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257" r:id="rId3"/>
    <p:sldId id="258" r:id="rId4"/>
    <p:sldId id="259" r:id="rId5"/>
    <p:sldId id="276" r:id="rId6"/>
    <p:sldId id="260" r:id="rId7"/>
    <p:sldId id="265" r:id="rId8"/>
    <p:sldId id="262" r:id="rId9"/>
    <p:sldId id="264" r:id="rId10"/>
    <p:sldId id="263" r:id="rId11"/>
    <p:sldId id="272" r:id="rId12"/>
    <p:sldId id="267" r:id="rId13"/>
    <p:sldId id="261" r:id="rId14"/>
    <p:sldId id="266" r:id="rId15"/>
    <p:sldId id="270" r:id="rId16"/>
    <p:sldId id="268" r:id="rId17"/>
    <p:sldId id="269" r:id="rId18"/>
    <p:sldId id="271" r:id="rId19"/>
    <p:sldId id="273" r:id="rId20"/>
    <p:sldId id="274"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90" r:id="rId34"/>
    <p:sldId id="291" r:id="rId35"/>
    <p:sldId id="289" r:id="rId36"/>
  </p:sldIdLst>
  <p:sldSz cx="12192000" cy="6858000"/>
  <p:notesSz cx="6858000" cy="9144000"/>
  <p:defaultTextStyle>
    <a:defPPr>
      <a:defRPr lang="fa-I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989132519023" initials="9" lastIdx="1" clrIdx="0">
    <p:extLst>
      <p:ext uri="{19B8F6BF-5375-455C-9EA6-DF929625EA0E}">
        <p15:presenceInfo xmlns:p15="http://schemas.microsoft.com/office/powerpoint/2012/main" userId="78a08b702df811c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varScale="1">
        <p:scale>
          <a:sx n="83" d="100"/>
          <a:sy n="83" d="100"/>
        </p:scale>
        <p:origin x="595"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fa-I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B5A669C4-0DBF-4A2C-976A-95C468208B3C}" type="datetimeFigureOut">
              <a:rPr lang="fa-IR" smtClean="0"/>
              <a:t>25/12/1444</a:t>
            </a:fld>
            <a:endParaRPr lang="fa-I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fa-I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8BF4B8D8-18C8-46E1-92C5-A2D113DACD01}" type="slidenum">
              <a:rPr lang="fa-IR" smtClean="0"/>
              <a:t>‹#›</a:t>
            </a:fld>
            <a:endParaRPr lang="fa-IR"/>
          </a:p>
        </p:txBody>
      </p:sp>
    </p:spTree>
    <p:extLst>
      <p:ext uri="{BB962C8B-B14F-4D97-AF65-F5344CB8AC3E}">
        <p14:creationId xmlns:p14="http://schemas.microsoft.com/office/powerpoint/2010/main" val="16688645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DA9933-AC2D-7751-EBE1-72E3B0BC412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a-IR"/>
          </a:p>
        </p:txBody>
      </p:sp>
      <p:sp>
        <p:nvSpPr>
          <p:cNvPr id="3" name="Subtitle 2">
            <a:extLst>
              <a:ext uri="{FF2B5EF4-FFF2-40B4-BE49-F238E27FC236}">
                <a16:creationId xmlns:a16="http://schemas.microsoft.com/office/drawing/2014/main" id="{E9AA7AF9-DC1F-1A4F-B349-D32F8FAF9C7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a-IR"/>
          </a:p>
        </p:txBody>
      </p:sp>
      <p:sp>
        <p:nvSpPr>
          <p:cNvPr id="4" name="Date Placeholder 3">
            <a:extLst>
              <a:ext uri="{FF2B5EF4-FFF2-40B4-BE49-F238E27FC236}">
                <a16:creationId xmlns:a16="http://schemas.microsoft.com/office/drawing/2014/main" id="{EE7103BC-A02A-0863-1054-EB737C6561AE}"/>
              </a:ext>
            </a:extLst>
          </p:cNvPr>
          <p:cNvSpPr>
            <a:spLocks noGrp="1"/>
          </p:cNvSpPr>
          <p:nvPr>
            <p:ph type="dt" sz="half" idx="10"/>
          </p:nvPr>
        </p:nvSpPr>
        <p:spPr/>
        <p:txBody>
          <a:bodyPr/>
          <a:lstStyle/>
          <a:p>
            <a:fld id="{C453BAD2-4DC8-4159-B815-1E05E2704059}" type="datetimeFigureOut">
              <a:rPr lang="fa-IR" smtClean="0"/>
              <a:t>25/12/1444</a:t>
            </a:fld>
            <a:endParaRPr lang="fa-IR"/>
          </a:p>
        </p:txBody>
      </p:sp>
      <p:sp>
        <p:nvSpPr>
          <p:cNvPr id="5" name="Footer Placeholder 4">
            <a:extLst>
              <a:ext uri="{FF2B5EF4-FFF2-40B4-BE49-F238E27FC236}">
                <a16:creationId xmlns:a16="http://schemas.microsoft.com/office/drawing/2014/main" id="{05807D0B-CED0-A34F-A74B-0B6D9A62E369}"/>
              </a:ext>
            </a:extLst>
          </p:cNvPr>
          <p:cNvSpPr>
            <a:spLocks noGrp="1"/>
          </p:cNvSpPr>
          <p:nvPr>
            <p:ph type="ftr" sz="quarter" idx="11"/>
          </p:nvPr>
        </p:nvSpPr>
        <p:spPr/>
        <p:txBody>
          <a:bodyPr/>
          <a:lstStyle/>
          <a:p>
            <a:endParaRPr lang="fa-IR"/>
          </a:p>
        </p:txBody>
      </p:sp>
      <p:sp>
        <p:nvSpPr>
          <p:cNvPr id="6" name="Slide Number Placeholder 5">
            <a:extLst>
              <a:ext uri="{FF2B5EF4-FFF2-40B4-BE49-F238E27FC236}">
                <a16:creationId xmlns:a16="http://schemas.microsoft.com/office/drawing/2014/main" id="{433AD4EB-0798-A92D-F778-0940D9511578}"/>
              </a:ext>
            </a:extLst>
          </p:cNvPr>
          <p:cNvSpPr>
            <a:spLocks noGrp="1"/>
          </p:cNvSpPr>
          <p:nvPr>
            <p:ph type="sldNum" sz="quarter" idx="12"/>
          </p:nvPr>
        </p:nvSpPr>
        <p:spPr/>
        <p:txBody>
          <a:bodyPr/>
          <a:lstStyle/>
          <a:p>
            <a:fld id="{2EA4471B-D1B0-4E39-BDC8-A7DA6F4E7551}" type="slidenum">
              <a:rPr lang="fa-IR" smtClean="0"/>
              <a:t>‹#›</a:t>
            </a:fld>
            <a:endParaRPr lang="fa-IR"/>
          </a:p>
        </p:txBody>
      </p:sp>
    </p:spTree>
    <p:extLst>
      <p:ext uri="{BB962C8B-B14F-4D97-AF65-F5344CB8AC3E}">
        <p14:creationId xmlns:p14="http://schemas.microsoft.com/office/powerpoint/2010/main" val="13454533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D180B-1085-F8A5-F6EE-80F2F62CD494}"/>
              </a:ext>
            </a:extLst>
          </p:cNvPr>
          <p:cNvSpPr>
            <a:spLocks noGrp="1"/>
          </p:cNvSpPr>
          <p:nvPr>
            <p:ph type="title"/>
          </p:nvPr>
        </p:nvSpPr>
        <p:spPr/>
        <p:txBody>
          <a:bodyPr/>
          <a:lstStyle/>
          <a:p>
            <a:r>
              <a:rPr lang="en-US"/>
              <a:t>Click to edit Master title style</a:t>
            </a:r>
            <a:endParaRPr lang="fa-IR"/>
          </a:p>
        </p:txBody>
      </p:sp>
      <p:sp>
        <p:nvSpPr>
          <p:cNvPr id="3" name="Vertical Text Placeholder 2">
            <a:extLst>
              <a:ext uri="{FF2B5EF4-FFF2-40B4-BE49-F238E27FC236}">
                <a16:creationId xmlns:a16="http://schemas.microsoft.com/office/drawing/2014/main" id="{B2BB7CEC-F38D-0CED-B277-8A5A06CD762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Date Placeholder 3">
            <a:extLst>
              <a:ext uri="{FF2B5EF4-FFF2-40B4-BE49-F238E27FC236}">
                <a16:creationId xmlns:a16="http://schemas.microsoft.com/office/drawing/2014/main" id="{C7E6C563-5924-28A2-53CF-CFB2B4627366}"/>
              </a:ext>
            </a:extLst>
          </p:cNvPr>
          <p:cNvSpPr>
            <a:spLocks noGrp="1"/>
          </p:cNvSpPr>
          <p:nvPr>
            <p:ph type="dt" sz="half" idx="10"/>
          </p:nvPr>
        </p:nvSpPr>
        <p:spPr/>
        <p:txBody>
          <a:bodyPr/>
          <a:lstStyle/>
          <a:p>
            <a:fld id="{C453BAD2-4DC8-4159-B815-1E05E2704059}" type="datetimeFigureOut">
              <a:rPr lang="fa-IR" smtClean="0"/>
              <a:t>25/12/1444</a:t>
            </a:fld>
            <a:endParaRPr lang="fa-IR"/>
          </a:p>
        </p:txBody>
      </p:sp>
      <p:sp>
        <p:nvSpPr>
          <p:cNvPr id="5" name="Footer Placeholder 4">
            <a:extLst>
              <a:ext uri="{FF2B5EF4-FFF2-40B4-BE49-F238E27FC236}">
                <a16:creationId xmlns:a16="http://schemas.microsoft.com/office/drawing/2014/main" id="{AFD6B4BE-FA8D-E1A2-5BD5-8ED8D78682E2}"/>
              </a:ext>
            </a:extLst>
          </p:cNvPr>
          <p:cNvSpPr>
            <a:spLocks noGrp="1"/>
          </p:cNvSpPr>
          <p:nvPr>
            <p:ph type="ftr" sz="quarter" idx="11"/>
          </p:nvPr>
        </p:nvSpPr>
        <p:spPr/>
        <p:txBody>
          <a:bodyPr/>
          <a:lstStyle/>
          <a:p>
            <a:endParaRPr lang="fa-IR"/>
          </a:p>
        </p:txBody>
      </p:sp>
      <p:sp>
        <p:nvSpPr>
          <p:cNvPr id="6" name="Slide Number Placeholder 5">
            <a:extLst>
              <a:ext uri="{FF2B5EF4-FFF2-40B4-BE49-F238E27FC236}">
                <a16:creationId xmlns:a16="http://schemas.microsoft.com/office/drawing/2014/main" id="{34A51D3E-7802-2039-4396-352F7113A28A}"/>
              </a:ext>
            </a:extLst>
          </p:cNvPr>
          <p:cNvSpPr>
            <a:spLocks noGrp="1"/>
          </p:cNvSpPr>
          <p:nvPr>
            <p:ph type="sldNum" sz="quarter" idx="12"/>
          </p:nvPr>
        </p:nvSpPr>
        <p:spPr/>
        <p:txBody>
          <a:bodyPr/>
          <a:lstStyle/>
          <a:p>
            <a:fld id="{2EA4471B-D1B0-4E39-BDC8-A7DA6F4E7551}" type="slidenum">
              <a:rPr lang="fa-IR" smtClean="0"/>
              <a:t>‹#›</a:t>
            </a:fld>
            <a:endParaRPr lang="fa-IR"/>
          </a:p>
        </p:txBody>
      </p:sp>
    </p:spTree>
    <p:extLst>
      <p:ext uri="{BB962C8B-B14F-4D97-AF65-F5344CB8AC3E}">
        <p14:creationId xmlns:p14="http://schemas.microsoft.com/office/powerpoint/2010/main" val="1693891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E43DA9B-90B1-C3CD-F1D0-523D347A2FE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fa-IR"/>
          </a:p>
        </p:txBody>
      </p:sp>
      <p:sp>
        <p:nvSpPr>
          <p:cNvPr id="3" name="Vertical Text Placeholder 2">
            <a:extLst>
              <a:ext uri="{FF2B5EF4-FFF2-40B4-BE49-F238E27FC236}">
                <a16:creationId xmlns:a16="http://schemas.microsoft.com/office/drawing/2014/main" id="{C52BD6E1-6623-A549-F2D5-1D4BBBE3AD5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Date Placeholder 3">
            <a:extLst>
              <a:ext uri="{FF2B5EF4-FFF2-40B4-BE49-F238E27FC236}">
                <a16:creationId xmlns:a16="http://schemas.microsoft.com/office/drawing/2014/main" id="{2D539D86-0A72-909D-A32C-F54C4CB984AB}"/>
              </a:ext>
            </a:extLst>
          </p:cNvPr>
          <p:cNvSpPr>
            <a:spLocks noGrp="1"/>
          </p:cNvSpPr>
          <p:nvPr>
            <p:ph type="dt" sz="half" idx="10"/>
          </p:nvPr>
        </p:nvSpPr>
        <p:spPr/>
        <p:txBody>
          <a:bodyPr/>
          <a:lstStyle/>
          <a:p>
            <a:fld id="{C453BAD2-4DC8-4159-B815-1E05E2704059}" type="datetimeFigureOut">
              <a:rPr lang="fa-IR" smtClean="0"/>
              <a:t>25/12/1444</a:t>
            </a:fld>
            <a:endParaRPr lang="fa-IR"/>
          </a:p>
        </p:txBody>
      </p:sp>
      <p:sp>
        <p:nvSpPr>
          <p:cNvPr id="5" name="Footer Placeholder 4">
            <a:extLst>
              <a:ext uri="{FF2B5EF4-FFF2-40B4-BE49-F238E27FC236}">
                <a16:creationId xmlns:a16="http://schemas.microsoft.com/office/drawing/2014/main" id="{928C6DDB-3872-FEE9-2C18-2BFDB5401F35}"/>
              </a:ext>
            </a:extLst>
          </p:cNvPr>
          <p:cNvSpPr>
            <a:spLocks noGrp="1"/>
          </p:cNvSpPr>
          <p:nvPr>
            <p:ph type="ftr" sz="quarter" idx="11"/>
          </p:nvPr>
        </p:nvSpPr>
        <p:spPr/>
        <p:txBody>
          <a:bodyPr/>
          <a:lstStyle/>
          <a:p>
            <a:endParaRPr lang="fa-IR"/>
          </a:p>
        </p:txBody>
      </p:sp>
      <p:sp>
        <p:nvSpPr>
          <p:cNvPr id="6" name="Slide Number Placeholder 5">
            <a:extLst>
              <a:ext uri="{FF2B5EF4-FFF2-40B4-BE49-F238E27FC236}">
                <a16:creationId xmlns:a16="http://schemas.microsoft.com/office/drawing/2014/main" id="{4EEEABEE-05F2-F492-BB43-CD9A5E35A4F1}"/>
              </a:ext>
            </a:extLst>
          </p:cNvPr>
          <p:cNvSpPr>
            <a:spLocks noGrp="1"/>
          </p:cNvSpPr>
          <p:nvPr>
            <p:ph type="sldNum" sz="quarter" idx="12"/>
          </p:nvPr>
        </p:nvSpPr>
        <p:spPr/>
        <p:txBody>
          <a:bodyPr/>
          <a:lstStyle/>
          <a:p>
            <a:fld id="{2EA4471B-D1B0-4E39-BDC8-A7DA6F4E7551}" type="slidenum">
              <a:rPr lang="fa-IR" smtClean="0"/>
              <a:t>‹#›</a:t>
            </a:fld>
            <a:endParaRPr lang="fa-IR"/>
          </a:p>
        </p:txBody>
      </p:sp>
    </p:spTree>
    <p:extLst>
      <p:ext uri="{BB962C8B-B14F-4D97-AF65-F5344CB8AC3E}">
        <p14:creationId xmlns:p14="http://schemas.microsoft.com/office/powerpoint/2010/main" val="34278477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7895942-2838-EDC4-5888-75FFF474102D}"/>
              </a:ext>
            </a:extLst>
          </p:cNvPr>
          <p:cNvSpPr/>
          <p:nvPr userDrawn="1"/>
        </p:nvSpPr>
        <p:spPr>
          <a:xfrm>
            <a:off x="145916" y="126460"/>
            <a:ext cx="11841868" cy="6536987"/>
          </a:xfrm>
          <a:prstGeom prst="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A1585E56-84D0-12CD-161A-4DE1E4C20598}"/>
              </a:ext>
            </a:extLst>
          </p:cNvPr>
          <p:cNvSpPr/>
          <p:nvPr userDrawn="1"/>
        </p:nvSpPr>
        <p:spPr>
          <a:xfrm>
            <a:off x="7282528" y="374904"/>
            <a:ext cx="4572669" cy="548640"/>
          </a:xfrm>
          <a:custGeom>
            <a:avLst/>
            <a:gdLst>
              <a:gd name="connsiteX0" fmla="*/ 0 w 4572669"/>
              <a:gd name="connsiteY0" fmla="*/ 274320 h 548640"/>
              <a:gd name="connsiteX1" fmla="*/ 274320 w 4572669"/>
              <a:gd name="connsiteY1" fmla="*/ 0 h 548640"/>
              <a:gd name="connsiteX2" fmla="*/ 808941 w 4572669"/>
              <a:gd name="connsiteY2" fmla="*/ 0 h 548640"/>
              <a:gd name="connsiteX3" fmla="*/ 1464283 w 4572669"/>
              <a:gd name="connsiteY3" fmla="*/ 0 h 548640"/>
              <a:gd name="connsiteX4" fmla="*/ 1918423 w 4572669"/>
              <a:gd name="connsiteY4" fmla="*/ 0 h 548640"/>
              <a:gd name="connsiteX5" fmla="*/ 2533525 w 4572669"/>
              <a:gd name="connsiteY5" fmla="*/ 0 h 548640"/>
              <a:gd name="connsiteX6" fmla="*/ 3148626 w 4572669"/>
              <a:gd name="connsiteY6" fmla="*/ 0 h 548640"/>
              <a:gd name="connsiteX7" fmla="*/ 3643007 w 4572669"/>
              <a:gd name="connsiteY7" fmla="*/ 0 h 548640"/>
              <a:gd name="connsiteX8" fmla="*/ 4298349 w 4572669"/>
              <a:gd name="connsiteY8" fmla="*/ 0 h 548640"/>
              <a:gd name="connsiteX9" fmla="*/ 4572669 w 4572669"/>
              <a:gd name="connsiteY9" fmla="*/ 274320 h 548640"/>
              <a:gd name="connsiteX10" fmla="*/ 4572669 w 4572669"/>
              <a:gd name="connsiteY10" fmla="*/ 274320 h 548640"/>
              <a:gd name="connsiteX11" fmla="*/ 4298349 w 4572669"/>
              <a:gd name="connsiteY11" fmla="*/ 548640 h 548640"/>
              <a:gd name="connsiteX12" fmla="*/ 3643007 w 4572669"/>
              <a:gd name="connsiteY12" fmla="*/ 548640 h 548640"/>
              <a:gd name="connsiteX13" fmla="*/ 3188867 w 4572669"/>
              <a:gd name="connsiteY13" fmla="*/ 548640 h 548640"/>
              <a:gd name="connsiteX14" fmla="*/ 2573765 w 4572669"/>
              <a:gd name="connsiteY14" fmla="*/ 548640 h 548640"/>
              <a:gd name="connsiteX15" fmla="*/ 1998904 w 4572669"/>
              <a:gd name="connsiteY15" fmla="*/ 548640 h 548640"/>
              <a:gd name="connsiteX16" fmla="*/ 1383802 w 4572669"/>
              <a:gd name="connsiteY16" fmla="*/ 548640 h 548640"/>
              <a:gd name="connsiteX17" fmla="*/ 889422 w 4572669"/>
              <a:gd name="connsiteY17" fmla="*/ 548640 h 548640"/>
              <a:gd name="connsiteX18" fmla="*/ 274320 w 4572669"/>
              <a:gd name="connsiteY18" fmla="*/ 548640 h 548640"/>
              <a:gd name="connsiteX19" fmla="*/ 0 w 4572669"/>
              <a:gd name="connsiteY19" fmla="*/ 274320 h 5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572669" h="548640" fill="none" extrusionOk="0">
                <a:moveTo>
                  <a:pt x="0" y="274320"/>
                </a:moveTo>
                <a:cubicBezTo>
                  <a:pt x="23721" y="121315"/>
                  <a:pt x="135412" y="39601"/>
                  <a:pt x="274320" y="0"/>
                </a:cubicBezTo>
                <a:cubicBezTo>
                  <a:pt x="411440" y="-13121"/>
                  <a:pt x="665882" y="15539"/>
                  <a:pt x="808941" y="0"/>
                </a:cubicBezTo>
                <a:cubicBezTo>
                  <a:pt x="952000" y="-15539"/>
                  <a:pt x="1157237" y="13881"/>
                  <a:pt x="1464283" y="0"/>
                </a:cubicBezTo>
                <a:cubicBezTo>
                  <a:pt x="1771329" y="-13881"/>
                  <a:pt x="1730682" y="32791"/>
                  <a:pt x="1918423" y="0"/>
                </a:cubicBezTo>
                <a:cubicBezTo>
                  <a:pt x="2106164" y="-32791"/>
                  <a:pt x="2231331" y="7490"/>
                  <a:pt x="2533525" y="0"/>
                </a:cubicBezTo>
                <a:cubicBezTo>
                  <a:pt x="2835719" y="-7490"/>
                  <a:pt x="3014124" y="65638"/>
                  <a:pt x="3148626" y="0"/>
                </a:cubicBezTo>
                <a:cubicBezTo>
                  <a:pt x="3283128" y="-65638"/>
                  <a:pt x="3515878" y="39598"/>
                  <a:pt x="3643007" y="0"/>
                </a:cubicBezTo>
                <a:cubicBezTo>
                  <a:pt x="3770136" y="-39598"/>
                  <a:pt x="4134665" y="25996"/>
                  <a:pt x="4298349" y="0"/>
                </a:cubicBezTo>
                <a:cubicBezTo>
                  <a:pt x="4410091" y="-6023"/>
                  <a:pt x="4607487" y="120032"/>
                  <a:pt x="4572669" y="274320"/>
                </a:cubicBezTo>
                <a:lnTo>
                  <a:pt x="4572669" y="274320"/>
                </a:lnTo>
                <a:cubicBezTo>
                  <a:pt x="4544535" y="408891"/>
                  <a:pt x="4425069" y="511016"/>
                  <a:pt x="4298349" y="548640"/>
                </a:cubicBezTo>
                <a:cubicBezTo>
                  <a:pt x="3999217" y="590528"/>
                  <a:pt x="3884310" y="510613"/>
                  <a:pt x="3643007" y="548640"/>
                </a:cubicBezTo>
                <a:cubicBezTo>
                  <a:pt x="3401704" y="586667"/>
                  <a:pt x="3366500" y="501055"/>
                  <a:pt x="3188867" y="548640"/>
                </a:cubicBezTo>
                <a:cubicBezTo>
                  <a:pt x="3011234" y="596225"/>
                  <a:pt x="2697654" y="546821"/>
                  <a:pt x="2573765" y="548640"/>
                </a:cubicBezTo>
                <a:cubicBezTo>
                  <a:pt x="2449876" y="550459"/>
                  <a:pt x="2122970" y="502271"/>
                  <a:pt x="1998904" y="548640"/>
                </a:cubicBezTo>
                <a:cubicBezTo>
                  <a:pt x="1874838" y="595009"/>
                  <a:pt x="1615612" y="494286"/>
                  <a:pt x="1383802" y="548640"/>
                </a:cubicBezTo>
                <a:cubicBezTo>
                  <a:pt x="1151992" y="602994"/>
                  <a:pt x="1056374" y="545810"/>
                  <a:pt x="889422" y="548640"/>
                </a:cubicBezTo>
                <a:cubicBezTo>
                  <a:pt x="722470" y="551470"/>
                  <a:pt x="459729" y="505135"/>
                  <a:pt x="274320" y="548640"/>
                </a:cubicBezTo>
                <a:cubicBezTo>
                  <a:pt x="135499" y="534771"/>
                  <a:pt x="-1055" y="404914"/>
                  <a:pt x="0" y="274320"/>
                </a:cubicBezTo>
                <a:close/>
              </a:path>
              <a:path w="4572669" h="548640" stroke="0" extrusionOk="0">
                <a:moveTo>
                  <a:pt x="0" y="274320"/>
                </a:moveTo>
                <a:cubicBezTo>
                  <a:pt x="-4414" y="121523"/>
                  <a:pt x="146739" y="5235"/>
                  <a:pt x="274320" y="0"/>
                </a:cubicBezTo>
                <a:cubicBezTo>
                  <a:pt x="503590" y="-37747"/>
                  <a:pt x="662385" y="32882"/>
                  <a:pt x="768701" y="0"/>
                </a:cubicBezTo>
                <a:cubicBezTo>
                  <a:pt x="875017" y="-32882"/>
                  <a:pt x="1150726" y="59386"/>
                  <a:pt x="1383802" y="0"/>
                </a:cubicBezTo>
                <a:cubicBezTo>
                  <a:pt x="1616878" y="-59386"/>
                  <a:pt x="1737505" y="36649"/>
                  <a:pt x="2039144" y="0"/>
                </a:cubicBezTo>
                <a:cubicBezTo>
                  <a:pt x="2340783" y="-36649"/>
                  <a:pt x="2479620" y="77872"/>
                  <a:pt x="2694486" y="0"/>
                </a:cubicBezTo>
                <a:cubicBezTo>
                  <a:pt x="2909352" y="-77872"/>
                  <a:pt x="3089844" y="21361"/>
                  <a:pt x="3349828" y="0"/>
                </a:cubicBezTo>
                <a:cubicBezTo>
                  <a:pt x="3609812" y="-21361"/>
                  <a:pt x="4047017" y="2450"/>
                  <a:pt x="4298349" y="0"/>
                </a:cubicBezTo>
                <a:cubicBezTo>
                  <a:pt x="4456595" y="5788"/>
                  <a:pt x="4538976" y="131890"/>
                  <a:pt x="4572669" y="274320"/>
                </a:cubicBezTo>
                <a:lnTo>
                  <a:pt x="4572669" y="274320"/>
                </a:lnTo>
                <a:cubicBezTo>
                  <a:pt x="4574530" y="441374"/>
                  <a:pt x="4448063" y="554864"/>
                  <a:pt x="4298349" y="548640"/>
                </a:cubicBezTo>
                <a:cubicBezTo>
                  <a:pt x="4116294" y="582638"/>
                  <a:pt x="3967109" y="491965"/>
                  <a:pt x="3763728" y="548640"/>
                </a:cubicBezTo>
                <a:cubicBezTo>
                  <a:pt x="3560347" y="605315"/>
                  <a:pt x="3474396" y="527777"/>
                  <a:pt x="3229107" y="548640"/>
                </a:cubicBezTo>
                <a:cubicBezTo>
                  <a:pt x="2983818" y="569503"/>
                  <a:pt x="2888012" y="520170"/>
                  <a:pt x="2734726" y="548640"/>
                </a:cubicBezTo>
                <a:cubicBezTo>
                  <a:pt x="2581440" y="577110"/>
                  <a:pt x="2391074" y="509958"/>
                  <a:pt x="2200105" y="548640"/>
                </a:cubicBezTo>
                <a:cubicBezTo>
                  <a:pt x="2009136" y="587322"/>
                  <a:pt x="1806343" y="544408"/>
                  <a:pt x="1625244" y="548640"/>
                </a:cubicBezTo>
                <a:cubicBezTo>
                  <a:pt x="1444145" y="552872"/>
                  <a:pt x="1155277" y="540045"/>
                  <a:pt x="1010142" y="548640"/>
                </a:cubicBezTo>
                <a:cubicBezTo>
                  <a:pt x="865007" y="557235"/>
                  <a:pt x="449827" y="497229"/>
                  <a:pt x="274320" y="548640"/>
                </a:cubicBezTo>
                <a:cubicBezTo>
                  <a:pt x="79217" y="540940"/>
                  <a:pt x="-9133" y="386735"/>
                  <a:pt x="0" y="274320"/>
                </a:cubicBezTo>
                <a:close/>
              </a:path>
            </a:pathLst>
          </a:custGeom>
          <a:solidFill>
            <a:schemeClr val="bg1">
              <a:lumMod val="95000"/>
              <a:alpha val="0"/>
            </a:schemeClr>
          </a:solidFill>
          <a:ln w="28575">
            <a:solidFill>
              <a:schemeClr val="accent1">
                <a:shade val="15000"/>
              </a:schemeClr>
            </a:solidFill>
            <a:extLst>
              <a:ext uri="{C807C97D-BFC1-408E-A445-0C87EB9F89A2}">
                <ask:lineSketchStyleProps xmlns:ask="http://schemas.microsoft.com/office/drawing/2018/sketchyshapes" sd="2327884170">
                  <a:prstGeom prst="roundRect">
                    <a:avLst>
                      <a:gd name="adj" fmla="val 50000"/>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333542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86BD65AB-FD32-AEAB-7A04-E2FCE4D46A81}"/>
              </a:ext>
            </a:extLst>
          </p:cNvPr>
          <p:cNvSpPr>
            <a:spLocks noGrp="1"/>
          </p:cNvSpPr>
          <p:nvPr>
            <p:ph type="pic" sz="quarter" idx="10"/>
          </p:nvPr>
        </p:nvSpPr>
        <p:spPr>
          <a:xfrm>
            <a:off x="6008914" y="1"/>
            <a:ext cx="6183085" cy="6857999"/>
          </a:xfrm>
          <a:custGeom>
            <a:avLst/>
            <a:gdLst>
              <a:gd name="connsiteX0" fmla="*/ 696911 w 5286365"/>
              <a:gd name="connsiteY0" fmla="*/ 6818305 h 6857999"/>
              <a:gd name="connsiteX1" fmla="*/ 700102 w 5286365"/>
              <a:gd name="connsiteY1" fmla="*/ 6820664 h 6857999"/>
              <a:gd name="connsiteX2" fmla="*/ 703294 w 5286365"/>
              <a:gd name="connsiteY2" fmla="*/ 6822629 h 6857999"/>
              <a:gd name="connsiteX3" fmla="*/ 709278 w 5286365"/>
              <a:gd name="connsiteY3" fmla="*/ 6826560 h 6857999"/>
              <a:gd name="connsiteX4" fmla="*/ 721247 w 5286365"/>
              <a:gd name="connsiteY4" fmla="*/ 6832850 h 6857999"/>
              <a:gd name="connsiteX5" fmla="*/ 725236 w 5286365"/>
              <a:gd name="connsiteY5" fmla="*/ 6835601 h 6857999"/>
              <a:gd name="connsiteX6" fmla="*/ 726832 w 5286365"/>
              <a:gd name="connsiteY6" fmla="*/ 6837174 h 6857999"/>
              <a:gd name="connsiteX7" fmla="*/ 728029 w 5286365"/>
              <a:gd name="connsiteY7" fmla="*/ 6838353 h 6857999"/>
              <a:gd name="connsiteX8" fmla="*/ 728029 w 5286365"/>
              <a:gd name="connsiteY8" fmla="*/ 6839532 h 6857999"/>
              <a:gd name="connsiteX9" fmla="*/ 728029 w 5286365"/>
              <a:gd name="connsiteY9" fmla="*/ 6841105 h 6857999"/>
              <a:gd name="connsiteX10" fmla="*/ 726433 w 5286365"/>
              <a:gd name="connsiteY10" fmla="*/ 6843070 h 6857999"/>
              <a:gd name="connsiteX11" fmla="*/ 724837 w 5286365"/>
              <a:gd name="connsiteY11" fmla="*/ 6844642 h 6857999"/>
              <a:gd name="connsiteX12" fmla="*/ 725236 w 5286365"/>
              <a:gd name="connsiteY12" fmla="*/ 6847001 h 6857999"/>
              <a:gd name="connsiteX13" fmla="*/ 726832 w 5286365"/>
              <a:gd name="connsiteY13" fmla="*/ 6848573 h 6857999"/>
              <a:gd name="connsiteX14" fmla="*/ 728827 w 5286365"/>
              <a:gd name="connsiteY14" fmla="*/ 6850146 h 6857999"/>
              <a:gd name="connsiteX15" fmla="*/ 731221 w 5286365"/>
              <a:gd name="connsiteY15" fmla="*/ 6850539 h 6857999"/>
              <a:gd name="connsiteX16" fmla="*/ 734013 w 5286365"/>
              <a:gd name="connsiteY16" fmla="*/ 6850932 h 6857999"/>
              <a:gd name="connsiteX17" fmla="*/ 736806 w 5286365"/>
              <a:gd name="connsiteY17" fmla="*/ 6850932 h 6857999"/>
              <a:gd name="connsiteX18" fmla="*/ 743189 w 5286365"/>
              <a:gd name="connsiteY18" fmla="*/ 6850146 h 6857999"/>
              <a:gd name="connsiteX19" fmla="*/ 749174 w 5286365"/>
              <a:gd name="connsiteY19" fmla="*/ 6848180 h 6857999"/>
              <a:gd name="connsiteX20" fmla="*/ 751567 w 5286365"/>
              <a:gd name="connsiteY20" fmla="*/ 6846608 h 6857999"/>
              <a:gd name="connsiteX21" fmla="*/ 753562 w 5286365"/>
              <a:gd name="connsiteY21" fmla="*/ 6845035 h 6857999"/>
              <a:gd name="connsiteX22" fmla="*/ 755557 w 5286365"/>
              <a:gd name="connsiteY22" fmla="*/ 6843463 h 6857999"/>
              <a:gd name="connsiteX23" fmla="*/ 756754 w 5286365"/>
              <a:gd name="connsiteY23" fmla="*/ 6842284 h 6857999"/>
              <a:gd name="connsiteX24" fmla="*/ 757153 w 5286365"/>
              <a:gd name="connsiteY24" fmla="*/ 6840318 h 6857999"/>
              <a:gd name="connsiteX25" fmla="*/ 756754 w 5286365"/>
              <a:gd name="connsiteY25" fmla="*/ 6838746 h 6857999"/>
              <a:gd name="connsiteX26" fmla="*/ 758748 w 5286365"/>
              <a:gd name="connsiteY26" fmla="*/ 6839139 h 6857999"/>
              <a:gd name="connsiteX27" fmla="*/ 760344 w 5286365"/>
              <a:gd name="connsiteY27" fmla="*/ 6839532 h 6857999"/>
              <a:gd name="connsiteX28" fmla="*/ 761541 w 5286365"/>
              <a:gd name="connsiteY28" fmla="*/ 6840711 h 6857999"/>
              <a:gd name="connsiteX29" fmla="*/ 762339 w 5286365"/>
              <a:gd name="connsiteY29" fmla="*/ 6841498 h 6857999"/>
              <a:gd name="connsiteX30" fmla="*/ 763536 w 5286365"/>
              <a:gd name="connsiteY30" fmla="*/ 6844642 h 6857999"/>
              <a:gd name="connsiteX31" fmla="*/ 764334 w 5286365"/>
              <a:gd name="connsiteY31" fmla="*/ 6847787 h 6857999"/>
              <a:gd name="connsiteX32" fmla="*/ 765132 w 5286365"/>
              <a:gd name="connsiteY32" fmla="*/ 6850539 h 6857999"/>
              <a:gd name="connsiteX33" fmla="*/ 766728 w 5286365"/>
              <a:gd name="connsiteY33" fmla="*/ 6852897 h 6857999"/>
              <a:gd name="connsiteX34" fmla="*/ 767924 w 5286365"/>
              <a:gd name="connsiteY34" fmla="*/ 6854077 h 6857999"/>
              <a:gd name="connsiteX35" fmla="*/ 769121 w 5286365"/>
              <a:gd name="connsiteY35" fmla="*/ 6854470 h 6857999"/>
              <a:gd name="connsiteX36" fmla="*/ 771116 w 5286365"/>
              <a:gd name="connsiteY36" fmla="*/ 6855256 h 6857999"/>
              <a:gd name="connsiteX37" fmla="*/ 767126 w 5286365"/>
              <a:gd name="connsiteY37" fmla="*/ 6854470 h 6857999"/>
              <a:gd name="connsiteX38" fmla="*/ 761541 w 5286365"/>
              <a:gd name="connsiteY38" fmla="*/ 6854470 h 6857999"/>
              <a:gd name="connsiteX39" fmla="*/ 756754 w 5286365"/>
              <a:gd name="connsiteY39" fmla="*/ 6855256 h 6857999"/>
              <a:gd name="connsiteX40" fmla="*/ 751567 w 5286365"/>
              <a:gd name="connsiteY40" fmla="*/ 6856435 h 6857999"/>
              <a:gd name="connsiteX41" fmla="*/ 748077 w 5286365"/>
              <a:gd name="connsiteY41" fmla="*/ 6857999 h 6857999"/>
              <a:gd name="connsiteX42" fmla="*/ 713302 w 5286365"/>
              <a:gd name="connsiteY42" fmla="*/ 6857999 h 6857999"/>
              <a:gd name="connsiteX43" fmla="*/ 712071 w 5286365"/>
              <a:gd name="connsiteY43" fmla="*/ 6854470 h 6857999"/>
              <a:gd name="connsiteX44" fmla="*/ 708879 w 5286365"/>
              <a:gd name="connsiteY44" fmla="*/ 6841498 h 6857999"/>
              <a:gd name="connsiteX45" fmla="*/ 706087 w 5286365"/>
              <a:gd name="connsiteY45" fmla="*/ 6835208 h 6857999"/>
              <a:gd name="connsiteX46" fmla="*/ 703693 w 5286365"/>
              <a:gd name="connsiteY46" fmla="*/ 6829312 h 6857999"/>
              <a:gd name="connsiteX47" fmla="*/ 700501 w 5286365"/>
              <a:gd name="connsiteY47" fmla="*/ 6823415 h 6857999"/>
              <a:gd name="connsiteX48" fmla="*/ 4561320 w 5286365"/>
              <a:gd name="connsiteY48" fmla="*/ 6670669 h 6857999"/>
              <a:gd name="connsiteX49" fmla="*/ 4563343 w 5286365"/>
              <a:gd name="connsiteY49" fmla="*/ 6671061 h 6857999"/>
              <a:gd name="connsiteX50" fmla="*/ 4565368 w 5286365"/>
              <a:gd name="connsiteY50" fmla="*/ 6671453 h 6857999"/>
              <a:gd name="connsiteX51" fmla="*/ 4567390 w 5286365"/>
              <a:gd name="connsiteY51" fmla="*/ 6673022 h 6857999"/>
              <a:gd name="connsiteX52" fmla="*/ 4571031 w 5286365"/>
              <a:gd name="connsiteY52" fmla="*/ 6675768 h 6857999"/>
              <a:gd name="connsiteX53" fmla="*/ 4573865 w 5286365"/>
              <a:gd name="connsiteY53" fmla="*/ 6678513 h 6857999"/>
              <a:gd name="connsiteX54" fmla="*/ 4577102 w 5286365"/>
              <a:gd name="connsiteY54" fmla="*/ 6680867 h 6857999"/>
              <a:gd name="connsiteX55" fmla="*/ 4578315 w 5286365"/>
              <a:gd name="connsiteY55" fmla="*/ 6681651 h 6857999"/>
              <a:gd name="connsiteX56" fmla="*/ 4579529 w 5286365"/>
              <a:gd name="connsiteY56" fmla="*/ 6682043 h 6857999"/>
              <a:gd name="connsiteX57" fmla="*/ 4580743 w 5286365"/>
              <a:gd name="connsiteY57" fmla="*/ 6681651 h 6857999"/>
              <a:gd name="connsiteX58" fmla="*/ 4581553 w 5286365"/>
              <a:gd name="connsiteY58" fmla="*/ 6680474 h 6857999"/>
              <a:gd name="connsiteX59" fmla="*/ 4582766 w 5286365"/>
              <a:gd name="connsiteY59" fmla="*/ 6678905 h 6857999"/>
              <a:gd name="connsiteX60" fmla="*/ 4583576 w 5286365"/>
              <a:gd name="connsiteY60" fmla="*/ 6676552 h 6857999"/>
              <a:gd name="connsiteX61" fmla="*/ 4588028 w 5286365"/>
              <a:gd name="connsiteY61" fmla="*/ 6678513 h 6857999"/>
              <a:gd name="connsiteX62" fmla="*/ 4591265 w 5286365"/>
              <a:gd name="connsiteY62" fmla="*/ 6680474 h 6857999"/>
              <a:gd name="connsiteX63" fmla="*/ 4594502 w 5286365"/>
              <a:gd name="connsiteY63" fmla="*/ 6683612 h 6857999"/>
              <a:gd name="connsiteX64" fmla="*/ 4596929 w 5286365"/>
              <a:gd name="connsiteY64" fmla="*/ 6687142 h 6857999"/>
              <a:gd name="connsiteX65" fmla="*/ 4598548 w 5286365"/>
              <a:gd name="connsiteY65" fmla="*/ 6690280 h 6857999"/>
              <a:gd name="connsiteX66" fmla="*/ 4600166 w 5286365"/>
              <a:gd name="connsiteY66" fmla="*/ 6694594 h 6857999"/>
              <a:gd name="connsiteX67" fmla="*/ 4600572 w 5286365"/>
              <a:gd name="connsiteY67" fmla="*/ 6698908 h 6857999"/>
              <a:gd name="connsiteX68" fmla="*/ 4600572 w 5286365"/>
              <a:gd name="connsiteY68" fmla="*/ 6704007 h 6857999"/>
              <a:gd name="connsiteX69" fmla="*/ 4593286 w 5286365"/>
              <a:gd name="connsiteY69" fmla="*/ 6701262 h 6857999"/>
              <a:gd name="connsiteX70" fmla="*/ 4586813 w 5286365"/>
              <a:gd name="connsiteY70" fmla="*/ 6697732 h 6857999"/>
              <a:gd name="connsiteX71" fmla="*/ 4580743 w 5286365"/>
              <a:gd name="connsiteY71" fmla="*/ 6694594 h 6857999"/>
              <a:gd name="connsiteX72" fmla="*/ 4575079 w 5286365"/>
              <a:gd name="connsiteY72" fmla="*/ 6690280 h 6857999"/>
              <a:gd name="connsiteX73" fmla="*/ 4570626 w 5286365"/>
              <a:gd name="connsiteY73" fmla="*/ 6686357 h 6857999"/>
              <a:gd name="connsiteX74" fmla="*/ 4565772 w 5286365"/>
              <a:gd name="connsiteY74" fmla="*/ 6681651 h 6857999"/>
              <a:gd name="connsiteX75" fmla="*/ 4562131 w 5286365"/>
              <a:gd name="connsiteY75" fmla="*/ 6676552 h 6857999"/>
              <a:gd name="connsiteX76" fmla="*/ 4559297 w 5286365"/>
              <a:gd name="connsiteY76" fmla="*/ 6671061 h 6857999"/>
              <a:gd name="connsiteX77" fmla="*/ 1562099 w 5286365"/>
              <a:gd name="connsiteY77" fmla="*/ 6659555 h 6857999"/>
              <a:gd name="connsiteX78" fmla="*/ 1559370 w 5286365"/>
              <a:gd name="connsiteY78" fmla="*/ 6665383 h 6857999"/>
              <a:gd name="connsiteX79" fmla="*/ 1556640 w 5286365"/>
              <a:gd name="connsiteY79" fmla="*/ 6671989 h 6857999"/>
              <a:gd name="connsiteX80" fmla="*/ 1554301 w 5286365"/>
              <a:gd name="connsiteY80" fmla="*/ 6678594 h 6857999"/>
              <a:gd name="connsiteX81" fmla="*/ 1552351 w 5286365"/>
              <a:gd name="connsiteY81" fmla="*/ 6685588 h 6857999"/>
              <a:gd name="connsiteX82" fmla="*/ 1550792 w 5286365"/>
              <a:gd name="connsiteY82" fmla="*/ 6692582 h 6857999"/>
              <a:gd name="connsiteX83" fmla="*/ 1549232 w 5286365"/>
              <a:gd name="connsiteY83" fmla="*/ 6699964 h 6857999"/>
              <a:gd name="connsiteX84" fmla="*/ 1548452 w 5286365"/>
              <a:gd name="connsiteY84" fmla="*/ 6707347 h 6857999"/>
              <a:gd name="connsiteX85" fmla="*/ 1548062 w 5286365"/>
              <a:gd name="connsiteY85" fmla="*/ 6715118 h 6857999"/>
              <a:gd name="connsiteX86" fmla="*/ 1545333 w 5286365"/>
              <a:gd name="connsiteY86" fmla="*/ 6713175 h 6857999"/>
              <a:gd name="connsiteX87" fmla="*/ 1543383 w 5286365"/>
              <a:gd name="connsiteY87" fmla="*/ 6710067 h 6857999"/>
              <a:gd name="connsiteX88" fmla="*/ 1541824 w 5286365"/>
              <a:gd name="connsiteY88" fmla="*/ 6706570 h 6857999"/>
              <a:gd name="connsiteX89" fmla="*/ 1541044 w 5286365"/>
              <a:gd name="connsiteY89" fmla="*/ 6702684 h 6857999"/>
              <a:gd name="connsiteX90" fmla="*/ 1539874 w 5286365"/>
              <a:gd name="connsiteY90" fmla="*/ 6698410 h 6857999"/>
              <a:gd name="connsiteX91" fmla="*/ 1539874 w 5286365"/>
              <a:gd name="connsiteY91" fmla="*/ 6694136 h 6857999"/>
              <a:gd name="connsiteX92" fmla="*/ 1540654 w 5286365"/>
              <a:gd name="connsiteY92" fmla="*/ 6689085 h 6857999"/>
              <a:gd name="connsiteX93" fmla="*/ 1541434 w 5286365"/>
              <a:gd name="connsiteY93" fmla="*/ 6684811 h 6857999"/>
              <a:gd name="connsiteX94" fmla="*/ 1542604 w 5286365"/>
              <a:gd name="connsiteY94" fmla="*/ 6680148 h 6857999"/>
              <a:gd name="connsiteX95" fmla="*/ 1544163 w 5286365"/>
              <a:gd name="connsiteY95" fmla="*/ 6675874 h 6857999"/>
              <a:gd name="connsiteX96" fmla="*/ 1546113 w 5286365"/>
              <a:gd name="connsiteY96" fmla="*/ 6671989 h 6857999"/>
              <a:gd name="connsiteX97" fmla="*/ 1548452 w 5286365"/>
              <a:gd name="connsiteY97" fmla="*/ 6668103 h 6857999"/>
              <a:gd name="connsiteX98" fmla="*/ 1551182 w 5286365"/>
              <a:gd name="connsiteY98" fmla="*/ 6664995 h 6857999"/>
              <a:gd name="connsiteX99" fmla="*/ 1554691 w 5286365"/>
              <a:gd name="connsiteY99" fmla="*/ 6662663 h 6857999"/>
              <a:gd name="connsiteX100" fmla="*/ 1558200 w 5286365"/>
              <a:gd name="connsiteY100" fmla="*/ 6660721 h 6857999"/>
              <a:gd name="connsiteX101" fmla="*/ 1405538 w 5286365"/>
              <a:gd name="connsiteY101" fmla="*/ 6626217 h 6857999"/>
              <a:gd name="connsiteX102" fmla="*/ 1406694 w 5286365"/>
              <a:gd name="connsiteY102" fmla="*/ 6626614 h 6857999"/>
              <a:gd name="connsiteX103" fmla="*/ 1407079 w 5286365"/>
              <a:gd name="connsiteY103" fmla="*/ 6627805 h 6857999"/>
              <a:gd name="connsiteX104" fmla="*/ 1407464 w 5286365"/>
              <a:gd name="connsiteY104" fmla="*/ 6629789 h 6857999"/>
              <a:gd name="connsiteX105" fmla="*/ 1407850 w 5286365"/>
              <a:gd name="connsiteY105" fmla="*/ 6634155 h 6857999"/>
              <a:gd name="connsiteX106" fmla="*/ 1408620 w 5286365"/>
              <a:gd name="connsiteY106" fmla="*/ 6636536 h 6857999"/>
              <a:gd name="connsiteX107" fmla="*/ 1409391 w 5286365"/>
              <a:gd name="connsiteY107" fmla="*/ 6639314 h 6857999"/>
              <a:gd name="connsiteX108" fmla="*/ 1410932 w 5286365"/>
              <a:gd name="connsiteY108" fmla="*/ 6641695 h 6857999"/>
              <a:gd name="connsiteX109" fmla="*/ 1412473 w 5286365"/>
              <a:gd name="connsiteY109" fmla="*/ 6643680 h 6857999"/>
              <a:gd name="connsiteX110" fmla="*/ 1414400 w 5286365"/>
              <a:gd name="connsiteY110" fmla="*/ 6644870 h 6857999"/>
              <a:gd name="connsiteX111" fmla="*/ 1417097 w 5286365"/>
              <a:gd name="connsiteY111" fmla="*/ 6645267 h 6857999"/>
              <a:gd name="connsiteX112" fmla="*/ 1420565 w 5286365"/>
              <a:gd name="connsiteY112" fmla="*/ 6644870 h 6857999"/>
              <a:gd name="connsiteX113" fmla="*/ 1424418 w 5286365"/>
              <a:gd name="connsiteY113" fmla="*/ 6643283 h 6857999"/>
              <a:gd name="connsiteX114" fmla="*/ 1425574 w 5286365"/>
              <a:gd name="connsiteY114" fmla="*/ 6649236 h 6857999"/>
              <a:gd name="connsiteX115" fmla="*/ 1425574 w 5286365"/>
              <a:gd name="connsiteY115" fmla="*/ 6654792 h 6857999"/>
              <a:gd name="connsiteX116" fmla="*/ 1424418 w 5286365"/>
              <a:gd name="connsiteY116" fmla="*/ 6659952 h 6857999"/>
              <a:gd name="connsiteX117" fmla="*/ 1424033 w 5286365"/>
              <a:gd name="connsiteY117" fmla="*/ 6662333 h 6857999"/>
              <a:gd name="connsiteX118" fmla="*/ 1423262 w 5286365"/>
              <a:gd name="connsiteY118" fmla="*/ 6664317 h 6857999"/>
              <a:gd name="connsiteX119" fmla="*/ 1422106 w 5286365"/>
              <a:gd name="connsiteY119" fmla="*/ 6666302 h 6857999"/>
              <a:gd name="connsiteX120" fmla="*/ 1420180 w 5286365"/>
              <a:gd name="connsiteY120" fmla="*/ 6668286 h 6857999"/>
              <a:gd name="connsiteX121" fmla="*/ 1418253 w 5286365"/>
              <a:gd name="connsiteY121" fmla="*/ 6669477 h 6857999"/>
              <a:gd name="connsiteX122" fmla="*/ 1416327 w 5286365"/>
              <a:gd name="connsiteY122" fmla="*/ 6670667 h 6857999"/>
              <a:gd name="connsiteX123" fmla="*/ 1413244 w 5286365"/>
              <a:gd name="connsiteY123" fmla="*/ 6671461 h 6857999"/>
              <a:gd name="connsiteX124" fmla="*/ 1409776 w 5286365"/>
              <a:gd name="connsiteY124" fmla="*/ 6671858 h 6857999"/>
              <a:gd name="connsiteX125" fmla="*/ 1405923 w 5286365"/>
              <a:gd name="connsiteY125" fmla="*/ 6672255 h 6857999"/>
              <a:gd name="connsiteX126" fmla="*/ 1402070 w 5286365"/>
              <a:gd name="connsiteY126" fmla="*/ 6671858 h 6857999"/>
              <a:gd name="connsiteX127" fmla="*/ 1401684 w 5286365"/>
              <a:gd name="connsiteY127" fmla="*/ 6670271 h 6857999"/>
              <a:gd name="connsiteX128" fmla="*/ 1401684 w 5286365"/>
              <a:gd name="connsiteY128" fmla="*/ 6668683 h 6857999"/>
              <a:gd name="connsiteX129" fmla="*/ 1402455 w 5286365"/>
              <a:gd name="connsiteY129" fmla="*/ 6667889 h 6857999"/>
              <a:gd name="connsiteX130" fmla="*/ 1403611 w 5286365"/>
              <a:gd name="connsiteY130" fmla="*/ 6667492 h 6857999"/>
              <a:gd name="connsiteX131" fmla="*/ 1405923 w 5286365"/>
              <a:gd name="connsiteY131" fmla="*/ 6666302 h 6857999"/>
              <a:gd name="connsiteX132" fmla="*/ 1409776 w 5286365"/>
              <a:gd name="connsiteY132" fmla="*/ 6666302 h 6857999"/>
              <a:gd name="connsiteX133" fmla="*/ 1405152 w 5286365"/>
              <a:gd name="connsiteY133" fmla="*/ 6662333 h 6857999"/>
              <a:gd name="connsiteX134" fmla="*/ 1399372 w 5286365"/>
              <a:gd name="connsiteY134" fmla="*/ 6659952 h 6857999"/>
              <a:gd name="connsiteX135" fmla="*/ 1392822 w 5286365"/>
              <a:gd name="connsiteY135" fmla="*/ 6657174 h 6857999"/>
              <a:gd name="connsiteX136" fmla="*/ 1385886 w 5286365"/>
              <a:gd name="connsiteY136" fmla="*/ 6654792 h 6857999"/>
              <a:gd name="connsiteX137" fmla="*/ 1387042 w 5286365"/>
              <a:gd name="connsiteY137" fmla="*/ 6652808 h 6857999"/>
              <a:gd name="connsiteX138" fmla="*/ 1388198 w 5286365"/>
              <a:gd name="connsiteY138" fmla="*/ 6651617 h 6857999"/>
              <a:gd name="connsiteX139" fmla="*/ 1388969 w 5286365"/>
              <a:gd name="connsiteY139" fmla="*/ 6651220 h 6857999"/>
              <a:gd name="connsiteX140" fmla="*/ 1390510 w 5286365"/>
              <a:gd name="connsiteY140" fmla="*/ 6651220 h 6857999"/>
              <a:gd name="connsiteX141" fmla="*/ 1392051 w 5286365"/>
              <a:gd name="connsiteY141" fmla="*/ 6651617 h 6857999"/>
              <a:gd name="connsiteX142" fmla="*/ 1392822 w 5286365"/>
              <a:gd name="connsiteY142" fmla="*/ 6652808 h 6857999"/>
              <a:gd name="connsiteX143" fmla="*/ 1393207 w 5286365"/>
              <a:gd name="connsiteY143" fmla="*/ 6653602 h 6857999"/>
              <a:gd name="connsiteX144" fmla="*/ 1393978 w 5286365"/>
              <a:gd name="connsiteY144" fmla="*/ 6654792 h 6857999"/>
              <a:gd name="connsiteX145" fmla="*/ 1400528 w 5286365"/>
              <a:gd name="connsiteY145" fmla="*/ 6653205 h 6857999"/>
              <a:gd name="connsiteX146" fmla="*/ 1404382 w 5286365"/>
              <a:gd name="connsiteY146" fmla="*/ 6651220 h 6857999"/>
              <a:gd name="connsiteX147" fmla="*/ 1405538 w 5286365"/>
              <a:gd name="connsiteY147" fmla="*/ 6650427 h 6857999"/>
              <a:gd name="connsiteX148" fmla="*/ 1406694 w 5286365"/>
              <a:gd name="connsiteY148" fmla="*/ 6649236 h 6857999"/>
              <a:gd name="connsiteX149" fmla="*/ 1406694 w 5286365"/>
              <a:gd name="connsiteY149" fmla="*/ 6648045 h 6857999"/>
              <a:gd name="connsiteX150" fmla="*/ 1406694 w 5286365"/>
              <a:gd name="connsiteY150" fmla="*/ 6646855 h 6857999"/>
              <a:gd name="connsiteX151" fmla="*/ 1405538 w 5286365"/>
              <a:gd name="connsiteY151" fmla="*/ 6644077 h 6857999"/>
              <a:gd name="connsiteX152" fmla="*/ 1403611 w 5286365"/>
              <a:gd name="connsiteY152" fmla="*/ 6640902 h 6857999"/>
              <a:gd name="connsiteX153" fmla="*/ 1402070 w 5286365"/>
              <a:gd name="connsiteY153" fmla="*/ 6636536 h 6857999"/>
              <a:gd name="connsiteX154" fmla="*/ 1401299 w 5286365"/>
              <a:gd name="connsiteY154" fmla="*/ 6632170 h 6857999"/>
              <a:gd name="connsiteX155" fmla="*/ 1403226 w 5286365"/>
              <a:gd name="connsiteY155" fmla="*/ 6628598 h 6857999"/>
              <a:gd name="connsiteX156" fmla="*/ 1404382 w 5286365"/>
              <a:gd name="connsiteY156" fmla="*/ 6627011 h 6857999"/>
              <a:gd name="connsiteX157" fmla="*/ 750092 w 5286365"/>
              <a:gd name="connsiteY157" fmla="*/ 6530967 h 6857999"/>
              <a:gd name="connsiteX158" fmla="*/ 753267 w 5286365"/>
              <a:gd name="connsiteY158" fmla="*/ 6538508 h 6857999"/>
              <a:gd name="connsiteX159" fmla="*/ 754854 w 5286365"/>
              <a:gd name="connsiteY159" fmla="*/ 6546048 h 6857999"/>
              <a:gd name="connsiteX160" fmla="*/ 756045 w 5286365"/>
              <a:gd name="connsiteY160" fmla="*/ 6553589 h 6857999"/>
              <a:gd name="connsiteX161" fmla="*/ 756045 w 5286365"/>
              <a:gd name="connsiteY161" fmla="*/ 6560336 h 6857999"/>
              <a:gd name="connsiteX162" fmla="*/ 756045 w 5286365"/>
              <a:gd name="connsiteY162" fmla="*/ 6567876 h 6857999"/>
              <a:gd name="connsiteX163" fmla="*/ 755648 w 5286365"/>
              <a:gd name="connsiteY163" fmla="*/ 6575020 h 6857999"/>
              <a:gd name="connsiteX164" fmla="*/ 754061 w 5286365"/>
              <a:gd name="connsiteY164" fmla="*/ 6588514 h 6857999"/>
              <a:gd name="connsiteX165" fmla="*/ 752870 w 5286365"/>
              <a:gd name="connsiteY165" fmla="*/ 6601611 h 6857999"/>
              <a:gd name="connsiteX166" fmla="*/ 752870 w 5286365"/>
              <a:gd name="connsiteY166" fmla="*/ 6607564 h 6857999"/>
              <a:gd name="connsiteX167" fmla="*/ 752870 w 5286365"/>
              <a:gd name="connsiteY167" fmla="*/ 6613914 h 6857999"/>
              <a:gd name="connsiteX168" fmla="*/ 753664 w 5286365"/>
              <a:gd name="connsiteY168" fmla="*/ 6618676 h 6857999"/>
              <a:gd name="connsiteX169" fmla="*/ 754854 w 5286365"/>
              <a:gd name="connsiteY169" fmla="*/ 6624233 h 6857999"/>
              <a:gd name="connsiteX170" fmla="*/ 757236 w 5286365"/>
              <a:gd name="connsiteY170" fmla="*/ 6628598 h 6857999"/>
              <a:gd name="connsiteX171" fmla="*/ 760411 w 5286365"/>
              <a:gd name="connsiteY171" fmla="*/ 6633361 h 6857999"/>
              <a:gd name="connsiteX172" fmla="*/ 755648 w 5286365"/>
              <a:gd name="connsiteY172" fmla="*/ 6637330 h 6857999"/>
              <a:gd name="connsiteX173" fmla="*/ 750092 w 5286365"/>
              <a:gd name="connsiteY173" fmla="*/ 6641298 h 6857999"/>
              <a:gd name="connsiteX174" fmla="*/ 738582 w 5286365"/>
              <a:gd name="connsiteY174" fmla="*/ 6648839 h 6857999"/>
              <a:gd name="connsiteX175" fmla="*/ 733026 w 5286365"/>
              <a:gd name="connsiteY175" fmla="*/ 6652808 h 6857999"/>
              <a:gd name="connsiteX176" fmla="*/ 728264 w 5286365"/>
              <a:gd name="connsiteY176" fmla="*/ 6657570 h 6857999"/>
              <a:gd name="connsiteX177" fmla="*/ 723898 w 5286365"/>
              <a:gd name="connsiteY177" fmla="*/ 6662333 h 6857999"/>
              <a:gd name="connsiteX178" fmla="*/ 722707 w 5286365"/>
              <a:gd name="connsiteY178" fmla="*/ 6664714 h 6857999"/>
              <a:gd name="connsiteX179" fmla="*/ 721120 w 5286365"/>
              <a:gd name="connsiteY179" fmla="*/ 6667889 h 6857999"/>
              <a:gd name="connsiteX180" fmla="*/ 723104 w 5286365"/>
              <a:gd name="connsiteY180" fmla="*/ 6670270 h 6857999"/>
              <a:gd name="connsiteX181" fmla="*/ 725486 w 5286365"/>
              <a:gd name="connsiteY181" fmla="*/ 6673048 h 6857999"/>
              <a:gd name="connsiteX182" fmla="*/ 731042 w 5286365"/>
              <a:gd name="connsiteY182" fmla="*/ 6677811 h 6857999"/>
              <a:gd name="connsiteX183" fmla="*/ 736995 w 5286365"/>
              <a:gd name="connsiteY183" fmla="*/ 6681780 h 6857999"/>
              <a:gd name="connsiteX184" fmla="*/ 742551 w 5286365"/>
              <a:gd name="connsiteY184" fmla="*/ 6686542 h 6857999"/>
              <a:gd name="connsiteX185" fmla="*/ 747711 w 5286365"/>
              <a:gd name="connsiteY185" fmla="*/ 6691701 h 6857999"/>
              <a:gd name="connsiteX186" fmla="*/ 750092 w 5286365"/>
              <a:gd name="connsiteY186" fmla="*/ 6694480 h 6857999"/>
              <a:gd name="connsiteX187" fmla="*/ 751679 w 5286365"/>
              <a:gd name="connsiteY187" fmla="*/ 6697654 h 6857999"/>
              <a:gd name="connsiteX188" fmla="*/ 753267 w 5286365"/>
              <a:gd name="connsiteY188" fmla="*/ 6700433 h 6857999"/>
              <a:gd name="connsiteX189" fmla="*/ 754061 w 5286365"/>
              <a:gd name="connsiteY189" fmla="*/ 6704401 h 6857999"/>
              <a:gd name="connsiteX190" fmla="*/ 754061 w 5286365"/>
              <a:gd name="connsiteY190" fmla="*/ 6708767 h 6857999"/>
              <a:gd name="connsiteX191" fmla="*/ 754061 w 5286365"/>
              <a:gd name="connsiteY191" fmla="*/ 6713133 h 6857999"/>
              <a:gd name="connsiteX192" fmla="*/ 748504 w 5286365"/>
              <a:gd name="connsiteY192" fmla="*/ 6712736 h 6857999"/>
              <a:gd name="connsiteX193" fmla="*/ 743742 w 5286365"/>
              <a:gd name="connsiteY193" fmla="*/ 6712736 h 6857999"/>
              <a:gd name="connsiteX194" fmla="*/ 738979 w 5286365"/>
              <a:gd name="connsiteY194" fmla="*/ 6713133 h 6857999"/>
              <a:gd name="connsiteX195" fmla="*/ 735804 w 5286365"/>
              <a:gd name="connsiteY195" fmla="*/ 6713926 h 6857999"/>
              <a:gd name="connsiteX196" fmla="*/ 733026 w 5286365"/>
              <a:gd name="connsiteY196" fmla="*/ 6715911 h 6857999"/>
              <a:gd name="connsiteX197" fmla="*/ 731042 w 5286365"/>
              <a:gd name="connsiteY197" fmla="*/ 6718292 h 6857999"/>
              <a:gd name="connsiteX198" fmla="*/ 730645 w 5286365"/>
              <a:gd name="connsiteY198" fmla="*/ 6721070 h 6857999"/>
              <a:gd name="connsiteX199" fmla="*/ 730645 w 5286365"/>
              <a:gd name="connsiteY199" fmla="*/ 6724642 h 6857999"/>
              <a:gd name="connsiteX200" fmla="*/ 725486 w 5286365"/>
              <a:gd name="connsiteY200" fmla="*/ 6722658 h 6857999"/>
              <a:gd name="connsiteX201" fmla="*/ 719929 w 5286365"/>
              <a:gd name="connsiteY201" fmla="*/ 6720673 h 6857999"/>
              <a:gd name="connsiteX202" fmla="*/ 713579 w 5286365"/>
              <a:gd name="connsiteY202" fmla="*/ 6719483 h 6857999"/>
              <a:gd name="connsiteX203" fmla="*/ 706038 w 5286365"/>
              <a:gd name="connsiteY203" fmla="*/ 6719086 h 6857999"/>
              <a:gd name="connsiteX204" fmla="*/ 709610 w 5286365"/>
              <a:gd name="connsiteY204" fmla="*/ 6716704 h 6857999"/>
              <a:gd name="connsiteX205" fmla="*/ 713182 w 5286365"/>
              <a:gd name="connsiteY205" fmla="*/ 6713926 h 6857999"/>
              <a:gd name="connsiteX206" fmla="*/ 721120 w 5286365"/>
              <a:gd name="connsiteY206" fmla="*/ 6709561 h 6857999"/>
              <a:gd name="connsiteX207" fmla="*/ 729454 w 5286365"/>
              <a:gd name="connsiteY207" fmla="*/ 6705989 h 6857999"/>
              <a:gd name="connsiteX208" fmla="*/ 738186 w 5286365"/>
              <a:gd name="connsiteY208" fmla="*/ 6701623 h 6857999"/>
              <a:gd name="connsiteX209" fmla="*/ 734217 w 5286365"/>
              <a:gd name="connsiteY209" fmla="*/ 6698845 h 6857999"/>
              <a:gd name="connsiteX210" fmla="*/ 730248 w 5286365"/>
              <a:gd name="connsiteY210" fmla="*/ 6696464 h 6857999"/>
              <a:gd name="connsiteX211" fmla="*/ 727073 w 5286365"/>
              <a:gd name="connsiteY211" fmla="*/ 6693686 h 6857999"/>
              <a:gd name="connsiteX212" fmla="*/ 723898 w 5286365"/>
              <a:gd name="connsiteY212" fmla="*/ 6690114 h 6857999"/>
              <a:gd name="connsiteX213" fmla="*/ 718739 w 5286365"/>
              <a:gd name="connsiteY213" fmla="*/ 6683367 h 6857999"/>
              <a:gd name="connsiteX214" fmla="*/ 713579 w 5286365"/>
              <a:gd name="connsiteY214" fmla="*/ 6676620 h 6857999"/>
              <a:gd name="connsiteX215" fmla="*/ 708420 w 5286365"/>
              <a:gd name="connsiteY215" fmla="*/ 6669080 h 6857999"/>
              <a:gd name="connsiteX216" fmla="*/ 702863 w 5286365"/>
              <a:gd name="connsiteY216" fmla="*/ 6662333 h 6857999"/>
              <a:gd name="connsiteX217" fmla="*/ 700085 w 5286365"/>
              <a:gd name="connsiteY217" fmla="*/ 6659554 h 6857999"/>
              <a:gd name="connsiteX218" fmla="*/ 696513 w 5286365"/>
              <a:gd name="connsiteY218" fmla="*/ 6656380 h 6857999"/>
              <a:gd name="connsiteX219" fmla="*/ 692942 w 5286365"/>
              <a:gd name="connsiteY219" fmla="*/ 6653204 h 6857999"/>
              <a:gd name="connsiteX220" fmla="*/ 688973 w 5286365"/>
              <a:gd name="connsiteY220" fmla="*/ 6650823 h 6857999"/>
              <a:gd name="connsiteX221" fmla="*/ 688973 w 5286365"/>
              <a:gd name="connsiteY221" fmla="*/ 6648839 h 6857999"/>
              <a:gd name="connsiteX222" fmla="*/ 690163 w 5286365"/>
              <a:gd name="connsiteY222" fmla="*/ 6646854 h 6857999"/>
              <a:gd name="connsiteX223" fmla="*/ 690957 w 5286365"/>
              <a:gd name="connsiteY223" fmla="*/ 6645267 h 6857999"/>
              <a:gd name="connsiteX224" fmla="*/ 692545 w 5286365"/>
              <a:gd name="connsiteY224" fmla="*/ 6643680 h 6857999"/>
              <a:gd name="connsiteX225" fmla="*/ 694529 w 5286365"/>
              <a:gd name="connsiteY225" fmla="*/ 6642886 h 6857999"/>
              <a:gd name="connsiteX226" fmla="*/ 696513 w 5286365"/>
              <a:gd name="connsiteY226" fmla="*/ 6641695 h 6857999"/>
              <a:gd name="connsiteX227" fmla="*/ 701673 w 5286365"/>
              <a:gd name="connsiteY227" fmla="*/ 6640504 h 6857999"/>
              <a:gd name="connsiteX228" fmla="*/ 707626 w 5286365"/>
              <a:gd name="connsiteY228" fmla="*/ 6639314 h 6857999"/>
              <a:gd name="connsiteX229" fmla="*/ 713976 w 5286365"/>
              <a:gd name="connsiteY229" fmla="*/ 6639314 h 6857999"/>
              <a:gd name="connsiteX230" fmla="*/ 728661 w 5286365"/>
              <a:gd name="connsiteY230" fmla="*/ 6639314 h 6857999"/>
              <a:gd name="connsiteX231" fmla="*/ 725486 w 5286365"/>
              <a:gd name="connsiteY231" fmla="*/ 6636933 h 6857999"/>
              <a:gd name="connsiteX232" fmla="*/ 723501 w 5286365"/>
              <a:gd name="connsiteY232" fmla="*/ 6634154 h 6857999"/>
              <a:gd name="connsiteX233" fmla="*/ 723104 w 5286365"/>
              <a:gd name="connsiteY233" fmla="*/ 6632170 h 6857999"/>
              <a:gd name="connsiteX234" fmla="*/ 723501 w 5286365"/>
              <a:gd name="connsiteY234" fmla="*/ 6630980 h 6857999"/>
              <a:gd name="connsiteX235" fmla="*/ 725089 w 5286365"/>
              <a:gd name="connsiteY235" fmla="*/ 6629392 h 6857999"/>
              <a:gd name="connsiteX236" fmla="*/ 727470 w 5286365"/>
              <a:gd name="connsiteY236" fmla="*/ 6628201 h 6857999"/>
              <a:gd name="connsiteX237" fmla="*/ 731042 w 5286365"/>
              <a:gd name="connsiteY237" fmla="*/ 6627804 h 6857999"/>
              <a:gd name="connsiteX238" fmla="*/ 736201 w 5286365"/>
              <a:gd name="connsiteY238" fmla="*/ 6627804 h 6857999"/>
              <a:gd name="connsiteX239" fmla="*/ 732629 w 5286365"/>
              <a:gd name="connsiteY239" fmla="*/ 6624630 h 6857999"/>
              <a:gd name="connsiteX240" fmla="*/ 729454 w 5286365"/>
              <a:gd name="connsiteY240" fmla="*/ 6621851 h 6857999"/>
              <a:gd name="connsiteX241" fmla="*/ 727073 w 5286365"/>
              <a:gd name="connsiteY241" fmla="*/ 6618676 h 6857999"/>
              <a:gd name="connsiteX242" fmla="*/ 725486 w 5286365"/>
              <a:gd name="connsiteY242" fmla="*/ 6615898 h 6857999"/>
              <a:gd name="connsiteX243" fmla="*/ 724692 w 5286365"/>
              <a:gd name="connsiteY243" fmla="*/ 6612723 h 6857999"/>
              <a:gd name="connsiteX244" fmla="*/ 723501 w 5286365"/>
              <a:gd name="connsiteY244" fmla="*/ 6609548 h 6857999"/>
              <a:gd name="connsiteX245" fmla="*/ 723104 w 5286365"/>
              <a:gd name="connsiteY245" fmla="*/ 6603595 h 6857999"/>
              <a:gd name="connsiteX246" fmla="*/ 721914 w 5286365"/>
              <a:gd name="connsiteY246" fmla="*/ 6597642 h 6857999"/>
              <a:gd name="connsiteX247" fmla="*/ 721517 w 5286365"/>
              <a:gd name="connsiteY247" fmla="*/ 6594070 h 6857999"/>
              <a:gd name="connsiteX248" fmla="*/ 720723 w 5286365"/>
              <a:gd name="connsiteY248" fmla="*/ 6591292 h 6857999"/>
              <a:gd name="connsiteX249" fmla="*/ 719135 w 5286365"/>
              <a:gd name="connsiteY249" fmla="*/ 6587720 h 6857999"/>
              <a:gd name="connsiteX250" fmla="*/ 717151 w 5286365"/>
              <a:gd name="connsiteY250" fmla="*/ 6584148 h 6857999"/>
              <a:gd name="connsiteX251" fmla="*/ 714373 w 5286365"/>
              <a:gd name="connsiteY251" fmla="*/ 6580576 h 6857999"/>
              <a:gd name="connsiteX252" fmla="*/ 711198 w 5286365"/>
              <a:gd name="connsiteY252" fmla="*/ 6577004 h 6857999"/>
              <a:gd name="connsiteX253" fmla="*/ 717945 w 5286365"/>
              <a:gd name="connsiteY253" fmla="*/ 6572639 h 6857999"/>
              <a:gd name="connsiteX254" fmla="*/ 725486 w 5286365"/>
              <a:gd name="connsiteY254" fmla="*/ 6568670 h 6857999"/>
              <a:gd name="connsiteX255" fmla="*/ 732629 w 5286365"/>
              <a:gd name="connsiteY255" fmla="*/ 6563908 h 6857999"/>
              <a:gd name="connsiteX256" fmla="*/ 738979 w 5286365"/>
              <a:gd name="connsiteY256" fmla="*/ 6559542 h 6857999"/>
              <a:gd name="connsiteX257" fmla="*/ 742154 w 5286365"/>
              <a:gd name="connsiteY257" fmla="*/ 6557161 h 6857999"/>
              <a:gd name="connsiteX258" fmla="*/ 744536 w 5286365"/>
              <a:gd name="connsiteY258" fmla="*/ 6554383 h 6857999"/>
              <a:gd name="connsiteX259" fmla="*/ 746520 w 5286365"/>
              <a:gd name="connsiteY259" fmla="*/ 6551604 h 6857999"/>
              <a:gd name="connsiteX260" fmla="*/ 748504 w 5286365"/>
              <a:gd name="connsiteY260" fmla="*/ 6548033 h 6857999"/>
              <a:gd name="connsiteX261" fmla="*/ 750092 w 5286365"/>
              <a:gd name="connsiteY261" fmla="*/ 6544461 h 6857999"/>
              <a:gd name="connsiteX262" fmla="*/ 750886 w 5286365"/>
              <a:gd name="connsiteY262" fmla="*/ 6540492 h 6857999"/>
              <a:gd name="connsiteX263" fmla="*/ 750886 w 5286365"/>
              <a:gd name="connsiteY263" fmla="*/ 6535730 h 6857999"/>
              <a:gd name="connsiteX264" fmla="*/ 4749261 w 5286365"/>
              <a:gd name="connsiteY264" fmla="*/ 6521444 h 6857999"/>
              <a:gd name="connsiteX265" fmla="*/ 4755850 w 5286365"/>
              <a:gd name="connsiteY265" fmla="*/ 6524250 h 6857999"/>
              <a:gd name="connsiteX266" fmla="*/ 4761277 w 5286365"/>
              <a:gd name="connsiteY266" fmla="*/ 6527858 h 6857999"/>
              <a:gd name="connsiteX267" fmla="*/ 4765543 w 5286365"/>
              <a:gd name="connsiteY267" fmla="*/ 6531867 h 6857999"/>
              <a:gd name="connsiteX268" fmla="*/ 4769418 w 5286365"/>
              <a:gd name="connsiteY268" fmla="*/ 6536277 h 6857999"/>
              <a:gd name="connsiteX269" fmla="*/ 4772520 w 5286365"/>
              <a:gd name="connsiteY269" fmla="*/ 6541488 h 6857999"/>
              <a:gd name="connsiteX270" fmla="*/ 4774459 w 5286365"/>
              <a:gd name="connsiteY270" fmla="*/ 6546700 h 6857999"/>
              <a:gd name="connsiteX271" fmla="*/ 4776008 w 5286365"/>
              <a:gd name="connsiteY271" fmla="*/ 6552312 h 6857999"/>
              <a:gd name="connsiteX272" fmla="*/ 4776783 w 5286365"/>
              <a:gd name="connsiteY272" fmla="*/ 6557924 h 6857999"/>
              <a:gd name="connsiteX273" fmla="*/ 4776783 w 5286365"/>
              <a:gd name="connsiteY273" fmla="*/ 6563537 h 6857999"/>
              <a:gd name="connsiteX274" fmla="*/ 4776783 w 5286365"/>
              <a:gd name="connsiteY274" fmla="*/ 6568748 h 6857999"/>
              <a:gd name="connsiteX275" fmla="*/ 4776008 w 5286365"/>
              <a:gd name="connsiteY275" fmla="*/ 6574361 h 6857999"/>
              <a:gd name="connsiteX276" fmla="*/ 4774844 w 5286365"/>
              <a:gd name="connsiteY276" fmla="*/ 6580775 h 6857999"/>
              <a:gd name="connsiteX277" fmla="*/ 4773294 w 5286365"/>
              <a:gd name="connsiteY277" fmla="*/ 6585585 h 6857999"/>
              <a:gd name="connsiteX278" fmla="*/ 4771357 w 5286365"/>
              <a:gd name="connsiteY278" fmla="*/ 6591198 h 6857999"/>
              <a:gd name="connsiteX279" fmla="*/ 4769418 w 5286365"/>
              <a:gd name="connsiteY279" fmla="*/ 6596409 h 6857999"/>
              <a:gd name="connsiteX280" fmla="*/ 4767092 w 5286365"/>
              <a:gd name="connsiteY280" fmla="*/ 6600819 h 6857999"/>
              <a:gd name="connsiteX281" fmla="*/ 4762053 w 5286365"/>
              <a:gd name="connsiteY281" fmla="*/ 6598815 h 6857999"/>
              <a:gd name="connsiteX282" fmla="*/ 4756627 w 5286365"/>
              <a:gd name="connsiteY282" fmla="*/ 6596810 h 6857999"/>
              <a:gd name="connsiteX283" fmla="*/ 4750810 w 5286365"/>
              <a:gd name="connsiteY283" fmla="*/ 6595608 h 6857999"/>
              <a:gd name="connsiteX284" fmla="*/ 4743447 w 5286365"/>
              <a:gd name="connsiteY284" fmla="*/ 6595608 h 6857999"/>
              <a:gd name="connsiteX285" fmla="*/ 4747322 w 5286365"/>
              <a:gd name="connsiteY285" fmla="*/ 6590396 h 6857999"/>
              <a:gd name="connsiteX286" fmla="*/ 4750810 w 5286365"/>
              <a:gd name="connsiteY286" fmla="*/ 6585585 h 6857999"/>
              <a:gd name="connsiteX287" fmla="*/ 4753911 w 5286365"/>
              <a:gd name="connsiteY287" fmla="*/ 6581577 h 6857999"/>
              <a:gd name="connsiteX288" fmla="*/ 4755850 w 5286365"/>
              <a:gd name="connsiteY288" fmla="*/ 6577568 h 6857999"/>
              <a:gd name="connsiteX289" fmla="*/ 4756627 w 5286365"/>
              <a:gd name="connsiteY289" fmla="*/ 6573960 h 6857999"/>
              <a:gd name="connsiteX290" fmla="*/ 4757788 w 5286365"/>
              <a:gd name="connsiteY290" fmla="*/ 6570352 h 6857999"/>
              <a:gd name="connsiteX291" fmla="*/ 4758176 w 5286365"/>
              <a:gd name="connsiteY291" fmla="*/ 6566744 h 6857999"/>
              <a:gd name="connsiteX292" fmla="*/ 4757788 w 5286365"/>
              <a:gd name="connsiteY292" fmla="*/ 6563537 h 6857999"/>
              <a:gd name="connsiteX293" fmla="*/ 4756627 w 5286365"/>
              <a:gd name="connsiteY293" fmla="*/ 6555920 h 6857999"/>
              <a:gd name="connsiteX294" fmla="*/ 4754300 w 5286365"/>
              <a:gd name="connsiteY294" fmla="*/ 6546700 h 6857999"/>
              <a:gd name="connsiteX295" fmla="*/ 4751973 w 5286365"/>
              <a:gd name="connsiteY295" fmla="*/ 6535475 h 6857999"/>
              <a:gd name="connsiteX296" fmla="*/ 4451347 w 5286365"/>
              <a:gd name="connsiteY296" fmla="*/ 6502394 h 6857999"/>
              <a:gd name="connsiteX297" fmla="*/ 4455244 w 5286365"/>
              <a:gd name="connsiteY297" fmla="*/ 6505139 h 6857999"/>
              <a:gd name="connsiteX298" fmla="*/ 4458272 w 5286365"/>
              <a:gd name="connsiteY298" fmla="*/ 6507885 h 6857999"/>
              <a:gd name="connsiteX299" fmla="*/ 4460439 w 5286365"/>
              <a:gd name="connsiteY299" fmla="*/ 6511023 h 6857999"/>
              <a:gd name="connsiteX300" fmla="*/ 4462603 w 5286365"/>
              <a:gd name="connsiteY300" fmla="*/ 6514160 h 6857999"/>
              <a:gd name="connsiteX301" fmla="*/ 4464335 w 5286365"/>
              <a:gd name="connsiteY301" fmla="*/ 6517298 h 6857999"/>
              <a:gd name="connsiteX302" fmla="*/ 4465632 w 5286365"/>
              <a:gd name="connsiteY302" fmla="*/ 6520828 h 6857999"/>
              <a:gd name="connsiteX303" fmla="*/ 4467365 w 5286365"/>
              <a:gd name="connsiteY303" fmla="*/ 6528280 h 6857999"/>
              <a:gd name="connsiteX304" fmla="*/ 4467799 w 5286365"/>
              <a:gd name="connsiteY304" fmla="*/ 6536908 h 6857999"/>
              <a:gd name="connsiteX305" fmla="*/ 4468232 w 5286365"/>
              <a:gd name="connsiteY305" fmla="*/ 6546321 h 6857999"/>
              <a:gd name="connsiteX306" fmla="*/ 4468664 w 5286365"/>
              <a:gd name="connsiteY306" fmla="*/ 6557303 h 6857999"/>
              <a:gd name="connsiteX307" fmla="*/ 4470395 w 5286365"/>
              <a:gd name="connsiteY307" fmla="*/ 6569069 h 6857999"/>
              <a:gd name="connsiteX308" fmla="*/ 4465632 w 5286365"/>
              <a:gd name="connsiteY308" fmla="*/ 6567500 h 6857999"/>
              <a:gd name="connsiteX309" fmla="*/ 4461737 w 5286365"/>
              <a:gd name="connsiteY309" fmla="*/ 6565147 h 6857999"/>
              <a:gd name="connsiteX310" fmla="*/ 4458272 w 5286365"/>
              <a:gd name="connsiteY310" fmla="*/ 6562009 h 6857999"/>
              <a:gd name="connsiteX311" fmla="*/ 4456108 w 5286365"/>
              <a:gd name="connsiteY311" fmla="*/ 6558479 h 6857999"/>
              <a:gd name="connsiteX312" fmla="*/ 4453945 w 5286365"/>
              <a:gd name="connsiteY312" fmla="*/ 6555342 h 6857999"/>
              <a:gd name="connsiteX313" fmla="*/ 4453078 w 5286365"/>
              <a:gd name="connsiteY313" fmla="*/ 6550635 h 6857999"/>
              <a:gd name="connsiteX314" fmla="*/ 4451779 w 5286365"/>
              <a:gd name="connsiteY314" fmla="*/ 6546321 h 6857999"/>
              <a:gd name="connsiteX315" fmla="*/ 4451347 w 5286365"/>
              <a:gd name="connsiteY315" fmla="*/ 6541615 h 6857999"/>
              <a:gd name="connsiteX316" fmla="*/ 4451347 w 5286365"/>
              <a:gd name="connsiteY316" fmla="*/ 6531809 h 6857999"/>
              <a:gd name="connsiteX317" fmla="*/ 4451779 w 5286365"/>
              <a:gd name="connsiteY317" fmla="*/ 6522004 h 6857999"/>
              <a:gd name="connsiteX318" fmla="*/ 4451779 w 5286365"/>
              <a:gd name="connsiteY318" fmla="*/ 6512199 h 6857999"/>
              <a:gd name="connsiteX319" fmla="*/ 1166699 w 5286365"/>
              <a:gd name="connsiteY319" fmla="*/ 6499217 h 6857999"/>
              <a:gd name="connsiteX320" fmla="*/ 1170598 w 5286365"/>
              <a:gd name="connsiteY320" fmla="*/ 6502318 h 6857999"/>
              <a:gd name="connsiteX321" fmla="*/ 1174108 w 5286365"/>
              <a:gd name="connsiteY321" fmla="*/ 6505419 h 6857999"/>
              <a:gd name="connsiteX322" fmla="*/ 1176447 w 5286365"/>
              <a:gd name="connsiteY322" fmla="*/ 6509296 h 6857999"/>
              <a:gd name="connsiteX323" fmla="*/ 1178787 w 5286365"/>
              <a:gd name="connsiteY323" fmla="*/ 6513172 h 6857999"/>
              <a:gd name="connsiteX324" fmla="*/ 1180346 w 5286365"/>
              <a:gd name="connsiteY324" fmla="*/ 6517437 h 6857999"/>
              <a:gd name="connsiteX325" fmla="*/ 1181906 w 5286365"/>
              <a:gd name="connsiteY325" fmla="*/ 6522476 h 6857999"/>
              <a:gd name="connsiteX326" fmla="*/ 1182296 w 5286365"/>
              <a:gd name="connsiteY326" fmla="*/ 6527128 h 6857999"/>
              <a:gd name="connsiteX327" fmla="*/ 1182686 w 5286365"/>
              <a:gd name="connsiteY327" fmla="*/ 6532555 h 6857999"/>
              <a:gd name="connsiteX328" fmla="*/ 1179956 w 5286365"/>
              <a:gd name="connsiteY328" fmla="*/ 6531780 h 6857999"/>
              <a:gd name="connsiteX329" fmla="*/ 1176837 w 5286365"/>
              <a:gd name="connsiteY329" fmla="*/ 6530229 h 6857999"/>
              <a:gd name="connsiteX330" fmla="*/ 1171378 w 5286365"/>
              <a:gd name="connsiteY330" fmla="*/ 6526740 h 6857999"/>
              <a:gd name="connsiteX331" fmla="*/ 1166699 w 5286365"/>
              <a:gd name="connsiteY331" fmla="*/ 6522864 h 6857999"/>
              <a:gd name="connsiteX332" fmla="*/ 1164750 w 5286365"/>
              <a:gd name="connsiteY332" fmla="*/ 6520925 h 6857999"/>
              <a:gd name="connsiteX333" fmla="*/ 1163190 w 5286365"/>
              <a:gd name="connsiteY333" fmla="*/ 6518600 h 6857999"/>
              <a:gd name="connsiteX334" fmla="*/ 1161630 w 5286365"/>
              <a:gd name="connsiteY334" fmla="*/ 6515886 h 6857999"/>
              <a:gd name="connsiteX335" fmla="*/ 1161241 w 5286365"/>
              <a:gd name="connsiteY335" fmla="*/ 6513560 h 6857999"/>
              <a:gd name="connsiteX336" fmla="*/ 1160461 w 5286365"/>
              <a:gd name="connsiteY336" fmla="*/ 6511234 h 6857999"/>
              <a:gd name="connsiteX337" fmla="*/ 1160461 w 5286365"/>
              <a:gd name="connsiteY337" fmla="*/ 6508521 h 6857999"/>
              <a:gd name="connsiteX338" fmla="*/ 1161241 w 5286365"/>
              <a:gd name="connsiteY338" fmla="*/ 6506195 h 6857999"/>
              <a:gd name="connsiteX339" fmla="*/ 1162410 w 5286365"/>
              <a:gd name="connsiteY339" fmla="*/ 6503869 h 6857999"/>
              <a:gd name="connsiteX340" fmla="*/ 1163970 w 5286365"/>
              <a:gd name="connsiteY340" fmla="*/ 6501155 h 6857999"/>
              <a:gd name="connsiteX341" fmla="*/ 1402048 w 5286365"/>
              <a:gd name="connsiteY341" fmla="*/ 6456355 h 6857999"/>
              <a:gd name="connsiteX342" fmla="*/ 1405600 w 5286365"/>
              <a:gd name="connsiteY342" fmla="*/ 6456751 h 6857999"/>
              <a:gd name="connsiteX343" fmla="*/ 1404416 w 5286365"/>
              <a:gd name="connsiteY343" fmla="*/ 6461502 h 6857999"/>
              <a:gd name="connsiteX344" fmla="*/ 1404021 w 5286365"/>
              <a:gd name="connsiteY344" fmla="*/ 6465460 h 6857999"/>
              <a:gd name="connsiteX345" fmla="*/ 1404021 w 5286365"/>
              <a:gd name="connsiteY345" fmla="*/ 6469023 h 6857999"/>
              <a:gd name="connsiteX346" fmla="*/ 1404416 w 5286365"/>
              <a:gd name="connsiteY346" fmla="*/ 6471795 h 6857999"/>
              <a:gd name="connsiteX347" fmla="*/ 1405600 w 5286365"/>
              <a:gd name="connsiteY347" fmla="*/ 6474962 h 6857999"/>
              <a:gd name="connsiteX348" fmla="*/ 1406389 w 5286365"/>
              <a:gd name="connsiteY348" fmla="*/ 6477337 h 6857999"/>
              <a:gd name="connsiteX349" fmla="*/ 1409941 w 5286365"/>
              <a:gd name="connsiteY349" fmla="*/ 6482483 h 6857999"/>
              <a:gd name="connsiteX350" fmla="*/ 1413887 w 5286365"/>
              <a:gd name="connsiteY350" fmla="*/ 6486838 h 6857999"/>
              <a:gd name="connsiteX351" fmla="*/ 1417439 w 5286365"/>
              <a:gd name="connsiteY351" fmla="*/ 6490797 h 6857999"/>
              <a:gd name="connsiteX352" fmla="*/ 1419412 w 5286365"/>
              <a:gd name="connsiteY352" fmla="*/ 6493172 h 6857999"/>
              <a:gd name="connsiteX353" fmla="*/ 1420596 w 5286365"/>
              <a:gd name="connsiteY353" fmla="*/ 6495944 h 6857999"/>
              <a:gd name="connsiteX354" fmla="*/ 1421780 w 5286365"/>
              <a:gd name="connsiteY354" fmla="*/ 6498715 h 6857999"/>
              <a:gd name="connsiteX355" fmla="*/ 1422569 w 5286365"/>
              <a:gd name="connsiteY355" fmla="*/ 6501882 h 6857999"/>
              <a:gd name="connsiteX356" fmla="*/ 1424937 w 5286365"/>
              <a:gd name="connsiteY356" fmla="*/ 6501486 h 6857999"/>
              <a:gd name="connsiteX357" fmla="*/ 1426910 w 5286365"/>
              <a:gd name="connsiteY357" fmla="*/ 6500298 h 6857999"/>
              <a:gd name="connsiteX358" fmla="*/ 1428094 w 5286365"/>
              <a:gd name="connsiteY358" fmla="*/ 6499506 h 6857999"/>
              <a:gd name="connsiteX359" fmla="*/ 1428883 w 5286365"/>
              <a:gd name="connsiteY359" fmla="*/ 6497923 h 6857999"/>
              <a:gd name="connsiteX360" fmla="*/ 1429278 w 5286365"/>
              <a:gd name="connsiteY360" fmla="*/ 6493964 h 6857999"/>
              <a:gd name="connsiteX361" fmla="*/ 1430462 w 5286365"/>
              <a:gd name="connsiteY361" fmla="*/ 6490401 h 6857999"/>
              <a:gd name="connsiteX362" fmla="*/ 1434408 w 5286365"/>
              <a:gd name="connsiteY362" fmla="*/ 6492776 h 6857999"/>
              <a:gd name="connsiteX363" fmla="*/ 1437960 w 5286365"/>
              <a:gd name="connsiteY363" fmla="*/ 6495944 h 6857999"/>
              <a:gd name="connsiteX364" fmla="*/ 1441117 w 5286365"/>
              <a:gd name="connsiteY364" fmla="*/ 6498715 h 6857999"/>
              <a:gd name="connsiteX365" fmla="*/ 1443879 w 5286365"/>
              <a:gd name="connsiteY365" fmla="*/ 6501882 h 6857999"/>
              <a:gd name="connsiteX366" fmla="*/ 1445852 w 5286365"/>
              <a:gd name="connsiteY366" fmla="*/ 6505445 h 6857999"/>
              <a:gd name="connsiteX367" fmla="*/ 1447826 w 5286365"/>
              <a:gd name="connsiteY367" fmla="*/ 6509008 h 6857999"/>
              <a:gd name="connsiteX368" fmla="*/ 1449404 w 5286365"/>
              <a:gd name="connsiteY368" fmla="*/ 6512571 h 6857999"/>
              <a:gd name="connsiteX369" fmla="*/ 1450983 w 5286365"/>
              <a:gd name="connsiteY369" fmla="*/ 6515738 h 6857999"/>
              <a:gd name="connsiteX370" fmla="*/ 1451377 w 5286365"/>
              <a:gd name="connsiteY370" fmla="*/ 6519697 h 6857999"/>
              <a:gd name="connsiteX371" fmla="*/ 1451772 w 5286365"/>
              <a:gd name="connsiteY371" fmla="*/ 6524051 h 6857999"/>
              <a:gd name="connsiteX372" fmla="*/ 1452561 w 5286365"/>
              <a:gd name="connsiteY372" fmla="*/ 6531573 h 6857999"/>
              <a:gd name="connsiteX373" fmla="*/ 1451377 w 5286365"/>
              <a:gd name="connsiteY373" fmla="*/ 6539887 h 6857999"/>
              <a:gd name="connsiteX374" fmla="*/ 1449404 w 5286365"/>
              <a:gd name="connsiteY374" fmla="*/ 6548596 h 6857999"/>
              <a:gd name="connsiteX375" fmla="*/ 1447036 w 5286365"/>
              <a:gd name="connsiteY375" fmla="*/ 6556910 h 6857999"/>
              <a:gd name="connsiteX376" fmla="*/ 1443485 w 5286365"/>
              <a:gd name="connsiteY376" fmla="*/ 6565619 h 6857999"/>
              <a:gd name="connsiteX377" fmla="*/ 1439933 w 5286365"/>
              <a:gd name="connsiteY377" fmla="*/ 6574329 h 6857999"/>
              <a:gd name="connsiteX378" fmla="*/ 1435592 w 5286365"/>
              <a:gd name="connsiteY378" fmla="*/ 6583038 h 6857999"/>
              <a:gd name="connsiteX379" fmla="*/ 1426515 w 5286365"/>
              <a:gd name="connsiteY379" fmla="*/ 6599665 h 6857999"/>
              <a:gd name="connsiteX380" fmla="*/ 1417044 w 5286365"/>
              <a:gd name="connsiteY380" fmla="*/ 6615105 h 6857999"/>
              <a:gd name="connsiteX381" fmla="*/ 1411519 w 5286365"/>
              <a:gd name="connsiteY381" fmla="*/ 6614709 h 6857999"/>
              <a:gd name="connsiteX382" fmla="*/ 1406389 w 5286365"/>
              <a:gd name="connsiteY382" fmla="*/ 6613126 h 6857999"/>
              <a:gd name="connsiteX383" fmla="*/ 1402443 w 5286365"/>
              <a:gd name="connsiteY383" fmla="*/ 6611146 h 6857999"/>
              <a:gd name="connsiteX384" fmla="*/ 1398891 w 5286365"/>
              <a:gd name="connsiteY384" fmla="*/ 6608375 h 6857999"/>
              <a:gd name="connsiteX385" fmla="*/ 1392182 w 5286365"/>
              <a:gd name="connsiteY385" fmla="*/ 6603624 h 6857999"/>
              <a:gd name="connsiteX386" fmla="*/ 1388631 w 5286365"/>
              <a:gd name="connsiteY386" fmla="*/ 6600853 h 6857999"/>
              <a:gd name="connsiteX387" fmla="*/ 1385079 w 5286365"/>
              <a:gd name="connsiteY387" fmla="*/ 6598478 h 6857999"/>
              <a:gd name="connsiteX388" fmla="*/ 1389420 w 5286365"/>
              <a:gd name="connsiteY388" fmla="*/ 6597686 h 6857999"/>
              <a:gd name="connsiteX389" fmla="*/ 1393366 w 5286365"/>
              <a:gd name="connsiteY389" fmla="*/ 6596498 h 6857999"/>
              <a:gd name="connsiteX390" fmla="*/ 1396918 w 5286365"/>
              <a:gd name="connsiteY390" fmla="*/ 6594519 h 6857999"/>
              <a:gd name="connsiteX391" fmla="*/ 1400075 w 5286365"/>
              <a:gd name="connsiteY391" fmla="*/ 6592540 h 6857999"/>
              <a:gd name="connsiteX392" fmla="*/ 1402443 w 5286365"/>
              <a:gd name="connsiteY392" fmla="*/ 6590164 h 6857999"/>
              <a:gd name="connsiteX393" fmla="*/ 1404416 w 5286365"/>
              <a:gd name="connsiteY393" fmla="*/ 6586997 h 6857999"/>
              <a:gd name="connsiteX394" fmla="*/ 1406389 w 5286365"/>
              <a:gd name="connsiteY394" fmla="*/ 6583830 h 6857999"/>
              <a:gd name="connsiteX395" fmla="*/ 1407968 w 5286365"/>
              <a:gd name="connsiteY395" fmla="*/ 6580663 h 6857999"/>
              <a:gd name="connsiteX396" fmla="*/ 1409152 w 5286365"/>
              <a:gd name="connsiteY396" fmla="*/ 6576308 h 6857999"/>
              <a:gd name="connsiteX397" fmla="*/ 1409941 w 5286365"/>
              <a:gd name="connsiteY397" fmla="*/ 6572349 h 6857999"/>
              <a:gd name="connsiteX398" fmla="*/ 1410336 w 5286365"/>
              <a:gd name="connsiteY398" fmla="*/ 6567995 h 6857999"/>
              <a:gd name="connsiteX399" fmla="*/ 1410336 w 5286365"/>
              <a:gd name="connsiteY399" fmla="*/ 6564036 h 6857999"/>
              <a:gd name="connsiteX400" fmla="*/ 1410336 w 5286365"/>
              <a:gd name="connsiteY400" fmla="*/ 6554535 h 6857999"/>
              <a:gd name="connsiteX401" fmla="*/ 1409152 w 5286365"/>
              <a:gd name="connsiteY401" fmla="*/ 6545033 h 6857999"/>
              <a:gd name="connsiteX402" fmla="*/ 1407178 w 5286365"/>
              <a:gd name="connsiteY402" fmla="*/ 6534740 h 6857999"/>
              <a:gd name="connsiteX403" fmla="*/ 1404021 w 5286365"/>
              <a:gd name="connsiteY403" fmla="*/ 6524843 h 6857999"/>
              <a:gd name="connsiteX404" fmla="*/ 1400864 w 5286365"/>
              <a:gd name="connsiteY404" fmla="*/ 6515342 h 6857999"/>
              <a:gd name="connsiteX405" fmla="*/ 1396918 w 5286365"/>
              <a:gd name="connsiteY405" fmla="*/ 6506237 h 6857999"/>
              <a:gd name="connsiteX406" fmla="*/ 1393366 w 5286365"/>
              <a:gd name="connsiteY406" fmla="*/ 6497923 h 6857999"/>
              <a:gd name="connsiteX407" fmla="*/ 1389420 w 5286365"/>
              <a:gd name="connsiteY407" fmla="*/ 6490797 h 6857999"/>
              <a:gd name="connsiteX408" fmla="*/ 1385868 w 5286365"/>
              <a:gd name="connsiteY408" fmla="*/ 6484463 h 6857999"/>
              <a:gd name="connsiteX409" fmla="*/ 1382711 w 5286365"/>
              <a:gd name="connsiteY409" fmla="*/ 6479316 h 6857999"/>
              <a:gd name="connsiteX410" fmla="*/ 1384684 w 5286365"/>
              <a:gd name="connsiteY410" fmla="*/ 6471399 h 6857999"/>
              <a:gd name="connsiteX411" fmla="*/ 1385474 w 5286365"/>
              <a:gd name="connsiteY411" fmla="*/ 6467440 h 6857999"/>
              <a:gd name="connsiteX412" fmla="*/ 1387052 w 5286365"/>
              <a:gd name="connsiteY412" fmla="*/ 6463481 h 6857999"/>
              <a:gd name="connsiteX413" fmla="*/ 1388631 w 5286365"/>
              <a:gd name="connsiteY413" fmla="*/ 6461897 h 6857999"/>
              <a:gd name="connsiteX414" fmla="*/ 1390209 w 5286365"/>
              <a:gd name="connsiteY414" fmla="*/ 6460314 h 6857999"/>
              <a:gd name="connsiteX415" fmla="*/ 1391393 w 5286365"/>
              <a:gd name="connsiteY415" fmla="*/ 6459126 h 6857999"/>
              <a:gd name="connsiteX416" fmla="*/ 1393366 w 5286365"/>
              <a:gd name="connsiteY416" fmla="*/ 6457939 h 6857999"/>
              <a:gd name="connsiteX417" fmla="*/ 1396129 w 5286365"/>
              <a:gd name="connsiteY417" fmla="*/ 6457147 h 6857999"/>
              <a:gd name="connsiteX418" fmla="*/ 1398891 w 5286365"/>
              <a:gd name="connsiteY418" fmla="*/ 6456751 h 6857999"/>
              <a:gd name="connsiteX419" fmla="*/ 4594870 w 5286365"/>
              <a:gd name="connsiteY419" fmla="*/ 6443657 h 6857999"/>
              <a:gd name="connsiteX420" fmla="*/ 4592158 w 5286365"/>
              <a:gd name="connsiteY420" fmla="*/ 6453619 h 6857999"/>
              <a:gd name="connsiteX421" fmla="*/ 4590220 w 5286365"/>
              <a:gd name="connsiteY421" fmla="*/ 6463182 h 6857999"/>
              <a:gd name="connsiteX422" fmla="*/ 4589445 w 5286365"/>
              <a:gd name="connsiteY422" fmla="*/ 6471948 h 6857999"/>
              <a:gd name="connsiteX423" fmla="*/ 4590220 w 5286365"/>
              <a:gd name="connsiteY423" fmla="*/ 6479918 h 6857999"/>
              <a:gd name="connsiteX424" fmla="*/ 4590997 w 5286365"/>
              <a:gd name="connsiteY424" fmla="*/ 6487887 h 6857999"/>
              <a:gd name="connsiteX425" fmla="*/ 4592934 w 5286365"/>
              <a:gd name="connsiteY425" fmla="*/ 6495060 h 6857999"/>
              <a:gd name="connsiteX426" fmla="*/ 4596420 w 5286365"/>
              <a:gd name="connsiteY426" fmla="*/ 6508608 h 6857999"/>
              <a:gd name="connsiteX427" fmla="*/ 4598358 w 5286365"/>
              <a:gd name="connsiteY427" fmla="*/ 6514983 h 6857999"/>
              <a:gd name="connsiteX428" fmla="*/ 4599908 w 5286365"/>
              <a:gd name="connsiteY428" fmla="*/ 6521757 h 6857999"/>
              <a:gd name="connsiteX429" fmla="*/ 4600295 w 5286365"/>
              <a:gd name="connsiteY429" fmla="*/ 6527734 h 6857999"/>
              <a:gd name="connsiteX430" fmla="*/ 4600684 w 5286365"/>
              <a:gd name="connsiteY430" fmla="*/ 6534110 h 6857999"/>
              <a:gd name="connsiteX431" fmla="*/ 4599908 w 5286365"/>
              <a:gd name="connsiteY431" fmla="*/ 6540884 h 6857999"/>
              <a:gd name="connsiteX432" fmla="*/ 4597971 w 5286365"/>
              <a:gd name="connsiteY432" fmla="*/ 6548056 h 6857999"/>
              <a:gd name="connsiteX433" fmla="*/ 4596420 w 5286365"/>
              <a:gd name="connsiteY433" fmla="*/ 6551244 h 6857999"/>
              <a:gd name="connsiteX434" fmla="*/ 4594484 w 5286365"/>
              <a:gd name="connsiteY434" fmla="*/ 6554830 h 6857999"/>
              <a:gd name="connsiteX435" fmla="*/ 4589445 w 5286365"/>
              <a:gd name="connsiteY435" fmla="*/ 6562401 h 6857999"/>
              <a:gd name="connsiteX436" fmla="*/ 4594484 w 5286365"/>
              <a:gd name="connsiteY436" fmla="*/ 6565987 h 6857999"/>
              <a:gd name="connsiteX437" fmla="*/ 4597971 w 5286365"/>
              <a:gd name="connsiteY437" fmla="*/ 6569972 h 6857999"/>
              <a:gd name="connsiteX438" fmla="*/ 4600684 w 5286365"/>
              <a:gd name="connsiteY438" fmla="*/ 6574754 h 6857999"/>
              <a:gd name="connsiteX439" fmla="*/ 4603397 w 5286365"/>
              <a:gd name="connsiteY439" fmla="*/ 6579535 h 6857999"/>
              <a:gd name="connsiteX440" fmla="*/ 4604171 w 5286365"/>
              <a:gd name="connsiteY440" fmla="*/ 6584715 h 6857999"/>
              <a:gd name="connsiteX441" fmla="*/ 4605335 w 5286365"/>
              <a:gd name="connsiteY441" fmla="*/ 6589895 h 6857999"/>
              <a:gd name="connsiteX442" fmla="*/ 4605335 w 5286365"/>
              <a:gd name="connsiteY442" fmla="*/ 6595076 h 6857999"/>
              <a:gd name="connsiteX443" fmla="*/ 4605335 w 5286365"/>
              <a:gd name="connsiteY443" fmla="*/ 6601451 h 6857999"/>
              <a:gd name="connsiteX444" fmla="*/ 4603783 w 5286365"/>
              <a:gd name="connsiteY444" fmla="*/ 6612210 h 6857999"/>
              <a:gd name="connsiteX445" fmla="*/ 4601845 w 5286365"/>
              <a:gd name="connsiteY445" fmla="*/ 6623367 h 6857999"/>
              <a:gd name="connsiteX446" fmla="*/ 4599908 w 5286365"/>
              <a:gd name="connsiteY446" fmla="*/ 6633727 h 6857999"/>
              <a:gd name="connsiteX447" fmla="*/ 4599520 w 5286365"/>
              <a:gd name="connsiteY447" fmla="*/ 6638110 h 6857999"/>
              <a:gd name="connsiteX448" fmla="*/ 4598746 w 5286365"/>
              <a:gd name="connsiteY448" fmla="*/ 6642095 h 6857999"/>
              <a:gd name="connsiteX449" fmla="*/ 4596033 w 5286365"/>
              <a:gd name="connsiteY449" fmla="*/ 6637712 h 6857999"/>
              <a:gd name="connsiteX450" fmla="*/ 4593321 w 5286365"/>
              <a:gd name="connsiteY450" fmla="*/ 6632532 h 6857999"/>
              <a:gd name="connsiteX451" fmla="*/ 4590997 w 5286365"/>
              <a:gd name="connsiteY451" fmla="*/ 6628149 h 6857999"/>
              <a:gd name="connsiteX452" fmla="*/ 4589445 w 5286365"/>
              <a:gd name="connsiteY452" fmla="*/ 6622968 h 6857999"/>
              <a:gd name="connsiteX453" fmla="*/ 4588283 w 5286365"/>
              <a:gd name="connsiteY453" fmla="*/ 6617390 h 6857999"/>
              <a:gd name="connsiteX454" fmla="*/ 4587121 w 5286365"/>
              <a:gd name="connsiteY454" fmla="*/ 6612210 h 6857999"/>
              <a:gd name="connsiteX455" fmla="*/ 4585571 w 5286365"/>
              <a:gd name="connsiteY455" fmla="*/ 6601451 h 6857999"/>
              <a:gd name="connsiteX456" fmla="*/ 4585183 w 5286365"/>
              <a:gd name="connsiteY456" fmla="*/ 6589895 h 6857999"/>
              <a:gd name="connsiteX457" fmla="*/ 4585183 w 5286365"/>
              <a:gd name="connsiteY457" fmla="*/ 6577941 h 6857999"/>
              <a:gd name="connsiteX458" fmla="*/ 4586345 w 5286365"/>
              <a:gd name="connsiteY458" fmla="*/ 6554830 h 6857999"/>
              <a:gd name="connsiteX459" fmla="*/ 4586345 w 5286365"/>
              <a:gd name="connsiteY459" fmla="*/ 6543274 h 6857999"/>
              <a:gd name="connsiteX460" fmla="*/ 4585571 w 5286365"/>
              <a:gd name="connsiteY460" fmla="*/ 6531719 h 6857999"/>
              <a:gd name="connsiteX461" fmla="*/ 4584797 w 5286365"/>
              <a:gd name="connsiteY461" fmla="*/ 6520163 h 6857999"/>
              <a:gd name="connsiteX462" fmla="*/ 4583633 w 5286365"/>
              <a:gd name="connsiteY462" fmla="*/ 6514983 h 6857999"/>
              <a:gd name="connsiteX463" fmla="*/ 4582084 w 5286365"/>
              <a:gd name="connsiteY463" fmla="*/ 6509405 h 6857999"/>
              <a:gd name="connsiteX464" fmla="*/ 4580921 w 5286365"/>
              <a:gd name="connsiteY464" fmla="*/ 6504623 h 6857999"/>
              <a:gd name="connsiteX465" fmla="*/ 4578208 w 5286365"/>
              <a:gd name="connsiteY465" fmla="*/ 6499044 h 6857999"/>
              <a:gd name="connsiteX466" fmla="*/ 4575884 w 5286365"/>
              <a:gd name="connsiteY466" fmla="*/ 6494661 h 6857999"/>
              <a:gd name="connsiteX467" fmla="*/ 4572783 w 5286365"/>
              <a:gd name="connsiteY467" fmla="*/ 6489481 h 6857999"/>
              <a:gd name="connsiteX468" fmla="*/ 4569683 w 5286365"/>
              <a:gd name="connsiteY468" fmla="*/ 6484699 h 6857999"/>
              <a:gd name="connsiteX469" fmla="*/ 4565420 w 5286365"/>
              <a:gd name="connsiteY469" fmla="*/ 6480316 h 6857999"/>
              <a:gd name="connsiteX470" fmla="*/ 4561157 w 5286365"/>
              <a:gd name="connsiteY470" fmla="*/ 6476332 h 6857999"/>
              <a:gd name="connsiteX471" fmla="*/ 4556120 w 5286365"/>
              <a:gd name="connsiteY471" fmla="*/ 6472347 h 6857999"/>
              <a:gd name="connsiteX472" fmla="*/ 4559608 w 5286365"/>
              <a:gd name="connsiteY472" fmla="*/ 6471151 h 6857999"/>
              <a:gd name="connsiteX473" fmla="*/ 4562708 w 5286365"/>
              <a:gd name="connsiteY473" fmla="*/ 6469956 h 6857999"/>
              <a:gd name="connsiteX474" fmla="*/ 4565033 w 5286365"/>
              <a:gd name="connsiteY474" fmla="*/ 6468362 h 6857999"/>
              <a:gd name="connsiteX475" fmla="*/ 4566971 w 5286365"/>
              <a:gd name="connsiteY475" fmla="*/ 6465573 h 6857999"/>
              <a:gd name="connsiteX476" fmla="*/ 4570459 w 5286365"/>
              <a:gd name="connsiteY476" fmla="*/ 6461190 h 6857999"/>
              <a:gd name="connsiteX477" fmla="*/ 4573559 w 5286365"/>
              <a:gd name="connsiteY477" fmla="*/ 6456010 h 6857999"/>
              <a:gd name="connsiteX478" fmla="*/ 4576270 w 5286365"/>
              <a:gd name="connsiteY478" fmla="*/ 6451626 h 6857999"/>
              <a:gd name="connsiteX479" fmla="*/ 4578208 w 5286365"/>
              <a:gd name="connsiteY479" fmla="*/ 6449634 h 6857999"/>
              <a:gd name="connsiteX480" fmla="*/ 4580921 w 5286365"/>
              <a:gd name="connsiteY480" fmla="*/ 6447642 h 6857999"/>
              <a:gd name="connsiteX481" fmla="*/ 4583245 w 5286365"/>
              <a:gd name="connsiteY481" fmla="*/ 6446048 h 6857999"/>
              <a:gd name="connsiteX482" fmla="*/ 4586735 w 5286365"/>
              <a:gd name="connsiteY482" fmla="*/ 6444454 h 6857999"/>
              <a:gd name="connsiteX483" fmla="*/ 4590608 w 5286365"/>
              <a:gd name="connsiteY483" fmla="*/ 6444055 h 6857999"/>
              <a:gd name="connsiteX484" fmla="*/ 1517649 w 5286365"/>
              <a:gd name="connsiteY484" fmla="*/ 6443655 h 6857999"/>
              <a:gd name="connsiteX485" fmla="*/ 1520454 w 5286365"/>
              <a:gd name="connsiteY485" fmla="*/ 6444862 h 6857999"/>
              <a:gd name="connsiteX486" fmla="*/ 1524061 w 5286365"/>
              <a:gd name="connsiteY486" fmla="*/ 6446070 h 6857999"/>
              <a:gd name="connsiteX487" fmla="*/ 1527667 w 5286365"/>
              <a:gd name="connsiteY487" fmla="*/ 6446875 h 6857999"/>
              <a:gd name="connsiteX488" fmla="*/ 1531274 w 5286365"/>
              <a:gd name="connsiteY488" fmla="*/ 6448082 h 6857999"/>
              <a:gd name="connsiteX489" fmla="*/ 1540491 w 5286365"/>
              <a:gd name="connsiteY489" fmla="*/ 6448485 h 6857999"/>
              <a:gd name="connsiteX490" fmla="*/ 1550509 w 5286365"/>
              <a:gd name="connsiteY490" fmla="*/ 6448485 h 6857999"/>
              <a:gd name="connsiteX491" fmla="*/ 1549307 w 5286365"/>
              <a:gd name="connsiteY491" fmla="*/ 6455729 h 6857999"/>
              <a:gd name="connsiteX492" fmla="*/ 1549307 w 5286365"/>
              <a:gd name="connsiteY492" fmla="*/ 6462168 h 6857999"/>
              <a:gd name="connsiteX493" fmla="*/ 1550509 w 5286365"/>
              <a:gd name="connsiteY493" fmla="*/ 6468608 h 6857999"/>
              <a:gd name="connsiteX494" fmla="*/ 1551310 w 5286365"/>
              <a:gd name="connsiteY494" fmla="*/ 6473840 h 6857999"/>
              <a:gd name="connsiteX495" fmla="*/ 1553715 w 5286365"/>
              <a:gd name="connsiteY495" fmla="*/ 6479072 h 6857999"/>
              <a:gd name="connsiteX496" fmla="*/ 1554917 w 5286365"/>
              <a:gd name="connsiteY496" fmla="*/ 6484706 h 6857999"/>
              <a:gd name="connsiteX497" fmla="*/ 1558924 w 5286365"/>
              <a:gd name="connsiteY497" fmla="*/ 6494768 h 6857999"/>
              <a:gd name="connsiteX498" fmla="*/ 1556520 w 5286365"/>
              <a:gd name="connsiteY498" fmla="*/ 6496378 h 6857999"/>
              <a:gd name="connsiteX499" fmla="*/ 1553715 w 5286365"/>
              <a:gd name="connsiteY499" fmla="*/ 6497585 h 6857999"/>
              <a:gd name="connsiteX500" fmla="*/ 1550108 w 5286365"/>
              <a:gd name="connsiteY500" fmla="*/ 6498390 h 6857999"/>
              <a:gd name="connsiteX501" fmla="*/ 1546101 w 5286365"/>
              <a:gd name="connsiteY501" fmla="*/ 6499598 h 6857999"/>
              <a:gd name="connsiteX502" fmla="*/ 1537285 w 5286365"/>
              <a:gd name="connsiteY502" fmla="*/ 6500403 h 6857999"/>
              <a:gd name="connsiteX503" fmla="*/ 1527267 w 5286365"/>
              <a:gd name="connsiteY503" fmla="*/ 6500805 h 6857999"/>
              <a:gd name="connsiteX504" fmla="*/ 1532877 w 5286365"/>
              <a:gd name="connsiteY504" fmla="*/ 6497585 h 6857999"/>
              <a:gd name="connsiteX505" fmla="*/ 1536884 w 5286365"/>
              <a:gd name="connsiteY505" fmla="*/ 6493963 h 6857999"/>
              <a:gd name="connsiteX506" fmla="*/ 1539689 w 5286365"/>
              <a:gd name="connsiteY506" fmla="*/ 6490341 h 6857999"/>
              <a:gd name="connsiteX507" fmla="*/ 1541292 w 5286365"/>
              <a:gd name="connsiteY507" fmla="*/ 6486316 h 6857999"/>
              <a:gd name="connsiteX508" fmla="*/ 1542494 w 5286365"/>
              <a:gd name="connsiteY508" fmla="*/ 6482694 h 6857999"/>
              <a:gd name="connsiteX509" fmla="*/ 1542494 w 5286365"/>
              <a:gd name="connsiteY509" fmla="*/ 6478669 h 6857999"/>
              <a:gd name="connsiteX510" fmla="*/ 1541292 w 5286365"/>
              <a:gd name="connsiteY510" fmla="*/ 6475047 h 6857999"/>
              <a:gd name="connsiteX511" fmla="*/ 1539689 w 5286365"/>
              <a:gd name="connsiteY511" fmla="*/ 6471425 h 6857999"/>
              <a:gd name="connsiteX512" fmla="*/ 1537686 w 5286365"/>
              <a:gd name="connsiteY512" fmla="*/ 6467400 h 6857999"/>
              <a:gd name="connsiteX513" fmla="*/ 1535682 w 5286365"/>
              <a:gd name="connsiteY513" fmla="*/ 6463778 h 6857999"/>
              <a:gd name="connsiteX514" fmla="*/ 1529671 w 5286365"/>
              <a:gd name="connsiteY514" fmla="*/ 6456534 h 6857999"/>
              <a:gd name="connsiteX515" fmla="*/ 4748537 w 5286365"/>
              <a:gd name="connsiteY515" fmla="*/ 6424607 h 6857999"/>
              <a:gd name="connsiteX516" fmla="*/ 4749348 w 5286365"/>
              <a:gd name="connsiteY516" fmla="*/ 6424607 h 6857999"/>
              <a:gd name="connsiteX517" fmla="*/ 4750156 w 5286365"/>
              <a:gd name="connsiteY517" fmla="*/ 6424607 h 6857999"/>
              <a:gd name="connsiteX518" fmla="*/ 4750559 w 5286365"/>
              <a:gd name="connsiteY518" fmla="*/ 6425397 h 6857999"/>
              <a:gd name="connsiteX519" fmla="*/ 4752178 w 5286365"/>
              <a:gd name="connsiteY519" fmla="*/ 6427372 h 6857999"/>
              <a:gd name="connsiteX520" fmla="*/ 4754198 w 5286365"/>
              <a:gd name="connsiteY520" fmla="*/ 6430138 h 6857999"/>
              <a:gd name="connsiteX521" fmla="*/ 4755816 w 5286365"/>
              <a:gd name="connsiteY521" fmla="*/ 6434878 h 6857999"/>
              <a:gd name="connsiteX522" fmla="*/ 4756627 w 5286365"/>
              <a:gd name="connsiteY522" fmla="*/ 6440409 h 6857999"/>
              <a:gd name="connsiteX523" fmla="*/ 4757839 w 5286365"/>
              <a:gd name="connsiteY523" fmla="*/ 6445939 h 6857999"/>
              <a:gd name="connsiteX524" fmla="*/ 4758243 w 5286365"/>
              <a:gd name="connsiteY524" fmla="*/ 6452260 h 6857999"/>
              <a:gd name="connsiteX525" fmla="*/ 4758243 w 5286365"/>
              <a:gd name="connsiteY525" fmla="*/ 6458186 h 6857999"/>
              <a:gd name="connsiteX526" fmla="*/ 4757434 w 5286365"/>
              <a:gd name="connsiteY526" fmla="*/ 6464902 h 6857999"/>
              <a:gd name="connsiteX527" fmla="*/ 4755816 w 5286365"/>
              <a:gd name="connsiteY527" fmla="*/ 6470827 h 6857999"/>
              <a:gd name="connsiteX528" fmla="*/ 4756220 w 5286365"/>
              <a:gd name="connsiteY528" fmla="*/ 6472408 h 6857999"/>
              <a:gd name="connsiteX529" fmla="*/ 4757839 w 5286365"/>
              <a:gd name="connsiteY529" fmla="*/ 6473593 h 6857999"/>
              <a:gd name="connsiteX530" fmla="*/ 4759454 w 5286365"/>
              <a:gd name="connsiteY530" fmla="*/ 6474383 h 6857999"/>
              <a:gd name="connsiteX531" fmla="*/ 4761881 w 5286365"/>
              <a:gd name="connsiteY531" fmla="*/ 6474778 h 6857999"/>
              <a:gd name="connsiteX532" fmla="*/ 4767138 w 5286365"/>
              <a:gd name="connsiteY532" fmla="*/ 6475568 h 6857999"/>
              <a:gd name="connsiteX533" fmla="*/ 4771993 w 5286365"/>
              <a:gd name="connsiteY533" fmla="*/ 6476358 h 6857999"/>
              <a:gd name="connsiteX534" fmla="*/ 4773204 w 5286365"/>
              <a:gd name="connsiteY534" fmla="*/ 6479123 h 6857999"/>
              <a:gd name="connsiteX535" fmla="*/ 4773609 w 5286365"/>
              <a:gd name="connsiteY535" fmla="*/ 6481889 h 6857999"/>
              <a:gd name="connsiteX536" fmla="*/ 4773204 w 5286365"/>
              <a:gd name="connsiteY536" fmla="*/ 6484259 h 6857999"/>
              <a:gd name="connsiteX537" fmla="*/ 4772801 w 5286365"/>
              <a:gd name="connsiteY537" fmla="*/ 6486234 h 6857999"/>
              <a:gd name="connsiteX538" fmla="*/ 4771993 w 5286365"/>
              <a:gd name="connsiteY538" fmla="*/ 6488209 h 6857999"/>
              <a:gd name="connsiteX539" fmla="*/ 4771182 w 5286365"/>
              <a:gd name="connsiteY539" fmla="*/ 6489790 h 6857999"/>
              <a:gd name="connsiteX540" fmla="*/ 4768756 w 5286365"/>
              <a:gd name="connsiteY540" fmla="*/ 6493345 h 6857999"/>
              <a:gd name="connsiteX541" fmla="*/ 4765926 w 5286365"/>
              <a:gd name="connsiteY541" fmla="*/ 6496110 h 6857999"/>
              <a:gd name="connsiteX542" fmla="*/ 4765118 w 5286365"/>
              <a:gd name="connsiteY542" fmla="*/ 6497691 h 6857999"/>
              <a:gd name="connsiteX543" fmla="*/ 4764310 w 5286365"/>
              <a:gd name="connsiteY543" fmla="*/ 6499666 h 6857999"/>
              <a:gd name="connsiteX544" fmla="*/ 4763903 w 5286365"/>
              <a:gd name="connsiteY544" fmla="*/ 6501641 h 6857999"/>
              <a:gd name="connsiteX545" fmla="*/ 4763499 w 5286365"/>
              <a:gd name="connsiteY545" fmla="*/ 6504406 h 6857999"/>
              <a:gd name="connsiteX546" fmla="*/ 4763903 w 5286365"/>
              <a:gd name="connsiteY546" fmla="*/ 6506777 h 6857999"/>
              <a:gd name="connsiteX547" fmla="*/ 4765118 w 5286365"/>
              <a:gd name="connsiteY547" fmla="*/ 6509542 h 6857999"/>
              <a:gd name="connsiteX548" fmla="*/ 4757434 w 5286365"/>
              <a:gd name="connsiteY548" fmla="*/ 6510332 h 6857999"/>
              <a:gd name="connsiteX549" fmla="*/ 4751368 w 5286365"/>
              <a:gd name="connsiteY549" fmla="*/ 6509147 h 6857999"/>
              <a:gd name="connsiteX550" fmla="*/ 4749348 w 5286365"/>
              <a:gd name="connsiteY550" fmla="*/ 6508752 h 6857999"/>
              <a:gd name="connsiteX551" fmla="*/ 4747730 w 5286365"/>
              <a:gd name="connsiteY551" fmla="*/ 6507567 h 6857999"/>
              <a:gd name="connsiteX552" fmla="*/ 4746515 w 5286365"/>
              <a:gd name="connsiteY552" fmla="*/ 6506777 h 6857999"/>
              <a:gd name="connsiteX553" fmla="*/ 4745707 w 5286365"/>
              <a:gd name="connsiteY553" fmla="*/ 6505591 h 6857999"/>
              <a:gd name="connsiteX554" fmla="*/ 4744898 w 5286365"/>
              <a:gd name="connsiteY554" fmla="*/ 6504801 h 6857999"/>
              <a:gd name="connsiteX555" fmla="*/ 4744495 w 5286365"/>
              <a:gd name="connsiteY555" fmla="*/ 6503221 h 6857999"/>
              <a:gd name="connsiteX556" fmla="*/ 4744898 w 5286365"/>
              <a:gd name="connsiteY556" fmla="*/ 6500061 h 6857999"/>
              <a:gd name="connsiteX557" fmla="*/ 4746111 w 5286365"/>
              <a:gd name="connsiteY557" fmla="*/ 6497295 h 6857999"/>
              <a:gd name="connsiteX558" fmla="*/ 4747730 w 5286365"/>
              <a:gd name="connsiteY558" fmla="*/ 6493740 h 6857999"/>
              <a:gd name="connsiteX559" fmla="*/ 4750559 w 5286365"/>
              <a:gd name="connsiteY559" fmla="*/ 6487814 h 6857999"/>
              <a:gd name="connsiteX560" fmla="*/ 4751368 w 5286365"/>
              <a:gd name="connsiteY560" fmla="*/ 6485049 h 6857999"/>
              <a:gd name="connsiteX561" fmla="*/ 4751771 w 5286365"/>
              <a:gd name="connsiteY561" fmla="*/ 6483074 h 6857999"/>
              <a:gd name="connsiteX562" fmla="*/ 4751771 w 5286365"/>
              <a:gd name="connsiteY562" fmla="*/ 6482284 h 6857999"/>
              <a:gd name="connsiteX563" fmla="*/ 4751368 w 5286365"/>
              <a:gd name="connsiteY563" fmla="*/ 6481889 h 6857999"/>
              <a:gd name="connsiteX564" fmla="*/ 4750156 w 5286365"/>
              <a:gd name="connsiteY564" fmla="*/ 6481099 h 6857999"/>
              <a:gd name="connsiteX565" fmla="*/ 4749348 w 5286365"/>
              <a:gd name="connsiteY565" fmla="*/ 6480704 h 6857999"/>
              <a:gd name="connsiteX566" fmla="*/ 4745707 w 5286365"/>
              <a:gd name="connsiteY566" fmla="*/ 6480704 h 6857999"/>
              <a:gd name="connsiteX567" fmla="*/ 4740047 w 5286365"/>
              <a:gd name="connsiteY567" fmla="*/ 6482284 h 6857999"/>
              <a:gd name="connsiteX568" fmla="*/ 4736406 w 5286365"/>
              <a:gd name="connsiteY568" fmla="*/ 6481889 h 6857999"/>
              <a:gd name="connsiteX569" fmla="*/ 4733982 w 5286365"/>
              <a:gd name="connsiteY569" fmla="*/ 6481099 h 6857999"/>
              <a:gd name="connsiteX570" fmla="*/ 4732364 w 5286365"/>
              <a:gd name="connsiteY570" fmla="*/ 6480308 h 6857999"/>
              <a:gd name="connsiteX571" fmla="*/ 4731149 w 5286365"/>
              <a:gd name="connsiteY571" fmla="*/ 6479123 h 6857999"/>
              <a:gd name="connsiteX572" fmla="*/ 4730745 w 5286365"/>
              <a:gd name="connsiteY572" fmla="*/ 6477938 h 6857999"/>
              <a:gd name="connsiteX573" fmla="*/ 4730745 w 5286365"/>
              <a:gd name="connsiteY573" fmla="*/ 6476358 h 6857999"/>
              <a:gd name="connsiteX574" fmla="*/ 4731149 w 5286365"/>
              <a:gd name="connsiteY574" fmla="*/ 6474383 h 6857999"/>
              <a:gd name="connsiteX575" fmla="*/ 4732364 w 5286365"/>
              <a:gd name="connsiteY575" fmla="*/ 6472803 h 6857999"/>
              <a:gd name="connsiteX576" fmla="*/ 4735194 w 5286365"/>
              <a:gd name="connsiteY576" fmla="*/ 6469642 h 6857999"/>
              <a:gd name="connsiteX577" fmla="*/ 4739239 w 5286365"/>
              <a:gd name="connsiteY577" fmla="*/ 6467272 h 6857999"/>
              <a:gd name="connsiteX578" fmla="*/ 4743685 w 5286365"/>
              <a:gd name="connsiteY578" fmla="*/ 6465297 h 6857999"/>
              <a:gd name="connsiteX579" fmla="*/ 4745707 w 5286365"/>
              <a:gd name="connsiteY579" fmla="*/ 6465297 h 6857999"/>
              <a:gd name="connsiteX580" fmla="*/ 4747730 w 5286365"/>
              <a:gd name="connsiteY580" fmla="*/ 6465297 h 6857999"/>
              <a:gd name="connsiteX581" fmla="*/ 4746515 w 5286365"/>
              <a:gd name="connsiteY581" fmla="*/ 6452260 h 6857999"/>
              <a:gd name="connsiteX582" fmla="*/ 4746111 w 5286365"/>
              <a:gd name="connsiteY582" fmla="*/ 6441594 h 6857999"/>
              <a:gd name="connsiteX583" fmla="*/ 4746111 w 5286365"/>
              <a:gd name="connsiteY583" fmla="*/ 6434483 h 6857999"/>
              <a:gd name="connsiteX584" fmla="*/ 4746515 w 5286365"/>
              <a:gd name="connsiteY584" fmla="*/ 6428953 h 6857999"/>
              <a:gd name="connsiteX585" fmla="*/ 4747730 w 5286365"/>
              <a:gd name="connsiteY585" fmla="*/ 6425792 h 6857999"/>
              <a:gd name="connsiteX586" fmla="*/ 4569476 w 5286365"/>
              <a:gd name="connsiteY586" fmla="*/ 6376982 h 6857999"/>
              <a:gd name="connsiteX587" fmla="*/ 4573402 w 5286365"/>
              <a:gd name="connsiteY587" fmla="*/ 6378582 h 6857999"/>
              <a:gd name="connsiteX588" fmla="*/ 4576547 w 5286365"/>
              <a:gd name="connsiteY588" fmla="*/ 6380182 h 6857999"/>
              <a:gd name="connsiteX589" fmla="*/ 4579295 w 5286365"/>
              <a:gd name="connsiteY589" fmla="*/ 6382582 h 6857999"/>
              <a:gd name="connsiteX590" fmla="*/ 4581653 w 5286365"/>
              <a:gd name="connsiteY590" fmla="*/ 6384582 h 6857999"/>
              <a:gd name="connsiteX591" fmla="*/ 4583617 w 5286365"/>
              <a:gd name="connsiteY591" fmla="*/ 6387782 h 6857999"/>
              <a:gd name="connsiteX592" fmla="*/ 4585972 w 5286365"/>
              <a:gd name="connsiteY592" fmla="*/ 6390582 h 6857999"/>
              <a:gd name="connsiteX593" fmla="*/ 4587152 w 5286365"/>
              <a:gd name="connsiteY593" fmla="*/ 6393782 h 6857999"/>
              <a:gd name="connsiteX594" fmla="*/ 4588722 w 5286365"/>
              <a:gd name="connsiteY594" fmla="*/ 6397382 h 6857999"/>
              <a:gd name="connsiteX595" fmla="*/ 4590294 w 5286365"/>
              <a:gd name="connsiteY595" fmla="*/ 6404582 h 6857999"/>
              <a:gd name="connsiteX596" fmla="*/ 4591865 w 5286365"/>
              <a:gd name="connsiteY596" fmla="*/ 6412582 h 6857999"/>
              <a:gd name="connsiteX597" fmla="*/ 4594221 w 5286365"/>
              <a:gd name="connsiteY597" fmla="*/ 6427782 h 6857999"/>
              <a:gd name="connsiteX598" fmla="*/ 4589900 w 5286365"/>
              <a:gd name="connsiteY598" fmla="*/ 6424582 h 6857999"/>
              <a:gd name="connsiteX599" fmla="*/ 4585972 w 5286365"/>
              <a:gd name="connsiteY599" fmla="*/ 6420982 h 6857999"/>
              <a:gd name="connsiteX600" fmla="*/ 4581259 w 5286365"/>
              <a:gd name="connsiteY600" fmla="*/ 6416982 h 6857999"/>
              <a:gd name="connsiteX601" fmla="*/ 4577331 w 5286365"/>
              <a:gd name="connsiteY601" fmla="*/ 6414182 h 6857999"/>
              <a:gd name="connsiteX602" fmla="*/ 4575368 w 5286365"/>
              <a:gd name="connsiteY602" fmla="*/ 6412982 h 6857999"/>
              <a:gd name="connsiteX603" fmla="*/ 4573402 w 5286365"/>
              <a:gd name="connsiteY603" fmla="*/ 6412582 h 6857999"/>
              <a:gd name="connsiteX604" fmla="*/ 4571439 w 5286365"/>
              <a:gd name="connsiteY604" fmla="*/ 6412582 h 6857999"/>
              <a:gd name="connsiteX605" fmla="*/ 4569476 w 5286365"/>
              <a:gd name="connsiteY605" fmla="*/ 6412982 h 6857999"/>
              <a:gd name="connsiteX606" fmla="*/ 4567513 w 5286365"/>
              <a:gd name="connsiteY606" fmla="*/ 6414182 h 6857999"/>
              <a:gd name="connsiteX607" fmla="*/ 4565941 w 5286365"/>
              <a:gd name="connsiteY607" fmla="*/ 6416182 h 6857999"/>
              <a:gd name="connsiteX608" fmla="*/ 4563977 w 5286365"/>
              <a:gd name="connsiteY608" fmla="*/ 6418582 h 6857999"/>
              <a:gd name="connsiteX609" fmla="*/ 4562405 w 5286365"/>
              <a:gd name="connsiteY609" fmla="*/ 6422582 h 6857999"/>
              <a:gd name="connsiteX610" fmla="*/ 4559656 w 5286365"/>
              <a:gd name="connsiteY610" fmla="*/ 6423782 h 6857999"/>
              <a:gd name="connsiteX611" fmla="*/ 4557299 w 5286365"/>
              <a:gd name="connsiteY611" fmla="*/ 6424182 h 6857999"/>
              <a:gd name="connsiteX612" fmla="*/ 4556515 w 5286365"/>
              <a:gd name="connsiteY612" fmla="*/ 6423782 h 6857999"/>
              <a:gd name="connsiteX613" fmla="*/ 4556515 w 5286365"/>
              <a:gd name="connsiteY613" fmla="*/ 6422982 h 6857999"/>
              <a:gd name="connsiteX614" fmla="*/ 4556121 w 5286365"/>
              <a:gd name="connsiteY614" fmla="*/ 6421782 h 6857999"/>
              <a:gd name="connsiteX615" fmla="*/ 4556908 w 5286365"/>
              <a:gd name="connsiteY615" fmla="*/ 6419782 h 6857999"/>
              <a:gd name="connsiteX616" fmla="*/ 4558086 w 5286365"/>
              <a:gd name="connsiteY616" fmla="*/ 6416982 h 6857999"/>
              <a:gd name="connsiteX617" fmla="*/ 4561621 w 5286365"/>
              <a:gd name="connsiteY617" fmla="*/ 6410182 h 6857999"/>
              <a:gd name="connsiteX618" fmla="*/ 4565548 w 5286365"/>
              <a:gd name="connsiteY618" fmla="*/ 6401782 h 6857999"/>
              <a:gd name="connsiteX619" fmla="*/ 4567513 w 5286365"/>
              <a:gd name="connsiteY619" fmla="*/ 6397382 h 6857999"/>
              <a:gd name="connsiteX620" fmla="*/ 4569083 w 5286365"/>
              <a:gd name="connsiteY620" fmla="*/ 6393382 h 6857999"/>
              <a:gd name="connsiteX621" fmla="*/ 4569868 w 5286365"/>
              <a:gd name="connsiteY621" fmla="*/ 6388582 h 6857999"/>
              <a:gd name="connsiteX622" fmla="*/ 4570263 w 5286365"/>
              <a:gd name="connsiteY622" fmla="*/ 6384582 h 6857999"/>
              <a:gd name="connsiteX623" fmla="*/ 4570263 w 5286365"/>
              <a:gd name="connsiteY623" fmla="*/ 6380582 h 6857999"/>
              <a:gd name="connsiteX624" fmla="*/ 1411646 w 5286365"/>
              <a:gd name="connsiteY624" fmla="*/ 6364280 h 6857999"/>
              <a:gd name="connsiteX625" fmla="*/ 1415171 w 5286365"/>
              <a:gd name="connsiteY625" fmla="*/ 6369456 h 6857999"/>
              <a:gd name="connsiteX626" fmla="*/ 1418695 w 5286365"/>
              <a:gd name="connsiteY626" fmla="*/ 6375428 h 6857999"/>
              <a:gd name="connsiteX627" fmla="*/ 1422219 w 5286365"/>
              <a:gd name="connsiteY627" fmla="*/ 6382594 h 6857999"/>
              <a:gd name="connsiteX628" fmla="*/ 1425743 w 5286365"/>
              <a:gd name="connsiteY628" fmla="*/ 6389363 h 6857999"/>
              <a:gd name="connsiteX629" fmla="*/ 1428485 w 5286365"/>
              <a:gd name="connsiteY629" fmla="*/ 6398122 h 6857999"/>
              <a:gd name="connsiteX630" fmla="*/ 1431226 w 5286365"/>
              <a:gd name="connsiteY630" fmla="*/ 6406482 h 6857999"/>
              <a:gd name="connsiteX631" fmla="*/ 1433575 w 5286365"/>
              <a:gd name="connsiteY631" fmla="*/ 6415241 h 6857999"/>
              <a:gd name="connsiteX632" fmla="*/ 1435533 w 5286365"/>
              <a:gd name="connsiteY632" fmla="*/ 6424797 h 6857999"/>
              <a:gd name="connsiteX633" fmla="*/ 1437099 w 5286365"/>
              <a:gd name="connsiteY633" fmla="*/ 6433954 h 6857999"/>
              <a:gd name="connsiteX634" fmla="*/ 1437883 w 5286365"/>
              <a:gd name="connsiteY634" fmla="*/ 6442713 h 6857999"/>
              <a:gd name="connsiteX635" fmla="*/ 1438274 w 5286365"/>
              <a:gd name="connsiteY635" fmla="*/ 6451870 h 6857999"/>
              <a:gd name="connsiteX636" fmla="*/ 1438274 w 5286365"/>
              <a:gd name="connsiteY636" fmla="*/ 6460629 h 6857999"/>
              <a:gd name="connsiteX637" fmla="*/ 1437491 w 5286365"/>
              <a:gd name="connsiteY637" fmla="*/ 6468990 h 6857999"/>
              <a:gd name="connsiteX638" fmla="*/ 1435925 w 5286365"/>
              <a:gd name="connsiteY638" fmla="*/ 6476554 h 6857999"/>
              <a:gd name="connsiteX639" fmla="*/ 1433575 w 5286365"/>
              <a:gd name="connsiteY639" fmla="*/ 6483721 h 6857999"/>
              <a:gd name="connsiteX640" fmla="*/ 1431617 w 5286365"/>
              <a:gd name="connsiteY640" fmla="*/ 6486508 h 6857999"/>
              <a:gd name="connsiteX641" fmla="*/ 1430051 w 5286365"/>
              <a:gd name="connsiteY641" fmla="*/ 6489693 h 6857999"/>
              <a:gd name="connsiteX642" fmla="*/ 1426918 w 5286365"/>
              <a:gd name="connsiteY642" fmla="*/ 6481730 h 6857999"/>
              <a:gd name="connsiteX643" fmla="*/ 1423786 w 5286365"/>
              <a:gd name="connsiteY643" fmla="*/ 6474166 h 6857999"/>
              <a:gd name="connsiteX644" fmla="*/ 1419087 w 5286365"/>
              <a:gd name="connsiteY644" fmla="*/ 6466601 h 6857999"/>
              <a:gd name="connsiteX645" fmla="*/ 1414387 w 5286365"/>
              <a:gd name="connsiteY645" fmla="*/ 6458240 h 6857999"/>
              <a:gd name="connsiteX646" fmla="*/ 1403815 w 5286365"/>
              <a:gd name="connsiteY646" fmla="*/ 6443509 h 6857999"/>
              <a:gd name="connsiteX647" fmla="*/ 1393242 w 5286365"/>
              <a:gd name="connsiteY647" fmla="*/ 6428778 h 6857999"/>
              <a:gd name="connsiteX648" fmla="*/ 1388543 w 5286365"/>
              <a:gd name="connsiteY648" fmla="*/ 6421214 h 6857999"/>
              <a:gd name="connsiteX649" fmla="*/ 1385018 w 5286365"/>
              <a:gd name="connsiteY649" fmla="*/ 6413649 h 6857999"/>
              <a:gd name="connsiteX650" fmla="*/ 1381886 w 5286365"/>
              <a:gd name="connsiteY650" fmla="*/ 6406482 h 6857999"/>
              <a:gd name="connsiteX651" fmla="*/ 1381103 w 5286365"/>
              <a:gd name="connsiteY651" fmla="*/ 6402899 h 6857999"/>
              <a:gd name="connsiteX652" fmla="*/ 1379928 w 5286365"/>
              <a:gd name="connsiteY652" fmla="*/ 6398918 h 6857999"/>
              <a:gd name="connsiteX653" fmla="*/ 1379536 w 5286365"/>
              <a:gd name="connsiteY653" fmla="*/ 6395335 h 6857999"/>
              <a:gd name="connsiteX654" fmla="*/ 1379536 w 5286365"/>
              <a:gd name="connsiteY654" fmla="*/ 6392150 h 6857999"/>
              <a:gd name="connsiteX655" fmla="*/ 1379928 w 5286365"/>
              <a:gd name="connsiteY655" fmla="*/ 6388566 h 6857999"/>
              <a:gd name="connsiteX656" fmla="*/ 1380711 w 5286365"/>
              <a:gd name="connsiteY656" fmla="*/ 6384983 h 6857999"/>
              <a:gd name="connsiteX657" fmla="*/ 1381494 w 5286365"/>
              <a:gd name="connsiteY657" fmla="*/ 6381002 h 6857999"/>
              <a:gd name="connsiteX658" fmla="*/ 1383061 w 5286365"/>
              <a:gd name="connsiteY658" fmla="*/ 6377419 h 6857999"/>
              <a:gd name="connsiteX659" fmla="*/ 1385410 w 5286365"/>
              <a:gd name="connsiteY659" fmla="*/ 6373835 h 6857999"/>
              <a:gd name="connsiteX660" fmla="*/ 1388151 w 5286365"/>
              <a:gd name="connsiteY660" fmla="*/ 6370252 h 6857999"/>
              <a:gd name="connsiteX661" fmla="*/ 1390892 w 5286365"/>
              <a:gd name="connsiteY661" fmla="*/ 6370650 h 6857999"/>
              <a:gd name="connsiteX662" fmla="*/ 1392850 w 5286365"/>
              <a:gd name="connsiteY662" fmla="*/ 6371446 h 6857999"/>
              <a:gd name="connsiteX663" fmla="*/ 1394808 w 5286365"/>
              <a:gd name="connsiteY663" fmla="*/ 6372641 h 6857999"/>
              <a:gd name="connsiteX664" fmla="*/ 1395983 w 5286365"/>
              <a:gd name="connsiteY664" fmla="*/ 6374233 h 6857999"/>
              <a:gd name="connsiteX665" fmla="*/ 1396766 w 5286365"/>
              <a:gd name="connsiteY665" fmla="*/ 6376224 h 6857999"/>
              <a:gd name="connsiteX666" fmla="*/ 1396766 w 5286365"/>
              <a:gd name="connsiteY666" fmla="*/ 6379011 h 6857999"/>
              <a:gd name="connsiteX667" fmla="*/ 1396766 w 5286365"/>
              <a:gd name="connsiteY667" fmla="*/ 6383789 h 6857999"/>
              <a:gd name="connsiteX668" fmla="*/ 1395200 w 5286365"/>
              <a:gd name="connsiteY668" fmla="*/ 6394937 h 6857999"/>
              <a:gd name="connsiteX669" fmla="*/ 1395200 w 5286365"/>
              <a:gd name="connsiteY669" fmla="*/ 6400112 h 6857999"/>
              <a:gd name="connsiteX670" fmla="*/ 1395983 w 5286365"/>
              <a:gd name="connsiteY670" fmla="*/ 6402501 h 6857999"/>
              <a:gd name="connsiteX671" fmla="*/ 1396374 w 5286365"/>
              <a:gd name="connsiteY671" fmla="*/ 6404492 h 6857999"/>
              <a:gd name="connsiteX672" fmla="*/ 1400290 w 5286365"/>
              <a:gd name="connsiteY672" fmla="*/ 6404094 h 6857999"/>
              <a:gd name="connsiteX673" fmla="*/ 1403815 w 5286365"/>
              <a:gd name="connsiteY673" fmla="*/ 6402899 h 6857999"/>
              <a:gd name="connsiteX674" fmla="*/ 1406164 w 5286365"/>
              <a:gd name="connsiteY674" fmla="*/ 6401705 h 6857999"/>
              <a:gd name="connsiteX675" fmla="*/ 1408122 w 5286365"/>
              <a:gd name="connsiteY675" fmla="*/ 6400112 h 6857999"/>
              <a:gd name="connsiteX676" fmla="*/ 1409688 w 5286365"/>
              <a:gd name="connsiteY676" fmla="*/ 6398122 h 6857999"/>
              <a:gd name="connsiteX677" fmla="*/ 1410863 w 5286365"/>
              <a:gd name="connsiteY677" fmla="*/ 6395335 h 6857999"/>
              <a:gd name="connsiteX678" fmla="*/ 1411646 w 5286365"/>
              <a:gd name="connsiteY678" fmla="*/ 6392946 h 6857999"/>
              <a:gd name="connsiteX679" fmla="*/ 1412038 w 5286365"/>
              <a:gd name="connsiteY679" fmla="*/ 6389761 h 6857999"/>
              <a:gd name="connsiteX680" fmla="*/ 1412038 w 5286365"/>
              <a:gd name="connsiteY680" fmla="*/ 6383789 h 6857999"/>
              <a:gd name="connsiteX681" fmla="*/ 1411646 w 5286365"/>
              <a:gd name="connsiteY681" fmla="*/ 6377419 h 6857999"/>
              <a:gd name="connsiteX682" fmla="*/ 1411646 w 5286365"/>
              <a:gd name="connsiteY682" fmla="*/ 6370650 h 6857999"/>
              <a:gd name="connsiteX683" fmla="*/ 4745035 w 5286365"/>
              <a:gd name="connsiteY683" fmla="*/ 6353169 h 6857999"/>
              <a:gd name="connsiteX684" fmla="*/ 4748284 w 5286365"/>
              <a:gd name="connsiteY684" fmla="*/ 6354324 h 6857999"/>
              <a:gd name="connsiteX685" fmla="*/ 4750720 w 5286365"/>
              <a:gd name="connsiteY685" fmla="*/ 6355863 h 6857999"/>
              <a:gd name="connsiteX686" fmla="*/ 4753562 w 5286365"/>
              <a:gd name="connsiteY686" fmla="*/ 6357017 h 6857999"/>
              <a:gd name="connsiteX687" fmla="*/ 4754780 w 5286365"/>
              <a:gd name="connsiteY687" fmla="*/ 6359327 h 6857999"/>
              <a:gd name="connsiteX688" fmla="*/ 4756810 w 5286365"/>
              <a:gd name="connsiteY688" fmla="*/ 6361251 h 6857999"/>
              <a:gd name="connsiteX689" fmla="*/ 4758436 w 5286365"/>
              <a:gd name="connsiteY689" fmla="*/ 6363175 h 6857999"/>
              <a:gd name="connsiteX690" fmla="*/ 4760467 w 5286365"/>
              <a:gd name="connsiteY690" fmla="*/ 6367793 h 6857999"/>
              <a:gd name="connsiteX691" fmla="*/ 4761684 w 5286365"/>
              <a:gd name="connsiteY691" fmla="*/ 6373181 h 6857999"/>
              <a:gd name="connsiteX692" fmla="*/ 4762496 w 5286365"/>
              <a:gd name="connsiteY692" fmla="*/ 6378954 h 6857999"/>
              <a:gd name="connsiteX693" fmla="*/ 4762496 w 5286365"/>
              <a:gd name="connsiteY693" fmla="*/ 6385111 h 6857999"/>
              <a:gd name="connsiteX694" fmla="*/ 4762496 w 5286365"/>
              <a:gd name="connsiteY694" fmla="*/ 6391269 h 6857999"/>
              <a:gd name="connsiteX695" fmla="*/ 4758436 w 5286365"/>
              <a:gd name="connsiteY695" fmla="*/ 6391269 h 6857999"/>
              <a:gd name="connsiteX696" fmla="*/ 4754780 w 5286365"/>
              <a:gd name="connsiteY696" fmla="*/ 6390114 h 6857999"/>
              <a:gd name="connsiteX697" fmla="*/ 4752344 w 5286365"/>
              <a:gd name="connsiteY697" fmla="*/ 6388960 h 6857999"/>
              <a:gd name="connsiteX698" fmla="*/ 4750313 w 5286365"/>
              <a:gd name="connsiteY698" fmla="*/ 6387421 h 6857999"/>
              <a:gd name="connsiteX699" fmla="*/ 4748284 w 5286365"/>
              <a:gd name="connsiteY699" fmla="*/ 6385496 h 6857999"/>
              <a:gd name="connsiteX700" fmla="*/ 4747063 w 5286365"/>
              <a:gd name="connsiteY700" fmla="*/ 6383187 h 6857999"/>
              <a:gd name="connsiteX701" fmla="*/ 4746253 w 5286365"/>
              <a:gd name="connsiteY701" fmla="*/ 6380493 h 6857999"/>
              <a:gd name="connsiteX702" fmla="*/ 4745845 w 5286365"/>
              <a:gd name="connsiteY702" fmla="*/ 6378184 h 6857999"/>
              <a:gd name="connsiteX703" fmla="*/ 4745035 w 5286365"/>
              <a:gd name="connsiteY703" fmla="*/ 6371642 h 6857999"/>
              <a:gd name="connsiteX704" fmla="*/ 4745035 w 5286365"/>
              <a:gd name="connsiteY704" fmla="*/ 6365484 h 6857999"/>
              <a:gd name="connsiteX705" fmla="*/ 4745845 w 5286365"/>
              <a:gd name="connsiteY705" fmla="*/ 6359327 h 6857999"/>
              <a:gd name="connsiteX706" fmla="*/ 4743447 w 5286365"/>
              <a:gd name="connsiteY706" fmla="*/ 6313482 h 6857999"/>
              <a:gd name="connsiteX707" fmla="*/ 4749579 w 5286365"/>
              <a:gd name="connsiteY707" fmla="*/ 6315048 h 6857999"/>
              <a:gd name="connsiteX708" fmla="*/ 4755714 w 5286365"/>
              <a:gd name="connsiteY708" fmla="*/ 6316614 h 6857999"/>
              <a:gd name="connsiteX709" fmla="*/ 4761028 w 5286365"/>
              <a:gd name="connsiteY709" fmla="*/ 6318571 h 6857999"/>
              <a:gd name="connsiteX710" fmla="*/ 4765118 w 5286365"/>
              <a:gd name="connsiteY710" fmla="*/ 6321702 h 6857999"/>
              <a:gd name="connsiteX711" fmla="*/ 4766755 w 5286365"/>
              <a:gd name="connsiteY711" fmla="*/ 6322877 h 6857999"/>
              <a:gd name="connsiteX712" fmla="*/ 4768391 w 5286365"/>
              <a:gd name="connsiteY712" fmla="*/ 6325225 h 6857999"/>
              <a:gd name="connsiteX713" fmla="*/ 4769208 w 5286365"/>
              <a:gd name="connsiteY713" fmla="*/ 6327182 h 6857999"/>
              <a:gd name="connsiteX714" fmla="*/ 4769615 w 5286365"/>
              <a:gd name="connsiteY714" fmla="*/ 6329531 h 6857999"/>
              <a:gd name="connsiteX715" fmla="*/ 4770434 w 5286365"/>
              <a:gd name="connsiteY715" fmla="*/ 6331880 h 6857999"/>
              <a:gd name="connsiteX716" fmla="*/ 4770434 w 5286365"/>
              <a:gd name="connsiteY716" fmla="*/ 6335011 h 6857999"/>
              <a:gd name="connsiteX717" fmla="*/ 4769615 w 5286365"/>
              <a:gd name="connsiteY717" fmla="*/ 6337751 h 6857999"/>
              <a:gd name="connsiteX718" fmla="*/ 4768798 w 5286365"/>
              <a:gd name="connsiteY718" fmla="*/ 6341274 h 6857999"/>
              <a:gd name="connsiteX719" fmla="*/ 4764708 w 5286365"/>
              <a:gd name="connsiteY719" fmla="*/ 6342057 h 6857999"/>
              <a:gd name="connsiteX720" fmla="*/ 4760621 w 5286365"/>
              <a:gd name="connsiteY720" fmla="*/ 6341274 h 6857999"/>
              <a:gd name="connsiteX721" fmla="*/ 4756941 w 5286365"/>
              <a:gd name="connsiteY721" fmla="*/ 6341274 h 6857999"/>
              <a:gd name="connsiteX722" fmla="*/ 4753668 w 5286365"/>
              <a:gd name="connsiteY722" fmla="*/ 6340491 h 6857999"/>
              <a:gd name="connsiteX723" fmla="*/ 4751214 w 5286365"/>
              <a:gd name="connsiteY723" fmla="*/ 6339317 h 6857999"/>
              <a:gd name="connsiteX724" fmla="*/ 4749170 w 5286365"/>
              <a:gd name="connsiteY724" fmla="*/ 6337751 h 6857999"/>
              <a:gd name="connsiteX725" fmla="*/ 4747534 w 5286365"/>
              <a:gd name="connsiteY725" fmla="*/ 6336577 h 6857999"/>
              <a:gd name="connsiteX726" fmla="*/ 4745899 w 5286365"/>
              <a:gd name="connsiteY726" fmla="*/ 6334620 h 6857999"/>
              <a:gd name="connsiteX727" fmla="*/ 4745082 w 5286365"/>
              <a:gd name="connsiteY727" fmla="*/ 6332662 h 6857999"/>
              <a:gd name="connsiteX728" fmla="*/ 4744263 w 5286365"/>
              <a:gd name="connsiteY728" fmla="*/ 6329922 h 6857999"/>
              <a:gd name="connsiteX729" fmla="*/ 4743447 w 5286365"/>
              <a:gd name="connsiteY729" fmla="*/ 6325225 h 6857999"/>
              <a:gd name="connsiteX730" fmla="*/ 4743447 w 5286365"/>
              <a:gd name="connsiteY730" fmla="*/ 6319745 h 6857999"/>
              <a:gd name="connsiteX731" fmla="*/ 1443036 w 5286365"/>
              <a:gd name="connsiteY731" fmla="*/ 6302367 h 6857999"/>
              <a:gd name="connsiteX732" fmla="*/ 1441838 w 5286365"/>
              <a:gd name="connsiteY732" fmla="*/ 6304748 h 6857999"/>
              <a:gd name="connsiteX733" fmla="*/ 1439442 w 5286365"/>
              <a:gd name="connsiteY733" fmla="*/ 6307526 h 6857999"/>
              <a:gd name="connsiteX734" fmla="*/ 1437445 w 5286365"/>
              <a:gd name="connsiteY734" fmla="*/ 6309511 h 6857999"/>
              <a:gd name="connsiteX735" fmla="*/ 1435049 w 5286365"/>
              <a:gd name="connsiteY735" fmla="*/ 6310701 h 6857999"/>
              <a:gd name="connsiteX736" fmla="*/ 1432253 w 5286365"/>
              <a:gd name="connsiteY736" fmla="*/ 6312289 h 6857999"/>
              <a:gd name="connsiteX737" fmla="*/ 1427860 w 5286365"/>
              <a:gd name="connsiteY737" fmla="*/ 6313480 h 6857999"/>
              <a:gd name="connsiteX738" fmla="*/ 1423866 w 5286365"/>
              <a:gd name="connsiteY738" fmla="*/ 6313876 h 6857999"/>
              <a:gd name="connsiteX739" fmla="*/ 1419074 w 5286365"/>
              <a:gd name="connsiteY739" fmla="*/ 6313876 h 6857999"/>
              <a:gd name="connsiteX740" fmla="*/ 1419473 w 5286365"/>
              <a:gd name="connsiteY740" fmla="*/ 6315861 h 6857999"/>
              <a:gd name="connsiteX741" fmla="*/ 1419873 w 5286365"/>
              <a:gd name="connsiteY741" fmla="*/ 6317448 h 6857999"/>
              <a:gd name="connsiteX742" fmla="*/ 1421071 w 5286365"/>
              <a:gd name="connsiteY742" fmla="*/ 6319036 h 6857999"/>
              <a:gd name="connsiteX743" fmla="*/ 1422269 w 5286365"/>
              <a:gd name="connsiteY743" fmla="*/ 6319830 h 6857999"/>
              <a:gd name="connsiteX744" fmla="*/ 1425863 w 5286365"/>
              <a:gd name="connsiteY744" fmla="*/ 6321814 h 6857999"/>
              <a:gd name="connsiteX745" fmla="*/ 1429458 w 5286365"/>
              <a:gd name="connsiteY745" fmla="*/ 6323401 h 6857999"/>
              <a:gd name="connsiteX746" fmla="*/ 1433052 w 5286365"/>
              <a:gd name="connsiteY746" fmla="*/ 6325386 h 6857999"/>
              <a:gd name="connsiteX747" fmla="*/ 1434649 w 5286365"/>
              <a:gd name="connsiteY747" fmla="*/ 6326973 h 6857999"/>
              <a:gd name="connsiteX748" fmla="*/ 1435448 w 5286365"/>
              <a:gd name="connsiteY748" fmla="*/ 6327767 h 6857999"/>
              <a:gd name="connsiteX749" fmla="*/ 1436247 w 5286365"/>
              <a:gd name="connsiteY749" fmla="*/ 6329354 h 6857999"/>
              <a:gd name="connsiteX750" fmla="*/ 1436646 w 5286365"/>
              <a:gd name="connsiteY750" fmla="*/ 6331339 h 6857999"/>
              <a:gd name="connsiteX751" fmla="*/ 1436646 w 5286365"/>
              <a:gd name="connsiteY751" fmla="*/ 6334117 h 6857999"/>
              <a:gd name="connsiteX752" fmla="*/ 1435448 w 5286365"/>
              <a:gd name="connsiteY752" fmla="*/ 6336498 h 6857999"/>
              <a:gd name="connsiteX753" fmla="*/ 1423467 w 5286365"/>
              <a:gd name="connsiteY753" fmla="*/ 6340864 h 6857999"/>
              <a:gd name="connsiteX754" fmla="*/ 1417477 w 5286365"/>
              <a:gd name="connsiteY754" fmla="*/ 6342848 h 6857999"/>
              <a:gd name="connsiteX755" fmla="*/ 1411885 w 5286365"/>
              <a:gd name="connsiteY755" fmla="*/ 6345626 h 6857999"/>
              <a:gd name="connsiteX756" fmla="*/ 1406693 w 5286365"/>
              <a:gd name="connsiteY756" fmla="*/ 6348008 h 6857999"/>
              <a:gd name="connsiteX757" fmla="*/ 1402300 w 5286365"/>
              <a:gd name="connsiteY757" fmla="*/ 6351580 h 6857999"/>
              <a:gd name="connsiteX758" fmla="*/ 1398706 w 5286365"/>
              <a:gd name="connsiteY758" fmla="*/ 6355151 h 6857999"/>
              <a:gd name="connsiteX759" fmla="*/ 1397109 w 5286365"/>
              <a:gd name="connsiteY759" fmla="*/ 6357533 h 6857999"/>
              <a:gd name="connsiteX760" fmla="*/ 1395511 w 5286365"/>
              <a:gd name="connsiteY760" fmla="*/ 6359517 h 6857999"/>
              <a:gd name="connsiteX761" fmla="*/ 1393115 w 5286365"/>
              <a:gd name="connsiteY761" fmla="*/ 6359120 h 6857999"/>
              <a:gd name="connsiteX762" fmla="*/ 1391118 w 5286365"/>
              <a:gd name="connsiteY762" fmla="*/ 6357533 h 6857999"/>
              <a:gd name="connsiteX763" fmla="*/ 1389521 w 5286365"/>
              <a:gd name="connsiteY763" fmla="*/ 6355548 h 6857999"/>
              <a:gd name="connsiteX764" fmla="*/ 1388322 w 5286365"/>
              <a:gd name="connsiteY764" fmla="*/ 6353564 h 6857999"/>
              <a:gd name="connsiteX765" fmla="*/ 1387124 w 5286365"/>
              <a:gd name="connsiteY765" fmla="*/ 6351580 h 6857999"/>
              <a:gd name="connsiteX766" fmla="*/ 1385127 w 5286365"/>
              <a:gd name="connsiteY766" fmla="*/ 6349992 h 6857999"/>
              <a:gd name="connsiteX767" fmla="*/ 1383131 w 5286365"/>
              <a:gd name="connsiteY767" fmla="*/ 6349198 h 6857999"/>
              <a:gd name="connsiteX768" fmla="*/ 1379536 w 5286365"/>
              <a:gd name="connsiteY768" fmla="*/ 6348404 h 6857999"/>
              <a:gd name="connsiteX769" fmla="*/ 1386725 w 5286365"/>
              <a:gd name="connsiteY769" fmla="*/ 6346420 h 6857999"/>
              <a:gd name="connsiteX770" fmla="*/ 1391517 w 5286365"/>
              <a:gd name="connsiteY770" fmla="*/ 6344039 h 6857999"/>
              <a:gd name="connsiteX771" fmla="*/ 1396310 w 5286365"/>
              <a:gd name="connsiteY771" fmla="*/ 6340864 h 6857999"/>
              <a:gd name="connsiteX772" fmla="*/ 1399105 w 5286365"/>
              <a:gd name="connsiteY772" fmla="*/ 6338086 h 6857999"/>
              <a:gd name="connsiteX773" fmla="*/ 1401901 w 5286365"/>
              <a:gd name="connsiteY773" fmla="*/ 6334911 h 6857999"/>
              <a:gd name="connsiteX774" fmla="*/ 1403898 w 5286365"/>
              <a:gd name="connsiteY774" fmla="*/ 6331339 h 6857999"/>
              <a:gd name="connsiteX775" fmla="*/ 1406693 w 5286365"/>
              <a:gd name="connsiteY775" fmla="*/ 6323798 h 6857999"/>
              <a:gd name="connsiteX776" fmla="*/ 1408291 w 5286365"/>
              <a:gd name="connsiteY776" fmla="*/ 6320226 h 6857999"/>
              <a:gd name="connsiteX777" fmla="*/ 1410288 w 5286365"/>
              <a:gd name="connsiteY777" fmla="*/ 6317051 h 6857999"/>
              <a:gd name="connsiteX778" fmla="*/ 1412684 w 5286365"/>
              <a:gd name="connsiteY778" fmla="*/ 6313876 h 6857999"/>
              <a:gd name="connsiteX779" fmla="*/ 1416278 w 5286365"/>
              <a:gd name="connsiteY779" fmla="*/ 6310701 h 6857999"/>
              <a:gd name="connsiteX780" fmla="*/ 1421071 w 5286365"/>
              <a:gd name="connsiteY780" fmla="*/ 6307923 h 6857999"/>
              <a:gd name="connsiteX781" fmla="*/ 1426662 w 5286365"/>
              <a:gd name="connsiteY781" fmla="*/ 6305939 h 6857999"/>
              <a:gd name="connsiteX782" fmla="*/ 1434250 w 5286365"/>
              <a:gd name="connsiteY782" fmla="*/ 6303954 h 6857999"/>
              <a:gd name="connsiteX783" fmla="*/ 1417097 w 5286365"/>
              <a:gd name="connsiteY783" fmla="*/ 6264267 h 6857999"/>
              <a:gd name="connsiteX784" fmla="*/ 1420239 w 5286365"/>
              <a:gd name="connsiteY784" fmla="*/ 6264655 h 6857999"/>
              <a:gd name="connsiteX785" fmla="*/ 1422596 w 5286365"/>
              <a:gd name="connsiteY785" fmla="*/ 6265430 h 6857999"/>
              <a:gd name="connsiteX786" fmla="*/ 1424952 w 5286365"/>
              <a:gd name="connsiteY786" fmla="*/ 6266593 h 6857999"/>
              <a:gd name="connsiteX787" fmla="*/ 1428095 w 5286365"/>
              <a:gd name="connsiteY787" fmla="*/ 6268531 h 6857999"/>
              <a:gd name="connsiteX788" fmla="*/ 1433201 w 5286365"/>
              <a:gd name="connsiteY788" fmla="*/ 6272408 h 6857999"/>
              <a:gd name="connsiteX789" fmla="*/ 1437129 w 5286365"/>
              <a:gd name="connsiteY789" fmla="*/ 6276672 h 6857999"/>
              <a:gd name="connsiteX790" fmla="*/ 1439878 w 5286365"/>
              <a:gd name="connsiteY790" fmla="*/ 6281324 h 6857999"/>
              <a:gd name="connsiteX791" fmla="*/ 1441056 w 5286365"/>
              <a:gd name="connsiteY791" fmla="*/ 6283262 h 6857999"/>
              <a:gd name="connsiteX792" fmla="*/ 1441449 w 5286365"/>
              <a:gd name="connsiteY792" fmla="*/ 6285200 h 6857999"/>
              <a:gd name="connsiteX793" fmla="*/ 1435950 w 5286365"/>
              <a:gd name="connsiteY793" fmla="*/ 6284813 h 6857999"/>
              <a:gd name="connsiteX794" fmla="*/ 1431237 w 5286365"/>
              <a:gd name="connsiteY794" fmla="*/ 6284813 h 6857999"/>
              <a:gd name="connsiteX795" fmla="*/ 1426523 w 5286365"/>
              <a:gd name="connsiteY795" fmla="*/ 6285588 h 6857999"/>
              <a:gd name="connsiteX796" fmla="*/ 1422988 w 5286365"/>
              <a:gd name="connsiteY796" fmla="*/ 6286751 h 6857999"/>
              <a:gd name="connsiteX797" fmla="*/ 1420632 w 5286365"/>
              <a:gd name="connsiteY797" fmla="*/ 6288301 h 6857999"/>
              <a:gd name="connsiteX798" fmla="*/ 1418668 w 5286365"/>
              <a:gd name="connsiteY798" fmla="*/ 6290627 h 6857999"/>
              <a:gd name="connsiteX799" fmla="*/ 1418275 w 5286365"/>
              <a:gd name="connsiteY799" fmla="*/ 6292953 h 6857999"/>
              <a:gd name="connsiteX800" fmla="*/ 1418275 w 5286365"/>
              <a:gd name="connsiteY800" fmla="*/ 6296442 h 6857999"/>
              <a:gd name="connsiteX801" fmla="*/ 1413562 w 5286365"/>
              <a:gd name="connsiteY801" fmla="*/ 6296830 h 6857999"/>
              <a:gd name="connsiteX802" fmla="*/ 1410027 w 5286365"/>
              <a:gd name="connsiteY802" fmla="*/ 6297605 h 6857999"/>
              <a:gd name="connsiteX803" fmla="*/ 1407277 w 5286365"/>
              <a:gd name="connsiteY803" fmla="*/ 6296830 h 6857999"/>
              <a:gd name="connsiteX804" fmla="*/ 1405313 w 5286365"/>
              <a:gd name="connsiteY804" fmla="*/ 6296442 h 6857999"/>
              <a:gd name="connsiteX805" fmla="*/ 1403742 w 5286365"/>
              <a:gd name="connsiteY805" fmla="*/ 6296054 h 6857999"/>
              <a:gd name="connsiteX806" fmla="*/ 1403349 w 5286365"/>
              <a:gd name="connsiteY806" fmla="*/ 6294891 h 6857999"/>
              <a:gd name="connsiteX807" fmla="*/ 1403349 w 5286365"/>
              <a:gd name="connsiteY807" fmla="*/ 6294116 h 6857999"/>
              <a:gd name="connsiteX808" fmla="*/ 1403349 w 5286365"/>
              <a:gd name="connsiteY808" fmla="*/ 6292566 h 6857999"/>
              <a:gd name="connsiteX809" fmla="*/ 1404135 w 5286365"/>
              <a:gd name="connsiteY809" fmla="*/ 6291403 h 6857999"/>
              <a:gd name="connsiteX810" fmla="*/ 1405706 w 5286365"/>
              <a:gd name="connsiteY810" fmla="*/ 6290240 h 6857999"/>
              <a:gd name="connsiteX811" fmla="*/ 1408848 w 5286365"/>
              <a:gd name="connsiteY811" fmla="*/ 6288301 h 6857999"/>
              <a:gd name="connsiteX812" fmla="*/ 1413169 w 5286365"/>
              <a:gd name="connsiteY812" fmla="*/ 6285975 h 6857999"/>
              <a:gd name="connsiteX813" fmla="*/ 1415133 w 5286365"/>
              <a:gd name="connsiteY813" fmla="*/ 6285588 h 6857999"/>
              <a:gd name="connsiteX814" fmla="*/ 1417489 w 5286365"/>
              <a:gd name="connsiteY814" fmla="*/ 6285588 h 6857999"/>
              <a:gd name="connsiteX815" fmla="*/ 1418275 w 5286365"/>
              <a:gd name="connsiteY815" fmla="*/ 6279773 h 6857999"/>
              <a:gd name="connsiteX816" fmla="*/ 1417489 w 5286365"/>
              <a:gd name="connsiteY816" fmla="*/ 6276672 h 6857999"/>
              <a:gd name="connsiteX817" fmla="*/ 1417097 w 5286365"/>
              <a:gd name="connsiteY817" fmla="*/ 6274346 h 6857999"/>
              <a:gd name="connsiteX818" fmla="*/ 1416311 w 5286365"/>
              <a:gd name="connsiteY818" fmla="*/ 6272408 h 6857999"/>
              <a:gd name="connsiteX819" fmla="*/ 1414740 w 5286365"/>
              <a:gd name="connsiteY819" fmla="*/ 6270857 h 6857999"/>
              <a:gd name="connsiteX820" fmla="*/ 1412776 w 5286365"/>
              <a:gd name="connsiteY820" fmla="*/ 6269306 h 6857999"/>
              <a:gd name="connsiteX821" fmla="*/ 1409241 w 5286365"/>
              <a:gd name="connsiteY821" fmla="*/ 6268919 h 6857999"/>
              <a:gd name="connsiteX822" fmla="*/ 1411205 w 5286365"/>
              <a:gd name="connsiteY822" fmla="*/ 6266593 h 6857999"/>
              <a:gd name="connsiteX823" fmla="*/ 1412776 w 5286365"/>
              <a:gd name="connsiteY823" fmla="*/ 6265042 h 6857999"/>
              <a:gd name="connsiteX824" fmla="*/ 1415133 w 5286365"/>
              <a:gd name="connsiteY824" fmla="*/ 6264655 h 6857999"/>
              <a:gd name="connsiteX825" fmla="*/ 4756488 w 5286365"/>
              <a:gd name="connsiteY825" fmla="*/ 6229344 h 6857999"/>
              <a:gd name="connsiteX826" fmla="*/ 4763403 w 5286365"/>
              <a:gd name="connsiteY826" fmla="*/ 6229344 h 6857999"/>
              <a:gd name="connsiteX827" fmla="*/ 4766655 w 5286365"/>
              <a:gd name="connsiteY827" fmla="*/ 6229741 h 6857999"/>
              <a:gd name="connsiteX828" fmla="*/ 4769502 w 5286365"/>
              <a:gd name="connsiteY828" fmla="*/ 6230535 h 6857999"/>
              <a:gd name="connsiteX829" fmla="*/ 4772756 w 5286365"/>
              <a:gd name="connsiteY829" fmla="*/ 6231725 h 6857999"/>
              <a:gd name="connsiteX830" fmla="*/ 4775196 w 5286365"/>
              <a:gd name="connsiteY830" fmla="*/ 6233313 h 6857999"/>
              <a:gd name="connsiteX831" fmla="*/ 4771538 w 5286365"/>
              <a:gd name="connsiteY831" fmla="*/ 6244028 h 6857999"/>
              <a:gd name="connsiteX832" fmla="*/ 4768690 w 5286365"/>
              <a:gd name="connsiteY832" fmla="*/ 6253157 h 6857999"/>
              <a:gd name="connsiteX833" fmla="*/ 4762996 w 5286365"/>
              <a:gd name="connsiteY833" fmla="*/ 6266651 h 6857999"/>
              <a:gd name="connsiteX834" fmla="*/ 4760148 w 5286365"/>
              <a:gd name="connsiteY834" fmla="*/ 6273397 h 6857999"/>
              <a:gd name="connsiteX835" fmla="*/ 4757302 w 5286365"/>
              <a:gd name="connsiteY835" fmla="*/ 6280938 h 6857999"/>
              <a:gd name="connsiteX836" fmla="*/ 4754454 w 5286365"/>
              <a:gd name="connsiteY836" fmla="*/ 6290066 h 6857999"/>
              <a:gd name="connsiteX837" fmla="*/ 4752013 w 5286365"/>
              <a:gd name="connsiteY837" fmla="*/ 6300782 h 6857999"/>
              <a:gd name="connsiteX838" fmla="*/ 4748353 w 5286365"/>
              <a:gd name="connsiteY838" fmla="*/ 6300782 h 6857999"/>
              <a:gd name="connsiteX839" fmla="*/ 4745912 w 5286365"/>
              <a:gd name="connsiteY839" fmla="*/ 6300385 h 6857999"/>
              <a:gd name="connsiteX840" fmla="*/ 4743881 w 5286365"/>
              <a:gd name="connsiteY840" fmla="*/ 6299591 h 6857999"/>
              <a:gd name="connsiteX841" fmla="*/ 4742252 w 5286365"/>
              <a:gd name="connsiteY841" fmla="*/ 6298004 h 6857999"/>
              <a:gd name="connsiteX842" fmla="*/ 4741438 w 5286365"/>
              <a:gd name="connsiteY842" fmla="*/ 6296416 h 6857999"/>
              <a:gd name="connsiteX843" fmla="*/ 4740218 w 5286365"/>
              <a:gd name="connsiteY843" fmla="*/ 6294432 h 6857999"/>
              <a:gd name="connsiteX844" fmla="*/ 4740218 w 5286365"/>
              <a:gd name="connsiteY844" fmla="*/ 6292448 h 6857999"/>
              <a:gd name="connsiteX845" fmla="*/ 4740218 w 5286365"/>
              <a:gd name="connsiteY845" fmla="*/ 6290066 h 6857999"/>
              <a:gd name="connsiteX846" fmla="*/ 4741845 w 5286365"/>
              <a:gd name="connsiteY846" fmla="*/ 6284510 h 6857999"/>
              <a:gd name="connsiteX847" fmla="*/ 4743881 w 5286365"/>
              <a:gd name="connsiteY847" fmla="*/ 6278160 h 6857999"/>
              <a:gd name="connsiteX848" fmla="*/ 4749166 w 5286365"/>
              <a:gd name="connsiteY848" fmla="*/ 6265460 h 6857999"/>
              <a:gd name="connsiteX849" fmla="*/ 4751202 w 5286365"/>
              <a:gd name="connsiteY849" fmla="*/ 6258713 h 6857999"/>
              <a:gd name="connsiteX850" fmla="*/ 4752419 w 5286365"/>
              <a:gd name="connsiteY850" fmla="*/ 6252760 h 6857999"/>
              <a:gd name="connsiteX851" fmla="*/ 4753233 w 5286365"/>
              <a:gd name="connsiteY851" fmla="*/ 6250379 h 6857999"/>
              <a:gd name="connsiteX852" fmla="*/ 4753233 w 5286365"/>
              <a:gd name="connsiteY852" fmla="*/ 6247600 h 6857999"/>
              <a:gd name="connsiteX853" fmla="*/ 4753233 w 5286365"/>
              <a:gd name="connsiteY853" fmla="*/ 6245219 h 6857999"/>
              <a:gd name="connsiteX854" fmla="*/ 4752013 w 5286365"/>
              <a:gd name="connsiteY854" fmla="*/ 6243235 h 6857999"/>
              <a:gd name="connsiteX855" fmla="*/ 4751202 w 5286365"/>
              <a:gd name="connsiteY855" fmla="*/ 6241250 h 6857999"/>
              <a:gd name="connsiteX856" fmla="*/ 4749573 w 5286365"/>
              <a:gd name="connsiteY856" fmla="*/ 6239663 h 6857999"/>
              <a:gd name="connsiteX857" fmla="*/ 4747540 w 5286365"/>
              <a:gd name="connsiteY857" fmla="*/ 6238869 h 6857999"/>
              <a:gd name="connsiteX858" fmla="*/ 4744284 w 5286365"/>
              <a:gd name="connsiteY858" fmla="*/ 6238075 h 6857999"/>
              <a:gd name="connsiteX859" fmla="*/ 4740625 w 5286365"/>
              <a:gd name="connsiteY859" fmla="*/ 6237678 h 6857999"/>
              <a:gd name="connsiteX860" fmla="*/ 4736559 w 5286365"/>
              <a:gd name="connsiteY860" fmla="*/ 6237678 h 6857999"/>
              <a:gd name="connsiteX861" fmla="*/ 4731677 w 5286365"/>
              <a:gd name="connsiteY861" fmla="*/ 6238075 h 6857999"/>
              <a:gd name="connsiteX862" fmla="*/ 4725983 w 5286365"/>
              <a:gd name="connsiteY862" fmla="*/ 6239266 h 6857999"/>
              <a:gd name="connsiteX863" fmla="*/ 4730458 w 5286365"/>
              <a:gd name="connsiteY863" fmla="*/ 6236091 h 6857999"/>
              <a:gd name="connsiteX864" fmla="*/ 4736152 w 5286365"/>
              <a:gd name="connsiteY864" fmla="*/ 6233710 h 6857999"/>
              <a:gd name="connsiteX865" fmla="*/ 4742659 w 5286365"/>
              <a:gd name="connsiteY865" fmla="*/ 6231328 h 6857999"/>
              <a:gd name="connsiteX866" fmla="*/ 4749573 w 5286365"/>
              <a:gd name="connsiteY866" fmla="*/ 6229741 h 6857999"/>
              <a:gd name="connsiteX867" fmla="*/ 1392573 w 5286365"/>
              <a:gd name="connsiteY867" fmla="*/ 6222992 h 6857999"/>
              <a:gd name="connsiteX868" fmla="*/ 1395652 w 5286365"/>
              <a:gd name="connsiteY868" fmla="*/ 6222992 h 6857999"/>
              <a:gd name="connsiteX869" fmla="*/ 1397961 w 5286365"/>
              <a:gd name="connsiteY869" fmla="*/ 6223791 h 6857999"/>
              <a:gd name="connsiteX870" fmla="*/ 1399501 w 5286365"/>
              <a:gd name="connsiteY870" fmla="*/ 6224990 h 6857999"/>
              <a:gd name="connsiteX871" fmla="*/ 1400270 w 5286365"/>
              <a:gd name="connsiteY871" fmla="*/ 6226989 h 6857999"/>
              <a:gd name="connsiteX872" fmla="*/ 1401040 w 5286365"/>
              <a:gd name="connsiteY872" fmla="*/ 6229386 h 6857999"/>
              <a:gd name="connsiteX873" fmla="*/ 1401040 w 5286365"/>
              <a:gd name="connsiteY873" fmla="*/ 6231784 h 6857999"/>
              <a:gd name="connsiteX874" fmla="*/ 1400270 w 5286365"/>
              <a:gd name="connsiteY874" fmla="*/ 6236980 h 6857999"/>
              <a:gd name="connsiteX875" fmla="*/ 1400270 w 5286365"/>
              <a:gd name="connsiteY875" fmla="*/ 6239777 h 6857999"/>
              <a:gd name="connsiteX876" fmla="*/ 1401040 w 5286365"/>
              <a:gd name="connsiteY876" fmla="*/ 6241776 h 6857999"/>
              <a:gd name="connsiteX877" fmla="*/ 1401425 w 5286365"/>
              <a:gd name="connsiteY877" fmla="*/ 6243774 h 6857999"/>
              <a:gd name="connsiteX878" fmla="*/ 1402195 w 5286365"/>
              <a:gd name="connsiteY878" fmla="*/ 6245772 h 6857999"/>
              <a:gd name="connsiteX879" fmla="*/ 1404119 w 5286365"/>
              <a:gd name="connsiteY879" fmla="*/ 6246971 h 6857999"/>
              <a:gd name="connsiteX880" fmla="*/ 1407198 w 5286365"/>
              <a:gd name="connsiteY880" fmla="*/ 6247371 h 6857999"/>
              <a:gd name="connsiteX881" fmla="*/ 1411046 w 5286365"/>
              <a:gd name="connsiteY881" fmla="*/ 6246971 h 6857999"/>
              <a:gd name="connsiteX882" fmla="*/ 1416049 w 5286365"/>
              <a:gd name="connsiteY882" fmla="*/ 6245372 h 6857999"/>
              <a:gd name="connsiteX883" fmla="*/ 1412970 w 5286365"/>
              <a:gd name="connsiteY883" fmla="*/ 6248969 h 6857999"/>
              <a:gd name="connsiteX884" fmla="*/ 1410277 w 5286365"/>
              <a:gd name="connsiteY884" fmla="*/ 6252566 h 6857999"/>
              <a:gd name="connsiteX885" fmla="*/ 1406813 w 5286365"/>
              <a:gd name="connsiteY885" fmla="*/ 6256163 h 6857999"/>
              <a:gd name="connsiteX886" fmla="*/ 1403734 w 5286365"/>
              <a:gd name="connsiteY886" fmla="*/ 6258961 h 6857999"/>
              <a:gd name="connsiteX887" fmla="*/ 1401425 w 5286365"/>
              <a:gd name="connsiteY887" fmla="*/ 6262957 h 6857999"/>
              <a:gd name="connsiteX888" fmla="*/ 1400270 w 5286365"/>
              <a:gd name="connsiteY888" fmla="*/ 6265755 h 6857999"/>
              <a:gd name="connsiteX889" fmla="*/ 1399886 w 5286365"/>
              <a:gd name="connsiteY889" fmla="*/ 6267753 h 6857999"/>
              <a:gd name="connsiteX890" fmla="*/ 1399501 w 5286365"/>
              <a:gd name="connsiteY890" fmla="*/ 6270550 h 6857999"/>
              <a:gd name="connsiteX891" fmla="*/ 1399886 w 5286365"/>
              <a:gd name="connsiteY891" fmla="*/ 6273348 h 6857999"/>
              <a:gd name="connsiteX892" fmla="*/ 1400270 w 5286365"/>
              <a:gd name="connsiteY892" fmla="*/ 6276545 h 6857999"/>
              <a:gd name="connsiteX893" fmla="*/ 1401425 w 5286365"/>
              <a:gd name="connsiteY893" fmla="*/ 6280142 h 6857999"/>
              <a:gd name="connsiteX894" fmla="*/ 1377949 w 5286365"/>
              <a:gd name="connsiteY894" fmla="*/ 6280142 h 6857999"/>
              <a:gd name="connsiteX895" fmla="*/ 1382567 w 5286365"/>
              <a:gd name="connsiteY895" fmla="*/ 6275346 h 6857999"/>
              <a:gd name="connsiteX896" fmla="*/ 1386416 w 5286365"/>
              <a:gd name="connsiteY896" fmla="*/ 6269751 h 6857999"/>
              <a:gd name="connsiteX897" fmla="*/ 1389880 w 5286365"/>
              <a:gd name="connsiteY897" fmla="*/ 6262957 h 6857999"/>
              <a:gd name="connsiteX898" fmla="*/ 1392189 w 5286365"/>
              <a:gd name="connsiteY898" fmla="*/ 6256563 h 6857999"/>
              <a:gd name="connsiteX899" fmla="*/ 1393728 w 5286365"/>
              <a:gd name="connsiteY899" fmla="*/ 6248969 h 6857999"/>
              <a:gd name="connsiteX900" fmla="*/ 1394113 w 5286365"/>
              <a:gd name="connsiteY900" fmla="*/ 6240976 h 6857999"/>
              <a:gd name="connsiteX901" fmla="*/ 1393728 w 5286365"/>
              <a:gd name="connsiteY901" fmla="*/ 6232184 h 6857999"/>
              <a:gd name="connsiteX902" fmla="*/ 2771377 w 5286365"/>
              <a:gd name="connsiteY902" fmla="*/ 6215057 h 6857999"/>
              <a:gd name="connsiteX903" fmla="*/ 2771377 w 5286365"/>
              <a:gd name="connsiteY903" fmla="*/ 6222787 h 6857999"/>
              <a:gd name="connsiteX904" fmla="*/ 2771774 w 5286365"/>
              <a:gd name="connsiteY904" fmla="*/ 6230518 h 6857999"/>
              <a:gd name="connsiteX905" fmla="*/ 2771377 w 5286365"/>
              <a:gd name="connsiteY905" fmla="*/ 6237862 h 6857999"/>
              <a:gd name="connsiteX906" fmla="*/ 2771377 w 5286365"/>
              <a:gd name="connsiteY906" fmla="*/ 6241340 h 6857999"/>
              <a:gd name="connsiteX907" fmla="*/ 2770583 w 5286365"/>
              <a:gd name="connsiteY907" fmla="*/ 6244819 h 6857999"/>
              <a:gd name="connsiteX908" fmla="*/ 2769790 w 5286365"/>
              <a:gd name="connsiteY908" fmla="*/ 6247525 h 6857999"/>
              <a:gd name="connsiteX909" fmla="*/ 2768202 w 5286365"/>
              <a:gd name="connsiteY909" fmla="*/ 6250617 h 6857999"/>
              <a:gd name="connsiteX910" fmla="*/ 2766615 w 5286365"/>
              <a:gd name="connsiteY910" fmla="*/ 6252936 h 6857999"/>
              <a:gd name="connsiteX911" fmla="*/ 2764233 w 5286365"/>
              <a:gd name="connsiteY911" fmla="*/ 6255642 h 6857999"/>
              <a:gd name="connsiteX912" fmla="*/ 2761058 w 5286365"/>
              <a:gd name="connsiteY912" fmla="*/ 6256801 h 6857999"/>
              <a:gd name="connsiteX913" fmla="*/ 2757486 w 5286365"/>
              <a:gd name="connsiteY913" fmla="*/ 6258347 h 6857999"/>
              <a:gd name="connsiteX914" fmla="*/ 2753121 w 5286365"/>
              <a:gd name="connsiteY914" fmla="*/ 6259507 h 6857999"/>
              <a:gd name="connsiteX915" fmla="*/ 2747961 w 5286365"/>
              <a:gd name="connsiteY915" fmla="*/ 6259507 h 6857999"/>
              <a:gd name="connsiteX916" fmla="*/ 2748755 w 5286365"/>
              <a:gd name="connsiteY916" fmla="*/ 6244819 h 6857999"/>
              <a:gd name="connsiteX917" fmla="*/ 2748755 w 5286365"/>
              <a:gd name="connsiteY917" fmla="*/ 6237475 h 6857999"/>
              <a:gd name="connsiteX918" fmla="*/ 2750342 w 5286365"/>
              <a:gd name="connsiteY918" fmla="*/ 6230904 h 6857999"/>
              <a:gd name="connsiteX919" fmla="*/ 2751136 w 5286365"/>
              <a:gd name="connsiteY919" fmla="*/ 6227426 h 6857999"/>
              <a:gd name="connsiteX920" fmla="*/ 2752327 w 5286365"/>
              <a:gd name="connsiteY920" fmla="*/ 6225107 h 6857999"/>
              <a:gd name="connsiteX921" fmla="*/ 2754311 w 5286365"/>
              <a:gd name="connsiteY921" fmla="*/ 6222401 h 6857999"/>
              <a:gd name="connsiteX922" fmla="*/ 2756296 w 5286365"/>
              <a:gd name="connsiteY922" fmla="*/ 6220468 h 6857999"/>
              <a:gd name="connsiteX923" fmla="*/ 2759074 w 5286365"/>
              <a:gd name="connsiteY923" fmla="*/ 6218149 h 6857999"/>
              <a:gd name="connsiteX924" fmla="*/ 2762249 w 5286365"/>
              <a:gd name="connsiteY924" fmla="*/ 6216990 h 6857999"/>
              <a:gd name="connsiteX925" fmla="*/ 2766218 w 5286365"/>
              <a:gd name="connsiteY925" fmla="*/ 6215830 h 6857999"/>
              <a:gd name="connsiteX926" fmla="*/ 4660896 w 5286365"/>
              <a:gd name="connsiteY926" fmla="*/ 6178544 h 6857999"/>
              <a:gd name="connsiteX927" fmla="*/ 4662499 w 5286365"/>
              <a:gd name="connsiteY927" fmla="*/ 6178945 h 6857999"/>
              <a:gd name="connsiteX928" fmla="*/ 4664907 w 5286365"/>
              <a:gd name="connsiteY928" fmla="*/ 6181350 h 6857999"/>
              <a:gd name="connsiteX929" fmla="*/ 4672531 w 5286365"/>
              <a:gd name="connsiteY929" fmla="*/ 6190170 h 6857999"/>
              <a:gd name="connsiteX930" fmla="*/ 4676543 w 5286365"/>
              <a:gd name="connsiteY930" fmla="*/ 6196183 h 6857999"/>
              <a:gd name="connsiteX931" fmla="*/ 4681359 w 5286365"/>
              <a:gd name="connsiteY931" fmla="*/ 6202597 h 6857999"/>
              <a:gd name="connsiteX932" fmla="*/ 4685772 w 5286365"/>
              <a:gd name="connsiteY932" fmla="*/ 6209813 h 6857999"/>
              <a:gd name="connsiteX933" fmla="*/ 4689784 w 5286365"/>
              <a:gd name="connsiteY933" fmla="*/ 6217029 h 6857999"/>
              <a:gd name="connsiteX934" fmla="*/ 4693396 w 5286365"/>
              <a:gd name="connsiteY934" fmla="*/ 6224646 h 6857999"/>
              <a:gd name="connsiteX935" fmla="*/ 4695803 w 5286365"/>
              <a:gd name="connsiteY935" fmla="*/ 6231461 h 6857999"/>
              <a:gd name="connsiteX936" fmla="*/ 4697408 w 5286365"/>
              <a:gd name="connsiteY936" fmla="*/ 6238276 h 6857999"/>
              <a:gd name="connsiteX937" fmla="*/ 4697408 w 5286365"/>
              <a:gd name="connsiteY937" fmla="*/ 6241884 h 6857999"/>
              <a:gd name="connsiteX938" fmla="*/ 4697408 w 5286365"/>
              <a:gd name="connsiteY938" fmla="*/ 6244289 h 6857999"/>
              <a:gd name="connsiteX939" fmla="*/ 4697007 w 5286365"/>
              <a:gd name="connsiteY939" fmla="*/ 6247496 h 6857999"/>
              <a:gd name="connsiteX940" fmla="*/ 4695803 w 5286365"/>
              <a:gd name="connsiteY940" fmla="*/ 6249901 h 6857999"/>
              <a:gd name="connsiteX941" fmla="*/ 4694600 w 5286365"/>
              <a:gd name="connsiteY941" fmla="*/ 6251906 h 6857999"/>
              <a:gd name="connsiteX942" fmla="*/ 4692593 w 5286365"/>
              <a:gd name="connsiteY942" fmla="*/ 6253910 h 6857999"/>
              <a:gd name="connsiteX943" fmla="*/ 4689784 w 5286365"/>
              <a:gd name="connsiteY943" fmla="*/ 6255514 h 6857999"/>
              <a:gd name="connsiteX944" fmla="*/ 4686977 w 5286365"/>
              <a:gd name="connsiteY944" fmla="*/ 6256315 h 6857999"/>
              <a:gd name="connsiteX945" fmla="*/ 4683367 w 5286365"/>
              <a:gd name="connsiteY945" fmla="*/ 6257518 h 6857999"/>
              <a:gd name="connsiteX946" fmla="*/ 4678550 w 5286365"/>
              <a:gd name="connsiteY946" fmla="*/ 6257919 h 6857999"/>
              <a:gd name="connsiteX947" fmla="*/ 4678550 w 5286365"/>
              <a:gd name="connsiteY947" fmla="*/ 6255514 h 6857999"/>
              <a:gd name="connsiteX948" fmla="*/ 4678550 w 5286365"/>
              <a:gd name="connsiteY948" fmla="*/ 6253509 h 6857999"/>
              <a:gd name="connsiteX949" fmla="*/ 4679352 w 5286365"/>
              <a:gd name="connsiteY949" fmla="*/ 6251906 h 6857999"/>
              <a:gd name="connsiteX950" fmla="*/ 4679754 w 5286365"/>
              <a:gd name="connsiteY950" fmla="*/ 6250302 h 6857999"/>
              <a:gd name="connsiteX951" fmla="*/ 4681359 w 5286365"/>
              <a:gd name="connsiteY951" fmla="*/ 6248699 h 6857999"/>
              <a:gd name="connsiteX952" fmla="*/ 4682963 w 5286365"/>
              <a:gd name="connsiteY952" fmla="*/ 6247897 h 6857999"/>
              <a:gd name="connsiteX953" fmla="*/ 4684167 w 5286365"/>
              <a:gd name="connsiteY953" fmla="*/ 6247496 h 6857999"/>
              <a:gd name="connsiteX954" fmla="*/ 4686977 w 5286365"/>
              <a:gd name="connsiteY954" fmla="*/ 6246293 h 6857999"/>
              <a:gd name="connsiteX955" fmla="*/ 4685772 w 5286365"/>
              <a:gd name="connsiteY955" fmla="*/ 6244289 h 6857999"/>
              <a:gd name="connsiteX956" fmla="*/ 4684970 w 5286365"/>
              <a:gd name="connsiteY956" fmla="*/ 6243086 h 6857999"/>
              <a:gd name="connsiteX957" fmla="*/ 4683367 w 5286365"/>
              <a:gd name="connsiteY957" fmla="*/ 6242685 h 6857999"/>
              <a:gd name="connsiteX958" fmla="*/ 4681760 w 5286365"/>
              <a:gd name="connsiteY958" fmla="*/ 6242685 h 6857999"/>
              <a:gd name="connsiteX959" fmla="*/ 4680958 w 5286365"/>
              <a:gd name="connsiteY959" fmla="*/ 6243086 h 6857999"/>
              <a:gd name="connsiteX960" fmla="*/ 4679754 w 5286365"/>
              <a:gd name="connsiteY960" fmla="*/ 6244289 h 6857999"/>
              <a:gd name="connsiteX961" fmla="*/ 4678550 w 5286365"/>
              <a:gd name="connsiteY961" fmla="*/ 6245091 h 6857999"/>
              <a:gd name="connsiteX962" fmla="*/ 4678550 w 5286365"/>
              <a:gd name="connsiteY962" fmla="*/ 6246694 h 6857999"/>
              <a:gd name="connsiteX963" fmla="*/ 4675340 w 5286365"/>
              <a:gd name="connsiteY963" fmla="*/ 6243888 h 6857999"/>
              <a:gd name="connsiteX964" fmla="*/ 4673335 w 5286365"/>
              <a:gd name="connsiteY964" fmla="*/ 6240681 h 6857999"/>
              <a:gd name="connsiteX965" fmla="*/ 4671327 w 5286365"/>
              <a:gd name="connsiteY965" fmla="*/ 6236672 h 6857999"/>
              <a:gd name="connsiteX966" fmla="*/ 4670126 w 5286365"/>
              <a:gd name="connsiteY966" fmla="*/ 6232663 h 6857999"/>
              <a:gd name="connsiteX967" fmla="*/ 4669722 w 5286365"/>
              <a:gd name="connsiteY967" fmla="*/ 6227853 h 6857999"/>
              <a:gd name="connsiteX968" fmla="*/ 4668920 w 5286365"/>
              <a:gd name="connsiteY968" fmla="*/ 6223042 h 6857999"/>
              <a:gd name="connsiteX969" fmla="*/ 4668920 w 5286365"/>
              <a:gd name="connsiteY969" fmla="*/ 6213020 h 6857999"/>
              <a:gd name="connsiteX970" fmla="*/ 4668920 w 5286365"/>
              <a:gd name="connsiteY970" fmla="*/ 6202597 h 6857999"/>
              <a:gd name="connsiteX971" fmla="*/ 4668519 w 5286365"/>
              <a:gd name="connsiteY971" fmla="*/ 6198187 h 6857999"/>
              <a:gd name="connsiteX972" fmla="*/ 4668118 w 5286365"/>
              <a:gd name="connsiteY972" fmla="*/ 6192976 h 6857999"/>
              <a:gd name="connsiteX973" fmla="*/ 4666915 w 5286365"/>
              <a:gd name="connsiteY973" fmla="*/ 6188967 h 6857999"/>
              <a:gd name="connsiteX974" fmla="*/ 4666111 w 5286365"/>
              <a:gd name="connsiteY974" fmla="*/ 6184958 h 6857999"/>
              <a:gd name="connsiteX975" fmla="*/ 4663706 w 5286365"/>
              <a:gd name="connsiteY975" fmla="*/ 6181350 h 6857999"/>
              <a:gd name="connsiteX976" fmla="*/ 1265532 w 5286365"/>
              <a:gd name="connsiteY976" fmla="*/ 6173780 h 6857999"/>
              <a:gd name="connsiteX977" fmla="*/ 1271586 w 5286365"/>
              <a:gd name="connsiteY977" fmla="*/ 6173780 h 6857999"/>
              <a:gd name="connsiteX978" fmla="*/ 1268760 w 5286365"/>
              <a:gd name="connsiteY978" fmla="*/ 6176494 h 6857999"/>
              <a:gd name="connsiteX979" fmla="*/ 1266339 w 5286365"/>
              <a:gd name="connsiteY979" fmla="*/ 6179982 h 6857999"/>
              <a:gd name="connsiteX980" fmla="*/ 1265128 w 5286365"/>
              <a:gd name="connsiteY980" fmla="*/ 6183471 h 6857999"/>
              <a:gd name="connsiteX981" fmla="*/ 1263917 w 5286365"/>
              <a:gd name="connsiteY981" fmla="*/ 6188123 h 6857999"/>
              <a:gd name="connsiteX982" fmla="*/ 1263514 w 5286365"/>
              <a:gd name="connsiteY982" fmla="*/ 6192387 h 6857999"/>
              <a:gd name="connsiteX983" fmla="*/ 1263514 w 5286365"/>
              <a:gd name="connsiteY983" fmla="*/ 6197427 h 6857999"/>
              <a:gd name="connsiteX984" fmla="*/ 1263917 w 5286365"/>
              <a:gd name="connsiteY984" fmla="*/ 6207118 h 6857999"/>
              <a:gd name="connsiteX985" fmla="*/ 1261092 w 5286365"/>
              <a:gd name="connsiteY985" fmla="*/ 6205955 h 6857999"/>
              <a:gd name="connsiteX986" fmla="*/ 1257863 w 5286365"/>
              <a:gd name="connsiteY986" fmla="*/ 6204017 h 6857999"/>
              <a:gd name="connsiteX987" fmla="*/ 1254634 w 5286365"/>
              <a:gd name="connsiteY987" fmla="*/ 6202079 h 6857999"/>
              <a:gd name="connsiteX988" fmla="*/ 1252616 w 5286365"/>
              <a:gd name="connsiteY988" fmla="*/ 6199753 h 6857999"/>
              <a:gd name="connsiteX989" fmla="*/ 1250598 w 5286365"/>
              <a:gd name="connsiteY989" fmla="*/ 6196651 h 6857999"/>
              <a:gd name="connsiteX990" fmla="*/ 1248984 w 5286365"/>
              <a:gd name="connsiteY990" fmla="*/ 6193938 h 6857999"/>
              <a:gd name="connsiteX991" fmla="*/ 1248176 w 5286365"/>
              <a:gd name="connsiteY991" fmla="*/ 6190837 h 6857999"/>
              <a:gd name="connsiteX992" fmla="*/ 1247773 w 5286365"/>
              <a:gd name="connsiteY992" fmla="*/ 6187348 h 6857999"/>
              <a:gd name="connsiteX993" fmla="*/ 1248176 w 5286365"/>
              <a:gd name="connsiteY993" fmla="*/ 6184634 h 6857999"/>
              <a:gd name="connsiteX994" fmla="*/ 1248984 w 5286365"/>
              <a:gd name="connsiteY994" fmla="*/ 6181533 h 6857999"/>
              <a:gd name="connsiteX995" fmla="*/ 1250598 w 5286365"/>
              <a:gd name="connsiteY995" fmla="*/ 6179207 h 6857999"/>
              <a:gd name="connsiteX996" fmla="*/ 1253423 w 5286365"/>
              <a:gd name="connsiteY996" fmla="*/ 6176494 h 6857999"/>
              <a:gd name="connsiteX997" fmla="*/ 1256249 w 5286365"/>
              <a:gd name="connsiteY997" fmla="*/ 6175331 h 6857999"/>
              <a:gd name="connsiteX998" fmla="*/ 1260285 w 5286365"/>
              <a:gd name="connsiteY998" fmla="*/ 6174168 h 6857999"/>
              <a:gd name="connsiteX999" fmla="*/ 1407445 w 5286365"/>
              <a:gd name="connsiteY999" fmla="*/ 6165842 h 6857999"/>
              <a:gd name="connsiteX1000" fmla="*/ 1410942 w 5286365"/>
              <a:gd name="connsiteY1000" fmla="*/ 6173036 h 6857999"/>
              <a:gd name="connsiteX1001" fmla="*/ 1414439 w 5286365"/>
              <a:gd name="connsiteY1001" fmla="*/ 6179430 h 6857999"/>
              <a:gd name="connsiteX1002" fmla="*/ 1422210 w 5286365"/>
              <a:gd name="connsiteY1002" fmla="*/ 6192219 h 6857999"/>
              <a:gd name="connsiteX1003" fmla="*/ 1426096 w 5286365"/>
              <a:gd name="connsiteY1003" fmla="*/ 6199413 h 6857999"/>
              <a:gd name="connsiteX1004" fmla="*/ 1428816 w 5286365"/>
              <a:gd name="connsiteY1004" fmla="*/ 6206207 h 6857999"/>
              <a:gd name="connsiteX1005" fmla="*/ 1430370 w 5286365"/>
              <a:gd name="connsiteY1005" fmla="*/ 6209804 h 6857999"/>
              <a:gd name="connsiteX1006" fmla="*/ 1431147 w 5286365"/>
              <a:gd name="connsiteY1006" fmla="*/ 6213800 h 6857999"/>
              <a:gd name="connsiteX1007" fmla="*/ 1431924 w 5286365"/>
              <a:gd name="connsiteY1007" fmla="*/ 6218596 h 6857999"/>
              <a:gd name="connsiteX1008" fmla="*/ 1431924 w 5286365"/>
              <a:gd name="connsiteY1008" fmla="*/ 6222992 h 6857999"/>
              <a:gd name="connsiteX1009" fmla="*/ 1426096 w 5286365"/>
              <a:gd name="connsiteY1009" fmla="*/ 6220194 h 6857999"/>
              <a:gd name="connsiteX1010" fmla="*/ 1421433 w 5286365"/>
              <a:gd name="connsiteY1010" fmla="*/ 6217397 h 6857999"/>
              <a:gd name="connsiteX1011" fmla="*/ 1417548 w 5286365"/>
              <a:gd name="connsiteY1011" fmla="*/ 6215798 h 6857999"/>
              <a:gd name="connsiteX1012" fmla="*/ 1414828 w 5286365"/>
              <a:gd name="connsiteY1012" fmla="*/ 6214999 h 6857999"/>
              <a:gd name="connsiteX1013" fmla="*/ 1411331 w 5286365"/>
              <a:gd name="connsiteY1013" fmla="*/ 6214599 h 6857999"/>
              <a:gd name="connsiteX1014" fmla="*/ 1407057 w 5286365"/>
              <a:gd name="connsiteY1014" fmla="*/ 6214599 h 6857999"/>
              <a:gd name="connsiteX1015" fmla="*/ 1400840 w 5286365"/>
              <a:gd name="connsiteY1015" fmla="*/ 6215399 h 6857999"/>
              <a:gd name="connsiteX1016" fmla="*/ 1392680 w 5286365"/>
              <a:gd name="connsiteY1016" fmla="*/ 6217397 h 6857999"/>
              <a:gd name="connsiteX1017" fmla="*/ 1395400 w 5286365"/>
              <a:gd name="connsiteY1017" fmla="*/ 6215399 h 6857999"/>
              <a:gd name="connsiteX1018" fmla="*/ 1397732 w 5286365"/>
              <a:gd name="connsiteY1018" fmla="*/ 6213001 h 6857999"/>
              <a:gd name="connsiteX1019" fmla="*/ 1398897 w 5286365"/>
              <a:gd name="connsiteY1019" fmla="*/ 6211002 h 6857999"/>
              <a:gd name="connsiteX1020" fmla="*/ 1400063 w 5286365"/>
              <a:gd name="connsiteY1020" fmla="*/ 6208205 h 6857999"/>
              <a:gd name="connsiteX1021" fmla="*/ 1400452 w 5286365"/>
              <a:gd name="connsiteY1021" fmla="*/ 6205807 h 6857999"/>
              <a:gd name="connsiteX1022" fmla="*/ 1400063 w 5286365"/>
              <a:gd name="connsiteY1022" fmla="*/ 6203809 h 6857999"/>
              <a:gd name="connsiteX1023" fmla="*/ 1399674 w 5286365"/>
              <a:gd name="connsiteY1023" fmla="*/ 6201411 h 6857999"/>
              <a:gd name="connsiteX1024" fmla="*/ 1398120 w 5286365"/>
              <a:gd name="connsiteY1024" fmla="*/ 6199413 h 6857999"/>
              <a:gd name="connsiteX1025" fmla="*/ 1396566 w 5286365"/>
              <a:gd name="connsiteY1025" fmla="*/ 6197414 h 6857999"/>
              <a:gd name="connsiteX1026" fmla="*/ 1394623 w 5286365"/>
              <a:gd name="connsiteY1026" fmla="*/ 6195816 h 6857999"/>
              <a:gd name="connsiteX1027" fmla="*/ 1392680 w 5286365"/>
              <a:gd name="connsiteY1027" fmla="*/ 6193818 h 6857999"/>
              <a:gd name="connsiteX1028" fmla="*/ 1389572 w 5286365"/>
              <a:gd name="connsiteY1028" fmla="*/ 6192219 h 6857999"/>
              <a:gd name="connsiteX1029" fmla="*/ 1386852 w 5286365"/>
              <a:gd name="connsiteY1029" fmla="*/ 6191020 h 6857999"/>
              <a:gd name="connsiteX1030" fmla="*/ 1383744 w 5286365"/>
              <a:gd name="connsiteY1030" fmla="*/ 6190221 h 6857999"/>
              <a:gd name="connsiteX1031" fmla="*/ 1380247 w 5286365"/>
              <a:gd name="connsiteY1031" fmla="*/ 6189821 h 6857999"/>
              <a:gd name="connsiteX1032" fmla="*/ 1376361 w 5286365"/>
              <a:gd name="connsiteY1032" fmla="*/ 6189022 h 6857999"/>
              <a:gd name="connsiteX1033" fmla="*/ 1376361 w 5286365"/>
              <a:gd name="connsiteY1033" fmla="*/ 6186224 h 6857999"/>
              <a:gd name="connsiteX1034" fmla="*/ 1376750 w 5286365"/>
              <a:gd name="connsiteY1034" fmla="*/ 6183427 h 6857999"/>
              <a:gd name="connsiteX1035" fmla="*/ 1378304 w 5286365"/>
              <a:gd name="connsiteY1035" fmla="*/ 6182228 h 6857999"/>
              <a:gd name="connsiteX1036" fmla="*/ 1381024 w 5286365"/>
              <a:gd name="connsiteY1036" fmla="*/ 6181029 h 6857999"/>
              <a:gd name="connsiteX1037" fmla="*/ 1383355 w 5286365"/>
              <a:gd name="connsiteY1037" fmla="*/ 6180229 h 6857999"/>
              <a:gd name="connsiteX1038" fmla="*/ 1386075 w 5286365"/>
              <a:gd name="connsiteY1038" fmla="*/ 6179430 h 6857999"/>
              <a:gd name="connsiteX1039" fmla="*/ 1393069 w 5286365"/>
              <a:gd name="connsiteY1039" fmla="*/ 6178631 h 6857999"/>
              <a:gd name="connsiteX1040" fmla="*/ 1400063 w 5286365"/>
              <a:gd name="connsiteY1040" fmla="*/ 6177432 h 6857999"/>
              <a:gd name="connsiteX1041" fmla="*/ 1402783 w 5286365"/>
              <a:gd name="connsiteY1041" fmla="*/ 6177032 h 6857999"/>
              <a:gd name="connsiteX1042" fmla="*/ 1405503 w 5286365"/>
              <a:gd name="connsiteY1042" fmla="*/ 6175434 h 6857999"/>
              <a:gd name="connsiteX1043" fmla="*/ 1407445 w 5286365"/>
              <a:gd name="connsiteY1043" fmla="*/ 6173835 h 6857999"/>
              <a:gd name="connsiteX1044" fmla="*/ 1408223 w 5286365"/>
              <a:gd name="connsiteY1044" fmla="*/ 6171837 h 6857999"/>
              <a:gd name="connsiteX1045" fmla="*/ 1408223 w 5286365"/>
              <a:gd name="connsiteY1045" fmla="*/ 6169439 h 6857999"/>
              <a:gd name="connsiteX1046" fmla="*/ 1446608 w 5286365"/>
              <a:gd name="connsiteY1046" fmla="*/ 6115042 h 6857999"/>
              <a:gd name="connsiteX1047" fmla="*/ 1449783 w 5286365"/>
              <a:gd name="connsiteY1047" fmla="*/ 6115430 h 6857999"/>
              <a:gd name="connsiteX1048" fmla="*/ 1451767 w 5286365"/>
              <a:gd name="connsiteY1048" fmla="*/ 6116593 h 6857999"/>
              <a:gd name="connsiteX1049" fmla="*/ 1453752 w 5286365"/>
              <a:gd name="connsiteY1049" fmla="*/ 6117368 h 6857999"/>
              <a:gd name="connsiteX1050" fmla="*/ 1454942 w 5286365"/>
              <a:gd name="connsiteY1050" fmla="*/ 6119306 h 6857999"/>
              <a:gd name="connsiteX1051" fmla="*/ 1455339 w 5286365"/>
              <a:gd name="connsiteY1051" fmla="*/ 6120857 h 6857999"/>
              <a:gd name="connsiteX1052" fmla="*/ 1455736 w 5286365"/>
              <a:gd name="connsiteY1052" fmla="*/ 6123183 h 6857999"/>
              <a:gd name="connsiteX1053" fmla="*/ 1455736 w 5286365"/>
              <a:gd name="connsiteY1053" fmla="*/ 6128222 h 6857999"/>
              <a:gd name="connsiteX1054" fmla="*/ 1454149 w 5286365"/>
              <a:gd name="connsiteY1054" fmla="*/ 6139076 h 6857999"/>
              <a:gd name="connsiteX1055" fmla="*/ 1454149 w 5286365"/>
              <a:gd name="connsiteY1055" fmla="*/ 6144116 h 6857999"/>
              <a:gd name="connsiteX1056" fmla="*/ 1454942 w 5286365"/>
              <a:gd name="connsiteY1056" fmla="*/ 6146442 h 6857999"/>
              <a:gd name="connsiteX1057" fmla="*/ 1455339 w 5286365"/>
              <a:gd name="connsiteY1057" fmla="*/ 6148380 h 6857999"/>
              <a:gd name="connsiteX1058" fmla="*/ 1450180 w 5286365"/>
              <a:gd name="connsiteY1058" fmla="*/ 6146829 h 6857999"/>
              <a:gd name="connsiteX1059" fmla="*/ 1446211 w 5286365"/>
              <a:gd name="connsiteY1059" fmla="*/ 6146054 h 6857999"/>
              <a:gd name="connsiteX1060" fmla="*/ 1442639 w 5286365"/>
              <a:gd name="connsiteY1060" fmla="*/ 6144503 h 6857999"/>
              <a:gd name="connsiteX1061" fmla="*/ 1440258 w 5286365"/>
              <a:gd name="connsiteY1061" fmla="*/ 6142565 h 6857999"/>
              <a:gd name="connsiteX1062" fmla="*/ 1438273 w 5286365"/>
              <a:gd name="connsiteY1062" fmla="*/ 6141015 h 6857999"/>
              <a:gd name="connsiteX1063" fmla="*/ 1436686 w 5286365"/>
              <a:gd name="connsiteY1063" fmla="*/ 6139076 h 6857999"/>
              <a:gd name="connsiteX1064" fmla="*/ 1435892 w 5286365"/>
              <a:gd name="connsiteY1064" fmla="*/ 6137138 h 6857999"/>
              <a:gd name="connsiteX1065" fmla="*/ 1435098 w 5286365"/>
              <a:gd name="connsiteY1065" fmla="*/ 6134812 h 6857999"/>
              <a:gd name="connsiteX1066" fmla="*/ 1435098 w 5286365"/>
              <a:gd name="connsiteY1066" fmla="*/ 6132486 h 6857999"/>
              <a:gd name="connsiteX1067" fmla="*/ 1435892 w 5286365"/>
              <a:gd name="connsiteY1067" fmla="*/ 6130160 h 6857999"/>
              <a:gd name="connsiteX1068" fmla="*/ 1436686 w 5286365"/>
              <a:gd name="connsiteY1068" fmla="*/ 6127834 h 6857999"/>
              <a:gd name="connsiteX1069" fmla="*/ 1438273 w 5286365"/>
              <a:gd name="connsiteY1069" fmla="*/ 6125509 h 6857999"/>
              <a:gd name="connsiteX1070" fmla="*/ 1441845 w 5286365"/>
              <a:gd name="connsiteY1070" fmla="*/ 6120469 h 6857999"/>
              <a:gd name="connsiteX1071" fmla="*/ 1406610 w 5286365"/>
              <a:gd name="connsiteY1071" fmla="*/ 6115042 h 6857999"/>
              <a:gd name="connsiteX1072" fmla="*/ 1411864 w 5286365"/>
              <a:gd name="connsiteY1072" fmla="*/ 6118677 h 6857999"/>
              <a:gd name="connsiteX1073" fmla="*/ 1415500 w 5286365"/>
              <a:gd name="connsiteY1073" fmla="*/ 6123119 h 6857999"/>
              <a:gd name="connsiteX1074" fmla="*/ 1418329 w 5286365"/>
              <a:gd name="connsiteY1074" fmla="*/ 6128369 h 6857999"/>
              <a:gd name="connsiteX1075" fmla="*/ 1421158 w 5286365"/>
              <a:gd name="connsiteY1075" fmla="*/ 6134023 h 6857999"/>
              <a:gd name="connsiteX1076" fmla="*/ 1422370 w 5286365"/>
              <a:gd name="connsiteY1076" fmla="*/ 6140080 h 6857999"/>
              <a:gd name="connsiteX1077" fmla="*/ 1423582 w 5286365"/>
              <a:gd name="connsiteY1077" fmla="*/ 6146946 h 6857999"/>
              <a:gd name="connsiteX1078" fmla="*/ 1423986 w 5286365"/>
              <a:gd name="connsiteY1078" fmla="*/ 6153811 h 6857999"/>
              <a:gd name="connsiteX1079" fmla="*/ 1423986 w 5286365"/>
              <a:gd name="connsiteY1079" fmla="*/ 6161080 h 6857999"/>
              <a:gd name="connsiteX1080" fmla="*/ 1417521 w 5286365"/>
              <a:gd name="connsiteY1080" fmla="*/ 6156638 h 6857999"/>
              <a:gd name="connsiteX1081" fmla="*/ 1411864 w 5286365"/>
              <a:gd name="connsiteY1081" fmla="*/ 6151792 h 6857999"/>
              <a:gd name="connsiteX1082" fmla="*/ 1407419 w 5286365"/>
              <a:gd name="connsiteY1082" fmla="*/ 6146138 h 6857999"/>
              <a:gd name="connsiteX1083" fmla="*/ 1405802 w 5286365"/>
              <a:gd name="connsiteY1083" fmla="*/ 6143715 h 6857999"/>
              <a:gd name="connsiteX1084" fmla="*/ 1404186 w 5286365"/>
              <a:gd name="connsiteY1084" fmla="*/ 6140484 h 6857999"/>
              <a:gd name="connsiteX1085" fmla="*/ 1402569 w 5286365"/>
              <a:gd name="connsiteY1085" fmla="*/ 6137657 h 6857999"/>
              <a:gd name="connsiteX1086" fmla="*/ 1402165 w 5286365"/>
              <a:gd name="connsiteY1086" fmla="*/ 6135234 h 6857999"/>
              <a:gd name="connsiteX1087" fmla="*/ 1401761 w 5286365"/>
              <a:gd name="connsiteY1087" fmla="*/ 6132003 h 6857999"/>
              <a:gd name="connsiteX1088" fmla="*/ 1401761 w 5286365"/>
              <a:gd name="connsiteY1088" fmla="*/ 6128369 h 6857999"/>
              <a:gd name="connsiteX1089" fmla="*/ 1402165 w 5286365"/>
              <a:gd name="connsiteY1089" fmla="*/ 6125542 h 6857999"/>
              <a:gd name="connsiteX1090" fmla="*/ 1402974 w 5286365"/>
              <a:gd name="connsiteY1090" fmla="*/ 6122311 h 6857999"/>
              <a:gd name="connsiteX1091" fmla="*/ 1404590 w 5286365"/>
              <a:gd name="connsiteY1091" fmla="*/ 6118677 h 6857999"/>
              <a:gd name="connsiteX1092" fmla="*/ 1243732 w 5286365"/>
              <a:gd name="connsiteY1092" fmla="*/ 6032492 h 6857999"/>
              <a:gd name="connsiteX1093" fmla="*/ 1246763 w 5286365"/>
              <a:gd name="connsiteY1093" fmla="*/ 6034080 h 6857999"/>
              <a:gd name="connsiteX1094" fmla="*/ 1249794 w 5286365"/>
              <a:gd name="connsiteY1094" fmla="*/ 6036064 h 6857999"/>
              <a:gd name="connsiteX1095" fmla="*/ 1251526 w 5286365"/>
              <a:gd name="connsiteY1095" fmla="*/ 6039239 h 6857999"/>
              <a:gd name="connsiteX1096" fmla="*/ 1252825 w 5286365"/>
              <a:gd name="connsiteY1096" fmla="*/ 6042017 h 6857999"/>
              <a:gd name="connsiteX1097" fmla="*/ 1253691 w 5286365"/>
              <a:gd name="connsiteY1097" fmla="*/ 6045589 h 6857999"/>
              <a:gd name="connsiteX1098" fmla="*/ 1254124 w 5286365"/>
              <a:gd name="connsiteY1098" fmla="*/ 6049161 h 6857999"/>
              <a:gd name="connsiteX1099" fmla="*/ 1254124 w 5286365"/>
              <a:gd name="connsiteY1099" fmla="*/ 6057098 h 6857999"/>
              <a:gd name="connsiteX1100" fmla="*/ 1252392 w 5286365"/>
              <a:gd name="connsiteY1100" fmla="*/ 6074164 h 6857999"/>
              <a:gd name="connsiteX1101" fmla="*/ 1252392 w 5286365"/>
              <a:gd name="connsiteY1101" fmla="*/ 6082101 h 6857999"/>
              <a:gd name="connsiteX1102" fmla="*/ 1252825 w 5286365"/>
              <a:gd name="connsiteY1102" fmla="*/ 6085673 h 6857999"/>
              <a:gd name="connsiteX1103" fmla="*/ 1253691 w 5286365"/>
              <a:gd name="connsiteY1103" fmla="*/ 6089245 h 6857999"/>
              <a:gd name="connsiteX1104" fmla="*/ 1252825 w 5286365"/>
              <a:gd name="connsiteY1104" fmla="*/ 6089642 h 6857999"/>
              <a:gd name="connsiteX1105" fmla="*/ 1251959 w 5286365"/>
              <a:gd name="connsiteY1105" fmla="*/ 6089642 h 6857999"/>
              <a:gd name="connsiteX1106" fmla="*/ 1251526 w 5286365"/>
              <a:gd name="connsiteY1106" fmla="*/ 6089642 h 6857999"/>
              <a:gd name="connsiteX1107" fmla="*/ 1250227 w 5286365"/>
              <a:gd name="connsiteY1107" fmla="*/ 6089245 h 6857999"/>
              <a:gd name="connsiteX1108" fmla="*/ 1248495 w 5286365"/>
              <a:gd name="connsiteY1108" fmla="*/ 6087658 h 6857999"/>
              <a:gd name="connsiteX1109" fmla="*/ 1246763 w 5286365"/>
              <a:gd name="connsiteY1109" fmla="*/ 6084880 h 6857999"/>
              <a:gd name="connsiteX1110" fmla="*/ 1245464 w 5286365"/>
              <a:gd name="connsiteY1110" fmla="*/ 6080911 h 6857999"/>
              <a:gd name="connsiteX1111" fmla="*/ 1243732 w 5286365"/>
              <a:gd name="connsiteY1111" fmla="*/ 6076148 h 6857999"/>
              <a:gd name="connsiteX1112" fmla="*/ 1241568 w 5286365"/>
              <a:gd name="connsiteY1112" fmla="*/ 6065830 h 6857999"/>
              <a:gd name="connsiteX1113" fmla="*/ 1239836 w 5286365"/>
              <a:gd name="connsiteY1113" fmla="*/ 6054717 h 6857999"/>
              <a:gd name="connsiteX1114" fmla="*/ 1239836 w 5286365"/>
              <a:gd name="connsiteY1114" fmla="*/ 6044795 h 6857999"/>
              <a:gd name="connsiteX1115" fmla="*/ 1239836 w 5286365"/>
              <a:gd name="connsiteY1115" fmla="*/ 6040033 h 6857999"/>
              <a:gd name="connsiteX1116" fmla="*/ 1241135 w 5286365"/>
              <a:gd name="connsiteY1116" fmla="*/ 6036461 h 6857999"/>
              <a:gd name="connsiteX1117" fmla="*/ 1242001 w 5286365"/>
              <a:gd name="connsiteY1117" fmla="*/ 6034080 h 6857999"/>
              <a:gd name="connsiteX1118" fmla="*/ 4730027 w 5286365"/>
              <a:gd name="connsiteY1118" fmla="*/ 6019794 h 6857999"/>
              <a:gd name="connsiteX1119" fmla="*/ 4732837 w 5286365"/>
              <a:gd name="connsiteY1119" fmla="*/ 6021778 h 6857999"/>
              <a:gd name="connsiteX1120" fmla="*/ 4734845 w 5286365"/>
              <a:gd name="connsiteY1120" fmla="*/ 6024160 h 6857999"/>
              <a:gd name="connsiteX1121" fmla="*/ 4739262 w 5286365"/>
              <a:gd name="connsiteY1121" fmla="*/ 6030906 h 6857999"/>
              <a:gd name="connsiteX1122" fmla="*/ 4743277 w 5286365"/>
              <a:gd name="connsiteY1122" fmla="*/ 6038844 h 6857999"/>
              <a:gd name="connsiteX1123" fmla="*/ 4747292 w 5286365"/>
              <a:gd name="connsiteY1123" fmla="*/ 6048369 h 6857999"/>
              <a:gd name="connsiteX1124" fmla="*/ 4750906 w 5286365"/>
              <a:gd name="connsiteY1124" fmla="*/ 6058291 h 6857999"/>
              <a:gd name="connsiteX1125" fmla="*/ 4753719 w 5286365"/>
              <a:gd name="connsiteY1125" fmla="*/ 6069403 h 6857999"/>
              <a:gd name="connsiteX1126" fmla="*/ 4755725 w 5286365"/>
              <a:gd name="connsiteY1126" fmla="*/ 6080913 h 6857999"/>
              <a:gd name="connsiteX1127" fmla="*/ 4756932 w 5286365"/>
              <a:gd name="connsiteY1127" fmla="*/ 6092422 h 6857999"/>
              <a:gd name="connsiteX1128" fmla="*/ 4757734 w 5286365"/>
              <a:gd name="connsiteY1128" fmla="*/ 6103932 h 6857999"/>
              <a:gd name="connsiteX1129" fmla="*/ 4756528 w 5286365"/>
              <a:gd name="connsiteY1129" fmla="*/ 6115044 h 6857999"/>
              <a:gd name="connsiteX1130" fmla="*/ 4756127 w 5286365"/>
              <a:gd name="connsiteY1130" fmla="*/ 6120600 h 6857999"/>
              <a:gd name="connsiteX1131" fmla="*/ 4754924 w 5286365"/>
              <a:gd name="connsiteY1131" fmla="*/ 6125760 h 6857999"/>
              <a:gd name="connsiteX1132" fmla="*/ 4753719 w 5286365"/>
              <a:gd name="connsiteY1132" fmla="*/ 6130522 h 6857999"/>
              <a:gd name="connsiteX1133" fmla="*/ 4752111 w 5286365"/>
              <a:gd name="connsiteY1133" fmla="*/ 6135682 h 6857999"/>
              <a:gd name="connsiteX1134" fmla="*/ 4750105 w 5286365"/>
              <a:gd name="connsiteY1134" fmla="*/ 6140047 h 6857999"/>
              <a:gd name="connsiteX1135" fmla="*/ 4747292 w 5286365"/>
              <a:gd name="connsiteY1135" fmla="*/ 6144413 h 6857999"/>
              <a:gd name="connsiteX1136" fmla="*/ 4744884 w 5286365"/>
              <a:gd name="connsiteY1136" fmla="*/ 6148382 h 6857999"/>
              <a:gd name="connsiteX1137" fmla="*/ 4741270 w 5286365"/>
              <a:gd name="connsiteY1137" fmla="*/ 6151160 h 6857999"/>
              <a:gd name="connsiteX1138" fmla="*/ 4737656 w 5286365"/>
              <a:gd name="connsiteY1138" fmla="*/ 6154335 h 6857999"/>
              <a:gd name="connsiteX1139" fmla="*/ 4734443 w 5286365"/>
              <a:gd name="connsiteY1139" fmla="*/ 6157113 h 6857999"/>
              <a:gd name="connsiteX1140" fmla="*/ 4729627 w 5286365"/>
              <a:gd name="connsiteY1140" fmla="*/ 6159097 h 6857999"/>
              <a:gd name="connsiteX1141" fmla="*/ 4725208 w 5286365"/>
              <a:gd name="connsiteY1141" fmla="*/ 6160685 h 6857999"/>
              <a:gd name="connsiteX1142" fmla="*/ 4723602 w 5286365"/>
              <a:gd name="connsiteY1142" fmla="*/ 6171400 h 6857999"/>
              <a:gd name="connsiteX1143" fmla="*/ 4722398 w 5286365"/>
              <a:gd name="connsiteY1143" fmla="*/ 6179338 h 6857999"/>
              <a:gd name="connsiteX1144" fmla="*/ 4721995 w 5286365"/>
              <a:gd name="connsiteY1144" fmla="*/ 6192832 h 6857999"/>
              <a:gd name="connsiteX1145" fmla="*/ 4721594 w 5286365"/>
              <a:gd name="connsiteY1145" fmla="*/ 6198785 h 6857999"/>
              <a:gd name="connsiteX1146" fmla="*/ 4721192 w 5286365"/>
              <a:gd name="connsiteY1146" fmla="*/ 6205532 h 6857999"/>
              <a:gd name="connsiteX1147" fmla="*/ 4719988 w 5286365"/>
              <a:gd name="connsiteY1147" fmla="*/ 6213469 h 6857999"/>
              <a:gd name="connsiteX1148" fmla="*/ 4718381 w 5286365"/>
              <a:gd name="connsiteY1148" fmla="*/ 6222994 h 6857999"/>
              <a:gd name="connsiteX1149" fmla="*/ 4715571 w 5286365"/>
              <a:gd name="connsiteY1149" fmla="*/ 6219025 h 6857999"/>
              <a:gd name="connsiteX1150" fmla="*/ 4712760 w 5286365"/>
              <a:gd name="connsiteY1150" fmla="*/ 6215056 h 6857999"/>
              <a:gd name="connsiteX1151" fmla="*/ 4707941 w 5286365"/>
              <a:gd name="connsiteY1151" fmla="*/ 6206325 h 6857999"/>
              <a:gd name="connsiteX1152" fmla="*/ 4703926 w 5286365"/>
              <a:gd name="connsiteY1152" fmla="*/ 6196800 h 6857999"/>
              <a:gd name="connsiteX1153" fmla="*/ 4700311 w 5286365"/>
              <a:gd name="connsiteY1153" fmla="*/ 6186482 h 6857999"/>
              <a:gd name="connsiteX1154" fmla="*/ 4697904 w 5286365"/>
              <a:gd name="connsiteY1154" fmla="*/ 6175369 h 6857999"/>
              <a:gd name="connsiteX1155" fmla="*/ 4695092 w 5286365"/>
              <a:gd name="connsiteY1155" fmla="*/ 6164256 h 6857999"/>
              <a:gd name="connsiteX1156" fmla="*/ 4693084 w 5286365"/>
              <a:gd name="connsiteY1156" fmla="*/ 6152747 h 6857999"/>
              <a:gd name="connsiteX1157" fmla="*/ 4692281 w 5286365"/>
              <a:gd name="connsiteY1157" fmla="*/ 6141238 h 6857999"/>
              <a:gd name="connsiteX1158" fmla="*/ 4690675 w 5286365"/>
              <a:gd name="connsiteY1158" fmla="*/ 6129332 h 6857999"/>
              <a:gd name="connsiteX1159" fmla="*/ 4690274 w 5286365"/>
              <a:gd name="connsiteY1159" fmla="*/ 6117822 h 6857999"/>
              <a:gd name="connsiteX1160" fmla="*/ 4689470 w 5286365"/>
              <a:gd name="connsiteY1160" fmla="*/ 6095597 h 6857999"/>
              <a:gd name="connsiteX1161" fmla="*/ 4689470 w 5286365"/>
              <a:gd name="connsiteY1161" fmla="*/ 6076150 h 6857999"/>
              <a:gd name="connsiteX1162" fmla="*/ 4690675 w 5286365"/>
              <a:gd name="connsiteY1162" fmla="*/ 6059482 h 6857999"/>
              <a:gd name="connsiteX1163" fmla="*/ 4692682 w 5286365"/>
              <a:gd name="connsiteY1163" fmla="*/ 6060275 h 6857999"/>
              <a:gd name="connsiteX1164" fmla="*/ 4694691 w 5286365"/>
              <a:gd name="connsiteY1164" fmla="*/ 6061863 h 6857999"/>
              <a:gd name="connsiteX1165" fmla="*/ 4696297 w 5286365"/>
              <a:gd name="connsiteY1165" fmla="*/ 6063450 h 6857999"/>
              <a:gd name="connsiteX1166" fmla="*/ 4697904 w 5286365"/>
              <a:gd name="connsiteY1166" fmla="*/ 6065435 h 6857999"/>
              <a:gd name="connsiteX1167" fmla="*/ 4700311 w 5286365"/>
              <a:gd name="connsiteY1167" fmla="*/ 6070594 h 6857999"/>
              <a:gd name="connsiteX1168" fmla="*/ 4702320 w 5286365"/>
              <a:gd name="connsiteY1168" fmla="*/ 6076150 h 6857999"/>
              <a:gd name="connsiteX1169" fmla="*/ 4703123 w 5286365"/>
              <a:gd name="connsiteY1169" fmla="*/ 6082897 h 6857999"/>
              <a:gd name="connsiteX1170" fmla="*/ 4703926 w 5286365"/>
              <a:gd name="connsiteY1170" fmla="*/ 6090041 h 6857999"/>
              <a:gd name="connsiteX1171" fmla="*/ 4703926 w 5286365"/>
              <a:gd name="connsiteY1171" fmla="*/ 6097582 h 6857999"/>
              <a:gd name="connsiteX1172" fmla="*/ 4703123 w 5286365"/>
              <a:gd name="connsiteY1172" fmla="*/ 6105916 h 6857999"/>
              <a:gd name="connsiteX1173" fmla="*/ 4702320 w 5286365"/>
              <a:gd name="connsiteY1173" fmla="*/ 6122585 h 6857999"/>
              <a:gd name="connsiteX1174" fmla="*/ 4700713 w 5286365"/>
              <a:gd name="connsiteY1174" fmla="*/ 6139253 h 6857999"/>
              <a:gd name="connsiteX1175" fmla="*/ 4700311 w 5286365"/>
              <a:gd name="connsiteY1175" fmla="*/ 6154335 h 6857999"/>
              <a:gd name="connsiteX1176" fmla="*/ 4700311 w 5286365"/>
              <a:gd name="connsiteY1176" fmla="*/ 6160685 h 6857999"/>
              <a:gd name="connsiteX1177" fmla="*/ 4700713 w 5286365"/>
              <a:gd name="connsiteY1177" fmla="*/ 6166638 h 6857999"/>
              <a:gd name="connsiteX1178" fmla="*/ 4704730 w 5286365"/>
              <a:gd name="connsiteY1178" fmla="*/ 6167432 h 6857999"/>
              <a:gd name="connsiteX1179" fmla="*/ 4708343 w 5286365"/>
              <a:gd name="connsiteY1179" fmla="*/ 6167432 h 6857999"/>
              <a:gd name="connsiteX1180" fmla="*/ 4711957 w 5286365"/>
              <a:gd name="connsiteY1180" fmla="*/ 6166241 h 6857999"/>
              <a:gd name="connsiteX1181" fmla="*/ 4715169 w 5286365"/>
              <a:gd name="connsiteY1181" fmla="*/ 6164653 h 6857999"/>
              <a:gd name="connsiteX1182" fmla="*/ 4717980 w 5286365"/>
              <a:gd name="connsiteY1182" fmla="*/ 6162272 h 6857999"/>
              <a:gd name="connsiteX1183" fmla="*/ 4721192 w 5286365"/>
              <a:gd name="connsiteY1183" fmla="*/ 6159097 h 6857999"/>
              <a:gd name="connsiteX1184" fmla="*/ 4724003 w 5286365"/>
              <a:gd name="connsiteY1184" fmla="*/ 6155922 h 6857999"/>
              <a:gd name="connsiteX1185" fmla="*/ 4727216 w 5286365"/>
              <a:gd name="connsiteY1185" fmla="*/ 6151953 h 6857999"/>
              <a:gd name="connsiteX1186" fmla="*/ 4732436 w 5286365"/>
              <a:gd name="connsiteY1186" fmla="*/ 6143619 h 6857999"/>
              <a:gd name="connsiteX1187" fmla="*/ 4737656 w 5286365"/>
              <a:gd name="connsiteY1187" fmla="*/ 6135285 h 6857999"/>
              <a:gd name="connsiteX1188" fmla="*/ 4742876 w 5286365"/>
              <a:gd name="connsiteY1188" fmla="*/ 6127347 h 6857999"/>
              <a:gd name="connsiteX1189" fmla="*/ 4746089 w 5286365"/>
              <a:gd name="connsiteY1189" fmla="*/ 6124172 h 6857999"/>
              <a:gd name="connsiteX1190" fmla="*/ 4748497 w 5286365"/>
              <a:gd name="connsiteY1190" fmla="*/ 6120997 h 6857999"/>
              <a:gd name="connsiteX1191" fmla="*/ 4746490 w 5286365"/>
              <a:gd name="connsiteY1191" fmla="*/ 6120997 h 6857999"/>
              <a:gd name="connsiteX1192" fmla="*/ 4744482 w 5286365"/>
              <a:gd name="connsiteY1192" fmla="*/ 6120600 h 6857999"/>
              <a:gd name="connsiteX1193" fmla="*/ 4742476 w 5286365"/>
              <a:gd name="connsiteY1193" fmla="*/ 6119806 h 6857999"/>
              <a:gd name="connsiteX1194" fmla="*/ 4740868 w 5286365"/>
              <a:gd name="connsiteY1194" fmla="*/ 6118616 h 6857999"/>
              <a:gd name="connsiteX1195" fmla="*/ 4739262 w 5286365"/>
              <a:gd name="connsiteY1195" fmla="*/ 6117822 h 6857999"/>
              <a:gd name="connsiteX1196" fmla="*/ 4738460 w 5286365"/>
              <a:gd name="connsiteY1196" fmla="*/ 6116235 h 6857999"/>
              <a:gd name="connsiteX1197" fmla="*/ 4736451 w 5286365"/>
              <a:gd name="connsiteY1197" fmla="*/ 6111472 h 6857999"/>
              <a:gd name="connsiteX1198" fmla="*/ 4734443 w 5286365"/>
              <a:gd name="connsiteY1198" fmla="*/ 6106710 h 6857999"/>
              <a:gd name="connsiteX1199" fmla="*/ 4733240 w 5286365"/>
              <a:gd name="connsiteY1199" fmla="*/ 6101153 h 6857999"/>
              <a:gd name="connsiteX1200" fmla="*/ 4732436 w 5286365"/>
              <a:gd name="connsiteY1200" fmla="*/ 6094010 h 6857999"/>
              <a:gd name="connsiteX1201" fmla="*/ 4731634 w 5286365"/>
              <a:gd name="connsiteY1201" fmla="*/ 6086866 h 6857999"/>
              <a:gd name="connsiteX1202" fmla="*/ 4731231 w 5286365"/>
              <a:gd name="connsiteY1202" fmla="*/ 6070991 h 6857999"/>
              <a:gd name="connsiteX1203" fmla="*/ 4731231 w 5286365"/>
              <a:gd name="connsiteY1203" fmla="*/ 6053528 h 6857999"/>
              <a:gd name="connsiteX1204" fmla="*/ 4731231 w 5286365"/>
              <a:gd name="connsiteY1204" fmla="*/ 6036463 h 6857999"/>
              <a:gd name="connsiteX1205" fmla="*/ 4730830 w 5286365"/>
              <a:gd name="connsiteY1205" fmla="*/ 6027732 h 6857999"/>
              <a:gd name="connsiteX1206" fmla="*/ 4682066 w 5286365"/>
              <a:gd name="connsiteY1206" fmla="*/ 6013444 h 6857999"/>
              <a:gd name="connsiteX1207" fmla="*/ 4689327 w 5286365"/>
              <a:gd name="connsiteY1207" fmla="*/ 6014216 h 6857999"/>
              <a:gd name="connsiteX1208" fmla="*/ 4695378 w 5286365"/>
              <a:gd name="connsiteY1208" fmla="*/ 6014602 h 6857999"/>
              <a:gd name="connsiteX1209" fmla="*/ 4700622 w 5286365"/>
              <a:gd name="connsiteY1209" fmla="*/ 6016147 h 6857999"/>
              <a:gd name="connsiteX1210" fmla="*/ 4710707 w 5286365"/>
              <a:gd name="connsiteY1210" fmla="*/ 6018464 h 6857999"/>
              <a:gd name="connsiteX1211" fmla="*/ 4716356 w 5286365"/>
              <a:gd name="connsiteY1211" fmla="*/ 6019622 h 6857999"/>
              <a:gd name="connsiteX1212" fmla="*/ 4722809 w 5286365"/>
              <a:gd name="connsiteY1212" fmla="*/ 6020009 h 6857999"/>
              <a:gd name="connsiteX1213" fmla="*/ 4721196 w 5286365"/>
              <a:gd name="connsiteY1213" fmla="*/ 6021553 h 6857999"/>
              <a:gd name="connsiteX1214" fmla="*/ 4719179 w 5286365"/>
              <a:gd name="connsiteY1214" fmla="*/ 6023098 h 6857999"/>
              <a:gd name="connsiteX1215" fmla="*/ 4715144 w 5286365"/>
              <a:gd name="connsiteY1215" fmla="*/ 6025801 h 6857999"/>
              <a:gd name="connsiteX1216" fmla="*/ 4710304 w 5286365"/>
              <a:gd name="connsiteY1216" fmla="*/ 6027732 h 6857999"/>
              <a:gd name="connsiteX1217" fmla="*/ 4705059 w 5286365"/>
              <a:gd name="connsiteY1217" fmla="*/ 6029662 h 6857999"/>
              <a:gd name="connsiteX1218" fmla="*/ 4699815 w 5286365"/>
              <a:gd name="connsiteY1218" fmla="*/ 6032365 h 6857999"/>
              <a:gd name="connsiteX1219" fmla="*/ 4695781 w 5286365"/>
              <a:gd name="connsiteY1219" fmla="*/ 6034682 h 6857999"/>
              <a:gd name="connsiteX1220" fmla="*/ 4693764 w 5286365"/>
              <a:gd name="connsiteY1220" fmla="*/ 6036227 h 6857999"/>
              <a:gd name="connsiteX1221" fmla="*/ 4692153 w 5286365"/>
              <a:gd name="connsiteY1221" fmla="*/ 6038158 h 6857999"/>
              <a:gd name="connsiteX1222" fmla="*/ 4691344 w 5286365"/>
              <a:gd name="connsiteY1222" fmla="*/ 6040088 h 6857999"/>
              <a:gd name="connsiteX1223" fmla="*/ 4690941 w 5286365"/>
              <a:gd name="connsiteY1223" fmla="*/ 6042019 h 6857999"/>
              <a:gd name="connsiteX1224" fmla="*/ 4687716 w 5286365"/>
              <a:gd name="connsiteY1224" fmla="*/ 6042019 h 6857999"/>
              <a:gd name="connsiteX1225" fmla="*/ 4684488 w 5286365"/>
              <a:gd name="connsiteY1225" fmla="*/ 6041633 h 6857999"/>
              <a:gd name="connsiteX1226" fmla="*/ 4682471 w 5286365"/>
              <a:gd name="connsiteY1226" fmla="*/ 6040474 h 6857999"/>
              <a:gd name="connsiteX1227" fmla="*/ 4680455 w 5286365"/>
              <a:gd name="connsiteY1227" fmla="*/ 6039702 h 6857999"/>
              <a:gd name="connsiteX1228" fmla="*/ 4678436 w 5286365"/>
              <a:gd name="connsiteY1228" fmla="*/ 6038158 h 6857999"/>
              <a:gd name="connsiteX1229" fmla="*/ 4677631 w 5286365"/>
              <a:gd name="connsiteY1229" fmla="*/ 6036613 h 6857999"/>
              <a:gd name="connsiteX1230" fmla="*/ 4676015 w 5286365"/>
              <a:gd name="connsiteY1230" fmla="*/ 6035068 h 6857999"/>
              <a:gd name="connsiteX1231" fmla="*/ 4675612 w 5286365"/>
              <a:gd name="connsiteY1231" fmla="*/ 6033138 h 6857999"/>
              <a:gd name="connsiteX1232" fmla="*/ 4673999 w 5286365"/>
              <a:gd name="connsiteY1232" fmla="*/ 6029276 h 6857999"/>
              <a:gd name="connsiteX1233" fmla="*/ 4673595 w 5286365"/>
              <a:gd name="connsiteY1233" fmla="*/ 6025028 h 6857999"/>
              <a:gd name="connsiteX1234" fmla="*/ 4673595 w 5286365"/>
              <a:gd name="connsiteY1234" fmla="*/ 6020009 h 6857999"/>
              <a:gd name="connsiteX1235" fmla="*/ 4673999 w 5286365"/>
              <a:gd name="connsiteY1235" fmla="*/ 6014989 h 6857999"/>
              <a:gd name="connsiteX1236" fmla="*/ 1476053 w 5286365"/>
              <a:gd name="connsiteY1236" fmla="*/ 5978517 h 6857999"/>
              <a:gd name="connsiteX1237" fmla="*/ 1476455 w 5286365"/>
              <a:gd name="connsiteY1237" fmla="*/ 5978517 h 6857999"/>
              <a:gd name="connsiteX1238" fmla="*/ 1476857 w 5286365"/>
              <a:gd name="connsiteY1238" fmla="*/ 5978912 h 6857999"/>
              <a:gd name="connsiteX1239" fmla="*/ 1478062 w 5286365"/>
              <a:gd name="connsiteY1239" fmla="*/ 5980490 h 6857999"/>
              <a:gd name="connsiteX1240" fmla="*/ 1480876 w 5286365"/>
              <a:gd name="connsiteY1240" fmla="*/ 5987592 h 6857999"/>
              <a:gd name="connsiteX1241" fmla="*/ 1484091 w 5286365"/>
              <a:gd name="connsiteY1241" fmla="*/ 5997062 h 6857999"/>
              <a:gd name="connsiteX1242" fmla="*/ 1487306 w 5286365"/>
              <a:gd name="connsiteY1242" fmla="*/ 6008505 h 6857999"/>
              <a:gd name="connsiteX1243" fmla="*/ 1490521 w 5286365"/>
              <a:gd name="connsiteY1243" fmla="*/ 6020343 h 6857999"/>
              <a:gd name="connsiteX1244" fmla="*/ 1494138 w 5286365"/>
              <a:gd name="connsiteY1244" fmla="*/ 6031786 h 6857999"/>
              <a:gd name="connsiteX1245" fmla="*/ 1495746 w 5286365"/>
              <a:gd name="connsiteY1245" fmla="*/ 6036521 h 6857999"/>
              <a:gd name="connsiteX1246" fmla="*/ 1497755 w 5286365"/>
              <a:gd name="connsiteY1246" fmla="*/ 6040861 h 6857999"/>
              <a:gd name="connsiteX1247" fmla="*/ 1499765 w 5286365"/>
              <a:gd name="connsiteY1247" fmla="*/ 6044018 h 6857999"/>
              <a:gd name="connsiteX1248" fmla="*/ 1501774 w 5286365"/>
              <a:gd name="connsiteY1248" fmla="*/ 6045991 h 6857999"/>
              <a:gd name="connsiteX1249" fmla="*/ 1499363 w 5286365"/>
              <a:gd name="connsiteY1249" fmla="*/ 6046385 h 6857999"/>
              <a:gd name="connsiteX1250" fmla="*/ 1496951 w 5286365"/>
              <a:gd name="connsiteY1250" fmla="*/ 6046780 h 6857999"/>
              <a:gd name="connsiteX1251" fmla="*/ 1494138 w 5286365"/>
              <a:gd name="connsiteY1251" fmla="*/ 6046385 h 6857999"/>
              <a:gd name="connsiteX1252" fmla="*/ 1492129 w 5286365"/>
              <a:gd name="connsiteY1252" fmla="*/ 6045202 h 6857999"/>
              <a:gd name="connsiteX1253" fmla="*/ 1489717 w 5286365"/>
              <a:gd name="connsiteY1253" fmla="*/ 6044412 h 6857999"/>
              <a:gd name="connsiteX1254" fmla="*/ 1487708 w 5286365"/>
              <a:gd name="connsiteY1254" fmla="*/ 6042834 h 6857999"/>
              <a:gd name="connsiteX1255" fmla="*/ 1484091 w 5286365"/>
              <a:gd name="connsiteY1255" fmla="*/ 6039283 h 6857999"/>
              <a:gd name="connsiteX1256" fmla="*/ 1480474 w 5286365"/>
              <a:gd name="connsiteY1256" fmla="*/ 6034548 h 6857999"/>
              <a:gd name="connsiteX1257" fmla="*/ 1477660 w 5286365"/>
              <a:gd name="connsiteY1257" fmla="*/ 6029024 h 6857999"/>
              <a:gd name="connsiteX1258" fmla="*/ 1474847 w 5286365"/>
              <a:gd name="connsiteY1258" fmla="*/ 6023105 h 6857999"/>
              <a:gd name="connsiteX1259" fmla="*/ 1472838 w 5286365"/>
              <a:gd name="connsiteY1259" fmla="*/ 6016397 h 6857999"/>
              <a:gd name="connsiteX1260" fmla="*/ 1471230 w 5286365"/>
              <a:gd name="connsiteY1260" fmla="*/ 6010084 h 6857999"/>
              <a:gd name="connsiteX1261" fmla="*/ 1470426 w 5286365"/>
              <a:gd name="connsiteY1261" fmla="*/ 6003376 h 6857999"/>
              <a:gd name="connsiteX1262" fmla="*/ 1470024 w 5286365"/>
              <a:gd name="connsiteY1262" fmla="*/ 5997457 h 6857999"/>
              <a:gd name="connsiteX1263" fmla="*/ 1470024 w 5286365"/>
              <a:gd name="connsiteY1263" fmla="*/ 5991538 h 6857999"/>
              <a:gd name="connsiteX1264" fmla="*/ 1470426 w 5286365"/>
              <a:gd name="connsiteY1264" fmla="*/ 5986409 h 6857999"/>
              <a:gd name="connsiteX1265" fmla="*/ 1471230 w 5286365"/>
              <a:gd name="connsiteY1265" fmla="*/ 5982463 h 6857999"/>
              <a:gd name="connsiteX1266" fmla="*/ 1472436 w 5286365"/>
              <a:gd name="connsiteY1266" fmla="*/ 5980885 h 6857999"/>
              <a:gd name="connsiteX1267" fmla="*/ 1473239 w 5286365"/>
              <a:gd name="connsiteY1267" fmla="*/ 5980095 h 6857999"/>
              <a:gd name="connsiteX1268" fmla="*/ 1474445 w 5286365"/>
              <a:gd name="connsiteY1268" fmla="*/ 5978912 h 6857999"/>
              <a:gd name="connsiteX1269" fmla="*/ 4666117 w 5286365"/>
              <a:gd name="connsiteY1269" fmla="*/ 5973757 h 6857999"/>
              <a:gd name="connsiteX1270" fmla="*/ 4669710 w 5286365"/>
              <a:gd name="connsiteY1270" fmla="*/ 5973757 h 6857999"/>
              <a:gd name="connsiteX1271" fmla="*/ 4672904 w 5286365"/>
              <a:gd name="connsiteY1271" fmla="*/ 5974551 h 6857999"/>
              <a:gd name="connsiteX1272" fmla="*/ 4675301 w 5286365"/>
              <a:gd name="connsiteY1272" fmla="*/ 5975741 h 6857999"/>
              <a:gd name="connsiteX1273" fmla="*/ 4677297 w 5286365"/>
              <a:gd name="connsiteY1273" fmla="*/ 5976932 h 6857999"/>
              <a:gd name="connsiteX1274" fmla="*/ 4678894 w 5286365"/>
              <a:gd name="connsiteY1274" fmla="*/ 5978520 h 6857999"/>
              <a:gd name="connsiteX1275" fmla="*/ 4680491 w 5286365"/>
              <a:gd name="connsiteY1275" fmla="*/ 5980504 h 6857999"/>
              <a:gd name="connsiteX1276" fmla="*/ 4681691 w 5286365"/>
              <a:gd name="connsiteY1276" fmla="*/ 5985266 h 6857999"/>
              <a:gd name="connsiteX1277" fmla="*/ 4683286 w 5286365"/>
              <a:gd name="connsiteY1277" fmla="*/ 5989632 h 6857999"/>
              <a:gd name="connsiteX1278" fmla="*/ 4684484 w 5286365"/>
              <a:gd name="connsiteY1278" fmla="*/ 5992013 h 6857999"/>
              <a:gd name="connsiteX1279" fmla="*/ 4685284 w 5286365"/>
              <a:gd name="connsiteY1279" fmla="*/ 5993998 h 6857999"/>
              <a:gd name="connsiteX1280" fmla="*/ 4686881 w 5286365"/>
              <a:gd name="connsiteY1280" fmla="*/ 5995585 h 6857999"/>
              <a:gd name="connsiteX1281" fmla="*/ 4688877 w 5286365"/>
              <a:gd name="connsiteY1281" fmla="*/ 5997173 h 6857999"/>
              <a:gd name="connsiteX1282" fmla="*/ 4692471 w 5286365"/>
              <a:gd name="connsiteY1282" fmla="*/ 5995188 h 6857999"/>
              <a:gd name="connsiteX1283" fmla="*/ 4696064 w 5286365"/>
              <a:gd name="connsiteY1283" fmla="*/ 5992807 h 6857999"/>
              <a:gd name="connsiteX1284" fmla="*/ 4698862 w 5286365"/>
              <a:gd name="connsiteY1284" fmla="*/ 5989632 h 6857999"/>
              <a:gd name="connsiteX1285" fmla="*/ 4701655 w 5286365"/>
              <a:gd name="connsiteY1285" fmla="*/ 5986457 h 6857999"/>
              <a:gd name="connsiteX1286" fmla="*/ 4707245 w 5286365"/>
              <a:gd name="connsiteY1286" fmla="*/ 5980504 h 6857999"/>
              <a:gd name="connsiteX1287" fmla="*/ 4712438 w 5286365"/>
              <a:gd name="connsiteY1287" fmla="*/ 5974551 h 6857999"/>
              <a:gd name="connsiteX1288" fmla="*/ 4714833 w 5286365"/>
              <a:gd name="connsiteY1288" fmla="*/ 5974948 h 6857999"/>
              <a:gd name="connsiteX1289" fmla="*/ 4716030 w 5286365"/>
              <a:gd name="connsiteY1289" fmla="*/ 5975741 h 6857999"/>
              <a:gd name="connsiteX1290" fmla="*/ 4717230 w 5286365"/>
              <a:gd name="connsiteY1290" fmla="*/ 5976535 h 6857999"/>
              <a:gd name="connsiteX1291" fmla="*/ 4718029 w 5286365"/>
              <a:gd name="connsiteY1291" fmla="*/ 5977726 h 6857999"/>
              <a:gd name="connsiteX1292" fmla="*/ 4719626 w 5286365"/>
              <a:gd name="connsiteY1292" fmla="*/ 5980107 h 6857999"/>
              <a:gd name="connsiteX1293" fmla="*/ 4720023 w 5286365"/>
              <a:gd name="connsiteY1293" fmla="*/ 5983282 h 6857999"/>
              <a:gd name="connsiteX1294" fmla="*/ 4720823 w 5286365"/>
              <a:gd name="connsiteY1294" fmla="*/ 5990029 h 6857999"/>
              <a:gd name="connsiteX1295" fmla="*/ 4720823 w 5286365"/>
              <a:gd name="connsiteY1295" fmla="*/ 5993601 h 6857999"/>
              <a:gd name="connsiteX1296" fmla="*/ 4721221 w 5286365"/>
              <a:gd name="connsiteY1296" fmla="*/ 5997173 h 6857999"/>
              <a:gd name="connsiteX1297" fmla="*/ 4716829 w 5286365"/>
              <a:gd name="connsiteY1297" fmla="*/ 5994791 h 6857999"/>
              <a:gd name="connsiteX1298" fmla="*/ 4712037 w 5286365"/>
              <a:gd name="connsiteY1298" fmla="*/ 5993204 h 6857999"/>
              <a:gd name="connsiteX1299" fmla="*/ 4707644 w 5286365"/>
              <a:gd name="connsiteY1299" fmla="*/ 5993204 h 6857999"/>
              <a:gd name="connsiteX1300" fmla="*/ 4706048 w 5286365"/>
              <a:gd name="connsiteY1300" fmla="*/ 5993204 h 6857999"/>
              <a:gd name="connsiteX1301" fmla="*/ 4704051 w 5286365"/>
              <a:gd name="connsiteY1301" fmla="*/ 5993998 h 6857999"/>
              <a:gd name="connsiteX1302" fmla="*/ 4702454 w 5286365"/>
              <a:gd name="connsiteY1302" fmla="*/ 5994791 h 6857999"/>
              <a:gd name="connsiteX1303" fmla="*/ 4700857 w 5286365"/>
              <a:gd name="connsiteY1303" fmla="*/ 5995982 h 6857999"/>
              <a:gd name="connsiteX1304" fmla="*/ 4699657 w 5286365"/>
              <a:gd name="connsiteY1304" fmla="*/ 5997173 h 6857999"/>
              <a:gd name="connsiteX1305" fmla="*/ 4698461 w 5286365"/>
              <a:gd name="connsiteY1305" fmla="*/ 5999157 h 6857999"/>
              <a:gd name="connsiteX1306" fmla="*/ 4697662 w 5286365"/>
              <a:gd name="connsiteY1306" fmla="*/ 6001141 h 6857999"/>
              <a:gd name="connsiteX1307" fmla="*/ 4696864 w 5286365"/>
              <a:gd name="connsiteY1307" fmla="*/ 6003126 h 6857999"/>
              <a:gd name="connsiteX1308" fmla="*/ 4696864 w 5286365"/>
              <a:gd name="connsiteY1308" fmla="*/ 6005904 h 6857999"/>
              <a:gd name="connsiteX1309" fmla="*/ 4696864 w 5286365"/>
              <a:gd name="connsiteY1309" fmla="*/ 6008682 h 6857999"/>
              <a:gd name="connsiteX1310" fmla="*/ 4694866 w 5286365"/>
              <a:gd name="connsiteY1310" fmla="*/ 6006301 h 6857999"/>
              <a:gd name="connsiteX1311" fmla="*/ 4692471 w 5286365"/>
              <a:gd name="connsiteY1311" fmla="*/ 6004316 h 6857999"/>
              <a:gd name="connsiteX1312" fmla="*/ 4689277 w 5286365"/>
              <a:gd name="connsiteY1312" fmla="*/ 6002332 h 6857999"/>
              <a:gd name="connsiteX1313" fmla="*/ 4686482 w 5286365"/>
              <a:gd name="connsiteY1313" fmla="*/ 6000744 h 6857999"/>
              <a:gd name="connsiteX1314" fmla="*/ 4679694 w 5286365"/>
              <a:gd name="connsiteY1314" fmla="*/ 5997570 h 6857999"/>
              <a:gd name="connsiteX1315" fmla="*/ 4672904 w 5286365"/>
              <a:gd name="connsiteY1315" fmla="*/ 5994791 h 6857999"/>
              <a:gd name="connsiteX1316" fmla="*/ 4666117 w 5286365"/>
              <a:gd name="connsiteY1316" fmla="*/ 5991220 h 6857999"/>
              <a:gd name="connsiteX1317" fmla="*/ 4663721 w 5286365"/>
              <a:gd name="connsiteY1317" fmla="*/ 5989632 h 6857999"/>
              <a:gd name="connsiteX1318" fmla="*/ 4660926 w 5286365"/>
              <a:gd name="connsiteY1318" fmla="*/ 5987251 h 6857999"/>
              <a:gd name="connsiteX1319" fmla="*/ 4658928 w 5286365"/>
              <a:gd name="connsiteY1319" fmla="*/ 5984473 h 6857999"/>
              <a:gd name="connsiteX1320" fmla="*/ 4657732 w 5286365"/>
              <a:gd name="connsiteY1320" fmla="*/ 5982091 h 6857999"/>
              <a:gd name="connsiteX1321" fmla="*/ 4656532 w 5286365"/>
              <a:gd name="connsiteY1321" fmla="*/ 5978520 h 6857999"/>
              <a:gd name="connsiteX1322" fmla="*/ 4656133 w 5286365"/>
              <a:gd name="connsiteY1322" fmla="*/ 5974948 h 6857999"/>
              <a:gd name="connsiteX1323" fmla="*/ 4661723 w 5286365"/>
              <a:gd name="connsiteY1323" fmla="*/ 5974154 h 6857999"/>
              <a:gd name="connsiteX1324" fmla="*/ 860329 w 5286365"/>
              <a:gd name="connsiteY1324" fmla="*/ 5968992 h 6857999"/>
              <a:gd name="connsiteX1325" fmla="*/ 867009 w 5286365"/>
              <a:gd name="connsiteY1325" fmla="*/ 5968992 h 6857999"/>
              <a:gd name="connsiteX1326" fmla="*/ 873689 w 5286365"/>
              <a:gd name="connsiteY1326" fmla="*/ 5969786 h 6857999"/>
              <a:gd name="connsiteX1327" fmla="*/ 877225 w 5286365"/>
              <a:gd name="connsiteY1327" fmla="*/ 5970183 h 6857999"/>
              <a:gd name="connsiteX1328" fmla="*/ 880369 w 5286365"/>
              <a:gd name="connsiteY1328" fmla="*/ 5971373 h 6857999"/>
              <a:gd name="connsiteX1329" fmla="*/ 883120 w 5286365"/>
              <a:gd name="connsiteY1329" fmla="*/ 5972167 h 6857999"/>
              <a:gd name="connsiteX1330" fmla="*/ 885870 w 5286365"/>
              <a:gd name="connsiteY1330" fmla="*/ 5973755 h 6857999"/>
              <a:gd name="connsiteX1331" fmla="*/ 888228 w 5286365"/>
              <a:gd name="connsiteY1331" fmla="*/ 5975739 h 6857999"/>
              <a:gd name="connsiteX1332" fmla="*/ 889800 w 5286365"/>
              <a:gd name="connsiteY1332" fmla="*/ 5978120 h 6857999"/>
              <a:gd name="connsiteX1333" fmla="*/ 890586 w 5286365"/>
              <a:gd name="connsiteY1333" fmla="*/ 5980899 h 6857999"/>
              <a:gd name="connsiteX1334" fmla="*/ 890586 w 5286365"/>
              <a:gd name="connsiteY1334" fmla="*/ 5983677 h 6857999"/>
              <a:gd name="connsiteX1335" fmla="*/ 883120 w 5286365"/>
              <a:gd name="connsiteY1335" fmla="*/ 5982883 h 6857999"/>
              <a:gd name="connsiteX1336" fmla="*/ 877618 w 5286365"/>
              <a:gd name="connsiteY1336" fmla="*/ 5982883 h 6857999"/>
              <a:gd name="connsiteX1337" fmla="*/ 873296 w 5286365"/>
              <a:gd name="connsiteY1337" fmla="*/ 5983677 h 6857999"/>
              <a:gd name="connsiteX1338" fmla="*/ 869759 w 5286365"/>
              <a:gd name="connsiteY1338" fmla="*/ 5985661 h 6857999"/>
              <a:gd name="connsiteX1339" fmla="*/ 866223 w 5286365"/>
              <a:gd name="connsiteY1339" fmla="*/ 5987249 h 6857999"/>
              <a:gd name="connsiteX1340" fmla="*/ 862293 w 5286365"/>
              <a:gd name="connsiteY1340" fmla="*/ 5988836 h 6857999"/>
              <a:gd name="connsiteX1341" fmla="*/ 857578 w 5286365"/>
              <a:gd name="connsiteY1341" fmla="*/ 5989630 h 6857999"/>
              <a:gd name="connsiteX1342" fmla="*/ 854434 w 5286365"/>
              <a:gd name="connsiteY1342" fmla="*/ 5989630 h 6857999"/>
              <a:gd name="connsiteX1343" fmla="*/ 851291 w 5286365"/>
              <a:gd name="connsiteY1343" fmla="*/ 5989630 h 6857999"/>
              <a:gd name="connsiteX1344" fmla="*/ 850898 w 5286365"/>
              <a:gd name="connsiteY1344" fmla="*/ 5972564 h 6857999"/>
              <a:gd name="connsiteX1345" fmla="*/ 852470 w 5286365"/>
              <a:gd name="connsiteY1345" fmla="*/ 5971373 h 6857999"/>
              <a:gd name="connsiteX1346" fmla="*/ 854827 w 5286365"/>
              <a:gd name="connsiteY1346" fmla="*/ 5970580 h 6857999"/>
              <a:gd name="connsiteX1347" fmla="*/ 1403102 w 5286365"/>
              <a:gd name="connsiteY1347" fmla="*/ 5956292 h 6857999"/>
              <a:gd name="connsiteX1348" fmla="*/ 1407494 w 5286365"/>
              <a:gd name="connsiteY1348" fmla="*/ 5957885 h 6857999"/>
              <a:gd name="connsiteX1349" fmla="*/ 1410289 w 5286365"/>
              <a:gd name="connsiteY1349" fmla="*/ 5959875 h 6857999"/>
              <a:gd name="connsiteX1350" fmla="*/ 1412684 w 5286365"/>
              <a:gd name="connsiteY1350" fmla="*/ 5961866 h 6857999"/>
              <a:gd name="connsiteX1351" fmla="*/ 1414281 w 5286365"/>
              <a:gd name="connsiteY1351" fmla="*/ 5963459 h 6857999"/>
              <a:gd name="connsiteX1352" fmla="*/ 1415878 w 5286365"/>
              <a:gd name="connsiteY1352" fmla="*/ 5965449 h 6857999"/>
              <a:gd name="connsiteX1353" fmla="*/ 1416277 w 5286365"/>
              <a:gd name="connsiteY1353" fmla="*/ 5967838 h 6857999"/>
              <a:gd name="connsiteX1354" fmla="*/ 1416277 w 5286365"/>
              <a:gd name="connsiteY1354" fmla="*/ 5969829 h 6857999"/>
              <a:gd name="connsiteX1355" fmla="*/ 1415878 w 5286365"/>
              <a:gd name="connsiteY1355" fmla="*/ 5972218 h 6857999"/>
              <a:gd name="connsiteX1356" fmla="*/ 1414281 w 5286365"/>
              <a:gd name="connsiteY1356" fmla="*/ 5976598 h 6857999"/>
              <a:gd name="connsiteX1357" fmla="*/ 1411486 w 5286365"/>
              <a:gd name="connsiteY1357" fmla="*/ 5980977 h 6857999"/>
              <a:gd name="connsiteX1358" fmla="*/ 1404300 w 5286365"/>
              <a:gd name="connsiteY1358" fmla="*/ 5990533 h 6857999"/>
              <a:gd name="connsiteX1359" fmla="*/ 1409490 w 5286365"/>
              <a:gd name="connsiteY1359" fmla="*/ 5992524 h 6857999"/>
              <a:gd name="connsiteX1360" fmla="*/ 1413882 w 5286365"/>
              <a:gd name="connsiteY1360" fmla="*/ 5995311 h 6857999"/>
              <a:gd name="connsiteX1361" fmla="*/ 1423065 w 5286365"/>
              <a:gd name="connsiteY1361" fmla="*/ 5999690 h 6857999"/>
              <a:gd name="connsiteX1362" fmla="*/ 1427456 w 5286365"/>
              <a:gd name="connsiteY1362" fmla="*/ 6002079 h 6857999"/>
              <a:gd name="connsiteX1363" fmla="*/ 1432647 w 5286365"/>
              <a:gd name="connsiteY1363" fmla="*/ 6004070 h 6857999"/>
              <a:gd name="connsiteX1364" fmla="*/ 1438236 w 5286365"/>
              <a:gd name="connsiteY1364" fmla="*/ 6006459 h 6857999"/>
              <a:gd name="connsiteX1365" fmla="*/ 1444624 w 5286365"/>
              <a:gd name="connsiteY1365" fmla="*/ 6007255 h 6857999"/>
              <a:gd name="connsiteX1366" fmla="*/ 1442628 w 5286365"/>
              <a:gd name="connsiteY1366" fmla="*/ 6009246 h 6857999"/>
              <a:gd name="connsiteX1367" fmla="*/ 1440632 w 5286365"/>
              <a:gd name="connsiteY1367" fmla="*/ 6011635 h 6857999"/>
              <a:gd name="connsiteX1368" fmla="*/ 1439035 w 5286365"/>
              <a:gd name="connsiteY1368" fmla="*/ 6014422 h 6857999"/>
              <a:gd name="connsiteX1369" fmla="*/ 1438236 w 5286365"/>
              <a:gd name="connsiteY1369" fmla="*/ 6016811 h 6857999"/>
              <a:gd name="connsiteX1370" fmla="*/ 1437438 w 5286365"/>
              <a:gd name="connsiteY1370" fmla="*/ 6019996 h 6857999"/>
              <a:gd name="connsiteX1371" fmla="*/ 1437038 w 5286365"/>
              <a:gd name="connsiteY1371" fmla="*/ 6023580 h 6857999"/>
              <a:gd name="connsiteX1372" fmla="*/ 1437038 w 5286365"/>
              <a:gd name="connsiteY1372" fmla="*/ 6030348 h 6857999"/>
              <a:gd name="connsiteX1373" fmla="*/ 1434244 w 5286365"/>
              <a:gd name="connsiteY1373" fmla="*/ 6029552 h 6857999"/>
              <a:gd name="connsiteX1374" fmla="*/ 1432247 w 5286365"/>
              <a:gd name="connsiteY1374" fmla="*/ 6028357 h 6857999"/>
              <a:gd name="connsiteX1375" fmla="*/ 1430650 w 5286365"/>
              <a:gd name="connsiteY1375" fmla="*/ 6026367 h 6857999"/>
              <a:gd name="connsiteX1376" fmla="*/ 1429852 w 5286365"/>
              <a:gd name="connsiteY1376" fmla="*/ 6023978 h 6857999"/>
              <a:gd name="connsiteX1377" fmla="*/ 1429053 w 5286365"/>
              <a:gd name="connsiteY1377" fmla="*/ 6018404 h 6857999"/>
              <a:gd name="connsiteX1378" fmla="*/ 1428654 w 5286365"/>
              <a:gd name="connsiteY1378" fmla="*/ 6013228 h 6857999"/>
              <a:gd name="connsiteX1379" fmla="*/ 1427856 w 5286365"/>
              <a:gd name="connsiteY1379" fmla="*/ 6015218 h 6857999"/>
              <a:gd name="connsiteX1380" fmla="*/ 1426658 w 5286365"/>
              <a:gd name="connsiteY1380" fmla="*/ 6018404 h 6857999"/>
              <a:gd name="connsiteX1381" fmla="*/ 1421867 w 5286365"/>
              <a:gd name="connsiteY1381" fmla="*/ 6025570 h 6857999"/>
              <a:gd name="connsiteX1382" fmla="*/ 1415878 w 5286365"/>
              <a:gd name="connsiteY1382" fmla="*/ 6033931 h 6857999"/>
              <a:gd name="connsiteX1383" fmla="*/ 1410289 w 5286365"/>
              <a:gd name="connsiteY1383" fmla="*/ 6043487 h 6857999"/>
              <a:gd name="connsiteX1384" fmla="*/ 1407893 w 5286365"/>
              <a:gd name="connsiteY1384" fmla="*/ 6047867 h 6857999"/>
              <a:gd name="connsiteX1385" fmla="*/ 1406296 w 5286365"/>
              <a:gd name="connsiteY1385" fmla="*/ 6052246 h 6857999"/>
              <a:gd name="connsiteX1386" fmla="*/ 1404699 w 5286365"/>
              <a:gd name="connsiteY1386" fmla="*/ 6056626 h 6857999"/>
              <a:gd name="connsiteX1387" fmla="*/ 1404300 w 5286365"/>
              <a:gd name="connsiteY1387" fmla="*/ 6060209 h 6857999"/>
              <a:gd name="connsiteX1388" fmla="*/ 1404699 w 5286365"/>
              <a:gd name="connsiteY1388" fmla="*/ 6063793 h 6857999"/>
              <a:gd name="connsiteX1389" fmla="*/ 1405897 w 5286365"/>
              <a:gd name="connsiteY1389" fmla="*/ 6064987 h 6857999"/>
              <a:gd name="connsiteX1390" fmla="*/ 1406695 w 5286365"/>
              <a:gd name="connsiteY1390" fmla="*/ 6066580 h 6857999"/>
              <a:gd name="connsiteX1391" fmla="*/ 1407893 w 5286365"/>
              <a:gd name="connsiteY1391" fmla="*/ 6067774 h 6857999"/>
              <a:gd name="connsiteX1392" fmla="*/ 1409490 w 5286365"/>
              <a:gd name="connsiteY1392" fmla="*/ 6068571 h 6857999"/>
              <a:gd name="connsiteX1393" fmla="*/ 1411486 w 5286365"/>
              <a:gd name="connsiteY1393" fmla="*/ 6069765 h 6857999"/>
              <a:gd name="connsiteX1394" fmla="*/ 1413882 w 5286365"/>
              <a:gd name="connsiteY1394" fmla="*/ 6070163 h 6857999"/>
              <a:gd name="connsiteX1395" fmla="*/ 1409889 w 5286365"/>
              <a:gd name="connsiteY1395" fmla="*/ 6076932 h 6857999"/>
              <a:gd name="connsiteX1396" fmla="*/ 1408292 w 5286365"/>
              <a:gd name="connsiteY1396" fmla="*/ 6078923 h 6857999"/>
              <a:gd name="connsiteX1397" fmla="*/ 1406695 w 5286365"/>
              <a:gd name="connsiteY1397" fmla="*/ 6079719 h 6857999"/>
              <a:gd name="connsiteX1398" fmla="*/ 1405897 w 5286365"/>
              <a:gd name="connsiteY1398" fmla="*/ 6080117 h 6857999"/>
              <a:gd name="connsiteX1399" fmla="*/ 1404300 w 5286365"/>
              <a:gd name="connsiteY1399" fmla="*/ 6080117 h 6857999"/>
              <a:gd name="connsiteX1400" fmla="*/ 1403102 w 5286365"/>
              <a:gd name="connsiteY1400" fmla="*/ 6079321 h 6857999"/>
              <a:gd name="connsiteX1401" fmla="*/ 1401904 w 5286365"/>
              <a:gd name="connsiteY1401" fmla="*/ 6078923 h 6857999"/>
              <a:gd name="connsiteX1402" fmla="*/ 1398710 w 5286365"/>
              <a:gd name="connsiteY1402" fmla="*/ 6075737 h 6857999"/>
              <a:gd name="connsiteX1403" fmla="*/ 1394718 w 5286365"/>
              <a:gd name="connsiteY1403" fmla="*/ 6073348 h 6857999"/>
              <a:gd name="connsiteX1404" fmla="*/ 1392322 w 5286365"/>
              <a:gd name="connsiteY1404" fmla="*/ 6072154 h 6857999"/>
              <a:gd name="connsiteX1405" fmla="*/ 1389128 w 5286365"/>
              <a:gd name="connsiteY1405" fmla="*/ 6071358 h 6857999"/>
              <a:gd name="connsiteX1406" fmla="*/ 1385535 w 5286365"/>
              <a:gd name="connsiteY1406" fmla="*/ 6070561 h 6857999"/>
              <a:gd name="connsiteX1407" fmla="*/ 1381543 w 5286365"/>
              <a:gd name="connsiteY1407" fmla="*/ 6070561 h 6857999"/>
              <a:gd name="connsiteX1408" fmla="*/ 1381143 w 5286365"/>
              <a:gd name="connsiteY1408" fmla="*/ 6041894 h 6857999"/>
              <a:gd name="connsiteX1409" fmla="*/ 1386733 w 5286365"/>
              <a:gd name="connsiteY1409" fmla="*/ 6045478 h 6857999"/>
              <a:gd name="connsiteX1410" fmla="*/ 1388729 w 5286365"/>
              <a:gd name="connsiteY1410" fmla="*/ 6045876 h 6857999"/>
              <a:gd name="connsiteX1411" fmla="*/ 1390725 w 5286365"/>
              <a:gd name="connsiteY1411" fmla="*/ 6046672 h 6857999"/>
              <a:gd name="connsiteX1412" fmla="*/ 1392722 w 5286365"/>
              <a:gd name="connsiteY1412" fmla="*/ 6046672 h 6857999"/>
              <a:gd name="connsiteX1413" fmla="*/ 1394319 w 5286365"/>
              <a:gd name="connsiteY1413" fmla="*/ 6045876 h 6857999"/>
              <a:gd name="connsiteX1414" fmla="*/ 1397113 w 5286365"/>
              <a:gd name="connsiteY1414" fmla="*/ 6044682 h 6857999"/>
              <a:gd name="connsiteX1415" fmla="*/ 1403102 w 5286365"/>
              <a:gd name="connsiteY1415" fmla="*/ 6039904 h 6857999"/>
              <a:gd name="connsiteX1416" fmla="*/ 1407893 w 5286365"/>
              <a:gd name="connsiteY1416" fmla="*/ 6037913 h 6857999"/>
              <a:gd name="connsiteX1417" fmla="*/ 1410289 w 5286365"/>
              <a:gd name="connsiteY1417" fmla="*/ 6037117 h 6857999"/>
              <a:gd name="connsiteX1418" fmla="*/ 1412684 w 5286365"/>
              <a:gd name="connsiteY1418" fmla="*/ 6035922 h 6857999"/>
              <a:gd name="connsiteX1419" fmla="*/ 1412684 w 5286365"/>
              <a:gd name="connsiteY1419" fmla="*/ 6033533 h 6857999"/>
              <a:gd name="connsiteX1420" fmla="*/ 1411486 w 5286365"/>
              <a:gd name="connsiteY1420" fmla="*/ 6030746 h 6857999"/>
              <a:gd name="connsiteX1421" fmla="*/ 1409490 w 5286365"/>
              <a:gd name="connsiteY1421" fmla="*/ 6029552 h 6857999"/>
              <a:gd name="connsiteX1422" fmla="*/ 1406296 w 5286365"/>
              <a:gd name="connsiteY1422" fmla="*/ 6027959 h 6857999"/>
              <a:gd name="connsiteX1423" fmla="*/ 1403102 w 5286365"/>
              <a:gd name="connsiteY1423" fmla="*/ 6026765 h 6857999"/>
              <a:gd name="connsiteX1424" fmla="*/ 1399908 w 5286365"/>
              <a:gd name="connsiteY1424" fmla="*/ 6026367 h 6857999"/>
              <a:gd name="connsiteX1425" fmla="*/ 1392322 w 5286365"/>
              <a:gd name="connsiteY1425" fmla="*/ 6025570 h 6857999"/>
              <a:gd name="connsiteX1426" fmla="*/ 1388729 w 5286365"/>
              <a:gd name="connsiteY1426" fmla="*/ 6024376 h 6857999"/>
              <a:gd name="connsiteX1427" fmla="*/ 1385535 w 5286365"/>
              <a:gd name="connsiteY1427" fmla="*/ 6023978 h 6857999"/>
              <a:gd name="connsiteX1428" fmla="*/ 1382740 w 5286365"/>
              <a:gd name="connsiteY1428" fmla="*/ 6022385 h 6857999"/>
              <a:gd name="connsiteX1429" fmla="*/ 1380744 w 5286365"/>
              <a:gd name="connsiteY1429" fmla="*/ 6020792 h 6857999"/>
              <a:gd name="connsiteX1430" fmla="*/ 1378348 w 5286365"/>
              <a:gd name="connsiteY1430" fmla="*/ 6018802 h 6857999"/>
              <a:gd name="connsiteX1431" fmla="*/ 1377949 w 5286365"/>
              <a:gd name="connsiteY1431" fmla="*/ 6016015 h 6857999"/>
              <a:gd name="connsiteX1432" fmla="*/ 1378348 w 5286365"/>
              <a:gd name="connsiteY1432" fmla="*/ 6012431 h 6857999"/>
              <a:gd name="connsiteX1433" fmla="*/ 1379946 w 5286365"/>
              <a:gd name="connsiteY1433" fmla="*/ 6007653 h 6857999"/>
              <a:gd name="connsiteX1434" fmla="*/ 1383140 w 5286365"/>
              <a:gd name="connsiteY1434" fmla="*/ 6007653 h 6857999"/>
              <a:gd name="connsiteX1435" fmla="*/ 1385535 w 5286365"/>
              <a:gd name="connsiteY1435" fmla="*/ 6007255 h 6857999"/>
              <a:gd name="connsiteX1436" fmla="*/ 1388330 w 5286365"/>
              <a:gd name="connsiteY1436" fmla="*/ 6007653 h 6857999"/>
              <a:gd name="connsiteX1437" fmla="*/ 1389528 w 5286365"/>
              <a:gd name="connsiteY1437" fmla="*/ 6008450 h 6857999"/>
              <a:gd name="connsiteX1438" fmla="*/ 1391125 w 5286365"/>
              <a:gd name="connsiteY1438" fmla="*/ 6008848 h 6857999"/>
              <a:gd name="connsiteX1439" fmla="*/ 1392322 w 5286365"/>
              <a:gd name="connsiteY1439" fmla="*/ 6009644 h 6857999"/>
              <a:gd name="connsiteX1440" fmla="*/ 1394319 w 5286365"/>
              <a:gd name="connsiteY1440" fmla="*/ 6012431 h 6857999"/>
              <a:gd name="connsiteX1441" fmla="*/ 1396315 w 5286365"/>
              <a:gd name="connsiteY1441" fmla="*/ 6014422 h 6857999"/>
              <a:gd name="connsiteX1442" fmla="*/ 1397912 w 5286365"/>
              <a:gd name="connsiteY1442" fmla="*/ 6016811 h 6857999"/>
              <a:gd name="connsiteX1443" fmla="*/ 1399110 w 5286365"/>
              <a:gd name="connsiteY1443" fmla="*/ 6018005 h 6857999"/>
              <a:gd name="connsiteX1444" fmla="*/ 1400707 w 5286365"/>
              <a:gd name="connsiteY1444" fmla="*/ 6018404 h 6857999"/>
              <a:gd name="connsiteX1445" fmla="*/ 1402304 w 5286365"/>
              <a:gd name="connsiteY1445" fmla="*/ 6018802 h 6857999"/>
              <a:gd name="connsiteX1446" fmla="*/ 1404699 w 5286365"/>
              <a:gd name="connsiteY1446" fmla="*/ 6019200 h 6857999"/>
              <a:gd name="connsiteX1447" fmla="*/ 1401106 w 5286365"/>
              <a:gd name="connsiteY1447" fmla="*/ 6015218 h 6857999"/>
              <a:gd name="connsiteX1448" fmla="*/ 1398311 w 5286365"/>
              <a:gd name="connsiteY1448" fmla="*/ 6011635 h 6857999"/>
              <a:gd name="connsiteX1449" fmla="*/ 1395516 w 5286365"/>
              <a:gd name="connsiteY1449" fmla="*/ 6007653 h 6857999"/>
              <a:gd name="connsiteX1450" fmla="*/ 1393520 w 5286365"/>
              <a:gd name="connsiteY1450" fmla="*/ 6003672 h 6857999"/>
              <a:gd name="connsiteX1451" fmla="*/ 1391524 w 5286365"/>
              <a:gd name="connsiteY1451" fmla="*/ 6000089 h 6857999"/>
              <a:gd name="connsiteX1452" fmla="*/ 1390725 w 5286365"/>
              <a:gd name="connsiteY1452" fmla="*/ 5996107 h 6857999"/>
              <a:gd name="connsiteX1453" fmla="*/ 1390326 w 5286365"/>
              <a:gd name="connsiteY1453" fmla="*/ 5992126 h 6857999"/>
              <a:gd name="connsiteX1454" fmla="*/ 1389528 w 5286365"/>
              <a:gd name="connsiteY1454" fmla="*/ 5988144 h 6857999"/>
              <a:gd name="connsiteX1455" fmla="*/ 1389528 w 5286365"/>
              <a:gd name="connsiteY1455" fmla="*/ 5984163 h 6857999"/>
              <a:gd name="connsiteX1456" fmla="*/ 1390326 w 5286365"/>
              <a:gd name="connsiteY1456" fmla="*/ 5980181 h 6857999"/>
              <a:gd name="connsiteX1457" fmla="*/ 1391125 w 5286365"/>
              <a:gd name="connsiteY1457" fmla="*/ 5976200 h 6857999"/>
              <a:gd name="connsiteX1458" fmla="*/ 1392722 w 5286365"/>
              <a:gd name="connsiteY1458" fmla="*/ 5972218 h 6857999"/>
              <a:gd name="connsiteX1459" fmla="*/ 1394718 w 5286365"/>
              <a:gd name="connsiteY1459" fmla="*/ 5967838 h 6857999"/>
              <a:gd name="connsiteX1460" fmla="*/ 1397113 w 5286365"/>
              <a:gd name="connsiteY1460" fmla="*/ 5963857 h 6857999"/>
              <a:gd name="connsiteX1461" fmla="*/ 1399908 w 5286365"/>
              <a:gd name="connsiteY1461" fmla="*/ 5960274 h 6857999"/>
              <a:gd name="connsiteX1462" fmla="*/ 4520392 w 5286365"/>
              <a:gd name="connsiteY1462" fmla="*/ 5926132 h 6857999"/>
              <a:gd name="connsiteX1463" fmla="*/ 4533728 w 5286365"/>
              <a:gd name="connsiteY1463" fmla="*/ 5928082 h 6857999"/>
              <a:gd name="connsiteX1464" fmla="*/ 4539612 w 5286365"/>
              <a:gd name="connsiteY1464" fmla="*/ 5929251 h 6857999"/>
              <a:gd name="connsiteX1465" fmla="*/ 4545102 w 5286365"/>
              <a:gd name="connsiteY1465" fmla="*/ 5931201 h 6857999"/>
              <a:gd name="connsiteX1466" fmla="*/ 4547063 w 5286365"/>
              <a:gd name="connsiteY1466" fmla="*/ 5931981 h 6857999"/>
              <a:gd name="connsiteX1467" fmla="*/ 4549025 w 5286365"/>
              <a:gd name="connsiteY1467" fmla="*/ 5933540 h 6857999"/>
              <a:gd name="connsiteX1468" fmla="*/ 4550593 w 5286365"/>
              <a:gd name="connsiteY1468" fmla="*/ 5935100 h 6857999"/>
              <a:gd name="connsiteX1469" fmla="*/ 4552163 w 5286365"/>
              <a:gd name="connsiteY1469" fmla="*/ 5937050 h 6857999"/>
              <a:gd name="connsiteX1470" fmla="*/ 4552555 w 5286365"/>
              <a:gd name="connsiteY1470" fmla="*/ 5939389 h 6857999"/>
              <a:gd name="connsiteX1471" fmla="*/ 4552947 w 5286365"/>
              <a:gd name="connsiteY1471" fmla="*/ 5942118 h 6857999"/>
              <a:gd name="connsiteX1472" fmla="*/ 4552947 w 5286365"/>
              <a:gd name="connsiteY1472" fmla="*/ 5944848 h 6857999"/>
              <a:gd name="connsiteX1473" fmla="*/ 4552163 w 5286365"/>
              <a:gd name="connsiteY1473" fmla="*/ 5948357 h 6857999"/>
              <a:gd name="connsiteX1474" fmla="*/ 4547063 w 5286365"/>
              <a:gd name="connsiteY1474" fmla="*/ 5946407 h 6857999"/>
              <a:gd name="connsiteX1475" fmla="*/ 4541572 w 5286365"/>
              <a:gd name="connsiteY1475" fmla="*/ 5944458 h 6857999"/>
              <a:gd name="connsiteX1476" fmla="*/ 4535689 w 5286365"/>
              <a:gd name="connsiteY1476" fmla="*/ 5942898 h 6857999"/>
              <a:gd name="connsiteX1477" fmla="*/ 4530198 w 5286365"/>
              <a:gd name="connsiteY1477" fmla="*/ 5941339 h 6857999"/>
              <a:gd name="connsiteX1478" fmla="*/ 4525883 w 5286365"/>
              <a:gd name="connsiteY1478" fmla="*/ 5939389 h 6857999"/>
              <a:gd name="connsiteX1479" fmla="*/ 4523530 w 5286365"/>
              <a:gd name="connsiteY1479" fmla="*/ 5938219 h 6857999"/>
              <a:gd name="connsiteX1480" fmla="*/ 4521568 w 5286365"/>
              <a:gd name="connsiteY1480" fmla="*/ 5935880 h 6857999"/>
              <a:gd name="connsiteX1481" fmla="*/ 4520785 w 5286365"/>
              <a:gd name="connsiteY1481" fmla="*/ 5934710 h 6857999"/>
              <a:gd name="connsiteX1482" fmla="*/ 4519609 w 5286365"/>
              <a:gd name="connsiteY1482" fmla="*/ 5931981 h 6857999"/>
              <a:gd name="connsiteX1483" fmla="*/ 4519609 w 5286365"/>
              <a:gd name="connsiteY1483" fmla="*/ 5929641 h 6857999"/>
              <a:gd name="connsiteX1484" fmla="*/ 4614859 w 5286365"/>
              <a:gd name="connsiteY1484" fmla="*/ 5884857 h 6857999"/>
              <a:gd name="connsiteX1485" fmla="*/ 4619621 w 5286365"/>
              <a:gd name="connsiteY1485" fmla="*/ 5886069 h 6857999"/>
              <a:gd name="connsiteX1486" fmla="*/ 4623589 w 5286365"/>
              <a:gd name="connsiteY1486" fmla="*/ 5887280 h 6857999"/>
              <a:gd name="connsiteX1487" fmla="*/ 4626367 w 5286365"/>
              <a:gd name="connsiteY1487" fmla="*/ 5889299 h 6857999"/>
              <a:gd name="connsiteX1488" fmla="*/ 4628352 w 5286365"/>
              <a:gd name="connsiteY1488" fmla="*/ 5892126 h 6857999"/>
              <a:gd name="connsiteX1489" fmla="*/ 4629939 w 5286365"/>
              <a:gd name="connsiteY1489" fmla="*/ 5894953 h 6857999"/>
              <a:gd name="connsiteX1490" fmla="*/ 4630337 w 5286365"/>
              <a:gd name="connsiteY1490" fmla="*/ 5898184 h 6857999"/>
              <a:gd name="connsiteX1491" fmla="*/ 4630734 w 5286365"/>
              <a:gd name="connsiteY1491" fmla="*/ 5901011 h 6857999"/>
              <a:gd name="connsiteX1492" fmla="*/ 4630337 w 5286365"/>
              <a:gd name="connsiteY1492" fmla="*/ 5904645 h 6857999"/>
              <a:gd name="connsiteX1493" fmla="*/ 4628749 w 5286365"/>
              <a:gd name="connsiteY1493" fmla="*/ 5911914 h 6857999"/>
              <a:gd name="connsiteX1494" fmla="*/ 4626765 w 5286365"/>
              <a:gd name="connsiteY1494" fmla="*/ 5919184 h 6857999"/>
              <a:gd name="connsiteX1495" fmla="*/ 4624782 w 5286365"/>
              <a:gd name="connsiteY1495" fmla="*/ 5925241 h 6857999"/>
              <a:gd name="connsiteX1496" fmla="*/ 4624384 w 5286365"/>
              <a:gd name="connsiteY1496" fmla="*/ 5928472 h 6857999"/>
              <a:gd name="connsiteX1497" fmla="*/ 4623589 w 5286365"/>
              <a:gd name="connsiteY1497" fmla="*/ 5930895 h 6857999"/>
              <a:gd name="connsiteX1498" fmla="*/ 4620414 w 5286365"/>
              <a:gd name="connsiteY1498" fmla="*/ 5928472 h 6857999"/>
              <a:gd name="connsiteX1499" fmla="*/ 4617636 w 5286365"/>
              <a:gd name="connsiteY1499" fmla="*/ 5925241 h 6857999"/>
              <a:gd name="connsiteX1500" fmla="*/ 4615652 w 5286365"/>
              <a:gd name="connsiteY1500" fmla="*/ 5922818 h 6857999"/>
              <a:gd name="connsiteX1501" fmla="*/ 4615255 w 5286365"/>
              <a:gd name="connsiteY1501" fmla="*/ 5919587 h 6857999"/>
              <a:gd name="connsiteX1502" fmla="*/ 4614859 w 5286365"/>
              <a:gd name="connsiteY1502" fmla="*/ 5917164 h 6857999"/>
              <a:gd name="connsiteX1503" fmla="*/ 4615255 w 5286365"/>
              <a:gd name="connsiteY1503" fmla="*/ 5913934 h 6857999"/>
              <a:gd name="connsiteX1504" fmla="*/ 4616842 w 5286365"/>
              <a:gd name="connsiteY1504" fmla="*/ 5907876 h 6857999"/>
              <a:gd name="connsiteX1505" fmla="*/ 4618829 w 5286365"/>
              <a:gd name="connsiteY1505" fmla="*/ 5901818 h 6857999"/>
              <a:gd name="connsiteX1506" fmla="*/ 4619621 w 5286365"/>
              <a:gd name="connsiteY1506" fmla="*/ 5898588 h 6857999"/>
              <a:gd name="connsiteX1507" fmla="*/ 4619621 w 5286365"/>
              <a:gd name="connsiteY1507" fmla="*/ 5895761 h 6857999"/>
              <a:gd name="connsiteX1508" fmla="*/ 4619621 w 5286365"/>
              <a:gd name="connsiteY1508" fmla="*/ 5892934 h 6857999"/>
              <a:gd name="connsiteX1509" fmla="*/ 4618829 w 5286365"/>
              <a:gd name="connsiteY1509" fmla="*/ 5890107 h 6857999"/>
              <a:gd name="connsiteX1510" fmla="*/ 4617239 w 5286365"/>
              <a:gd name="connsiteY1510" fmla="*/ 5887280 h 6857999"/>
              <a:gd name="connsiteX1511" fmla="*/ 1416049 w 5286365"/>
              <a:gd name="connsiteY1511" fmla="*/ 5870567 h 6857999"/>
              <a:gd name="connsiteX1512" fmla="*/ 1414065 w 5286365"/>
              <a:gd name="connsiteY1512" fmla="*/ 5875390 h 6857999"/>
              <a:gd name="connsiteX1513" fmla="*/ 1412874 w 5286365"/>
              <a:gd name="connsiteY1513" fmla="*/ 5879811 h 6857999"/>
              <a:gd name="connsiteX1514" fmla="*/ 1412080 w 5286365"/>
              <a:gd name="connsiteY1514" fmla="*/ 5884232 h 6857999"/>
              <a:gd name="connsiteX1515" fmla="*/ 1412080 w 5286365"/>
              <a:gd name="connsiteY1515" fmla="*/ 5889054 h 6857999"/>
              <a:gd name="connsiteX1516" fmla="*/ 1412874 w 5286365"/>
              <a:gd name="connsiteY1516" fmla="*/ 5898298 h 6857999"/>
              <a:gd name="connsiteX1517" fmla="*/ 1413668 w 5286365"/>
              <a:gd name="connsiteY1517" fmla="*/ 5906738 h 6857999"/>
              <a:gd name="connsiteX1518" fmla="*/ 1414065 w 5286365"/>
              <a:gd name="connsiteY1518" fmla="*/ 5910757 h 6857999"/>
              <a:gd name="connsiteX1519" fmla="*/ 1413668 w 5286365"/>
              <a:gd name="connsiteY1519" fmla="*/ 5914776 h 6857999"/>
              <a:gd name="connsiteX1520" fmla="*/ 1412477 w 5286365"/>
              <a:gd name="connsiteY1520" fmla="*/ 5918393 h 6857999"/>
              <a:gd name="connsiteX1521" fmla="*/ 1410890 w 5286365"/>
              <a:gd name="connsiteY1521" fmla="*/ 5922010 h 6857999"/>
              <a:gd name="connsiteX1522" fmla="*/ 1408112 w 5286365"/>
              <a:gd name="connsiteY1522" fmla="*/ 5925627 h 6857999"/>
              <a:gd name="connsiteX1523" fmla="*/ 1404540 w 5286365"/>
              <a:gd name="connsiteY1523" fmla="*/ 5928842 h 6857999"/>
              <a:gd name="connsiteX1524" fmla="*/ 1399777 w 5286365"/>
              <a:gd name="connsiteY1524" fmla="*/ 5931656 h 6857999"/>
              <a:gd name="connsiteX1525" fmla="*/ 1393427 w 5286365"/>
              <a:gd name="connsiteY1525" fmla="*/ 5934067 h 6857999"/>
              <a:gd name="connsiteX1526" fmla="*/ 1393030 w 5286365"/>
              <a:gd name="connsiteY1526" fmla="*/ 5929646 h 6857999"/>
              <a:gd name="connsiteX1527" fmla="*/ 1393030 w 5286365"/>
              <a:gd name="connsiteY1527" fmla="*/ 5925225 h 6857999"/>
              <a:gd name="connsiteX1528" fmla="*/ 1393427 w 5286365"/>
              <a:gd name="connsiteY1528" fmla="*/ 5921608 h 6857999"/>
              <a:gd name="connsiteX1529" fmla="*/ 1395015 w 5286365"/>
              <a:gd name="connsiteY1529" fmla="*/ 5918393 h 6857999"/>
              <a:gd name="connsiteX1530" fmla="*/ 1397396 w 5286365"/>
              <a:gd name="connsiteY1530" fmla="*/ 5915580 h 6857999"/>
              <a:gd name="connsiteX1531" fmla="*/ 1400571 w 5286365"/>
              <a:gd name="connsiteY1531" fmla="*/ 5913570 h 6857999"/>
              <a:gd name="connsiteX1532" fmla="*/ 1403746 w 5286365"/>
              <a:gd name="connsiteY1532" fmla="*/ 5911963 h 6857999"/>
              <a:gd name="connsiteX1533" fmla="*/ 1408905 w 5286365"/>
              <a:gd name="connsiteY1533" fmla="*/ 5910757 h 6857999"/>
              <a:gd name="connsiteX1534" fmla="*/ 1406524 w 5286365"/>
              <a:gd name="connsiteY1534" fmla="*/ 5905934 h 6857999"/>
              <a:gd name="connsiteX1535" fmla="*/ 1404937 w 5286365"/>
              <a:gd name="connsiteY1535" fmla="*/ 5904326 h 6857999"/>
              <a:gd name="connsiteX1536" fmla="*/ 1403349 w 5286365"/>
              <a:gd name="connsiteY1536" fmla="*/ 5903121 h 6857999"/>
              <a:gd name="connsiteX1537" fmla="*/ 1402555 w 5286365"/>
              <a:gd name="connsiteY1537" fmla="*/ 5902317 h 6857999"/>
              <a:gd name="connsiteX1538" fmla="*/ 1400968 w 5286365"/>
              <a:gd name="connsiteY1538" fmla="*/ 5901513 h 6857999"/>
              <a:gd name="connsiteX1539" fmla="*/ 1397396 w 5286365"/>
              <a:gd name="connsiteY1539" fmla="*/ 5901513 h 6857999"/>
              <a:gd name="connsiteX1540" fmla="*/ 1393824 w 5286365"/>
              <a:gd name="connsiteY1540" fmla="*/ 5902719 h 6857999"/>
              <a:gd name="connsiteX1541" fmla="*/ 1389458 w 5286365"/>
              <a:gd name="connsiteY1541" fmla="*/ 5903925 h 6857999"/>
              <a:gd name="connsiteX1542" fmla="*/ 1383902 w 5286365"/>
              <a:gd name="connsiteY1542" fmla="*/ 5904728 h 6857999"/>
              <a:gd name="connsiteX1543" fmla="*/ 1376758 w 5286365"/>
              <a:gd name="connsiteY1543" fmla="*/ 5905934 h 6857999"/>
              <a:gd name="connsiteX1544" fmla="*/ 1376361 w 5286365"/>
              <a:gd name="connsiteY1544" fmla="*/ 5882222 h 6857999"/>
              <a:gd name="connsiteX1545" fmla="*/ 1380727 w 5286365"/>
              <a:gd name="connsiteY1545" fmla="*/ 5887447 h 6857999"/>
              <a:gd name="connsiteX1546" fmla="*/ 1384299 w 5286365"/>
              <a:gd name="connsiteY1546" fmla="*/ 5890662 h 6857999"/>
              <a:gd name="connsiteX1547" fmla="*/ 1387474 w 5286365"/>
              <a:gd name="connsiteY1547" fmla="*/ 5892671 h 6857999"/>
              <a:gd name="connsiteX1548" fmla="*/ 1389855 w 5286365"/>
              <a:gd name="connsiteY1548" fmla="*/ 5893073 h 6857999"/>
              <a:gd name="connsiteX1549" fmla="*/ 1391443 w 5286365"/>
              <a:gd name="connsiteY1549" fmla="*/ 5893073 h 6857999"/>
              <a:gd name="connsiteX1550" fmla="*/ 1393427 w 5286365"/>
              <a:gd name="connsiteY1550" fmla="*/ 5891868 h 6857999"/>
              <a:gd name="connsiteX1551" fmla="*/ 1394221 w 5286365"/>
              <a:gd name="connsiteY1551" fmla="*/ 5889858 h 6857999"/>
              <a:gd name="connsiteX1552" fmla="*/ 1395808 w 5286365"/>
              <a:gd name="connsiteY1552" fmla="*/ 5887849 h 6857999"/>
              <a:gd name="connsiteX1553" fmla="*/ 1398587 w 5286365"/>
              <a:gd name="connsiteY1553" fmla="*/ 5883026 h 6857999"/>
              <a:gd name="connsiteX1554" fmla="*/ 1400571 w 5286365"/>
              <a:gd name="connsiteY1554" fmla="*/ 5879811 h 6857999"/>
              <a:gd name="connsiteX1555" fmla="*/ 1402555 w 5286365"/>
              <a:gd name="connsiteY1555" fmla="*/ 5877399 h 6857999"/>
              <a:gd name="connsiteX1556" fmla="*/ 1404937 w 5286365"/>
              <a:gd name="connsiteY1556" fmla="*/ 5874586 h 6857999"/>
              <a:gd name="connsiteX1557" fmla="*/ 1408112 w 5286365"/>
              <a:gd name="connsiteY1557" fmla="*/ 5872576 h 6857999"/>
              <a:gd name="connsiteX1558" fmla="*/ 1411287 w 5286365"/>
              <a:gd name="connsiteY1558" fmla="*/ 5871371 h 6857999"/>
              <a:gd name="connsiteX1559" fmla="*/ 1395471 w 5286365"/>
              <a:gd name="connsiteY1559" fmla="*/ 5841992 h 6857999"/>
              <a:gd name="connsiteX1560" fmla="*/ 1399782 w 5286365"/>
              <a:gd name="connsiteY1560" fmla="*/ 5842813 h 6857999"/>
              <a:gd name="connsiteX1561" fmla="*/ 1400174 w 5286365"/>
              <a:gd name="connsiteY1561" fmla="*/ 5865805 h 6857999"/>
              <a:gd name="connsiteX1562" fmla="*/ 1395471 w 5286365"/>
              <a:gd name="connsiteY1562" fmla="*/ 5863342 h 6857999"/>
              <a:gd name="connsiteX1563" fmla="*/ 1391943 w 5286365"/>
              <a:gd name="connsiteY1563" fmla="*/ 5861699 h 6857999"/>
              <a:gd name="connsiteX1564" fmla="*/ 1388807 w 5286365"/>
              <a:gd name="connsiteY1564" fmla="*/ 5861699 h 6857999"/>
              <a:gd name="connsiteX1565" fmla="*/ 1386455 w 5286365"/>
              <a:gd name="connsiteY1565" fmla="*/ 5862931 h 6857999"/>
              <a:gd name="connsiteX1566" fmla="*/ 1384103 w 5286365"/>
              <a:gd name="connsiteY1566" fmla="*/ 5863752 h 6857999"/>
              <a:gd name="connsiteX1567" fmla="*/ 1380575 w 5286365"/>
              <a:gd name="connsiteY1567" fmla="*/ 5864984 h 6857999"/>
              <a:gd name="connsiteX1568" fmla="*/ 1375480 w 5286365"/>
              <a:gd name="connsiteY1568" fmla="*/ 5865805 h 6857999"/>
              <a:gd name="connsiteX1569" fmla="*/ 1368424 w 5286365"/>
              <a:gd name="connsiteY1569" fmla="*/ 5865805 h 6857999"/>
              <a:gd name="connsiteX1570" fmla="*/ 1371560 w 5286365"/>
              <a:gd name="connsiteY1570" fmla="*/ 5862520 h 6857999"/>
              <a:gd name="connsiteX1571" fmla="*/ 1373912 w 5286365"/>
              <a:gd name="connsiteY1571" fmla="*/ 5858004 h 6857999"/>
              <a:gd name="connsiteX1572" fmla="*/ 1375872 w 5286365"/>
              <a:gd name="connsiteY1572" fmla="*/ 5853898 h 6857999"/>
              <a:gd name="connsiteX1573" fmla="*/ 1378616 w 5286365"/>
              <a:gd name="connsiteY1573" fmla="*/ 5849793 h 6857999"/>
              <a:gd name="connsiteX1574" fmla="*/ 1380184 w 5286365"/>
              <a:gd name="connsiteY1574" fmla="*/ 5848151 h 6857999"/>
              <a:gd name="connsiteX1575" fmla="*/ 1381359 w 5286365"/>
              <a:gd name="connsiteY1575" fmla="*/ 5846919 h 6857999"/>
              <a:gd name="connsiteX1576" fmla="*/ 1383319 w 5286365"/>
              <a:gd name="connsiteY1576" fmla="*/ 5845277 h 6857999"/>
              <a:gd name="connsiteX1577" fmla="*/ 1386063 w 5286365"/>
              <a:gd name="connsiteY1577" fmla="*/ 5843634 h 6857999"/>
              <a:gd name="connsiteX1578" fmla="*/ 1388415 w 5286365"/>
              <a:gd name="connsiteY1578" fmla="*/ 5843224 h 6857999"/>
              <a:gd name="connsiteX1579" fmla="*/ 1391943 w 5286365"/>
              <a:gd name="connsiteY1579" fmla="*/ 5842813 h 6857999"/>
              <a:gd name="connsiteX1580" fmla="*/ 4525959 w 5286365"/>
              <a:gd name="connsiteY1580" fmla="*/ 5840407 h 6857999"/>
              <a:gd name="connsiteX1581" fmla="*/ 4529799 w 5286365"/>
              <a:gd name="connsiteY1581" fmla="*/ 5840407 h 6857999"/>
              <a:gd name="connsiteX1582" fmla="*/ 4533641 w 5286365"/>
              <a:gd name="connsiteY1582" fmla="*/ 5840823 h 6857999"/>
              <a:gd name="connsiteX1583" fmla="*/ 4536712 w 5286365"/>
              <a:gd name="connsiteY1583" fmla="*/ 5842070 h 6857999"/>
              <a:gd name="connsiteX1584" fmla="*/ 4539018 w 5286365"/>
              <a:gd name="connsiteY1584" fmla="*/ 5843317 h 6857999"/>
              <a:gd name="connsiteX1585" fmla="*/ 4540939 w 5286365"/>
              <a:gd name="connsiteY1585" fmla="*/ 5844981 h 6857999"/>
              <a:gd name="connsiteX1586" fmla="*/ 4542473 w 5286365"/>
              <a:gd name="connsiteY1586" fmla="*/ 5847059 h 6857999"/>
              <a:gd name="connsiteX1587" fmla="*/ 4544010 w 5286365"/>
              <a:gd name="connsiteY1587" fmla="*/ 5849138 h 6857999"/>
              <a:gd name="connsiteX1588" fmla="*/ 4544779 w 5286365"/>
              <a:gd name="connsiteY1588" fmla="*/ 5852049 h 6857999"/>
              <a:gd name="connsiteX1589" fmla="*/ 4546697 w 5286365"/>
              <a:gd name="connsiteY1589" fmla="*/ 5857454 h 6857999"/>
              <a:gd name="connsiteX1590" fmla="*/ 4547851 w 5286365"/>
              <a:gd name="connsiteY1590" fmla="*/ 5863275 h 6857999"/>
              <a:gd name="connsiteX1591" fmla="*/ 4548619 w 5286365"/>
              <a:gd name="connsiteY1591" fmla="*/ 5869927 h 6857999"/>
              <a:gd name="connsiteX1592" fmla="*/ 4549771 w 5286365"/>
              <a:gd name="connsiteY1592" fmla="*/ 5875332 h 6857999"/>
              <a:gd name="connsiteX1593" fmla="*/ 4545930 w 5286365"/>
              <a:gd name="connsiteY1593" fmla="*/ 5874916 h 6857999"/>
              <a:gd name="connsiteX1594" fmla="*/ 4542473 w 5286365"/>
              <a:gd name="connsiteY1594" fmla="*/ 5874500 h 6857999"/>
              <a:gd name="connsiteX1595" fmla="*/ 4539018 w 5286365"/>
              <a:gd name="connsiteY1595" fmla="*/ 5873253 h 6857999"/>
              <a:gd name="connsiteX1596" fmla="*/ 4536712 w 5286365"/>
              <a:gd name="connsiteY1596" fmla="*/ 5872006 h 6857999"/>
              <a:gd name="connsiteX1597" fmla="*/ 4534792 w 5286365"/>
              <a:gd name="connsiteY1597" fmla="*/ 5870343 h 6857999"/>
              <a:gd name="connsiteX1598" fmla="*/ 4533256 w 5286365"/>
              <a:gd name="connsiteY1598" fmla="*/ 5868264 h 6857999"/>
              <a:gd name="connsiteX1599" fmla="*/ 4531719 w 5286365"/>
              <a:gd name="connsiteY1599" fmla="*/ 5866185 h 6857999"/>
              <a:gd name="connsiteX1600" fmla="*/ 4530567 w 5286365"/>
              <a:gd name="connsiteY1600" fmla="*/ 5863275 h 6857999"/>
              <a:gd name="connsiteX1601" fmla="*/ 4528647 w 5286365"/>
              <a:gd name="connsiteY1601" fmla="*/ 5857454 h 6857999"/>
              <a:gd name="connsiteX1602" fmla="*/ 4527878 w 5286365"/>
              <a:gd name="connsiteY1602" fmla="*/ 5852049 h 6857999"/>
              <a:gd name="connsiteX1603" fmla="*/ 4526727 w 5286365"/>
              <a:gd name="connsiteY1603" fmla="*/ 5845396 h 6857999"/>
              <a:gd name="connsiteX1604" fmla="*/ 1400841 w 5286365"/>
              <a:gd name="connsiteY1604" fmla="*/ 5786430 h 6857999"/>
              <a:gd name="connsiteX1605" fmla="*/ 1405244 w 5286365"/>
              <a:gd name="connsiteY1605" fmla="*/ 5786430 h 6857999"/>
              <a:gd name="connsiteX1606" fmla="*/ 1410446 w 5286365"/>
              <a:gd name="connsiteY1606" fmla="*/ 5788056 h 6857999"/>
              <a:gd name="connsiteX1607" fmla="*/ 1416049 w 5286365"/>
              <a:gd name="connsiteY1607" fmla="*/ 5790494 h 6857999"/>
              <a:gd name="connsiteX1608" fmla="*/ 1414448 w 5286365"/>
              <a:gd name="connsiteY1608" fmla="*/ 5793339 h 6857999"/>
              <a:gd name="connsiteX1609" fmla="*/ 1413648 w 5286365"/>
              <a:gd name="connsiteY1609" fmla="*/ 5793745 h 6857999"/>
              <a:gd name="connsiteX1610" fmla="*/ 1412447 w 5286365"/>
              <a:gd name="connsiteY1610" fmla="*/ 5794152 h 6857999"/>
              <a:gd name="connsiteX1611" fmla="*/ 1410446 w 5286365"/>
              <a:gd name="connsiteY1611" fmla="*/ 5794152 h 6857999"/>
              <a:gd name="connsiteX1612" fmla="*/ 1408045 w 5286365"/>
              <a:gd name="connsiteY1612" fmla="*/ 5793339 h 6857999"/>
              <a:gd name="connsiteX1613" fmla="*/ 1404443 w 5286365"/>
              <a:gd name="connsiteY1613" fmla="*/ 5792120 h 6857999"/>
              <a:gd name="connsiteX1614" fmla="*/ 1400841 w 5286365"/>
              <a:gd name="connsiteY1614" fmla="*/ 5791307 h 6857999"/>
              <a:gd name="connsiteX1615" fmla="*/ 1396839 w 5286365"/>
              <a:gd name="connsiteY1615" fmla="*/ 5790494 h 6857999"/>
              <a:gd name="connsiteX1616" fmla="*/ 1391636 w 5286365"/>
              <a:gd name="connsiteY1616" fmla="*/ 5791307 h 6857999"/>
              <a:gd name="connsiteX1617" fmla="*/ 1390836 w 5286365"/>
              <a:gd name="connsiteY1617" fmla="*/ 5795371 h 6857999"/>
              <a:gd name="connsiteX1618" fmla="*/ 1390436 w 5286365"/>
              <a:gd name="connsiteY1618" fmla="*/ 5799028 h 6857999"/>
              <a:gd name="connsiteX1619" fmla="*/ 1390436 w 5286365"/>
              <a:gd name="connsiteY1619" fmla="*/ 5803092 h 6857999"/>
              <a:gd name="connsiteX1620" fmla="*/ 1390836 w 5286365"/>
              <a:gd name="connsiteY1620" fmla="*/ 5806344 h 6857999"/>
              <a:gd name="connsiteX1621" fmla="*/ 1392437 w 5286365"/>
              <a:gd name="connsiteY1621" fmla="*/ 5813252 h 6857999"/>
              <a:gd name="connsiteX1622" fmla="*/ 1394838 w 5286365"/>
              <a:gd name="connsiteY1622" fmla="*/ 5818942 h 6857999"/>
              <a:gd name="connsiteX1623" fmla="*/ 1396439 w 5286365"/>
              <a:gd name="connsiteY1623" fmla="*/ 5824632 h 6857999"/>
              <a:gd name="connsiteX1624" fmla="*/ 1396839 w 5286365"/>
              <a:gd name="connsiteY1624" fmla="*/ 5827070 h 6857999"/>
              <a:gd name="connsiteX1625" fmla="*/ 1397239 w 5286365"/>
              <a:gd name="connsiteY1625" fmla="*/ 5829508 h 6857999"/>
              <a:gd name="connsiteX1626" fmla="*/ 1396839 w 5286365"/>
              <a:gd name="connsiteY1626" fmla="*/ 5831540 h 6857999"/>
              <a:gd name="connsiteX1627" fmla="*/ 1396439 w 5286365"/>
              <a:gd name="connsiteY1627" fmla="*/ 5833979 h 6857999"/>
              <a:gd name="connsiteX1628" fmla="*/ 1394838 w 5286365"/>
              <a:gd name="connsiteY1628" fmla="*/ 5836011 h 6857999"/>
              <a:gd name="connsiteX1629" fmla="*/ 1392837 w 5286365"/>
              <a:gd name="connsiteY1629" fmla="*/ 5837230 h 6857999"/>
              <a:gd name="connsiteX1630" fmla="*/ 1389235 w 5286365"/>
              <a:gd name="connsiteY1630" fmla="*/ 5836824 h 6857999"/>
              <a:gd name="connsiteX1631" fmla="*/ 1386033 w 5286365"/>
              <a:gd name="connsiteY1631" fmla="*/ 5835198 h 6857999"/>
              <a:gd name="connsiteX1632" fmla="*/ 1380831 w 5286365"/>
              <a:gd name="connsiteY1632" fmla="*/ 5831540 h 6857999"/>
              <a:gd name="connsiteX1633" fmla="*/ 1378029 w 5286365"/>
              <a:gd name="connsiteY1633" fmla="*/ 5829508 h 6857999"/>
              <a:gd name="connsiteX1634" fmla="*/ 1375628 w 5286365"/>
              <a:gd name="connsiteY1634" fmla="*/ 5828289 h 6857999"/>
              <a:gd name="connsiteX1635" fmla="*/ 1372026 w 5286365"/>
              <a:gd name="connsiteY1635" fmla="*/ 5827070 h 6857999"/>
              <a:gd name="connsiteX1636" fmla="*/ 1368424 w 5286365"/>
              <a:gd name="connsiteY1636" fmla="*/ 5826257 h 6857999"/>
              <a:gd name="connsiteX1637" fmla="*/ 1372026 w 5286365"/>
              <a:gd name="connsiteY1637" fmla="*/ 5819755 h 6857999"/>
              <a:gd name="connsiteX1638" fmla="*/ 1375628 w 5286365"/>
              <a:gd name="connsiteY1638" fmla="*/ 5812033 h 6857999"/>
              <a:gd name="connsiteX1639" fmla="*/ 1379630 w 5286365"/>
              <a:gd name="connsiteY1639" fmla="*/ 5803905 h 6857999"/>
              <a:gd name="connsiteX1640" fmla="*/ 1382031 w 5286365"/>
              <a:gd name="connsiteY1640" fmla="*/ 5799841 h 6857999"/>
              <a:gd name="connsiteX1641" fmla="*/ 1384032 w 5286365"/>
              <a:gd name="connsiteY1641" fmla="*/ 5796184 h 6857999"/>
              <a:gd name="connsiteX1642" fmla="*/ 1387234 w 5286365"/>
              <a:gd name="connsiteY1642" fmla="*/ 5793339 h 6857999"/>
              <a:gd name="connsiteX1643" fmla="*/ 1389635 w 5286365"/>
              <a:gd name="connsiteY1643" fmla="*/ 5790494 h 6857999"/>
              <a:gd name="connsiteX1644" fmla="*/ 1393237 w 5286365"/>
              <a:gd name="connsiteY1644" fmla="*/ 5788056 h 6857999"/>
              <a:gd name="connsiteX1645" fmla="*/ 1396839 w 5286365"/>
              <a:gd name="connsiteY1645" fmla="*/ 5786836 h 6857999"/>
              <a:gd name="connsiteX1646" fmla="*/ 1458558 w 5286365"/>
              <a:gd name="connsiteY1646" fmla="*/ 5778492 h 6857999"/>
              <a:gd name="connsiteX1647" fmla="*/ 1462166 w 5286365"/>
              <a:gd name="connsiteY1647" fmla="*/ 5778897 h 6857999"/>
              <a:gd name="connsiteX1648" fmla="*/ 1465373 w 5286365"/>
              <a:gd name="connsiteY1648" fmla="*/ 5779301 h 6857999"/>
              <a:gd name="connsiteX1649" fmla="*/ 1467378 w 5286365"/>
              <a:gd name="connsiteY1649" fmla="*/ 5780920 h 6857999"/>
              <a:gd name="connsiteX1650" fmla="*/ 1468981 w 5286365"/>
              <a:gd name="connsiteY1650" fmla="*/ 5782943 h 6857999"/>
              <a:gd name="connsiteX1651" fmla="*/ 1469783 w 5286365"/>
              <a:gd name="connsiteY1651" fmla="*/ 5784967 h 6857999"/>
              <a:gd name="connsiteX1652" fmla="*/ 1470986 w 5286365"/>
              <a:gd name="connsiteY1652" fmla="*/ 5790227 h 6857999"/>
              <a:gd name="connsiteX1653" fmla="*/ 1476999 w 5286365"/>
              <a:gd name="connsiteY1653" fmla="*/ 5790632 h 6857999"/>
              <a:gd name="connsiteX1654" fmla="*/ 1479404 w 5286365"/>
              <a:gd name="connsiteY1654" fmla="*/ 5790227 h 6857999"/>
              <a:gd name="connsiteX1655" fmla="*/ 1481409 w 5286365"/>
              <a:gd name="connsiteY1655" fmla="*/ 5789013 h 6857999"/>
              <a:gd name="connsiteX1656" fmla="*/ 1483413 w 5286365"/>
              <a:gd name="connsiteY1656" fmla="*/ 5788609 h 6857999"/>
              <a:gd name="connsiteX1657" fmla="*/ 1485017 w 5286365"/>
              <a:gd name="connsiteY1657" fmla="*/ 5787799 h 6857999"/>
              <a:gd name="connsiteX1658" fmla="*/ 1486219 w 5286365"/>
              <a:gd name="connsiteY1658" fmla="*/ 5786181 h 6857999"/>
              <a:gd name="connsiteX1659" fmla="*/ 1486620 w 5286365"/>
              <a:gd name="connsiteY1659" fmla="*/ 5784562 h 6857999"/>
              <a:gd name="connsiteX1660" fmla="*/ 1491030 w 5286365"/>
              <a:gd name="connsiteY1660" fmla="*/ 5787799 h 6857999"/>
              <a:gd name="connsiteX1661" fmla="*/ 1492634 w 5286365"/>
              <a:gd name="connsiteY1661" fmla="*/ 5789013 h 6857999"/>
              <a:gd name="connsiteX1662" fmla="*/ 1493034 w 5286365"/>
              <a:gd name="connsiteY1662" fmla="*/ 5790632 h 6857999"/>
              <a:gd name="connsiteX1663" fmla="*/ 1493836 w 5286365"/>
              <a:gd name="connsiteY1663" fmla="*/ 5792251 h 6857999"/>
              <a:gd name="connsiteX1664" fmla="*/ 1493836 w 5286365"/>
              <a:gd name="connsiteY1664" fmla="*/ 5793465 h 6857999"/>
              <a:gd name="connsiteX1665" fmla="*/ 1493836 w 5286365"/>
              <a:gd name="connsiteY1665" fmla="*/ 5794274 h 6857999"/>
              <a:gd name="connsiteX1666" fmla="*/ 1492634 w 5286365"/>
              <a:gd name="connsiteY1666" fmla="*/ 5795488 h 6857999"/>
              <a:gd name="connsiteX1667" fmla="*/ 1490629 w 5286365"/>
              <a:gd name="connsiteY1667" fmla="*/ 5796702 h 6857999"/>
              <a:gd name="connsiteX1668" fmla="*/ 1487422 w 5286365"/>
              <a:gd name="connsiteY1668" fmla="*/ 5798321 h 6857999"/>
              <a:gd name="connsiteX1669" fmla="*/ 1483413 w 5286365"/>
              <a:gd name="connsiteY1669" fmla="*/ 5799130 h 6857999"/>
              <a:gd name="connsiteX1670" fmla="*/ 1479003 w 5286365"/>
              <a:gd name="connsiteY1670" fmla="*/ 5799130 h 6857999"/>
              <a:gd name="connsiteX1671" fmla="*/ 1474594 w 5286365"/>
              <a:gd name="connsiteY1671" fmla="*/ 5798321 h 6857999"/>
              <a:gd name="connsiteX1672" fmla="*/ 1469382 w 5286365"/>
              <a:gd name="connsiteY1672" fmla="*/ 5797511 h 6857999"/>
              <a:gd name="connsiteX1673" fmla="*/ 1464972 w 5286365"/>
              <a:gd name="connsiteY1673" fmla="*/ 5795893 h 6857999"/>
              <a:gd name="connsiteX1674" fmla="*/ 1460562 w 5286365"/>
              <a:gd name="connsiteY1674" fmla="*/ 5793869 h 6857999"/>
              <a:gd name="connsiteX1675" fmla="*/ 1457756 w 5286365"/>
              <a:gd name="connsiteY1675" fmla="*/ 5790632 h 6857999"/>
              <a:gd name="connsiteX1676" fmla="*/ 1456153 w 5286365"/>
              <a:gd name="connsiteY1676" fmla="*/ 5789013 h 6857999"/>
              <a:gd name="connsiteX1677" fmla="*/ 1454950 w 5286365"/>
              <a:gd name="connsiteY1677" fmla="*/ 5787799 h 6857999"/>
              <a:gd name="connsiteX1678" fmla="*/ 1454148 w 5286365"/>
              <a:gd name="connsiteY1678" fmla="*/ 5785776 h 6857999"/>
              <a:gd name="connsiteX1679" fmla="*/ 1454148 w 5286365"/>
              <a:gd name="connsiteY1679" fmla="*/ 5783753 h 6857999"/>
              <a:gd name="connsiteX1680" fmla="*/ 1454148 w 5286365"/>
              <a:gd name="connsiteY1680" fmla="*/ 5781729 h 6857999"/>
              <a:gd name="connsiteX1681" fmla="*/ 1454148 w 5286365"/>
              <a:gd name="connsiteY1681" fmla="*/ 5778897 h 6857999"/>
              <a:gd name="connsiteX1682" fmla="*/ 2695574 w 5286365"/>
              <a:gd name="connsiteY1682" fmla="*/ 5727694 h 6857999"/>
              <a:gd name="connsiteX1683" fmla="*/ 2698352 w 5286365"/>
              <a:gd name="connsiteY1683" fmla="*/ 5727694 h 6857999"/>
              <a:gd name="connsiteX1684" fmla="*/ 2700336 w 5286365"/>
              <a:gd name="connsiteY1684" fmla="*/ 5727694 h 6857999"/>
              <a:gd name="connsiteX1685" fmla="*/ 2702321 w 5286365"/>
              <a:gd name="connsiteY1685" fmla="*/ 5728905 h 6857999"/>
              <a:gd name="connsiteX1686" fmla="*/ 2704305 w 5286365"/>
              <a:gd name="connsiteY1686" fmla="*/ 5729712 h 6857999"/>
              <a:gd name="connsiteX1687" fmla="*/ 2707083 w 5286365"/>
              <a:gd name="connsiteY1687" fmla="*/ 5732941 h 6857999"/>
              <a:gd name="connsiteX1688" fmla="*/ 2710258 w 5286365"/>
              <a:gd name="connsiteY1688" fmla="*/ 5736977 h 6857999"/>
              <a:gd name="connsiteX1689" fmla="*/ 2712639 w 5286365"/>
              <a:gd name="connsiteY1689" fmla="*/ 5741416 h 6857999"/>
              <a:gd name="connsiteX1690" fmla="*/ 2715417 w 5286365"/>
              <a:gd name="connsiteY1690" fmla="*/ 5747067 h 6857999"/>
              <a:gd name="connsiteX1691" fmla="*/ 2716608 w 5286365"/>
              <a:gd name="connsiteY1691" fmla="*/ 5752717 h 6857999"/>
              <a:gd name="connsiteX1692" fmla="*/ 2717799 w 5286365"/>
              <a:gd name="connsiteY1692" fmla="*/ 5757964 h 6857999"/>
              <a:gd name="connsiteX1693" fmla="*/ 2718592 w 5286365"/>
              <a:gd name="connsiteY1693" fmla="*/ 5762807 h 6857999"/>
              <a:gd name="connsiteX1694" fmla="*/ 2719386 w 5286365"/>
              <a:gd name="connsiteY1694" fmla="*/ 5767651 h 6857999"/>
              <a:gd name="connsiteX1695" fmla="*/ 2719386 w 5286365"/>
              <a:gd name="connsiteY1695" fmla="*/ 5771283 h 6857999"/>
              <a:gd name="connsiteX1696" fmla="*/ 2718592 w 5286365"/>
              <a:gd name="connsiteY1696" fmla="*/ 5773705 h 6857999"/>
              <a:gd name="connsiteX1697" fmla="*/ 2718196 w 5286365"/>
              <a:gd name="connsiteY1697" fmla="*/ 5774915 h 6857999"/>
              <a:gd name="connsiteX1698" fmla="*/ 2717799 w 5286365"/>
              <a:gd name="connsiteY1698" fmla="*/ 5775319 h 6857999"/>
              <a:gd name="connsiteX1699" fmla="*/ 2717402 w 5286365"/>
              <a:gd name="connsiteY1699" fmla="*/ 5775319 h 6857999"/>
              <a:gd name="connsiteX1700" fmla="*/ 2716211 w 5286365"/>
              <a:gd name="connsiteY1700" fmla="*/ 5774915 h 6857999"/>
              <a:gd name="connsiteX1701" fmla="*/ 2714624 w 5286365"/>
              <a:gd name="connsiteY1701" fmla="*/ 5772090 h 6857999"/>
              <a:gd name="connsiteX1702" fmla="*/ 2712639 w 5286365"/>
              <a:gd name="connsiteY1702" fmla="*/ 5767651 h 6857999"/>
              <a:gd name="connsiteX1703" fmla="*/ 2712242 w 5286365"/>
              <a:gd name="connsiteY1703" fmla="*/ 5764422 h 6857999"/>
              <a:gd name="connsiteX1704" fmla="*/ 2711846 w 5286365"/>
              <a:gd name="connsiteY1704" fmla="*/ 5762000 h 6857999"/>
              <a:gd name="connsiteX1705" fmla="*/ 2710655 w 5286365"/>
              <a:gd name="connsiteY1705" fmla="*/ 5759579 h 6857999"/>
              <a:gd name="connsiteX1706" fmla="*/ 2708671 w 5286365"/>
              <a:gd name="connsiteY1706" fmla="*/ 5757561 h 6857999"/>
              <a:gd name="connsiteX1707" fmla="*/ 2705099 w 5286365"/>
              <a:gd name="connsiteY1707" fmla="*/ 5753121 h 6857999"/>
              <a:gd name="connsiteX1708" fmla="*/ 2701130 w 5286365"/>
              <a:gd name="connsiteY1708" fmla="*/ 5749892 h 6857999"/>
              <a:gd name="connsiteX1709" fmla="*/ 2697161 w 5286365"/>
              <a:gd name="connsiteY1709" fmla="*/ 5746260 h 6857999"/>
              <a:gd name="connsiteX1710" fmla="*/ 2695574 w 5286365"/>
              <a:gd name="connsiteY1710" fmla="*/ 5744242 h 6857999"/>
              <a:gd name="connsiteX1711" fmla="*/ 2694780 w 5286365"/>
              <a:gd name="connsiteY1711" fmla="*/ 5741416 h 6857999"/>
              <a:gd name="connsiteX1712" fmla="*/ 2693986 w 5286365"/>
              <a:gd name="connsiteY1712" fmla="*/ 5738591 h 6857999"/>
              <a:gd name="connsiteX1713" fmla="*/ 2693986 w 5286365"/>
              <a:gd name="connsiteY1713" fmla="*/ 5735362 h 6857999"/>
              <a:gd name="connsiteX1714" fmla="*/ 2694780 w 5286365"/>
              <a:gd name="connsiteY1714" fmla="*/ 5731730 h 6857999"/>
              <a:gd name="connsiteX1715" fmla="*/ 1044574 w 5286365"/>
              <a:gd name="connsiteY1715" fmla="*/ 5714992 h 6857999"/>
              <a:gd name="connsiteX1716" fmla="*/ 1048715 w 5286365"/>
              <a:gd name="connsiteY1716" fmla="*/ 5714992 h 6857999"/>
              <a:gd name="connsiteX1717" fmla="*/ 1052442 w 5286365"/>
              <a:gd name="connsiteY1717" fmla="*/ 5715795 h 6857999"/>
              <a:gd name="connsiteX1718" fmla="*/ 1055341 w 5286365"/>
              <a:gd name="connsiteY1718" fmla="*/ 5716196 h 6857999"/>
              <a:gd name="connsiteX1719" fmla="*/ 1058654 w 5286365"/>
              <a:gd name="connsiteY1719" fmla="*/ 5717800 h 6857999"/>
              <a:gd name="connsiteX1720" fmla="*/ 1061139 w 5286365"/>
              <a:gd name="connsiteY1720" fmla="*/ 5718603 h 6857999"/>
              <a:gd name="connsiteX1721" fmla="*/ 1063210 w 5286365"/>
              <a:gd name="connsiteY1721" fmla="*/ 5720608 h 6857999"/>
              <a:gd name="connsiteX1722" fmla="*/ 1065280 w 5286365"/>
              <a:gd name="connsiteY1722" fmla="*/ 5722614 h 6857999"/>
              <a:gd name="connsiteX1723" fmla="*/ 1067351 w 5286365"/>
              <a:gd name="connsiteY1723" fmla="*/ 5724619 h 6857999"/>
              <a:gd name="connsiteX1724" fmla="*/ 1069007 w 5286365"/>
              <a:gd name="connsiteY1724" fmla="*/ 5727428 h 6857999"/>
              <a:gd name="connsiteX1725" fmla="*/ 1070250 w 5286365"/>
              <a:gd name="connsiteY1725" fmla="*/ 5729834 h 6857999"/>
              <a:gd name="connsiteX1726" fmla="*/ 1072320 w 5286365"/>
              <a:gd name="connsiteY1726" fmla="*/ 5735852 h 6857999"/>
              <a:gd name="connsiteX1727" fmla="*/ 1072735 w 5286365"/>
              <a:gd name="connsiteY1727" fmla="*/ 5741869 h 6857999"/>
              <a:gd name="connsiteX1728" fmla="*/ 1073149 w 5286365"/>
              <a:gd name="connsiteY1728" fmla="*/ 5748688 h 6857999"/>
              <a:gd name="connsiteX1729" fmla="*/ 1072735 w 5286365"/>
              <a:gd name="connsiteY1729" fmla="*/ 5755107 h 6857999"/>
              <a:gd name="connsiteX1730" fmla="*/ 1071078 w 5286365"/>
              <a:gd name="connsiteY1730" fmla="*/ 5761926 h 6857999"/>
              <a:gd name="connsiteX1731" fmla="*/ 1069836 w 5286365"/>
              <a:gd name="connsiteY1731" fmla="*/ 5768344 h 6857999"/>
              <a:gd name="connsiteX1732" fmla="*/ 1066937 w 5286365"/>
              <a:gd name="connsiteY1732" fmla="*/ 5773960 h 6857999"/>
              <a:gd name="connsiteX1733" fmla="*/ 1064452 w 5286365"/>
              <a:gd name="connsiteY1733" fmla="*/ 5779576 h 6857999"/>
              <a:gd name="connsiteX1734" fmla="*/ 1061139 w 5286365"/>
              <a:gd name="connsiteY1734" fmla="*/ 5783989 h 6857999"/>
              <a:gd name="connsiteX1735" fmla="*/ 1058240 w 5286365"/>
              <a:gd name="connsiteY1735" fmla="*/ 5787198 h 6857999"/>
              <a:gd name="connsiteX1736" fmla="*/ 1054513 w 5286365"/>
              <a:gd name="connsiteY1736" fmla="*/ 5789605 h 6857999"/>
              <a:gd name="connsiteX1737" fmla="*/ 1050786 w 5286365"/>
              <a:gd name="connsiteY1737" fmla="*/ 5783588 h 6857999"/>
              <a:gd name="connsiteX1738" fmla="*/ 1048715 w 5286365"/>
              <a:gd name="connsiteY1738" fmla="*/ 5778373 h 6857999"/>
              <a:gd name="connsiteX1739" fmla="*/ 1047473 w 5286365"/>
              <a:gd name="connsiteY1739" fmla="*/ 5773559 h 6857999"/>
              <a:gd name="connsiteX1740" fmla="*/ 1047059 w 5286365"/>
              <a:gd name="connsiteY1740" fmla="*/ 5768745 h 6857999"/>
              <a:gd name="connsiteX1741" fmla="*/ 1047473 w 5286365"/>
              <a:gd name="connsiteY1741" fmla="*/ 5764734 h 6857999"/>
              <a:gd name="connsiteX1742" fmla="*/ 1048301 w 5286365"/>
              <a:gd name="connsiteY1742" fmla="*/ 5760723 h 6857999"/>
              <a:gd name="connsiteX1743" fmla="*/ 1051200 w 5286365"/>
              <a:gd name="connsiteY1743" fmla="*/ 5752700 h 6857999"/>
              <a:gd name="connsiteX1744" fmla="*/ 1052442 w 5286365"/>
              <a:gd name="connsiteY1744" fmla="*/ 5748688 h 6857999"/>
              <a:gd name="connsiteX1745" fmla="*/ 1053270 w 5286365"/>
              <a:gd name="connsiteY1745" fmla="*/ 5744677 h 6857999"/>
              <a:gd name="connsiteX1746" fmla="*/ 1054513 w 5286365"/>
              <a:gd name="connsiteY1746" fmla="*/ 5740665 h 6857999"/>
              <a:gd name="connsiteX1747" fmla="*/ 1054513 w 5286365"/>
              <a:gd name="connsiteY1747" fmla="*/ 5735852 h 6857999"/>
              <a:gd name="connsiteX1748" fmla="*/ 1053270 w 5286365"/>
              <a:gd name="connsiteY1748" fmla="*/ 5731439 h 6857999"/>
              <a:gd name="connsiteX1749" fmla="*/ 1052028 w 5286365"/>
              <a:gd name="connsiteY1749" fmla="*/ 5726224 h 6857999"/>
              <a:gd name="connsiteX1750" fmla="*/ 1048715 w 5286365"/>
              <a:gd name="connsiteY1750" fmla="*/ 5721009 h 6857999"/>
              <a:gd name="connsiteX1751" fmla="*/ 1455204 w 5286365"/>
              <a:gd name="connsiteY1751" fmla="*/ 5705467 h 6857999"/>
              <a:gd name="connsiteX1752" fmla="*/ 1457923 w 5286365"/>
              <a:gd name="connsiteY1752" fmla="*/ 5705860 h 6857999"/>
              <a:gd name="connsiteX1753" fmla="*/ 1459089 w 5286365"/>
              <a:gd name="connsiteY1753" fmla="*/ 5706646 h 6857999"/>
              <a:gd name="connsiteX1754" fmla="*/ 1461032 w 5286365"/>
              <a:gd name="connsiteY1754" fmla="*/ 5707825 h 6857999"/>
              <a:gd name="connsiteX1755" fmla="*/ 1464529 w 5286365"/>
              <a:gd name="connsiteY1755" fmla="*/ 5710576 h 6857999"/>
              <a:gd name="connsiteX1756" fmla="*/ 1468026 w 5286365"/>
              <a:gd name="connsiteY1756" fmla="*/ 5713326 h 6857999"/>
              <a:gd name="connsiteX1757" fmla="*/ 1471134 w 5286365"/>
              <a:gd name="connsiteY1757" fmla="*/ 5716077 h 6857999"/>
              <a:gd name="connsiteX1758" fmla="*/ 1471911 w 5286365"/>
              <a:gd name="connsiteY1758" fmla="*/ 5716863 h 6857999"/>
              <a:gd name="connsiteX1759" fmla="*/ 1473466 w 5286365"/>
              <a:gd name="connsiteY1759" fmla="*/ 5716863 h 6857999"/>
              <a:gd name="connsiteX1760" fmla="*/ 1474631 w 5286365"/>
              <a:gd name="connsiteY1760" fmla="*/ 5716470 h 6857999"/>
              <a:gd name="connsiteX1761" fmla="*/ 1475408 w 5286365"/>
              <a:gd name="connsiteY1761" fmla="*/ 5715291 h 6857999"/>
              <a:gd name="connsiteX1762" fmla="*/ 1476574 w 5286365"/>
              <a:gd name="connsiteY1762" fmla="*/ 5714112 h 6857999"/>
              <a:gd name="connsiteX1763" fmla="*/ 1476963 w 5286365"/>
              <a:gd name="connsiteY1763" fmla="*/ 5711362 h 6857999"/>
              <a:gd name="connsiteX1764" fmla="*/ 1482014 w 5286365"/>
              <a:gd name="connsiteY1764" fmla="*/ 5714505 h 6857999"/>
              <a:gd name="connsiteX1765" fmla="*/ 1484734 w 5286365"/>
              <a:gd name="connsiteY1765" fmla="*/ 5717256 h 6857999"/>
              <a:gd name="connsiteX1766" fmla="*/ 1485122 w 5286365"/>
              <a:gd name="connsiteY1766" fmla="*/ 5718435 h 6857999"/>
              <a:gd name="connsiteX1767" fmla="*/ 1485899 w 5286365"/>
              <a:gd name="connsiteY1767" fmla="*/ 5719221 h 6857999"/>
              <a:gd name="connsiteX1768" fmla="*/ 1485899 w 5286365"/>
              <a:gd name="connsiteY1768" fmla="*/ 5720399 h 6857999"/>
              <a:gd name="connsiteX1769" fmla="*/ 1485122 w 5286365"/>
              <a:gd name="connsiteY1769" fmla="*/ 5721185 h 6857999"/>
              <a:gd name="connsiteX1770" fmla="*/ 1483956 w 5286365"/>
              <a:gd name="connsiteY1770" fmla="*/ 5723543 h 6857999"/>
              <a:gd name="connsiteX1771" fmla="*/ 1481237 w 5286365"/>
              <a:gd name="connsiteY1771" fmla="*/ 5724722 h 6857999"/>
              <a:gd name="connsiteX1772" fmla="*/ 1475020 w 5286365"/>
              <a:gd name="connsiteY1772" fmla="*/ 5727472 h 6857999"/>
              <a:gd name="connsiteX1773" fmla="*/ 1468026 w 5286365"/>
              <a:gd name="connsiteY1773" fmla="*/ 5730223 h 6857999"/>
              <a:gd name="connsiteX1774" fmla="*/ 1465695 w 5286365"/>
              <a:gd name="connsiteY1774" fmla="*/ 5731795 h 6857999"/>
              <a:gd name="connsiteX1775" fmla="*/ 1463752 w 5286365"/>
              <a:gd name="connsiteY1775" fmla="*/ 5733759 h 6857999"/>
              <a:gd name="connsiteX1776" fmla="*/ 1462975 w 5286365"/>
              <a:gd name="connsiteY1776" fmla="*/ 5734938 h 6857999"/>
              <a:gd name="connsiteX1777" fmla="*/ 1462975 w 5286365"/>
              <a:gd name="connsiteY1777" fmla="*/ 5735724 h 6857999"/>
              <a:gd name="connsiteX1778" fmla="*/ 1462975 w 5286365"/>
              <a:gd name="connsiteY1778" fmla="*/ 5736903 h 6857999"/>
              <a:gd name="connsiteX1779" fmla="*/ 1463752 w 5286365"/>
              <a:gd name="connsiteY1779" fmla="*/ 5738082 h 6857999"/>
              <a:gd name="connsiteX1780" fmla="*/ 1465695 w 5286365"/>
              <a:gd name="connsiteY1780" fmla="*/ 5741225 h 6857999"/>
              <a:gd name="connsiteX1781" fmla="*/ 1469969 w 5286365"/>
              <a:gd name="connsiteY1781" fmla="*/ 5745155 h 6857999"/>
              <a:gd name="connsiteX1782" fmla="*/ 1465695 w 5286365"/>
              <a:gd name="connsiteY1782" fmla="*/ 5744369 h 6857999"/>
              <a:gd name="connsiteX1783" fmla="*/ 1462198 w 5286365"/>
              <a:gd name="connsiteY1783" fmla="*/ 5743190 h 6857999"/>
              <a:gd name="connsiteX1784" fmla="*/ 1458701 w 5286365"/>
              <a:gd name="connsiteY1784" fmla="*/ 5741618 h 6857999"/>
              <a:gd name="connsiteX1785" fmla="*/ 1455592 w 5286365"/>
              <a:gd name="connsiteY1785" fmla="*/ 5740440 h 6857999"/>
              <a:gd name="connsiteX1786" fmla="*/ 1452872 w 5286365"/>
              <a:gd name="connsiteY1786" fmla="*/ 5738082 h 6857999"/>
              <a:gd name="connsiteX1787" fmla="*/ 1450541 w 5286365"/>
              <a:gd name="connsiteY1787" fmla="*/ 5736117 h 6857999"/>
              <a:gd name="connsiteX1788" fmla="*/ 1445490 w 5286365"/>
              <a:gd name="connsiteY1788" fmla="*/ 5731795 h 6857999"/>
              <a:gd name="connsiteX1789" fmla="*/ 1441604 w 5286365"/>
              <a:gd name="connsiteY1789" fmla="*/ 5726686 h 6857999"/>
              <a:gd name="connsiteX1790" fmla="*/ 1438107 w 5286365"/>
              <a:gd name="connsiteY1790" fmla="*/ 5721971 h 6857999"/>
              <a:gd name="connsiteX1791" fmla="*/ 1434222 w 5286365"/>
              <a:gd name="connsiteY1791" fmla="*/ 5716470 h 6857999"/>
              <a:gd name="connsiteX1792" fmla="*/ 1430336 w 5286365"/>
              <a:gd name="connsiteY1792" fmla="*/ 5711754 h 6857999"/>
              <a:gd name="connsiteX1793" fmla="*/ 1437719 w 5286365"/>
              <a:gd name="connsiteY1793" fmla="*/ 5714898 h 6857999"/>
              <a:gd name="connsiteX1794" fmla="*/ 1441993 w 5286365"/>
              <a:gd name="connsiteY1794" fmla="*/ 5716470 h 6857999"/>
              <a:gd name="connsiteX1795" fmla="*/ 1446267 w 5286365"/>
              <a:gd name="connsiteY1795" fmla="*/ 5716863 h 6857999"/>
              <a:gd name="connsiteX1796" fmla="*/ 1448987 w 5286365"/>
              <a:gd name="connsiteY1796" fmla="*/ 5717256 h 6857999"/>
              <a:gd name="connsiteX1797" fmla="*/ 1450541 w 5286365"/>
              <a:gd name="connsiteY1797" fmla="*/ 5716863 h 6857999"/>
              <a:gd name="connsiteX1798" fmla="*/ 1451707 w 5286365"/>
              <a:gd name="connsiteY1798" fmla="*/ 5716470 h 6857999"/>
              <a:gd name="connsiteX1799" fmla="*/ 1453261 w 5286365"/>
              <a:gd name="connsiteY1799" fmla="*/ 5715291 h 6857999"/>
              <a:gd name="connsiteX1800" fmla="*/ 1454427 w 5286365"/>
              <a:gd name="connsiteY1800" fmla="*/ 5714112 h 6857999"/>
              <a:gd name="connsiteX1801" fmla="*/ 1454427 w 5286365"/>
              <a:gd name="connsiteY1801" fmla="*/ 5711362 h 6857999"/>
              <a:gd name="connsiteX1802" fmla="*/ 1454427 w 5286365"/>
              <a:gd name="connsiteY1802" fmla="*/ 5709004 h 6857999"/>
              <a:gd name="connsiteX1803" fmla="*/ 1453261 w 5286365"/>
              <a:gd name="connsiteY1803" fmla="*/ 5705860 h 6857999"/>
              <a:gd name="connsiteX1804" fmla="*/ 1259460 w 5286365"/>
              <a:gd name="connsiteY1804" fmla="*/ 5694355 h 6857999"/>
              <a:gd name="connsiteX1805" fmla="*/ 1264324 w 5286365"/>
              <a:gd name="connsiteY1805" fmla="*/ 5694355 h 6857999"/>
              <a:gd name="connsiteX1806" fmla="*/ 1269999 w 5286365"/>
              <a:gd name="connsiteY1806" fmla="*/ 5695943 h 6857999"/>
              <a:gd name="connsiteX1807" fmla="*/ 1250949 w 5286365"/>
              <a:gd name="connsiteY1807" fmla="*/ 5695943 h 6857999"/>
              <a:gd name="connsiteX1808" fmla="*/ 1255002 w 5286365"/>
              <a:gd name="connsiteY1808" fmla="*/ 5695149 h 6857999"/>
              <a:gd name="connsiteX1809" fmla="*/ 2727161 w 5286365"/>
              <a:gd name="connsiteY1809" fmla="*/ 5670544 h 6857999"/>
              <a:gd name="connsiteX1810" fmla="*/ 2730011 w 5286365"/>
              <a:gd name="connsiteY1810" fmla="*/ 5672543 h 6857999"/>
              <a:gd name="connsiteX1811" fmla="*/ 2732046 w 5286365"/>
              <a:gd name="connsiteY1811" fmla="*/ 5674940 h 6857999"/>
              <a:gd name="connsiteX1812" fmla="*/ 2733674 w 5286365"/>
              <a:gd name="connsiteY1812" fmla="*/ 5677738 h 6857999"/>
              <a:gd name="connsiteX1813" fmla="*/ 2733674 w 5286365"/>
              <a:gd name="connsiteY1813" fmla="*/ 5680536 h 6857999"/>
              <a:gd name="connsiteX1814" fmla="*/ 2733674 w 5286365"/>
              <a:gd name="connsiteY1814" fmla="*/ 5683733 h 6857999"/>
              <a:gd name="connsiteX1815" fmla="*/ 2733267 w 5286365"/>
              <a:gd name="connsiteY1815" fmla="*/ 5687330 h 6857999"/>
              <a:gd name="connsiteX1816" fmla="*/ 2730418 w 5286365"/>
              <a:gd name="connsiteY1816" fmla="*/ 5694124 h 6857999"/>
              <a:gd name="connsiteX1817" fmla="*/ 2727975 w 5286365"/>
              <a:gd name="connsiteY1817" fmla="*/ 5701717 h 6857999"/>
              <a:gd name="connsiteX1818" fmla="*/ 2726347 w 5286365"/>
              <a:gd name="connsiteY1818" fmla="*/ 5706513 h 6857999"/>
              <a:gd name="connsiteX1819" fmla="*/ 2725940 w 5286365"/>
              <a:gd name="connsiteY1819" fmla="*/ 5710509 h 6857999"/>
              <a:gd name="connsiteX1820" fmla="*/ 2725533 w 5286365"/>
              <a:gd name="connsiteY1820" fmla="*/ 5714506 h 6857999"/>
              <a:gd name="connsiteX1821" fmla="*/ 2725533 w 5286365"/>
              <a:gd name="connsiteY1821" fmla="*/ 5718902 h 6857999"/>
              <a:gd name="connsiteX1822" fmla="*/ 2726347 w 5286365"/>
              <a:gd name="connsiteY1822" fmla="*/ 5723298 h 6857999"/>
              <a:gd name="connsiteX1823" fmla="*/ 2727975 w 5286365"/>
              <a:gd name="connsiteY1823" fmla="*/ 5727694 h 6857999"/>
              <a:gd name="connsiteX1824" fmla="*/ 2724312 w 5286365"/>
              <a:gd name="connsiteY1824" fmla="*/ 5725296 h 6857999"/>
              <a:gd name="connsiteX1825" fmla="*/ 2721463 w 5286365"/>
              <a:gd name="connsiteY1825" fmla="*/ 5722099 h 6857999"/>
              <a:gd name="connsiteX1826" fmla="*/ 2719427 w 5286365"/>
              <a:gd name="connsiteY1826" fmla="*/ 5718902 h 6857999"/>
              <a:gd name="connsiteX1827" fmla="*/ 2718206 w 5286365"/>
              <a:gd name="connsiteY1827" fmla="*/ 5716104 h 6857999"/>
              <a:gd name="connsiteX1828" fmla="*/ 2717799 w 5286365"/>
              <a:gd name="connsiteY1828" fmla="*/ 5712508 h 6857999"/>
              <a:gd name="connsiteX1829" fmla="*/ 2717799 w 5286365"/>
              <a:gd name="connsiteY1829" fmla="*/ 5708511 h 6857999"/>
              <a:gd name="connsiteX1830" fmla="*/ 2718206 w 5286365"/>
              <a:gd name="connsiteY1830" fmla="*/ 5704515 h 6857999"/>
              <a:gd name="connsiteX1831" fmla="*/ 2719427 w 5286365"/>
              <a:gd name="connsiteY1831" fmla="*/ 5700918 h 6857999"/>
              <a:gd name="connsiteX1832" fmla="*/ 2721870 w 5286365"/>
              <a:gd name="connsiteY1832" fmla="*/ 5692925 h 6857999"/>
              <a:gd name="connsiteX1833" fmla="*/ 2724312 w 5286365"/>
              <a:gd name="connsiteY1833" fmla="*/ 5684532 h 6857999"/>
              <a:gd name="connsiteX1834" fmla="*/ 2726347 w 5286365"/>
              <a:gd name="connsiteY1834" fmla="*/ 5676939 h 6857999"/>
              <a:gd name="connsiteX1835" fmla="*/ 2727161 w 5286365"/>
              <a:gd name="connsiteY1835" fmla="*/ 5673741 h 6857999"/>
              <a:gd name="connsiteX1836" fmla="*/ 1372658 w 5286365"/>
              <a:gd name="connsiteY1836" fmla="*/ 5665780 h 6857999"/>
              <a:gd name="connsiteX1837" fmla="*/ 1376689 w 5286365"/>
              <a:gd name="connsiteY1837" fmla="*/ 5671822 h 6857999"/>
              <a:gd name="connsiteX1838" fmla="*/ 1379108 w 5286365"/>
              <a:gd name="connsiteY1838" fmla="*/ 5677461 h 6857999"/>
              <a:gd name="connsiteX1839" fmla="*/ 1380721 w 5286365"/>
              <a:gd name="connsiteY1839" fmla="*/ 5683100 h 6857999"/>
              <a:gd name="connsiteX1840" fmla="*/ 1381124 w 5286365"/>
              <a:gd name="connsiteY1840" fmla="*/ 5687531 h 6857999"/>
              <a:gd name="connsiteX1841" fmla="*/ 1380318 w 5286365"/>
              <a:gd name="connsiteY1841" fmla="*/ 5692767 h 6857999"/>
              <a:gd name="connsiteX1842" fmla="*/ 1379108 w 5286365"/>
              <a:gd name="connsiteY1842" fmla="*/ 5697199 h 6857999"/>
              <a:gd name="connsiteX1843" fmla="*/ 1377093 w 5286365"/>
              <a:gd name="connsiteY1843" fmla="*/ 5701630 h 6857999"/>
              <a:gd name="connsiteX1844" fmla="*/ 1375077 w 5286365"/>
              <a:gd name="connsiteY1844" fmla="*/ 5706463 h 6857999"/>
              <a:gd name="connsiteX1845" fmla="*/ 1371045 w 5286365"/>
              <a:gd name="connsiteY1845" fmla="*/ 5715728 h 6857999"/>
              <a:gd name="connsiteX1846" fmla="*/ 1369432 w 5286365"/>
              <a:gd name="connsiteY1846" fmla="*/ 5720158 h 6857999"/>
              <a:gd name="connsiteX1847" fmla="*/ 1368223 w 5286365"/>
              <a:gd name="connsiteY1847" fmla="*/ 5724589 h 6857999"/>
              <a:gd name="connsiteX1848" fmla="*/ 1368223 w 5286365"/>
              <a:gd name="connsiteY1848" fmla="*/ 5729825 h 6857999"/>
              <a:gd name="connsiteX1849" fmla="*/ 1369029 w 5286365"/>
              <a:gd name="connsiteY1849" fmla="*/ 5735062 h 6857999"/>
              <a:gd name="connsiteX1850" fmla="*/ 1371045 w 5286365"/>
              <a:gd name="connsiteY1850" fmla="*/ 5740701 h 6857999"/>
              <a:gd name="connsiteX1851" fmla="*/ 1373867 w 5286365"/>
              <a:gd name="connsiteY1851" fmla="*/ 5746743 h 6857999"/>
              <a:gd name="connsiteX1852" fmla="*/ 1370642 w 5286365"/>
              <a:gd name="connsiteY1852" fmla="*/ 5745132 h 6857999"/>
              <a:gd name="connsiteX1853" fmla="*/ 1367416 w 5286365"/>
              <a:gd name="connsiteY1853" fmla="*/ 5743521 h 6857999"/>
              <a:gd name="connsiteX1854" fmla="*/ 1364997 w 5286365"/>
              <a:gd name="connsiteY1854" fmla="*/ 5741909 h 6857999"/>
              <a:gd name="connsiteX1855" fmla="*/ 1362175 w 5286365"/>
              <a:gd name="connsiteY1855" fmla="*/ 5740701 h 6857999"/>
              <a:gd name="connsiteX1856" fmla="*/ 1360159 w 5286365"/>
              <a:gd name="connsiteY1856" fmla="*/ 5738284 h 6857999"/>
              <a:gd name="connsiteX1857" fmla="*/ 1358546 w 5286365"/>
              <a:gd name="connsiteY1857" fmla="*/ 5736270 h 6857999"/>
              <a:gd name="connsiteX1858" fmla="*/ 1357740 w 5286365"/>
              <a:gd name="connsiteY1858" fmla="*/ 5733853 h 6857999"/>
              <a:gd name="connsiteX1859" fmla="*/ 1356531 w 5286365"/>
              <a:gd name="connsiteY1859" fmla="*/ 5731839 h 6857999"/>
              <a:gd name="connsiteX1860" fmla="*/ 1355724 w 5286365"/>
              <a:gd name="connsiteY1860" fmla="*/ 5726200 h 6857999"/>
              <a:gd name="connsiteX1861" fmla="*/ 1355724 w 5286365"/>
              <a:gd name="connsiteY1861" fmla="*/ 5720964 h 6857999"/>
              <a:gd name="connsiteX1862" fmla="*/ 1356127 w 5286365"/>
              <a:gd name="connsiteY1862" fmla="*/ 5714922 h 6857999"/>
              <a:gd name="connsiteX1863" fmla="*/ 1357740 w 5286365"/>
              <a:gd name="connsiteY1863" fmla="*/ 5708880 h 6857999"/>
              <a:gd name="connsiteX1864" fmla="*/ 1359353 w 5286365"/>
              <a:gd name="connsiteY1864" fmla="*/ 5702838 h 6857999"/>
              <a:gd name="connsiteX1865" fmla="*/ 1361772 w 5286365"/>
              <a:gd name="connsiteY1865" fmla="*/ 5696796 h 6857999"/>
              <a:gd name="connsiteX1866" fmla="*/ 1366207 w 5286365"/>
              <a:gd name="connsiteY1866" fmla="*/ 5685114 h 6857999"/>
              <a:gd name="connsiteX1867" fmla="*/ 1370642 w 5286365"/>
              <a:gd name="connsiteY1867" fmla="*/ 5674239 h 6857999"/>
              <a:gd name="connsiteX1868" fmla="*/ 1371851 w 5286365"/>
              <a:gd name="connsiteY1868" fmla="*/ 5669808 h 6857999"/>
              <a:gd name="connsiteX1869" fmla="*/ 4609066 w 5286365"/>
              <a:gd name="connsiteY1869" fmla="*/ 5630857 h 6857999"/>
              <a:gd name="connsiteX1870" fmla="*/ 4612575 w 5286365"/>
              <a:gd name="connsiteY1870" fmla="*/ 5634032 h 6857999"/>
              <a:gd name="connsiteX1871" fmla="*/ 4614914 w 5286365"/>
              <a:gd name="connsiteY1871" fmla="*/ 5636810 h 6857999"/>
              <a:gd name="connsiteX1872" fmla="*/ 4616864 w 5286365"/>
              <a:gd name="connsiteY1872" fmla="*/ 5640779 h 6857999"/>
              <a:gd name="connsiteX1873" fmla="*/ 4617253 w 5286365"/>
              <a:gd name="connsiteY1873" fmla="*/ 5644351 h 6857999"/>
              <a:gd name="connsiteX1874" fmla="*/ 4618033 w 5286365"/>
              <a:gd name="connsiteY1874" fmla="*/ 5649114 h 6857999"/>
              <a:gd name="connsiteX1875" fmla="*/ 4617253 w 5286365"/>
              <a:gd name="connsiteY1875" fmla="*/ 5653082 h 6857999"/>
              <a:gd name="connsiteX1876" fmla="*/ 4616864 w 5286365"/>
              <a:gd name="connsiteY1876" fmla="*/ 5657448 h 6857999"/>
              <a:gd name="connsiteX1877" fmla="*/ 4615305 w 5286365"/>
              <a:gd name="connsiteY1877" fmla="*/ 5662211 h 6857999"/>
              <a:gd name="connsiteX1878" fmla="*/ 4612575 w 5286365"/>
              <a:gd name="connsiteY1878" fmla="*/ 5670545 h 6857999"/>
              <a:gd name="connsiteX1879" fmla="*/ 4608676 w 5286365"/>
              <a:gd name="connsiteY1879" fmla="*/ 5679276 h 6857999"/>
              <a:gd name="connsiteX1880" fmla="*/ 4605166 w 5286365"/>
              <a:gd name="connsiteY1880" fmla="*/ 5686420 h 6857999"/>
              <a:gd name="connsiteX1881" fmla="*/ 4602047 w 5286365"/>
              <a:gd name="connsiteY1881" fmla="*/ 5692770 h 6857999"/>
              <a:gd name="connsiteX1882" fmla="*/ 4599319 w 5286365"/>
              <a:gd name="connsiteY1882" fmla="*/ 5689992 h 6857999"/>
              <a:gd name="connsiteX1883" fmla="*/ 4596588 w 5286365"/>
              <a:gd name="connsiteY1883" fmla="*/ 5687214 h 6857999"/>
              <a:gd name="connsiteX1884" fmla="*/ 4595808 w 5286365"/>
              <a:gd name="connsiteY1884" fmla="*/ 5683642 h 6857999"/>
              <a:gd name="connsiteX1885" fmla="*/ 4595808 w 5286365"/>
              <a:gd name="connsiteY1885" fmla="*/ 5680070 h 6857999"/>
              <a:gd name="connsiteX1886" fmla="*/ 4596199 w 5286365"/>
              <a:gd name="connsiteY1886" fmla="*/ 5676498 h 6857999"/>
              <a:gd name="connsiteX1887" fmla="*/ 4597368 w 5286365"/>
              <a:gd name="connsiteY1887" fmla="*/ 5672926 h 6857999"/>
              <a:gd name="connsiteX1888" fmla="*/ 4600487 w 5286365"/>
              <a:gd name="connsiteY1888" fmla="*/ 5665386 h 6857999"/>
              <a:gd name="connsiteX1889" fmla="*/ 4605166 w 5286365"/>
              <a:gd name="connsiteY1889" fmla="*/ 5657051 h 6857999"/>
              <a:gd name="connsiteX1890" fmla="*/ 4607115 w 5286365"/>
              <a:gd name="connsiteY1890" fmla="*/ 5653082 h 6857999"/>
              <a:gd name="connsiteX1891" fmla="*/ 4608676 w 5286365"/>
              <a:gd name="connsiteY1891" fmla="*/ 5648320 h 6857999"/>
              <a:gd name="connsiteX1892" fmla="*/ 4609455 w 5286365"/>
              <a:gd name="connsiteY1892" fmla="*/ 5644351 h 6857999"/>
              <a:gd name="connsiteX1893" fmla="*/ 4609846 w 5286365"/>
              <a:gd name="connsiteY1893" fmla="*/ 5639985 h 6857999"/>
              <a:gd name="connsiteX1894" fmla="*/ 4609846 w 5286365"/>
              <a:gd name="connsiteY1894" fmla="*/ 5635620 h 6857999"/>
              <a:gd name="connsiteX1895" fmla="*/ 1435099 w 5286365"/>
              <a:gd name="connsiteY1895" fmla="*/ 5557830 h 6857999"/>
              <a:gd name="connsiteX1896" fmla="*/ 1441449 w 5286365"/>
              <a:gd name="connsiteY1896" fmla="*/ 5562216 h 6857999"/>
              <a:gd name="connsiteX1897" fmla="*/ 1446609 w 5286365"/>
              <a:gd name="connsiteY1897" fmla="*/ 5564209 h 6857999"/>
              <a:gd name="connsiteX1898" fmla="*/ 1451371 w 5286365"/>
              <a:gd name="connsiteY1898" fmla="*/ 5565405 h 6857999"/>
              <a:gd name="connsiteX1899" fmla="*/ 1455340 w 5286365"/>
              <a:gd name="connsiteY1899" fmla="*/ 5566203 h 6857999"/>
              <a:gd name="connsiteX1900" fmla="*/ 1463674 w 5286365"/>
              <a:gd name="connsiteY1900" fmla="*/ 5566602 h 6857999"/>
              <a:gd name="connsiteX1901" fmla="*/ 1468834 w 5286365"/>
              <a:gd name="connsiteY1901" fmla="*/ 5567798 h 6857999"/>
              <a:gd name="connsiteX1902" fmla="*/ 1475580 w 5286365"/>
              <a:gd name="connsiteY1902" fmla="*/ 5568994 h 6857999"/>
              <a:gd name="connsiteX1903" fmla="*/ 1475977 w 5286365"/>
              <a:gd name="connsiteY1903" fmla="*/ 5586139 h 6857999"/>
              <a:gd name="connsiteX1904" fmla="*/ 1472802 w 5286365"/>
              <a:gd name="connsiteY1904" fmla="*/ 5585341 h 6857999"/>
              <a:gd name="connsiteX1905" fmla="*/ 1470421 w 5286365"/>
              <a:gd name="connsiteY1905" fmla="*/ 5584145 h 6857999"/>
              <a:gd name="connsiteX1906" fmla="*/ 1469230 w 5286365"/>
              <a:gd name="connsiteY1906" fmla="*/ 5582152 h 6857999"/>
              <a:gd name="connsiteX1907" fmla="*/ 1468437 w 5286365"/>
              <a:gd name="connsiteY1907" fmla="*/ 5579759 h 6857999"/>
              <a:gd name="connsiteX1908" fmla="*/ 1468040 w 5286365"/>
              <a:gd name="connsiteY1908" fmla="*/ 5574576 h 6857999"/>
              <a:gd name="connsiteX1909" fmla="*/ 1467246 w 5286365"/>
              <a:gd name="connsiteY1909" fmla="*/ 5568994 h 6857999"/>
              <a:gd name="connsiteX1910" fmla="*/ 1464865 w 5286365"/>
              <a:gd name="connsiteY1910" fmla="*/ 5569791 h 6857999"/>
              <a:gd name="connsiteX1911" fmla="*/ 1462484 w 5286365"/>
              <a:gd name="connsiteY1911" fmla="*/ 5570589 h 6857999"/>
              <a:gd name="connsiteX1912" fmla="*/ 1460499 w 5286365"/>
              <a:gd name="connsiteY1912" fmla="*/ 5571785 h 6857999"/>
              <a:gd name="connsiteX1913" fmla="*/ 1458912 w 5286365"/>
              <a:gd name="connsiteY1913" fmla="*/ 5572981 h 6857999"/>
              <a:gd name="connsiteX1914" fmla="*/ 1455737 w 5286365"/>
              <a:gd name="connsiteY1914" fmla="*/ 5576171 h 6857999"/>
              <a:gd name="connsiteX1915" fmla="*/ 1453355 w 5286365"/>
              <a:gd name="connsiteY1915" fmla="*/ 5580158 h 6857999"/>
              <a:gd name="connsiteX1916" fmla="*/ 1451768 w 5286365"/>
              <a:gd name="connsiteY1916" fmla="*/ 5584145 h 6857999"/>
              <a:gd name="connsiteX1917" fmla="*/ 1451371 w 5286365"/>
              <a:gd name="connsiteY1917" fmla="*/ 5588930 h 6857999"/>
              <a:gd name="connsiteX1918" fmla="*/ 1451371 w 5286365"/>
              <a:gd name="connsiteY1918" fmla="*/ 5593715 h 6857999"/>
              <a:gd name="connsiteX1919" fmla="*/ 1451768 w 5286365"/>
              <a:gd name="connsiteY1919" fmla="*/ 5598898 h 6857999"/>
              <a:gd name="connsiteX1920" fmla="*/ 1453355 w 5286365"/>
              <a:gd name="connsiteY1920" fmla="*/ 5604081 h 6857999"/>
              <a:gd name="connsiteX1921" fmla="*/ 1455340 w 5286365"/>
              <a:gd name="connsiteY1921" fmla="*/ 5608467 h 6857999"/>
              <a:gd name="connsiteX1922" fmla="*/ 1457721 w 5286365"/>
              <a:gd name="connsiteY1922" fmla="*/ 5612853 h 6857999"/>
              <a:gd name="connsiteX1923" fmla="*/ 1460499 w 5286365"/>
              <a:gd name="connsiteY1923" fmla="*/ 5616840 h 6857999"/>
              <a:gd name="connsiteX1924" fmla="*/ 1463674 w 5286365"/>
              <a:gd name="connsiteY1924" fmla="*/ 5620429 h 6857999"/>
              <a:gd name="connsiteX1925" fmla="*/ 1468040 w 5286365"/>
              <a:gd name="connsiteY1925" fmla="*/ 5623220 h 6857999"/>
              <a:gd name="connsiteX1926" fmla="*/ 1472009 w 5286365"/>
              <a:gd name="connsiteY1926" fmla="*/ 5625214 h 6857999"/>
              <a:gd name="connsiteX1927" fmla="*/ 1476374 w 5286365"/>
              <a:gd name="connsiteY1927" fmla="*/ 5626011 h 6857999"/>
              <a:gd name="connsiteX1928" fmla="*/ 1472405 w 5286365"/>
              <a:gd name="connsiteY1928" fmla="*/ 5628005 h 6857999"/>
              <a:gd name="connsiteX1929" fmla="*/ 1468834 w 5286365"/>
              <a:gd name="connsiteY1929" fmla="*/ 5630796 h 6857999"/>
              <a:gd name="connsiteX1930" fmla="*/ 1463277 w 5286365"/>
              <a:gd name="connsiteY1930" fmla="*/ 5636776 h 6857999"/>
              <a:gd name="connsiteX1931" fmla="*/ 1460499 w 5286365"/>
              <a:gd name="connsiteY1931" fmla="*/ 5639568 h 6857999"/>
              <a:gd name="connsiteX1932" fmla="*/ 1456134 w 5286365"/>
              <a:gd name="connsiteY1932" fmla="*/ 5641561 h 6857999"/>
              <a:gd name="connsiteX1933" fmla="*/ 1453752 w 5286365"/>
              <a:gd name="connsiteY1933" fmla="*/ 5642757 h 6857999"/>
              <a:gd name="connsiteX1934" fmla="*/ 1451371 w 5286365"/>
              <a:gd name="connsiteY1934" fmla="*/ 5643156 h 6857999"/>
              <a:gd name="connsiteX1935" fmla="*/ 1448196 w 5286365"/>
              <a:gd name="connsiteY1935" fmla="*/ 5643555 h 6857999"/>
              <a:gd name="connsiteX1936" fmla="*/ 1444624 w 5286365"/>
              <a:gd name="connsiteY1936" fmla="*/ 5643555 h 6857999"/>
              <a:gd name="connsiteX1937" fmla="*/ 1443830 w 5286365"/>
              <a:gd name="connsiteY1937" fmla="*/ 5629600 h 6857999"/>
              <a:gd name="connsiteX1938" fmla="*/ 1443434 w 5286365"/>
              <a:gd name="connsiteY1938" fmla="*/ 5617638 h 6857999"/>
              <a:gd name="connsiteX1939" fmla="*/ 1442640 w 5286365"/>
              <a:gd name="connsiteY1939" fmla="*/ 5596904 h 6857999"/>
              <a:gd name="connsiteX1940" fmla="*/ 1442243 w 5286365"/>
              <a:gd name="connsiteY1940" fmla="*/ 5587734 h 6857999"/>
              <a:gd name="connsiteX1941" fmla="*/ 1440655 w 5286365"/>
              <a:gd name="connsiteY1941" fmla="*/ 5578563 h 6857999"/>
              <a:gd name="connsiteX1942" fmla="*/ 1438671 w 5286365"/>
              <a:gd name="connsiteY1942" fmla="*/ 5568595 h 6857999"/>
              <a:gd name="connsiteX1943" fmla="*/ 856907 w 5286365"/>
              <a:gd name="connsiteY1943" fmla="*/ 5475280 h 6857999"/>
              <a:gd name="connsiteX1944" fmla="*/ 860900 w 5286365"/>
              <a:gd name="connsiteY1944" fmla="*/ 5475280 h 6857999"/>
              <a:gd name="connsiteX1945" fmla="*/ 864893 w 5286365"/>
              <a:gd name="connsiteY1945" fmla="*/ 5475682 h 6857999"/>
              <a:gd name="connsiteX1946" fmla="*/ 868487 w 5286365"/>
              <a:gd name="connsiteY1946" fmla="*/ 5476485 h 6857999"/>
              <a:gd name="connsiteX1947" fmla="*/ 872081 w 5286365"/>
              <a:gd name="connsiteY1947" fmla="*/ 5478495 h 6857999"/>
              <a:gd name="connsiteX1948" fmla="*/ 879268 w 5286365"/>
              <a:gd name="connsiteY1948" fmla="*/ 5482916 h 6857999"/>
              <a:gd name="connsiteX1949" fmla="*/ 882463 w 5286365"/>
              <a:gd name="connsiteY1949" fmla="*/ 5484925 h 6857999"/>
              <a:gd name="connsiteX1950" fmla="*/ 886057 w 5286365"/>
              <a:gd name="connsiteY1950" fmla="*/ 5486131 h 6857999"/>
              <a:gd name="connsiteX1951" fmla="*/ 889651 w 5286365"/>
              <a:gd name="connsiteY1951" fmla="*/ 5487337 h 6857999"/>
              <a:gd name="connsiteX1952" fmla="*/ 893644 w 5286365"/>
              <a:gd name="connsiteY1952" fmla="*/ 5487739 h 6857999"/>
              <a:gd name="connsiteX1953" fmla="*/ 897637 w 5286365"/>
              <a:gd name="connsiteY1953" fmla="*/ 5487337 h 6857999"/>
              <a:gd name="connsiteX1954" fmla="*/ 902429 w 5286365"/>
              <a:gd name="connsiteY1954" fmla="*/ 5485327 h 6857999"/>
              <a:gd name="connsiteX1955" fmla="*/ 906821 w 5286365"/>
              <a:gd name="connsiteY1955" fmla="*/ 5482112 h 6857999"/>
              <a:gd name="connsiteX1956" fmla="*/ 912411 w 5286365"/>
              <a:gd name="connsiteY1956" fmla="*/ 5478093 h 6857999"/>
              <a:gd name="connsiteX1957" fmla="*/ 912811 w 5286365"/>
              <a:gd name="connsiteY1957" fmla="*/ 5481308 h 6857999"/>
              <a:gd name="connsiteX1958" fmla="*/ 912811 w 5286365"/>
              <a:gd name="connsiteY1958" fmla="*/ 5483318 h 6857999"/>
              <a:gd name="connsiteX1959" fmla="*/ 912012 w 5286365"/>
              <a:gd name="connsiteY1959" fmla="*/ 5485327 h 6857999"/>
              <a:gd name="connsiteX1960" fmla="*/ 910814 w 5286365"/>
              <a:gd name="connsiteY1960" fmla="*/ 5486935 h 6857999"/>
              <a:gd name="connsiteX1961" fmla="*/ 908818 w 5286365"/>
              <a:gd name="connsiteY1961" fmla="*/ 5488141 h 6857999"/>
              <a:gd name="connsiteX1962" fmla="*/ 906821 w 5286365"/>
              <a:gd name="connsiteY1962" fmla="*/ 5489346 h 6857999"/>
              <a:gd name="connsiteX1963" fmla="*/ 902429 w 5286365"/>
              <a:gd name="connsiteY1963" fmla="*/ 5490954 h 6857999"/>
              <a:gd name="connsiteX1964" fmla="*/ 897637 w 5286365"/>
              <a:gd name="connsiteY1964" fmla="*/ 5492963 h 6857999"/>
              <a:gd name="connsiteX1965" fmla="*/ 896439 w 5286365"/>
              <a:gd name="connsiteY1965" fmla="*/ 5493767 h 6857999"/>
              <a:gd name="connsiteX1966" fmla="*/ 894842 w 5286365"/>
              <a:gd name="connsiteY1966" fmla="*/ 5495777 h 6857999"/>
              <a:gd name="connsiteX1967" fmla="*/ 894043 w 5286365"/>
              <a:gd name="connsiteY1967" fmla="*/ 5497384 h 6857999"/>
              <a:gd name="connsiteX1968" fmla="*/ 894043 w 5286365"/>
              <a:gd name="connsiteY1968" fmla="*/ 5500197 h 6857999"/>
              <a:gd name="connsiteX1969" fmla="*/ 894842 w 5286365"/>
              <a:gd name="connsiteY1969" fmla="*/ 5503011 h 6857999"/>
              <a:gd name="connsiteX1970" fmla="*/ 896838 w 5286365"/>
              <a:gd name="connsiteY1970" fmla="*/ 5507030 h 6857999"/>
              <a:gd name="connsiteX1971" fmla="*/ 892845 w 5286365"/>
              <a:gd name="connsiteY1971" fmla="*/ 5505422 h 6857999"/>
              <a:gd name="connsiteX1972" fmla="*/ 889251 w 5286365"/>
              <a:gd name="connsiteY1972" fmla="*/ 5504216 h 6857999"/>
              <a:gd name="connsiteX1973" fmla="*/ 886057 w 5286365"/>
              <a:gd name="connsiteY1973" fmla="*/ 5502609 h 6857999"/>
              <a:gd name="connsiteX1974" fmla="*/ 883661 w 5286365"/>
              <a:gd name="connsiteY1974" fmla="*/ 5500599 h 6857999"/>
              <a:gd name="connsiteX1975" fmla="*/ 878470 w 5286365"/>
              <a:gd name="connsiteY1975" fmla="*/ 5495777 h 6857999"/>
              <a:gd name="connsiteX1976" fmla="*/ 874477 w 5286365"/>
              <a:gd name="connsiteY1976" fmla="*/ 5491356 h 6857999"/>
              <a:gd name="connsiteX1977" fmla="*/ 869286 w 5286365"/>
              <a:gd name="connsiteY1977" fmla="*/ 5486935 h 6857999"/>
              <a:gd name="connsiteX1978" fmla="*/ 866890 w 5286365"/>
              <a:gd name="connsiteY1978" fmla="*/ 5484122 h 6857999"/>
              <a:gd name="connsiteX1979" fmla="*/ 864095 w 5286365"/>
              <a:gd name="connsiteY1979" fmla="*/ 5482916 h 6857999"/>
              <a:gd name="connsiteX1980" fmla="*/ 860900 w 5286365"/>
              <a:gd name="connsiteY1980" fmla="*/ 5481308 h 6857999"/>
              <a:gd name="connsiteX1981" fmla="*/ 856907 w 5286365"/>
              <a:gd name="connsiteY1981" fmla="*/ 5479701 h 6857999"/>
              <a:gd name="connsiteX1982" fmla="*/ 852914 w 5286365"/>
              <a:gd name="connsiteY1982" fmla="*/ 5479299 h 6857999"/>
              <a:gd name="connsiteX1983" fmla="*/ 847723 w 5286365"/>
              <a:gd name="connsiteY1983" fmla="*/ 5478495 h 6857999"/>
              <a:gd name="connsiteX1984" fmla="*/ 852115 w 5286365"/>
              <a:gd name="connsiteY1984" fmla="*/ 5476084 h 6857999"/>
              <a:gd name="connsiteX1985" fmla="*/ 1241380 w 5286365"/>
              <a:gd name="connsiteY1985" fmla="*/ 5468930 h 6857999"/>
              <a:gd name="connsiteX1986" fmla="*/ 1244856 w 5286365"/>
              <a:gd name="connsiteY1986" fmla="*/ 5472502 h 6857999"/>
              <a:gd name="connsiteX1987" fmla="*/ 1248331 w 5286365"/>
              <a:gd name="connsiteY1987" fmla="*/ 5476470 h 6857999"/>
              <a:gd name="connsiteX1988" fmla="*/ 1250262 w 5286365"/>
              <a:gd name="connsiteY1988" fmla="*/ 5480439 h 6857999"/>
              <a:gd name="connsiteX1989" fmla="*/ 1252193 w 5286365"/>
              <a:gd name="connsiteY1989" fmla="*/ 5484805 h 6857999"/>
              <a:gd name="connsiteX1990" fmla="*/ 1252965 w 5286365"/>
              <a:gd name="connsiteY1990" fmla="*/ 5488774 h 6857999"/>
              <a:gd name="connsiteX1991" fmla="*/ 1254124 w 5286365"/>
              <a:gd name="connsiteY1991" fmla="*/ 5493139 h 6857999"/>
              <a:gd name="connsiteX1992" fmla="*/ 1254124 w 5286365"/>
              <a:gd name="connsiteY1992" fmla="*/ 5497108 h 6857999"/>
              <a:gd name="connsiteX1993" fmla="*/ 1254124 w 5286365"/>
              <a:gd name="connsiteY1993" fmla="*/ 5501871 h 6857999"/>
              <a:gd name="connsiteX1994" fmla="*/ 1253738 w 5286365"/>
              <a:gd name="connsiteY1994" fmla="*/ 5506236 h 6857999"/>
              <a:gd name="connsiteX1995" fmla="*/ 1252579 w 5286365"/>
              <a:gd name="connsiteY1995" fmla="*/ 5510602 h 6857999"/>
              <a:gd name="connsiteX1996" fmla="*/ 1250262 w 5286365"/>
              <a:gd name="connsiteY1996" fmla="*/ 5519730 h 6857999"/>
              <a:gd name="connsiteX1997" fmla="*/ 1246787 w 5286365"/>
              <a:gd name="connsiteY1997" fmla="*/ 5528858 h 6857999"/>
              <a:gd name="connsiteX1998" fmla="*/ 1242925 w 5286365"/>
              <a:gd name="connsiteY1998" fmla="*/ 5537193 h 6857999"/>
              <a:gd name="connsiteX1999" fmla="*/ 1240994 w 5286365"/>
              <a:gd name="connsiteY1999" fmla="*/ 5534018 h 6857999"/>
              <a:gd name="connsiteX2000" fmla="*/ 1239836 w 5286365"/>
              <a:gd name="connsiteY2000" fmla="*/ 5530446 h 6857999"/>
              <a:gd name="connsiteX2001" fmla="*/ 1239836 w 5286365"/>
              <a:gd name="connsiteY2001" fmla="*/ 5526874 h 6857999"/>
              <a:gd name="connsiteX2002" fmla="*/ 1239836 w 5286365"/>
              <a:gd name="connsiteY2002" fmla="*/ 5523302 h 6857999"/>
              <a:gd name="connsiteX2003" fmla="*/ 1240994 w 5286365"/>
              <a:gd name="connsiteY2003" fmla="*/ 5515761 h 6857999"/>
              <a:gd name="connsiteX2004" fmla="*/ 1242925 w 5286365"/>
              <a:gd name="connsiteY2004" fmla="*/ 5507824 h 6857999"/>
              <a:gd name="connsiteX2005" fmla="*/ 1244470 w 5286365"/>
              <a:gd name="connsiteY2005" fmla="*/ 5499092 h 6857999"/>
              <a:gd name="connsiteX2006" fmla="*/ 1244856 w 5286365"/>
              <a:gd name="connsiteY2006" fmla="*/ 5494727 h 6857999"/>
              <a:gd name="connsiteX2007" fmla="*/ 1245242 w 5286365"/>
              <a:gd name="connsiteY2007" fmla="*/ 5490361 h 6857999"/>
              <a:gd name="connsiteX2008" fmla="*/ 1245242 w 5286365"/>
              <a:gd name="connsiteY2008" fmla="*/ 5485202 h 6857999"/>
              <a:gd name="connsiteX2009" fmla="*/ 1244470 w 5286365"/>
              <a:gd name="connsiteY2009" fmla="*/ 5480042 h 6857999"/>
              <a:gd name="connsiteX2010" fmla="*/ 1243311 w 5286365"/>
              <a:gd name="connsiteY2010" fmla="*/ 5474486 h 6857999"/>
              <a:gd name="connsiteX2011" fmla="*/ 1398587 w 5286365"/>
              <a:gd name="connsiteY2011" fmla="*/ 5462580 h 6857999"/>
              <a:gd name="connsiteX2012" fmla="*/ 1403349 w 5286365"/>
              <a:gd name="connsiteY2012" fmla="*/ 5462970 h 6857999"/>
              <a:gd name="connsiteX2013" fmla="*/ 1408905 w 5286365"/>
              <a:gd name="connsiteY2013" fmla="*/ 5464529 h 6857999"/>
              <a:gd name="connsiteX2014" fmla="*/ 1416049 w 5286365"/>
              <a:gd name="connsiteY2014" fmla="*/ 5467649 h 6857999"/>
              <a:gd name="connsiteX2015" fmla="*/ 1410890 w 5286365"/>
              <a:gd name="connsiteY2015" fmla="*/ 5468818 h 6857999"/>
              <a:gd name="connsiteX2016" fmla="*/ 1407318 w 5286365"/>
              <a:gd name="connsiteY2016" fmla="*/ 5470768 h 6857999"/>
              <a:gd name="connsiteX2017" fmla="*/ 1405334 w 5286365"/>
              <a:gd name="connsiteY2017" fmla="*/ 5473107 h 6857999"/>
              <a:gd name="connsiteX2018" fmla="*/ 1403746 w 5286365"/>
              <a:gd name="connsiteY2018" fmla="*/ 5475057 h 6857999"/>
              <a:gd name="connsiteX2019" fmla="*/ 1403349 w 5286365"/>
              <a:gd name="connsiteY2019" fmla="*/ 5477396 h 6857999"/>
              <a:gd name="connsiteX2020" fmla="*/ 1403349 w 5286365"/>
              <a:gd name="connsiteY2020" fmla="*/ 5479346 h 6857999"/>
              <a:gd name="connsiteX2021" fmla="*/ 1403746 w 5286365"/>
              <a:gd name="connsiteY2021" fmla="*/ 5482465 h 6857999"/>
              <a:gd name="connsiteX2022" fmla="*/ 1404937 w 5286365"/>
              <a:gd name="connsiteY2022" fmla="*/ 5484805 h 6857999"/>
              <a:gd name="connsiteX2023" fmla="*/ 1406524 w 5286365"/>
              <a:gd name="connsiteY2023" fmla="*/ 5490264 h 6857999"/>
              <a:gd name="connsiteX2024" fmla="*/ 1407318 w 5286365"/>
              <a:gd name="connsiteY2024" fmla="*/ 5492993 h 6857999"/>
              <a:gd name="connsiteX2025" fmla="*/ 1407318 w 5286365"/>
              <a:gd name="connsiteY2025" fmla="*/ 5495722 h 6857999"/>
              <a:gd name="connsiteX2026" fmla="*/ 1406921 w 5286365"/>
              <a:gd name="connsiteY2026" fmla="*/ 5498452 h 6857999"/>
              <a:gd name="connsiteX2027" fmla="*/ 1406127 w 5286365"/>
              <a:gd name="connsiteY2027" fmla="*/ 5501571 h 6857999"/>
              <a:gd name="connsiteX2028" fmla="*/ 1403746 w 5286365"/>
              <a:gd name="connsiteY2028" fmla="*/ 5503910 h 6857999"/>
              <a:gd name="connsiteX2029" fmla="*/ 1400968 w 5286365"/>
              <a:gd name="connsiteY2029" fmla="*/ 5507030 h 6857999"/>
              <a:gd name="connsiteX2030" fmla="*/ 1397793 w 5286365"/>
              <a:gd name="connsiteY2030" fmla="*/ 5503910 h 6857999"/>
              <a:gd name="connsiteX2031" fmla="*/ 1395015 w 5286365"/>
              <a:gd name="connsiteY2031" fmla="*/ 5500401 h 6857999"/>
              <a:gd name="connsiteX2032" fmla="*/ 1393030 w 5286365"/>
              <a:gd name="connsiteY2032" fmla="*/ 5496502 h 6857999"/>
              <a:gd name="connsiteX2033" fmla="*/ 1391046 w 5286365"/>
              <a:gd name="connsiteY2033" fmla="*/ 5492213 h 6857999"/>
              <a:gd name="connsiteX2034" fmla="*/ 1389062 w 5286365"/>
              <a:gd name="connsiteY2034" fmla="*/ 5487534 h 6857999"/>
              <a:gd name="connsiteX2035" fmla="*/ 1387871 w 5286365"/>
              <a:gd name="connsiteY2035" fmla="*/ 5483245 h 6857999"/>
              <a:gd name="connsiteX2036" fmla="*/ 1387474 w 5286365"/>
              <a:gd name="connsiteY2036" fmla="*/ 5478956 h 6857999"/>
              <a:gd name="connsiteX2037" fmla="*/ 1387474 w 5286365"/>
              <a:gd name="connsiteY2037" fmla="*/ 5475057 h 6857999"/>
              <a:gd name="connsiteX2038" fmla="*/ 1387871 w 5286365"/>
              <a:gd name="connsiteY2038" fmla="*/ 5470768 h 6857999"/>
              <a:gd name="connsiteX2039" fmla="*/ 1389459 w 5286365"/>
              <a:gd name="connsiteY2039" fmla="*/ 5467649 h 6857999"/>
              <a:gd name="connsiteX2040" fmla="*/ 1391443 w 5286365"/>
              <a:gd name="connsiteY2040" fmla="*/ 5464919 h 6857999"/>
              <a:gd name="connsiteX2041" fmla="*/ 1393030 w 5286365"/>
              <a:gd name="connsiteY2041" fmla="*/ 5464139 h 6857999"/>
              <a:gd name="connsiteX2042" fmla="*/ 1394221 w 5286365"/>
              <a:gd name="connsiteY2042" fmla="*/ 5463360 h 6857999"/>
              <a:gd name="connsiteX2043" fmla="*/ 1396602 w 5286365"/>
              <a:gd name="connsiteY2043" fmla="*/ 5462970 h 6857999"/>
              <a:gd name="connsiteX2044" fmla="*/ 1000123 w 5286365"/>
              <a:gd name="connsiteY2044" fmla="*/ 5448292 h 6857999"/>
              <a:gd name="connsiteX2045" fmla="*/ 1003241 w 5286365"/>
              <a:gd name="connsiteY2045" fmla="*/ 5449478 h 6857999"/>
              <a:gd name="connsiteX2046" fmla="*/ 1005969 w 5286365"/>
              <a:gd name="connsiteY2046" fmla="*/ 5451060 h 6857999"/>
              <a:gd name="connsiteX2047" fmla="*/ 1009477 w 5286365"/>
              <a:gd name="connsiteY2047" fmla="*/ 5452247 h 6857999"/>
              <a:gd name="connsiteX2048" fmla="*/ 1013374 w 5286365"/>
              <a:gd name="connsiteY2048" fmla="*/ 5452642 h 6857999"/>
              <a:gd name="connsiteX2049" fmla="*/ 1022338 w 5286365"/>
              <a:gd name="connsiteY2049" fmla="*/ 5453433 h 6857999"/>
              <a:gd name="connsiteX2050" fmla="*/ 1031692 w 5286365"/>
              <a:gd name="connsiteY2050" fmla="*/ 5453433 h 6857999"/>
              <a:gd name="connsiteX2051" fmla="*/ 1029354 w 5286365"/>
              <a:gd name="connsiteY2051" fmla="*/ 5458179 h 6857999"/>
              <a:gd name="connsiteX2052" fmla="*/ 1026626 w 5286365"/>
              <a:gd name="connsiteY2052" fmla="*/ 5462134 h 6857999"/>
              <a:gd name="connsiteX2053" fmla="*/ 1025067 w 5286365"/>
              <a:gd name="connsiteY2053" fmla="*/ 5466089 h 6857999"/>
              <a:gd name="connsiteX2054" fmla="*/ 1023897 w 5286365"/>
              <a:gd name="connsiteY2054" fmla="*/ 5469648 h 6857999"/>
              <a:gd name="connsiteX2055" fmla="*/ 1022728 w 5286365"/>
              <a:gd name="connsiteY2055" fmla="*/ 5473207 h 6857999"/>
              <a:gd name="connsiteX2056" fmla="*/ 1022338 w 5286365"/>
              <a:gd name="connsiteY2056" fmla="*/ 5476767 h 6857999"/>
              <a:gd name="connsiteX2057" fmla="*/ 1022338 w 5286365"/>
              <a:gd name="connsiteY2057" fmla="*/ 5479930 h 6857999"/>
              <a:gd name="connsiteX2058" fmla="*/ 1022338 w 5286365"/>
              <a:gd name="connsiteY2058" fmla="*/ 5483490 h 6857999"/>
              <a:gd name="connsiteX2059" fmla="*/ 1022728 w 5286365"/>
              <a:gd name="connsiteY2059" fmla="*/ 5486654 h 6857999"/>
              <a:gd name="connsiteX2060" fmla="*/ 1023118 w 5286365"/>
              <a:gd name="connsiteY2060" fmla="*/ 5489818 h 6857999"/>
              <a:gd name="connsiteX2061" fmla="*/ 1025846 w 5286365"/>
              <a:gd name="connsiteY2061" fmla="*/ 5495750 h 6857999"/>
              <a:gd name="connsiteX2062" fmla="*/ 1028574 w 5286365"/>
              <a:gd name="connsiteY2062" fmla="*/ 5501682 h 6857999"/>
              <a:gd name="connsiteX2063" fmla="*/ 1032472 w 5286365"/>
              <a:gd name="connsiteY2063" fmla="*/ 5507219 h 6857999"/>
              <a:gd name="connsiteX2064" fmla="*/ 1037149 w 5286365"/>
              <a:gd name="connsiteY2064" fmla="*/ 5512756 h 6857999"/>
              <a:gd name="connsiteX2065" fmla="*/ 1041436 w 5286365"/>
              <a:gd name="connsiteY2065" fmla="*/ 5518292 h 6857999"/>
              <a:gd name="connsiteX2066" fmla="*/ 1050790 w 5286365"/>
              <a:gd name="connsiteY2066" fmla="*/ 5528971 h 6857999"/>
              <a:gd name="connsiteX2067" fmla="*/ 1055467 w 5286365"/>
              <a:gd name="connsiteY2067" fmla="*/ 5535298 h 6857999"/>
              <a:gd name="connsiteX2068" fmla="*/ 1059365 w 5286365"/>
              <a:gd name="connsiteY2068" fmla="*/ 5541626 h 6857999"/>
              <a:gd name="connsiteX2069" fmla="*/ 1062872 w 5286365"/>
              <a:gd name="connsiteY2069" fmla="*/ 5547954 h 6857999"/>
              <a:gd name="connsiteX2070" fmla="*/ 1065211 w 5286365"/>
              <a:gd name="connsiteY2070" fmla="*/ 5555072 h 6857999"/>
              <a:gd name="connsiteX2071" fmla="*/ 1064821 w 5286365"/>
              <a:gd name="connsiteY2071" fmla="*/ 5556654 h 6857999"/>
              <a:gd name="connsiteX2072" fmla="*/ 1064042 w 5286365"/>
              <a:gd name="connsiteY2072" fmla="*/ 5557445 h 6857999"/>
              <a:gd name="connsiteX2073" fmla="*/ 1062093 w 5286365"/>
              <a:gd name="connsiteY2073" fmla="*/ 5559027 h 6857999"/>
              <a:gd name="connsiteX2074" fmla="*/ 1059754 w 5286365"/>
              <a:gd name="connsiteY2074" fmla="*/ 5559818 h 6857999"/>
              <a:gd name="connsiteX2075" fmla="*/ 1056247 w 5286365"/>
              <a:gd name="connsiteY2075" fmla="*/ 5560609 h 6857999"/>
              <a:gd name="connsiteX2076" fmla="*/ 1048841 w 5286365"/>
              <a:gd name="connsiteY2076" fmla="*/ 5560609 h 6857999"/>
              <a:gd name="connsiteX2077" fmla="*/ 1041436 w 5286365"/>
              <a:gd name="connsiteY2077" fmla="*/ 5561005 h 6857999"/>
              <a:gd name="connsiteX2078" fmla="*/ 1042605 w 5286365"/>
              <a:gd name="connsiteY2078" fmla="*/ 5557445 h 6857999"/>
              <a:gd name="connsiteX2079" fmla="*/ 1041826 w 5286365"/>
              <a:gd name="connsiteY2079" fmla="*/ 5554677 h 6857999"/>
              <a:gd name="connsiteX2080" fmla="*/ 1041436 w 5286365"/>
              <a:gd name="connsiteY2080" fmla="*/ 5551118 h 6857999"/>
              <a:gd name="connsiteX2081" fmla="*/ 1039877 w 5286365"/>
              <a:gd name="connsiteY2081" fmla="*/ 5547954 h 6857999"/>
              <a:gd name="connsiteX2082" fmla="*/ 1037928 w 5286365"/>
              <a:gd name="connsiteY2082" fmla="*/ 5544790 h 6857999"/>
              <a:gd name="connsiteX2083" fmla="*/ 1035590 w 5286365"/>
              <a:gd name="connsiteY2083" fmla="*/ 5542022 h 6857999"/>
              <a:gd name="connsiteX2084" fmla="*/ 1032472 w 5286365"/>
              <a:gd name="connsiteY2084" fmla="*/ 5539253 h 6857999"/>
              <a:gd name="connsiteX2085" fmla="*/ 1029744 w 5286365"/>
              <a:gd name="connsiteY2085" fmla="*/ 5537276 h 6857999"/>
              <a:gd name="connsiteX2086" fmla="*/ 1026626 w 5286365"/>
              <a:gd name="connsiteY2086" fmla="*/ 5534507 h 6857999"/>
              <a:gd name="connsiteX2087" fmla="*/ 1023897 w 5286365"/>
              <a:gd name="connsiteY2087" fmla="*/ 5533321 h 6857999"/>
              <a:gd name="connsiteX2088" fmla="*/ 1020779 w 5286365"/>
              <a:gd name="connsiteY2088" fmla="*/ 5532134 h 6857999"/>
              <a:gd name="connsiteX2089" fmla="*/ 1018051 w 5286365"/>
              <a:gd name="connsiteY2089" fmla="*/ 5530948 h 6857999"/>
              <a:gd name="connsiteX2090" fmla="*/ 1015323 w 5286365"/>
              <a:gd name="connsiteY2090" fmla="*/ 5530552 h 6857999"/>
              <a:gd name="connsiteX2091" fmla="*/ 1012984 w 5286365"/>
              <a:gd name="connsiteY2091" fmla="*/ 5530948 h 6857999"/>
              <a:gd name="connsiteX2092" fmla="*/ 1011036 w 5286365"/>
              <a:gd name="connsiteY2092" fmla="*/ 5531739 h 6857999"/>
              <a:gd name="connsiteX2093" fmla="*/ 1009477 w 5286365"/>
              <a:gd name="connsiteY2093" fmla="*/ 5533321 h 6857999"/>
              <a:gd name="connsiteX2094" fmla="*/ 1006359 w 5286365"/>
              <a:gd name="connsiteY2094" fmla="*/ 5528180 h 6857999"/>
              <a:gd name="connsiteX2095" fmla="*/ 1004410 w 5286365"/>
              <a:gd name="connsiteY2095" fmla="*/ 5523038 h 6857999"/>
              <a:gd name="connsiteX2096" fmla="*/ 1003241 w 5286365"/>
              <a:gd name="connsiteY2096" fmla="*/ 5518292 h 6857999"/>
              <a:gd name="connsiteX2097" fmla="*/ 1002071 w 5286365"/>
              <a:gd name="connsiteY2097" fmla="*/ 5513151 h 6857999"/>
              <a:gd name="connsiteX2098" fmla="*/ 1002071 w 5286365"/>
              <a:gd name="connsiteY2098" fmla="*/ 5508010 h 6857999"/>
              <a:gd name="connsiteX2099" fmla="*/ 1002071 w 5286365"/>
              <a:gd name="connsiteY2099" fmla="*/ 5502473 h 6857999"/>
              <a:gd name="connsiteX2100" fmla="*/ 1003241 w 5286365"/>
              <a:gd name="connsiteY2100" fmla="*/ 5492586 h 6857999"/>
              <a:gd name="connsiteX2101" fmla="*/ 1004410 w 5286365"/>
              <a:gd name="connsiteY2101" fmla="*/ 5482303 h 6857999"/>
              <a:gd name="connsiteX2102" fmla="*/ 1005189 w 5286365"/>
              <a:gd name="connsiteY2102" fmla="*/ 5476767 h 6857999"/>
              <a:gd name="connsiteX2103" fmla="*/ 1005189 w 5286365"/>
              <a:gd name="connsiteY2103" fmla="*/ 5471230 h 6857999"/>
              <a:gd name="connsiteX2104" fmla="*/ 1005189 w 5286365"/>
              <a:gd name="connsiteY2104" fmla="*/ 5465693 h 6857999"/>
              <a:gd name="connsiteX2105" fmla="*/ 1004020 w 5286365"/>
              <a:gd name="connsiteY2105" fmla="*/ 5460156 h 6857999"/>
              <a:gd name="connsiteX2106" fmla="*/ 1002461 w 5286365"/>
              <a:gd name="connsiteY2106" fmla="*/ 5454224 h 6857999"/>
              <a:gd name="connsiteX2107" fmla="*/ 947339 w 5286365"/>
              <a:gd name="connsiteY2107" fmla="*/ 5430830 h 6857999"/>
              <a:gd name="connsiteX2108" fmla="*/ 952102 w 5286365"/>
              <a:gd name="connsiteY2108" fmla="*/ 5432005 h 6857999"/>
              <a:gd name="connsiteX2109" fmla="*/ 952499 w 5286365"/>
              <a:gd name="connsiteY2109" fmla="*/ 5460209 h 6857999"/>
              <a:gd name="connsiteX2110" fmla="*/ 947736 w 5286365"/>
              <a:gd name="connsiteY2110" fmla="*/ 5460993 h 6857999"/>
              <a:gd name="connsiteX2111" fmla="*/ 944561 w 5286365"/>
              <a:gd name="connsiteY2111" fmla="*/ 5460993 h 6857999"/>
              <a:gd name="connsiteX2112" fmla="*/ 940989 w 5286365"/>
              <a:gd name="connsiteY2112" fmla="*/ 5460209 h 6857999"/>
              <a:gd name="connsiteX2113" fmla="*/ 938211 w 5286365"/>
              <a:gd name="connsiteY2113" fmla="*/ 5458251 h 6857999"/>
              <a:gd name="connsiteX2114" fmla="*/ 936227 w 5286365"/>
              <a:gd name="connsiteY2114" fmla="*/ 5455900 h 6857999"/>
              <a:gd name="connsiteX2115" fmla="*/ 935036 w 5286365"/>
              <a:gd name="connsiteY2115" fmla="*/ 5452766 h 6857999"/>
              <a:gd name="connsiteX2116" fmla="*/ 933846 w 5286365"/>
              <a:gd name="connsiteY2116" fmla="*/ 5449633 h 6857999"/>
              <a:gd name="connsiteX2117" fmla="*/ 933449 w 5286365"/>
              <a:gd name="connsiteY2117" fmla="*/ 5446107 h 6857999"/>
              <a:gd name="connsiteX2118" fmla="*/ 933846 w 5286365"/>
              <a:gd name="connsiteY2118" fmla="*/ 5442973 h 6857999"/>
              <a:gd name="connsiteX2119" fmla="*/ 935036 w 5286365"/>
              <a:gd name="connsiteY2119" fmla="*/ 5439839 h 6857999"/>
              <a:gd name="connsiteX2120" fmla="*/ 935830 w 5286365"/>
              <a:gd name="connsiteY2120" fmla="*/ 5436706 h 6857999"/>
              <a:gd name="connsiteX2121" fmla="*/ 937814 w 5286365"/>
              <a:gd name="connsiteY2121" fmla="*/ 5434355 h 6857999"/>
              <a:gd name="connsiteX2122" fmla="*/ 940593 w 5286365"/>
              <a:gd name="connsiteY2122" fmla="*/ 5432397 h 6857999"/>
              <a:gd name="connsiteX2123" fmla="*/ 943768 w 5286365"/>
              <a:gd name="connsiteY2123" fmla="*/ 5431613 h 6857999"/>
              <a:gd name="connsiteX2124" fmla="*/ 1321828 w 5286365"/>
              <a:gd name="connsiteY2124" fmla="*/ 5418130 h 6857999"/>
              <a:gd name="connsiteX2125" fmla="*/ 1323035 w 5286365"/>
              <a:gd name="connsiteY2125" fmla="*/ 5418130 h 6857999"/>
              <a:gd name="connsiteX2126" fmla="*/ 1325047 w 5286365"/>
              <a:gd name="connsiteY2126" fmla="*/ 5418524 h 6857999"/>
              <a:gd name="connsiteX2127" fmla="*/ 1326657 w 5286365"/>
              <a:gd name="connsiteY2127" fmla="*/ 5419312 h 6857999"/>
              <a:gd name="connsiteX2128" fmla="*/ 1328267 w 5286365"/>
              <a:gd name="connsiteY2128" fmla="*/ 5420494 h 6857999"/>
              <a:gd name="connsiteX2129" fmla="*/ 1329475 w 5286365"/>
              <a:gd name="connsiteY2129" fmla="*/ 5422464 h 6857999"/>
              <a:gd name="connsiteX2130" fmla="*/ 1330280 w 5286365"/>
              <a:gd name="connsiteY2130" fmla="*/ 5424435 h 6857999"/>
              <a:gd name="connsiteX2131" fmla="*/ 1332292 w 5286365"/>
              <a:gd name="connsiteY2131" fmla="*/ 5428769 h 6857999"/>
              <a:gd name="connsiteX2132" fmla="*/ 1332694 w 5286365"/>
              <a:gd name="connsiteY2132" fmla="*/ 5434286 h 6857999"/>
              <a:gd name="connsiteX2133" fmla="*/ 1333499 w 5286365"/>
              <a:gd name="connsiteY2133" fmla="*/ 5440591 h 6857999"/>
              <a:gd name="connsiteX2134" fmla="*/ 1332292 w 5286365"/>
              <a:gd name="connsiteY2134" fmla="*/ 5446502 h 6857999"/>
              <a:gd name="connsiteX2135" fmla="*/ 1330682 w 5286365"/>
              <a:gd name="connsiteY2135" fmla="*/ 5452807 h 6857999"/>
              <a:gd name="connsiteX2136" fmla="*/ 1328670 w 5286365"/>
              <a:gd name="connsiteY2136" fmla="*/ 5458324 h 6857999"/>
              <a:gd name="connsiteX2137" fmla="*/ 1325852 w 5286365"/>
              <a:gd name="connsiteY2137" fmla="*/ 5463841 h 6857999"/>
              <a:gd name="connsiteX2138" fmla="*/ 1323840 w 5286365"/>
              <a:gd name="connsiteY2138" fmla="*/ 5466206 h 6857999"/>
              <a:gd name="connsiteX2139" fmla="*/ 1321828 w 5286365"/>
              <a:gd name="connsiteY2139" fmla="*/ 5468176 h 6857999"/>
              <a:gd name="connsiteX2140" fmla="*/ 1319815 w 5286365"/>
              <a:gd name="connsiteY2140" fmla="*/ 5470146 h 6857999"/>
              <a:gd name="connsiteX2141" fmla="*/ 1316998 w 5286365"/>
              <a:gd name="connsiteY2141" fmla="*/ 5471328 h 6857999"/>
              <a:gd name="connsiteX2142" fmla="*/ 1314181 w 5286365"/>
              <a:gd name="connsiteY2142" fmla="*/ 5472905 h 6857999"/>
              <a:gd name="connsiteX2143" fmla="*/ 1311364 w 5286365"/>
              <a:gd name="connsiteY2143" fmla="*/ 5473299 h 6857999"/>
              <a:gd name="connsiteX2144" fmla="*/ 1307742 w 5286365"/>
              <a:gd name="connsiteY2144" fmla="*/ 5473693 h 6857999"/>
              <a:gd name="connsiteX2145" fmla="*/ 1304924 w 5286365"/>
              <a:gd name="connsiteY2145" fmla="*/ 5473693 h 6857999"/>
              <a:gd name="connsiteX2146" fmla="*/ 1307339 w 5286365"/>
              <a:gd name="connsiteY2146" fmla="*/ 5471328 h 6857999"/>
              <a:gd name="connsiteX2147" fmla="*/ 1309754 w 5286365"/>
              <a:gd name="connsiteY2147" fmla="*/ 5468964 h 6857999"/>
              <a:gd name="connsiteX2148" fmla="*/ 1312169 w 5286365"/>
              <a:gd name="connsiteY2148" fmla="*/ 5465811 h 6857999"/>
              <a:gd name="connsiteX2149" fmla="*/ 1314181 w 5286365"/>
              <a:gd name="connsiteY2149" fmla="*/ 5462659 h 6857999"/>
              <a:gd name="connsiteX2150" fmla="*/ 1316596 w 5286365"/>
              <a:gd name="connsiteY2150" fmla="*/ 5456354 h 6857999"/>
              <a:gd name="connsiteX2151" fmla="*/ 1318608 w 5286365"/>
              <a:gd name="connsiteY2151" fmla="*/ 5450049 h 6857999"/>
              <a:gd name="connsiteX2152" fmla="*/ 1322633 w 5286365"/>
              <a:gd name="connsiteY2152" fmla="*/ 5435469 h 6857999"/>
              <a:gd name="connsiteX2153" fmla="*/ 1325047 w 5286365"/>
              <a:gd name="connsiteY2153" fmla="*/ 5428769 h 6857999"/>
              <a:gd name="connsiteX2154" fmla="*/ 1326255 w 5286365"/>
              <a:gd name="connsiteY2154" fmla="*/ 5425617 h 6857999"/>
              <a:gd name="connsiteX2155" fmla="*/ 1328267 w 5286365"/>
              <a:gd name="connsiteY2155" fmla="*/ 5422464 h 6857999"/>
              <a:gd name="connsiteX2156" fmla="*/ 1312169 w 5286365"/>
              <a:gd name="connsiteY2156" fmla="*/ 5422859 h 6857999"/>
              <a:gd name="connsiteX2157" fmla="*/ 1314583 w 5286365"/>
              <a:gd name="connsiteY2157" fmla="*/ 5420494 h 6857999"/>
              <a:gd name="connsiteX2158" fmla="*/ 1316998 w 5286365"/>
              <a:gd name="connsiteY2158" fmla="*/ 5419312 h 6857999"/>
              <a:gd name="connsiteX2159" fmla="*/ 1319011 w 5286365"/>
              <a:gd name="connsiteY2159" fmla="*/ 5418524 h 6857999"/>
              <a:gd name="connsiteX2160" fmla="*/ 1028816 w 5286365"/>
              <a:gd name="connsiteY2160" fmla="*/ 5397492 h 6857999"/>
              <a:gd name="connsiteX2161" fmla="*/ 1038224 w 5286365"/>
              <a:gd name="connsiteY2161" fmla="*/ 5397492 h 6857999"/>
              <a:gd name="connsiteX2162" fmla="*/ 1032736 w 5286365"/>
              <a:gd name="connsiteY2162" fmla="*/ 5410320 h 6857999"/>
              <a:gd name="connsiteX2163" fmla="*/ 1028816 w 5286365"/>
              <a:gd name="connsiteY2163" fmla="*/ 5419541 h 6857999"/>
              <a:gd name="connsiteX2164" fmla="*/ 1026073 w 5286365"/>
              <a:gd name="connsiteY2164" fmla="*/ 5428360 h 6857999"/>
              <a:gd name="connsiteX2165" fmla="*/ 1023329 w 5286365"/>
              <a:gd name="connsiteY2165" fmla="*/ 5437180 h 6857999"/>
              <a:gd name="connsiteX2166" fmla="*/ 1015881 w 5286365"/>
              <a:gd name="connsiteY2166" fmla="*/ 5436378 h 6857999"/>
              <a:gd name="connsiteX2167" fmla="*/ 1010785 w 5286365"/>
              <a:gd name="connsiteY2167" fmla="*/ 5434774 h 6857999"/>
              <a:gd name="connsiteX2168" fmla="*/ 1009218 w 5286365"/>
              <a:gd name="connsiteY2168" fmla="*/ 5433973 h 6857999"/>
              <a:gd name="connsiteX2169" fmla="*/ 1008434 w 5286365"/>
              <a:gd name="connsiteY2169" fmla="*/ 5432770 h 6857999"/>
              <a:gd name="connsiteX2170" fmla="*/ 1007650 w 5286365"/>
              <a:gd name="connsiteY2170" fmla="*/ 5431968 h 6857999"/>
              <a:gd name="connsiteX2171" fmla="*/ 1007258 w 5286365"/>
              <a:gd name="connsiteY2171" fmla="*/ 5430365 h 6857999"/>
              <a:gd name="connsiteX2172" fmla="*/ 1007258 w 5286365"/>
              <a:gd name="connsiteY2172" fmla="*/ 5429162 h 6857999"/>
              <a:gd name="connsiteX2173" fmla="*/ 1007650 w 5286365"/>
              <a:gd name="connsiteY2173" fmla="*/ 5427558 h 6857999"/>
              <a:gd name="connsiteX2174" fmla="*/ 1009218 w 5286365"/>
              <a:gd name="connsiteY2174" fmla="*/ 5424752 h 6857999"/>
              <a:gd name="connsiteX2175" fmla="*/ 1011961 w 5286365"/>
              <a:gd name="connsiteY2175" fmla="*/ 5422347 h 6857999"/>
              <a:gd name="connsiteX2176" fmla="*/ 1014313 w 5286365"/>
              <a:gd name="connsiteY2176" fmla="*/ 5419140 h 6857999"/>
              <a:gd name="connsiteX2177" fmla="*/ 1019409 w 5286365"/>
              <a:gd name="connsiteY2177" fmla="*/ 5413126 h 6857999"/>
              <a:gd name="connsiteX2178" fmla="*/ 1020585 w 5286365"/>
              <a:gd name="connsiteY2178" fmla="*/ 5410320 h 6857999"/>
              <a:gd name="connsiteX2179" fmla="*/ 1021369 w 5286365"/>
              <a:gd name="connsiteY2179" fmla="*/ 5408316 h 6857999"/>
              <a:gd name="connsiteX2180" fmla="*/ 1021369 w 5286365"/>
              <a:gd name="connsiteY2180" fmla="*/ 5407514 h 6857999"/>
              <a:gd name="connsiteX2181" fmla="*/ 1020585 w 5286365"/>
              <a:gd name="connsiteY2181" fmla="*/ 5406311 h 6857999"/>
              <a:gd name="connsiteX2182" fmla="*/ 1019801 w 5286365"/>
              <a:gd name="connsiteY2182" fmla="*/ 5405510 h 6857999"/>
              <a:gd name="connsiteX2183" fmla="*/ 1018233 w 5286365"/>
              <a:gd name="connsiteY2183" fmla="*/ 5405109 h 6857999"/>
              <a:gd name="connsiteX2184" fmla="*/ 1013137 w 5286365"/>
              <a:gd name="connsiteY2184" fmla="*/ 5403906 h 6857999"/>
              <a:gd name="connsiteX2185" fmla="*/ 1006474 w 5286365"/>
              <a:gd name="connsiteY2185" fmla="*/ 5403505 h 6857999"/>
              <a:gd name="connsiteX2186" fmla="*/ 1006866 w 5286365"/>
              <a:gd name="connsiteY2186" fmla="*/ 5401902 h 6857999"/>
              <a:gd name="connsiteX2187" fmla="*/ 1007650 w 5286365"/>
              <a:gd name="connsiteY2187" fmla="*/ 5400699 h 6857999"/>
              <a:gd name="connsiteX2188" fmla="*/ 1009218 w 5286365"/>
              <a:gd name="connsiteY2188" fmla="*/ 5399897 h 6857999"/>
              <a:gd name="connsiteX2189" fmla="*/ 1010785 w 5286365"/>
              <a:gd name="connsiteY2189" fmla="*/ 5399496 h 6857999"/>
              <a:gd name="connsiteX2190" fmla="*/ 1014313 w 5286365"/>
              <a:gd name="connsiteY2190" fmla="*/ 5398294 h 6857999"/>
              <a:gd name="connsiteX2191" fmla="*/ 1018625 w 5286365"/>
              <a:gd name="connsiteY2191" fmla="*/ 5397893 h 6857999"/>
              <a:gd name="connsiteX2192" fmla="*/ 1263251 w 5286365"/>
              <a:gd name="connsiteY2192" fmla="*/ 5389555 h 6857999"/>
              <a:gd name="connsiteX2193" fmla="*/ 1268808 w 5286365"/>
              <a:gd name="connsiteY2193" fmla="*/ 5389555 h 6857999"/>
              <a:gd name="connsiteX2194" fmla="*/ 1272777 w 5286365"/>
              <a:gd name="connsiteY2194" fmla="*/ 5389956 h 6857999"/>
              <a:gd name="connsiteX2195" fmla="*/ 1276349 w 5286365"/>
              <a:gd name="connsiteY2195" fmla="*/ 5391562 h 6857999"/>
              <a:gd name="connsiteX2196" fmla="*/ 1278333 w 5286365"/>
              <a:gd name="connsiteY2196" fmla="*/ 5393972 h 6857999"/>
              <a:gd name="connsiteX2197" fmla="*/ 1279921 w 5286365"/>
              <a:gd name="connsiteY2197" fmla="*/ 5397184 h 6857999"/>
              <a:gd name="connsiteX2198" fmla="*/ 1280714 w 5286365"/>
              <a:gd name="connsiteY2198" fmla="*/ 5399995 h 6857999"/>
              <a:gd name="connsiteX2199" fmla="*/ 1281111 w 5286365"/>
              <a:gd name="connsiteY2199" fmla="*/ 5404010 h 6857999"/>
              <a:gd name="connsiteX2200" fmla="*/ 1280714 w 5286365"/>
              <a:gd name="connsiteY2200" fmla="*/ 5408026 h 6857999"/>
              <a:gd name="connsiteX2201" fmla="*/ 1279921 w 5286365"/>
              <a:gd name="connsiteY2201" fmla="*/ 5416860 h 6857999"/>
              <a:gd name="connsiteX2202" fmla="*/ 1278730 w 5286365"/>
              <a:gd name="connsiteY2202" fmla="*/ 5425292 h 6857999"/>
              <a:gd name="connsiteX2203" fmla="*/ 1278730 w 5286365"/>
              <a:gd name="connsiteY2203" fmla="*/ 5430111 h 6857999"/>
              <a:gd name="connsiteX2204" fmla="*/ 1278730 w 5286365"/>
              <a:gd name="connsiteY2204" fmla="*/ 5434126 h 6857999"/>
              <a:gd name="connsiteX2205" fmla="*/ 1279127 w 5286365"/>
              <a:gd name="connsiteY2205" fmla="*/ 5437740 h 6857999"/>
              <a:gd name="connsiteX2206" fmla="*/ 1280317 w 5286365"/>
              <a:gd name="connsiteY2206" fmla="*/ 5440551 h 6857999"/>
              <a:gd name="connsiteX2207" fmla="*/ 1278730 w 5286365"/>
              <a:gd name="connsiteY2207" fmla="*/ 5441756 h 6857999"/>
              <a:gd name="connsiteX2208" fmla="*/ 1276746 w 5286365"/>
              <a:gd name="connsiteY2208" fmla="*/ 5442559 h 6857999"/>
              <a:gd name="connsiteX2209" fmla="*/ 1272777 w 5286365"/>
              <a:gd name="connsiteY2209" fmla="*/ 5443764 h 6857999"/>
              <a:gd name="connsiteX2210" fmla="*/ 1263251 w 5286365"/>
              <a:gd name="connsiteY2210" fmla="*/ 5445771 h 6857999"/>
              <a:gd name="connsiteX2211" fmla="*/ 1259679 w 5286365"/>
              <a:gd name="connsiteY2211" fmla="*/ 5447779 h 6857999"/>
              <a:gd name="connsiteX2212" fmla="*/ 1257695 w 5286365"/>
              <a:gd name="connsiteY2212" fmla="*/ 5448984 h 6857999"/>
              <a:gd name="connsiteX2213" fmla="*/ 1256504 w 5286365"/>
              <a:gd name="connsiteY2213" fmla="*/ 5449787 h 6857999"/>
              <a:gd name="connsiteX2214" fmla="*/ 1255710 w 5286365"/>
              <a:gd name="connsiteY2214" fmla="*/ 5451393 h 6857999"/>
              <a:gd name="connsiteX2215" fmla="*/ 1255710 w 5286365"/>
              <a:gd name="connsiteY2215" fmla="*/ 5453401 h 6857999"/>
              <a:gd name="connsiteX2216" fmla="*/ 1255710 w 5286365"/>
              <a:gd name="connsiteY2216" fmla="*/ 5455408 h 6857999"/>
              <a:gd name="connsiteX2217" fmla="*/ 1256504 w 5286365"/>
              <a:gd name="connsiteY2217" fmla="*/ 5457818 h 6857999"/>
              <a:gd name="connsiteX2218" fmla="*/ 1255314 w 5286365"/>
              <a:gd name="connsiteY2218" fmla="*/ 5456613 h 6857999"/>
              <a:gd name="connsiteX2219" fmla="*/ 1253726 w 5286365"/>
              <a:gd name="connsiteY2219" fmla="*/ 5455408 h 6857999"/>
              <a:gd name="connsiteX2220" fmla="*/ 1249757 w 5286365"/>
              <a:gd name="connsiteY2220" fmla="*/ 5452999 h 6857999"/>
              <a:gd name="connsiteX2221" fmla="*/ 1241820 w 5286365"/>
              <a:gd name="connsiteY2221" fmla="*/ 5448984 h 6857999"/>
              <a:gd name="connsiteX2222" fmla="*/ 1237454 w 5286365"/>
              <a:gd name="connsiteY2222" fmla="*/ 5446574 h 6857999"/>
              <a:gd name="connsiteX2223" fmla="*/ 1236263 w 5286365"/>
              <a:gd name="connsiteY2223" fmla="*/ 5445370 h 6857999"/>
              <a:gd name="connsiteX2224" fmla="*/ 1234676 w 5286365"/>
              <a:gd name="connsiteY2224" fmla="*/ 5443764 h 6857999"/>
              <a:gd name="connsiteX2225" fmla="*/ 1233088 w 5286365"/>
              <a:gd name="connsiteY2225" fmla="*/ 5442157 h 6857999"/>
              <a:gd name="connsiteX2226" fmla="*/ 1232692 w 5286365"/>
              <a:gd name="connsiteY2226" fmla="*/ 5440150 h 6857999"/>
              <a:gd name="connsiteX2227" fmla="*/ 1231898 w 5286365"/>
              <a:gd name="connsiteY2227" fmla="*/ 5438142 h 6857999"/>
              <a:gd name="connsiteX2228" fmla="*/ 1231898 w 5286365"/>
              <a:gd name="connsiteY2228" fmla="*/ 5435733 h 6857999"/>
              <a:gd name="connsiteX2229" fmla="*/ 1238248 w 5286365"/>
              <a:gd name="connsiteY2229" fmla="*/ 5435733 h 6857999"/>
              <a:gd name="connsiteX2230" fmla="*/ 1243804 w 5286365"/>
              <a:gd name="connsiteY2230" fmla="*/ 5434930 h 6857999"/>
              <a:gd name="connsiteX2231" fmla="*/ 1248170 w 5286365"/>
              <a:gd name="connsiteY2231" fmla="*/ 5434126 h 6857999"/>
              <a:gd name="connsiteX2232" fmla="*/ 1252139 w 5286365"/>
              <a:gd name="connsiteY2232" fmla="*/ 5432520 h 6857999"/>
              <a:gd name="connsiteX2233" fmla="*/ 1255314 w 5286365"/>
              <a:gd name="connsiteY2233" fmla="*/ 5430111 h 6857999"/>
              <a:gd name="connsiteX2234" fmla="*/ 1257298 w 5286365"/>
              <a:gd name="connsiteY2234" fmla="*/ 5427300 h 6857999"/>
              <a:gd name="connsiteX2235" fmla="*/ 1259282 w 5286365"/>
              <a:gd name="connsiteY2235" fmla="*/ 5424891 h 6857999"/>
              <a:gd name="connsiteX2236" fmla="*/ 1260870 w 5286365"/>
              <a:gd name="connsiteY2236" fmla="*/ 5421277 h 6857999"/>
              <a:gd name="connsiteX2237" fmla="*/ 1261664 w 5286365"/>
              <a:gd name="connsiteY2237" fmla="*/ 5417663 h 6857999"/>
              <a:gd name="connsiteX2238" fmla="*/ 1262061 w 5286365"/>
              <a:gd name="connsiteY2238" fmla="*/ 5413648 h 6857999"/>
              <a:gd name="connsiteX2239" fmla="*/ 1262854 w 5286365"/>
              <a:gd name="connsiteY2239" fmla="*/ 5405617 h 6857999"/>
              <a:gd name="connsiteX2240" fmla="*/ 1262854 w 5286365"/>
              <a:gd name="connsiteY2240" fmla="*/ 5397586 h 6857999"/>
              <a:gd name="connsiteX2241" fmla="*/ 1366836 w 5286365"/>
              <a:gd name="connsiteY2241" fmla="*/ 5387967 h 6857999"/>
              <a:gd name="connsiteX2242" fmla="*/ 1373405 w 5286365"/>
              <a:gd name="connsiteY2242" fmla="*/ 5389587 h 6857999"/>
              <a:gd name="connsiteX2243" fmla="*/ 1378743 w 5286365"/>
              <a:gd name="connsiteY2243" fmla="*/ 5391207 h 6857999"/>
              <a:gd name="connsiteX2244" fmla="*/ 1382848 w 5286365"/>
              <a:gd name="connsiteY2244" fmla="*/ 5393638 h 6857999"/>
              <a:gd name="connsiteX2245" fmla="*/ 1385722 w 5286365"/>
              <a:gd name="connsiteY2245" fmla="*/ 5396069 h 6857999"/>
              <a:gd name="connsiteX2246" fmla="*/ 1388186 w 5286365"/>
              <a:gd name="connsiteY2246" fmla="*/ 5399309 h 6857999"/>
              <a:gd name="connsiteX2247" fmla="*/ 1389418 w 5286365"/>
              <a:gd name="connsiteY2247" fmla="*/ 5402955 h 6857999"/>
              <a:gd name="connsiteX2248" fmla="*/ 1390239 w 5286365"/>
              <a:gd name="connsiteY2248" fmla="*/ 5406601 h 6857999"/>
              <a:gd name="connsiteX2249" fmla="*/ 1390649 w 5286365"/>
              <a:gd name="connsiteY2249" fmla="*/ 5409842 h 6857999"/>
              <a:gd name="connsiteX2250" fmla="*/ 1390239 w 5286365"/>
              <a:gd name="connsiteY2250" fmla="*/ 5414298 h 6857999"/>
              <a:gd name="connsiteX2251" fmla="*/ 1389418 w 5286365"/>
              <a:gd name="connsiteY2251" fmla="*/ 5418348 h 6857999"/>
              <a:gd name="connsiteX2252" fmla="*/ 1387365 w 5286365"/>
              <a:gd name="connsiteY2252" fmla="*/ 5426855 h 6857999"/>
              <a:gd name="connsiteX2253" fmla="*/ 1385722 w 5286365"/>
              <a:gd name="connsiteY2253" fmla="*/ 5436172 h 6857999"/>
              <a:gd name="connsiteX2254" fmla="*/ 1384901 w 5286365"/>
              <a:gd name="connsiteY2254" fmla="*/ 5440628 h 6857999"/>
              <a:gd name="connsiteX2255" fmla="*/ 1384901 w 5286365"/>
              <a:gd name="connsiteY2255" fmla="*/ 5445895 h 6857999"/>
              <a:gd name="connsiteX2256" fmla="*/ 1382438 w 5286365"/>
              <a:gd name="connsiteY2256" fmla="*/ 5446705 h 6857999"/>
              <a:gd name="connsiteX2257" fmla="*/ 1381206 w 5286365"/>
              <a:gd name="connsiteY2257" fmla="*/ 5446705 h 6857999"/>
              <a:gd name="connsiteX2258" fmla="*/ 1380385 w 5286365"/>
              <a:gd name="connsiteY2258" fmla="*/ 5446300 h 6857999"/>
              <a:gd name="connsiteX2259" fmla="*/ 1378743 w 5286365"/>
              <a:gd name="connsiteY2259" fmla="*/ 5444679 h 6857999"/>
              <a:gd name="connsiteX2260" fmla="*/ 1377511 w 5286365"/>
              <a:gd name="connsiteY2260" fmla="*/ 5442249 h 6857999"/>
              <a:gd name="connsiteX2261" fmla="*/ 1376690 w 5286365"/>
              <a:gd name="connsiteY2261" fmla="*/ 5438603 h 6857999"/>
              <a:gd name="connsiteX2262" fmla="*/ 1375869 w 5286365"/>
              <a:gd name="connsiteY2262" fmla="*/ 5434552 h 6857999"/>
              <a:gd name="connsiteX2263" fmla="*/ 1374637 w 5286365"/>
              <a:gd name="connsiteY2263" fmla="*/ 5424830 h 6857999"/>
              <a:gd name="connsiteX2264" fmla="*/ 1373405 w 5286365"/>
              <a:gd name="connsiteY2264" fmla="*/ 5414298 h 6857999"/>
              <a:gd name="connsiteX2265" fmla="*/ 1372584 w 5286365"/>
              <a:gd name="connsiteY2265" fmla="*/ 5403360 h 6857999"/>
              <a:gd name="connsiteX2266" fmla="*/ 1371353 w 5286365"/>
              <a:gd name="connsiteY2266" fmla="*/ 5398904 h 6857999"/>
              <a:gd name="connsiteX2267" fmla="*/ 1370531 w 5286365"/>
              <a:gd name="connsiteY2267" fmla="*/ 5394043 h 6857999"/>
              <a:gd name="connsiteX2268" fmla="*/ 1368889 w 5286365"/>
              <a:gd name="connsiteY2268" fmla="*/ 5390397 h 6857999"/>
              <a:gd name="connsiteX2269" fmla="*/ 1343024 w 5286365"/>
              <a:gd name="connsiteY2269" fmla="*/ 5383205 h 6857999"/>
              <a:gd name="connsiteX2270" fmla="*/ 1341810 w 5286365"/>
              <a:gd name="connsiteY2270" fmla="*/ 5385586 h 6857999"/>
              <a:gd name="connsiteX2271" fmla="*/ 1340596 w 5286365"/>
              <a:gd name="connsiteY2271" fmla="*/ 5387967 h 6857999"/>
              <a:gd name="connsiteX2272" fmla="*/ 1336954 w 5286365"/>
              <a:gd name="connsiteY2272" fmla="*/ 5391142 h 6857999"/>
              <a:gd name="connsiteX2273" fmla="*/ 1332099 w 5286365"/>
              <a:gd name="connsiteY2273" fmla="*/ 5394714 h 6857999"/>
              <a:gd name="connsiteX2274" fmla="*/ 1327243 w 5286365"/>
              <a:gd name="connsiteY2274" fmla="*/ 5397492 h 6857999"/>
              <a:gd name="connsiteX2275" fmla="*/ 1321982 w 5286365"/>
              <a:gd name="connsiteY2275" fmla="*/ 5400270 h 6857999"/>
              <a:gd name="connsiteX2276" fmla="*/ 1317531 w 5286365"/>
              <a:gd name="connsiteY2276" fmla="*/ 5403842 h 6857999"/>
              <a:gd name="connsiteX2277" fmla="*/ 1313889 w 5286365"/>
              <a:gd name="connsiteY2277" fmla="*/ 5407414 h 6857999"/>
              <a:gd name="connsiteX2278" fmla="*/ 1312270 w 5286365"/>
              <a:gd name="connsiteY2278" fmla="*/ 5409399 h 6857999"/>
              <a:gd name="connsiteX2279" fmla="*/ 1311461 w 5286365"/>
              <a:gd name="connsiteY2279" fmla="*/ 5411780 h 6857999"/>
              <a:gd name="connsiteX2280" fmla="*/ 1308224 w 5286365"/>
              <a:gd name="connsiteY2280" fmla="*/ 5411780 h 6857999"/>
              <a:gd name="connsiteX2281" fmla="*/ 1305796 w 5286365"/>
              <a:gd name="connsiteY2281" fmla="*/ 5411383 h 6857999"/>
              <a:gd name="connsiteX2282" fmla="*/ 1304177 w 5286365"/>
              <a:gd name="connsiteY2282" fmla="*/ 5410192 h 6857999"/>
              <a:gd name="connsiteX2283" fmla="*/ 1302963 w 5286365"/>
              <a:gd name="connsiteY2283" fmla="*/ 5409002 h 6857999"/>
              <a:gd name="connsiteX2284" fmla="*/ 1302154 w 5286365"/>
              <a:gd name="connsiteY2284" fmla="*/ 5407414 h 6857999"/>
              <a:gd name="connsiteX2285" fmla="*/ 1301749 w 5286365"/>
              <a:gd name="connsiteY2285" fmla="*/ 5405430 h 6857999"/>
              <a:gd name="connsiteX2286" fmla="*/ 1301749 w 5286365"/>
              <a:gd name="connsiteY2286" fmla="*/ 5401461 h 6857999"/>
              <a:gd name="connsiteX2287" fmla="*/ 1302963 w 5286365"/>
              <a:gd name="connsiteY2287" fmla="*/ 5391936 h 6857999"/>
              <a:gd name="connsiteX2288" fmla="*/ 1302963 w 5286365"/>
              <a:gd name="connsiteY2288" fmla="*/ 5387174 h 6857999"/>
              <a:gd name="connsiteX2289" fmla="*/ 1302963 w 5286365"/>
              <a:gd name="connsiteY2289" fmla="*/ 5385189 h 6857999"/>
              <a:gd name="connsiteX2290" fmla="*/ 1302154 w 5286365"/>
              <a:gd name="connsiteY2290" fmla="*/ 5383602 h 6857999"/>
              <a:gd name="connsiteX2291" fmla="*/ 1315912 w 5286365"/>
              <a:gd name="connsiteY2291" fmla="*/ 5385586 h 6857999"/>
              <a:gd name="connsiteX2292" fmla="*/ 1319554 w 5286365"/>
              <a:gd name="connsiteY2292" fmla="*/ 5386380 h 6857999"/>
              <a:gd name="connsiteX2293" fmla="*/ 1322387 w 5286365"/>
              <a:gd name="connsiteY2293" fmla="*/ 5386380 h 6857999"/>
              <a:gd name="connsiteX2294" fmla="*/ 1325624 w 5286365"/>
              <a:gd name="connsiteY2294" fmla="*/ 5386380 h 6857999"/>
              <a:gd name="connsiteX2295" fmla="*/ 1329671 w 5286365"/>
              <a:gd name="connsiteY2295" fmla="*/ 5385586 h 6857999"/>
              <a:gd name="connsiteX2296" fmla="*/ 1238158 w 5286365"/>
              <a:gd name="connsiteY2296" fmla="*/ 5349867 h 6857999"/>
              <a:gd name="connsiteX2297" fmla="*/ 1242648 w 5286365"/>
              <a:gd name="connsiteY2297" fmla="*/ 5351908 h 6857999"/>
              <a:gd name="connsiteX2298" fmla="*/ 1246322 w 5286365"/>
              <a:gd name="connsiteY2298" fmla="*/ 5354357 h 6857999"/>
              <a:gd name="connsiteX2299" fmla="*/ 1249179 w 5286365"/>
              <a:gd name="connsiteY2299" fmla="*/ 5356806 h 6857999"/>
              <a:gd name="connsiteX2300" fmla="*/ 1252037 w 5286365"/>
              <a:gd name="connsiteY2300" fmla="*/ 5360480 h 6857999"/>
              <a:gd name="connsiteX2301" fmla="*/ 1253670 w 5286365"/>
              <a:gd name="connsiteY2301" fmla="*/ 5364154 h 6857999"/>
              <a:gd name="connsiteX2302" fmla="*/ 1254486 w 5286365"/>
              <a:gd name="connsiteY2302" fmla="*/ 5368645 h 6857999"/>
              <a:gd name="connsiteX2303" fmla="*/ 1255711 w 5286365"/>
              <a:gd name="connsiteY2303" fmla="*/ 5373543 h 6857999"/>
              <a:gd name="connsiteX2304" fmla="*/ 1254894 w 5286365"/>
              <a:gd name="connsiteY2304" fmla="*/ 5378442 h 6857999"/>
              <a:gd name="connsiteX2305" fmla="*/ 1247955 w 5286365"/>
              <a:gd name="connsiteY2305" fmla="*/ 5375992 h 6857999"/>
              <a:gd name="connsiteX2306" fmla="*/ 1240607 w 5286365"/>
              <a:gd name="connsiteY2306" fmla="*/ 5372319 h 6857999"/>
              <a:gd name="connsiteX2307" fmla="*/ 1234484 w 5286365"/>
              <a:gd name="connsiteY2307" fmla="*/ 5368236 h 6857999"/>
              <a:gd name="connsiteX2308" fmla="*/ 1231626 w 5286365"/>
              <a:gd name="connsiteY2308" fmla="*/ 5366195 h 6857999"/>
              <a:gd name="connsiteX2309" fmla="*/ 1229585 w 5286365"/>
              <a:gd name="connsiteY2309" fmla="*/ 5364154 h 6857999"/>
              <a:gd name="connsiteX2310" fmla="*/ 1228360 w 5286365"/>
              <a:gd name="connsiteY2310" fmla="*/ 5362113 h 6857999"/>
              <a:gd name="connsiteX2311" fmla="*/ 1227544 w 5286365"/>
              <a:gd name="connsiteY2311" fmla="*/ 5360072 h 6857999"/>
              <a:gd name="connsiteX2312" fmla="*/ 1227136 w 5286365"/>
              <a:gd name="connsiteY2312" fmla="*/ 5358031 h 6857999"/>
              <a:gd name="connsiteX2313" fmla="*/ 1227544 w 5286365"/>
              <a:gd name="connsiteY2313" fmla="*/ 5355990 h 6857999"/>
              <a:gd name="connsiteX2314" fmla="*/ 1229177 w 5286365"/>
              <a:gd name="connsiteY2314" fmla="*/ 5353949 h 6857999"/>
              <a:gd name="connsiteX2315" fmla="*/ 1231218 w 5286365"/>
              <a:gd name="connsiteY2315" fmla="*/ 5352316 h 6857999"/>
              <a:gd name="connsiteX2316" fmla="*/ 1234484 w 5286365"/>
              <a:gd name="connsiteY2316" fmla="*/ 5350683 h 6857999"/>
              <a:gd name="connsiteX2317" fmla="*/ 1025669 w 5286365"/>
              <a:gd name="connsiteY2317" fmla="*/ 5340342 h 6857999"/>
              <a:gd name="connsiteX2318" fmla="*/ 1027246 w 5286365"/>
              <a:gd name="connsiteY2318" fmla="*/ 5340342 h 6857999"/>
              <a:gd name="connsiteX2319" fmla="*/ 1028428 w 5286365"/>
              <a:gd name="connsiteY2319" fmla="*/ 5340739 h 6857999"/>
              <a:gd name="connsiteX2320" fmla="*/ 1029610 w 5286365"/>
              <a:gd name="connsiteY2320" fmla="*/ 5341532 h 6857999"/>
              <a:gd name="connsiteX2321" fmla="*/ 1032369 w 5286365"/>
              <a:gd name="connsiteY2321" fmla="*/ 5345104 h 6857999"/>
              <a:gd name="connsiteX2322" fmla="*/ 1035521 w 5286365"/>
              <a:gd name="connsiteY2322" fmla="*/ 5349073 h 6857999"/>
              <a:gd name="connsiteX2323" fmla="*/ 1038674 w 5286365"/>
              <a:gd name="connsiteY2323" fmla="*/ 5353439 h 6857999"/>
              <a:gd name="connsiteX2324" fmla="*/ 1039856 w 5286365"/>
              <a:gd name="connsiteY2324" fmla="*/ 5354629 h 6857999"/>
              <a:gd name="connsiteX2325" fmla="*/ 1041826 w 5286365"/>
              <a:gd name="connsiteY2325" fmla="*/ 5356217 h 6857999"/>
              <a:gd name="connsiteX2326" fmla="*/ 1044190 w 5286365"/>
              <a:gd name="connsiteY2326" fmla="*/ 5356614 h 6857999"/>
              <a:gd name="connsiteX2327" fmla="*/ 1046161 w 5286365"/>
              <a:gd name="connsiteY2327" fmla="*/ 5356614 h 6857999"/>
              <a:gd name="connsiteX2328" fmla="*/ 1041826 w 5286365"/>
              <a:gd name="connsiteY2328" fmla="*/ 5360186 h 6857999"/>
              <a:gd name="connsiteX2329" fmla="*/ 1037885 w 5286365"/>
              <a:gd name="connsiteY2329" fmla="*/ 5362964 h 6857999"/>
              <a:gd name="connsiteX2330" fmla="*/ 1033945 w 5286365"/>
              <a:gd name="connsiteY2330" fmla="*/ 5365742 h 6857999"/>
              <a:gd name="connsiteX2331" fmla="*/ 1030004 w 5286365"/>
              <a:gd name="connsiteY2331" fmla="*/ 5368123 h 6857999"/>
              <a:gd name="connsiteX2332" fmla="*/ 1026458 w 5286365"/>
              <a:gd name="connsiteY2332" fmla="*/ 5371695 h 6857999"/>
              <a:gd name="connsiteX2333" fmla="*/ 1024881 w 5286365"/>
              <a:gd name="connsiteY2333" fmla="*/ 5373283 h 6857999"/>
              <a:gd name="connsiteX2334" fmla="*/ 1024093 w 5286365"/>
              <a:gd name="connsiteY2334" fmla="*/ 5375267 h 6857999"/>
              <a:gd name="connsiteX2335" fmla="*/ 1022911 w 5286365"/>
              <a:gd name="connsiteY2335" fmla="*/ 5377252 h 6857999"/>
              <a:gd name="connsiteX2336" fmla="*/ 1022517 w 5286365"/>
              <a:gd name="connsiteY2336" fmla="*/ 5380030 h 6857999"/>
              <a:gd name="connsiteX2337" fmla="*/ 1022123 w 5286365"/>
              <a:gd name="connsiteY2337" fmla="*/ 5382808 h 6857999"/>
              <a:gd name="connsiteX2338" fmla="*/ 1022517 w 5286365"/>
              <a:gd name="connsiteY2338" fmla="*/ 5385983 h 6857999"/>
              <a:gd name="connsiteX2339" fmla="*/ 1016606 w 5286365"/>
              <a:gd name="connsiteY2339" fmla="*/ 5386380 h 6857999"/>
              <a:gd name="connsiteX2340" fmla="*/ 1012271 w 5286365"/>
              <a:gd name="connsiteY2340" fmla="*/ 5385983 h 6857999"/>
              <a:gd name="connsiteX2341" fmla="*/ 1007542 w 5286365"/>
              <a:gd name="connsiteY2341" fmla="*/ 5385189 h 6857999"/>
              <a:gd name="connsiteX2342" fmla="*/ 1003996 w 5286365"/>
              <a:gd name="connsiteY2342" fmla="*/ 5384395 h 6857999"/>
              <a:gd name="connsiteX2343" fmla="*/ 997691 w 5286365"/>
              <a:gd name="connsiteY2343" fmla="*/ 5382014 h 6857999"/>
              <a:gd name="connsiteX2344" fmla="*/ 994144 w 5286365"/>
              <a:gd name="connsiteY2344" fmla="*/ 5380823 h 6857999"/>
              <a:gd name="connsiteX2345" fmla="*/ 990598 w 5286365"/>
              <a:gd name="connsiteY2345" fmla="*/ 5380427 h 6857999"/>
              <a:gd name="connsiteX2346" fmla="*/ 991780 w 5286365"/>
              <a:gd name="connsiteY2346" fmla="*/ 5377648 h 6857999"/>
              <a:gd name="connsiteX2347" fmla="*/ 994144 w 5286365"/>
              <a:gd name="connsiteY2347" fmla="*/ 5375664 h 6857999"/>
              <a:gd name="connsiteX2348" fmla="*/ 997297 w 5286365"/>
              <a:gd name="connsiteY2348" fmla="*/ 5374473 h 6857999"/>
              <a:gd name="connsiteX2349" fmla="*/ 1000843 w 5286365"/>
              <a:gd name="connsiteY2349" fmla="*/ 5372886 h 6857999"/>
              <a:gd name="connsiteX2350" fmla="*/ 1008725 w 5286365"/>
              <a:gd name="connsiteY2350" fmla="*/ 5369711 h 6857999"/>
              <a:gd name="connsiteX2351" fmla="*/ 1016606 w 5286365"/>
              <a:gd name="connsiteY2351" fmla="*/ 5366933 h 6857999"/>
              <a:gd name="connsiteX2352" fmla="*/ 1020153 w 5286365"/>
              <a:gd name="connsiteY2352" fmla="*/ 5365345 h 6857999"/>
              <a:gd name="connsiteX2353" fmla="*/ 1023699 w 5286365"/>
              <a:gd name="connsiteY2353" fmla="*/ 5363758 h 6857999"/>
              <a:gd name="connsiteX2354" fmla="*/ 1026063 w 5286365"/>
              <a:gd name="connsiteY2354" fmla="*/ 5361773 h 6857999"/>
              <a:gd name="connsiteX2355" fmla="*/ 1027640 w 5286365"/>
              <a:gd name="connsiteY2355" fmla="*/ 5359392 h 6857999"/>
              <a:gd name="connsiteX2356" fmla="*/ 1028034 w 5286365"/>
              <a:gd name="connsiteY2356" fmla="*/ 5358201 h 6857999"/>
              <a:gd name="connsiteX2357" fmla="*/ 1028034 w 5286365"/>
              <a:gd name="connsiteY2357" fmla="*/ 5356614 h 6857999"/>
              <a:gd name="connsiteX2358" fmla="*/ 1028034 w 5286365"/>
              <a:gd name="connsiteY2358" fmla="*/ 5355423 h 6857999"/>
              <a:gd name="connsiteX2359" fmla="*/ 1027640 w 5286365"/>
              <a:gd name="connsiteY2359" fmla="*/ 5353836 h 6857999"/>
              <a:gd name="connsiteX2360" fmla="*/ 1024881 w 5286365"/>
              <a:gd name="connsiteY2360" fmla="*/ 5349867 h 6857999"/>
              <a:gd name="connsiteX2361" fmla="*/ 1021729 w 5286365"/>
              <a:gd name="connsiteY2361" fmla="*/ 5345898 h 6857999"/>
              <a:gd name="connsiteX2362" fmla="*/ 1022911 w 5286365"/>
              <a:gd name="connsiteY2362" fmla="*/ 5343120 h 6857999"/>
              <a:gd name="connsiteX2363" fmla="*/ 1024487 w 5286365"/>
              <a:gd name="connsiteY2363" fmla="*/ 5341136 h 6857999"/>
              <a:gd name="connsiteX2364" fmla="*/ 1454942 w 5286365"/>
              <a:gd name="connsiteY2364" fmla="*/ 5335580 h 6857999"/>
              <a:gd name="connsiteX2365" fmla="*/ 1456133 w 5286365"/>
              <a:gd name="connsiteY2365" fmla="*/ 5337970 h 6857999"/>
              <a:gd name="connsiteX2366" fmla="*/ 1457721 w 5286365"/>
              <a:gd name="connsiteY2366" fmla="*/ 5340361 h 6857999"/>
              <a:gd name="connsiteX2367" fmla="*/ 1458514 w 5286365"/>
              <a:gd name="connsiteY2367" fmla="*/ 5343150 h 6857999"/>
              <a:gd name="connsiteX2368" fmla="*/ 1458911 w 5286365"/>
              <a:gd name="connsiteY2368" fmla="*/ 5345540 h 6857999"/>
              <a:gd name="connsiteX2369" fmla="*/ 1458911 w 5286365"/>
              <a:gd name="connsiteY2369" fmla="*/ 5348329 h 6857999"/>
              <a:gd name="connsiteX2370" fmla="*/ 1458514 w 5286365"/>
              <a:gd name="connsiteY2370" fmla="*/ 5351118 h 6857999"/>
              <a:gd name="connsiteX2371" fmla="*/ 1456927 w 5286365"/>
              <a:gd name="connsiteY2371" fmla="*/ 5356695 h 6857999"/>
              <a:gd name="connsiteX2372" fmla="*/ 1454149 w 5286365"/>
              <a:gd name="connsiteY2372" fmla="*/ 5362672 h 6857999"/>
              <a:gd name="connsiteX2373" fmla="*/ 1450974 w 5286365"/>
              <a:gd name="connsiteY2373" fmla="*/ 5368648 h 6857999"/>
              <a:gd name="connsiteX2374" fmla="*/ 1446608 w 5286365"/>
              <a:gd name="connsiteY2374" fmla="*/ 5375022 h 6857999"/>
              <a:gd name="connsiteX2375" fmla="*/ 1442242 w 5286365"/>
              <a:gd name="connsiteY2375" fmla="*/ 5381795 h 6857999"/>
              <a:gd name="connsiteX2376" fmla="*/ 1432321 w 5286365"/>
              <a:gd name="connsiteY2376" fmla="*/ 5394943 h 6857999"/>
              <a:gd name="connsiteX2377" fmla="*/ 1426764 w 5286365"/>
              <a:gd name="connsiteY2377" fmla="*/ 5401716 h 6857999"/>
              <a:gd name="connsiteX2378" fmla="*/ 1422002 w 5286365"/>
              <a:gd name="connsiteY2378" fmla="*/ 5408887 h 6857999"/>
              <a:gd name="connsiteX2379" fmla="*/ 1417636 w 5286365"/>
              <a:gd name="connsiteY2379" fmla="*/ 5416457 h 6857999"/>
              <a:gd name="connsiteX2380" fmla="*/ 1413667 w 5286365"/>
              <a:gd name="connsiteY2380" fmla="*/ 5423628 h 6857999"/>
              <a:gd name="connsiteX2381" fmla="*/ 1410492 w 5286365"/>
              <a:gd name="connsiteY2381" fmla="*/ 5431198 h 6857999"/>
              <a:gd name="connsiteX2382" fmla="*/ 1408508 w 5286365"/>
              <a:gd name="connsiteY2382" fmla="*/ 5438768 h 6857999"/>
              <a:gd name="connsiteX2383" fmla="*/ 1406524 w 5286365"/>
              <a:gd name="connsiteY2383" fmla="*/ 5431995 h 6857999"/>
              <a:gd name="connsiteX2384" fmla="*/ 1404936 w 5286365"/>
              <a:gd name="connsiteY2384" fmla="*/ 5425620 h 6857999"/>
              <a:gd name="connsiteX2385" fmla="*/ 1404936 w 5286365"/>
              <a:gd name="connsiteY2385" fmla="*/ 5418847 h 6857999"/>
              <a:gd name="connsiteX2386" fmla="*/ 1406127 w 5286365"/>
              <a:gd name="connsiteY2386" fmla="*/ 5412074 h 6857999"/>
              <a:gd name="connsiteX2387" fmla="*/ 1407714 w 5286365"/>
              <a:gd name="connsiteY2387" fmla="*/ 5404903 h 6857999"/>
              <a:gd name="connsiteX2388" fmla="*/ 1409699 w 5286365"/>
              <a:gd name="connsiteY2388" fmla="*/ 5397333 h 6857999"/>
              <a:gd name="connsiteX2389" fmla="*/ 1412477 w 5286365"/>
              <a:gd name="connsiteY2389" fmla="*/ 5390162 h 6857999"/>
              <a:gd name="connsiteX2390" fmla="*/ 1416049 w 5286365"/>
              <a:gd name="connsiteY2390" fmla="*/ 5383389 h 6857999"/>
              <a:gd name="connsiteX2391" fmla="*/ 1420017 w 5286365"/>
              <a:gd name="connsiteY2391" fmla="*/ 5376217 h 6857999"/>
              <a:gd name="connsiteX2392" fmla="*/ 1424780 w 5286365"/>
              <a:gd name="connsiteY2392" fmla="*/ 5369843 h 6857999"/>
              <a:gd name="connsiteX2393" fmla="*/ 1429146 w 5286365"/>
              <a:gd name="connsiteY2393" fmla="*/ 5363070 h 6857999"/>
              <a:gd name="connsiteX2394" fmla="*/ 1434305 w 5286365"/>
              <a:gd name="connsiteY2394" fmla="*/ 5356695 h 6857999"/>
              <a:gd name="connsiteX2395" fmla="*/ 1439067 w 5286365"/>
              <a:gd name="connsiteY2395" fmla="*/ 5350321 h 6857999"/>
              <a:gd name="connsiteX2396" fmla="*/ 1444624 w 5286365"/>
              <a:gd name="connsiteY2396" fmla="*/ 5345142 h 6857999"/>
              <a:gd name="connsiteX2397" fmla="*/ 1449783 w 5286365"/>
              <a:gd name="connsiteY2397" fmla="*/ 5339962 h 6857999"/>
              <a:gd name="connsiteX2398" fmla="*/ 1020761 w 5286365"/>
              <a:gd name="connsiteY2398" fmla="*/ 5305417 h 6857999"/>
              <a:gd name="connsiteX2399" fmla="*/ 1020761 w 5286365"/>
              <a:gd name="connsiteY2399" fmla="*/ 5307418 h 6857999"/>
              <a:gd name="connsiteX2400" fmla="*/ 1019987 w 5286365"/>
              <a:gd name="connsiteY2400" fmla="*/ 5313023 h 6857999"/>
              <a:gd name="connsiteX2401" fmla="*/ 1018441 w 5286365"/>
              <a:gd name="connsiteY2401" fmla="*/ 5320629 h 6857999"/>
              <a:gd name="connsiteX2402" fmla="*/ 1015347 w 5286365"/>
              <a:gd name="connsiteY2402" fmla="*/ 5328636 h 6857999"/>
              <a:gd name="connsiteX2403" fmla="*/ 1014187 w 5286365"/>
              <a:gd name="connsiteY2403" fmla="*/ 5332639 h 6857999"/>
              <a:gd name="connsiteX2404" fmla="*/ 1011480 w 5286365"/>
              <a:gd name="connsiteY2404" fmla="*/ 5336643 h 6857999"/>
              <a:gd name="connsiteX2405" fmla="*/ 1009160 w 5286365"/>
              <a:gd name="connsiteY2405" fmla="*/ 5340646 h 6857999"/>
              <a:gd name="connsiteX2406" fmla="*/ 1006066 w 5286365"/>
              <a:gd name="connsiteY2406" fmla="*/ 5344249 h 6857999"/>
              <a:gd name="connsiteX2407" fmla="*/ 1002972 w 5286365"/>
              <a:gd name="connsiteY2407" fmla="*/ 5347451 h 6857999"/>
              <a:gd name="connsiteX2408" fmla="*/ 999492 w 5286365"/>
              <a:gd name="connsiteY2408" fmla="*/ 5349453 h 6857999"/>
              <a:gd name="connsiteX2409" fmla="*/ 994852 w 5286365"/>
              <a:gd name="connsiteY2409" fmla="*/ 5350654 h 6857999"/>
              <a:gd name="connsiteX2410" fmla="*/ 990598 w 5286365"/>
              <a:gd name="connsiteY2410" fmla="*/ 5351455 h 6857999"/>
              <a:gd name="connsiteX2411" fmla="*/ 996785 w 5286365"/>
              <a:gd name="connsiteY2411" fmla="*/ 5342247 h 6857999"/>
              <a:gd name="connsiteX2412" fmla="*/ 999492 w 5286365"/>
              <a:gd name="connsiteY2412" fmla="*/ 5338244 h 6857999"/>
              <a:gd name="connsiteX2413" fmla="*/ 1001425 w 5286365"/>
              <a:gd name="connsiteY2413" fmla="*/ 5335041 h 6857999"/>
              <a:gd name="connsiteX2414" fmla="*/ 1001812 w 5286365"/>
              <a:gd name="connsiteY2414" fmla="*/ 5331438 h 6857999"/>
              <a:gd name="connsiteX2415" fmla="*/ 1001812 w 5286365"/>
              <a:gd name="connsiteY2415" fmla="*/ 5327435 h 6857999"/>
              <a:gd name="connsiteX2416" fmla="*/ 1000265 w 5286365"/>
              <a:gd name="connsiteY2416" fmla="*/ 5322631 h 6857999"/>
              <a:gd name="connsiteX2417" fmla="*/ 997558 w 5286365"/>
              <a:gd name="connsiteY2417" fmla="*/ 5317026 h 6857999"/>
              <a:gd name="connsiteX2418" fmla="*/ 1002199 w 5286365"/>
              <a:gd name="connsiteY2418" fmla="*/ 5317026 h 6857999"/>
              <a:gd name="connsiteX2419" fmla="*/ 1006066 w 5286365"/>
              <a:gd name="connsiteY2419" fmla="*/ 5315825 h 6857999"/>
              <a:gd name="connsiteX2420" fmla="*/ 1010320 w 5286365"/>
              <a:gd name="connsiteY2420" fmla="*/ 5315425 h 6857999"/>
              <a:gd name="connsiteX2421" fmla="*/ 1013027 w 5286365"/>
              <a:gd name="connsiteY2421" fmla="*/ 5313824 h 6857999"/>
              <a:gd name="connsiteX2422" fmla="*/ 1015347 w 5286365"/>
              <a:gd name="connsiteY2422" fmla="*/ 5312222 h 6857999"/>
              <a:gd name="connsiteX2423" fmla="*/ 1017667 w 5286365"/>
              <a:gd name="connsiteY2423" fmla="*/ 5310221 h 6857999"/>
              <a:gd name="connsiteX2424" fmla="*/ 1019601 w 5286365"/>
              <a:gd name="connsiteY2424" fmla="*/ 5307819 h 6857999"/>
              <a:gd name="connsiteX2425" fmla="*/ 1388410 w 5286365"/>
              <a:gd name="connsiteY2425" fmla="*/ 5256206 h 6857999"/>
              <a:gd name="connsiteX2426" fmla="*/ 1396716 w 5286365"/>
              <a:gd name="connsiteY2426" fmla="*/ 5256609 h 6857999"/>
              <a:gd name="connsiteX2427" fmla="*/ 1392761 w 5286365"/>
              <a:gd name="connsiteY2427" fmla="*/ 5266266 h 6857999"/>
              <a:gd name="connsiteX2428" fmla="*/ 1390387 w 5286365"/>
              <a:gd name="connsiteY2428" fmla="*/ 5273509 h 6857999"/>
              <a:gd name="connsiteX2429" fmla="*/ 1388805 w 5286365"/>
              <a:gd name="connsiteY2429" fmla="*/ 5279545 h 6857999"/>
              <a:gd name="connsiteX2430" fmla="*/ 1388410 w 5286365"/>
              <a:gd name="connsiteY2430" fmla="*/ 5284776 h 6857999"/>
              <a:gd name="connsiteX2431" fmla="*/ 1389201 w 5286365"/>
              <a:gd name="connsiteY2431" fmla="*/ 5289605 h 6857999"/>
              <a:gd name="connsiteX2432" fmla="*/ 1391178 w 5286365"/>
              <a:gd name="connsiteY2432" fmla="*/ 5295640 h 6857999"/>
              <a:gd name="connsiteX2433" fmla="*/ 1397903 w 5286365"/>
              <a:gd name="connsiteY2433" fmla="*/ 5314150 h 6857999"/>
              <a:gd name="connsiteX2434" fmla="*/ 1374170 w 5286365"/>
              <a:gd name="connsiteY2434" fmla="*/ 5314150 h 6857999"/>
              <a:gd name="connsiteX2435" fmla="*/ 1374961 w 5286365"/>
              <a:gd name="connsiteY2435" fmla="*/ 5319381 h 6857999"/>
              <a:gd name="connsiteX2436" fmla="*/ 1374961 w 5286365"/>
              <a:gd name="connsiteY2436" fmla="*/ 5323808 h 6857999"/>
              <a:gd name="connsiteX2437" fmla="*/ 1374961 w 5286365"/>
              <a:gd name="connsiteY2437" fmla="*/ 5327429 h 6857999"/>
              <a:gd name="connsiteX2438" fmla="*/ 1373775 w 5286365"/>
              <a:gd name="connsiteY2438" fmla="*/ 5331453 h 6857999"/>
              <a:gd name="connsiteX2439" fmla="*/ 1372984 w 5286365"/>
              <a:gd name="connsiteY2439" fmla="*/ 5334270 h 6857999"/>
              <a:gd name="connsiteX2440" fmla="*/ 1371006 w 5286365"/>
              <a:gd name="connsiteY2440" fmla="*/ 5337489 h 6857999"/>
              <a:gd name="connsiteX2441" fmla="*/ 1368633 w 5286365"/>
              <a:gd name="connsiteY2441" fmla="*/ 5340708 h 6857999"/>
              <a:gd name="connsiteX2442" fmla="*/ 1366655 w 5286365"/>
              <a:gd name="connsiteY2442" fmla="*/ 5343122 h 6857999"/>
              <a:gd name="connsiteX2443" fmla="*/ 1379708 w 5286365"/>
              <a:gd name="connsiteY2443" fmla="*/ 5340708 h 6857999"/>
              <a:gd name="connsiteX2444" fmla="*/ 1384850 w 5286365"/>
              <a:gd name="connsiteY2444" fmla="*/ 5339903 h 6857999"/>
              <a:gd name="connsiteX2445" fmla="*/ 1389992 w 5286365"/>
              <a:gd name="connsiteY2445" fmla="*/ 5339501 h 6857999"/>
              <a:gd name="connsiteX2446" fmla="*/ 1393947 w 5286365"/>
              <a:gd name="connsiteY2446" fmla="*/ 5339903 h 6857999"/>
              <a:gd name="connsiteX2447" fmla="*/ 1398298 w 5286365"/>
              <a:gd name="connsiteY2447" fmla="*/ 5341513 h 6857999"/>
              <a:gd name="connsiteX2448" fmla="*/ 1402254 w 5286365"/>
              <a:gd name="connsiteY2448" fmla="*/ 5344732 h 6857999"/>
              <a:gd name="connsiteX2449" fmla="*/ 1407000 w 5286365"/>
              <a:gd name="connsiteY2449" fmla="*/ 5348756 h 6857999"/>
              <a:gd name="connsiteX2450" fmla="*/ 1409769 w 5286365"/>
              <a:gd name="connsiteY2450" fmla="*/ 5348756 h 6857999"/>
              <a:gd name="connsiteX2451" fmla="*/ 1411746 w 5286365"/>
              <a:gd name="connsiteY2451" fmla="*/ 5348353 h 6857999"/>
              <a:gd name="connsiteX2452" fmla="*/ 1413329 w 5286365"/>
              <a:gd name="connsiteY2452" fmla="*/ 5347146 h 6857999"/>
              <a:gd name="connsiteX2453" fmla="*/ 1414515 w 5286365"/>
              <a:gd name="connsiteY2453" fmla="*/ 5345537 h 6857999"/>
              <a:gd name="connsiteX2454" fmla="*/ 1414911 w 5286365"/>
              <a:gd name="connsiteY2454" fmla="*/ 5343525 h 6857999"/>
              <a:gd name="connsiteX2455" fmla="*/ 1414911 w 5286365"/>
              <a:gd name="connsiteY2455" fmla="*/ 5341513 h 6857999"/>
              <a:gd name="connsiteX2456" fmla="*/ 1414911 w 5286365"/>
              <a:gd name="connsiteY2456" fmla="*/ 5337489 h 6857999"/>
              <a:gd name="connsiteX2457" fmla="*/ 1414911 w 5286365"/>
              <a:gd name="connsiteY2457" fmla="*/ 5335477 h 6857999"/>
              <a:gd name="connsiteX2458" fmla="*/ 1415306 w 5286365"/>
              <a:gd name="connsiteY2458" fmla="*/ 5333465 h 6857999"/>
              <a:gd name="connsiteX2459" fmla="*/ 1415702 w 5286365"/>
              <a:gd name="connsiteY2459" fmla="*/ 5331855 h 6857999"/>
              <a:gd name="connsiteX2460" fmla="*/ 1417284 w 5286365"/>
              <a:gd name="connsiteY2460" fmla="*/ 5330246 h 6857999"/>
              <a:gd name="connsiteX2461" fmla="*/ 1419262 w 5286365"/>
              <a:gd name="connsiteY2461" fmla="*/ 5329843 h 6857999"/>
              <a:gd name="connsiteX2462" fmla="*/ 1421635 w 5286365"/>
              <a:gd name="connsiteY2462" fmla="*/ 5329441 h 6857999"/>
              <a:gd name="connsiteX2463" fmla="*/ 1425195 w 5286365"/>
              <a:gd name="connsiteY2463" fmla="*/ 5329843 h 6857999"/>
              <a:gd name="connsiteX2464" fmla="*/ 1430337 w 5286365"/>
              <a:gd name="connsiteY2464" fmla="*/ 5331051 h 6857999"/>
              <a:gd name="connsiteX2465" fmla="*/ 1407000 w 5286365"/>
              <a:gd name="connsiteY2465" fmla="*/ 5366058 h 6857999"/>
              <a:gd name="connsiteX2466" fmla="*/ 1404627 w 5286365"/>
              <a:gd name="connsiteY2466" fmla="*/ 5361230 h 6857999"/>
              <a:gd name="connsiteX2467" fmla="*/ 1402649 w 5286365"/>
              <a:gd name="connsiteY2467" fmla="*/ 5358413 h 6857999"/>
              <a:gd name="connsiteX2468" fmla="*/ 1400276 w 5286365"/>
              <a:gd name="connsiteY2468" fmla="*/ 5355194 h 6857999"/>
              <a:gd name="connsiteX2469" fmla="*/ 1397903 w 5286365"/>
              <a:gd name="connsiteY2469" fmla="*/ 5353987 h 6857999"/>
              <a:gd name="connsiteX2470" fmla="*/ 1394738 w 5286365"/>
              <a:gd name="connsiteY2470" fmla="*/ 5352377 h 6857999"/>
              <a:gd name="connsiteX2471" fmla="*/ 1391969 w 5286365"/>
              <a:gd name="connsiteY2471" fmla="*/ 5351572 h 6857999"/>
              <a:gd name="connsiteX2472" fmla="*/ 1388805 w 5286365"/>
              <a:gd name="connsiteY2472" fmla="*/ 5351170 h 6857999"/>
              <a:gd name="connsiteX2473" fmla="*/ 1385641 w 5286365"/>
              <a:gd name="connsiteY2473" fmla="*/ 5351572 h 6857999"/>
              <a:gd name="connsiteX2474" fmla="*/ 1378126 w 5286365"/>
              <a:gd name="connsiteY2474" fmla="*/ 5353182 h 6857999"/>
              <a:gd name="connsiteX2475" fmla="*/ 1370215 w 5286365"/>
              <a:gd name="connsiteY2475" fmla="*/ 5355999 h 6857999"/>
              <a:gd name="connsiteX2476" fmla="*/ 1361117 w 5286365"/>
              <a:gd name="connsiteY2476" fmla="*/ 5358413 h 6857999"/>
              <a:gd name="connsiteX2477" fmla="*/ 1350833 w 5286365"/>
              <a:gd name="connsiteY2477" fmla="*/ 5360425 h 6857999"/>
              <a:gd name="connsiteX2478" fmla="*/ 1353207 w 5286365"/>
              <a:gd name="connsiteY2478" fmla="*/ 5358815 h 6857999"/>
              <a:gd name="connsiteX2479" fmla="*/ 1355184 w 5286365"/>
              <a:gd name="connsiteY2479" fmla="*/ 5356803 h 6857999"/>
              <a:gd name="connsiteX2480" fmla="*/ 1356371 w 5286365"/>
              <a:gd name="connsiteY2480" fmla="*/ 5355194 h 6857999"/>
              <a:gd name="connsiteX2481" fmla="*/ 1357162 w 5286365"/>
              <a:gd name="connsiteY2481" fmla="*/ 5353182 h 6857999"/>
              <a:gd name="connsiteX2482" fmla="*/ 1357953 w 5286365"/>
              <a:gd name="connsiteY2482" fmla="*/ 5351572 h 6857999"/>
              <a:gd name="connsiteX2483" fmla="*/ 1357953 w 5286365"/>
              <a:gd name="connsiteY2483" fmla="*/ 5350365 h 6857999"/>
              <a:gd name="connsiteX2484" fmla="*/ 1356767 w 5286365"/>
              <a:gd name="connsiteY2484" fmla="*/ 5347146 h 6857999"/>
              <a:gd name="connsiteX2485" fmla="*/ 1353207 w 5286365"/>
              <a:gd name="connsiteY2485" fmla="*/ 5340708 h 6857999"/>
              <a:gd name="connsiteX2486" fmla="*/ 1351229 w 5286365"/>
              <a:gd name="connsiteY2486" fmla="*/ 5336684 h 6857999"/>
              <a:gd name="connsiteX2487" fmla="*/ 1350833 w 5286365"/>
              <a:gd name="connsiteY2487" fmla="*/ 5334270 h 6857999"/>
              <a:gd name="connsiteX2488" fmla="*/ 1350438 w 5286365"/>
              <a:gd name="connsiteY2488" fmla="*/ 5331855 h 6857999"/>
              <a:gd name="connsiteX2489" fmla="*/ 1344900 w 5286365"/>
              <a:gd name="connsiteY2489" fmla="*/ 5331453 h 6857999"/>
              <a:gd name="connsiteX2490" fmla="*/ 1340154 w 5286365"/>
              <a:gd name="connsiteY2490" fmla="*/ 5331855 h 6857999"/>
              <a:gd name="connsiteX2491" fmla="*/ 1336199 w 5286365"/>
              <a:gd name="connsiteY2491" fmla="*/ 5333063 h 6857999"/>
              <a:gd name="connsiteX2492" fmla="*/ 1333430 w 5286365"/>
              <a:gd name="connsiteY2492" fmla="*/ 5333867 h 6857999"/>
              <a:gd name="connsiteX2493" fmla="*/ 1330661 w 5286365"/>
              <a:gd name="connsiteY2493" fmla="*/ 5335879 h 6857999"/>
              <a:gd name="connsiteX2494" fmla="*/ 1329474 w 5286365"/>
              <a:gd name="connsiteY2494" fmla="*/ 5337891 h 6857999"/>
              <a:gd name="connsiteX2495" fmla="*/ 1327892 w 5286365"/>
              <a:gd name="connsiteY2495" fmla="*/ 5341110 h 6857999"/>
              <a:gd name="connsiteX2496" fmla="*/ 1327101 w 5286365"/>
              <a:gd name="connsiteY2496" fmla="*/ 5343525 h 6857999"/>
              <a:gd name="connsiteX2497" fmla="*/ 1326706 w 5286365"/>
              <a:gd name="connsiteY2497" fmla="*/ 5347146 h 6857999"/>
              <a:gd name="connsiteX2498" fmla="*/ 1326310 w 5286365"/>
              <a:gd name="connsiteY2498" fmla="*/ 5350768 h 6857999"/>
              <a:gd name="connsiteX2499" fmla="*/ 1326706 w 5286365"/>
              <a:gd name="connsiteY2499" fmla="*/ 5358011 h 6857999"/>
              <a:gd name="connsiteX2500" fmla="*/ 1327101 w 5286365"/>
              <a:gd name="connsiteY2500" fmla="*/ 5364851 h 6857999"/>
              <a:gd name="connsiteX2501" fmla="*/ 1327101 w 5286365"/>
              <a:gd name="connsiteY2501" fmla="*/ 5372094 h 6857999"/>
              <a:gd name="connsiteX2502" fmla="*/ 1321959 w 5286365"/>
              <a:gd name="connsiteY2502" fmla="*/ 5370485 h 6857999"/>
              <a:gd name="connsiteX2503" fmla="*/ 1317608 w 5286365"/>
              <a:gd name="connsiteY2503" fmla="*/ 5368473 h 6857999"/>
              <a:gd name="connsiteX2504" fmla="*/ 1314839 w 5286365"/>
              <a:gd name="connsiteY2504" fmla="*/ 5366058 h 6857999"/>
              <a:gd name="connsiteX2505" fmla="*/ 1313257 w 5286365"/>
              <a:gd name="connsiteY2505" fmla="*/ 5362839 h 6857999"/>
              <a:gd name="connsiteX2506" fmla="*/ 1312862 w 5286365"/>
              <a:gd name="connsiteY2506" fmla="*/ 5360023 h 6857999"/>
              <a:gd name="connsiteX2507" fmla="*/ 1313257 w 5286365"/>
              <a:gd name="connsiteY2507" fmla="*/ 5356401 h 6857999"/>
              <a:gd name="connsiteX2508" fmla="*/ 1314444 w 5286365"/>
              <a:gd name="connsiteY2508" fmla="*/ 5352780 h 6857999"/>
              <a:gd name="connsiteX2509" fmla="*/ 1316422 w 5286365"/>
              <a:gd name="connsiteY2509" fmla="*/ 5349158 h 6857999"/>
              <a:gd name="connsiteX2510" fmla="*/ 1320773 w 5286365"/>
              <a:gd name="connsiteY2510" fmla="*/ 5341110 h 6857999"/>
              <a:gd name="connsiteX2511" fmla="*/ 1325915 w 5286365"/>
              <a:gd name="connsiteY2511" fmla="*/ 5333465 h 6857999"/>
              <a:gd name="connsiteX2512" fmla="*/ 1330661 w 5286365"/>
              <a:gd name="connsiteY2512" fmla="*/ 5326222 h 6857999"/>
              <a:gd name="connsiteX2513" fmla="*/ 1332639 w 5286365"/>
              <a:gd name="connsiteY2513" fmla="*/ 5323405 h 6857999"/>
              <a:gd name="connsiteX2514" fmla="*/ 1334221 w 5286365"/>
              <a:gd name="connsiteY2514" fmla="*/ 5320588 h 6857999"/>
              <a:gd name="connsiteX2515" fmla="*/ 1339363 w 5286365"/>
              <a:gd name="connsiteY2515" fmla="*/ 5322600 h 6857999"/>
              <a:gd name="connsiteX2516" fmla="*/ 1344900 w 5286365"/>
              <a:gd name="connsiteY2516" fmla="*/ 5324210 h 6857999"/>
              <a:gd name="connsiteX2517" fmla="*/ 1350833 w 5286365"/>
              <a:gd name="connsiteY2517" fmla="*/ 5325820 h 6857999"/>
              <a:gd name="connsiteX2518" fmla="*/ 1358349 w 5286365"/>
              <a:gd name="connsiteY2518" fmla="*/ 5325820 h 6857999"/>
              <a:gd name="connsiteX2519" fmla="*/ 1355184 w 5286365"/>
              <a:gd name="connsiteY2519" fmla="*/ 5322198 h 6857999"/>
              <a:gd name="connsiteX2520" fmla="*/ 1353207 w 5286365"/>
              <a:gd name="connsiteY2520" fmla="*/ 5318577 h 6857999"/>
              <a:gd name="connsiteX2521" fmla="*/ 1352811 w 5286365"/>
              <a:gd name="connsiteY2521" fmla="*/ 5316162 h 6857999"/>
              <a:gd name="connsiteX2522" fmla="*/ 1352811 w 5286365"/>
              <a:gd name="connsiteY2522" fmla="*/ 5313748 h 6857999"/>
              <a:gd name="connsiteX2523" fmla="*/ 1353998 w 5286365"/>
              <a:gd name="connsiteY2523" fmla="*/ 5311736 h 6857999"/>
              <a:gd name="connsiteX2524" fmla="*/ 1355975 w 5286365"/>
              <a:gd name="connsiteY2524" fmla="*/ 5310126 h 6857999"/>
              <a:gd name="connsiteX2525" fmla="*/ 1357953 w 5286365"/>
              <a:gd name="connsiteY2525" fmla="*/ 5308517 h 6857999"/>
              <a:gd name="connsiteX2526" fmla="*/ 1360326 w 5286365"/>
              <a:gd name="connsiteY2526" fmla="*/ 5306907 h 6857999"/>
              <a:gd name="connsiteX2527" fmla="*/ 1366655 w 5286365"/>
              <a:gd name="connsiteY2527" fmla="*/ 5304493 h 6857999"/>
              <a:gd name="connsiteX2528" fmla="*/ 1372984 w 5286365"/>
              <a:gd name="connsiteY2528" fmla="*/ 5301274 h 6857999"/>
              <a:gd name="connsiteX2529" fmla="*/ 1375752 w 5286365"/>
              <a:gd name="connsiteY2529" fmla="*/ 5299262 h 6857999"/>
              <a:gd name="connsiteX2530" fmla="*/ 1378126 w 5286365"/>
              <a:gd name="connsiteY2530" fmla="*/ 5297250 h 6857999"/>
              <a:gd name="connsiteX2531" fmla="*/ 1380499 w 5286365"/>
              <a:gd name="connsiteY2531" fmla="*/ 5294433 h 6857999"/>
              <a:gd name="connsiteX2532" fmla="*/ 1381685 w 5286365"/>
              <a:gd name="connsiteY2532" fmla="*/ 5291214 h 6857999"/>
              <a:gd name="connsiteX2533" fmla="*/ 1381290 w 5286365"/>
              <a:gd name="connsiteY2533" fmla="*/ 5290007 h 6857999"/>
              <a:gd name="connsiteX2534" fmla="*/ 1380499 w 5286365"/>
              <a:gd name="connsiteY2534" fmla="*/ 5289202 h 6857999"/>
              <a:gd name="connsiteX2535" fmla="*/ 1378126 w 5286365"/>
              <a:gd name="connsiteY2535" fmla="*/ 5287593 h 6857999"/>
              <a:gd name="connsiteX2536" fmla="*/ 1375752 w 5286365"/>
              <a:gd name="connsiteY2536" fmla="*/ 5287190 h 6857999"/>
              <a:gd name="connsiteX2537" fmla="*/ 1372984 w 5286365"/>
              <a:gd name="connsiteY2537" fmla="*/ 5285983 h 6857999"/>
              <a:gd name="connsiteX2538" fmla="*/ 1370215 w 5286365"/>
              <a:gd name="connsiteY2538" fmla="*/ 5285178 h 6857999"/>
              <a:gd name="connsiteX2539" fmla="*/ 1367842 w 5286365"/>
              <a:gd name="connsiteY2539" fmla="*/ 5283971 h 6857999"/>
              <a:gd name="connsiteX2540" fmla="*/ 1366259 w 5286365"/>
              <a:gd name="connsiteY2540" fmla="*/ 5281959 h 6857999"/>
              <a:gd name="connsiteX2541" fmla="*/ 1365864 w 5286365"/>
              <a:gd name="connsiteY2541" fmla="*/ 5281154 h 6857999"/>
              <a:gd name="connsiteX2542" fmla="*/ 1365468 w 5286365"/>
              <a:gd name="connsiteY2542" fmla="*/ 5279947 h 6857999"/>
              <a:gd name="connsiteX2543" fmla="*/ 1364677 w 5286365"/>
              <a:gd name="connsiteY2543" fmla="*/ 5276326 h 6857999"/>
              <a:gd name="connsiteX2544" fmla="*/ 1364677 w 5286365"/>
              <a:gd name="connsiteY2544" fmla="*/ 5273509 h 6857999"/>
              <a:gd name="connsiteX2545" fmla="*/ 1364677 w 5286365"/>
              <a:gd name="connsiteY2545" fmla="*/ 5270692 h 6857999"/>
              <a:gd name="connsiteX2546" fmla="*/ 1365468 w 5286365"/>
              <a:gd name="connsiteY2546" fmla="*/ 5268278 h 6857999"/>
              <a:gd name="connsiteX2547" fmla="*/ 1365864 w 5286365"/>
              <a:gd name="connsiteY2547" fmla="*/ 5265864 h 6857999"/>
              <a:gd name="connsiteX2548" fmla="*/ 1366655 w 5286365"/>
              <a:gd name="connsiteY2548" fmla="*/ 5263852 h 6857999"/>
              <a:gd name="connsiteX2549" fmla="*/ 1368237 w 5286365"/>
              <a:gd name="connsiteY2549" fmla="*/ 5262242 h 6857999"/>
              <a:gd name="connsiteX2550" fmla="*/ 1370215 w 5286365"/>
              <a:gd name="connsiteY2550" fmla="*/ 5260633 h 6857999"/>
              <a:gd name="connsiteX2551" fmla="*/ 1372193 w 5286365"/>
              <a:gd name="connsiteY2551" fmla="*/ 5259023 h 6857999"/>
              <a:gd name="connsiteX2552" fmla="*/ 1374961 w 5286365"/>
              <a:gd name="connsiteY2552" fmla="*/ 5258218 h 6857999"/>
              <a:gd name="connsiteX2553" fmla="*/ 1377730 w 5286365"/>
              <a:gd name="connsiteY2553" fmla="*/ 5257011 h 6857999"/>
              <a:gd name="connsiteX2554" fmla="*/ 1380894 w 5286365"/>
              <a:gd name="connsiteY2554" fmla="*/ 5256609 h 6857999"/>
              <a:gd name="connsiteX2555" fmla="*/ 1291813 w 5286365"/>
              <a:gd name="connsiteY2555" fmla="*/ 5253031 h 6857999"/>
              <a:gd name="connsiteX2556" fmla="*/ 1295105 w 5286365"/>
              <a:gd name="connsiteY2556" fmla="*/ 5255016 h 6857999"/>
              <a:gd name="connsiteX2557" fmla="*/ 1297163 w 5286365"/>
              <a:gd name="connsiteY2557" fmla="*/ 5257000 h 6857999"/>
              <a:gd name="connsiteX2558" fmla="*/ 1300044 w 5286365"/>
              <a:gd name="connsiteY2558" fmla="*/ 5260572 h 6857999"/>
              <a:gd name="connsiteX2559" fmla="*/ 1302514 w 5286365"/>
              <a:gd name="connsiteY2559" fmla="*/ 5263747 h 6857999"/>
              <a:gd name="connsiteX2560" fmla="*/ 1303748 w 5286365"/>
              <a:gd name="connsiteY2560" fmla="*/ 5266128 h 6857999"/>
              <a:gd name="connsiteX2561" fmla="*/ 1304983 w 5286365"/>
              <a:gd name="connsiteY2561" fmla="*/ 5267319 h 6857999"/>
              <a:gd name="connsiteX2562" fmla="*/ 1305806 w 5286365"/>
              <a:gd name="connsiteY2562" fmla="*/ 5267716 h 6857999"/>
              <a:gd name="connsiteX2563" fmla="*/ 1307452 w 5286365"/>
              <a:gd name="connsiteY2563" fmla="*/ 5268113 h 6857999"/>
              <a:gd name="connsiteX2564" fmla="*/ 1309510 w 5286365"/>
              <a:gd name="connsiteY2564" fmla="*/ 5268113 h 6857999"/>
              <a:gd name="connsiteX2565" fmla="*/ 1315684 w 5286365"/>
              <a:gd name="connsiteY2565" fmla="*/ 5267319 h 6857999"/>
              <a:gd name="connsiteX2566" fmla="*/ 1325562 w 5286365"/>
              <a:gd name="connsiteY2566" fmla="*/ 5264144 h 6857999"/>
              <a:gd name="connsiteX2567" fmla="*/ 1322269 w 5286365"/>
              <a:gd name="connsiteY2567" fmla="*/ 5266128 h 6857999"/>
              <a:gd name="connsiteX2568" fmla="*/ 1319388 w 5286365"/>
              <a:gd name="connsiteY2568" fmla="*/ 5268906 h 6857999"/>
              <a:gd name="connsiteX2569" fmla="*/ 1316919 w 5286365"/>
              <a:gd name="connsiteY2569" fmla="*/ 5271288 h 6857999"/>
              <a:gd name="connsiteX2570" fmla="*/ 1314861 w 5286365"/>
              <a:gd name="connsiteY2570" fmla="*/ 5274066 h 6857999"/>
              <a:gd name="connsiteX2571" fmla="*/ 1313215 w 5286365"/>
              <a:gd name="connsiteY2571" fmla="*/ 5277241 h 6857999"/>
              <a:gd name="connsiteX2572" fmla="*/ 1311568 w 5286365"/>
              <a:gd name="connsiteY2572" fmla="*/ 5280416 h 6857999"/>
              <a:gd name="connsiteX2573" fmla="*/ 1310745 w 5286365"/>
              <a:gd name="connsiteY2573" fmla="*/ 5283591 h 6857999"/>
              <a:gd name="connsiteX2574" fmla="*/ 1309922 w 5286365"/>
              <a:gd name="connsiteY2574" fmla="*/ 5287957 h 6857999"/>
              <a:gd name="connsiteX2575" fmla="*/ 1309099 w 5286365"/>
              <a:gd name="connsiteY2575" fmla="*/ 5295497 h 6857999"/>
              <a:gd name="connsiteX2576" fmla="*/ 1309099 w 5286365"/>
              <a:gd name="connsiteY2576" fmla="*/ 5303832 h 6857999"/>
              <a:gd name="connsiteX2577" fmla="*/ 1309922 w 5286365"/>
              <a:gd name="connsiteY2577" fmla="*/ 5321294 h 6857999"/>
              <a:gd name="connsiteX2578" fmla="*/ 1302925 w 5286365"/>
              <a:gd name="connsiteY2578" fmla="*/ 5314547 h 6857999"/>
              <a:gd name="connsiteX2579" fmla="*/ 1295517 w 5286365"/>
              <a:gd name="connsiteY2579" fmla="*/ 5305816 h 6857999"/>
              <a:gd name="connsiteX2580" fmla="*/ 1292636 w 5286365"/>
              <a:gd name="connsiteY2580" fmla="*/ 5301450 h 6857999"/>
              <a:gd name="connsiteX2581" fmla="*/ 1289343 w 5286365"/>
              <a:gd name="connsiteY2581" fmla="*/ 5296291 h 6857999"/>
              <a:gd name="connsiteX2582" fmla="*/ 1286874 w 5286365"/>
              <a:gd name="connsiteY2582" fmla="*/ 5291132 h 6857999"/>
              <a:gd name="connsiteX2583" fmla="*/ 1283993 w 5286365"/>
              <a:gd name="connsiteY2583" fmla="*/ 5286369 h 6857999"/>
              <a:gd name="connsiteX2584" fmla="*/ 1282346 w 5286365"/>
              <a:gd name="connsiteY2584" fmla="*/ 5281606 h 6857999"/>
              <a:gd name="connsiteX2585" fmla="*/ 1281523 w 5286365"/>
              <a:gd name="connsiteY2585" fmla="*/ 5276844 h 6857999"/>
              <a:gd name="connsiteX2586" fmla="*/ 1281112 w 5286365"/>
              <a:gd name="connsiteY2586" fmla="*/ 5271685 h 6857999"/>
              <a:gd name="connsiteX2587" fmla="*/ 1281523 w 5286365"/>
              <a:gd name="connsiteY2587" fmla="*/ 5267716 h 6857999"/>
              <a:gd name="connsiteX2588" fmla="*/ 1282346 w 5286365"/>
              <a:gd name="connsiteY2588" fmla="*/ 5263350 h 6857999"/>
              <a:gd name="connsiteX2589" fmla="*/ 1284816 w 5286365"/>
              <a:gd name="connsiteY2589" fmla="*/ 5259778 h 6857999"/>
              <a:gd name="connsiteX2590" fmla="*/ 1287697 w 5286365"/>
              <a:gd name="connsiteY2590" fmla="*/ 5256206 h 6857999"/>
              <a:gd name="connsiteX2591" fmla="*/ 1372183 w 5286365"/>
              <a:gd name="connsiteY2591" fmla="*/ 5211756 h 6857999"/>
              <a:gd name="connsiteX2592" fmla="*/ 1380840 w 5286365"/>
              <a:gd name="connsiteY2592" fmla="*/ 5214193 h 6857999"/>
              <a:gd name="connsiteX2593" fmla="*/ 1387135 w 5286365"/>
              <a:gd name="connsiteY2593" fmla="*/ 5217036 h 6857999"/>
              <a:gd name="connsiteX2594" fmla="*/ 1389890 w 5286365"/>
              <a:gd name="connsiteY2594" fmla="*/ 5217848 h 6857999"/>
              <a:gd name="connsiteX2595" fmla="*/ 1391070 w 5286365"/>
              <a:gd name="connsiteY2595" fmla="*/ 5219472 h 6857999"/>
              <a:gd name="connsiteX2596" fmla="*/ 1392644 w 5286365"/>
              <a:gd name="connsiteY2596" fmla="*/ 5221097 h 6857999"/>
              <a:gd name="connsiteX2597" fmla="*/ 1393038 w 5286365"/>
              <a:gd name="connsiteY2597" fmla="*/ 5222721 h 6857999"/>
              <a:gd name="connsiteX2598" fmla="*/ 1393825 w 5286365"/>
              <a:gd name="connsiteY2598" fmla="*/ 5223533 h 6857999"/>
              <a:gd name="connsiteX2599" fmla="*/ 1393825 w 5286365"/>
              <a:gd name="connsiteY2599" fmla="*/ 5225158 h 6857999"/>
              <a:gd name="connsiteX2600" fmla="*/ 1393038 w 5286365"/>
              <a:gd name="connsiteY2600" fmla="*/ 5226782 h 6857999"/>
              <a:gd name="connsiteX2601" fmla="*/ 1392644 w 5286365"/>
              <a:gd name="connsiteY2601" fmla="*/ 5228407 h 6857999"/>
              <a:gd name="connsiteX2602" fmla="*/ 1390283 w 5286365"/>
              <a:gd name="connsiteY2602" fmla="*/ 5231656 h 6857999"/>
              <a:gd name="connsiteX2603" fmla="*/ 1386742 w 5286365"/>
              <a:gd name="connsiteY2603" fmla="*/ 5234904 h 6857999"/>
              <a:gd name="connsiteX2604" fmla="*/ 1378085 w 5286365"/>
              <a:gd name="connsiteY2604" fmla="*/ 5242214 h 6857999"/>
              <a:gd name="connsiteX2605" fmla="*/ 1369429 w 5286365"/>
              <a:gd name="connsiteY2605" fmla="*/ 5249118 h 6857999"/>
              <a:gd name="connsiteX2606" fmla="*/ 1364707 w 5286365"/>
              <a:gd name="connsiteY2606" fmla="*/ 5252773 h 6857999"/>
              <a:gd name="connsiteX2607" fmla="*/ 1361165 w 5286365"/>
              <a:gd name="connsiteY2607" fmla="*/ 5256428 h 6857999"/>
              <a:gd name="connsiteX2608" fmla="*/ 1358804 w 5286365"/>
              <a:gd name="connsiteY2608" fmla="*/ 5260083 h 6857999"/>
              <a:gd name="connsiteX2609" fmla="*/ 1358017 w 5286365"/>
              <a:gd name="connsiteY2609" fmla="*/ 5262114 h 6857999"/>
              <a:gd name="connsiteX2610" fmla="*/ 1357230 w 5286365"/>
              <a:gd name="connsiteY2610" fmla="*/ 5264144 h 6857999"/>
              <a:gd name="connsiteX2611" fmla="*/ 1352509 w 5286365"/>
              <a:gd name="connsiteY2611" fmla="*/ 5261301 h 6857999"/>
              <a:gd name="connsiteX2612" fmla="*/ 1349361 w 5286365"/>
              <a:gd name="connsiteY2612" fmla="*/ 5258053 h 6857999"/>
              <a:gd name="connsiteX2613" fmla="*/ 1347787 w 5286365"/>
              <a:gd name="connsiteY2613" fmla="*/ 5254804 h 6857999"/>
              <a:gd name="connsiteX2614" fmla="*/ 1347787 w 5286365"/>
              <a:gd name="connsiteY2614" fmla="*/ 5251961 h 6857999"/>
              <a:gd name="connsiteX2615" fmla="*/ 1348574 w 5286365"/>
              <a:gd name="connsiteY2615" fmla="*/ 5249118 h 6857999"/>
              <a:gd name="connsiteX2616" fmla="*/ 1350541 w 5286365"/>
              <a:gd name="connsiteY2616" fmla="*/ 5246682 h 6857999"/>
              <a:gd name="connsiteX2617" fmla="*/ 1352902 w 5286365"/>
              <a:gd name="connsiteY2617" fmla="*/ 5244245 h 6857999"/>
              <a:gd name="connsiteX2618" fmla="*/ 1356050 w 5286365"/>
              <a:gd name="connsiteY2618" fmla="*/ 5241808 h 6857999"/>
              <a:gd name="connsiteX2619" fmla="*/ 1359985 w 5286365"/>
              <a:gd name="connsiteY2619" fmla="*/ 5239372 h 6857999"/>
              <a:gd name="connsiteX2620" fmla="*/ 1363920 w 5286365"/>
              <a:gd name="connsiteY2620" fmla="*/ 5237341 h 6857999"/>
              <a:gd name="connsiteX2621" fmla="*/ 1372970 w 5286365"/>
              <a:gd name="connsiteY2621" fmla="*/ 5234092 h 6857999"/>
              <a:gd name="connsiteX2622" fmla="*/ 1381233 w 5286365"/>
              <a:gd name="connsiteY2622" fmla="*/ 5230843 h 6857999"/>
              <a:gd name="connsiteX2623" fmla="*/ 1388316 w 5286365"/>
              <a:gd name="connsiteY2623" fmla="*/ 5228813 h 6857999"/>
              <a:gd name="connsiteX2624" fmla="*/ 1386348 w 5286365"/>
              <a:gd name="connsiteY2624" fmla="*/ 5227188 h 6857999"/>
              <a:gd name="connsiteX2625" fmla="*/ 1383201 w 5286365"/>
              <a:gd name="connsiteY2625" fmla="*/ 5225564 h 6857999"/>
              <a:gd name="connsiteX2626" fmla="*/ 1377298 w 5286365"/>
              <a:gd name="connsiteY2626" fmla="*/ 5222721 h 6857999"/>
              <a:gd name="connsiteX2627" fmla="*/ 1374937 w 5286365"/>
              <a:gd name="connsiteY2627" fmla="*/ 5220691 h 6857999"/>
              <a:gd name="connsiteX2628" fmla="*/ 1372970 w 5286365"/>
              <a:gd name="connsiteY2628" fmla="*/ 5218660 h 6857999"/>
              <a:gd name="connsiteX2629" fmla="*/ 1372183 w 5286365"/>
              <a:gd name="connsiteY2629" fmla="*/ 5217036 h 6857999"/>
              <a:gd name="connsiteX2630" fmla="*/ 1371789 w 5286365"/>
              <a:gd name="connsiteY2630" fmla="*/ 5215411 h 6857999"/>
              <a:gd name="connsiteX2631" fmla="*/ 1371789 w 5286365"/>
              <a:gd name="connsiteY2631" fmla="*/ 5213787 h 6857999"/>
              <a:gd name="connsiteX2632" fmla="*/ 1323305 w 5286365"/>
              <a:gd name="connsiteY2632" fmla="*/ 5073643 h 6857999"/>
              <a:gd name="connsiteX2633" fmla="*/ 1327630 w 5286365"/>
              <a:gd name="connsiteY2633" fmla="*/ 5073643 h 6857999"/>
              <a:gd name="connsiteX2634" fmla="*/ 1331956 w 5286365"/>
              <a:gd name="connsiteY2634" fmla="*/ 5074444 h 6857999"/>
              <a:gd name="connsiteX2635" fmla="*/ 1336675 w 5286365"/>
              <a:gd name="connsiteY2635" fmla="*/ 5075646 h 6857999"/>
              <a:gd name="connsiteX2636" fmla="*/ 1336675 w 5286365"/>
              <a:gd name="connsiteY2636" fmla="*/ 5076847 h 6857999"/>
              <a:gd name="connsiteX2637" fmla="*/ 1336282 w 5286365"/>
              <a:gd name="connsiteY2637" fmla="*/ 5078048 h 6857999"/>
              <a:gd name="connsiteX2638" fmla="*/ 1333922 w 5286365"/>
              <a:gd name="connsiteY2638" fmla="*/ 5079250 h 6857999"/>
              <a:gd name="connsiteX2639" fmla="*/ 1331169 w 5286365"/>
              <a:gd name="connsiteY2639" fmla="*/ 5080451 h 6857999"/>
              <a:gd name="connsiteX2640" fmla="*/ 1328024 w 5286365"/>
              <a:gd name="connsiteY2640" fmla="*/ 5080851 h 6857999"/>
              <a:gd name="connsiteX2641" fmla="*/ 1320552 w 5286365"/>
              <a:gd name="connsiteY2641" fmla="*/ 5081252 h 6857999"/>
              <a:gd name="connsiteX2642" fmla="*/ 1313080 w 5286365"/>
              <a:gd name="connsiteY2642" fmla="*/ 5081252 h 6857999"/>
              <a:gd name="connsiteX2643" fmla="*/ 1315833 w 5286365"/>
              <a:gd name="connsiteY2643" fmla="*/ 5086057 h 6857999"/>
              <a:gd name="connsiteX2644" fmla="*/ 1317013 w 5286365"/>
              <a:gd name="connsiteY2644" fmla="*/ 5090462 h 6857999"/>
              <a:gd name="connsiteX2645" fmla="*/ 1318193 w 5286365"/>
              <a:gd name="connsiteY2645" fmla="*/ 5095668 h 6857999"/>
              <a:gd name="connsiteX2646" fmla="*/ 1318193 w 5286365"/>
              <a:gd name="connsiteY2646" fmla="*/ 5100073 h 6857999"/>
              <a:gd name="connsiteX2647" fmla="*/ 1317799 w 5286365"/>
              <a:gd name="connsiteY2647" fmla="*/ 5105679 h 6857999"/>
              <a:gd name="connsiteX2648" fmla="*/ 1317013 w 5286365"/>
              <a:gd name="connsiteY2648" fmla="*/ 5110885 h 6857999"/>
              <a:gd name="connsiteX2649" fmla="*/ 1315047 w 5286365"/>
              <a:gd name="connsiteY2649" fmla="*/ 5121297 h 6857999"/>
              <a:gd name="connsiteX2650" fmla="*/ 1313080 w 5286365"/>
              <a:gd name="connsiteY2650" fmla="*/ 5132109 h 6857999"/>
              <a:gd name="connsiteX2651" fmla="*/ 1313080 w 5286365"/>
              <a:gd name="connsiteY2651" fmla="*/ 5136914 h 6857999"/>
              <a:gd name="connsiteX2652" fmla="*/ 1313080 w 5286365"/>
              <a:gd name="connsiteY2652" fmla="*/ 5142521 h 6857999"/>
              <a:gd name="connsiteX2653" fmla="*/ 1314260 w 5286365"/>
              <a:gd name="connsiteY2653" fmla="*/ 5147727 h 6857999"/>
              <a:gd name="connsiteX2654" fmla="*/ 1316226 w 5286365"/>
              <a:gd name="connsiteY2654" fmla="*/ 5152132 h 6857999"/>
              <a:gd name="connsiteX2655" fmla="*/ 1318586 w 5286365"/>
              <a:gd name="connsiteY2655" fmla="*/ 5157337 h 6857999"/>
              <a:gd name="connsiteX2656" fmla="*/ 1322518 w 5286365"/>
              <a:gd name="connsiteY2656" fmla="*/ 5161742 h 6857999"/>
              <a:gd name="connsiteX2657" fmla="*/ 1318586 w 5286365"/>
              <a:gd name="connsiteY2657" fmla="*/ 5162543 h 6857999"/>
              <a:gd name="connsiteX2658" fmla="*/ 1315047 w 5286365"/>
              <a:gd name="connsiteY2658" fmla="*/ 5162543 h 6857999"/>
              <a:gd name="connsiteX2659" fmla="*/ 1311901 w 5286365"/>
              <a:gd name="connsiteY2659" fmla="*/ 5161342 h 6857999"/>
              <a:gd name="connsiteX2660" fmla="*/ 1308755 w 5286365"/>
              <a:gd name="connsiteY2660" fmla="*/ 5160541 h 6857999"/>
              <a:gd name="connsiteX2661" fmla="*/ 1306395 w 5286365"/>
              <a:gd name="connsiteY2661" fmla="*/ 5158539 h 6857999"/>
              <a:gd name="connsiteX2662" fmla="*/ 1303643 w 5286365"/>
              <a:gd name="connsiteY2662" fmla="*/ 5155736 h 6857999"/>
              <a:gd name="connsiteX2663" fmla="*/ 1301283 w 5286365"/>
              <a:gd name="connsiteY2663" fmla="*/ 5153333 h 6857999"/>
              <a:gd name="connsiteX2664" fmla="*/ 1299710 w 5286365"/>
              <a:gd name="connsiteY2664" fmla="*/ 5149729 h 6857999"/>
              <a:gd name="connsiteX2665" fmla="*/ 1297744 w 5286365"/>
              <a:gd name="connsiteY2665" fmla="*/ 5146125 h 6857999"/>
              <a:gd name="connsiteX2666" fmla="*/ 1296958 w 5286365"/>
              <a:gd name="connsiteY2666" fmla="*/ 5142521 h 6857999"/>
              <a:gd name="connsiteX2667" fmla="*/ 1295385 w 5286365"/>
              <a:gd name="connsiteY2667" fmla="*/ 5138116 h 6857999"/>
              <a:gd name="connsiteX2668" fmla="*/ 1294991 w 5286365"/>
              <a:gd name="connsiteY2668" fmla="*/ 5134111 h 6857999"/>
              <a:gd name="connsiteX2669" fmla="*/ 1293812 w 5286365"/>
              <a:gd name="connsiteY2669" fmla="*/ 5124901 h 6857999"/>
              <a:gd name="connsiteX2670" fmla="*/ 1294205 w 5286365"/>
              <a:gd name="connsiteY2670" fmla="*/ 5115290 h 6857999"/>
              <a:gd name="connsiteX2671" fmla="*/ 1295385 w 5286365"/>
              <a:gd name="connsiteY2671" fmla="*/ 5106080 h 6857999"/>
              <a:gd name="connsiteX2672" fmla="*/ 1296958 w 5286365"/>
              <a:gd name="connsiteY2672" fmla="*/ 5101675 h 6857999"/>
              <a:gd name="connsiteX2673" fmla="*/ 1297744 w 5286365"/>
              <a:gd name="connsiteY2673" fmla="*/ 5097270 h 6857999"/>
              <a:gd name="connsiteX2674" fmla="*/ 1299710 w 5286365"/>
              <a:gd name="connsiteY2674" fmla="*/ 5092865 h 6857999"/>
              <a:gd name="connsiteX2675" fmla="*/ 1301677 w 5286365"/>
              <a:gd name="connsiteY2675" fmla="*/ 5089661 h 6857999"/>
              <a:gd name="connsiteX2676" fmla="*/ 1303643 w 5286365"/>
              <a:gd name="connsiteY2676" fmla="*/ 5086057 h 6857999"/>
              <a:gd name="connsiteX2677" fmla="*/ 1306395 w 5286365"/>
              <a:gd name="connsiteY2677" fmla="*/ 5082453 h 6857999"/>
              <a:gd name="connsiteX2678" fmla="*/ 1309148 w 5286365"/>
              <a:gd name="connsiteY2678" fmla="*/ 5080050 h 6857999"/>
              <a:gd name="connsiteX2679" fmla="*/ 1312294 w 5286365"/>
              <a:gd name="connsiteY2679" fmla="*/ 5077247 h 6857999"/>
              <a:gd name="connsiteX2680" fmla="*/ 1315833 w 5286365"/>
              <a:gd name="connsiteY2680" fmla="*/ 5075646 h 6857999"/>
              <a:gd name="connsiteX2681" fmla="*/ 1319372 w 5286365"/>
              <a:gd name="connsiteY2681" fmla="*/ 5074444 h 6857999"/>
              <a:gd name="connsiteX2682" fmla="*/ 4611683 w 5286365"/>
              <a:gd name="connsiteY2682" fmla="*/ 4922832 h 6857999"/>
              <a:gd name="connsiteX2683" fmla="*/ 4610095 w 5286365"/>
              <a:gd name="connsiteY2683" fmla="*/ 4926007 h 6857999"/>
              <a:gd name="connsiteX2684" fmla="*/ 4610095 w 5286365"/>
              <a:gd name="connsiteY2684" fmla="*/ 4924420 h 6857999"/>
              <a:gd name="connsiteX2685" fmla="*/ 4707877 w 5286365"/>
              <a:gd name="connsiteY2685" fmla="*/ 4906957 h 6857999"/>
              <a:gd name="connsiteX2686" fmla="*/ 4709809 w 5286365"/>
              <a:gd name="connsiteY2686" fmla="*/ 4908175 h 6857999"/>
              <a:gd name="connsiteX2687" fmla="*/ 4711738 w 5286365"/>
              <a:gd name="connsiteY2687" fmla="*/ 4910206 h 6857999"/>
              <a:gd name="connsiteX2688" fmla="*/ 4712512 w 5286365"/>
              <a:gd name="connsiteY2688" fmla="*/ 4912236 h 6857999"/>
              <a:gd name="connsiteX2689" fmla="*/ 4713284 w 5286365"/>
              <a:gd name="connsiteY2689" fmla="*/ 4914673 h 6857999"/>
              <a:gd name="connsiteX2690" fmla="*/ 4712512 w 5286365"/>
              <a:gd name="connsiteY2690" fmla="*/ 4917922 h 6857999"/>
              <a:gd name="connsiteX2691" fmla="*/ 4712127 w 5286365"/>
              <a:gd name="connsiteY2691" fmla="*/ 4920359 h 6857999"/>
              <a:gd name="connsiteX2692" fmla="*/ 4710580 w 5286365"/>
              <a:gd name="connsiteY2692" fmla="*/ 4923608 h 6857999"/>
              <a:gd name="connsiteX2693" fmla="*/ 4709423 w 5286365"/>
              <a:gd name="connsiteY2693" fmla="*/ 4926450 h 6857999"/>
              <a:gd name="connsiteX2694" fmla="*/ 4706720 w 5286365"/>
              <a:gd name="connsiteY2694" fmla="*/ 4929699 h 6857999"/>
              <a:gd name="connsiteX2695" fmla="*/ 4704402 w 5286365"/>
              <a:gd name="connsiteY2695" fmla="*/ 4932948 h 6857999"/>
              <a:gd name="connsiteX2696" fmla="*/ 4702086 w 5286365"/>
              <a:gd name="connsiteY2696" fmla="*/ 4935385 h 6857999"/>
              <a:gd name="connsiteX2697" fmla="*/ 4698609 w 5286365"/>
              <a:gd name="connsiteY2697" fmla="*/ 4937415 h 6857999"/>
              <a:gd name="connsiteX2698" fmla="*/ 4695520 w 5286365"/>
              <a:gd name="connsiteY2698" fmla="*/ 4939446 h 6857999"/>
              <a:gd name="connsiteX2699" fmla="*/ 4692045 w 5286365"/>
              <a:gd name="connsiteY2699" fmla="*/ 4941070 h 6857999"/>
              <a:gd name="connsiteX2700" fmla="*/ 4688183 w 5286365"/>
              <a:gd name="connsiteY2700" fmla="*/ 4941476 h 6857999"/>
              <a:gd name="connsiteX2701" fmla="*/ 4684707 w 5286365"/>
              <a:gd name="connsiteY2701" fmla="*/ 4941882 h 6857999"/>
              <a:gd name="connsiteX2702" fmla="*/ 4684707 w 5286365"/>
              <a:gd name="connsiteY2702" fmla="*/ 4939040 h 6857999"/>
              <a:gd name="connsiteX2703" fmla="*/ 4685867 w 5286365"/>
              <a:gd name="connsiteY2703" fmla="*/ 4935791 h 6857999"/>
              <a:gd name="connsiteX2704" fmla="*/ 4686640 w 5286365"/>
              <a:gd name="connsiteY2704" fmla="*/ 4933760 h 6857999"/>
              <a:gd name="connsiteX2705" fmla="*/ 4687797 w 5286365"/>
              <a:gd name="connsiteY2705" fmla="*/ 4931324 h 6857999"/>
              <a:gd name="connsiteX2706" fmla="*/ 4691273 w 5286365"/>
              <a:gd name="connsiteY2706" fmla="*/ 4927262 h 6857999"/>
              <a:gd name="connsiteX2707" fmla="*/ 4695134 w 5286365"/>
              <a:gd name="connsiteY2707" fmla="*/ 4923608 h 6857999"/>
              <a:gd name="connsiteX2708" fmla="*/ 4698998 w 5286365"/>
              <a:gd name="connsiteY2708" fmla="*/ 4919953 h 6857999"/>
              <a:gd name="connsiteX2709" fmla="*/ 4702859 w 5286365"/>
              <a:gd name="connsiteY2709" fmla="*/ 4916297 h 6857999"/>
              <a:gd name="connsiteX2710" fmla="*/ 4704402 w 5286365"/>
              <a:gd name="connsiteY2710" fmla="*/ 4914267 h 6857999"/>
              <a:gd name="connsiteX2711" fmla="*/ 4705948 w 5286365"/>
              <a:gd name="connsiteY2711" fmla="*/ 4912236 h 6857999"/>
              <a:gd name="connsiteX2712" fmla="*/ 4706720 w 5286365"/>
              <a:gd name="connsiteY2712" fmla="*/ 4909799 h 6857999"/>
              <a:gd name="connsiteX2713" fmla="*/ 4978618 w 5286365"/>
              <a:gd name="connsiteY2713" fmla="*/ 4825994 h 6857999"/>
              <a:gd name="connsiteX2714" fmla="*/ 4981867 w 5286365"/>
              <a:gd name="connsiteY2714" fmla="*/ 4829546 h 6857999"/>
              <a:gd name="connsiteX2715" fmla="*/ 4983898 w 5286365"/>
              <a:gd name="connsiteY2715" fmla="*/ 4833099 h 6857999"/>
              <a:gd name="connsiteX2716" fmla="*/ 4985523 w 5286365"/>
              <a:gd name="connsiteY2716" fmla="*/ 4837046 h 6857999"/>
              <a:gd name="connsiteX2717" fmla="*/ 4985927 w 5286365"/>
              <a:gd name="connsiteY2717" fmla="*/ 4841783 h 6857999"/>
              <a:gd name="connsiteX2718" fmla="*/ 4986333 w 5286365"/>
              <a:gd name="connsiteY2718" fmla="*/ 4846520 h 6857999"/>
              <a:gd name="connsiteX2719" fmla="*/ 4985927 w 5286365"/>
              <a:gd name="connsiteY2719" fmla="*/ 4851256 h 6857999"/>
              <a:gd name="connsiteX2720" fmla="*/ 4985523 w 5286365"/>
              <a:gd name="connsiteY2720" fmla="*/ 4856783 h 6857999"/>
              <a:gd name="connsiteX2721" fmla="*/ 4983898 w 5286365"/>
              <a:gd name="connsiteY2721" fmla="*/ 4861519 h 6857999"/>
              <a:gd name="connsiteX2722" fmla="*/ 4981460 w 5286365"/>
              <a:gd name="connsiteY2722" fmla="*/ 4872177 h 6857999"/>
              <a:gd name="connsiteX2723" fmla="*/ 4977806 w 5286365"/>
              <a:gd name="connsiteY2723" fmla="*/ 4882045 h 6857999"/>
              <a:gd name="connsiteX2724" fmla="*/ 4974557 w 5286365"/>
              <a:gd name="connsiteY2724" fmla="*/ 4891124 h 6857999"/>
              <a:gd name="connsiteX2725" fmla="*/ 4972120 w 5286365"/>
              <a:gd name="connsiteY2725" fmla="*/ 4899019 h 6857999"/>
              <a:gd name="connsiteX2726" fmla="*/ 4970495 w 5286365"/>
              <a:gd name="connsiteY2726" fmla="*/ 4897045 h 6857999"/>
              <a:gd name="connsiteX2727" fmla="*/ 4969684 w 5286365"/>
              <a:gd name="connsiteY2727" fmla="*/ 4893887 h 6857999"/>
              <a:gd name="connsiteX2728" fmla="*/ 4969684 w 5286365"/>
              <a:gd name="connsiteY2728" fmla="*/ 4890729 h 6857999"/>
              <a:gd name="connsiteX2729" fmla="*/ 4968871 w 5286365"/>
              <a:gd name="connsiteY2729" fmla="*/ 4886387 h 6857999"/>
              <a:gd name="connsiteX2730" fmla="*/ 4970088 w 5286365"/>
              <a:gd name="connsiteY2730" fmla="*/ 4877703 h 6857999"/>
              <a:gd name="connsiteX2731" fmla="*/ 4972120 w 5286365"/>
              <a:gd name="connsiteY2731" fmla="*/ 4867046 h 6857999"/>
              <a:gd name="connsiteX2732" fmla="*/ 4976181 w 5286365"/>
              <a:gd name="connsiteY2732" fmla="*/ 4845730 h 6857999"/>
              <a:gd name="connsiteX2733" fmla="*/ 4978211 w 5286365"/>
              <a:gd name="connsiteY2733" fmla="*/ 4835073 h 6857999"/>
              <a:gd name="connsiteX2734" fmla="*/ 1243448 w 5286365"/>
              <a:gd name="connsiteY2734" fmla="*/ 4816468 h 6857999"/>
              <a:gd name="connsiteX2735" fmla="*/ 1247378 w 5286365"/>
              <a:gd name="connsiteY2735" fmla="*/ 4817659 h 6857999"/>
              <a:gd name="connsiteX2736" fmla="*/ 1250434 w 5286365"/>
              <a:gd name="connsiteY2736" fmla="*/ 4818850 h 6857999"/>
              <a:gd name="connsiteX2737" fmla="*/ 1253490 w 5286365"/>
              <a:gd name="connsiteY2737" fmla="*/ 4820437 h 6857999"/>
              <a:gd name="connsiteX2738" fmla="*/ 1255672 w 5286365"/>
              <a:gd name="connsiteY2738" fmla="*/ 4822421 h 6857999"/>
              <a:gd name="connsiteX2739" fmla="*/ 1256982 w 5286365"/>
              <a:gd name="connsiteY2739" fmla="*/ 4825200 h 6857999"/>
              <a:gd name="connsiteX2740" fmla="*/ 1258728 w 5286365"/>
              <a:gd name="connsiteY2740" fmla="*/ 4827184 h 6857999"/>
              <a:gd name="connsiteX2741" fmla="*/ 1259602 w 5286365"/>
              <a:gd name="connsiteY2741" fmla="*/ 4829565 h 6857999"/>
              <a:gd name="connsiteX2742" fmla="*/ 1260038 w 5286365"/>
              <a:gd name="connsiteY2742" fmla="*/ 4831947 h 6857999"/>
              <a:gd name="connsiteX2743" fmla="*/ 1260475 w 5286365"/>
              <a:gd name="connsiteY2743" fmla="*/ 4835122 h 6857999"/>
              <a:gd name="connsiteX2744" fmla="*/ 1260038 w 5286365"/>
              <a:gd name="connsiteY2744" fmla="*/ 4837503 h 6857999"/>
              <a:gd name="connsiteX2745" fmla="*/ 1258728 w 5286365"/>
              <a:gd name="connsiteY2745" fmla="*/ 4843456 h 6857999"/>
              <a:gd name="connsiteX2746" fmla="*/ 1256109 w 5286365"/>
              <a:gd name="connsiteY2746" fmla="*/ 4849806 h 6857999"/>
              <a:gd name="connsiteX2747" fmla="*/ 1252616 w 5286365"/>
              <a:gd name="connsiteY2747" fmla="*/ 4856156 h 6857999"/>
              <a:gd name="connsiteX2748" fmla="*/ 1249560 w 5286365"/>
              <a:gd name="connsiteY2748" fmla="*/ 4855362 h 6857999"/>
              <a:gd name="connsiteX2749" fmla="*/ 1247378 w 5286365"/>
              <a:gd name="connsiteY2749" fmla="*/ 4854172 h 6857999"/>
              <a:gd name="connsiteX2750" fmla="*/ 1245195 w 5286365"/>
              <a:gd name="connsiteY2750" fmla="*/ 4852584 h 6857999"/>
              <a:gd name="connsiteX2751" fmla="*/ 1243885 w 5286365"/>
              <a:gd name="connsiteY2751" fmla="*/ 4850600 h 6857999"/>
              <a:gd name="connsiteX2752" fmla="*/ 1243012 w 5286365"/>
              <a:gd name="connsiteY2752" fmla="*/ 4848219 h 6857999"/>
              <a:gd name="connsiteX2753" fmla="*/ 1243012 w 5286365"/>
              <a:gd name="connsiteY2753" fmla="*/ 4845440 h 6857999"/>
              <a:gd name="connsiteX2754" fmla="*/ 1243012 w 5286365"/>
              <a:gd name="connsiteY2754" fmla="*/ 4839487 h 6857999"/>
              <a:gd name="connsiteX2755" fmla="*/ 1244321 w 5286365"/>
              <a:gd name="connsiteY2755" fmla="*/ 4827184 h 6857999"/>
              <a:gd name="connsiteX2756" fmla="*/ 1244321 w 5286365"/>
              <a:gd name="connsiteY2756" fmla="*/ 4821628 h 6857999"/>
              <a:gd name="connsiteX2757" fmla="*/ 1243885 w 5286365"/>
              <a:gd name="connsiteY2757" fmla="*/ 4818453 h 6857999"/>
              <a:gd name="connsiteX2758" fmla="*/ 4670203 w 5286365"/>
              <a:gd name="connsiteY2758" fmla="*/ 4725982 h 6857999"/>
              <a:gd name="connsiteX2759" fmla="*/ 4672597 w 5286365"/>
              <a:gd name="connsiteY2759" fmla="*/ 4725982 h 6857999"/>
              <a:gd name="connsiteX2760" fmla="*/ 4672199 w 5286365"/>
              <a:gd name="connsiteY2760" fmla="*/ 4740666 h 6857999"/>
              <a:gd name="connsiteX2761" fmla="*/ 4672597 w 5286365"/>
              <a:gd name="connsiteY2761" fmla="*/ 4745429 h 6857999"/>
              <a:gd name="connsiteX2762" fmla="*/ 4672998 w 5286365"/>
              <a:gd name="connsiteY2762" fmla="*/ 4747413 h 6857999"/>
              <a:gd name="connsiteX2763" fmla="*/ 4674195 w 5286365"/>
              <a:gd name="connsiteY2763" fmla="*/ 4749397 h 6857999"/>
              <a:gd name="connsiteX2764" fmla="*/ 4674993 w 5286365"/>
              <a:gd name="connsiteY2764" fmla="*/ 4750985 h 6857999"/>
              <a:gd name="connsiteX2765" fmla="*/ 4676591 w 5286365"/>
              <a:gd name="connsiteY2765" fmla="*/ 4751779 h 6857999"/>
              <a:gd name="connsiteX2766" fmla="*/ 4678586 w 5286365"/>
              <a:gd name="connsiteY2766" fmla="*/ 4752572 h 6857999"/>
              <a:gd name="connsiteX2767" fmla="*/ 4681381 w 5286365"/>
              <a:gd name="connsiteY2767" fmla="*/ 4752572 h 6857999"/>
              <a:gd name="connsiteX2768" fmla="*/ 4684177 w 5286365"/>
              <a:gd name="connsiteY2768" fmla="*/ 4752176 h 6857999"/>
              <a:gd name="connsiteX2769" fmla="*/ 4687770 w 5286365"/>
              <a:gd name="connsiteY2769" fmla="*/ 4751779 h 6857999"/>
              <a:gd name="connsiteX2770" fmla="*/ 4697352 w 5286365"/>
              <a:gd name="connsiteY2770" fmla="*/ 4748604 h 6857999"/>
              <a:gd name="connsiteX2771" fmla="*/ 4694157 w 5286365"/>
              <a:gd name="connsiteY2771" fmla="*/ 4753763 h 6857999"/>
              <a:gd name="connsiteX2772" fmla="*/ 4691764 w 5286365"/>
              <a:gd name="connsiteY2772" fmla="*/ 4758526 h 6857999"/>
              <a:gd name="connsiteX2773" fmla="*/ 4690965 w 5286365"/>
              <a:gd name="connsiteY2773" fmla="*/ 4764082 h 6857999"/>
              <a:gd name="connsiteX2774" fmla="*/ 4689765 w 5286365"/>
              <a:gd name="connsiteY2774" fmla="*/ 4769638 h 6857999"/>
              <a:gd name="connsiteX2775" fmla="*/ 4689765 w 5286365"/>
              <a:gd name="connsiteY2775" fmla="*/ 4775194 h 6857999"/>
              <a:gd name="connsiteX2776" fmla="*/ 4689765 w 5286365"/>
              <a:gd name="connsiteY2776" fmla="*/ 4780751 h 6857999"/>
              <a:gd name="connsiteX2777" fmla="*/ 4690965 w 5286365"/>
              <a:gd name="connsiteY2777" fmla="*/ 4786307 h 6857999"/>
              <a:gd name="connsiteX2778" fmla="*/ 4691764 w 5286365"/>
              <a:gd name="connsiteY2778" fmla="*/ 4792260 h 6857999"/>
              <a:gd name="connsiteX2779" fmla="*/ 4694955 w 5286365"/>
              <a:gd name="connsiteY2779" fmla="*/ 4803769 h 6857999"/>
              <a:gd name="connsiteX2780" fmla="*/ 4698948 w 5286365"/>
              <a:gd name="connsiteY2780" fmla="*/ 4815279 h 6857999"/>
              <a:gd name="connsiteX2781" fmla="*/ 4702943 w 5286365"/>
              <a:gd name="connsiteY2781" fmla="*/ 4827185 h 6857999"/>
              <a:gd name="connsiteX2782" fmla="*/ 4706934 w 5286365"/>
              <a:gd name="connsiteY2782" fmla="*/ 4839091 h 6857999"/>
              <a:gd name="connsiteX2783" fmla="*/ 4700945 w 5286365"/>
              <a:gd name="connsiteY2783" fmla="*/ 4838297 h 6857999"/>
              <a:gd name="connsiteX2784" fmla="*/ 4696153 w 5286365"/>
              <a:gd name="connsiteY2784" fmla="*/ 4837901 h 6857999"/>
              <a:gd name="connsiteX2785" fmla="*/ 4693758 w 5286365"/>
              <a:gd name="connsiteY2785" fmla="*/ 4838297 h 6857999"/>
              <a:gd name="connsiteX2786" fmla="*/ 4692162 w 5286365"/>
              <a:gd name="connsiteY2786" fmla="*/ 4839488 h 6857999"/>
              <a:gd name="connsiteX2787" fmla="*/ 4691764 w 5286365"/>
              <a:gd name="connsiteY2787" fmla="*/ 4840282 h 6857999"/>
              <a:gd name="connsiteX2788" fmla="*/ 4692162 w 5286365"/>
              <a:gd name="connsiteY2788" fmla="*/ 4841472 h 6857999"/>
              <a:gd name="connsiteX2789" fmla="*/ 4695356 w 5286365"/>
              <a:gd name="connsiteY2789" fmla="*/ 4844251 h 6857999"/>
              <a:gd name="connsiteX2790" fmla="*/ 4698549 w 5286365"/>
              <a:gd name="connsiteY2790" fmla="*/ 4847822 h 6857999"/>
              <a:gd name="connsiteX2791" fmla="*/ 4699347 w 5286365"/>
              <a:gd name="connsiteY2791" fmla="*/ 4849807 h 6857999"/>
              <a:gd name="connsiteX2792" fmla="*/ 4699747 w 5286365"/>
              <a:gd name="connsiteY2792" fmla="*/ 4851394 h 6857999"/>
              <a:gd name="connsiteX2793" fmla="*/ 4699347 w 5286365"/>
              <a:gd name="connsiteY2793" fmla="*/ 4852982 h 6857999"/>
              <a:gd name="connsiteX2794" fmla="*/ 4697750 w 5286365"/>
              <a:gd name="connsiteY2794" fmla="*/ 4854569 h 6857999"/>
              <a:gd name="connsiteX2795" fmla="*/ 4695356 w 5286365"/>
              <a:gd name="connsiteY2795" fmla="*/ 4855363 h 6857999"/>
              <a:gd name="connsiteX2796" fmla="*/ 4691363 w 5286365"/>
              <a:gd name="connsiteY2796" fmla="*/ 4856157 h 6857999"/>
              <a:gd name="connsiteX2797" fmla="*/ 4688168 w 5286365"/>
              <a:gd name="connsiteY2797" fmla="*/ 4854569 h 6857999"/>
              <a:gd name="connsiteX2798" fmla="*/ 4686173 w 5286365"/>
              <a:gd name="connsiteY2798" fmla="*/ 4852982 h 6857999"/>
              <a:gd name="connsiteX2799" fmla="*/ 4684177 w 5286365"/>
              <a:gd name="connsiteY2799" fmla="*/ 4850997 h 6857999"/>
              <a:gd name="connsiteX2800" fmla="*/ 4682179 w 5286365"/>
              <a:gd name="connsiteY2800" fmla="*/ 4848616 h 6857999"/>
              <a:gd name="connsiteX2801" fmla="*/ 4681381 w 5286365"/>
              <a:gd name="connsiteY2801" fmla="*/ 4845838 h 6857999"/>
              <a:gd name="connsiteX2802" fmla="*/ 4679786 w 5286365"/>
              <a:gd name="connsiteY2802" fmla="*/ 4843060 h 6857999"/>
              <a:gd name="connsiteX2803" fmla="*/ 4678188 w 5286365"/>
              <a:gd name="connsiteY2803" fmla="*/ 4836313 h 6857999"/>
              <a:gd name="connsiteX2804" fmla="*/ 4677788 w 5286365"/>
              <a:gd name="connsiteY2804" fmla="*/ 4829566 h 6857999"/>
              <a:gd name="connsiteX2805" fmla="*/ 4676989 w 5286365"/>
              <a:gd name="connsiteY2805" fmla="*/ 4822026 h 6857999"/>
              <a:gd name="connsiteX2806" fmla="*/ 4677788 w 5286365"/>
              <a:gd name="connsiteY2806" fmla="*/ 4805357 h 6857999"/>
              <a:gd name="connsiteX2807" fmla="*/ 4677788 w 5286365"/>
              <a:gd name="connsiteY2807" fmla="*/ 4796626 h 6857999"/>
              <a:gd name="connsiteX2808" fmla="*/ 4677788 w 5286365"/>
              <a:gd name="connsiteY2808" fmla="*/ 4788291 h 6857999"/>
              <a:gd name="connsiteX2809" fmla="*/ 4676591 w 5286365"/>
              <a:gd name="connsiteY2809" fmla="*/ 4780354 h 6857999"/>
              <a:gd name="connsiteX2810" fmla="*/ 4674993 w 5286365"/>
              <a:gd name="connsiteY2810" fmla="*/ 4772019 h 6857999"/>
              <a:gd name="connsiteX2811" fmla="*/ 4674195 w 5286365"/>
              <a:gd name="connsiteY2811" fmla="*/ 4768844 h 6857999"/>
              <a:gd name="connsiteX2812" fmla="*/ 4672597 w 5286365"/>
              <a:gd name="connsiteY2812" fmla="*/ 4765272 h 6857999"/>
              <a:gd name="connsiteX2813" fmla="*/ 4670602 w 5286365"/>
              <a:gd name="connsiteY2813" fmla="*/ 4761701 h 6857999"/>
              <a:gd name="connsiteX2814" fmla="*/ 4668607 w 5286365"/>
              <a:gd name="connsiteY2814" fmla="*/ 4758526 h 6857999"/>
              <a:gd name="connsiteX2815" fmla="*/ 4666609 w 5286365"/>
              <a:gd name="connsiteY2815" fmla="*/ 4755747 h 6857999"/>
              <a:gd name="connsiteX2816" fmla="*/ 4663415 w 5286365"/>
              <a:gd name="connsiteY2816" fmla="*/ 4752969 h 6857999"/>
              <a:gd name="connsiteX2817" fmla="*/ 4660621 w 5286365"/>
              <a:gd name="connsiteY2817" fmla="*/ 4750985 h 6857999"/>
              <a:gd name="connsiteX2818" fmla="*/ 4657027 w 5286365"/>
              <a:gd name="connsiteY2818" fmla="*/ 4748604 h 6857999"/>
              <a:gd name="connsiteX2819" fmla="*/ 4655031 w 5286365"/>
              <a:gd name="connsiteY2819" fmla="*/ 4749001 h 6857999"/>
              <a:gd name="connsiteX2820" fmla="*/ 4653434 w 5286365"/>
              <a:gd name="connsiteY2820" fmla="*/ 4750191 h 6857999"/>
              <a:gd name="connsiteX2821" fmla="*/ 4652236 w 5286365"/>
              <a:gd name="connsiteY2821" fmla="*/ 4750985 h 6857999"/>
              <a:gd name="connsiteX2822" fmla="*/ 4651438 w 5286365"/>
              <a:gd name="connsiteY2822" fmla="*/ 4752176 h 6857999"/>
              <a:gd name="connsiteX2823" fmla="*/ 4649841 w 5286365"/>
              <a:gd name="connsiteY2823" fmla="*/ 4754557 h 6857999"/>
              <a:gd name="connsiteX2824" fmla="*/ 4649443 w 5286365"/>
              <a:gd name="connsiteY2824" fmla="*/ 4757732 h 6857999"/>
              <a:gd name="connsiteX2825" fmla="*/ 4649443 w 5286365"/>
              <a:gd name="connsiteY2825" fmla="*/ 4764479 h 6857999"/>
              <a:gd name="connsiteX2826" fmla="*/ 4649443 w 5286365"/>
              <a:gd name="connsiteY2826" fmla="*/ 4768051 h 6857999"/>
              <a:gd name="connsiteX2827" fmla="*/ 4649443 w 5286365"/>
              <a:gd name="connsiteY2827" fmla="*/ 4771622 h 6857999"/>
              <a:gd name="connsiteX2828" fmla="*/ 4647445 w 5286365"/>
              <a:gd name="connsiteY2828" fmla="*/ 4772019 h 6857999"/>
              <a:gd name="connsiteX2829" fmla="*/ 4645848 w 5286365"/>
              <a:gd name="connsiteY2829" fmla="*/ 4772019 h 6857999"/>
              <a:gd name="connsiteX2830" fmla="*/ 4644651 w 5286365"/>
              <a:gd name="connsiteY2830" fmla="*/ 4771622 h 6857999"/>
              <a:gd name="connsiteX2831" fmla="*/ 4643453 w 5286365"/>
              <a:gd name="connsiteY2831" fmla="*/ 4771226 h 6857999"/>
              <a:gd name="connsiteX2832" fmla="*/ 4642654 w 5286365"/>
              <a:gd name="connsiteY2832" fmla="*/ 4770829 h 6857999"/>
              <a:gd name="connsiteX2833" fmla="*/ 4641855 w 5286365"/>
              <a:gd name="connsiteY2833" fmla="*/ 4769638 h 6857999"/>
              <a:gd name="connsiteX2834" fmla="*/ 4640657 w 5286365"/>
              <a:gd name="connsiteY2834" fmla="*/ 4767257 h 6857999"/>
              <a:gd name="connsiteX2835" fmla="*/ 4640259 w 5286365"/>
              <a:gd name="connsiteY2835" fmla="*/ 4763685 h 6857999"/>
              <a:gd name="connsiteX2836" fmla="*/ 4640657 w 5286365"/>
              <a:gd name="connsiteY2836" fmla="*/ 4759716 h 6857999"/>
              <a:gd name="connsiteX2837" fmla="*/ 4641855 w 5286365"/>
              <a:gd name="connsiteY2837" fmla="*/ 4754954 h 6857999"/>
              <a:gd name="connsiteX2838" fmla="*/ 4643453 w 5286365"/>
              <a:gd name="connsiteY2838" fmla="*/ 4750588 h 6857999"/>
              <a:gd name="connsiteX2839" fmla="*/ 4645449 w 5286365"/>
              <a:gd name="connsiteY2839" fmla="*/ 4745429 h 6857999"/>
              <a:gd name="connsiteX2840" fmla="*/ 4647844 w 5286365"/>
              <a:gd name="connsiteY2840" fmla="*/ 4741063 h 6857999"/>
              <a:gd name="connsiteX2841" fmla="*/ 4651038 w 5286365"/>
              <a:gd name="connsiteY2841" fmla="*/ 4737094 h 6857999"/>
              <a:gd name="connsiteX2842" fmla="*/ 4654631 w 5286365"/>
              <a:gd name="connsiteY2842" fmla="*/ 4733126 h 6857999"/>
              <a:gd name="connsiteX2843" fmla="*/ 4658624 w 5286365"/>
              <a:gd name="connsiteY2843" fmla="*/ 4729951 h 6857999"/>
              <a:gd name="connsiteX2844" fmla="*/ 4663015 w 5286365"/>
              <a:gd name="connsiteY2844" fmla="*/ 4727569 h 6857999"/>
              <a:gd name="connsiteX2845" fmla="*/ 4667406 w 5286365"/>
              <a:gd name="connsiteY2845" fmla="*/ 4726379 h 6857999"/>
              <a:gd name="connsiteX2846" fmla="*/ 4681561 w 5286365"/>
              <a:gd name="connsiteY2846" fmla="*/ 4641844 h 6857999"/>
              <a:gd name="connsiteX2847" fmla="*/ 4683576 w 5286365"/>
              <a:gd name="connsiteY2847" fmla="*/ 4649158 h 6857999"/>
              <a:gd name="connsiteX2848" fmla="*/ 4687204 w 5286365"/>
              <a:gd name="connsiteY2848" fmla="*/ 4669474 h 6857999"/>
              <a:gd name="connsiteX2849" fmla="*/ 4690025 w 5286365"/>
              <a:gd name="connsiteY2849" fmla="*/ 4674350 h 6857999"/>
              <a:gd name="connsiteX2850" fmla="*/ 4693654 w 5286365"/>
              <a:gd name="connsiteY2850" fmla="*/ 4678413 h 6857999"/>
              <a:gd name="connsiteX2851" fmla="*/ 4696879 w 5286365"/>
              <a:gd name="connsiteY2851" fmla="*/ 4682476 h 6857999"/>
              <a:gd name="connsiteX2852" fmla="*/ 4700507 w 5286365"/>
              <a:gd name="connsiteY2852" fmla="*/ 4686946 h 6857999"/>
              <a:gd name="connsiteX2853" fmla="*/ 4702928 w 5286365"/>
              <a:gd name="connsiteY2853" fmla="*/ 4691822 h 6857999"/>
              <a:gd name="connsiteX2854" fmla="*/ 4703733 w 5286365"/>
              <a:gd name="connsiteY2854" fmla="*/ 4694260 h 6857999"/>
              <a:gd name="connsiteX2855" fmla="*/ 4704541 w 5286365"/>
              <a:gd name="connsiteY2855" fmla="*/ 4696698 h 6857999"/>
              <a:gd name="connsiteX2856" fmla="*/ 4704943 w 5286365"/>
              <a:gd name="connsiteY2856" fmla="*/ 4699949 h 6857999"/>
              <a:gd name="connsiteX2857" fmla="*/ 4705346 w 5286365"/>
              <a:gd name="connsiteY2857" fmla="*/ 4702793 h 6857999"/>
              <a:gd name="connsiteX2858" fmla="*/ 4704943 w 5286365"/>
              <a:gd name="connsiteY2858" fmla="*/ 4706450 h 6857999"/>
              <a:gd name="connsiteX2859" fmla="*/ 4704541 w 5286365"/>
              <a:gd name="connsiteY2859" fmla="*/ 4710107 h 6857999"/>
              <a:gd name="connsiteX2860" fmla="*/ 4679946 w 5286365"/>
              <a:gd name="connsiteY2860" fmla="*/ 4710107 h 6857999"/>
              <a:gd name="connsiteX2861" fmla="*/ 4681157 w 5286365"/>
              <a:gd name="connsiteY2861" fmla="*/ 4708481 h 6857999"/>
              <a:gd name="connsiteX2862" fmla="*/ 4681561 w 5286365"/>
              <a:gd name="connsiteY2862" fmla="*/ 4706450 h 6857999"/>
              <a:gd name="connsiteX2863" fmla="*/ 4682366 w 5286365"/>
              <a:gd name="connsiteY2863" fmla="*/ 4701574 h 6857999"/>
              <a:gd name="connsiteX2864" fmla="*/ 4683171 w 5286365"/>
              <a:gd name="connsiteY2864" fmla="*/ 4694666 h 6857999"/>
              <a:gd name="connsiteX2865" fmla="*/ 4683171 w 5286365"/>
              <a:gd name="connsiteY2865" fmla="*/ 4686946 h 6857999"/>
              <a:gd name="connsiteX2866" fmla="*/ 4683171 w 5286365"/>
              <a:gd name="connsiteY2866" fmla="*/ 4670693 h 6857999"/>
              <a:gd name="connsiteX2867" fmla="*/ 4681962 w 5286365"/>
              <a:gd name="connsiteY2867" fmla="*/ 4655659 h 6857999"/>
              <a:gd name="connsiteX2868" fmla="*/ 4681561 w 5286365"/>
              <a:gd name="connsiteY2868" fmla="*/ 4644688 h 6857999"/>
              <a:gd name="connsiteX2869" fmla="*/ 4681561 w 5286365"/>
              <a:gd name="connsiteY2869" fmla="*/ 4642250 h 6857999"/>
              <a:gd name="connsiteX2870" fmla="*/ 4983392 w 5286365"/>
              <a:gd name="connsiteY2870" fmla="*/ 4640257 h 6857999"/>
              <a:gd name="connsiteX2871" fmla="*/ 4986102 w 5286365"/>
              <a:gd name="connsiteY2871" fmla="*/ 4641426 h 6857999"/>
              <a:gd name="connsiteX2872" fmla="*/ 4988812 w 5286365"/>
              <a:gd name="connsiteY2872" fmla="*/ 4642986 h 6857999"/>
              <a:gd name="connsiteX2873" fmla="*/ 4989975 w 5286365"/>
              <a:gd name="connsiteY2873" fmla="*/ 4644936 h 6857999"/>
              <a:gd name="connsiteX2874" fmla="*/ 4991522 w 5286365"/>
              <a:gd name="connsiteY2874" fmla="*/ 4646885 h 6857999"/>
              <a:gd name="connsiteX2875" fmla="*/ 4992297 w 5286365"/>
              <a:gd name="connsiteY2875" fmla="*/ 4649615 h 6857999"/>
              <a:gd name="connsiteX2876" fmla="*/ 4992685 w 5286365"/>
              <a:gd name="connsiteY2876" fmla="*/ 4652734 h 6857999"/>
              <a:gd name="connsiteX2877" fmla="*/ 4992685 w 5286365"/>
              <a:gd name="connsiteY2877" fmla="*/ 4658973 h 6857999"/>
              <a:gd name="connsiteX2878" fmla="*/ 4991136 w 5286365"/>
              <a:gd name="connsiteY2878" fmla="*/ 4672230 h 6857999"/>
              <a:gd name="connsiteX2879" fmla="*/ 4991136 w 5286365"/>
              <a:gd name="connsiteY2879" fmla="*/ 4678858 h 6857999"/>
              <a:gd name="connsiteX2880" fmla="*/ 4991136 w 5286365"/>
              <a:gd name="connsiteY2880" fmla="*/ 4681587 h 6857999"/>
              <a:gd name="connsiteX2881" fmla="*/ 4992297 w 5286365"/>
              <a:gd name="connsiteY2881" fmla="*/ 4684707 h 6857999"/>
              <a:gd name="connsiteX2882" fmla="*/ 4988037 w 5286365"/>
              <a:gd name="connsiteY2882" fmla="*/ 4683147 h 6857999"/>
              <a:gd name="connsiteX2883" fmla="*/ 4985328 w 5286365"/>
              <a:gd name="connsiteY2883" fmla="*/ 4681198 h 6857999"/>
              <a:gd name="connsiteX2884" fmla="*/ 4982230 w 5286365"/>
              <a:gd name="connsiteY2884" fmla="*/ 4679248 h 6857999"/>
              <a:gd name="connsiteX2885" fmla="*/ 4980294 w 5286365"/>
              <a:gd name="connsiteY2885" fmla="*/ 4676909 h 6857999"/>
              <a:gd name="connsiteX2886" fmla="*/ 4978745 w 5286365"/>
              <a:gd name="connsiteY2886" fmla="*/ 4673789 h 6857999"/>
              <a:gd name="connsiteX2887" fmla="*/ 4977970 w 5286365"/>
              <a:gd name="connsiteY2887" fmla="*/ 4671450 h 6857999"/>
              <a:gd name="connsiteX2888" fmla="*/ 4976809 w 5286365"/>
              <a:gd name="connsiteY2888" fmla="*/ 4668330 h 6857999"/>
              <a:gd name="connsiteX2889" fmla="*/ 4976809 w 5286365"/>
              <a:gd name="connsiteY2889" fmla="*/ 4664821 h 6857999"/>
              <a:gd name="connsiteX2890" fmla="*/ 4976809 w 5286365"/>
              <a:gd name="connsiteY2890" fmla="*/ 4662092 h 6857999"/>
              <a:gd name="connsiteX2891" fmla="*/ 4976809 w 5286365"/>
              <a:gd name="connsiteY2891" fmla="*/ 4658583 h 6857999"/>
              <a:gd name="connsiteX2892" fmla="*/ 4978358 w 5286365"/>
              <a:gd name="connsiteY2892" fmla="*/ 4652344 h 6857999"/>
              <a:gd name="connsiteX2893" fmla="*/ 4980681 w 5286365"/>
              <a:gd name="connsiteY2893" fmla="*/ 4645716 h 6857999"/>
              <a:gd name="connsiteX2894" fmla="*/ 4957477 w 5286365"/>
              <a:gd name="connsiteY2894" fmla="*/ 4538657 h 6857999"/>
              <a:gd name="connsiteX2895" fmla="*/ 4959806 w 5286365"/>
              <a:gd name="connsiteY2895" fmla="*/ 4540233 h 6857999"/>
              <a:gd name="connsiteX2896" fmla="*/ 4961359 w 5286365"/>
              <a:gd name="connsiteY2896" fmla="*/ 4541415 h 6857999"/>
              <a:gd name="connsiteX2897" fmla="*/ 4962522 w 5286365"/>
              <a:gd name="connsiteY2897" fmla="*/ 4544174 h 6857999"/>
              <a:gd name="connsiteX2898" fmla="*/ 4962522 w 5286365"/>
              <a:gd name="connsiteY2898" fmla="*/ 4546932 h 6857999"/>
              <a:gd name="connsiteX2899" fmla="*/ 4962522 w 5286365"/>
              <a:gd name="connsiteY2899" fmla="*/ 4550085 h 6857999"/>
              <a:gd name="connsiteX2900" fmla="*/ 4961745 w 5286365"/>
              <a:gd name="connsiteY2900" fmla="*/ 4553631 h 6857999"/>
              <a:gd name="connsiteX2901" fmla="*/ 4959806 w 5286365"/>
              <a:gd name="connsiteY2901" fmla="*/ 4561118 h 6857999"/>
              <a:gd name="connsiteX2902" fmla="*/ 4957866 w 5286365"/>
              <a:gd name="connsiteY2902" fmla="*/ 4569000 h 6857999"/>
              <a:gd name="connsiteX2903" fmla="*/ 4956702 w 5286365"/>
              <a:gd name="connsiteY2903" fmla="*/ 4577275 h 6857999"/>
              <a:gd name="connsiteX2904" fmla="*/ 4956702 w 5286365"/>
              <a:gd name="connsiteY2904" fmla="*/ 4582004 h 6857999"/>
              <a:gd name="connsiteX2905" fmla="*/ 4956702 w 5286365"/>
              <a:gd name="connsiteY2905" fmla="*/ 4585944 h 6857999"/>
              <a:gd name="connsiteX2906" fmla="*/ 4957477 w 5286365"/>
              <a:gd name="connsiteY2906" fmla="*/ 4590279 h 6857999"/>
              <a:gd name="connsiteX2907" fmla="*/ 4959030 w 5286365"/>
              <a:gd name="connsiteY2907" fmla="*/ 4594220 h 6857999"/>
              <a:gd name="connsiteX2908" fmla="*/ 4954372 w 5286365"/>
              <a:gd name="connsiteY2908" fmla="*/ 4591461 h 6857999"/>
              <a:gd name="connsiteX2909" fmla="*/ 4951268 w 5286365"/>
              <a:gd name="connsiteY2909" fmla="*/ 4588309 h 6857999"/>
              <a:gd name="connsiteX2910" fmla="*/ 4948553 w 5286365"/>
              <a:gd name="connsiteY2910" fmla="*/ 4585550 h 6857999"/>
              <a:gd name="connsiteX2911" fmla="*/ 4946612 w 5286365"/>
              <a:gd name="connsiteY2911" fmla="*/ 4582004 h 6857999"/>
              <a:gd name="connsiteX2912" fmla="*/ 4945834 w 5286365"/>
              <a:gd name="connsiteY2912" fmla="*/ 4578851 h 6857999"/>
              <a:gd name="connsiteX2913" fmla="*/ 4945058 w 5286365"/>
              <a:gd name="connsiteY2913" fmla="*/ 4575305 h 6857999"/>
              <a:gd name="connsiteX2914" fmla="*/ 4945834 w 5286365"/>
              <a:gd name="connsiteY2914" fmla="*/ 4572152 h 6857999"/>
              <a:gd name="connsiteX2915" fmla="*/ 4946223 w 5286365"/>
              <a:gd name="connsiteY2915" fmla="*/ 4568606 h 6857999"/>
              <a:gd name="connsiteX2916" fmla="*/ 4948553 w 5286365"/>
              <a:gd name="connsiteY2916" fmla="*/ 4561512 h 6857999"/>
              <a:gd name="connsiteX2917" fmla="*/ 4951656 w 5286365"/>
              <a:gd name="connsiteY2917" fmla="*/ 4554025 h 6857999"/>
              <a:gd name="connsiteX2918" fmla="*/ 4955150 w 5286365"/>
              <a:gd name="connsiteY2918" fmla="*/ 4546144 h 6857999"/>
              <a:gd name="connsiteX2919" fmla="*/ 4988974 w 5286365"/>
              <a:gd name="connsiteY2919" fmla="*/ 4514844 h 6857999"/>
              <a:gd name="connsiteX2920" fmla="*/ 4995240 w 5286365"/>
              <a:gd name="connsiteY2920" fmla="*/ 4519311 h 6857999"/>
              <a:gd name="connsiteX2921" fmla="*/ 5000726 w 5286365"/>
              <a:gd name="connsiteY2921" fmla="*/ 4523372 h 6857999"/>
              <a:gd name="connsiteX2922" fmla="*/ 5005034 w 5286365"/>
              <a:gd name="connsiteY2922" fmla="*/ 4527433 h 6857999"/>
              <a:gd name="connsiteX2923" fmla="*/ 5006601 w 5286365"/>
              <a:gd name="connsiteY2923" fmla="*/ 4529464 h 6857999"/>
              <a:gd name="connsiteX2924" fmla="*/ 5007777 w 5286365"/>
              <a:gd name="connsiteY2924" fmla="*/ 4531494 h 6857999"/>
              <a:gd name="connsiteX2925" fmla="*/ 5008560 w 5286365"/>
              <a:gd name="connsiteY2925" fmla="*/ 4533525 h 6857999"/>
              <a:gd name="connsiteX2926" fmla="*/ 5008560 w 5286365"/>
              <a:gd name="connsiteY2926" fmla="*/ 4535555 h 6857999"/>
              <a:gd name="connsiteX2927" fmla="*/ 5008560 w 5286365"/>
              <a:gd name="connsiteY2927" fmla="*/ 4537992 h 6857999"/>
              <a:gd name="connsiteX2928" fmla="*/ 5007777 w 5286365"/>
              <a:gd name="connsiteY2928" fmla="*/ 4540022 h 6857999"/>
              <a:gd name="connsiteX2929" fmla="*/ 5006208 w 5286365"/>
              <a:gd name="connsiteY2929" fmla="*/ 4542459 h 6857999"/>
              <a:gd name="connsiteX2930" fmla="*/ 5004250 w 5286365"/>
              <a:gd name="connsiteY2930" fmla="*/ 4544489 h 6857999"/>
              <a:gd name="connsiteX2931" fmla="*/ 5001115 w 5286365"/>
              <a:gd name="connsiteY2931" fmla="*/ 4546926 h 6857999"/>
              <a:gd name="connsiteX2932" fmla="*/ 4997592 w 5286365"/>
              <a:gd name="connsiteY2932" fmla="*/ 4549769 h 6857999"/>
              <a:gd name="connsiteX2933" fmla="*/ 4996416 w 5286365"/>
              <a:gd name="connsiteY2933" fmla="*/ 4546520 h 6857999"/>
              <a:gd name="connsiteX2934" fmla="*/ 4994456 w 5286365"/>
              <a:gd name="connsiteY2934" fmla="*/ 4543271 h 6857999"/>
              <a:gd name="connsiteX2935" fmla="*/ 4990147 w 5286365"/>
              <a:gd name="connsiteY2935" fmla="*/ 4538398 h 6857999"/>
              <a:gd name="connsiteX2936" fmla="*/ 4985448 w 5286365"/>
              <a:gd name="connsiteY2936" fmla="*/ 4533118 h 6857999"/>
              <a:gd name="connsiteX2937" fmla="*/ 4981530 w 5286365"/>
              <a:gd name="connsiteY2937" fmla="*/ 4528651 h 6857999"/>
              <a:gd name="connsiteX2938" fmla="*/ 4979962 w 5286365"/>
              <a:gd name="connsiteY2938" fmla="*/ 4526621 h 6857999"/>
              <a:gd name="connsiteX2939" fmla="*/ 4978787 w 5286365"/>
              <a:gd name="connsiteY2939" fmla="*/ 4524996 h 6857999"/>
              <a:gd name="connsiteX2940" fmla="*/ 4978395 w 5286365"/>
              <a:gd name="connsiteY2940" fmla="*/ 4522966 h 6857999"/>
              <a:gd name="connsiteX2941" fmla="*/ 4978787 w 5286365"/>
              <a:gd name="connsiteY2941" fmla="*/ 4520935 h 6857999"/>
              <a:gd name="connsiteX2942" fmla="*/ 4979962 w 5286365"/>
              <a:gd name="connsiteY2942" fmla="*/ 4519311 h 6857999"/>
              <a:gd name="connsiteX2943" fmla="*/ 4981922 w 5286365"/>
              <a:gd name="connsiteY2943" fmla="*/ 4517686 h 6857999"/>
              <a:gd name="connsiteX2944" fmla="*/ 4985056 w 5286365"/>
              <a:gd name="connsiteY2944" fmla="*/ 4516062 h 6857999"/>
              <a:gd name="connsiteX2945" fmla="*/ 5031024 w 5286365"/>
              <a:gd name="connsiteY2945" fmla="*/ 4479919 h 6857999"/>
              <a:gd name="connsiteX2946" fmla="*/ 5035547 w 5286365"/>
              <a:gd name="connsiteY2946" fmla="*/ 4480726 h 6857999"/>
              <a:gd name="connsiteX2947" fmla="*/ 5035547 w 5286365"/>
              <a:gd name="connsiteY2947" fmla="*/ 4483955 h 6857999"/>
              <a:gd name="connsiteX2948" fmla="*/ 5034415 w 5286365"/>
              <a:gd name="connsiteY2948" fmla="*/ 4486780 h 6857999"/>
              <a:gd name="connsiteX2949" fmla="*/ 5033284 w 5286365"/>
              <a:gd name="connsiteY2949" fmla="*/ 4489202 h 6857999"/>
              <a:gd name="connsiteX2950" fmla="*/ 5031778 w 5286365"/>
              <a:gd name="connsiteY2950" fmla="*/ 4491623 h 6857999"/>
              <a:gd name="connsiteX2951" fmla="*/ 5029893 w 5286365"/>
              <a:gd name="connsiteY2951" fmla="*/ 4494449 h 6857999"/>
              <a:gd name="connsiteX2952" fmla="*/ 5028761 w 5286365"/>
              <a:gd name="connsiteY2952" fmla="*/ 4496870 h 6857999"/>
              <a:gd name="connsiteX2953" fmla="*/ 5028007 w 5286365"/>
              <a:gd name="connsiteY2953" fmla="*/ 4500099 h 6857999"/>
              <a:gd name="connsiteX2954" fmla="*/ 5028384 w 5286365"/>
              <a:gd name="connsiteY2954" fmla="*/ 4503732 h 6857999"/>
              <a:gd name="connsiteX2955" fmla="*/ 5005383 w 5286365"/>
              <a:gd name="connsiteY2955" fmla="*/ 4503732 h 6857999"/>
              <a:gd name="connsiteX2956" fmla="*/ 5008400 w 5286365"/>
              <a:gd name="connsiteY2956" fmla="*/ 4500099 h 6857999"/>
              <a:gd name="connsiteX2957" fmla="*/ 5010286 w 5286365"/>
              <a:gd name="connsiteY2957" fmla="*/ 4496063 h 6857999"/>
              <a:gd name="connsiteX2958" fmla="*/ 5012548 w 5286365"/>
              <a:gd name="connsiteY2958" fmla="*/ 4491623 h 6857999"/>
              <a:gd name="connsiteX2959" fmla="*/ 5014811 w 5286365"/>
              <a:gd name="connsiteY2959" fmla="*/ 4487587 h 6857999"/>
              <a:gd name="connsiteX2960" fmla="*/ 5015942 w 5286365"/>
              <a:gd name="connsiteY2960" fmla="*/ 4486377 h 6857999"/>
              <a:gd name="connsiteX2961" fmla="*/ 5017826 w 5286365"/>
              <a:gd name="connsiteY2961" fmla="*/ 4484762 h 6857999"/>
              <a:gd name="connsiteX2962" fmla="*/ 5019711 w 5286365"/>
              <a:gd name="connsiteY2962" fmla="*/ 4483148 h 6857999"/>
              <a:gd name="connsiteX2963" fmla="*/ 5021974 w 5286365"/>
              <a:gd name="connsiteY2963" fmla="*/ 4481937 h 6857999"/>
              <a:gd name="connsiteX2964" fmla="*/ 5024613 w 5286365"/>
              <a:gd name="connsiteY2964" fmla="*/ 4481130 h 6857999"/>
              <a:gd name="connsiteX2965" fmla="*/ 5028007 w 5286365"/>
              <a:gd name="connsiteY2965" fmla="*/ 4480726 h 6857999"/>
              <a:gd name="connsiteX2966" fmla="*/ 1188244 w 5286365"/>
              <a:gd name="connsiteY2966" fmla="*/ 4413243 h 6857999"/>
              <a:gd name="connsiteX2967" fmla="*/ 1191815 w 5286365"/>
              <a:gd name="connsiteY2967" fmla="*/ 4413640 h 6857999"/>
              <a:gd name="connsiteX2968" fmla="*/ 1194990 w 5286365"/>
              <a:gd name="connsiteY2968" fmla="*/ 4414434 h 6857999"/>
              <a:gd name="connsiteX2969" fmla="*/ 1197372 w 5286365"/>
              <a:gd name="connsiteY2969" fmla="*/ 4416021 h 6857999"/>
              <a:gd name="connsiteX2970" fmla="*/ 1199356 w 5286365"/>
              <a:gd name="connsiteY2970" fmla="*/ 4417609 h 6857999"/>
              <a:gd name="connsiteX2971" fmla="*/ 1201340 w 5286365"/>
              <a:gd name="connsiteY2971" fmla="*/ 4419593 h 6857999"/>
              <a:gd name="connsiteX2972" fmla="*/ 1202928 w 5286365"/>
              <a:gd name="connsiteY2972" fmla="*/ 4421578 h 6857999"/>
              <a:gd name="connsiteX2973" fmla="*/ 1205309 w 5286365"/>
              <a:gd name="connsiteY2973" fmla="*/ 4426340 h 6857999"/>
              <a:gd name="connsiteX2974" fmla="*/ 1207690 w 5286365"/>
              <a:gd name="connsiteY2974" fmla="*/ 4431500 h 6857999"/>
              <a:gd name="connsiteX2975" fmla="*/ 1208881 w 5286365"/>
              <a:gd name="connsiteY2975" fmla="*/ 4436659 h 6857999"/>
              <a:gd name="connsiteX2976" fmla="*/ 1210865 w 5286365"/>
              <a:gd name="connsiteY2976" fmla="*/ 4441819 h 6857999"/>
              <a:gd name="connsiteX2977" fmla="*/ 1212850 w 5286365"/>
              <a:gd name="connsiteY2977" fmla="*/ 4446581 h 6857999"/>
              <a:gd name="connsiteX2978" fmla="*/ 1206897 w 5286365"/>
              <a:gd name="connsiteY2978" fmla="*/ 4444597 h 6857999"/>
              <a:gd name="connsiteX2979" fmla="*/ 1201340 w 5286365"/>
              <a:gd name="connsiteY2979" fmla="*/ 4442216 h 6857999"/>
              <a:gd name="connsiteX2980" fmla="*/ 1196578 w 5286365"/>
              <a:gd name="connsiteY2980" fmla="*/ 4439041 h 6857999"/>
              <a:gd name="connsiteX2981" fmla="*/ 1193006 w 5286365"/>
              <a:gd name="connsiteY2981" fmla="*/ 4435865 h 6857999"/>
              <a:gd name="connsiteX2982" fmla="*/ 1191022 w 5286365"/>
              <a:gd name="connsiteY2982" fmla="*/ 4433484 h 6857999"/>
              <a:gd name="connsiteX2983" fmla="*/ 1189831 w 5286365"/>
              <a:gd name="connsiteY2983" fmla="*/ 4431103 h 6857999"/>
              <a:gd name="connsiteX2984" fmla="*/ 1189037 w 5286365"/>
              <a:gd name="connsiteY2984" fmla="*/ 4428722 h 6857999"/>
              <a:gd name="connsiteX2985" fmla="*/ 1187847 w 5286365"/>
              <a:gd name="connsiteY2985" fmla="*/ 4426340 h 6857999"/>
              <a:gd name="connsiteX2986" fmla="*/ 1187450 w 5286365"/>
              <a:gd name="connsiteY2986" fmla="*/ 4423165 h 6857999"/>
              <a:gd name="connsiteX2987" fmla="*/ 1187450 w 5286365"/>
              <a:gd name="connsiteY2987" fmla="*/ 4419990 h 6857999"/>
              <a:gd name="connsiteX2988" fmla="*/ 1187847 w 5286365"/>
              <a:gd name="connsiteY2988" fmla="*/ 4416418 h 6857999"/>
              <a:gd name="connsiteX2989" fmla="*/ 4676181 w 5286365"/>
              <a:gd name="connsiteY2989" fmla="*/ 4375144 h 6857999"/>
              <a:gd name="connsiteX2990" fmla="*/ 4682679 w 5286365"/>
              <a:gd name="connsiteY2990" fmla="*/ 4375536 h 6857999"/>
              <a:gd name="connsiteX2991" fmla="*/ 4684304 w 5286365"/>
              <a:gd name="connsiteY2991" fmla="*/ 4378283 h 6857999"/>
              <a:gd name="connsiteX2992" fmla="*/ 4684707 w 5286365"/>
              <a:gd name="connsiteY2992" fmla="*/ 4380638 h 6857999"/>
              <a:gd name="connsiteX2993" fmla="*/ 4684707 w 5286365"/>
              <a:gd name="connsiteY2993" fmla="*/ 4382992 h 6857999"/>
              <a:gd name="connsiteX2994" fmla="*/ 4683897 w 5286365"/>
              <a:gd name="connsiteY2994" fmla="*/ 4384954 h 6857999"/>
              <a:gd name="connsiteX2995" fmla="*/ 4682679 w 5286365"/>
              <a:gd name="connsiteY2995" fmla="*/ 4386916 h 6857999"/>
              <a:gd name="connsiteX2996" fmla="*/ 4681054 w 5286365"/>
              <a:gd name="connsiteY2996" fmla="*/ 4389663 h 6857999"/>
              <a:gd name="connsiteX2997" fmla="*/ 4678210 w 5286365"/>
              <a:gd name="connsiteY2997" fmla="*/ 4393195 h 6857999"/>
              <a:gd name="connsiteX2998" fmla="*/ 4674963 w 5286365"/>
              <a:gd name="connsiteY2998" fmla="*/ 4396334 h 6857999"/>
              <a:gd name="connsiteX2999" fmla="*/ 4674556 w 5286365"/>
              <a:gd name="connsiteY2999" fmla="*/ 4397904 h 6857999"/>
              <a:gd name="connsiteX3000" fmla="*/ 4674556 w 5286365"/>
              <a:gd name="connsiteY3000" fmla="*/ 4399474 h 6857999"/>
              <a:gd name="connsiteX3001" fmla="*/ 4674963 w 5286365"/>
              <a:gd name="connsiteY3001" fmla="*/ 4400651 h 6857999"/>
              <a:gd name="connsiteX3002" fmla="*/ 4676587 w 5286365"/>
              <a:gd name="connsiteY3002" fmla="*/ 4401436 h 6857999"/>
              <a:gd name="connsiteX3003" fmla="*/ 4679023 w 5286365"/>
              <a:gd name="connsiteY3003" fmla="*/ 4402613 h 6857999"/>
              <a:gd name="connsiteX3004" fmla="*/ 4683084 w 5286365"/>
              <a:gd name="connsiteY3004" fmla="*/ 4403398 h 6857999"/>
              <a:gd name="connsiteX3005" fmla="*/ 4680240 w 5286365"/>
              <a:gd name="connsiteY3005" fmla="*/ 4406929 h 6857999"/>
              <a:gd name="connsiteX3006" fmla="*/ 4676992 w 5286365"/>
              <a:gd name="connsiteY3006" fmla="*/ 4408892 h 6857999"/>
              <a:gd name="connsiteX3007" fmla="*/ 4674963 w 5286365"/>
              <a:gd name="connsiteY3007" fmla="*/ 4410069 h 6857999"/>
              <a:gd name="connsiteX3008" fmla="*/ 4672932 w 5286365"/>
              <a:gd name="connsiteY3008" fmla="*/ 4409284 h 6857999"/>
              <a:gd name="connsiteX3009" fmla="*/ 4671307 w 5286365"/>
              <a:gd name="connsiteY3009" fmla="*/ 4408499 h 6857999"/>
              <a:gd name="connsiteX3010" fmla="*/ 4669683 w 5286365"/>
              <a:gd name="connsiteY3010" fmla="*/ 4406929 h 6857999"/>
              <a:gd name="connsiteX3011" fmla="*/ 4667246 w 5286365"/>
              <a:gd name="connsiteY3011" fmla="*/ 4401828 h 6857999"/>
              <a:gd name="connsiteX3012" fmla="*/ 4664809 w 5286365"/>
              <a:gd name="connsiteY3012" fmla="*/ 4395942 h 6857999"/>
              <a:gd name="connsiteX3013" fmla="*/ 4663185 w 5286365"/>
              <a:gd name="connsiteY3013" fmla="*/ 4393587 h 6857999"/>
              <a:gd name="connsiteX3014" fmla="*/ 4661155 w 5286365"/>
              <a:gd name="connsiteY3014" fmla="*/ 4391233 h 6857999"/>
              <a:gd name="connsiteX3015" fmla="*/ 4659123 w 5286365"/>
              <a:gd name="connsiteY3015" fmla="*/ 4388486 h 6857999"/>
              <a:gd name="connsiteX3016" fmla="*/ 4656689 w 5286365"/>
              <a:gd name="connsiteY3016" fmla="*/ 4387701 h 6857999"/>
              <a:gd name="connsiteX3017" fmla="*/ 4653440 w 5286365"/>
              <a:gd name="connsiteY3017" fmla="*/ 4386524 h 6857999"/>
              <a:gd name="connsiteX3018" fmla="*/ 4649784 w 5286365"/>
              <a:gd name="connsiteY3018" fmla="*/ 4386916 h 6857999"/>
              <a:gd name="connsiteX3019" fmla="*/ 4651408 w 5286365"/>
              <a:gd name="connsiteY3019" fmla="*/ 4383777 h 6857999"/>
              <a:gd name="connsiteX3020" fmla="*/ 4653440 w 5286365"/>
              <a:gd name="connsiteY3020" fmla="*/ 4381030 h 6857999"/>
              <a:gd name="connsiteX3021" fmla="*/ 4655875 w 5286365"/>
              <a:gd name="connsiteY3021" fmla="*/ 4378675 h 6857999"/>
              <a:gd name="connsiteX3022" fmla="*/ 4659938 w 5286365"/>
              <a:gd name="connsiteY3022" fmla="*/ 4377106 h 6857999"/>
              <a:gd name="connsiteX3023" fmla="*/ 4664809 w 5286365"/>
              <a:gd name="connsiteY3023" fmla="*/ 4376321 h 6857999"/>
              <a:gd name="connsiteX3024" fmla="*/ 4669683 w 5286365"/>
              <a:gd name="connsiteY3024" fmla="*/ 4375536 h 6857999"/>
              <a:gd name="connsiteX3025" fmla="*/ 4962520 w 5286365"/>
              <a:gd name="connsiteY3025" fmla="*/ 4351332 h 6857999"/>
              <a:gd name="connsiteX3026" fmla="*/ 4985198 w 5286365"/>
              <a:gd name="connsiteY3026" fmla="*/ 4351332 h 6857999"/>
              <a:gd name="connsiteX3027" fmla="*/ 4985954 w 5286365"/>
              <a:gd name="connsiteY3027" fmla="*/ 4354470 h 6857999"/>
              <a:gd name="connsiteX3028" fmla="*/ 4986333 w 5286365"/>
              <a:gd name="connsiteY3028" fmla="*/ 4356823 h 6857999"/>
              <a:gd name="connsiteX3029" fmla="*/ 4986333 w 5286365"/>
              <a:gd name="connsiteY3029" fmla="*/ 4359569 h 6857999"/>
              <a:gd name="connsiteX3030" fmla="*/ 4985954 w 5286365"/>
              <a:gd name="connsiteY3030" fmla="*/ 4361530 h 6857999"/>
              <a:gd name="connsiteX3031" fmla="*/ 4984821 w 5286365"/>
              <a:gd name="connsiteY3031" fmla="*/ 4363491 h 6857999"/>
              <a:gd name="connsiteX3032" fmla="*/ 4984065 w 5286365"/>
              <a:gd name="connsiteY3032" fmla="*/ 4365060 h 6857999"/>
              <a:gd name="connsiteX3033" fmla="*/ 4981420 w 5286365"/>
              <a:gd name="connsiteY3033" fmla="*/ 4367805 h 6857999"/>
              <a:gd name="connsiteX3034" fmla="*/ 4979152 w 5286365"/>
              <a:gd name="connsiteY3034" fmla="*/ 4371335 h 6857999"/>
              <a:gd name="connsiteX3035" fmla="*/ 4978018 w 5286365"/>
              <a:gd name="connsiteY3035" fmla="*/ 4372904 h 6857999"/>
              <a:gd name="connsiteX3036" fmla="*/ 4977641 w 5286365"/>
              <a:gd name="connsiteY3036" fmla="*/ 4374865 h 6857999"/>
              <a:gd name="connsiteX3037" fmla="*/ 4977261 w 5286365"/>
              <a:gd name="connsiteY3037" fmla="*/ 4376826 h 6857999"/>
              <a:gd name="connsiteX3038" fmla="*/ 4976884 w 5286365"/>
              <a:gd name="connsiteY3038" fmla="*/ 4379179 h 6857999"/>
              <a:gd name="connsiteX3039" fmla="*/ 4977261 w 5286365"/>
              <a:gd name="connsiteY3039" fmla="*/ 4381925 h 6857999"/>
              <a:gd name="connsiteX3040" fmla="*/ 4978018 w 5286365"/>
              <a:gd name="connsiteY3040" fmla="*/ 4384670 h 6857999"/>
              <a:gd name="connsiteX3041" fmla="*/ 4973105 w 5286365"/>
              <a:gd name="connsiteY3041" fmla="*/ 4384278 h 6857999"/>
              <a:gd name="connsiteX3042" fmla="*/ 4968946 w 5286365"/>
              <a:gd name="connsiteY3042" fmla="*/ 4383886 h 6857999"/>
              <a:gd name="connsiteX3043" fmla="*/ 4966300 w 5286365"/>
              <a:gd name="connsiteY3043" fmla="*/ 4382709 h 6857999"/>
              <a:gd name="connsiteX3044" fmla="*/ 4964789 w 5286365"/>
              <a:gd name="connsiteY3044" fmla="*/ 4381140 h 6857999"/>
              <a:gd name="connsiteX3045" fmla="*/ 4964410 w 5286365"/>
              <a:gd name="connsiteY3045" fmla="*/ 4379179 h 6857999"/>
              <a:gd name="connsiteX3046" fmla="*/ 4964410 w 5286365"/>
              <a:gd name="connsiteY3046" fmla="*/ 4377218 h 6857999"/>
              <a:gd name="connsiteX3047" fmla="*/ 4964410 w 5286365"/>
              <a:gd name="connsiteY3047" fmla="*/ 4375257 h 6857999"/>
              <a:gd name="connsiteX3048" fmla="*/ 4965166 w 5286365"/>
              <a:gd name="connsiteY3048" fmla="*/ 4372904 h 6857999"/>
              <a:gd name="connsiteX3049" fmla="*/ 4967056 w 5286365"/>
              <a:gd name="connsiteY3049" fmla="*/ 4367805 h 6857999"/>
              <a:gd name="connsiteX3050" fmla="*/ 4968189 w 5286365"/>
              <a:gd name="connsiteY3050" fmla="*/ 4365060 h 6857999"/>
              <a:gd name="connsiteX3051" fmla="*/ 4968189 w 5286365"/>
              <a:gd name="connsiteY3051" fmla="*/ 4362314 h 6857999"/>
              <a:gd name="connsiteX3052" fmla="*/ 4968189 w 5286365"/>
              <a:gd name="connsiteY3052" fmla="*/ 4359569 h 6857999"/>
              <a:gd name="connsiteX3053" fmla="*/ 4967056 w 5286365"/>
              <a:gd name="connsiteY3053" fmla="*/ 4356823 h 6857999"/>
              <a:gd name="connsiteX3054" fmla="*/ 4965166 w 5286365"/>
              <a:gd name="connsiteY3054" fmla="*/ 4354078 h 6857999"/>
              <a:gd name="connsiteX3055" fmla="*/ 4870696 w 5286365"/>
              <a:gd name="connsiteY3055" fmla="*/ 4319582 h 6857999"/>
              <a:gd name="connsiteX3056" fmla="*/ 4874228 w 5286365"/>
              <a:gd name="connsiteY3056" fmla="*/ 4319582 h 6857999"/>
              <a:gd name="connsiteX3057" fmla="*/ 4877761 w 5286365"/>
              <a:gd name="connsiteY3057" fmla="*/ 4319975 h 6857999"/>
              <a:gd name="connsiteX3058" fmla="*/ 4880898 w 5286365"/>
              <a:gd name="connsiteY3058" fmla="*/ 4321941 h 6857999"/>
              <a:gd name="connsiteX3059" fmla="*/ 4883647 w 5286365"/>
              <a:gd name="connsiteY3059" fmla="*/ 4324692 h 6857999"/>
              <a:gd name="connsiteX3060" fmla="*/ 4886785 w 5286365"/>
              <a:gd name="connsiteY3060" fmla="*/ 4327444 h 6857999"/>
              <a:gd name="connsiteX3061" fmla="*/ 4888747 w 5286365"/>
              <a:gd name="connsiteY3061" fmla="*/ 4330982 h 6857999"/>
              <a:gd name="connsiteX3062" fmla="*/ 4890709 w 5286365"/>
              <a:gd name="connsiteY3062" fmla="*/ 4334913 h 6857999"/>
              <a:gd name="connsiteX3063" fmla="*/ 4891493 w 5286365"/>
              <a:gd name="connsiteY3063" fmla="*/ 4338844 h 6857999"/>
              <a:gd name="connsiteX3064" fmla="*/ 4892670 w 5286365"/>
              <a:gd name="connsiteY3064" fmla="*/ 4343954 h 6857999"/>
              <a:gd name="connsiteX3065" fmla="*/ 4892670 w 5286365"/>
              <a:gd name="connsiteY3065" fmla="*/ 4348671 h 6857999"/>
              <a:gd name="connsiteX3066" fmla="*/ 4891493 w 5286365"/>
              <a:gd name="connsiteY3066" fmla="*/ 4353388 h 6857999"/>
              <a:gd name="connsiteX3067" fmla="*/ 4890317 w 5286365"/>
              <a:gd name="connsiteY3067" fmla="*/ 4358106 h 6857999"/>
              <a:gd name="connsiteX3068" fmla="*/ 4887571 w 5286365"/>
              <a:gd name="connsiteY3068" fmla="*/ 4360464 h 6857999"/>
              <a:gd name="connsiteX3069" fmla="*/ 4885609 w 5286365"/>
              <a:gd name="connsiteY3069" fmla="*/ 4360857 h 6857999"/>
              <a:gd name="connsiteX3070" fmla="*/ 4885217 w 5286365"/>
              <a:gd name="connsiteY3070" fmla="*/ 4360857 h 6857999"/>
              <a:gd name="connsiteX3071" fmla="*/ 4884039 w 5286365"/>
              <a:gd name="connsiteY3071" fmla="*/ 4360464 h 6857999"/>
              <a:gd name="connsiteX3072" fmla="*/ 4883647 w 5286365"/>
              <a:gd name="connsiteY3072" fmla="*/ 4358892 h 6857999"/>
              <a:gd name="connsiteX3073" fmla="*/ 4882860 w 5286365"/>
              <a:gd name="connsiteY3073" fmla="*/ 4356533 h 6857999"/>
              <a:gd name="connsiteX3074" fmla="*/ 4882860 w 5286365"/>
              <a:gd name="connsiteY3074" fmla="*/ 4353388 h 6857999"/>
              <a:gd name="connsiteX3075" fmla="*/ 4881684 w 5286365"/>
              <a:gd name="connsiteY3075" fmla="*/ 4345920 h 6857999"/>
              <a:gd name="connsiteX3076" fmla="*/ 4880898 w 5286365"/>
              <a:gd name="connsiteY3076" fmla="*/ 4341989 h 6857999"/>
              <a:gd name="connsiteX3077" fmla="*/ 4879722 w 5286365"/>
              <a:gd name="connsiteY3077" fmla="*/ 4338058 h 6857999"/>
              <a:gd name="connsiteX3078" fmla="*/ 4878152 w 5286365"/>
              <a:gd name="connsiteY3078" fmla="*/ 4334520 h 6857999"/>
              <a:gd name="connsiteX3079" fmla="*/ 4876190 w 5286365"/>
              <a:gd name="connsiteY3079" fmla="*/ 4331768 h 6857999"/>
              <a:gd name="connsiteX3080" fmla="*/ 4874620 w 5286365"/>
              <a:gd name="connsiteY3080" fmla="*/ 4330589 h 6857999"/>
              <a:gd name="connsiteX3081" fmla="*/ 4873444 w 5286365"/>
              <a:gd name="connsiteY3081" fmla="*/ 4329410 h 6857999"/>
              <a:gd name="connsiteX3082" fmla="*/ 4871482 w 5286365"/>
              <a:gd name="connsiteY3082" fmla="*/ 4329017 h 6857999"/>
              <a:gd name="connsiteX3083" fmla="*/ 4869127 w 5286365"/>
              <a:gd name="connsiteY3083" fmla="*/ 4328623 h 6857999"/>
              <a:gd name="connsiteX3084" fmla="*/ 4866771 w 5286365"/>
              <a:gd name="connsiteY3084" fmla="*/ 4328623 h 6857999"/>
              <a:gd name="connsiteX3085" fmla="*/ 4864417 w 5286365"/>
              <a:gd name="connsiteY3085" fmla="*/ 4328623 h 6857999"/>
              <a:gd name="connsiteX3086" fmla="*/ 4861279 w 5286365"/>
              <a:gd name="connsiteY3086" fmla="*/ 4329017 h 6857999"/>
              <a:gd name="connsiteX3087" fmla="*/ 4857746 w 5286365"/>
              <a:gd name="connsiteY3087" fmla="*/ 4330196 h 6857999"/>
              <a:gd name="connsiteX3088" fmla="*/ 4860885 w 5286365"/>
              <a:gd name="connsiteY3088" fmla="*/ 4325479 h 6857999"/>
              <a:gd name="connsiteX3089" fmla="*/ 4864417 w 5286365"/>
              <a:gd name="connsiteY3089" fmla="*/ 4322727 h 6857999"/>
              <a:gd name="connsiteX3090" fmla="*/ 4867165 w 5286365"/>
              <a:gd name="connsiteY3090" fmla="*/ 4320762 h 6857999"/>
              <a:gd name="connsiteX3091" fmla="*/ 4997218 w 5286365"/>
              <a:gd name="connsiteY3091" fmla="*/ 4260844 h 6857999"/>
              <a:gd name="connsiteX3092" fmla="*/ 5001754 w 5286365"/>
              <a:gd name="connsiteY3092" fmla="*/ 4260844 h 6857999"/>
              <a:gd name="connsiteX3093" fmla="*/ 5004779 w 5286365"/>
              <a:gd name="connsiteY3093" fmla="*/ 4261620 h 6857999"/>
              <a:gd name="connsiteX3094" fmla="*/ 5007804 w 5286365"/>
              <a:gd name="connsiteY3094" fmla="*/ 4262395 h 6857999"/>
              <a:gd name="connsiteX3095" fmla="*/ 5010070 w 5286365"/>
              <a:gd name="connsiteY3095" fmla="*/ 4263945 h 6857999"/>
              <a:gd name="connsiteX3096" fmla="*/ 5011960 w 5286365"/>
              <a:gd name="connsiteY3096" fmla="*/ 4265884 h 6857999"/>
              <a:gd name="connsiteX3097" fmla="*/ 5013473 w 5286365"/>
              <a:gd name="connsiteY3097" fmla="*/ 4267822 h 6857999"/>
              <a:gd name="connsiteX3098" fmla="*/ 5014606 w 5286365"/>
              <a:gd name="connsiteY3098" fmla="*/ 4270148 h 6857999"/>
              <a:gd name="connsiteX3099" fmla="*/ 5015362 w 5286365"/>
              <a:gd name="connsiteY3099" fmla="*/ 4272861 h 6857999"/>
              <a:gd name="connsiteX3100" fmla="*/ 5016119 w 5286365"/>
              <a:gd name="connsiteY3100" fmla="*/ 4275187 h 6857999"/>
              <a:gd name="connsiteX3101" fmla="*/ 5016496 w 5286365"/>
              <a:gd name="connsiteY3101" fmla="*/ 4281777 h 6857999"/>
              <a:gd name="connsiteX3102" fmla="*/ 5016119 w 5286365"/>
              <a:gd name="connsiteY3102" fmla="*/ 4294182 h 6857999"/>
              <a:gd name="connsiteX3103" fmla="*/ 5013473 w 5286365"/>
              <a:gd name="connsiteY3103" fmla="*/ 4293795 h 6857999"/>
              <a:gd name="connsiteX3104" fmla="*/ 5011960 w 5286365"/>
              <a:gd name="connsiteY3104" fmla="*/ 4293019 h 6857999"/>
              <a:gd name="connsiteX3105" fmla="*/ 5010826 w 5286365"/>
              <a:gd name="connsiteY3105" fmla="*/ 4291856 h 6857999"/>
              <a:gd name="connsiteX3106" fmla="*/ 5010070 w 5286365"/>
              <a:gd name="connsiteY3106" fmla="*/ 4290306 h 6857999"/>
              <a:gd name="connsiteX3107" fmla="*/ 5009315 w 5286365"/>
              <a:gd name="connsiteY3107" fmla="*/ 4286429 h 6857999"/>
              <a:gd name="connsiteX3108" fmla="*/ 5008180 w 5286365"/>
              <a:gd name="connsiteY3108" fmla="*/ 4282940 h 6857999"/>
              <a:gd name="connsiteX3109" fmla="*/ 5007425 w 5286365"/>
              <a:gd name="connsiteY3109" fmla="*/ 4281002 h 6857999"/>
              <a:gd name="connsiteX3110" fmla="*/ 5006291 w 5286365"/>
              <a:gd name="connsiteY3110" fmla="*/ 4280227 h 6857999"/>
              <a:gd name="connsiteX3111" fmla="*/ 5005534 w 5286365"/>
              <a:gd name="connsiteY3111" fmla="*/ 4279839 h 6857999"/>
              <a:gd name="connsiteX3112" fmla="*/ 5004024 w 5286365"/>
              <a:gd name="connsiteY3112" fmla="*/ 4279839 h 6857999"/>
              <a:gd name="connsiteX3113" fmla="*/ 5002511 w 5286365"/>
              <a:gd name="connsiteY3113" fmla="*/ 4280227 h 6857999"/>
              <a:gd name="connsiteX3114" fmla="*/ 5001754 w 5286365"/>
              <a:gd name="connsiteY3114" fmla="*/ 4281002 h 6857999"/>
              <a:gd name="connsiteX3115" fmla="*/ 5000999 w 5286365"/>
              <a:gd name="connsiteY3115" fmla="*/ 4282165 h 6857999"/>
              <a:gd name="connsiteX3116" fmla="*/ 5000620 w 5286365"/>
              <a:gd name="connsiteY3116" fmla="*/ 4282940 h 6857999"/>
              <a:gd name="connsiteX3117" fmla="*/ 4998730 w 5286365"/>
              <a:gd name="connsiteY3117" fmla="*/ 4282553 h 6857999"/>
              <a:gd name="connsiteX3118" fmla="*/ 4997218 w 5286365"/>
              <a:gd name="connsiteY3118" fmla="*/ 4282165 h 6857999"/>
              <a:gd name="connsiteX3119" fmla="*/ 4996464 w 5286365"/>
              <a:gd name="connsiteY3119" fmla="*/ 4281002 h 6857999"/>
              <a:gd name="connsiteX3120" fmla="*/ 4995328 w 5286365"/>
              <a:gd name="connsiteY3120" fmla="*/ 4280227 h 6857999"/>
              <a:gd name="connsiteX3121" fmla="*/ 4993817 w 5286365"/>
              <a:gd name="connsiteY3121" fmla="*/ 4277513 h 6857999"/>
              <a:gd name="connsiteX3122" fmla="*/ 4993438 w 5286365"/>
              <a:gd name="connsiteY3122" fmla="*/ 4274800 h 6857999"/>
              <a:gd name="connsiteX3123" fmla="*/ 4993062 w 5286365"/>
              <a:gd name="connsiteY3123" fmla="*/ 4267822 h 6857999"/>
              <a:gd name="connsiteX3124" fmla="*/ 4993062 w 5286365"/>
              <a:gd name="connsiteY3124" fmla="*/ 4264333 h 6857999"/>
              <a:gd name="connsiteX3125" fmla="*/ 4992682 w 5286365"/>
              <a:gd name="connsiteY3125" fmla="*/ 4261620 h 6857999"/>
              <a:gd name="connsiteX3126" fmla="*/ 4855366 w 5286365"/>
              <a:gd name="connsiteY3126" fmla="*/ 4176707 h 6857999"/>
              <a:gd name="connsiteX3127" fmla="*/ 4859730 w 5286365"/>
              <a:gd name="connsiteY3127" fmla="*/ 4177501 h 6857999"/>
              <a:gd name="connsiteX3128" fmla="*/ 4863302 w 5286365"/>
              <a:gd name="connsiteY3128" fmla="*/ 4178295 h 6857999"/>
              <a:gd name="connsiteX3129" fmla="*/ 4866874 w 5286365"/>
              <a:gd name="connsiteY3129" fmla="*/ 4179485 h 6857999"/>
              <a:gd name="connsiteX3130" fmla="*/ 4869255 w 5286365"/>
              <a:gd name="connsiteY3130" fmla="*/ 4181470 h 6857999"/>
              <a:gd name="connsiteX3131" fmla="*/ 4871636 w 5286365"/>
              <a:gd name="connsiteY3131" fmla="*/ 4183454 h 6857999"/>
              <a:gd name="connsiteX3132" fmla="*/ 4872829 w 5286365"/>
              <a:gd name="connsiteY3132" fmla="*/ 4185835 h 6857999"/>
              <a:gd name="connsiteX3133" fmla="*/ 4874019 w 5286365"/>
              <a:gd name="connsiteY3133" fmla="*/ 4189011 h 6857999"/>
              <a:gd name="connsiteX3134" fmla="*/ 4874813 w 5286365"/>
              <a:gd name="connsiteY3134" fmla="*/ 4191392 h 6857999"/>
              <a:gd name="connsiteX3135" fmla="*/ 4876003 w 5286365"/>
              <a:gd name="connsiteY3135" fmla="*/ 4197742 h 6857999"/>
              <a:gd name="connsiteX3136" fmla="*/ 4876795 w 5286365"/>
              <a:gd name="connsiteY3136" fmla="*/ 4204489 h 6857999"/>
              <a:gd name="connsiteX3137" fmla="*/ 4877987 w 5286365"/>
              <a:gd name="connsiteY3137" fmla="*/ 4210839 h 6857999"/>
              <a:gd name="connsiteX3138" fmla="*/ 4879178 w 5286365"/>
              <a:gd name="connsiteY3138" fmla="*/ 4213617 h 6857999"/>
              <a:gd name="connsiteX3139" fmla="*/ 4879973 w 5286365"/>
              <a:gd name="connsiteY3139" fmla="*/ 4216395 h 6857999"/>
              <a:gd name="connsiteX3140" fmla="*/ 4848221 w 5286365"/>
              <a:gd name="connsiteY3140" fmla="*/ 4216395 h 6857999"/>
              <a:gd name="connsiteX3141" fmla="*/ 4849808 w 5286365"/>
              <a:gd name="connsiteY3141" fmla="*/ 4214808 h 6857999"/>
              <a:gd name="connsiteX3142" fmla="*/ 4851395 w 5286365"/>
              <a:gd name="connsiteY3142" fmla="*/ 4213617 h 6857999"/>
              <a:gd name="connsiteX3143" fmla="*/ 4852985 w 5286365"/>
              <a:gd name="connsiteY3143" fmla="*/ 4211633 h 6857999"/>
              <a:gd name="connsiteX3144" fmla="*/ 4853777 w 5286365"/>
              <a:gd name="connsiteY3144" fmla="*/ 4209251 h 6857999"/>
              <a:gd name="connsiteX3145" fmla="*/ 4855366 w 5286365"/>
              <a:gd name="connsiteY3145" fmla="*/ 4204886 h 6857999"/>
              <a:gd name="connsiteX3146" fmla="*/ 4855761 w 5286365"/>
              <a:gd name="connsiteY3146" fmla="*/ 4199726 h 6857999"/>
              <a:gd name="connsiteX3147" fmla="*/ 4855761 w 5286365"/>
              <a:gd name="connsiteY3147" fmla="*/ 4194567 h 6857999"/>
              <a:gd name="connsiteX3148" fmla="*/ 4855761 w 5286365"/>
              <a:gd name="connsiteY3148" fmla="*/ 4188217 h 6857999"/>
              <a:gd name="connsiteX3149" fmla="*/ 1181752 w 5286365"/>
              <a:gd name="connsiteY3149" fmla="*/ 4025892 h 6857999"/>
              <a:gd name="connsiteX3150" fmla="*/ 1184998 w 5286365"/>
              <a:gd name="connsiteY3150" fmla="*/ 4025892 h 6857999"/>
              <a:gd name="connsiteX3151" fmla="*/ 1187432 w 5286365"/>
              <a:gd name="connsiteY3151" fmla="*/ 4026695 h 6857999"/>
              <a:gd name="connsiteX3152" fmla="*/ 1189055 w 5286365"/>
              <a:gd name="connsiteY3152" fmla="*/ 4028299 h 6857999"/>
              <a:gd name="connsiteX3153" fmla="*/ 1189866 w 5286365"/>
              <a:gd name="connsiteY3153" fmla="*/ 4029904 h 6857999"/>
              <a:gd name="connsiteX3154" fmla="*/ 1190677 w 5286365"/>
              <a:gd name="connsiteY3154" fmla="*/ 4032311 h 6857999"/>
              <a:gd name="connsiteX3155" fmla="*/ 1190677 w 5286365"/>
              <a:gd name="connsiteY3155" fmla="*/ 4035119 h 6857999"/>
              <a:gd name="connsiteX3156" fmla="*/ 1189866 w 5286365"/>
              <a:gd name="connsiteY3156" fmla="*/ 4039932 h 6857999"/>
              <a:gd name="connsiteX3157" fmla="*/ 1189866 w 5286365"/>
              <a:gd name="connsiteY3157" fmla="*/ 4042740 h 6857999"/>
              <a:gd name="connsiteX3158" fmla="*/ 1189866 w 5286365"/>
              <a:gd name="connsiteY3158" fmla="*/ 4045147 h 6857999"/>
              <a:gd name="connsiteX3159" fmla="*/ 1191083 w 5286365"/>
              <a:gd name="connsiteY3159" fmla="*/ 4047153 h 6857999"/>
              <a:gd name="connsiteX3160" fmla="*/ 1191895 w 5286365"/>
              <a:gd name="connsiteY3160" fmla="*/ 4049159 h 6857999"/>
              <a:gd name="connsiteX3161" fmla="*/ 1193923 w 5286365"/>
              <a:gd name="connsiteY3161" fmla="*/ 4050362 h 6857999"/>
              <a:gd name="connsiteX3162" fmla="*/ 1197169 w 5286365"/>
              <a:gd name="connsiteY3162" fmla="*/ 4050763 h 6857999"/>
              <a:gd name="connsiteX3163" fmla="*/ 1201226 w 5286365"/>
              <a:gd name="connsiteY3163" fmla="*/ 4050362 h 6857999"/>
              <a:gd name="connsiteX3164" fmla="*/ 1206500 w 5286365"/>
              <a:gd name="connsiteY3164" fmla="*/ 4048758 h 6857999"/>
              <a:gd name="connsiteX3165" fmla="*/ 1201226 w 5286365"/>
              <a:gd name="connsiteY3165" fmla="*/ 4051566 h 6857999"/>
              <a:gd name="connsiteX3166" fmla="*/ 1197169 w 5286365"/>
              <a:gd name="connsiteY3166" fmla="*/ 4054374 h 6857999"/>
              <a:gd name="connsiteX3167" fmla="*/ 1193923 w 5286365"/>
              <a:gd name="connsiteY3167" fmla="*/ 4056780 h 6857999"/>
              <a:gd name="connsiteX3168" fmla="*/ 1191489 w 5286365"/>
              <a:gd name="connsiteY3168" fmla="*/ 4059187 h 6857999"/>
              <a:gd name="connsiteX3169" fmla="*/ 1189460 w 5286365"/>
              <a:gd name="connsiteY3169" fmla="*/ 4061995 h 6857999"/>
              <a:gd name="connsiteX3170" fmla="*/ 1188243 w 5286365"/>
              <a:gd name="connsiteY3170" fmla="*/ 4064402 h 6857999"/>
              <a:gd name="connsiteX3171" fmla="*/ 1187432 w 5286365"/>
              <a:gd name="connsiteY3171" fmla="*/ 4067611 h 6857999"/>
              <a:gd name="connsiteX3172" fmla="*/ 1187026 w 5286365"/>
              <a:gd name="connsiteY3172" fmla="*/ 4070018 h 6857999"/>
              <a:gd name="connsiteX3173" fmla="*/ 1186215 w 5286365"/>
              <a:gd name="connsiteY3173" fmla="*/ 4076035 h 6857999"/>
              <a:gd name="connsiteX3174" fmla="*/ 1185809 w 5286365"/>
              <a:gd name="connsiteY3174" fmla="*/ 4083256 h 6857999"/>
              <a:gd name="connsiteX3175" fmla="*/ 1185403 w 5286365"/>
              <a:gd name="connsiteY3175" fmla="*/ 4091279 h 6857999"/>
              <a:gd name="connsiteX3176" fmla="*/ 1184186 w 5286365"/>
              <a:gd name="connsiteY3176" fmla="*/ 4095692 h 6857999"/>
              <a:gd name="connsiteX3177" fmla="*/ 1182969 w 5286365"/>
              <a:gd name="connsiteY3177" fmla="*/ 4100505 h 6857999"/>
              <a:gd name="connsiteX3178" fmla="*/ 1180129 w 5286365"/>
              <a:gd name="connsiteY3178" fmla="*/ 4100104 h 6857999"/>
              <a:gd name="connsiteX3179" fmla="*/ 1177695 w 5286365"/>
              <a:gd name="connsiteY3179" fmla="*/ 4098901 h 6857999"/>
              <a:gd name="connsiteX3180" fmla="*/ 1176072 w 5286365"/>
              <a:gd name="connsiteY3180" fmla="*/ 4097697 h 6857999"/>
              <a:gd name="connsiteX3181" fmla="*/ 1174449 w 5286365"/>
              <a:gd name="connsiteY3181" fmla="*/ 4096494 h 6857999"/>
              <a:gd name="connsiteX3182" fmla="*/ 1173232 w 5286365"/>
              <a:gd name="connsiteY3182" fmla="*/ 4094889 h 6857999"/>
              <a:gd name="connsiteX3183" fmla="*/ 1172015 w 5286365"/>
              <a:gd name="connsiteY3183" fmla="*/ 4093285 h 6857999"/>
              <a:gd name="connsiteX3184" fmla="*/ 1170392 w 5286365"/>
              <a:gd name="connsiteY3184" fmla="*/ 4089273 h 6857999"/>
              <a:gd name="connsiteX3185" fmla="*/ 1169987 w 5286365"/>
              <a:gd name="connsiteY3185" fmla="*/ 4085262 h 6857999"/>
              <a:gd name="connsiteX3186" fmla="*/ 1170392 w 5286365"/>
              <a:gd name="connsiteY3186" fmla="*/ 4080448 h 6857999"/>
              <a:gd name="connsiteX3187" fmla="*/ 1171610 w 5286365"/>
              <a:gd name="connsiteY3187" fmla="*/ 4075634 h 6857999"/>
              <a:gd name="connsiteX3188" fmla="*/ 1172421 w 5286365"/>
              <a:gd name="connsiteY3188" fmla="*/ 4070018 h 6857999"/>
              <a:gd name="connsiteX3189" fmla="*/ 1176072 w 5286365"/>
              <a:gd name="connsiteY3189" fmla="*/ 4058786 h 6857999"/>
              <a:gd name="connsiteX3190" fmla="*/ 1179724 w 5286365"/>
              <a:gd name="connsiteY3190" fmla="*/ 4047554 h 6857999"/>
              <a:gd name="connsiteX3191" fmla="*/ 1180941 w 5286365"/>
              <a:gd name="connsiteY3191" fmla="*/ 4041537 h 6857999"/>
              <a:gd name="connsiteX3192" fmla="*/ 1181752 w 5286365"/>
              <a:gd name="connsiteY3192" fmla="*/ 4036322 h 6857999"/>
              <a:gd name="connsiteX3193" fmla="*/ 1181752 w 5286365"/>
              <a:gd name="connsiteY3193" fmla="*/ 4031107 h 6857999"/>
              <a:gd name="connsiteX3194" fmla="*/ 5019670 w 5286365"/>
              <a:gd name="connsiteY3194" fmla="*/ 4017957 h 6857999"/>
              <a:gd name="connsiteX3195" fmla="*/ 5024432 w 5286365"/>
              <a:gd name="connsiteY3195" fmla="*/ 4019522 h 6857999"/>
              <a:gd name="connsiteX3196" fmla="*/ 5028800 w 5286365"/>
              <a:gd name="connsiteY3196" fmla="*/ 4021479 h 6857999"/>
              <a:gd name="connsiteX3197" fmla="*/ 5032769 w 5286365"/>
              <a:gd name="connsiteY3197" fmla="*/ 4023435 h 6857999"/>
              <a:gd name="connsiteX3198" fmla="*/ 5036341 w 5286365"/>
              <a:gd name="connsiteY3198" fmla="*/ 4026174 h 6857999"/>
              <a:gd name="connsiteX3199" fmla="*/ 5039514 w 5286365"/>
              <a:gd name="connsiteY3199" fmla="*/ 4028522 h 6857999"/>
              <a:gd name="connsiteX3200" fmla="*/ 5042294 w 5286365"/>
              <a:gd name="connsiteY3200" fmla="*/ 4031652 h 6857999"/>
              <a:gd name="connsiteX3201" fmla="*/ 5045071 w 5286365"/>
              <a:gd name="connsiteY3201" fmla="*/ 4034783 h 6857999"/>
              <a:gd name="connsiteX3202" fmla="*/ 5047056 w 5286365"/>
              <a:gd name="connsiteY3202" fmla="*/ 4038304 h 6857999"/>
              <a:gd name="connsiteX3203" fmla="*/ 5048247 w 5286365"/>
              <a:gd name="connsiteY3203" fmla="*/ 4041826 h 6857999"/>
              <a:gd name="connsiteX3204" fmla="*/ 5049834 w 5286365"/>
              <a:gd name="connsiteY3204" fmla="*/ 4045739 h 6857999"/>
              <a:gd name="connsiteX3205" fmla="*/ 5051421 w 5286365"/>
              <a:gd name="connsiteY3205" fmla="*/ 4049652 h 6857999"/>
              <a:gd name="connsiteX3206" fmla="*/ 5051818 w 5286365"/>
              <a:gd name="connsiteY3206" fmla="*/ 4054347 h 6857999"/>
              <a:gd name="connsiteX3207" fmla="*/ 5053008 w 5286365"/>
              <a:gd name="connsiteY3207" fmla="*/ 4063738 h 6857999"/>
              <a:gd name="connsiteX3208" fmla="*/ 5052611 w 5286365"/>
              <a:gd name="connsiteY3208" fmla="*/ 4073520 h 6857999"/>
              <a:gd name="connsiteX3209" fmla="*/ 5043879 w 5286365"/>
              <a:gd name="connsiteY3209" fmla="*/ 4060216 h 6857999"/>
              <a:gd name="connsiteX3210" fmla="*/ 5035545 w 5286365"/>
              <a:gd name="connsiteY3210" fmla="*/ 4046130 h 6857999"/>
              <a:gd name="connsiteX3211" fmla="*/ 5027210 w 5286365"/>
              <a:gd name="connsiteY3211" fmla="*/ 4032435 h 6857999"/>
              <a:gd name="connsiteX3212" fmla="*/ 5023244 w 5286365"/>
              <a:gd name="connsiteY3212" fmla="*/ 4025392 h 6857999"/>
              <a:gd name="connsiteX3213" fmla="*/ 4970458 w 5286365"/>
              <a:gd name="connsiteY3213" fmla="*/ 3938582 h 6857999"/>
              <a:gd name="connsiteX3214" fmla="*/ 4975267 w 5286365"/>
              <a:gd name="connsiteY3214" fmla="*/ 3938582 h 6857999"/>
              <a:gd name="connsiteX3215" fmla="*/ 4978474 w 5286365"/>
              <a:gd name="connsiteY3215" fmla="*/ 3938986 h 6857999"/>
              <a:gd name="connsiteX3216" fmla="*/ 4981279 w 5286365"/>
              <a:gd name="connsiteY3216" fmla="*/ 3940198 h 6857999"/>
              <a:gd name="connsiteX3217" fmla="*/ 4983281 w 5286365"/>
              <a:gd name="connsiteY3217" fmla="*/ 3941409 h 6857999"/>
              <a:gd name="connsiteX3218" fmla="*/ 4984884 w 5286365"/>
              <a:gd name="connsiteY3218" fmla="*/ 3943428 h 6857999"/>
              <a:gd name="connsiteX3219" fmla="*/ 4986087 w 5286365"/>
              <a:gd name="connsiteY3219" fmla="*/ 3945851 h 6857999"/>
              <a:gd name="connsiteX3220" fmla="*/ 4988091 w 5286365"/>
              <a:gd name="connsiteY3220" fmla="*/ 3950698 h 6857999"/>
              <a:gd name="connsiteX3221" fmla="*/ 4990095 w 5286365"/>
              <a:gd name="connsiteY3221" fmla="*/ 3955947 h 6857999"/>
              <a:gd name="connsiteX3222" fmla="*/ 4992498 w 5286365"/>
              <a:gd name="connsiteY3222" fmla="*/ 3958371 h 6857999"/>
              <a:gd name="connsiteX3223" fmla="*/ 4994502 w 5286365"/>
              <a:gd name="connsiteY3223" fmla="*/ 3960390 h 6857999"/>
              <a:gd name="connsiteX3224" fmla="*/ 4997309 w 5286365"/>
              <a:gd name="connsiteY3224" fmla="*/ 3962409 h 6857999"/>
              <a:gd name="connsiteX3225" fmla="*/ 5000913 w 5286365"/>
              <a:gd name="connsiteY3225" fmla="*/ 3964428 h 6857999"/>
              <a:gd name="connsiteX3226" fmla="*/ 5005323 w 5286365"/>
              <a:gd name="connsiteY3226" fmla="*/ 3966044 h 6857999"/>
              <a:gd name="connsiteX3227" fmla="*/ 5011734 w 5286365"/>
              <a:gd name="connsiteY3227" fmla="*/ 3967255 h 6857999"/>
              <a:gd name="connsiteX3228" fmla="*/ 5011734 w 5286365"/>
              <a:gd name="connsiteY3228" fmla="*/ 3978159 h 6857999"/>
              <a:gd name="connsiteX3229" fmla="*/ 5009730 w 5286365"/>
              <a:gd name="connsiteY3229" fmla="*/ 3978159 h 6857999"/>
              <a:gd name="connsiteX3230" fmla="*/ 5007326 w 5286365"/>
              <a:gd name="connsiteY3230" fmla="*/ 3978159 h 6857999"/>
              <a:gd name="connsiteX3231" fmla="*/ 5006524 w 5286365"/>
              <a:gd name="connsiteY3231" fmla="*/ 3978966 h 6857999"/>
              <a:gd name="connsiteX3232" fmla="*/ 5005323 w 5286365"/>
              <a:gd name="connsiteY3232" fmla="*/ 3979774 h 6857999"/>
              <a:gd name="connsiteX3233" fmla="*/ 5004520 w 5286365"/>
              <a:gd name="connsiteY3233" fmla="*/ 3980986 h 6857999"/>
              <a:gd name="connsiteX3234" fmla="*/ 5004520 w 5286365"/>
              <a:gd name="connsiteY3234" fmla="*/ 3981793 h 6857999"/>
              <a:gd name="connsiteX3235" fmla="*/ 5004120 w 5286365"/>
              <a:gd name="connsiteY3235" fmla="*/ 3984620 h 6857999"/>
              <a:gd name="connsiteX3236" fmla="*/ 4999310 w 5286365"/>
              <a:gd name="connsiteY3236" fmla="*/ 3978966 h 6857999"/>
              <a:gd name="connsiteX3237" fmla="*/ 4994903 w 5286365"/>
              <a:gd name="connsiteY3237" fmla="*/ 3973313 h 6857999"/>
              <a:gd name="connsiteX3238" fmla="*/ 4984884 w 5286365"/>
              <a:gd name="connsiteY3238" fmla="*/ 3963217 h 6857999"/>
              <a:gd name="connsiteX3239" fmla="*/ 4980077 w 5286365"/>
              <a:gd name="connsiteY3239" fmla="*/ 3957563 h 6857999"/>
              <a:gd name="connsiteX3240" fmla="*/ 4976068 w 5286365"/>
              <a:gd name="connsiteY3240" fmla="*/ 3951909 h 6857999"/>
              <a:gd name="connsiteX3241" fmla="*/ 4973264 w 5286365"/>
              <a:gd name="connsiteY3241" fmla="*/ 3945851 h 6857999"/>
              <a:gd name="connsiteX3242" fmla="*/ 4971662 w 5286365"/>
              <a:gd name="connsiteY3242" fmla="*/ 3942217 h 6857999"/>
              <a:gd name="connsiteX3243" fmla="*/ 4666026 w 5286365"/>
              <a:gd name="connsiteY3243" fmla="*/ 3902069 h 6857999"/>
              <a:gd name="connsiteX3244" fmla="*/ 4671187 w 5286365"/>
              <a:gd name="connsiteY3244" fmla="*/ 3904395 h 6857999"/>
              <a:gd name="connsiteX3245" fmla="*/ 4673766 w 5286365"/>
              <a:gd name="connsiteY3245" fmla="*/ 3905558 h 6857999"/>
              <a:gd name="connsiteX3246" fmla="*/ 4675608 w 5286365"/>
              <a:gd name="connsiteY3246" fmla="*/ 3905946 h 6857999"/>
              <a:gd name="connsiteX3247" fmla="*/ 4677453 w 5286365"/>
              <a:gd name="connsiteY3247" fmla="*/ 3905946 h 6857999"/>
              <a:gd name="connsiteX3248" fmla="*/ 4679295 w 5286365"/>
              <a:gd name="connsiteY3248" fmla="*/ 3905558 h 6857999"/>
              <a:gd name="connsiteX3249" fmla="*/ 4680032 w 5286365"/>
              <a:gd name="connsiteY3249" fmla="*/ 3904008 h 6857999"/>
              <a:gd name="connsiteX3250" fmla="*/ 4681137 w 5286365"/>
              <a:gd name="connsiteY3250" fmla="*/ 3902069 h 6857999"/>
              <a:gd name="connsiteX3251" fmla="*/ 4683348 w 5286365"/>
              <a:gd name="connsiteY3251" fmla="*/ 3902457 h 6857999"/>
              <a:gd name="connsiteX3252" fmla="*/ 4685190 w 5286365"/>
              <a:gd name="connsiteY3252" fmla="*/ 3904008 h 6857999"/>
              <a:gd name="connsiteX3253" fmla="*/ 4685560 w 5286365"/>
              <a:gd name="connsiteY3253" fmla="*/ 3905170 h 6857999"/>
              <a:gd name="connsiteX3254" fmla="*/ 4686296 w 5286365"/>
              <a:gd name="connsiteY3254" fmla="*/ 3907109 h 6857999"/>
              <a:gd name="connsiteX3255" fmla="*/ 4685560 w 5286365"/>
              <a:gd name="connsiteY3255" fmla="*/ 3908272 h 6857999"/>
              <a:gd name="connsiteX3256" fmla="*/ 4684822 w 5286365"/>
              <a:gd name="connsiteY3256" fmla="*/ 3910598 h 6857999"/>
              <a:gd name="connsiteX3257" fmla="*/ 4681875 w 5286365"/>
              <a:gd name="connsiteY3257" fmla="*/ 3915249 h 6857999"/>
              <a:gd name="connsiteX3258" fmla="*/ 4678559 w 5286365"/>
              <a:gd name="connsiteY3258" fmla="*/ 3920289 h 6857999"/>
              <a:gd name="connsiteX3259" fmla="*/ 4675979 w 5286365"/>
              <a:gd name="connsiteY3259" fmla="*/ 3924941 h 6857999"/>
              <a:gd name="connsiteX3260" fmla="*/ 4674872 w 5286365"/>
              <a:gd name="connsiteY3260" fmla="*/ 3928042 h 6857999"/>
              <a:gd name="connsiteX3261" fmla="*/ 4674135 w 5286365"/>
              <a:gd name="connsiteY3261" fmla="*/ 3930368 h 6857999"/>
              <a:gd name="connsiteX3262" fmla="*/ 4674135 w 5286365"/>
              <a:gd name="connsiteY3262" fmla="*/ 3933081 h 6857999"/>
              <a:gd name="connsiteX3263" fmla="*/ 4674135 w 5286365"/>
              <a:gd name="connsiteY3263" fmla="*/ 3935407 h 6857999"/>
              <a:gd name="connsiteX3264" fmla="*/ 4671187 w 5286365"/>
              <a:gd name="connsiteY3264" fmla="*/ 3935020 h 6857999"/>
              <a:gd name="connsiteX3265" fmla="*/ 4669344 w 5286365"/>
              <a:gd name="connsiteY3265" fmla="*/ 3933857 h 6857999"/>
              <a:gd name="connsiteX3266" fmla="*/ 4667500 w 5286365"/>
              <a:gd name="connsiteY3266" fmla="*/ 3933081 h 6857999"/>
              <a:gd name="connsiteX3267" fmla="*/ 4666765 w 5286365"/>
              <a:gd name="connsiteY3267" fmla="*/ 3931143 h 6857999"/>
              <a:gd name="connsiteX3268" fmla="*/ 4666026 w 5286365"/>
              <a:gd name="connsiteY3268" fmla="*/ 3929205 h 6857999"/>
              <a:gd name="connsiteX3269" fmla="*/ 4665659 w 5286365"/>
              <a:gd name="connsiteY3269" fmla="*/ 3926879 h 6857999"/>
              <a:gd name="connsiteX3270" fmla="*/ 4665659 w 5286365"/>
              <a:gd name="connsiteY3270" fmla="*/ 3922227 h 6857999"/>
              <a:gd name="connsiteX3271" fmla="*/ 4667133 w 5286365"/>
              <a:gd name="connsiteY3271" fmla="*/ 3911373 h 6857999"/>
              <a:gd name="connsiteX3272" fmla="*/ 4667133 w 5286365"/>
              <a:gd name="connsiteY3272" fmla="*/ 3906333 h 6857999"/>
              <a:gd name="connsiteX3273" fmla="*/ 4666765 w 5286365"/>
              <a:gd name="connsiteY3273" fmla="*/ 3904008 h 6857999"/>
              <a:gd name="connsiteX3274" fmla="*/ 4802452 w 5286365"/>
              <a:gd name="connsiteY3274" fmla="*/ 3494081 h 6857999"/>
              <a:gd name="connsiteX3275" fmla="*/ 4804797 w 5286365"/>
              <a:gd name="connsiteY3275" fmla="*/ 3497634 h 6857999"/>
              <a:gd name="connsiteX3276" fmla="*/ 4806752 w 5286365"/>
              <a:gd name="connsiteY3276" fmla="*/ 3501186 h 6857999"/>
              <a:gd name="connsiteX3277" fmla="*/ 4808705 w 5286365"/>
              <a:gd name="connsiteY3277" fmla="*/ 3505528 h 6857999"/>
              <a:gd name="connsiteX3278" fmla="*/ 4809877 w 5286365"/>
              <a:gd name="connsiteY3278" fmla="*/ 3509476 h 6857999"/>
              <a:gd name="connsiteX3279" fmla="*/ 4811832 w 5286365"/>
              <a:gd name="connsiteY3279" fmla="*/ 3518949 h 6857999"/>
              <a:gd name="connsiteX3280" fmla="*/ 4813003 w 5286365"/>
              <a:gd name="connsiteY3280" fmla="*/ 3529212 h 6857999"/>
              <a:gd name="connsiteX3281" fmla="*/ 4814175 w 5286365"/>
              <a:gd name="connsiteY3281" fmla="*/ 3539080 h 6857999"/>
              <a:gd name="connsiteX3282" fmla="*/ 4814959 w 5286365"/>
              <a:gd name="connsiteY3282" fmla="*/ 3548554 h 6857999"/>
              <a:gd name="connsiteX3283" fmla="*/ 4816520 w 5286365"/>
              <a:gd name="connsiteY3283" fmla="*/ 3558027 h 6857999"/>
              <a:gd name="connsiteX3284" fmla="*/ 4818085 w 5286365"/>
              <a:gd name="connsiteY3284" fmla="*/ 3562369 h 6857999"/>
              <a:gd name="connsiteX3285" fmla="*/ 4819646 w 5286365"/>
              <a:gd name="connsiteY3285" fmla="*/ 3567106 h 6857999"/>
              <a:gd name="connsiteX3286" fmla="*/ 4814175 w 5286365"/>
              <a:gd name="connsiteY3286" fmla="*/ 3559606 h 6857999"/>
              <a:gd name="connsiteX3287" fmla="*/ 4808316 w 5286365"/>
              <a:gd name="connsiteY3287" fmla="*/ 3551712 h 6857999"/>
              <a:gd name="connsiteX3288" fmla="*/ 4802844 w 5286365"/>
              <a:gd name="connsiteY3288" fmla="*/ 3542633 h 6857999"/>
              <a:gd name="connsiteX3289" fmla="*/ 4800108 w 5286365"/>
              <a:gd name="connsiteY3289" fmla="*/ 3537896 h 6857999"/>
              <a:gd name="connsiteX3290" fmla="*/ 4797764 w 5286365"/>
              <a:gd name="connsiteY3290" fmla="*/ 3533159 h 6857999"/>
              <a:gd name="connsiteX3291" fmla="*/ 4796201 w 5286365"/>
              <a:gd name="connsiteY3291" fmla="*/ 3528028 h 6857999"/>
              <a:gd name="connsiteX3292" fmla="*/ 4795030 w 5286365"/>
              <a:gd name="connsiteY3292" fmla="*/ 3522897 h 6857999"/>
              <a:gd name="connsiteX3293" fmla="*/ 4794247 w 5286365"/>
              <a:gd name="connsiteY3293" fmla="*/ 3518160 h 6857999"/>
              <a:gd name="connsiteX3294" fmla="*/ 4794247 w 5286365"/>
              <a:gd name="connsiteY3294" fmla="*/ 3513028 h 6857999"/>
              <a:gd name="connsiteX3295" fmla="*/ 4795030 w 5286365"/>
              <a:gd name="connsiteY3295" fmla="*/ 3508292 h 6857999"/>
              <a:gd name="connsiteX3296" fmla="*/ 4796201 w 5286365"/>
              <a:gd name="connsiteY3296" fmla="*/ 3503160 h 6857999"/>
              <a:gd name="connsiteX3297" fmla="*/ 4798936 w 5286365"/>
              <a:gd name="connsiteY3297" fmla="*/ 3498818 h 6857999"/>
              <a:gd name="connsiteX3298" fmla="*/ 4842667 w 5286365"/>
              <a:gd name="connsiteY3298" fmla="*/ 3487731 h 6857999"/>
              <a:gd name="connsiteX3299" fmla="*/ 4850604 w 5286365"/>
              <a:gd name="connsiteY3299" fmla="*/ 3488118 h 6857999"/>
              <a:gd name="connsiteX3300" fmla="*/ 4849015 w 5286365"/>
              <a:gd name="connsiteY3300" fmla="*/ 3491596 h 6857999"/>
              <a:gd name="connsiteX3301" fmla="*/ 4847427 w 5286365"/>
              <a:gd name="connsiteY3301" fmla="*/ 3494302 h 6857999"/>
              <a:gd name="connsiteX3302" fmla="*/ 4844252 w 5286365"/>
              <a:gd name="connsiteY3302" fmla="*/ 3501260 h 6857999"/>
              <a:gd name="connsiteX3303" fmla="*/ 4841079 w 5286365"/>
              <a:gd name="connsiteY3303" fmla="*/ 3508217 h 6857999"/>
              <a:gd name="connsiteX3304" fmla="*/ 4839491 w 5286365"/>
              <a:gd name="connsiteY3304" fmla="*/ 3510923 h 6857999"/>
              <a:gd name="connsiteX3305" fmla="*/ 4839093 w 5286365"/>
              <a:gd name="connsiteY3305" fmla="*/ 3514015 h 6857999"/>
              <a:gd name="connsiteX3306" fmla="*/ 4839093 w 5286365"/>
              <a:gd name="connsiteY3306" fmla="*/ 3516334 h 6857999"/>
              <a:gd name="connsiteX3307" fmla="*/ 4839491 w 5286365"/>
              <a:gd name="connsiteY3307" fmla="*/ 3519040 h 6857999"/>
              <a:gd name="connsiteX3308" fmla="*/ 4841079 w 5286365"/>
              <a:gd name="connsiteY3308" fmla="*/ 3521359 h 6857999"/>
              <a:gd name="connsiteX3309" fmla="*/ 4843459 w 5286365"/>
              <a:gd name="connsiteY3309" fmla="*/ 3522905 h 6857999"/>
              <a:gd name="connsiteX3310" fmla="*/ 4847427 w 5286365"/>
              <a:gd name="connsiteY3310" fmla="*/ 3524451 h 6857999"/>
              <a:gd name="connsiteX3311" fmla="*/ 4852587 w 5286365"/>
              <a:gd name="connsiteY3311" fmla="*/ 3525610 h 6857999"/>
              <a:gd name="connsiteX3312" fmla="*/ 4858938 w 5286365"/>
              <a:gd name="connsiteY3312" fmla="*/ 3526383 h 6857999"/>
              <a:gd name="connsiteX3313" fmla="*/ 4867272 w 5286365"/>
              <a:gd name="connsiteY3313" fmla="*/ 3526383 h 6857999"/>
              <a:gd name="connsiteX3314" fmla="*/ 4866479 w 5286365"/>
              <a:gd name="connsiteY3314" fmla="*/ 3527543 h 6857999"/>
              <a:gd name="connsiteX3315" fmla="*/ 4865686 w 5286365"/>
              <a:gd name="connsiteY3315" fmla="*/ 3528703 h 6857999"/>
              <a:gd name="connsiteX3316" fmla="*/ 4864494 w 5286365"/>
              <a:gd name="connsiteY3316" fmla="*/ 3529476 h 6857999"/>
              <a:gd name="connsiteX3317" fmla="*/ 4863302 w 5286365"/>
              <a:gd name="connsiteY3317" fmla="*/ 3530249 h 6857999"/>
              <a:gd name="connsiteX3318" fmla="*/ 4858938 w 5286365"/>
              <a:gd name="connsiteY3318" fmla="*/ 3531022 h 6857999"/>
              <a:gd name="connsiteX3319" fmla="*/ 4854968 w 5286365"/>
              <a:gd name="connsiteY3319" fmla="*/ 3531795 h 6857999"/>
              <a:gd name="connsiteX3320" fmla="*/ 4845047 w 5286365"/>
              <a:gd name="connsiteY3320" fmla="*/ 3531795 h 6857999"/>
              <a:gd name="connsiteX3321" fmla="*/ 4835521 w 5286365"/>
              <a:gd name="connsiteY3321" fmla="*/ 3532181 h 6857999"/>
              <a:gd name="connsiteX3322" fmla="*/ 4835521 w 5286365"/>
              <a:gd name="connsiteY3322" fmla="*/ 3529089 h 6857999"/>
              <a:gd name="connsiteX3323" fmla="*/ 4835125 w 5286365"/>
              <a:gd name="connsiteY3323" fmla="*/ 3525610 h 6857999"/>
              <a:gd name="connsiteX3324" fmla="*/ 4833538 w 5286365"/>
              <a:gd name="connsiteY3324" fmla="*/ 3522132 h 6857999"/>
              <a:gd name="connsiteX3325" fmla="*/ 4831949 w 5286365"/>
              <a:gd name="connsiteY3325" fmla="*/ 3518266 h 6857999"/>
              <a:gd name="connsiteX3326" fmla="*/ 4829172 w 5286365"/>
              <a:gd name="connsiteY3326" fmla="*/ 3510536 h 6857999"/>
              <a:gd name="connsiteX3327" fmla="*/ 4827585 w 5286365"/>
              <a:gd name="connsiteY3327" fmla="*/ 3506671 h 6857999"/>
              <a:gd name="connsiteX3328" fmla="*/ 4826394 w 5286365"/>
              <a:gd name="connsiteY3328" fmla="*/ 3502806 h 6857999"/>
              <a:gd name="connsiteX3329" fmla="*/ 4825997 w 5286365"/>
              <a:gd name="connsiteY3329" fmla="*/ 3499327 h 6857999"/>
              <a:gd name="connsiteX3330" fmla="*/ 4825997 w 5286365"/>
              <a:gd name="connsiteY3330" fmla="*/ 3495848 h 6857999"/>
              <a:gd name="connsiteX3331" fmla="*/ 4827187 w 5286365"/>
              <a:gd name="connsiteY3331" fmla="*/ 3493529 h 6857999"/>
              <a:gd name="connsiteX3332" fmla="*/ 4827585 w 5286365"/>
              <a:gd name="connsiteY3332" fmla="*/ 3491983 h 6857999"/>
              <a:gd name="connsiteX3333" fmla="*/ 4829172 w 5286365"/>
              <a:gd name="connsiteY3333" fmla="*/ 3491210 h 6857999"/>
              <a:gd name="connsiteX3334" fmla="*/ 4829965 w 5286365"/>
              <a:gd name="connsiteY3334" fmla="*/ 3490050 h 6857999"/>
              <a:gd name="connsiteX3335" fmla="*/ 4831949 w 5286365"/>
              <a:gd name="connsiteY3335" fmla="*/ 3488891 h 6857999"/>
              <a:gd name="connsiteX3336" fmla="*/ 4836713 w 5286365"/>
              <a:gd name="connsiteY3336" fmla="*/ 3488118 h 6857999"/>
              <a:gd name="connsiteX3337" fmla="*/ 5018277 w 5286365"/>
              <a:gd name="connsiteY3337" fmla="*/ 3463918 h 6857999"/>
              <a:gd name="connsiteX3338" fmla="*/ 5023497 w 5286365"/>
              <a:gd name="connsiteY3338" fmla="*/ 3467178 h 6857999"/>
              <a:gd name="connsiteX3339" fmla="*/ 5027515 w 5286365"/>
              <a:gd name="connsiteY3339" fmla="*/ 3472067 h 6857999"/>
              <a:gd name="connsiteX3340" fmla="*/ 5030728 w 5286365"/>
              <a:gd name="connsiteY3340" fmla="*/ 3476956 h 6857999"/>
              <a:gd name="connsiteX3341" fmla="*/ 5032736 w 5286365"/>
              <a:gd name="connsiteY3341" fmla="*/ 3482659 h 6857999"/>
              <a:gd name="connsiteX3342" fmla="*/ 5034744 w 5286365"/>
              <a:gd name="connsiteY3342" fmla="*/ 3488771 h 6857999"/>
              <a:gd name="connsiteX3343" fmla="*/ 5035145 w 5286365"/>
              <a:gd name="connsiteY3343" fmla="*/ 3495289 h 6857999"/>
              <a:gd name="connsiteX3344" fmla="*/ 5035547 w 5286365"/>
              <a:gd name="connsiteY3344" fmla="*/ 3502215 h 6857999"/>
              <a:gd name="connsiteX3345" fmla="*/ 5035547 w 5286365"/>
              <a:gd name="connsiteY3345" fmla="*/ 3509956 h 6857999"/>
              <a:gd name="connsiteX3346" fmla="*/ 5007028 w 5286365"/>
              <a:gd name="connsiteY3346" fmla="*/ 3509956 h 6857999"/>
              <a:gd name="connsiteX3347" fmla="*/ 5010644 w 5286365"/>
              <a:gd name="connsiteY3347" fmla="*/ 3509141 h 6857999"/>
              <a:gd name="connsiteX3348" fmla="*/ 5014260 w 5286365"/>
              <a:gd name="connsiteY3348" fmla="*/ 3507512 h 6857999"/>
              <a:gd name="connsiteX3349" fmla="*/ 5017473 w 5286365"/>
              <a:gd name="connsiteY3349" fmla="*/ 3505882 h 6857999"/>
              <a:gd name="connsiteX3350" fmla="*/ 5019881 w 5286365"/>
              <a:gd name="connsiteY3350" fmla="*/ 3503438 h 6857999"/>
              <a:gd name="connsiteX3351" fmla="*/ 5021892 w 5286365"/>
              <a:gd name="connsiteY3351" fmla="*/ 3500993 h 6857999"/>
              <a:gd name="connsiteX3352" fmla="*/ 5023899 w 5286365"/>
              <a:gd name="connsiteY3352" fmla="*/ 3498141 h 6857999"/>
              <a:gd name="connsiteX3353" fmla="*/ 5025105 w 5286365"/>
              <a:gd name="connsiteY3353" fmla="*/ 3495697 h 6857999"/>
              <a:gd name="connsiteX3354" fmla="*/ 5025906 w 5286365"/>
              <a:gd name="connsiteY3354" fmla="*/ 3493252 h 6857999"/>
              <a:gd name="connsiteX3355" fmla="*/ 5025906 w 5286365"/>
              <a:gd name="connsiteY3355" fmla="*/ 3491215 h 6857999"/>
              <a:gd name="connsiteX3356" fmla="*/ 5025505 w 5286365"/>
              <a:gd name="connsiteY3356" fmla="*/ 3489585 h 6857999"/>
              <a:gd name="connsiteX3357" fmla="*/ 5023899 w 5286365"/>
              <a:gd name="connsiteY3357" fmla="*/ 3488363 h 6857999"/>
              <a:gd name="connsiteX3358" fmla="*/ 5021892 w 5286365"/>
              <a:gd name="connsiteY3358" fmla="*/ 3487956 h 6857999"/>
              <a:gd name="connsiteX3359" fmla="*/ 5019480 w 5286365"/>
              <a:gd name="connsiteY3359" fmla="*/ 3488363 h 6857999"/>
              <a:gd name="connsiteX3360" fmla="*/ 5015465 w 5286365"/>
              <a:gd name="connsiteY3360" fmla="*/ 3489993 h 6857999"/>
              <a:gd name="connsiteX3361" fmla="*/ 5010644 w 5286365"/>
              <a:gd name="connsiteY3361" fmla="*/ 3492437 h 6857999"/>
              <a:gd name="connsiteX3362" fmla="*/ 5006627 w 5286365"/>
              <a:gd name="connsiteY3362" fmla="*/ 3491215 h 6857999"/>
              <a:gd name="connsiteX3363" fmla="*/ 5004217 w 5286365"/>
              <a:gd name="connsiteY3363" fmla="*/ 3489585 h 6857999"/>
              <a:gd name="connsiteX3364" fmla="*/ 5002610 w 5286365"/>
              <a:gd name="connsiteY3364" fmla="*/ 3487956 h 6857999"/>
              <a:gd name="connsiteX3365" fmla="*/ 5002210 w 5286365"/>
              <a:gd name="connsiteY3365" fmla="*/ 3486326 h 6857999"/>
              <a:gd name="connsiteX3366" fmla="*/ 5002610 w 5286365"/>
              <a:gd name="connsiteY3366" fmla="*/ 3484696 h 6857999"/>
              <a:gd name="connsiteX3367" fmla="*/ 5003815 w 5286365"/>
              <a:gd name="connsiteY3367" fmla="*/ 3483882 h 6857999"/>
              <a:gd name="connsiteX3368" fmla="*/ 5008235 w 5286365"/>
              <a:gd name="connsiteY3368" fmla="*/ 3480215 h 6857999"/>
              <a:gd name="connsiteX3369" fmla="*/ 5012653 w 5286365"/>
              <a:gd name="connsiteY3369" fmla="*/ 3476956 h 6857999"/>
              <a:gd name="connsiteX3370" fmla="*/ 5015465 w 5286365"/>
              <a:gd name="connsiteY3370" fmla="*/ 3474918 h 6857999"/>
              <a:gd name="connsiteX3371" fmla="*/ 5017473 w 5286365"/>
              <a:gd name="connsiteY3371" fmla="*/ 3472881 h 6857999"/>
              <a:gd name="connsiteX3372" fmla="*/ 5019079 w 5286365"/>
              <a:gd name="connsiteY3372" fmla="*/ 3470844 h 6857999"/>
              <a:gd name="connsiteX3373" fmla="*/ 5019881 w 5286365"/>
              <a:gd name="connsiteY3373" fmla="*/ 3468807 h 6857999"/>
              <a:gd name="connsiteX3374" fmla="*/ 5019881 w 5286365"/>
              <a:gd name="connsiteY3374" fmla="*/ 3466363 h 6857999"/>
              <a:gd name="connsiteX3375" fmla="*/ 880660 w 5286365"/>
              <a:gd name="connsiteY3375" fmla="*/ 3267073 h 6857999"/>
              <a:gd name="connsiteX3376" fmla="*/ 881061 w 5286365"/>
              <a:gd name="connsiteY3376" fmla="*/ 3269413 h 6857999"/>
              <a:gd name="connsiteX3377" fmla="*/ 880660 w 5286365"/>
              <a:gd name="connsiteY3377" fmla="*/ 3272532 h 6857999"/>
              <a:gd name="connsiteX3378" fmla="*/ 879458 w 5286365"/>
              <a:gd name="connsiteY3378" fmla="*/ 3274869 h 6857999"/>
              <a:gd name="connsiteX3379" fmla="*/ 877856 w 5286365"/>
              <a:gd name="connsiteY3379" fmla="*/ 3277211 h 6857999"/>
              <a:gd name="connsiteX3380" fmla="*/ 875453 w 5286365"/>
              <a:gd name="connsiteY3380" fmla="*/ 3280330 h 6857999"/>
              <a:gd name="connsiteX3381" fmla="*/ 873049 w 5286365"/>
              <a:gd name="connsiteY3381" fmla="*/ 3282279 h 6857999"/>
              <a:gd name="connsiteX3382" fmla="*/ 869844 w 5286365"/>
              <a:gd name="connsiteY3382" fmla="*/ 3284229 h 6857999"/>
              <a:gd name="connsiteX3383" fmla="*/ 867040 w 5286365"/>
              <a:gd name="connsiteY3383" fmla="*/ 3286178 h 6857999"/>
              <a:gd name="connsiteX3384" fmla="*/ 863435 w 5286365"/>
              <a:gd name="connsiteY3384" fmla="*/ 3287740 h 6857999"/>
              <a:gd name="connsiteX3385" fmla="*/ 859830 w 5286365"/>
              <a:gd name="connsiteY3385" fmla="*/ 3288518 h 6857999"/>
              <a:gd name="connsiteX3386" fmla="*/ 856224 w 5286365"/>
              <a:gd name="connsiteY3386" fmla="*/ 3289296 h 6857999"/>
              <a:gd name="connsiteX3387" fmla="*/ 852619 w 5286365"/>
              <a:gd name="connsiteY3387" fmla="*/ 3289296 h 6857999"/>
              <a:gd name="connsiteX3388" fmla="*/ 849014 w 5286365"/>
              <a:gd name="connsiteY3388" fmla="*/ 3289296 h 6857999"/>
              <a:gd name="connsiteX3389" fmla="*/ 846210 w 5286365"/>
              <a:gd name="connsiteY3389" fmla="*/ 3287740 h 6857999"/>
              <a:gd name="connsiteX3390" fmla="*/ 843005 w 5286365"/>
              <a:gd name="connsiteY3390" fmla="*/ 3286178 h 6857999"/>
              <a:gd name="connsiteX3391" fmla="*/ 840601 w 5286365"/>
              <a:gd name="connsiteY3391" fmla="*/ 3283836 h 6857999"/>
              <a:gd name="connsiteX3392" fmla="*/ 838198 w 5286365"/>
              <a:gd name="connsiteY3392" fmla="*/ 3283836 h 6857999"/>
              <a:gd name="connsiteX3393" fmla="*/ 838598 w 5286365"/>
              <a:gd name="connsiteY3393" fmla="*/ 3283451 h 6857999"/>
              <a:gd name="connsiteX3394" fmla="*/ 839400 w 5286365"/>
              <a:gd name="connsiteY3394" fmla="*/ 3282670 h 6857999"/>
              <a:gd name="connsiteX3395" fmla="*/ 850616 w 5286365"/>
              <a:gd name="connsiteY3395" fmla="*/ 3279159 h 6857999"/>
              <a:gd name="connsiteX3396" fmla="*/ 858628 w 5286365"/>
              <a:gd name="connsiteY3396" fmla="*/ 3276817 h 6857999"/>
              <a:gd name="connsiteX3397" fmla="*/ 867040 w 5286365"/>
              <a:gd name="connsiteY3397" fmla="*/ 3273698 h 6857999"/>
              <a:gd name="connsiteX3398" fmla="*/ 874651 w 5286365"/>
              <a:gd name="connsiteY3398" fmla="*/ 3270579 h 6857999"/>
              <a:gd name="connsiteX3399" fmla="*/ 877856 w 5286365"/>
              <a:gd name="connsiteY3399" fmla="*/ 3269022 h 6857999"/>
              <a:gd name="connsiteX3400" fmla="*/ 5039120 w 5286365"/>
              <a:gd name="connsiteY3400" fmla="*/ 3254370 h 6857999"/>
              <a:gd name="connsiteX3401" fmla="*/ 5042294 w 5286365"/>
              <a:gd name="connsiteY3401" fmla="*/ 3257129 h 6857999"/>
              <a:gd name="connsiteX3402" fmla="*/ 5043881 w 5286365"/>
              <a:gd name="connsiteY3402" fmla="*/ 3259889 h 6857999"/>
              <a:gd name="connsiteX3403" fmla="*/ 5045072 w 5286365"/>
              <a:gd name="connsiteY3403" fmla="*/ 3263044 h 6857999"/>
              <a:gd name="connsiteX3404" fmla="*/ 5045866 w 5286365"/>
              <a:gd name="connsiteY3404" fmla="*/ 3265806 h 6857999"/>
              <a:gd name="connsiteX3405" fmla="*/ 5045866 w 5286365"/>
              <a:gd name="connsiteY3405" fmla="*/ 3268961 h 6857999"/>
              <a:gd name="connsiteX3406" fmla="*/ 5045866 w 5286365"/>
              <a:gd name="connsiteY3406" fmla="*/ 3272511 h 6857999"/>
              <a:gd name="connsiteX3407" fmla="*/ 5044674 w 5286365"/>
              <a:gd name="connsiteY3407" fmla="*/ 3279214 h 6857999"/>
              <a:gd name="connsiteX3408" fmla="*/ 5043881 w 5286365"/>
              <a:gd name="connsiteY3408" fmla="*/ 3286707 h 6857999"/>
              <a:gd name="connsiteX3409" fmla="*/ 5043089 w 5286365"/>
              <a:gd name="connsiteY3409" fmla="*/ 3290648 h 6857999"/>
              <a:gd name="connsiteX3410" fmla="*/ 5043089 w 5286365"/>
              <a:gd name="connsiteY3410" fmla="*/ 3294200 h 6857999"/>
              <a:gd name="connsiteX3411" fmla="*/ 5043089 w 5286365"/>
              <a:gd name="connsiteY3411" fmla="*/ 3298141 h 6857999"/>
              <a:gd name="connsiteX3412" fmla="*/ 5044277 w 5286365"/>
              <a:gd name="connsiteY3412" fmla="*/ 3302482 h 6857999"/>
              <a:gd name="connsiteX3413" fmla="*/ 5045866 w 5286365"/>
              <a:gd name="connsiteY3413" fmla="*/ 3306422 h 6857999"/>
              <a:gd name="connsiteX3414" fmla="*/ 5048247 w 5286365"/>
              <a:gd name="connsiteY3414" fmla="*/ 3310367 h 6857999"/>
              <a:gd name="connsiteX3415" fmla="*/ 5042294 w 5286365"/>
              <a:gd name="connsiteY3415" fmla="*/ 3310367 h 6857999"/>
              <a:gd name="connsiteX3416" fmla="*/ 5039517 w 5286365"/>
              <a:gd name="connsiteY3416" fmla="*/ 3310763 h 6857999"/>
              <a:gd name="connsiteX3417" fmla="*/ 5037135 w 5286365"/>
              <a:gd name="connsiteY3417" fmla="*/ 3311155 h 6857999"/>
              <a:gd name="connsiteX3418" fmla="*/ 5035547 w 5286365"/>
              <a:gd name="connsiteY3418" fmla="*/ 3312339 h 6857999"/>
              <a:gd name="connsiteX3419" fmla="*/ 5034357 w 5286365"/>
              <a:gd name="connsiteY3419" fmla="*/ 3313127 h 6857999"/>
              <a:gd name="connsiteX3420" fmla="*/ 5033167 w 5286365"/>
              <a:gd name="connsiteY3420" fmla="*/ 3314706 h 6857999"/>
              <a:gd name="connsiteX3421" fmla="*/ 5031976 w 5286365"/>
              <a:gd name="connsiteY3421" fmla="*/ 3316282 h 6857999"/>
              <a:gd name="connsiteX3422" fmla="*/ 5028007 w 5286365"/>
              <a:gd name="connsiteY3422" fmla="*/ 3312339 h 6857999"/>
              <a:gd name="connsiteX3423" fmla="*/ 5025227 w 5286365"/>
              <a:gd name="connsiteY3423" fmla="*/ 3308789 h 6857999"/>
              <a:gd name="connsiteX3424" fmla="*/ 5022449 w 5286365"/>
              <a:gd name="connsiteY3424" fmla="*/ 3304846 h 6857999"/>
              <a:gd name="connsiteX3425" fmla="*/ 5021260 w 5286365"/>
              <a:gd name="connsiteY3425" fmla="*/ 3300902 h 6857999"/>
              <a:gd name="connsiteX3426" fmla="*/ 5020068 w 5286365"/>
              <a:gd name="connsiteY3426" fmla="*/ 3296960 h 6857999"/>
              <a:gd name="connsiteX3427" fmla="*/ 5019673 w 5286365"/>
              <a:gd name="connsiteY3427" fmla="*/ 3293017 h 6857999"/>
              <a:gd name="connsiteX3428" fmla="*/ 5020068 w 5286365"/>
              <a:gd name="connsiteY3428" fmla="*/ 3288678 h 6857999"/>
              <a:gd name="connsiteX3429" fmla="*/ 5020465 w 5286365"/>
              <a:gd name="connsiteY3429" fmla="*/ 3285524 h 6857999"/>
              <a:gd name="connsiteX3430" fmla="*/ 5022054 w 5286365"/>
              <a:gd name="connsiteY3430" fmla="*/ 3281185 h 6857999"/>
              <a:gd name="connsiteX3431" fmla="*/ 5023642 w 5286365"/>
              <a:gd name="connsiteY3431" fmla="*/ 3277244 h 6857999"/>
              <a:gd name="connsiteX3432" fmla="*/ 5028007 w 5286365"/>
              <a:gd name="connsiteY3432" fmla="*/ 3269355 h 6857999"/>
              <a:gd name="connsiteX3433" fmla="*/ 5033562 w 5286365"/>
              <a:gd name="connsiteY3433" fmla="*/ 3261862 h 6857999"/>
              <a:gd name="connsiteX3434" fmla="*/ 4801079 w 5286365"/>
              <a:gd name="connsiteY3434" fmla="*/ 3197220 h 6857999"/>
              <a:gd name="connsiteX3435" fmla="*/ 4801892 w 5286365"/>
              <a:gd name="connsiteY3435" fmla="*/ 3198001 h 6857999"/>
              <a:gd name="connsiteX3436" fmla="*/ 4803114 w 5286365"/>
              <a:gd name="connsiteY3436" fmla="*/ 3198782 h 6857999"/>
              <a:gd name="connsiteX3437" fmla="*/ 4805551 w 5286365"/>
              <a:gd name="connsiteY3437" fmla="*/ 3203468 h 6857999"/>
              <a:gd name="connsiteX3438" fmla="*/ 4807586 w 5286365"/>
              <a:gd name="connsiteY3438" fmla="*/ 3208930 h 6857999"/>
              <a:gd name="connsiteX3439" fmla="*/ 4809211 w 5286365"/>
              <a:gd name="connsiteY3439" fmla="*/ 3211665 h 6857999"/>
              <a:gd name="connsiteX3440" fmla="*/ 4810836 w 5286365"/>
              <a:gd name="connsiteY3440" fmla="*/ 3214787 h 6857999"/>
              <a:gd name="connsiteX3441" fmla="*/ 4812870 w 5286365"/>
              <a:gd name="connsiteY3441" fmla="*/ 3217519 h 6857999"/>
              <a:gd name="connsiteX3442" fmla="*/ 4815309 w 5286365"/>
              <a:gd name="connsiteY3442" fmla="*/ 3220251 h 6857999"/>
              <a:gd name="connsiteX3443" fmla="*/ 4818561 w 5286365"/>
              <a:gd name="connsiteY3443" fmla="*/ 3222202 h 6857999"/>
              <a:gd name="connsiteX3444" fmla="*/ 4822220 w 5286365"/>
              <a:gd name="connsiteY3444" fmla="*/ 3222984 h 6857999"/>
              <a:gd name="connsiteX3445" fmla="*/ 4826286 w 5286365"/>
              <a:gd name="connsiteY3445" fmla="*/ 3222984 h 6857999"/>
              <a:gd name="connsiteX3446" fmla="*/ 4830759 w 5286365"/>
              <a:gd name="connsiteY3446" fmla="*/ 3222594 h 6857999"/>
              <a:gd name="connsiteX3447" fmla="*/ 4830759 w 5286365"/>
              <a:gd name="connsiteY3447" fmla="*/ 3226107 h 6857999"/>
              <a:gd name="connsiteX3448" fmla="*/ 4829945 w 5286365"/>
              <a:gd name="connsiteY3448" fmla="*/ 3228449 h 6857999"/>
              <a:gd name="connsiteX3449" fmla="*/ 4828320 w 5286365"/>
              <a:gd name="connsiteY3449" fmla="*/ 3230793 h 6857999"/>
              <a:gd name="connsiteX3450" fmla="*/ 4826692 w 5286365"/>
              <a:gd name="connsiteY3450" fmla="*/ 3233524 h 6857999"/>
              <a:gd name="connsiteX3451" fmla="*/ 4824660 w 5286365"/>
              <a:gd name="connsiteY3451" fmla="*/ 3235868 h 6857999"/>
              <a:gd name="connsiteX3452" fmla="*/ 4823441 w 5286365"/>
              <a:gd name="connsiteY3452" fmla="*/ 3238208 h 6857999"/>
              <a:gd name="connsiteX3453" fmla="*/ 4822627 w 5286365"/>
              <a:gd name="connsiteY3453" fmla="*/ 3241330 h 6857999"/>
              <a:gd name="connsiteX3454" fmla="*/ 4823034 w 5286365"/>
              <a:gd name="connsiteY3454" fmla="*/ 3244846 h 6857999"/>
              <a:gd name="connsiteX3455" fmla="*/ 4817750 w 5286365"/>
              <a:gd name="connsiteY3455" fmla="*/ 3242503 h 6857999"/>
              <a:gd name="connsiteX3456" fmla="*/ 4813684 w 5286365"/>
              <a:gd name="connsiteY3456" fmla="*/ 3240551 h 6857999"/>
              <a:gd name="connsiteX3457" fmla="*/ 4810432 w 5286365"/>
              <a:gd name="connsiteY3457" fmla="*/ 3237820 h 6857999"/>
              <a:gd name="connsiteX3458" fmla="*/ 4807586 w 5286365"/>
              <a:gd name="connsiteY3458" fmla="*/ 3235868 h 6857999"/>
              <a:gd name="connsiteX3459" fmla="*/ 4805551 w 5286365"/>
              <a:gd name="connsiteY3459" fmla="*/ 3233524 h 6857999"/>
              <a:gd name="connsiteX3460" fmla="*/ 4803926 w 5286365"/>
              <a:gd name="connsiteY3460" fmla="*/ 3231572 h 6857999"/>
              <a:gd name="connsiteX3461" fmla="*/ 4802707 w 5286365"/>
              <a:gd name="connsiteY3461" fmla="*/ 3228842 h 6857999"/>
              <a:gd name="connsiteX3462" fmla="*/ 4801892 w 5286365"/>
              <a:gd name="connsiteY3462" fmla="*/ 3226497 h 6857999"/>
              <a:gd name="connsiteX3463" fmla="*/ 4801079 w 5286365"/>
              <a:gd name="connsiteY3463" fmla="*/ 3221423 h 6857999"/>
              <a:gd name="connsiteX3464" fmla="*/ 4800268 w 5286365"/>
              <a:gd name="connsiteY3464" fmla="*/ 3215176 h 6857999"/>
              <a:gd name="connsiteX3465" fmla="*/ 4799453 w 5286365"/>
              <a:gd name="connsiteY3465" fmla="*/ 3208150 h 6857999"/>
              <a:gd name="connsiteX3466" fmla="*/ 4799048 w 5286365"/>
              <a:gd name="connsiteY3466" fmla="*/ 3204246 h 6857999"/>
              <a:gd name="connsiteX3467" fmla="*/ 4797420 w 5286365"/>
              <a:gd name="connsiteY3467" fmla="*/ 3200343 h 6857999"/>
              <a:gd name="connsiteX3468" fmla="*/ 4799453 w 5286365"/>
              <a:gd name="connsiteY3468" fmla="*/ 3198392 h 6857999"/>
              <a:gd name="connsiteX3469" fmla="*/ 5013322 w 5286365"/>
              <a:gd name="connsiteY3469" fmla="*/ 3163881 h 6857999"/>
              <a:gd name="connsiteX3470" fmla="*/ 5017606 w 5286365"/>
              <a:gd name="connsiteY3470" fmla="*/ 3169093 h 6857999"/>
              <a:gd name="connsiteX3471" fmla="*/ 5021889 w 5286365"/>
              <a:gd name="connsiteY3471" fmla="*/ 3173904 h 6857999"/>
              <a:gd name="connsiteX3472" fmla="*/ 5026560 w 5286365"/>
              <a:gd name="connsiteY3472" fmla="*/ 3178315 h 6857999"/>
              <a:gd name="connsiteX3473" fmla="*/ 5030065 w 5286365"/>
              <a:gd name="connsiteY3473" fmla="*/ 3182323 h 6857999"/>
              <a:gd name="connsiteX3474" fmla="*/ 5031235 w 5286365"/>
              <a:gd name="connsiteY3474" fmla="*/ 3185130 h 6857999"/>
              <a:gd name="connsiteX3475" fmla="*/ 5032402 w 5286365"/>
              <a:gd name="connsiteY3475" fmla="*/ 3187134 h 6857999"/>
              <a:gd name="connsiteX3476" fmla="*/ 5033570 w 5286365"/>
              <a:gd name="connsiteY3476" fmla="*/ 3189541 h 6857999"/>
              <a:gd name="connsiteX3477" fmla="*/ 5033960 w 5286365"/>
              <a:gd name="connsiteY3477" fmla="*/ 3191947 h 6857999"/>
              <a:gd name="connsiteX3478" fmla="*/ 5033570 w 5286365"/>
              <a:gd name="connsiteY3478" fmla="*/ 3194751 h 6857999"/>
              <a:gd name="connsiteX3479" fmla="*/ 5032791 w 5286365"/>
              <a:gd name="connsiteY3479" fmla="*/ 3197156 h 6857999"/>
              <a:gd name="connsiteX3480" fmla="*/ 5031235 w 5286365"/>
              <a:gd name="connsiteY3480" fmla="*/ 3200365 h 6857999"/>
              <a:gd name="connsiteX3481" fmla="*/ 5030065 w 5286365"/>
              <a:gd name="connsiteY3481" fmla="*/ 3203571 h 6857999"/>
              <a:gd name="connsiteX3482" fmla="*/ 5026949 w 5286365"/>
              <a:gd name="connsiteY3482" fmla="*/ 3202367 h 6857999"/>
              <a:gd name="connsiteX3483" fmla="*/ 5024613 w 5286365"/>
              <a:gd name="connsiteY3483" fmla="*/ 3201167 h 6857999"/>
              <a:gd name="connsiteX3484" fmla="*/ 5021889 w 5286365"/>
              <a:gd name="connsiteY3484" fmla="*/ 3199159 h 6857999"/>
              <a:gd name="connsiteX3485" fmla="*/ 5019941 w 5286365"/>
              <a:gd name="connsiteY3485" fmla="*/ 3197556 h 6857999"/>
              <a:gd name="connsiteX3486" fmla="*/ 5018774 w 5286365"/>
              <a:gd name="connsiteY3486" fmla="*/ 3195552 h 6857999"/>
              <a:gd name="connsiteX3487" fmla="*/ 5017216 w 5286365"/>
              <a:gd name="connsiteY3487" fmla="*/ 3193147 h 6857999"/>
              <a:gd name="connsiteX3488" fmla="*/ 5015269 w 5286365"/>
              <a:gd name="connsiteY3488" fmla="*/ 3188738 h 6857999"/>
              <a:gd name="connsiteX3489" fmla="*/ 5013711 w 5286365"/>
              <a:gd name="connsiteY3489" fmla="*/ 3183124 h 6857999"/>
              <a:gd name="connsiteX3490" fmla="*/ 5013322 w 5286365"/>
              <a:gd name="connsiteY3490" fmla="*/ 3176711 h 6857999"/>
              <a:gd name="connsiteX3491" fmla="*/ 5013322 w 5286365"/>
              <a:gd name="connsiteY3491" fmla="*/ 3170298 h 6857999"/>
              <a:gd name="connsiteX3492" fmla="*/ 855621 w 5286365"/>
              <a:gd name="connsiteY3492" fmla="*/ 3157536 h 6857999"/>
              <a:gd name="connsiteX3493" fmla="*/ 859912 w 5286365"/>
              <a:gd name="connsiteY3493" fmla="*/ 3157536 h 6857999"/>
              <a:gd name="connsiteX3494" fmla="*/ 865374 w 5286365"/>
              <a:gd name="connsiteY3494" fmla="*/ 3157941 h 6857999"/>
              <a:gd name="connsiteX3495" fmla="*/ 870446 w 5286365"/>
              <a:gd name="connsiteY3495" fmla="*/ 3159158 h 6857999"/>
              <a:gd name="connsiteX3496" fmla="*/ 869276 w 5286365"/>
              <a:gd name="connsiteY3496" fmla="*/ 3162809 h 6857999"/>
              <a:gd name="connsiteX3497" fmla="*/ 869276 w 5286365"/>
              <a:gd name="connsiteY3497" fmla="*/ 3165649 h 6857999"/>
              <a:gd name="connsiteX3498" fmla="*/ 869276 w 5286365"/>
              <a:gd name="connsiteY3498" fmla="*/ 3168896 h 6857999"/>
              <a:gd name="connsiteX3499" fmla="*/ 869666 w 5286365"/>
              <a:gd name="connsiteY3499" fmla="*/ 3171329 h 6857999"/>
              <a:gd name="connsiteX3500" fmla="*/ 872007 w 5286365"/>
              <a:gd name="connsiteY3500" fmla="*/ 3176197 h 6857999"/>
              <a:gd name="connsiteX3501" fmla="*/ 873958 w 5286365"/>
              <a:gd name="connsiteY3501" fmla="*/ 3180253 h 6857999"/>
              <a:gd name="connsiteX3502" fmla="*/ 875128 w 5286365"/>
              <a:gd name="connsiteY3502" fmla="*/ 3183905 h 6857999"/>
              <a:gd name="connsiteX3503" fmla="*/ 875909 w 5286365"/>
              <a:gd name="connsiteY3503" fmla="*/ 3185124 h 6857999"/>
              <a:gd name="connsiteX3504" fmla="*/ 876299 w 5286365"/>
              <a:gd name="connsiteY3504" fmla="*/ 3186746 h 6857999"/>
              <a:gd name="connsiteX3505" fmla="*/ 875909 w 5286365"/>
              <a:gd name="connsiteY3505" fmla="*/ 3188369 h 6857999"/>
              <a:gd name="connsiteX3506" fmla="*/ 874738 w 5286365"/>
              <a:gd name="connsiteY3506" fmla="*/ 3189992 h 6857999"/>
              <a:gd name="connsiteX3507" fmla="*/ 873178 w 5286365"/>
              <a:gd name="connsiteY3507" fmla="*/ 3192020 h 6857999"/>
              <a:gd name="connsiteX3508" fmla="*/ 870837 w 5286365"/>
              <a:gd name="connsiteY3508" fmla="*/ 3194047 h 6857999"/>
              <a:gd name="connsiteX3509" fmla="*/ 867715 w 5286365"/>
              <a:gd name="connsiteY3509" fmla="*/ 3193644 h 6857999"/>
              <a:gd name="connsiteX3510" fmla="*/ 865765 w 5286365"/>
              <a:gd name="connsiteY3510" fmla="*/ 3192426 h 6857999"/>
              <a:gd name="connsiteX3511" fmla="*/ 864594 w 5286365"/>
              <a:gd name="connsiteY3511" fmla="*/ 3190803 h 6857999"/>
              <a:gd name="connsiteX3512" fmla="*/ 863424 w 5286365"/>
              <a:gd name="connsiteY3512" fmla="*/ 3189586 h 6857999"/>
              <a:gd name="connsiteX3513" fmla="*/ 862643 w 5286365"/>
              <a:gd name="connsiteY3513" fmla="*/ 3187151 h 6857999"/>
              <a:gd name="connsiteX3514" fmla="*/ 861863 w 5286365"/>
              <a:gd name="connsiteY3514" fmla="*/ 3184715 h 6857999"/>
              <a:gd name="connsiteX3515" fmla="*/ 861863 w 5286365"/>
              <a:gd name="connsiteY3515" fmla="*/ 3180253 h 6857999"/>
              <a:gd name="connsiteX3516" fmla="*/ 861473 w 5286365"/>
              <a:gd name="connsiteY3516" fmla="*/ 3174981 h 6857999"/>
              <a:gd name="connsiteX3517" fmla="*/ 860302 w 5286365"/>
              <a:gd name="connsiteY3517" fmla="*/ 3170519 h 6857999"/>
              <a:gd name="connsiteX3518" fmla="*/ 859912 w 5286365"/>
              <a:gd name="connsiteY3518" fmla="*/ 3168896 h 6857999"/>
              <a:gd name="connsiteX3519" fmla="*/ 858352 w 5286365"/>
              <a:gd name="connsiteY3519" fmla="*/ 3166867 h 6857999"/>
              <a:gd name="connsiteX3520" fmla="*/ 857181 w 5286365"/>
              <a:gd name="connsiteY3520" fmla="*/ 3165649 h 6857999"/>
              <a:gd name="connsiteX3521" fmla="*/ 854450 w 5286365"/>
              <a:gd name="connsiteY3521" fmla="*/ 3164839 h 6857999"/>
              <a:gd name="connsiteX3522" fmla="*/ 849768 w 5286365"/>
              <a:gd name="connsiteY3522" fmla="*/ 3168489 h 6857999"/>
              <a:gd name="connsiteX3523" fmla="*/ 845867 w 5286365"/>
              <a:gd name="connsiteY3523" fmla="*/ 3172547 h 6857999"/>
              <a:gd name="connsiteX3524" fmla="*/ 842355 w 5286365"/>
              <a:gd name="connsiteY3524" fmla="*/ 3177415 h 6857999"/>
              <a:gd name="connsiteX3525" fmla="*/ 839234 w 5286365"/>
              <a:gd name="connsiteY3525" fmla="*/ 3182284 h 6857999"/>
              <a:gd name="connsiteX3526" fmla="*/ 835333 w 5286365"/>
              <a:gd name="connsiteY3526" fmla="*/ 3180253 h 6857999"/>
              <a:gd name="connsiteX3527" fmla="*/ 832212 w 5286365"/>
              <a:gd name="connsiteY3527" fmla="*/ 3178227 h 6857999"/>
              <a:gd name="connsiteX3528" fmla="*/ 831041 w 5286365"/>
              <a:gd name="connsiteY3528" fmla="*/ 3176197 h 6857999"/>
              <a:gd name="connsiteX3529" fmla="*/ 830261 w 5286365"/>
              <a:gd name="connsiteY3529" fmla="*/ 3173358 h 6857999"/>
              <a:gd name="connsiteX3530" fmla="*/ 830261 w 5286365"/>
              <a:gd name="connsiteY3530" fmla="*/ 3170922 h 6857999"/>
              <a:gd name="connsiteX3531" fmla="*/ 831431 w 5286365"/>
              <a:gd name="connsiteY3531" fmla="*/ 3168489 h 6857999"/>
              <a:gd name="connsiteX3532" fmla="*/ 833382 w 5286365"/>
              <a:gd name="connsiteY3532" fmla="*/ 3166462 h 6857999"/>
              <a:gd name="connsiteX3533" fmla="*/ 835723 w 5286365"/>
              <a:gd name="connsiteY3533" fmla="*/ 3164431 h 6857999"/>
              <a:gd name="connsiteX3534" fmla="*/ 838844 w 5286365"/>
              <a:gd name="connsiteY3534" fmla="*/ 3161998 h 6857999"/>
              <a:gd name="connsiteX3535" fmla="*/ 842355 w 5286365"/>
              <a:gd name="connsiteY3535" fmla="*/ 3159969 h 6857999"/>
              <a:gd name="connsiteX3536" fmla="*/ 846257 w 5286365"/>
              <a:gd name="connsiteY3536" fmla="*/ 3159158 h 6857999"/>
              <a:gd name="connsiteX3537" fmla="*/ 850549 w 5286365"/>
              <a:gd name="connsiteY3537" fmla="*/ 3157941 h 6857999"/>
              <a:gd name="connsiteX3538" fmla="*/ 4826789 w 5286365"/>
              <a:gd name="connsiteY3538" fmla="*/ 3070220 h 6857999"/>
              <a:gd name="connsiteX3539" fmla="*/ 4830361 w 5286365"/>
              <a:gd name="connsiteY3539" fmla="*/ 3070220 h 6857999"/>
              <a:gd name="connsiteX3540" fmla="*/ 4833139 w 5286365"/>
              <a:gd name="connsiteY3540" fmla="*/ 3071013 h 6857999"/>
              <a:gd name="connsiteX3541" fmla="*/ 4835919 w 5286365"/>
              <a:gd name="connsiteY3541" fmla="*/ 3072205 h 6857999"/>
              <a:gd name="connsiteX3542" fmla="*/ 4837902 w 5286365"/>
              <a:gd name="connsiteY3542" fmla="*/ 3072998 h 6857999"/>
              <a:gd name="connsiteX3543" fmla="*/ 4839888 w 5286365"/>
              <a:gd name="connsiteY3543" fmla="*/ 3074985 h 6857999"/>
              <a:gd name="connsiteX3544" fmla="*/ 4840681 w 5286365"/>
              <a:gd name="connsiteY3544" fmla="*/ 3076570 h 6857999"/>
              <a:gd name="connsiteX3545" fmla="*/ 4841872 w 5286365"/>
              <a:gd name="connsiteY3545" fmla="*/ 3078950 h 6857999"/>
              <a:gd name="connsiteX3546" fmla="*/ 4842664 w 5286365"/>
              <a:gd name="connsiteY3546" fmla="*/ 3080937 h 6857999"/>
              <a:gd name="connsiteX3547" fmla="*/ 4843459 w 5286365"/>
              <a:gd name="connsiteY3547" fmla="*/ 3086493 h 6857999"/>
              <a:gd name="connsiteX3548" fmla="*/ 4843459 w 5286365"/>
              <a:gd name="connsiteY3548" fmla="*/ 3092050 h 6857999"/>
              <a:gd name="connsiteX3549" fmla="*/ 4843459 w 5286365"/>
              <a:gd name="connsiteY3549" fmla="*/ 3103560 h 6857999"/>
              <a:gd name="connsiteX3550" fmla="*/ 4837902 w 5286365"/>
              <a:gd name="connsiteY3550" fmla="*/ 3101176 h 6857999"/>
              <a:gd name="connsiteX3551" fmla="*/ 4835123 w 5286365"/>
              <a:gd name="connsiteY3551" fmla="*/ 3099988 h 6857999"/>
              <a:gd name="connsiteX3552" fmla="*/ 4833139 w 5286365"/>
              <a:gd name="connsiteY3552" fmla="*/ 3099589 h 6857999"/>
              <a:gd name="connsiteX3553" fmla="*/ 4831154 w 5286365"/>
              <a:gd name="connsiteY3553" fmla="*/ 3099589 h 6857999"/>
              <a:gd name="connsiteX3554" fmla="*/ 4829170 w 5286365"/>
              <a:gd name="connsiteY3554" fmla="*/ 3099988 h 6857999"/>
              <a:gd name="connsiteX3555" fmla="*/ 4828378 w 5286365"/>
              <a:gd name="connsiteY3555" fmla="*/ 3101574 h 6857999"/>
              <a:gd name="connsiteX3556" fmla="*/ 4827187 w 5286365"/>
              <a:gd name="connsiteY3556" fmla="*/ 3103560 h 6857999"/>
              <a:gd name="connsiteX3557" fmla="*/ 4824805 w 5286365"/>
              <a:gd name="connsiteY3557" fmla="*/ 3101574 h 6857999"/>
              <a:gd name="connsiteX3558" fmla="*/ 4823218 w 5286365"/>
              <a:gd name="connsiteY3558" fmla="*/ 3099589 h 6857999"/>
              <a:gd name="connsiteX3559" fmla="*/ 4822820 w 5286365"/>
              <a:gd name="connsiteY3559" fmla="*/ 3098002 h 6857999"/>
              <a:gd name="connsiteX3560" fmla="*/ 4822820 w 5286365"/>
              <a:gd name="connsiteY3560" fmla="*/ 3096810 h 6857999"/>
              <a:gd name="connsiteX3561" fmla="*/ 4823218 w 5286365"/>
              <a:gd name="connsiteY3561" fmla="*/ 3095225 h 6857999"/>
              <a:gd name="connsiteX3562" fmla="*/ 4824010 w 5286365"/>
              <a:gd name="connsiteY3562" fmla="*/ 3093637 h 6857999"/>
              <a:gd name="connsiteX3563" fmla="*/ 4827187 w 5286365"/>
              <a:gd name="connsiteY3563" fmla="*/ 3090461 h 6857999"/>
              <a:gd name="connsiteX3564" fmla="*/ 4830361 w 5286365"/>
              <a:gd name="connsiteY3564" fmla="*/ 3087683 h 6857999"/>
              <a:gd name="connsiteX3565" fmla="*/ 4831154 w 5286365"/>
              <a:gd name="connsiteY3565" fmla="*/ 3085701 h 6857999"/>
              <a:gd name="connsiteX3566" fmla="*/ 4831551 w 5286365"/>
              <a:gd name="connsiteY3566" fmla="*/ 3082920 h 6857999"/>
              <a:gd name="connsiteX3567" fmla="*/ 4831551 w 5286365"/>
              <a:gd name="connsiteY3567" fmla="*/ 3080539 h 6857999"/>
              <a:gd name="connsiteX3568" fmla="*/ 4831154 w 5286365"/>
              <a:gd name="connsiteY3568" fmla="*/ 3077761 h 6857999"/>
              <a:gd name="connsiteX3569" fmla="*/ 4829170 w 5286365"/>
              <a:gd name="connsiteY3569" fmla="*/ 3074189 h 6857999"/>
              <a:gd name="connsiteX3570" fmla="*/ 4929979 w 5286365"/>
              <a:gd name="connsiteY3570" fmla="*/ 3028944 h 6857999"/>
              <a:gd name="connsiteX3571" fmla="*/ 4933154 w 5286365"/>
              <a:gd name="connsiteY3571" fmla="*/ 3030554 h 6857999"/>
              <a:gd name="connsiteX3572" fmla="*/ 4935137 w 5286365"/>
              <a:gd name="connsiteY3572" fmla="*/ 3032968 h 6857999"/>
              <a:gd name="connsiteX3573" fmla="*/ 4937122 w 5286365"/>
              <a:gd name="connsiteY3573" fmla="*/ 3036189 h 6857999"/>
              <a:gd name="connsiteX3574" fmla="*/ 4938711 w 5286365"/>
              <a:gd name="connsiteY3574" fmla="*/ 3039811 h 6857999"/>
              <a:gd name="connsiteX3575" fmla="*/ 4939504 w 5286365"/>
              <a:gd name="connsiteY3575" fmla="*/ 3043837 h 6857999"/>
              <a:gd name="connsiteX3576" fmla="*/ 4940297 w 5286365"/>
              <a:gd name="connsiteY3576" fmla="*/ 3048264 h 6857999"/>
              <a:gd name="connsiteX3577" fmla="*/ 4940297 w 5286365"/>
              <a:gd name="connsiteY3577" fmla="*/ 3052690 h 6857999"/>
              <a:gd name="connsiteX3578" fmla="*/ 4940297 w 5286365"/>
              <a:gd name="connsiteY3578" fmla="*/ 3057120 h 6857999"/>
              <a:gd name="connsiteX3579" fmla="*/ 4939106 w 5286365"/>
              <a:gd name="connsiteY3579" fmla="*/ 3066373 h 6857999"/>
              <a:gd name="connsiteX3580" fmla="*/ 4937122 w 5286365"/>
              <a:gd name="connsiteY3580" fmla="*/ 3074826 h 6857999"/>
              <a:gd name="connsiteX3581" fmla="*/ 4935933 w 5286365"/>
              <a:gd name="connsiteY3581" fmla="*/ 3078450 h 6857999"/>
              <a:gd name="connsiteX3582" fmla="*/ 4934742 w 5286365"/>
              <a:gd name="connsiteY3582" fmla="*/ 3081670 h 6857999"/>
              <a:gd name="connsiteX3583" fmla="*/ 4933154 w 5286365"/>
              <a:gd name="connsiteY3583" fmla="*/ 3084085 h 6857999"/>
              <a:gd name="connsiteX3584" fmla="*/ 4931170 w 5286365"/>
              <a:gd name="connsiteY3584" fmla="*/ 3086094 h 6857999"/>
              <a:gd name="connsiteX3585" fmla="*/ 4928391 w 5286365"/>
              <a:gd name="connsiteY3585" fmla="*/ 3084484 h 6857999"/>
              <a:gd name="connsiteX3586" fmla="*/ 4926010 w 5286365"/>
              <a:gd name="connsiteY3586" fmla="*/ 3082069 h 6857999"/>
              <a:gd name="connsiteX3587" fmla="*/ 4924422 w 5286365"/>
              <a:gd name="connsiteY3587" fmla="*/ 3078849 h 6857999"/>
              <a:gd name="connsiteX3588" fmla="*/ 4923231 w 5286365"/>
              <a:gd name="connsiteY3588" fmla="*/ 3075228 h 6857999"/>
              <a:gd name="connsiteX3589" fmla="*/ 4922041 w 5286365"/>
              <a:gd name="connsiteY3589" fmla="*/ 3071203 h 6857999"/>
              <a:gd name="connsiteX3590" fmla="*/ 4921643 w 5286365"/>
              <a:gd name="connsiteY3590" fmla="*/ 3066776 h 6857999"/>
              <a:gd name="connsiteX3591" fmla="*/ 4921248 w 5286365"/>
              <a:gd name="connsiteY3591" fmla="*/ 3062753 h 6857999"/>
              <a:gd name="connsiteX3592" fmla="*/ 4921248 w 5286365"/>
              <a:gd name="connsiteY3592" fmla="*/ 3057925 h 6857999"/>
              <a:gd name="connsiteX3593" fmla="*/ 4922041 w 5286365"/>
              <a:gd name="connsiteY3593" fmla="*/ 3049068 h 6857999"/>
              <a:gd name="connsiteX3594" fmla="*/ 4924024 w 5286365"/>
              <a:gd name="connsiteY3594" fmla="*/ 3040214 h 6857999"/>
              <a:gd name="connsiteX3595" fmla="*/ 4925612 w 5286365"/>
              <a:gd name="connsiteY3595" fmla="*/ 3036592 h 6857999"/>
              <a:gd name="connsiteX3596" fmla="*/ 4927201 w 5286365"/>
              <a:gd name="connsiteY3596" fmla="*/ 3033773 h 6857999"/>
              <a:gd name="connsiteX3597" fmla="*/ 4928391 w 5286365"/>
              <a:gd name="connsiteY3597" fmla="*/ 3030960 h 6857999"/>
              <a:gd name="connsiteX3598" fmla="*/ 4825710 w 5286365"/>
              <a:gd name="connsiteY3598" fmla="*/ 3001957 h 6857999"/>
              <a:gd name="connsiteX3599" fmla="*/ 4829014 w 5286365"/>
              <a:gd name="connsiteY3599" fmla="*/ 3004341 h 6857999"/>
              <a:gd name="connsiteX3600" fmla="*/ 4831077 w 5286365"/>
              <a:gd name="connsiteY3600" fmla="*/ 3006719 h 6857999"/>
              <a:gd name="connsiteX3601" fmla="*/ 4833140 w 5286365"/>
              <a:gd name="connsiteY3601" fmla="*/ 3009895 h 6857999"/>
              <a:gd name="connsiteX3602" fmla="*/ 4833965 w 5286365"/>
              <a:gd name="connsiteY3602" fmla="*/ 3013468 h 6857999"/>
              <a:gd name="connsiteX3603" fmla="*/ 4834792 w 5286365"/>
              <a:gd name="connsiteY3603" fmla="*/ 3017436 h 6857999"/>
              <a:gd name="connsiteX3604" fmla="*/ 4835205 w 5286365"/>
              <a:gd name="connsiteY3604" fmla="*/ 3021007 h 6857999"/>
              <a:gd name="connsiteX3605" fmla="*/ 4835618 w 5286365"/>
              <a:gd name="connsiteY3605" fmla="*/ 3029344 h 6857999"/>
              <a:gd name="connsiteX3606" fmla="*/ 4835618 w 5286365"/>
              <a:gd name="connsiteY3606" fmla="*/ 3038075 h 6857999"/>
              <a:gd name="connsiteX3607" fmla="*/ 4836855 w 5286365"/>
              <a:gd name="connsiteY3607" fmla="*/ 3046010 h 6857999"/>
              <a:gd name="connsiteX3608" fmla="*/ 4837268 w 5286365"/>
              <a:gd name="connsiteY3608" fmla="*/ 3049583 h 6857999"/>
              <a:gd name="connsiteX3609" fmla="*/ 4838918 w 5286365"/>
              <a:gd name="connsiteY3609" fmla="*/ 3053154 h 6857999"/>
              <a:gd name="connsiteX3610" fmla="*/ 4840983 w 5286365"/>
              <a:gd name="connsiteY3610" fmla="*/ 3055934 h 6857999"/>
              <a:gd name="connsiteX3611" fmla="*/ 4843459 w 5286365"/>
              <a:gd name="connsiteY3611" fmla="*/ 3058314 h 6857999"/>
              <a:gd name="connsiteX3612" fmla="*/ 4836855 w 5286365"/>
              <a:gd name="connsiteY3612" fmla="*/ 3058314 h 6857999"/>
              <a:gd name="connsiteX3613" fmla="*/ 4833965 w 5286365"/>
              <a:gd name="connsiteY3613" fmla="*/ 3058314 h 6857999"/>
              <a:gd name="connsiteX3614" fmla="*/ 4831901 w 5286365"/>
              <a:gd name="connsiteY3614" fmla="*/ 3059505 h 6857999"/>
              <a:gd name="connsiteX3615" fmla="*/ 4829839 w 5286365"/>
              <a:gd name="connsiteY3615" fmla="*/ 3059901 h 6857999"/>
              <a:gd name="connsiteX3616" fmla="*/ 4829014 w 5286365"/>
              <a:gd name="connsiteY3616" fmla="*/ 3061490 h 6857999"/>
              <a:gd name="connsiteX3617" fmla="*/ 4827361 w 5286365"/>
              <a:gd name="connsiteY3617" fmla="*/ 3062680 h 6857999"/>
              <a:gd name="connsiteX3618" fmla="*/ 4826949 w 5286365"/>
              <a:gd name="connsiteY3618" fmla="*/ 3063869 h 6857999"/>
              <a:gd name="connsiteX3619" fmla="*/ 4825297 w 5286365"/>
              <a:gd name="connsiteY3619" fmla="*/ 3061091 h 6857999"/>
              <a:gd name="connsiteX3620" fmla="*/ 4824061 w 5286365"/>
              <a:gd name="connsiteY3620" fmla="*/ 3057519 h 6857999"/>
              <a:gd name="connsiteX3621" fmla="*/ 4823233 w 5286365"/>
              <a:gd name="connsiteY3621" fmla="*/ 3054346 h 6857999"/>
              <a:gd name="connsiteX3622" fmla="*/ 4822820 w 5286365"/>
              <a:gd name="connsiteY3622" fmla="*/ 3050775 h 6857999"/>
              <a:gd name="connsiteX3623" fmla="*/ 4822820 w 5286365"/>
              <a:gd name="connsiteY3623" fmla="*/ 3044026 h 6857999"/>
              <a:gd name="connsiteX3624" fmla="*/ 4823233 w 5286365"/>
              <a:gd name="connsiteY3624" fmla="*/ 3036488 h 6857999"/>
              <a:gd name="connsiteX3625" fmla="*/ 4824885 w 5286365"/>
              <a:gd name="connsiteY3625" fmla="*/ 3020214 h 6857999"/>
              <a:gd name="connsiteX3626" fmla="*/ 4825297 w 5286365"/>
              <a:gd name="connsiteY3626" fmla="*/ 3011485 h 6857999"/>
              <a:gd name="connsiteX3627" fmla="*/ 4909806 w 5286365"/>
              <a:gd name="connsiteY3627" fmla="*/ 2995607 h 6857999"/>
              <a:gd name="connsiteX3628" fmla="*/ 4915012 w 5286365"/>
              <a:gd name="connsiteY3628" fmla="*/ 2995607 h 6857999"/>
              <a:gd name="connsiteX3629" fmla="*/ 4915012 w 5286365"/>
              <a:gd name="connsiteY3629" fmla="*/ 3006915 h 6857999"/>
              <a:gd name="connsiteX3630" fmla="*/ 4919816 w 5286365"/>
              <a:gd name="connsiteY3630" fmla="*/ 3006915 h 6857999"/>
              <a:gd name="connsiteX3631" fmla="*/ 4923421 w 5286365"/>
              <a:gd name="connsiteY3631" fmla="*/ 3006915 h 6857999"/>
              <a:gd name="connsiteX3632" fmla="*/ 4925823 w 5286365"/>
              <a:gd name="connsiteY3632" fmla="*/ 3006134 h 6857999"/>
              <a:gd name="connsiteX3633" fmla="*/ 4927827 w 5286365"/>
              <a:gd name="connsiteY3633" fmla="*/ 3004577 h 6857999"/>
              <a:gd name="connsiteX3634" fmla="*/ 4929427 w 5286365"/>
              <a:gd name="connsiteY3634" fmla="*/ 3002627 h 6857999"/>
              <a:gd name="connsiteX3635" fmla="*/ 4929829 w 5286365"/>
              <a:gd name="connsiteY3635" fmla="*/ 3000677 h 6857999"/>
              <a:gd name="connsiteX3636" fmla="*/ 4931031 w 5286365"/>
              <a:gd name="connsiteY3636" fmla="*/ 2995607 h 6857999"/>
              <a:gd name="connsiteX3637" fmla="*/ 4934634 w 5286365"/>
              <a:gd name="connsiteY3637" fmla="*/ 2996390 h 6857999"/>
              <a:gd name="connsiteX3638" fmla="*/ 4937037 w 5286365"/>
              <a:gd name="connsiteY3638" fmla="*/ 2996777 h 6857999"/>
              <a:gd name="connsiteX3639" fmla="*/ 4939839 w 5286365"/>
              <a:gd name="connsiteY3639" fmla="*/ 2997559 h 6857999"/>
              <a:gd name="connsiteX3640" fmla="*/ 4941843 w 5286365"/>
              <a:gd name="connsiteY3640" fmla="*/ 2998727 h 6857999"/>
              <a:gd name="connsiteX3641" fmla="*/ 4943845 w 5286365"/>
              <a:gd name="connsiteY3641" fmla="*/ 3000287 h 6857999"/>
              <a:gd name="connsiteX3642" fmla="*/ 4944645 w 5286365"/>
              <a:gd name="connsiteY3642" fmla="*/ 3001846 h 6857999"/>
              <a:gd name="connsiteX3643" fmla="*/ 4945846 w 5286365"/>
              <a:gd name="connsiteY3643" fmla="*/ 3003015 h 6857999"/>
              <a:gd name="connsiteX3644" fmla="*/ 4946247 w 5286365"/>
              <a:gd name="connsiteY3644" fmla="*/ 3004577 h 6857999"/>
              <a:gd name="connsiteX3645" fmla="*/ 4946648 w 5286365"/>
              <a:gd name="connsiteY3645" fmla="*/ 3006134 h 6857999"/>
              <a:gd name="connsiteX3646" fmla="*/ 4946247 w 5286365"/>
              <a:gd name="connsiteY3646" fmla="*/ 3008084 h 6857999"/>
              <a:gd name="connsiteX3647" fmla="*/ 4945047 w 5286365"/>
              <a:gd name="connsiteY3647" fmla="*/ 3011597 h 6857999"/>
              <a:gd name="connsiteX3648" fmla="*/ 4943043 w 5286365"/>
              <a:gd name="connsiteY3648" fmla="*/ 3015103 h 6857999"/>
              <a:gd name="connsiteX3649" fmla="*/ 4939839 w 5286365"/>
              <a:gd name="connsiteY3649" fmla="*/ 3017834 h 6857999"/>
              <a:gd name="connsiteX3650" fmla="*/ 4936236 w 5286365"/>
              <a:gd name="connsiteY3650" fmla="*/ 3017834 h 6857999"/>
              <a:gd name="connsiteX3651" fmla="*/ 4932231 w 5286365"/>
              <a:gd name="connsiteY3651" fmla="*/ 3017444 h 6857999"/>
              <a:gd name="connsiteX3652" fmla="*/ 4927827 w 5286365"/>
              <a:gd name="connsiteY3652" fmla="*/ 3016272 h 6857999"/>
              <a:gd name="connsiteX3653" fmla="*/ 4923821 w 5286365"/>
              <a:gd name="connsiteY3653" fmla="*/ 3015103 h 6857999"/>
              <a:gd name="connsiteX3654" fmla="*/ 4915413 w 5286365"/>
              <a:gd name="connsiteY3654" fmla="*/ 3011597 h 6857999"/>
              <a:gd name="connsiteX3655" fmla="*/ 4911407 w 5286365"/>
              <a:gd name="connsiteY3655" fmla="*/ 3009255 h 6857999"/>
              <a:gd name="connsiteX3656" fmla="*/ 4908203 w 5286365"/>
              <a:gd name="connsiteY3656" fmla="*/ 3006915 h 6857999"/>
              <a:gd name="connsiteX3657" fmla="*/ 4905400 w 5286365"/>
              <a:gd name="connsiteY3657" fmla="*/ 3004577 h 6857999"/>
              <a:gd name="connsiteX3658" fmla="*/ 4902998 w 5286365"/>
              <a:gd name="connsiteY3658" fmla="*/ 3002627 h 6857999"/>
              <a:gd name="connsiteX3659" fmla="*/ 4902196 w 5286365"/>
              <a:gd name="connsiteY3659" fmla="*/ 3000677 h 6857999"/>
              <a:gd name="connsiteX3660" fmla="*/ 4902196 w 5286365"/>
              <a:gd name="connsiteY3660" fmla="*/ 2999117 h 6857999"/>
              <a:gd name="connsiteX3661" fmla="*/ 4902597 w 5286365"/>
              <a:gd name="connsiteY3661" fmla="*/ 2998338 h 6857999"/>
              <a:gd name="connsiteX3662" fmla="*/ 4902998 w 5286365"/>
              <a:gd name="connsiteY3662" fmla="*/ 2997559 h 6857999"/>
              <a:gd name="connsiteX3663" fmla="*/ 4905801 w 5286365"/>
              <a:gd name="connsiteY3663" fmla="*/ 2996390 h 6857999"/>
              <a:gd name="connsiteX3664" fmla="*/ 4833936 w 5286365"/>
              <a:gd name="connsiteY3664" fmla="*/ 2973382 h 6857999"/>
              <a:gd name="connsiteX3665" fmla="*/ 4837856 w 5286365"/>
              <a:gd name="connsiteY3665" fmla="*/ 2974965 h 6857999"/>
              <a:gd name="connsiteX3666" fmla="*/ 4841386 w 5286365"/>
              <a:gd name="connsiteY3666" fmla="*/ 2976940 h 6857999"/>
              <a:gd name="connsiteX3667" fmla="*/ 4844916 w 5286365"/>
              <a:gd name="connsiteY3667" fmla="*/ 2978915 h 6857999"/>
              <a:gd name="connsiteX3668" fmla="*/ 4848054 w 5286365"/>
              <a:gd name="connsiteY3668" fmla="*/ 2980891 h 6857999"/>
              <a:gd name="connsiteX3669" fmla="*/ 4850408 w 5286365"/>
              <a:gd name="connsiteY3669" fmla="*/ 2983265 h 6857999"/>
              <a:gd name="connsiteX3670" fmla="*/ 4852762 w 5286365"/>
              <a:gd name="connsiteY3670" fmla="*/ 2985239 h 6857999"/>
              <a:gd name="connsiteX3671" fmla="*/ 4856683 w 5286365"/>
              <a:gd name="connsiteY3671" fmla="*/ 2990773 h 6857999"/>
              <a:gd name="connsiteX3672" fmla="*/ 4859821 w 5286365"/>
              <a:gd name="connsiteY3672" fmla="*/ 2996305 h 6857999"/>
              <a:gd name="connsiteX3673" fmla="*/ 4862175 w 5286365"/>
              <a:gd name="connsiteY3673" fmla="*/ 3002234 h 6857999"/>
              <a:gd name="connsiteX3674" fmla="*/ 4863742 w 5286365"/>
              <a:gd name="connsiteY3674" fmla="*/ 3008955 h 6857999"/>
              <a:gd name="connsiteX3675" fmla="*/ 4864920 w 5286365"/>
              <a:gd name="connsiteY3675" fmla="*/ 3015277 h 6857999"/>
              <a:gd name="connsiteX3676" fmla="*/ 4865312 w 5286365"/>
              <a:gd name="connsiteY3676" fmla="*/ 3021602 h 6857999"/>
              <a:gd name="connsiteX3677" fmla="*/ 4865312 w 5286365"/>
              <a:gd name="connsiteY3677" fmla="*/ 3028713 h 6857999"/>
              <a:gd name="connsiteX3678" fmla="*/ 4865312 w 5286365"/>
              <a:gd name="connsiteY3678" fmla="*/ 3042945 h 6857999"/>
              <a:gd name="connsiteX3679" fmla="*/ 4865704 w 5286365"/>
              <a:gd name="connsiteY3679" fmla="*/ 3056380 h 6857999"/>
              <a:gd name="connsiteX3680" fmla="*/ 4866096 w 5286365"/>
              <a:gd name="connsiteY3680" fmla="*/ 3062703 h 6857999"/>
              <a:gd name="connsiteX3681" fmla="*/ 4867274 w 5286365"/>
              <a:gd name="connsiteY3681" fmla="*/ 3068634 h 6857999"/>
              <a:gd name="connsiteX3682" fmla="*/ 4862958 w 5286365"/>
              <a:gd name="connsiteY3682" fmla="*/ 3064285 h 6857999"/>
              <a:gd name="connsiteX3683" fmla="*/ 4859821 w 5286365"/>
              <a:gd name="connsiteY3683" fmla="*/ 3059146 h 6857999"/>
              <a:gd name="connsiteX3684" fmla="*/ 4857467 w 5286365"/>
              <a:gd name="connsiteY3684" fmla="*/ 3053614 h 6857999"/>
              <a:gd name="connsiteX3685" fmla="*/ 4855899 w 5286365"/>
              <a:gd name="connsiteY3685" fmla="*/ 3048080 h 6857999"/>
              <a:gd name="connsiteX3686" fmla="*/ 4854721 w 5286365"/>
              <a:gd name="connsiteY3686" fmla="*/ 3042154 h 6857999"/>
              <a:gd name="connsiteX3687" fmla="*/ 4854329 w 5286365"/>
              <a:gd name="connsiteY3687" fmla="*/ 3035828 h 6857999"/>
              <a:gd name="connsiteX3688" fmla="*/ 4853545 w 5286365"/>
              <a:gd name="connsiteY3688" fmla="*/ 3022788 h 6857999"/>
              <a:gd name="connsiteX3689" fmla="*/ 4852762 w 5286365"/>
              <a:gd name="connsiteY3689" fmla="*/ 3015672 h 6857999"/>
              <a:gd name="connsiteX3690" fmla="*/ 4852370 w 5286365"/>
              <a:gd name="connsiteY3690" fmla="*/ 3009347 h 6857999"/>
              <a:gd name="connsiteX3691" fmla="*/ 4851191 w 5286365"/>
              <a:gd name="connsiteY3691" fmla="*/ 3002631 h 6857999"/>
              <a:gd name="connsiteX3692" fmla="*/ 4849232 w 5286365"/>
              <a:gd name="connsiteY3692" fmla="*/ 2996305 h 6857999"/>
              <a:gd name="connsiteX3693" fmla="*/ 4846878 w 5286365"/>
              <a:gd name="connsiteY3693" fmla="*/ 2990379 h 6857999"/>
              <a:gd name="connsiteX3694" fmla="*/ 4844132 w 5286365"/>
              <a:gd name="connsiteY3694" fmla="*/ 2984449 h 6857999"/>
              <a:gd name="connsiteX3695" fmla="*/ 4839427 w 5286365"/>
              <a:gd name="connsiteY3695" fmla="*/ 2978124 h 6857999"/>
              <a:gd name="connsiteX3696" fmla="*/ 4837073 w 5286365"/>
              <a:gd name="connsiteY3696" fmla="*/ 2975756 h 6857999"/>
              <a:gd name="connsiteX3697" fmla="*/ 866082 w 5286365"/>
              <a:gd name="connsiteY3697" fmla="*/ 2892417 h 6857999"/>
              <a:gd name="connsiteX3698" fmla="*/ 871206 w 5286365"/>
              <a:gd name="connsiteY3698" fmla="*/ 2894392 h 6857999"/>
              <a:gd name="connsiteX3699" fmla="*/ 874754 w 5286365"/>
              <a:gd name="connsiteY3699" fmla="*/ 2897156 h 6857999"/>
              <a:gd name="connsiteX3700" fmla="*/ 877514 w 5286365"/>
              <a:gd name="connsiteY3700" fmla="*/ 2899523 h 6857999"/>
              <a:gd name="connsiteX3701" fmla="*/ 879091 w 5286365"/>
              <a:gd name="connsiteY3701" fmla="*/ 2901892 h 6857999"/>
              <a:gd name="connsiteX3702" fmla="*/ 880668 w 5286365"/>
              <a:gd name="connsiteY3702" fmla="*/ 2904261 h 6857999"/>
              <a:gd name="connsiteX3703" fmla="*/ 881062 w 5286365"/>
              <a:gd name="connsiteY3703" fmla="*/ 2907419 h 6857999"/>
              <a:gd name="connsiteX3704" fmla="*/ 881062 w 5286365"/>
              <a:gd name="connsiteY3704" fmla="*/ 2910577 h 6857999"/>
              <a:gd name="connsiteX3705" fmla="*/ 880668 w 5286365"/>
              <a:gd name="connsiteY3705" fmla="*/ 2913341 h 6857999"/>
              <a:gd name="connsiteX3706" fmla="*/ 878696 w 5286365"/>
              <a:gd name="connsiteY3706" fmla="*/ 2920052 h 6857999"/>
              <a:gd name="connsiteX3707" fmla="*/ 876725 w 5286365"/>
              <a:gd name="connsiteY3707" fmla="*/ 2927552 h 6857999"/>
              <a:gd name="connsiteX3708" fmla="*/ 875149 w 5286365"/>
              <a:gd name="connsiteY3708" fmla="*/ 2935053 h 6857999"/>
              <a:gd name="connsiteX3709" fmla="*/ 875149 w 5286365"/>
              <a:gd name="connsiteY3709" fmla="*/ 2939001 h 6857999"/>
              <a:gd name="connsiteX3710" fmla="*/ 875149 w 5286365"/>
              <a:gd name="connsiteY3710" fmla="*/ 2943345 h 6857999"/>
              <a:gd name="connsiteX3711" fmla="*/ 871601 w 5286365"/>
              <a:gd name="connsiteY3711" fmla="*/ 2939001 h 6857999"/>
              <a:gd name="connsiteX3712" fmla="*/ 867658 w 5286365"/>
              <a:gd name="connsiteY3712" fmla="*/ 2936238 h 6857999"/>
              <a:gd name="connsiteX3713" fmla="*/ 864111 w 5286365"/>
              <a:gd name="connsiteY3713" fmla="*/ 2934264 h 6857999"/>
              <a:gd name="connsiteX3714" fmla="*/ 860563 w 5286365"/>
              <a:gd name="connsiteY3714" fmla="*/ 2933869 h 6857999"/>
              <a:gd name="connsiteX3715" fmla="*/ 857803 w 5286365"/>
              <a:gd name="connsiteY3715" fmla="*/ 2934264 h 6857999"/>
              <a:gd name="connsiteX3716" fmla="*/ 854255 w 5286365"/>
              <a:gd name="connsiteY3716" fmla="*/ 2935449 h 6857999"/>
              <a:gd name="connsiteX3717" fmla="*/ 851101 w 5286365"/>
              <a:gd name="connsiteY3717" fmla="*/ 2937422 h 6857999"/>
              <a:gd name="connsiteX3718" fmla="*/ 848342 w 5286365"/>
              <a:gd name="connsiteY3718" fmla="*/ 2939792 h 6857999"/>
              <a:gd name="connsiteX3719" fmla="*/ 845188 w 5286365"/>
              <a:gd name="connsiteY3719" fmla="*/ 2942949 h 6857999"/>
              <a:gd name="connsiteX3720" fmla="*/ 842429 w 5286365"/>
              <a:gd name="connsiteY3720" fmla="*/ 2946502 h 6857999"/>
              <a:gd name="connsiteX3721" fmla="*/ 836910 w 5286365"/>
              <a:gd name="connsiteY3721" fmla="*/ 2953213 h 6857999"/>
              <a:gd name="connsiteX3722" fmla="*/ 832179 w 5286365"/>
              <a:gd name="connsiteY3722" fmla="*/ 2960320 h 6857999"/>
              <a:gd name="connsiteX3723" fmla="*/ 827843 w 5286365"/>
              <a:gd name="connsiteY3723" fmla="*/ 2965846 h 6857999"/>
              <a:gd name="connsiteX3724" fmla="*/ 824689 w 5286365"/>
              <a:gd name="connsiteY3724" fmla="*/ 2967031 h 6857999"/>
              <a:gd name="connsiteX3725" fmla="*/ 823901 w 5286365"/>
              <a:gd name="connsiteY3725" fmla="*/ 2967031 h 6857999"/>
              <a:gd name="connsiteX3726" fmla="*/ 823506 w 5286365"/>
              <a:gd name="connsiteY3726" fmla="*/ 2967031 h 6857999"/>
              <a:gd name="connsiteX3727" fmla="*/ 822718 w 5286365"/>
              <a:gd name="connsiteY3727" fmla="*/ 2966241 h 6857999"/>
              <a:gd name="connsiteX3728" fmla="*/ 822324 w 5286365"/>
              <a:gd name="connsiteY3728" fmla="*/ 2965451 h 6857999"/>
              <a:gd name="connsiteX3729" fmla="*/ 822324 w 5286365"/>
              <a:gd name="connsiteY3729" fmla="*/ 2963477 h 6857999"/>
              <a:gd name="connsiteX3730" fmla="*/ 823506 w 5286365"/>
              <a:gd name="connsiteY3730" fmla="*/ 2960320 h 6857999"/>
              <a:gd name="connsiteX3731" fmla="*/ 824295 w 5286365"/>
              <a:gd name="connsiteY3731" fmla="*/ 2956767 h 6857999"/>
              <a:gd name="connsiteX3732" fmla="*/ 827843 w 5286365"/>
              <a:gd name="connsiteY3732" fmla="*/ 2948870 h 6857999"/>
              <a:gd name="connsiteX3733" fmla="*/ 831391 w 5286365"/>
              <a:gd name="connsiteY3733" fmla="*/ 2939396 h 6857999"/>
              <a:gd name="connsiteX3734" fmla="*/ 832179 w 5286365"/>
              <a:gd name="connsiteY3734" fmla="*/ 2934264 h 6857999"/>
              <a:gd name="connsiteX3735" fmla="*/ 833362 w 5286365"/>
              <a:gd name="connsiteY3735" fmla="*/ 2929922 h 6857999"/>
              <a:gd name="connsiteX3736" fmla="*/ 833362 w 5286365"/>
              <a:gd name="connsiteY3736" fmla="*/ 2925579 h 6857999"/>
              <a:gd name="connsiteX3737" fmla="*/ 832179 w 5286365"/>
              <a:gd name="connsiteY3737" fmla="*/ 2921237 h 6857999"/>
              <a:gd name="connsiteX3738" fmla="*/ 831391 w 5286365"/>
              <a:gd name="connsiteY3738" fmla="*/ 2920052 h 6857999"/>
              <a:gd name="connsiteX3739" fmla="*/ 830208 w 5286365"/>
              <a:gd name="connsiteY3739" fmla="*/ 2918078 h 6857999"/>
              <a:gd name="connsiteX3740" fmla="*/ 829025 w 5286365"/>
              <a:gd name="connsiteY3740" fmla="*/ 2916500 h 6857999"/>
              <a:gd name="connsiteX3741" fmla="*/ 830996 w 5286365"/>
              <a:gd name="connsiteY3741" fmla="*/ 2917288 h 6857999"/>
              <a:gd name="connsiteX3742" fmla="*/ 834939 w 5286365"/>
              <a:gd name="connsiteY3742" fmla="*/ 2918867 h 6857999"/>
              <a:gd name="connsiteX3743" fmla="*/ 838487 w 5286365"/>
              <a:gd name="connsiteY3743" fmla="*/ 2920052 h 6857999"/>
              <a:gd name="connsiteX3744" fmla="*/ 841246 w 5286365"/>
              <a:gd name="connsiteY3744" fmla="*/ 2919262 h 6857999"/>
              <a:gd name="connsiteX3745" fmla="*/ 844400 w 5286365"/>
              <a:gd name="connsiteY3745" fmla="*/ 2918867 h 6857999"/>
              <a:gd name="connsiteX3746" fmla="*/ 847159 w 5286365"/>
              <a:gd name="connsiteY3746" fmla="*/ 2917288 h 6857999"/>
              <a:gd name="connsiteX3747" fmla="*/ 849919 w 5286365"/>
              <a:gd name="connsiteY3747" fmla="*/ 2916104 h 6857999"/>
              <a:gd name="connsiteX3748" fmla="*/ 851890 w 5286365"/>
              <a:gd name="connsiteY3748" fmla="*/ 2913341 h 6857999"/>
              <a:gd name="connsiteX3749" fmla="*/ 855832 w 5286365"/>
              <a:gd name="connsiteY3749" fmla="*/ 2908604 h 6857999"/>
              <a:gd name="connsiteX3750" fmla="*/ 859774 w 5286365"/>
              <a:gd name="connsiteY3750" fmla="*/ 2903077 h 6857999"/>
              <a:gd name="connsiteX3751" fmla="*/ 863322 w 5286365"/>
              <a:gd name="connsiteY3751" fmla="*/ 2897550 h 6857999"/>
              <a:gd name="connsiteX3752" fmla="*/ 0 w 5286365"/>
              <a:gd name="connsiteY3752" fmla="*/ 2874956 h 6857999"/>
              <a:gd name="connsiteX3753" fmla="*/ 48479 w 5286365"/>
              <a:gd name="connsiteY3753" fmla="*/ 2897756 h 6857999"/>
              <a:gd name="connsiteX3754" fmla="*/ 51238 w 5286365"/>
              <a:gd name="connsiteY3754" fmla="*/ 2897756 h 6857999"/>
              <a:gd name="connsiteX3755" fmla="*/ 53208 w 5286365"/>
              <a:gd name="connsiteY3755" fmla="*/ 2898155 h 6857999"/>
              <a:gd name="connsiteX3756" fmla="*/ 55179 w 5286365"/>
              <a:gd name="connsiteY3756" fmla="*/ 2898955 h 6857999"/>
              <a:gd name="connsiteX3757" fmla="*/ 56361 w 5286365"/>
              <a:gd name="connsiteY3757" fmla="*/ 2900156 h 6857999"/>
              <a:gd name="connsiteX3758" fmla="*/ 56756 w 5286365"/>
              <a:gd name="connsiteY3758" fmla="*/ 2901756 h 6857999"/>
              <a:gd name="connsiteX3759" fmla="*/ 57150 w 5286365"/>
              <a:gd name="connsiteY3759" fmla="*/ 2903756 h 6857999"/>
              <a:gd name="connsiteX3760" fmla="*/ 57150 w 5286365"/>
              <a:gd name="connsiteY3760" fmla="*/ 2908156 h 6857999"/>
              <a:gd name="connsiteX3761" fmla="*/ 55967 w 5286365"/>
              <a:gd name="connsiteY3761" fmla="*/ 2917755 h 6857999"/>
              <a:gd name="connsiteX3762" fmla="*/ 55967 w 5286365"/>
              <a:gd name="connsiteY3762" fmla="*/ 2922155 h 6857999"/>
              <a:gd name="connsiteX3763" fmla="*/ 55967 w 5286365"/>
              <a:gd name="connsiteY3763" fmla="*/ 2924555 h 6857999"/>
              <a:gd name="connsiteX3764" fmla="*/ 56756 w 5286365"/>
              <a:gd name="connsiteY3764" fmla="*/ 2925756 h 6857999"/>
              <a:gd name="connsiteX3765" fmla="*/ 49661 w 5286365"/>
              <a:gd name="connsiteY3765" fmla="*/ 2925355 h 6857999"/>
              <a:gd name="connsiteX3766" fmla="*/ 43355 w 5286365"/>
              <a:gd name="connsiteY3766" fmla="*/ 2924555 h 6857999"/>
              <a:gd name="connsiteX3767" fmla="*/ 37837 w 5286365"/>
              <a:gd name="connsiteY3767" fmla="*/ 2922155 h 6857999"/>
              <a:gd name="connsiteX3768" fmla="*/ 32319 w 5286365"/>
              <a:gd name="connsiteY3768" fmla="*/ 2920955 h 6857999"/>
              <a:gd name="connsiteX3769" fmla="*/ 27984 w 5286365"/>
              <a:gd name="connsiteY3769" fmla="*/ 2918156 h 6857999"/>
              <a:gd name="connsiteX3770" fmla="*/ 24042 w 5286365"/>
              <a:gd name="connsiteY3770" fmla="*/ 2915356 h 6857999"/>
              <a:gd name="connsiteX3771" fmla="*/ 20101 w 5286365"/>
              <a:gd name="connsiteY3771" fmla="*/ 2912156 h 6857999"/>
              <a:gd name="connsiteX3772" fmla="*/ 16948 w 5286365"/>
              <a:gd name="connsiteY3772" fmla="*/ 2909356 h 6857999"/>
              <a:gd name="connsiteX3773" fmla="*/ 13795 w 5286365"/>
              <a:gd name="connsiteY3773" fmla="*/ 2904955 h 6857999"/>
              <a:gd name="connsiteX3774" fmla="*/ 11430 w 5286365"/>
              <a:gd name="connsiteY3774" fmla="*/ 2901756 h 6857999"/>
              <a:gd name="connsiteX3775" fmla="*/ 9065 w 5286365"/>
              <a:gd name="connsiteY3775" fmla="*/ 2897756 h 6857999"/>
              <a:gd name="connsiteX3776" fmla="*/ 7094 w 5286365"/>
              <a:gd name="connsiteY3776" fmla="*/ 2892955 h 6857999"/>
              <a:gd name="connsiteX3777" fmla="*/ 3547 w 5286365"/>
              <a:gd name="connsiteY3777" fmla="*/ 2883755 h 6857999"/>
              <a:gd name="connsiteX3778" fmla="*/ 5046912 w 5286365"/>
              <a:gd name="connsiteY3778" fmla="*/ 2757483 h 6857999"/>
              <a:gd name="connsiteX3779" fmla="*/ 5055332 w 5286365"/>
              <a:gd name="connsiteY3779" fmla="*/ 2759494 h 6857999"/>
              <a:gd name="connsiteX3780" fmla="*/ 5057739 w 5286365"/>
              <a:gd name="connsiteY3780" fmla="*/ 2760699 h 6857999"/>
              <a:gd name="connsiteX3781" fmla="*/ 5059343 w 5286365"/>
              <a:gd name="connsiteY3781" fmla="*/ 2761503 h 6857999"/>
              <a:gd name="connsiteX3782" fmla="*/ 5060146 w 5286365"/>
              <a:gd name="connsiteY3782" fmla="*/ 2762712 h 6857999"/>
              <a:gd name="connsiteX3783" fmla="*/ 5060948 w 5286365"/>
              <a:gd name="connsiteY3783" fmla="*/ 2763917 h 6857999"/>
              <a:gd name="connsiteX3784" fmla="*/ 5060146 w 5286365"/>
              <a:gd name="connsiteY3784" fmla="*/ 2765126 h 6857999"/>
              <a:gd name="connsiteX3785" fmla="*/ 5059746 w 5286365"/>
              <a:gd name="connsiteY3785" fmla="*/ 2766734 h 6857999"/>
              <a:gd name="connsiteX3786" fmla="*/ 5058141 w 5286365"/>
              <a:gd name="connsiteY3786" fmla="*/ 2770352 h 6857999"/>
              <a:gd name="connsiteX3787" fmla="*/ 5056135 w 5286365"/>
              <a:gd name="connsiteY3787" fmla="*/ 2774778 h 6857999"/>
              <a:gd name="connsiteX3788" fmla="*/ 5055733 w 5286365"/>
              <a:gd name="connsiteY3788" fmla="*/ 2777188 h 6857999"/>
              <a:gd name="connsiteX3789" fmla="*/ 5055332 w 5286365"/>
              <a:gd name="connsiteY3789" fmla="*/ 2780005 h 6857999"/>
              <a:gd name="connsiteX3790" fmla="*/ 5055332 w 5286365"/>
              <a:gd name="connsiteY3790" fmla="*/ 2782819 h 6857999"/>
              <a:gd name="connsiteX3791" fmla="*/ 5055733 w 5286365"/>
              <a:gd name="connsiteY3791" fmla="*/ 2786036 h 6857999"/>
              <a:gd name="connsiteX3792" fmla="*/ 5051321 w 5286365"/>
              <a:gd name="connsiteY3792" fmla="*/ 2786840 h 6857999"/>
              <a:gd name="connsiteX3793" fmla="*/ 5048114 w 5286365"/>
              <a:gd name="connsiteY3793" fmla="*/ 2787645 h 6857999"/>
              <a:gd name="connsiteX3794" fmla="*/ 5044906 w 5286365"/>
              <a:gd name="connsiteY3794" fmla="*/ 2786840 h 6857999"/>
              <a:gd name="connsiteX3795" fmla="*/ 5042899 w 5286365"/>
              <a:gd name="connsiteY3795" fmla="*/ 2786441 h 6857999"/>
              <a:gd name="connsiteX3796" fmla="*/ 5042098 w 5286365"/>
              <a:gd name="connsiteY3796" fmla="*/ 2784831 h 6857999"/>
              <a:gd name="connsiteX3797" fmla="*/ 5040895 w 5286365"/>
              <a:gd name="connsiteY3797" fmla="*/ 2783222 h 6857999"/>
              <a:gd name="connsiteX3798" fmla="*/ 5039292 w 5286365"/>
              <a:gd name="connsiteY3798" fmla="*/ 2780406 h 6857999"/>
              <a:gd name="connsiteX3799" fmla="*/ 5038089 w 5286365"/>
              <a:gd name="connsiteY3799" fmla="*/ 2776788 h 6857999"/>
              <a:gd name="connsiteX3800" fmla="*/ 5036885 w 5286365"/>
              <a:gd name="connsiteY3800" fmla="*/ 2775582 h 6857999"/>
              <a:gd name="connsiteX3801" fmla="*/ 5035280 w 5286365"/>
              <a:gd name="connsiteY3801" fmla="*/ 2774375 h 6857999"/>
              <a:gd name="connsiteX3802" fmla="*/ 5033276 w 5286365"/>
              <a:gd name="connsiteY3802" fmla="*/ 2773570 h 6857999"/>
              <a:gd name="connsiteX3803" fmla="*/ 5030869 w 5286365"/>
              <a:gd name="connsiteY3803" fmla="*/ 2773170 h 6857999"/>
              <a:gd name="connsiteX3804" fmla="*/ 5027260 w 5286365"/>
              <a:gd name="connsiteY3804" fmla="*/ 2773570 h 6857999"/>
              <a:gd name="connsiteX3805" fmla="*/ 5023250 w 5286365"/>
              <a:gd name="connsiteY3805" fmla="*/ 2774778 h 6857999"/>
              <a:gd name="connsiteX3806" fmla="*/ 5022847 w 5286365"/>
              <a:gd name="connsiteY3806" fmla="*/ 2772365 h 6857999"/>
              <a:gd name="connsiteX3807" fmla="*/ 5023250 w 5286365"/>
              <a:gd name="connsiteY3807" fmla="*/ 2770755 h 6857999"/>
              <a:gd name="connsiteX3808" fmla="*/ 5024051 w 5286365"/>
              <a:gd name="connsiteY3808" fmla="*/ 2769147 h 6857999"/>
              <a:gd name="connsiteX3809" fmla="*/ 5025655 w 5286365"/>
              <a:gd name="connsiteY3809" fmla="*/ 2768342 h 6857999"/>
              <a:gd name="connsiteX3810" fmla="*/ 5027260 w 5286365"/>
              <a:gd name="connsiteY3810" fmla="*/ 2767134 h 6857999"/>
              <a:gd name="connsiteX3811" fmla="*/ 5029265 w 5286365"/>
              <a:gd name="connsiteY3811" fmla="*/ 2765929 h 6857999"/>
              <a:gd name="connsiteX3812" fmla="*/ 5034078 w 5286365"/>
              <a:gd name="connsiteY3812" fmla="*/ 2765126 h 6857999"/>
              <a:gd name="connsiteX3813" fmla="*/ 5038489 w 5286365"/>
              <a:gd name="connsiteY3813" fmla="*/ 2763917 h 6857999"/>
              <a:gd name="connsiteX3814" fmla="*/ 5042498 w 5286365"/>
              <a:gd name="connsiteY3814" fmla="*/ 2762712 h 6857999"/>
              <a:gd name="connsiteX3815" fmla="*/ 5044506 w 5286365"/>
              <a:gd name="connsiteY3815" fmla="*/ 2761907 h 6857999"/>
              <a:gd name="connsiteX3816" fmla="*/ 5045709 w 5286365"/>
              <a:gd name="connsiteY3816" fmla="*/ 2760699 h 6857999"/>
              <a:gd name="connsiteX3817" fmla="*/ 5046511 w 5286365"/>
              <a:gd name="connsiteY3817" fmla="*/ 2759091 h 6857999"/>
              <a:gd name="connsiteX3818" fmla="*/ 5199282 w 5286365"/>
              <a:gd name="connsiteY3818" fmla="*/ 2733671 h 6857999"/>
              <a:gd name="connsiteX3819" fmla="*/ 5202504 w 5286365"/>
              <a:gd name="connsiteY3819" fmla="*/ 2736107 h 6857999"/>
              <a:gd name="connsiteX3820" fmla="*/ 5205320 w 5286365"/>
              <a:gd name="connsiteY3820" fmla="*/ 2738544 h 6857999"/>
              <a:gd name="connsiteX3821" fmla="*/ 5207735 w 5286365"/>
              <a:gd name="connsiteY3821" fmla="*/ 2740979 h 6857999"/>
              <a:gd name="connsiteX3822" fmla="*/ 5209747 w 5286365"/>
              <a:gd name="connsiteY3822" fmla="*/ 2744228 h 6857999"/>
              <a:gd name="connsiteX3823" fmla="*/ 5211358 w 5286365"/>
              <a:gd name="connsiteY3823" fmla="*/ 2746668 h 6857999"/>
              <a:gd name="connsiteX3824" fmla="*/ 5211760 w 5286365"/>
              <a:gd name="connsiteY3824" fmla="*/ 2749916 h 6857999"/>
              <a:gd name="connsiteX3825" fmla="*/ 5211760 w 5286365"/>
              <a:gd name="connsiteY3825" fmla="*/ 2752352 h 6857999"/>
              <a:gd name="connsiteX3826" fmla="*/ 5211358 w 5286365"/>
              <a:gd name="connsiteY3826" fmla="*/ 2755600 h 6857999"/>
              <a:gd name="connsiteX3827" fmla="*/ 5210149 w 5286365"/>
              <a:gd name="connsiteY3827" fmla="*/ 2758036 h 6857999"/>
              <a:gd name="connsiteX3828" fmla="*/ 5208138 w 5286365"/>
              <a:gd name="connsiteY3828" fmla="*/ 2760068 h 6857999"/>
              <a:gd name="connsiteX3829" fmla="*/ 5206125 w 5286365"/>
              <a:gd name="connsiteY3829" fmla="*/ 2762911 h 6857999"/>
              <a:gd name="connsiteX3830" fmla="*/ 5202504 w 5286365"/>
              <a:gd name="connsiteY3830" fmla="*/ 2764128 h 6857999"/>
              <a:gd name="connsiteX3831" fmla="*/ 5199282 w 5286365"/>
              <a:gd name="connsiteY3831" fmla="*/ 2765751 h 6857999"/>
              <a:gd name="connsiteX3832" fmla="*/ 5194452 w 5286365"/>
              <a:gd name="connsiteY3832" fmla="*/ 2767376 h 6857999"/>
              <a:gd name="connsiteX3833" fmla="*/ 5189625 w 5286365"/>
              <a:gd name="connsiteY3833" fmla="*/ 2767784 h 6857999"/>
              <a:gd name="connsiteX3834" fmla="*/ 5183185 w 5286365"/>
              <a:gd name="connsiteY3834" fmla="*/ 2768596 h 6857999"/>
              <a:gd name="connsiteX3835" fmla="*/ 5185197 w 5286365"/>
              <a:gd name="connsiteY3835" fmla="*/ 2766971 h 6857999"/>
              <a:gd name="connsiteX3836" fmla="*/ 5186806 w 5286365"/>
              <a:gd name="connsiteY3836" fmla="*/ 2764940 h 6857999"/>
              <a:gd name="connsiteX3837" fmla="*/ 5188013 w 5286365"/>
              <a:gd name="connsiteY3837" fmla="*/ 2763315 h 6857999"/>
              <a:gd name="connsiteX3838" fmla="*/ 5188820 w 5286365"/>
              <a:gd name="connsiteY3838" fmla="*/ 2760880 h 6857999"/>
              <a:gd name="connsiteX3839" fmla="*/ 5190027 w 5286365"/>
              <a:gd name="connsiteY3839" fmla="*/ 2756007 h 6857999"/>
              <a:gd name="connsiteX3840" fmla="*/ 5190832 w 5286365"/>
              <a:gd name="connsiteY3840" fmla="*/ 2751132 h 6857999"/>
              <a:gd name="connsiteX3841" fmla="*/ 5192040 w 5286365"/>
              <a:gd name="connsiteY3841" fmla="*/ 2745854 h 6857999"/>
              <a:gd name="connsiteX3842" fmla="*/ 5193649 w 5286365"/>
              <a:gd name="connsiteY3842" fmla="*/ 2740979 h 6857999"/>
              <a:gd name="connsiteX3843" fmla="*/ 5194452 w 5286365"/>
              <a:gd name="connsiteY3843" fmla="*/ 2738951 h 6857999"/>
              <a:gd name="connsiteX3844" fmla="*/ 5195662 w 5286365"/>
              <a:gd name="connsiteY3844" fmla="*/ 2736920 h 6857999"/>
              <a:gd name="connsiteX3845" fmla="*/ 5196869 w 5286365"/>
              <a:gd name="connsiteY3845" fmla="*/ 2734889 h 6857999"/>
              <a:gd name="connsiteX3846" fmla="*/ 5126035 w 5286365"/>
              <a:gd name="connsiteY3846" fmla="*/ 2733671 h 6857999"/>
              <a:gd name="connsiteX3847" fmla="*/ 5133972 w 5286365"/>
              <a:gd name="connsiteY3847" fmla="*/ 2734066 h 6857999"/>
              <a:gd name="connsiteX3848" fmla="*/ 5140657 w 5286365"/>
              <a:gd name="connsiteY3848" fmla="*/ 2735259 h 6857999"/>
              <a:gd name="connsiteX3849" fmla="*/ 5144835 w 5286365"/>
              <a:gd name="connsiteY3849" fmla="*/ 2736448 h 6857999"/>
              <a:gd name="connsiteX3850" fmla="*/ 5146505 w 5286365"/>
              <a:gd name="connsiteY3850" fmla="*/ 2737637 h 6857999"/>
              <a:gd name="connsiteX3851" fmla="*/ 5147760 w 5286365"/>
              <a:gd name="connsiteY3851" fmla="*/ 2739226 h 6857999"/>
              <a:gd name="connsiteX3852" fmla="*/ 5148595 w 5286365"/>
              <a:gd name="connsiteY3852" fmla="*/ 2740020 h 6857999"/>
              <a:gd name="connsiteX3853" fmla="*/ 5149430 w 5286365"/>
              <a:gd name="connsiteY3853" fmla="*/ 2741608 h 6857999"/>
              <a:gd name="connsiteX3854" fmla="*/ 5149848 w 5286365"/>
              <a:gd name="connsiteY3854" fmla="*/ 2745181 h 6857999"/>
              <a:gd name="connsiteX3855" fmla="*/ 5149430 w 5286365"/>
              <a:gd name="connsiteY3855" fmla="*/ 2748752 h 6857999"/>
              <a:gd name="connsiteX3856" fmla="*/ 5148595 w 5286365"/>
              <a:gd name="connsiteY3856" fmla="*/ 2752323 h 6857999"/>
              <a:gd name="connsiteX3857" fmla="*/ 5146923 w 5286365"/>
              <a:gd name="connsiteY3857" fmla="*/ 2756292 h 6857999"/>
              <a:gd name="connsiteX3858" fmla="*/ 5144835 w 5286365"/>
              <a:gd name="connsiteY3858" fmla="*/ 2760262 h 6857999"/>
              <a:gd name="connsiteX3859" fmla="*/ 5140657 w 5286365"/>
              <a:gd name="connsiteY3859" fmla="*/ 2768595 h 6857999"/>
              <a:gd name="connsiteX3860" fmla="*/ 5138569 w 5286365"/>
              <a:gd name="connsiteY3860" fmla="*/ 2772563 h 6857999"/>
              <a:gd name="connsiteX3861" fmla="*/ 5136896 w 5286365"/>
              <a:gd name="connsiteY3861" fmla="*/ 2776928 h 6857999"/>
              <a:gd name="connsiteX3862" fmla="*/ 5135643 w 5286365"/>
              <a:gd name="connsiteY3862" fmla="*/ 2780899 h 6857999"/>
              <a:gd name="connsiteX3863" fmla="*/ 5135643 w 5286365"/>
              <a:gd name="connsiteY3863" fmla="*/ 2784470 h 6857999"/>
              <a:gd name="connsiteX3864" fmla="*/ 5131884 w 5286365"/>
              <a:gd name="connsiteY3864" fmla="*/ 2781694 h 6857999"/>
              <a:gd name="connsiteX3865" fmla="*/ 5129376 w 5286365"/>
              <a:gd name="connsiteY3865" fmla="*/ 2779311 h 6857999"/>
              <a:gd name="connsiteX3866" fmla="*/ 5127706 w 5286365"/>
              <a:gd name="connsiteY3866" fmla="*/ 2776134 h 6857999"/>
              <a:gd name="connsiteX3867" fmla="*/ 5127288 w 5286365"/>
              <a:gd name="connsiteY3867" fmla="*/ 2773356 h 6857999"/>
              <a:gd name="connsiteX3868" fmla="*/ 5127288 w 5286365"/>
              <a:gd name="connsiteY3868" fmla="*/ 2770184 h 6857999"/>
              <a:gd name="connsiteX3869" fmla="*/ 5128541 w 5286365"/>
              <a:gd name="connsiteY3869" fmla="*/ 2766611 h 6857999"/>
              <a:gd name="connsiteX3870" fmla="*/ 5130631 w 5286365"/>
              <a:gd name="connsiteY3870" fmla="*/ 2760262 h 6857999"/>
              <a:gd name="connsiteX3871" fmla="*/ 5132720 w 5286365"/>
              <a:gd name="connsiteY3871" fmla="*/ 2753118 h 6857999"/>
              <a:gd name="connsiteX3872" fmla="*/ 5133555 w 5286365"/>
              <a:gd name="connsiteY3872" fmla="*/ 2750339 h 6857999"/>
              <a:gd name="connsiteX3873" fmla="*/ 5133555 w 5286365"/>
              <a:gd name="connsiteY3873" fmla="*/ 2746766 h 6857999"/>
              <a:gd name="connsiteX3874" fmla="*/ 5133137 w 5286365"/>
              <a:gd name="connsiteY3874" fmla="*/ 2743195 h 6857999"/>
              <a:gd name="connsiteX3875" fmla="*/ 5131884 w 5286365"/>
              <a:gd name="connsiteY3875" fmla="*/ 2740020 h 6857999"/>
              <a:gd name="connsiteX3876" fmla="*/ 5129796 w 5286365"/>
              <a:gd name="connsiteY3876" fmla="*/ 2736448 h 6857999"/>
              <a:gd name="connsiteX3877" fmla="*/ 5054202 w 5286365"/>
              <a:gd name="connsiteY3877" fmla="*/ 2706683 h 6857999"/>
              <a:gd name="connsiteX3878" fmla="*/ 5057376 w 5286365"/>
              <a:gd name="connsiteY3878" fmla="*/ 2708286 h 6857999"/>
              <a:gd name="connsiteX3879" fmla="*/ 5059360 w 5286365"/>
              <a:gd name="connsiteY3879" fmla="*/ 2709884 h 6857999"/>
              <a:gd name="connsiteX3880" fmla="*/ 5060155 w 5286365"/>
              <a:gd name="connsiteY3880" fmla="*/ 2711888 h 6857999"/>
              <a:gd name="connsiteX3881" fmla="*/ 5060948 w 5286365"/>
              <a:gd name="connsiteY3881" fmla="*/ 2713888 h 6857999"/>
              <a:gd name="connsiteX3882" fmla="*/ 5060155 w 5286365"/>
              <a:gd name="connsiteY3882" fmla="*/ 2716291 h 6857999"/>
              <a:gd name="connsiteX3883" fmla="*/ 5059758 w 5286365"/>
              <a:gd name="connsiteY3883" fmla="*/ 2718693 h 6857999"/>
              <a:gd name="connsiteX3884" fmla="*/ 5057774 w 5286365"/>
              <a:gd name="connsiteY3884" fmla="*/ 2724297 h 6857999"/>
              <a:gd name="connsiteX3885" fmla="*/ 5054597 w 5286365"/>
              <a:gd name="connsiteY3885" fmla="*/ 2731104 h 6857999"/>
              <a:gd name="connsiteX3886" fmla="*/ 5053805 w 5286365"/>
              <a:gd name="connsiteY3886" fmla="*/ 2734706 h 6857999"/>
              <a:gd name="connsiteX3887" fmla="*/ 5053407 w 5286365"/>
              <a:gd name="connsiteY3887" fmla="*/ 2737910 h 6857999"/>
              <a:gd name="connsiteX3888" fmla="*/ 5052614 w 5286365"/>
              <a:gd name="connsiteY3888" fmla="*/ 2741512 h 6857999"/>
              <a:gd name="connsiteX3889" fmla="*/ 5052614 w 5286365"/>
              <a:gd name="connsiteY3889" fmla="*/ 2745115 h 6857999"/>
              <a:gd name="connsiteX3890" fmla="*/ 5053805 w 5286365"/>
              <a:gd name="connsiteY3890" fmla="*/ 2748717 h 6857999"/>
              <a:gd name="connsiteX3891" fmla="*/ 5055390 w 5286365"/>
              <a:gd name="connsiteY3891" fmla="*/ 2752721 h 6857999"/>
              <a:gd name="connsiteX3892" fmla="*/ 5049834 w 5286365"/>
              <a:gd name="connsiteY3892" fmla="*/ 2751118 h 6857999"/>
              <a:gd name="connsiteX3893" fmla="*/ 5045866 w 5286365"/>
              <a:gd name="connsiteY3893" fmla="*/ 2749118 h 6857999"/>
              <a:gd name="connsiteX3894" fmla="*/ 5042692 w 5286365"/>
              <a:gd name="connsiteY3894" fmla="*/ 2747117 h 6857999"/>
              <a:gd name="connsiteX3895" fmla="*/ 5041103 w 5286365"/>
              <a:gd name="connsiteY3895" fmla="*/ 2745115 h 6857999"/>
              <a:gd name="connsiteX3896" fmla="*/ 5040311 w 5286365"/>
              <a:gd name="connsiteY3896" fmla="*/ 2742711 h 6857999"/>
              <a:gd name="connsiteX3897" fmla="*/ 5040707 w 5286365"/>
              <a:gd name="connsiteY3897" fmla="*/ 2739509 h 6857999"/>
              <a:gd name="connsiteX3898" fmla="*/ 5041103 w 5286365"/>
              <a:gd name="connsiteY3898" fmla="*/ 2737109 h 6857999"/>
              <a:gd name="connsiteX3899" fmla="*/ 5042692 w 5286365"/>
              <a:gd name="connsiteY3899" fmla="*/ 2733505 h 6857999"/>
              <a:gd name="connsiteX3900" fmla="*/ 5046264 w 5286365"/>
              <a:gd name="connsiteY3900" fmla="*/ 2727498 h 6857999"/>
              <a:gd name="connsiteX3901" fmla="*/ 5050232 w 5286365"/>
              <a:gd name="connsiteY3901" fmla="*/ 2720295 h 6857999"/>
              <a:gd name="connsiteX3902" fmla="*/ 5052216 w 5286365"/>
              <a:gd name="connsiteY3902" fmla="*/ 2716691 h 6857999"/>
              <a:gd name="connsiteX3903" fmla="*/ 5053407 w 5286365"/>
              <a:gd name="connsiteY3903" fmla="*/ 2713888 h 6857999"/>
              <a:gd name="connsiteX3904" fmla="*/ 5054202 w 5286365"/>
              <a:gd name="connsiteY3904" fmla="*/ 2710286 h 6857999"/>
              <a:gd name="connsiteX3905" fmla="*/ 5044069 w 5286365"/>
              <a:gd name="connsiteY3905" fmla="*/ 2598734 h 6857999"/>
              <a:gd name="connsiteX3906" fmla="*/ 5049530 w 5286365"/>
              <a:gd name="connsiteY3906" fmla="*/ 2600736 h 6857999"/>
              <a:gd name="connsiteX3907" fmla="*/ 5053819 w 5286365"/>
              <a:gd name="connsiteY3907" fmla="*/ 2603539 h 6857999"/>
              <a:gd name="connsiteX3908" fmla="*/ 5057717 w 5286365"/>
              <a:gd name="connsiteY3908" fmla="*/ 2606344 h 6857999"/>
              <a:gd name="connsiteX3909" fmla="*/ 5060837 w 5286365"/>
              <a:gd name="connsiteY3909" fmla="*/ 2609950 h 6857999"/>
              <a:gd name="connsiteX3910" fmla="*/ 5063176 w 5286365"/>
              <a:gd name="connsiteY3910" fmla="*/ 2613555 h 6857999"/>
              <a:gd name="connsiteX3911" fmla="*/ 5065126 w 5286365"/>
              <a:gd name="connsiteY3911" fmla="*/ 2617961 h 6857999"/>
              <a:gd name="connsiteX3912" fmla="*/ 5066685 w 5286365"/>
              <a:gd name="connsiteY3912" fmla="*/ 2622768 h 6857999"/>
              <a:gd name="connsiteX3913" fmla="*/ 5068245 w 5286365"/>
              <a:gd name="connsiteY3913" fmla="*/ 2627575 h 6857999"/>
              <a:gd name="connsiteX3914" fmla="*/ 5066294 w 5286365"/>
              <a:gd name="connsiteY3914" fmla="*/ 2625573 h 6857999"/>
              <a:gd name="connsiteX3915" fmla="*/ 5064345 w 5286365"/>
              <a:gd name="connsiteY3915" fmla="*/ 2624370 h 6857999"/>
              <a:gd name="connsiteX3916" fmla="*/ 5062396 w 5286365"/>
              <a:gd name="connsiteY3916" fmla="*/ 2623170 h 6857999"/>
              <a:gd name="connsiteX3917" fmla="*/ 5060837 w 5286365"/>
              <a:gd name="connsiteY3917" fmla="*/ 2622768 h 6857999"/>
              <a:gd name="connsiteX3918" fmla="*/ 5059278 w 5286365"/>
              <a:gd name="connsiteY3918" fmla="*/ 2622768 h 6857999"/>
              <a:gd name="connsiteX3919" fmla="*/ 5057717 w 5286365"/>
              <a:gd name="connsiteY3919" fmla="*/ 2623170 h 6857999"/>
              <a:gd name="connsiteX3920" fmla="*/ 5056548 w 5286365"/>
              <a:gd name="connsiteY3920" fmla="*/ 2624370 h 6857999"/>
              <a:gd name="connsiteX3921" fmla="*/ 5054987 w 5286365"/>
              <a:gd name="connsiteY3921" fmla="*/ 2625172 h 6857999"/>
              <a:gd name="connsiteX3922" fmla="*/ 5053038 w 5286365"/>
              <a:gd name="connsiteY3922" fmla="*/ 2628377 h 6857999"/>
              <a:gd name="connsiteX3923" fmla="*/ 5051478 w 5286365"/>
              <a:gd name="connsiteY3923" fmla="*/ 2631982 h 6857999"/>
              <a:gd name="connsiteX3924" fmla="*/ 5050697 w 5286365"/>
              <a:gd name="connsiteY3924" fmla="*/ 2636388 h 6857999"/>
              <a:gd name="connsiteX3925" fmla="*/ 5049919 w 5286365"/>
              <a:gd name="connsiteY3925" fmla="*/ 2641596 h 6857999"/>
              <a:gd name="connsiteX3926" fmla="*/ 5050697 w 5286365"/>
              <a:gd name="connsiteY3926" fmla="*/ 2646403 h 6857999"/>
              <a:gd name="connsiteX3927" fmla="*/ 5051478 w 5286365"/>
              <a:gd name="connsiteY3927" fmla="*/ 2651210 h 6857999"/>
              <a:gd name="connsiteX3928" fmla="*/ 5053428 w 5286365"/>
              <a:gd name="connsiteY3928" fmla="*/ 2655616 h 6857999"/>
              <a:gd name="connsiteX3929" fmla="*/ 5054597 w 5286365"/>
              <a:gd name="connsiteY3929" fmla="*/ 2657621 h 6857999"/>
              <a:gd name="connsiteX3930" fmla="*/ 5055767 w 5286365"/>
              <a:gd name="connsiteY3930" fmla="*/ 2659221 h 6857999"/>
              <a:gd name="connsiteX3931" fmla="*/ 5057717 w 5286365"/>
              <a:gd name="connsiteY3931" fmla="*/ 2660825 h 6857999"/>
              <a:gd name="connsiteX3932" fmla="*/ 5060056 w 5286365"/>
              <a:gd name="connsiteY3932" fmla="*/ 2662026 h 6857999"/>
              <a:gd name="connsiteX3933" fmla="*/ 5062005 w 5286365"/>
              <a:gd name="connsiteY3933" fmla="*/ 2663227 h 6857999"/>
              <a:gd name="connsiteX3934" fmla="*/ 5064345 w 5286365"/>
              <a:gd name="connsiteY3934" fmla="*/ 2663628 h 6857999"/>
              <a:gd name="connsiteX3935" fmla="*/ 5066685 w 5286365"/>
              <a:gd name="connsiteY3935" fmla="*/ 2663628 h 6857999"/>
              <a:gd name="connsiteX3936" fmla="*/ 5069804 w 5286365"/>
              <a:gd name="connsiteY3936" fmla="*/ 2663628 h 6857999"/>
              <a:gd name="connsiteX3937" fmla="*/ 5073313 w 5286365"/>
              <a:gd name="connsiteY3937" fmla="*/ 2662827 h 6857999"/>
              <a:gd name="connsiteX3938" fmla="*/ 5076823 w 5286365"/>
              <a:gd name="connsiteY3938" fmla="*/ 2661625 h 6857999"/>
              <a:gd name="connsiteX3939" fmla="*/ 5076823 w 5286365"/>
              <a:gd name="connsiteY3939" fmla="*/ 2664030 h 6857999"/>
              <a:gd name="connsiteX3940" fmla="*/ 5076043 w 5286365"/>
              <a:gd name="connsiteY3940" fmla="*/ 2666431 h 6857999"/>
              <a:gd name="connsiteX3941" fmla="*/ 5074484 w 5286365"/>
              <a:gd name="connsiteY3941" fmla="*/ 2667634 h 6857999"/>
              <a:gd name="connsiteX3942" fmla="*/ 5073313 w 5286365"/>
              <a:gd name="connsiteY3942" fmla="*/ 2669236 h 6857999"/>
              <a:gd name="connsiteX3943" fmla="*/ 5070583 w 5286365"/>
              <a:gd name="connsiteY3943" fmla="*/ 2669638 h 6857999"/>
              <a:gd name="connsiteX3944" fmla="*/ 5068245 w 5286365"/>
              <a:gd name="connsiteY3944" fmla="*/ 2670839 h 6857999"/>
              <a:gd name="connsiteX3945" fmla="*/ 5063176 w 5286365"/>
              <a:gd name="connsiteY3945" fmla="*/ 2671640 h 6857999"/>
              <a:gd name="connsiteX3946" fmla="*/ 5057717 w 5286365"/>
              <a:gd name="connsiteY3946" fmla="*/ 2673242 h 6857999"/>
              <a:gd name="connsiteX3947" fmla="*/ 5055767 w 5286365"/>
              <a:gd name="connsiteY3947" fmla="*/ 2674445 h 6857999"/>
              <a:gd name="connsiteX3948" fmla="*/ 5054597 w 5286365"/>
              <a:gd name="connsiteY3948" fmla="*/ 2675246 h 6857999"/>
              <a:gd name="connsiteX3949" fmla="*/ 5053038 w 5286365"/>
              <a:gd name="connsiteY3949" fmla="*/ 2676848 h 6857999"/>
              <a:gd name="connsiteX3950" fmla="*/ 5052647 w 5286365"/>
              <a:gd name="connsiteY3950" fmla="*/ 2678850 h 6857999"/>
              <a:gd name="connsiteX3951" fmla="*/ 5052647 w 5286365"/>
              <a:gd name="connsiteY3951" fmla="*/ 2681254 h 6857999"/>
              <a:gd name="connsiteX3952" fmla="*/ 5053428 w 5286365"/>
              <a:gd name="connsiteY3952" fmla="*/ 2684460 h 6857999"/>
              <a:gd name="connsiteX3953" fmla="*/ 5049530 w 5286365"/>
              <a:gd name="connsiteY3953" fmla="*/ 2680854 h 6857999"/>
              <a:gd name="connsiteX3954" fmla="*/ 5046018 w 5286365"/>
              <a:gd name="connsiteY3954" fmla="*/ 2676848 h 6857999"/>
              <a:gd name="connsiteX3955" fmla="*/ 5043291 w 5286365"/>
              <a:gd name="connsiteY3955" fmla="*/ 2671640 h 6857999"/>
              <a:gd name="connsiteX3956" fmla="*/ 5040172 w 5286365"/>
              <a:gd name="connsiteY3956" fmla="*/ 2666431 h 6857999"/>
              <a:gd name="connsiteX3957" fmla="*/ 5037830 w 5286365"/>
              <a:gd name="connsiteY3957" fmla="*/ 2660024 h 6857999"/>
              <a:gd name="connsiteX3958" fmla="*/ 5035883 w 5286365"/>
              <a:gd name="connsiteY3958" fmla="*/ 2653614 h 6857999"/>
              <a:gd name="connsiteX3959" fmla="*/ 5034322 w 5286365"/>
              <a:gd name="connsiteY3959" fmla="*/ 2646804 h 6857999"/>
              <a:gd name="connsiteX3960" fmla="*/ 5033152 w 5286365"/>
              <a:gd name="connsiteY3960" fmla="*/ 2640393 h 6857999"/>
              <a:gd name="connsiteX3961" fmla="*/ 5032762 w 5286365"/>
              <a:gd name="connsiteY3961" fmla="*/ 2633984 h 6857999"/>
              <a:gd name="connsiteX3962" fmla="*/ 5032374 w 5286365"/>
              <a:gd name="connsiteY3962" fmla="*/ 2627174 h 6857999"/>
              <a:gd name="connsiteX3963" fmla="*/ 5032762 w 5286365"/>
              <a:gd name="connsiteY3963" fmla="*/ 2621166 h 6857999"/>
              <a:gd name="connsiteX3964" fmla="*/ 5033932 w 5286365"/>
              <a:gd name="connsiteY3964" fmla="*/ 2615156 h 6857999"/>
              <a:gd name="connsiteX3965" fmla="*/ 5035883 w 5286365"/>
              <a:gd name="connsiteY3965" fmla="*/ 2609950 h 6857999"/>
              <a:gd name="connsiteX3966" fmla="*/ 5037830 w 5286365"/>
              <a:gd name="connsiteY3966" fmla="*/ 2605545 h 6857999"/>
              <a:gd name="connsiteX3967" fmla="*/ 5040560 w 5286365"/>
              <a:gd name="connsiteY3967" fmla="*/ 2601937 h 6857999"/>
              <a:gd name="connsiteX3968" fmla="*/ 5042119 w 5286365"/>
              <a:gd name="connsiteY3968" fmla="*/ 2600336 h 6857999"/>
              <a:gd name="connsiteX3969" fmla="*/ 5002099 w 5286365"/>
              <a:gd name="connsiteY3969" fmla="*/ 2452683 h 6857999"/>
              <a:gd name="connsiteX3970" fmla="*/ 5004910 w 5286365"/>
              <a:gd name="connsiteY3970" fmla="*/ 2453082 h 6857999"/>
              <a:gd name="connsiteX3971" fmla="*/ 5007718 w 5286365"/>
              <a:gd name="connsiteY3971" fmla="*/ 2454275 h 6857999"/>
              <a:gd name="connsiteX3972" fmla="*/ 5009325 w 5286365"/>
              <a:gd name="connsiteY3972" fmla="*/ 2455862 h 6857999"/>
              <a:gd name="connsiteX3973" fmla="*/ 5010531 w 5286365"/>
              <a:gd name="connsiteY3973" fmla="*/ 2457051 h 6857999"/>
              <a:gd name="connsiteX3974" fmla="*/ 5011332 w 5286365"/>
              <a:gd name="connsiteY3974" fmla="*/ 2459435 h 6857999"/>
              <a:gd name="connsiteX3975" fmla="*/ 5011734 w 5286365"/>
              <a:gd name="connsiteY3975" fmla="*/ 2461417 h 6857999"/>
              <a:gd name="connsiteX3976" fmla="*/ 5011332 w 5286365"/>
              <a:gd name="connsiteY3976" fmla="*/ 2463800 h 6857999"/>
              <a:gd name="connsiteX3977" fmla="*/ 5010531 w 5286365"/>
              <a:gd name="connsiteY3977" fmla="*/ 2466179 h 6857999"/>
              <a:gd name="connsiteX3978" fmla="*/ 5009325 w 5286365"/>
              <a:gd name="connsiteY3978" fmla="*/ 2470941 h 6857999"/>
              <a:gd name="connsiteX3979" fmla="*/ 5006515 w 5286365"/>
              <a:gd name="connsiteY3979" fmla="*/ 2475309 h 6857999"/>
              <a:gd name="connsiteX3980" fmla="*/ 5004509 w 5286365"/>
              <a:gd name="connsiteY3980" fmla="*/ 2478880 h 6857999"/>
              <a:gd name="connsiteX3981" fmla="*/ 5002099 w 5286365"/>
              <a:gd name="connsiteY3981" fmla="*/ 2480863 h 6857999"/>
              <a:gd name="connsiteX3982" fmla="*/ 4977611 w 5286365"/>
              <a:gd name="connsiteY3982" fmla="*/ 2481261 h 6857999"/>
              <a:gd name="connsiteX3983" fmla="*/ 4976809 w 5286365"/>
              <a:gd name="connsiteY3983" fmla="*/ 2477292 h 6857999"/>
              <a:gd name="connsiteX3984" fmla="*/ 4976809 w 5286365"/>
              <a:gd name="connsiteY3984" fmla="*/ 2474910 h 6857999"/>
              <a:gd name="connsiteX3985" fmla="*/ 4977211 w 5286365"/>
              <a:gd name="connsiteY3985" fmla="*/ 2472134 h 6857999"/>
              <a:gd name="connsiteX3986" fmla="*/ 4978816 w 5286365"/>
              <a:gd name="connsiteY3986" fmla="*/ 2470148 h 6857999"/>
              <a:gd name="connsiteX3987" fmla="*/ 4980823 w 5286365"/>
              <a:gd name="connsiteY3987" fmla="*/ 2469355 h 6857999"/>
              <a:gd name="connsiteX3988" fmla="*/ 4983233 w 5286365"/>
              <a:gd name="connsiteY3988" fmla="*/ 2467766 h 6857999"/>
              <a:gd name="connsiteX3989" fmla="*/ 4988852 w 5286365"/>
              <a:gd name="connsiteY3989" fmla="*/ 2466179 h 6857999"/>
              <a:gd name="connsiteX3990" fmla="*/ 4994873 w 5286365"/>
              <a:gd name="connsiteY3990" fmla="*/ 2464592 h 6857999"/>
              <a:gd name="connsiteX3991" fmla="*/ 4997281 w 5286365"/>
              <a:gd name="connsiteY3991" fmla="*/ 2463800 h 6857999"/>
              <a:gd name="connsiteX3992" fmla="*/ 4999691 w 5286365"/>
              <a:gd name="connsiteY3992" fmla="*/ 2462211 h 6857999"/>
              <a:gd name="connsiteX3993" fmla="*/ 5000895 w 5286365"/>
              <a:gd name="connsiteY3993" fmla="*/ 2460624 h 6857999"/>
              <a:gd name="connsiteX3994" fmla="*/ 5002099 w 5286365"/>
              <a:gd name="connsiteY3994" fmla="*/ 2458640 h 6857999"/>
              <a:gd name="connsiteX3995" fmla="*/ 5002502 w 5286365"/>
              <a:gd name="connsiteY3995" fmla="*/ 2456256 h 6857999"/>
              <a:gd name="connsiteX3996" fmla="*/ 5056185 w 5286365"/>
              <a:gd name="connsiteY3996" fmla="*/ 2327274 h 6857999"/>
              <a:gd name="connsiteX3997" fmla="*/ 5061023 w 5286365"/>
              <a:gd name="connsiteY3997" fmla="*/ 2328461 h 6857999"/>
              <a:gd name="connsiteX3998" fmla="*/ 5065053 w 5286365"/>
              <a:gd name="connsiteY3998" fmla="*/ 2330050 h 6857999"/>
              <a:gd name="connsiteX3999" fmla="*/ 5067877 w 5286365"/>
              <a:gd name="connsiteY3999" fmla="*/ 2332034 h 6857999"/>
              <a:gd name="connsiteX4000" fmla="*/ 5069893 w 5286365"/>
              <a:gd name="connsiteY4000" fmla="*/ 2334814 h 6857999"/>
              <a:gd name="connsiteX4001" fmla="*/ 5071504 w 5286365"/>
              <a:gd name="connsiteY4001" fmla="*/ 2337989 h 6857999"/>
              <a:gd name="connsiteX4002" fmla="*/ 5072715 w 5286365"/>
              <a:gd name="connsiteY4002" fmla="*/ 2341562 h 6857999"/>
              <a:gd name="connsiteX4003" fmla="*/ 5073520 w 5286365"/>
              <a:gd name="connsiteY4003" fmla="*/ 2345133 h 6857999"/>
              <a:gd name="connsiteX4004" fmla="*/ 5073923 w 5286365"/>
              <a:gd name="connsiteY4004" fmla="*/ 2349100 h 6857999"/>
              <a:gd name="connsiteX4005" fmla="*/ 5074731 w 5286365"/>
              <a:gd name="connsiteY4005" fmla="*/ 2357436 h 6857999"/>
              <a:gd name="connsiteX4006" fmla="*/ 5075536 w 5286365"/>
              <a:gd name="connsiteY4006" fmla="*/ 2364976 h 6857999"/>
              <a:gd name="connsiteX4007" fmla="*/ 5075939 w 5286365"/>
              <a:gd name="connsiteY4007" fmla="*/ 2368945 h 6857999"/>
              <a:gd name="connsiteX4008" fmla="*/ 5077552 w 5286365"/>
              <a:gd name="connsiteY4008" fmla="*/ 2372518 h 6857999"/>
              <a:gd name="connsiteX4009" fmla="*/ 5079165 w 5286365"/>
              <a:gd name="connsiteY4009" fmla="*/ 2375690 h 6857999"/>
              <a:gd name="connsiteX4010" fmla="*/ 5081585 w 5286365"/>
              <a:gd name="connsiteY4010" fmla="*/ 2378073 h 6857999"/>
              <a:gd name="connsiteX4011" fmla="*/ 5074731 w 5286365"/>
              <a:gd name="connsiteY4011" fmla="*/ 2377280 h 6857999"/>
              <a:gd name="connsiteX4012" fmla="*/ 5069085 w 5286365"/>
              <a:gd name="connsiteY4012" fmla="*/ 2375690 h 6857999"/>
              <a:gd name="connsiteX4013" fmla="*/ 5065053 w 5286365"/>
              <a:gd name="connsiteY4013" fmla="*/ 2373309 h 6857999"/>
              <a:gd name="connsiteX4014" fmla="*/ 5062232 w 5286365"/>
              <a:gd name="connsiteY4014" fmla="*/ 2370929 h 6857999"/>
              <a:gd name="connsiteX4015" fmla="*/ 5061023 w 5286365"/>
              <a:gd name="connsiteY4015" fmla="*/ 2368151 h 6857999"/>
              <a:gd name="connsiteX4016" fmla="*/ 5059814 w 5286365"/>
              <a:gd name="connsiteY4016" fmla="*/ 2364976 h 6857999"/>
              <a:gd name="connsiteX4017" fmla="*/ 5059814 w 5286365"/>
              <a:gd name="connsiteY4017" fmla="*/ 2361402 h 6857999"/>
              <a:gd name="connsiteX4018" fmla="*/ 5060216 w 5286365"/>
              <a:gd name="connsiteY4018" fmla="*/ 2358230 h 6857999"/>
              <a:gd name="connsiteX4019" fmla="*/ 5061827 w 5286365"/>
              <a:gd name="connsiteY4019" fmla="*/ 2350688 h 6857999"/>
              <a:gd name="connsiteX4020" fmla="*/ 5062232 w 5286365"/>
              <a:gd name="connsiteY4020" fmla="*/ 2346322 h 6857999"/>
              <a:gd name="connsiteX4021" fmla="*/ 5063039 w 5286365"/>
              <a:gd name="connsiteY4021" fmla="*/ 2342353 h 6857999"/>
              <a:gd name="connsiteX4022" fmla="*/ 5062232 w 5286365"/>
              <a:gd name="connsiteY4022" fmla="*/ 2338385 h 6857999"/>
              <a:gd name="connsiteX4023" fmla="*/ 5061424 w 5286365"/>
              <a:gd name="connsiteY4023" fmla="*/ 2334814 h 6857999"/>
              <a:gd name="connsiteX4024" fmla="*/ 5059814 w 5286365"/>
              <a:gd name="connsiteY4024" fmla="*/ 2330845 h 6857999"/>
              <a:gd name="connsiteX4025" fmla="*/ 5251447 w 5286365"/>
              <a:gd name="connsiteY4025" fmla="*/ 2325686 h 6857999"/>
              <a:gd name="connsiteX4026" fmla="*/ 5256950 w 5286365"/>
              <a:gd name="connsiteY4026" fmla="*/ 2326086 h 6857999"/>
              <a:gd name="connsiteX4027" fmla="*/ 5257798 w 5286365"/>
              <a:gd name="connsiteY4027" fmla="*/ 2360610 h 6857999"/>
              <a:gd name="connsiteX4028" fmla="*/ 5232397 w 5286365"/>
              <a:gd name="connsiteY4028" fmla="*/ 2360610 h 6857999"/>
              <a:gd name="connsiteX4029" fmla="*/ 5234937 w 5286365"/>
              <a:gd name="connsiteY4029" fmla="*/ 2359407 h 6857999"/>
              <a:gd name="connsiteX4030" fmla="*/ 5237053 w 5286365"/>
              <a:gd name="connsiteY4030" fmla="*/ 2357399 h 6857999"/>
              <a:gd name="connsiteX4031" fmla="*/ 5238747 w 5286365"/>
              <a:gd name="connsiteY4031" fmla="*/ 2355394 h 6857999"/>
              <a:gd name="connsiteX4032" fmla="*/ 5239169 w 5286365"/>
              <a:gd name="connsiteY4032" fmla="*/ 2352583 h 6857999"/>
              <a:gd name="connsiteX4033" fmla="*/ 5239594 w 5286365"/>
              <a:gd name="connsiteY4033" fmla="*/ 2349372 h 6857999"/>
              <a:gd name="connsiteX4034" fmla="*/ 5239594 w 5286365"/>
              <a:gd name="connsiteY4034" fmla="*/ 2346160 h 6857999"/>
              <a:gd name="connsiteX4035" fmla="*/ 5239169 w 5286365"/>
              <a:gd name="connsiteY4035" fmla="*/ 2339734 h 6857999"/>
              <a:gd name="connsiteX4036" fmla="*/ 5239169 w 5286365"/>
              <a:gd name="connsiteY4036" fmla="*/ 2336525 h 6857999"/>
              <a:gd name="connsiteX4037" fmla="*/ 5239169 w 5286365"/>
              <a:gd name="connsiteY4037" fmla="*/ 2333714 h 6857999"/>
              <a:gd name="connsiteX4038" fmla="*/ 5240439 w 5286365"/>
              <a:gd name="connsiteY4038" fmla="*/ 2331307 h 6857999"/>
              <a:gd name="connsiteX4039" fmla="*/ 5241709 w 5286365"/>
              <a:gd name="connsiteY4039" fmla="*/ 2328496 h 6857999"/>
              <a:gd name="connsiteX4040" fmla="*/ 5243826 w 5286365"/>
              <a:gd name="connsiteY4040" fmla="*/ 2326890 h 6857999"/>
              <a:gd name="connsiteX4041" fmla="*/ 5247213 w 5286365"/>
              <a:gd name="connsiteY4041" fmla="*/ 2326086 h 6857999"/>
              <a:gd name="connsiteX4042" fmla="*/ 750830 w 5286365"/>
              <a:gd name="connsiteY4042" fmla="*/ 2182806 h 6857999"/>
              <a:gd name="connsiteX4043" fmla="*/ 753184 w 5286365"/>
              <a:gd name="connsiteY4043" fmla="*/ 2183206 h 6857999"/>
              <a:gd name="connsiteX4044" fmla="*/ 754752 w 5286365"/>
              <a:gd name="connsiteY4044" fmla="*/ 2184807 h 6857999"/>
              <a:gd name="connsiteX4045" fmla="*/ 756713 w 5286365"/>
              <a:gd name="connsiteY4045" fmla="*/ 2186809 h 6857999"/>
              <a:gd name="connsiteX4046" fmla="*/ 757498 w 5286365"/>
              <a:gd name="connsiteY4046" fmla="*/ 2189612 h 6857999"/>
              <a:gd name="connsiteX4047" fmla="*/ 760243 w 5286365"/>
              <a:gd name="connsiteY4047" fmla="*/ 2195616 h 6857999"/>
              <a:gd name="connsiteX4048" fmla="*/ 762204 w 5286365"/>
              <a:gd name="connsiteY4048" fmla="*/ 2201621 h 6857999"/>
              <a:gd name="connsiteX4049" fmla="*/ 764165 w 5286365"/>
              <a:gd name="connsiteY4049" fmla="*/ 2207226 h 6857999"/>
              <a:gd name="connsiteX4050" fmla="*/ 764950 w 5286365"/>
              <a:gd name="connsiteY4050" fmla="*/ 2209227 h 6857999"/>
              <a:gd name="connsiteX4051" fmla="*/ 766519 w 5286365"/>
              <a:gd name="connsiteY4051" fmla="*/ 2210429 h 6857999"/>
              <a:gd name="connsiteX4052" fmla="*/ 768088 w 5286365"/>
              <a:gd name="connsiteY4052" fmla="*/ 2210829 h 6857999"/>
              <a:gd name="connsiteX4053" fmla="*/ 770049 w 5286365"/>
              <a:gd name="connsiteY4053" fmla="*/ 2210429 h 6857999"/>
              <a:gd name="connsiteX4054" fmla="*/ 772402 w 5286365"/>
              <a:gd name="connsiteY4054" fmla="*/ 2208828 h 6857999"/>
              <a:gd name="connsiteX4055" fmla="*/ 774755 w 5286365"/>
              <a:gd name="connsiteY4055" fmla="*/ 2205625 h 6857999"/>
              <a:gd name="connsiteX4056" fmla="*/ 777893 w 5286365"/>
              <a:gd name="connsiteY4056" fmla="*/ 2206825 h 6857999"/>
              <a:gd name="connsiteX4057" fmla="*/ 779070 w 5286365"/>
              <a:gd name="connsiteY4057" fmla="*/ 2207226 h 6857999"/>
              <a:gd name="connsiteX4058" fmla="*/ 779462 w 5286365"/>
              <a:gd name="connsiteY4058" fmla="*/ 2207626 h 6857999"/>
              <a:gd name="connsiteX4059" fmla="*/ 779462 w 5286365"/>
              <a:gd name="connsiteY4059" fmla="*/ 2208828 h 6857999"/>
              <a:gd name="connsiteX4060" fmla="*/ 779462 w 5286365"/>
              <a:gd name="connsiteY4060" fmla="*/ 2209227 h 6857999"/>
              <a:gd name="connsiteX4061" fmla="*/ 778285 w 5286365"/>
              <a:gd name="connsiteY4061" fmla="*/ 2211229 h 6857999"/>
              <a:gd name="connsiteX4062" fmla="*/ 777108 w 5286365"/>
              <a:gd name="connsiteY4062" fmla="*/ 2213231 h 6857999"/>
              <a:gd name="connsiteX4063" fmla="*/ 775540 w 5286365"/>
              <a:gd name="connsiteY4063" fmla="*/ 2216434 h 6857999"/>
              <a:gd name="connsiteX4064" fmla="*/ 774363 w 5286365"/>
              <a:gd name="connsiteY4064" fmla="*/ 2219235 h 6857999"/>
              <a:gd name="connsiteX4065" fmla="*/ 774755 w 5286365"/>
              <a:gd name="connsiteY4065" fmla="*/ 2220837 h 6857999"/>
              <a:gd name="connsiteX4066" fmla="*/ 774755 w 5286365"/>
              <a:gd name="connsiteY4066" fmla="*/ 2222839 h 6857999"/>
              <a:gd name="connsiteX4067" fmla="*/ 767695 w 5286365"/>
              <a:gd name="connsiteY4067" fmla="*/ 2216833 h 6857999"/>
              <a:gd name="connsiteX4068" fmla="*/ 764558 w 5286365"/>
              <a:gd name="connsiteY4068" fmla="*/ 2214832 h 6857999"/>
              <a:gd name="connsiteX4069" fmla="*/ 762204 w 5286365"/>
              <a:gd name="connsiteY4069" fmla="*/ 2213631 h 6857999"/>
              <a:gd name="connsiteX4070" fmla="*/ 761420 w 5286365"/>
              <a:gd name="connsiteY4070" fmla="*/ 2213631 h 6857999"/>
              <a:gd name="connsiteX4071" fmla="*/ 760636 w 5286365"/>
              <a:gd name="connsiteY4071" fmla="*/ 2213631 h 6857999"/>
              <a:gd name="connsiteX4072" fmla="*/ 760243 w 5286365"/>
              <a:gd name="connsiteY4072" fmla="*/ 2214832 h 6857999"/>
              <a:gd name="connsiteX4073" fmla="*/ 759459 w 5286365"/>
              <a:gd name="connsiteY4073" fmla="*/ 2216434 h 6857999"/>
              <a:gd name="connsiteX4074" fmla="*/ 759067 w 5286365"/>
              <a:gd name="connsiteY4074" fmla="*/ 2220837 h 6857999"/>
              <a:gd name="connsiteX4075" fmla="*/ 759459 w 5286365"/>
              <a:gd name="connsiteY4075" fmla="*/ 2228443 h 6857999"/>
              <a:gd name="connsiteX4076" fmla="*/ 757106 w 5286365"/>
              <a:gd name="connsiteY4076" fmla="*/ 2228844 h 6857999"/>
              <a:gd name="connsiteX4077" fmla="*/ 755145 w 5286365"/>
              <a:gd name="connsiteY4077" fmla="*/ 2228443 h 6857999"/>
              <a:gd name="connsiteX4078" fmla="*/ 753184 w 5286365"/>
              <a:gd name="connsiteY4078" fmla="*/ 2226842 h 6857999"/>
              <a:gd name="connsiteX4079" fmla="*/ 751223 w 5286365"/>
              <a:gd name="connsiteY4079" fmla="*/ 2224841 h 6857999"/>
              <a:gd name="connsiteX4080" fmla="*/ 749654 w 5286365"/>
              <a:gd name="connsiteY4080" fmla="*/ 2222438 h 6857999"/>
              <a:gd name="connsiteX4081" fmla="*/ 748477 w 5286365"/>
              <a:gd name="connsiteY4081" fmla="*/ 2219235 h 6857999"/>
              <a:gd name="connsiteX4082" fmla="*/ 747693 w 5286365"/>
              <a:gd name="connsiteY4082" fmla="*/ 2215633 h 6857999"/>
              <a:gd name="connsiteX4083" fmla="*/ 746516 w 5286365"/>
              <a:gd name="connsiteY4083" fmla="*/ 2212430 h 6857999"/>
              <a:gd name="connsiteX4084" fmla="*/ 746124 w 5286365"/>
              <a:gd name="connsiteY4084" fmla="*/ 2204023 h 6857999"/>
              <a:gd name="connsiteX4085" fmla="*/ 746124 w 5286365"/>
              <a:gd name="connsiteY4085" fmla="*/ 2196017 h 6857999"/>
              <a:gd name="connsiteX4086" fmla="*/ 747300 w 5286365"/>
              <a:gd name="connsiteY4086" fmla="*/ 2192014 h 6857999"/>
              <a:gd name="connsiteX4087" fmla="*/ 748085 w 5286365"/>
              <a:gd name="connsiteY4087" fmla="*/ 2188410 h 6857999"/>
              <a:gd name="connsiteX4088" fmla="*/ 749261 w 5286365"/>
              <a:gd name="connsiteY4088" fmla="*/ 2185608 h 6857999"/>
              <a:gd name="connsiteX4089" fmla="*/ 891662 w 5286365"/>
              <a:gd name="connsiteY4089" fmla="*/ 2011356 h 6857999"/>
              <a:gd name="connsiteX4090" fmla="*/ 893582 w 5286365"/>
              <a:gd name="connsiteY4090" fmla="*/ 2013783 h 6857999"/>
              <a:gd name="connsiteX4091" fmla="*/ 895119 w 5286365"/>
              <a:gd name="connsiteY4091" fmla="*/ 2017018 h 6857999"/>
              <a:gd name="connsiteX4092" fmla="*/ 896271 w 5286365"/>
              <a:gd name="connsiteY4092" fmla="*/ 2020658 h 6857999"/>
              <a:gd name="connsiteX4093" fmla="*/ 896271 w 5286365"/>
              <a:gd name="connsiteY4093" fmla="*/ 2024298 h 6857999"/>
              <a:gd name="connsiteX4094" fmla="*/ 896271 w 5286365"/>
              <a:gd name="connsiteY4094" fmla="*/ 2027534 h 6857999"/>
              <a:gd name="connsiteX4095" fmla="*/ 896271 w 5286365"/>
              <a:gd name="connsiteY4095" fmla="*/ 2031985 h 6857999"/>
              <a:gd name="connsiteX4096" fmla="*/ 894735 w 5286365"/>
              <a:gd name="connsiteY4096" fmla="*/ 2040072 h 6857999"/>
              <a:gd name="connsiteX4097" fmla="*/ 893582 w 5286365"/>
              <a:gd name="connsiteY4097" fmla="*/ 2048565 h 6857999"/>
              <a:gd name="connsiteX4098" fmla="*/ 893582 w 5286365"/>
              <a:gd name="connsiteY4098" fmla="*/ 2053420 h 6857999"/>
              <a:gd name="connsiteX4099" fmla="*/ 893582 w 5286365"/>
              <a:gd name="connsiteY4099" fmla="*/ 2057868 h 6857999"/>
              <a:gd name="connsiteX4100" fmla="*/ 894735 w 5286365"/>
              <a:gd name="connsiteY4100" fmla="*/ 2061913 h 6857999"/>
              <a:gd name="connsiteX4101" fmla="*/ 895887 w 5286365"/>
              <a:gd name="connsiteY4101" fmla="*/ 2066767 h 6857999"/>
              <a:gd name="connsiteX4102" fmla="*/ 897807 w 5286365"/>
              <a:gd name="connsiteY4102" fmla="*/ 2070812 h 6857999"/>
              <a:gd name="connsiteX4103" fmla="*/ 900112 w 5286365"/>
              <a:gd name="connsiteY4103" fmla="*/ 2074856 h 6857999"/>
              <a:gd name="connsiteX4104" fmla="*/ 896655 w 5286365"/>
              <a:gd name="connsiteY4104" fmla="*/ 2074451 h 6857999"/>
              <a:gd name="connsiteX4105" fmla="*/ 893582 w 5286365"/>
              <a:gd name="connsiteY4105" fmla="*/ 2073238 h 6857999"/>
              <a:gd name="connsiteX4106" fmla="*/ 891278 w 5286365"/>
              <a:gd name="connsiteY4106" fmla="*/ 2071621 h 6857999"/>
              <a:gd name="connsiteX4107" fmla="*/ 888973 w 5286365"/>
              <a:gd name="connsiteY4107" fmla="*/ 2069598 h 6857999"/>
              <a:gd name="connsiteX4108" fmla="*/ 887053 w 5286365"/>
              <a:gd name="connsiteY4108" fmla="*/ 2067171 h 6857999"/>
              <a:gd name="connsiteX4109" fmla="*/ 885517 w 5286365"/>
              <a:gd name="connsiteY4109" fmla="*/ 2063935 h 6857999"/>
              <a:gd name="connsiteX4110" fmla="*/ 884364 w 5286365"/>
              <a:gd name="connsiteY4110" fmla="*/ 2061104 h 6857999"/>
              <a:gd name="connsiteX4111" fmla="*/ 883212 w 5286365"/>
              <a:gd name="connsiteY4111" fmla="*/ 2057868 h 6857999"/>
              <a:gd name="connsiteX4112" fmla="*/ 881676 w 5286365"/>
              <a:gd name="connsiteY4112" fmla="*/ 2050183 h 6857999"/>
              <a:gd name="connsiteX4113" fmla="*/ 880140 w 5286365"/>
              <a:gd name="connsiteY4113" fmla="*/ 2041690 h 6857999"/>
              <a:gd name="connsiteX4114" fmla="*/ 878219 w 5286365"/>
              <a:gd name="connsiteY4114" fmla="*/ 2032387 h 6857999"/>
              <a:gd name="connsiteX4115" fmla="*/ 876299 w 5286365"/>
              <a:gd name="connsiteY4115" fmla="*/ 2023085 h 6857999"/>
              <a:gd name="connsiteX4116" fmla="*/ 880524 w 5286365"/>
              <a:gd name="connsiteY4116" fmla="*/ 2023085 h 6857999"/>
              <a:gd name="connsiteX4117" fmla="*/ 883980 w 5286365"/>
              <a:gd name="connsiteY4117" fmla="*/ 2023085 h 6857999"/>
              <a:gd name="connsiteX4118" fmla="*/ 886285 w 5286365"/>
              <a:gd name="connsiteY4118" fmla="*/ 2022276 h 6857999"/>
              <a:gd name="connsiteX4119" fmla="*/ 888589 w 5286365"/>
              <a:gd name="connsiteY4119" fmla="*/ 2020658 h 6857999"/>
              <a:gd name="connsiteX4120" fmla="*/ 889742 w 5286365"/>
              <a:gd name="connsiteY4120" fmla="*/ 2018636 h 6857999"/>
              <a:gd name="connsiteX4121" fmla="*/ 890894 w 5286365"/>
              <a:gd name="connsiteY4121" fmla="*/ 2016613 h 6857999"/>
              <a:gd name="connsiteX4122" fmla="*/ 5286365 w 5286365"/>
              <a:gd name="connsiteY4122" fmla="*/ 1649655 h 6857999"/>
              <a:gd name="connsiteX4123" fmla="*/ 5286365 w 5286365"/>
              <a:gd name="connsiteY4123" fmla="*/ 1740405 h 6857999"/>
              <a:gd name="connsiteX4124" fmla="*/ 5285232 w 5286365"/>
              <a:gd name="connsiteY4124" fmla="*/ 1734742 h 6857999"/>
              <a:gd name="connsiteX4125" fmla="*/ 5284440 w 5286365"/>
              <a:gd name="connsiteY4125" fmla="*/ 1727204 h 6857999"/>
              <a:gd name="connsiteX4126" fmla="*/ 5284044 w 5286365"/>
              <a:gd name="connsiteY4126" fmla="*/ 1719265 h 6857999"/>
              <a:gd name="connsiteX4127" fmla="*/ 5283250 w 5286365"/>
              <a:gd name="connsiteY4127" fmla="*/ 1702994 h 6857999"/>
              <a:gd name="connsiteX4128" fmla="*/ 5283250 w 5286365"/>
              <a:gd name="connsiteY4128" fmla="*/ 1687114 h 6857999"/>
              <a:gd name="connsiteX4129" fmla="*/ 5284440 w 5286365"/>
              <a:gd name="connsiteY4129" fmla="*/ 1670845 h 6857999"/>
              <a:gd name="connsiteX4130" fmla="*/ 816370 w 5286365"/>
              <a:gd name="connsiteY4130" fmla="*/ 1482727 h 6857999"/>
              <a:gd name="connsiteX4131" fmla="*/ 817957 w 5286365"/>
              <a:gd name="connsiteY4131" fmla="*/ 1483128 h 6857999"/>
              <a:gd name="connsiteX4132" fmla="*/ 819942 w 5286365"/>
              <a:gd name="connsiteY4132" fmla="*/ 1483527 h 6857999"/>
              <a:gd name="connsiteX4133" fmla="*/ 821133 w 5286365"/>
              <a:gd name="connsiteY4133" fmla="*/ 1484328 h 6857999"/>
              <a:gd name="connsiteX4134" fmla="*/ 821926 w 5286365"/>
              <a:gd name="connsiteY4134" fmla="*/ 1485129 h 6857999"/>
              <a:gd name="connsiteX4135" fmla="*/ 822720 w 5286365"/>
              <a:gd name="connsiteY4135" fmla="*/ 1486332 h 6857999"/>
              <a:gd name="connsiteX4136" fmla="*/ 822720 w 5286365"/>
              <a:gd name="connsiteY4136" fmla="*/ 1487532 h 6857999"/>
              <a:gd name="connsiteX4137" fmla="*/ 821926 w 5286365"/>
              <a:gd name="connsiteY4137" fmla="*/ 1490736 h 6857999"/>
              <a:gd name="connsiteX4138" fmla="*/ 821133 w 5286365"/>
              <a:gd name="connsiteY4138" fmla="*/ 1494739 h 6857999"/>
              <a:gd name="connsiteX4139" fmla="*/ 819148 w 5286365"/>
              <a:gd name="connsiteY4139" fmla="*/ 1498743 h 6857999"/>
              <a:gd name="connsiteX4140" fmla="*/ 814386 w 5286365"/>
              <a:gd name="connsiteY4140" fmla="*/ 1509152 h 6857999"/>
              <a:gd name="connsiteX4141" fmla="*/ 809623 w 5286365"/>
              <a:gd name="connsiteY4141" fmla="*/ 1519564 h 6857999"/>
              <a:gd name="connsiteX4142" fmla="*/ 807639 w 5286365"/>
              <a:gd name="connsiteY4142" fmla="*/ 1525169 h 6857999"/>
              <a:gd name="connsiteX4143" fmla="*/ 805654 w 5286365"/>
              <a:gd name="connsiteY4143" fmla="*/ 1530773 h 6857999"/>
              <a:gd name="connsiteX4144" fmla="*/ 804860 w 5286365"/>
              <a:gd name="connsiteY4144" fmla="*/ 1536373 h 6857999"/>
              <a:gd name="connsiteX4145" fmla="*/ 804860 w 5286365"/>
              <a:gd name="connsiteY4145" fmla="*/ 1541979 h 6857999"/>
              <a:gd name="connsiteX4146" fmla="*/ 808036 w 5286365"/>
              <a:gd name="connsiteY4146" fmla="*/ 1541581 h 6857999"/>
              <a:gd name="connsiteX4147" fmla="*/ 810417 w 5286365"/>
              <a:gd name="connsiteY4147" fmla="*/ 1540378 h 6857999"/>
              <a:gd name="connsiteX4148" fmla="*/ 812401 w 5286365"/>
              <a:gd name="connsiteY4148" fmla="*/ 1539180 h 6857999"/>
              <a:gd name="connsiteX4149" fmla="*/ 814386 w 5286365"/>
              <a:gd name="connsiteY4149" fmla="*/ 1538379 h 6857999"/>
              <a:gd name="connsiteX4150" fmla="*/ 817561 w 5286365"/>
              <a:gd name="connsiteY4150" fmla="*/ 1535973 h 6857999"/>
              <a:gd name="connsiteX4151" fmla="*/ 819942 w 5286365"/>
              <a:gd name="connsiteY4151" fmla="*/ 1532373 h 6857999"/>
              <a:gd name="connsiteX4152" fmla="*/ 823911 w 5286365"/>
              <a:gd name="connsiteY4152" fmla="*/ 1525169 h 6857999"/>
              <a:gd name="connsiteX4153" fmla="*/ 825895 w 5286365"/>
              <a:gd name="connsiteY4153" fmla="*/ 1521566 h 6857999"/>
              <a:gd name="connsiteX4154" fmla="*/ 828673 w 5286365"/>
              <a:gd name="connsiteY4154" fmla="*/ 1518761 h 6857999"/>
              <a:gd name="connsiteX4155" fmla="*/ 831451 w 5286365"/>
              <a:gd name="connsiteY4155" fmla="*/ 1520765 h 6857999"/>
              <a:gd name="connsiteX4156" fmla="*/ 833039 w 5286365"/>
              <a:gd name="connsiteY4156" fmla="*/ 1522766 h 6857999"/>
              <a:gd name="connsiteX4157" fmla="*/ 833436 w 5286365"/>
              <a:gd name="connsiteY4157" fmla="*/ 1524767 h 6857999"/>
              <a:gd name="connsiteX4158" fmla="*/ 833436 w 5286365"/>
              <a:gd name="connsiteY4158" fmla="*/ 1527172 h 6857999"/>
              <a:gd name="connsiteX4159" fmla="*/ 832245 w 5286365"/>
              <a:gd name="connsiteY4159" fmla="*/ 1529568 h 6857999"/>
              <a:gd name="connsiteX4160" fmla="*/ 830658 w 5286365"/>
              <a:gd name="connsiteY4160" fmla="*/ 1532373 h 6857999"/>
              <a:gd name="connsiteX4161" fmla="*/ 826689 w 5286365"/>
              <a:gd name="connsiteY4161" fmla="*/ 1538379 h 6857999"/>
              <a:gd name="connsiteX4162" fmla="*/ 821926 w 5286365"/>
              <a:gd name="connsiteY4162" fmla="*/ 1544782 h 6857999"/>
              <a:gd name="connsiteX4163" fmla="*/ 819942 w 5286365"/>
              <a:gd name="connsiteY4163" fmla="*/ 1548388 h 6857999"/>
              <a:gd name="connsiteX4164" fmla="*/ 818354 w 5286365"/>
              <a:gd name="connsiteY4164" fmla="*/ 1552390 h 6857999"/>
              <a:gd name="connsiteX4165" fmla="*/ 817957 w 5286365"/>
              <a:gd name="connsiteY4165" fmla="*/ 1556395 h 6857999"/>
              <a:gd name="connsiteX4166" fmla="*/ 817957 w 5286365"/>
              <a:gd name="connsiteY4166" fmla="*/ 1560797 h 6857999"/>
              <a:gd name="connsiteX4167" fmla="*/ 819148 w 5286365"/>
              <a:gd name="connsiteY4167" fmla="*/ 1565202 h 6857999"/>
              <a:gd name="connsiteX4168" fmla="*/ 821529 w 5286365"/>
              <a:gd name="connsiteY4168" fmla="*/ 1570411 h 6857999"/>
              <a:gd name="connsiteX4169" fmla="*/ 821529 w 5286365"/>
              <a:gd name="connsiteY4169" fmla="*/ 1572410 h 6857999"/>
              <a:gd name="connsiteX4170" fmla="*/ 821529 w 5286365"/>
              <a:gd name="connsiteY4170" fmla="*/ 1572808 h 6857999"/>
              <a:gd name="connsiteX4171" fmla="*/ 821133 w 5286365"/>
              <a:gd name="connsiteY4171" fmla="*/ 1573210 h 6857999"/>
              <a:gd name="connsiteX4172" fmla="*/ 819942 w 5286365"/>
              <a:gd name="connsiteY4172" fmla="*/ 1572808 h 6857999"/>
              <a:gd name="connsiteX4173" fmla="*/ 818354 w 5286365"/>
              <a:gd name="connsiteY4173" fmla="*/ 1570808 h 6857999"/>
              <a:gd name="connsiteX4174" fmla="*/ 814386 w 5286365"/>
              <a:gd name="connsiteY4174" fmla="*/ 1564801 h 6857999"/>
              <a:gd name="connsiteX4175" fmla="*/ 808432 w 5286365"/>
              <a:gd name="connsiteY4175" fmla="*/ 1555996 h 6857999"/>
              <a:gd name="connsiteX4176" fmla="*/ 802082 w 5286365"/>
              <a:gd name="connsiteY4176" fmla="*/ 1545985 h 6857999"/>
              <a:gd name="connsiteX4177" fmla="*/ 794939 w 5286365"/>
              <a:gd name="connsiteY4177" fmla="*/ 1536775 h 6857999"/>
              <a:gd name="connsiteX4178" fmla="*/ 791367 w 5286365"/>
              <a:gd name="connsiteY4178" fmla="*/ 1532770 h 6857999"/>
              <a:gd name="connsiteX4179" fmla="*/ 787795 w 5286365"/>
              <a:gd name="connsiteY4179" fmla="*/ 1529167 h 6857999"/>
              <a:gd name="connsiteX4180" fmla="*/ 784620 w 5286365"/>
              <a:gd name="connsiteY4180" fmla="*/ 1526369 h 6857999"/>
              <a:gd name="connsiteX4181" fmla="*/ 781048 w 5286365"/>
              <a:gd name="connsiteY4181" fmla="*/ 1524767 h 6857999"/>
              <a:gd name="connsiteX4182" fmla="*/ 786604 w 5286365"/>
              <a:gd name="connsiteY4182" fmla="*/ 1521566 h 6857999"/>
              <a:gd name="connsiteX4183" fmla="*/ 792954 w 5286365"/>
              <a:gd name="connsiteY4183" fmla="*/ 1517561 h 6857999"/>
              <a:gd name="connsiteX4184" fmla="*/ 799304 w 5286365"/>
              <a:gd name="connsiteY4184" fmla="*/ 1511956 h 6857999"/>
              <a:gd name="connsiteX4185" fmla="*/ 804860 w 5286365"/>
              <a:gd name="connsiteY4185" fmla="*/ 1505950 h 6857999"/>
              <a:gd name="connsiteX4186" fmla="*/ 806845 w 5286365"/>
              <a:gd name="connsiteY4186" fmla="*/ 1502746 h 6857999"/>
              <a:gd name="connsiteX4187" fmla="*/ 808432 w 5286365"/>
              <a:gd name="connsiteY4187" fmla="*/ 1499944 h 6857999"/>
              <a:gd name="connsiteX4188" fmla="*/ 810020 w 5286365"/>
              <a:gd name="connsiteY4188" fmla="*/ 1496742 h 6857999"/>
              <a:gd name="connsiteX4189" fmla="*/ 810417 w 5286365"/>
              <a:gd name="connsiteY4189" fmla="*/ 1494339 h 6857999"/>
              <a:gd name="connsiteX4190" fmla="*/ 810020 w 5286365"/>
              <a:gd name="connsiteY4190" fmla="*/ 1491135 h 6857999"/>
              <a:gd name="connsiteX4191" fmla="*/ 808829 w 5286365"/>
              <a:gd name="connsiteY4191" fmla="*/ 1488733 h 6857999"/>
              <a:gd name="connsiteX4192" fmla="*/ 806845 w 5286365"/>
              <a:gd name="connsiteY4192" fmla="*/ 1486332 h 6857999"/>
              <a:gd name="connsiteX4193" fmla="*/ 804067 w 5286365"/>
              <a:gd name="connsiteY4193" fmla="*/ 1484328 h 6857999"/>
              <a:gd name="connsiteX4194" fmla="*/ 811211 w 5286365"/>
              <a:gd name="connsiteY4194" fmla="*/ 1483128 h 6857999"/>
              <a:gd name="connsiteX4195" fmla="*/ 878035 w 5286365"/>
              <a:gd name="connsiteY4195" fmla="*/ 1460502 h 6857999"/>
              <a:gd name="connsiteX4196" fmla="*/ 881756 w 5286365"/>
              <a:gd name="connsiteY4196" fmla="*/ 1460502 h 6857999"/>
              <a:gd name="connsiteX4197" fmla="*/ 884360 w 5286365"/>
              <a:gd name="connsiteY4197" fmla="*/ 1460883 h 6857999"/>
              <a:gd name="connsiteX4198" fmla="*/ 886965 w 5286365"/>
              <a:gd name="connsiteY4198" fmla="*/ 1462027 h 6857999"/>
              <a:gd name="connsiteX4199" fmla="*/ 888825 w 5286365"/>
              <a:gd name="connsiteY4199" fmla="*/ 1463552 h 6857999"/>
              <a:gd name="connsiteX4200" fmla="*/ 890313 w 5286365"/>
              <a:gd name="connsiteY4200" fmla="*/ 1465455 h 6857999"/>
              <a:gd name="connsiteX4201" fmla="*/ 891058 w 5286365"/>
              <a:gd name="connsiteY4201" fmla="*/ 1467359 h 6857999"/>
              <a:gd name="connsiteX4202" fmla="*/ 891430 w 5286365"/>
              <a:gd name="connsiteY4202" fmla="*/ 1469646 h 6857999"/>
              <a:gd name="connsiteX4203" fmla="*/ 892174 w 5286365"/>
              <a:gd name="connsiteY4203" fmla="*/ 1471933 h 6857999"/>
              <a:gd name="connsiteX4204" fmla="*/ 892174 w 5286365"/>
              <a:gd name="connsiteY4204" fmla="*/ 1477646 h 6857999"/>
              <a:gd name="connsiteX4205" fmla="*/ 891430 w 5286365"/>
              <a:gd name="connsiteY4205" fmla="*/ 1482981 h 6857999"/>
              <a:gd name="connsiteX4206" fmla="*/ 891430 w 5286365"/>
              <a:gd name="connsiteY4206" fmla="*/ 1489076 h 6857999"/>
              <a:gd name="connsiteX4207" fmla="*/ 886221 w 5286365"/>
              <a:gd name="connsiteY4207" fmla="*/ 1487552 h 6857999"/>
              <a:gd name="connsiteX4208" fmla="*/ 882128 w 5286365"/>
              <a:gd name="connsiteY4208" fmla="*/ 1484885 h 6857999"/>
              <a:gd name="connsiteX4209" fmla="*/ 878407 w 5286365"/>
              <a:gd name="connsiteY4209" fmla="*/ 1482220 h 6857999"/>
              <a:gd name="connsiteX4210" fmla="*/ 875430 w 5286365"/>
              <a:gd name="connsiteY4210" fmla="*/ 1478790 h 6857999"/>
              <a:gd name="connsiteX4211" fmla="*/ 873198 w 5286365"/>
              <a:gd name="connsiteY4211" fmla="*/ 1474979 h 6857999"/>
              <a:gd name="connsiteX4212" fmla="*/ 871337 w 5286365"/>
              <a:gd name="connsiteY4212" fmla="*/ 1471170 h 6857999"/>
              <a:gd name="connsiteX4213" fmla="*/ 869849 w 5286365"/>
              <a:gd name="connsiteY4213" fmla="*/ 1466217 h 6857999"/>
              <a:gd name="connsiteX4214" fmla="*/ 868361 w 5286365"/>
              <a:gd name="connsiteY4214" fmla="*/ 1462027 h 6857999"/>
              <a:gd name="connsiteX4215" fmla="*/ 873570 w 5286365"/>
              <a:gd name="connsiteY4215" fmla="*/ 1460883 h 6857999"/>
              <a:gd name="connsiteX4216" fmla="*/ 829755 w 5286365"/>
              <a:gd name="connsiteY4216" fmla="*/ 1373190 h 6857999"/>
              <a:gd name="connsiteX4217" fmla="*/ 835684 w 5286365"/>
              <a:gd name="connsiteY4217" fmla="*/ 1373594 h 6857999"/>
              <a:gd name="connsiteX4218" fmla="*/ 841217 w 5286365"/>
              <a:gd name="connsiteY4218" fmla="*/ 1374806 h 6857999"/>
              <a:gd name="connsiteX4219" fmla="*/ 847146 w 5286365"/>
              <a:gd name="connsiteY4219" fmla="*/ 1375615 h 6857999"/>
              <a:gd name="connsiteX4220" fmla="*/ 859795 w 5286365"/>
              <a:gd name="connsiteY4220" fmla="*/ 1379251 h 6857999"/>
              <a:gd name="connsiteX4221" fmla="*/ 872443 w 5286365"/>
              <a:gd name="connsiteY4221" fmla="*/ 1382888 h 6857999"/>
              <a:gd name="connsiteX4222" fmla="*/ 885881 w 5286365"/>
              <a:gd name="connsiteY4222" fmla="*/ 1386120 h 6857999"/>
              <a:gd name="connsiteX4223" fmla="*/ 892206 w 5286365"/>
              <a:gd name="connsiteY4223" fmla="*/ 1386929 h 6857999"/>
              <a:gd name="connsiteX4224" fmla="*/ 899320 w 5286365"/>
              <a:gd name="connsiteY4224" fmla="*/ 1387736 h 6857999"/>
              <a:gd name="connsiteX4225" fmla="*/ 898925 w 5286365"/>
              <a:gd name="connsiteY4225" fmla="*/ 1390161 h 6857999"/>
              <a:gd name="connsiteX4226" fmla="*/ 898925 w 5286365"/>
              <a:gd name="connsiteY4226" fmla="*/ 1392181 h 6857999"/>
              <a:gd name="connsiteX4227" fmla="*/ 899320 w 5286365"/>
              <a:gd name="connsiteY4227" fmla="*/ 1397841 h 6857999"/>
              <a:gd name="connsiteX4228" fmla="*/ 899715 w 5286365"/>
              <a:gd name="connsiteY4228" fmla="*/ 1403498 h 6857999"/>
              <a:gd name="connsiteX4229" fmla="*/ 900111 w 5286365"/>
              <a:gd name="connsiteY4229" fmla="*/ 1408346 h 6857999"/>
              <a:gd name="connsiteX4230" fmla="*/ 900111 w 5286365"/>
              <a:gd name="connsiteY4230" fmla="*/ 1411174 h 6857999"/>
              <a:gd name="connsiteX4231" fmla="*/ 899715 w 5286365"/>
              <a:gd name="connsiteY4231" fmla="*/ 1413195 h 6857999"/>
              <a:gd name="connsiteX4232" fmla="*/ 898925 w 5286365"/>
              <a:gd name="connsiteY4232" fmla="*/ 1414811 h 6857999"/>
              <a:gd name="connsiteX4233" fmla="*/ 897344 w 5286365"/>
              <a:gd name="connsiteY4233" fmla="*/ 1416024 h 6857999"/>
              <a:gd name="connsiteX4234" fmla="*/ 894577 w 5286365"/>
              <a:gd name="connsiteY4234" fmla="*/ 1417236 h 6857999"/>
              <a:gd name="connsiteX4235" fmla="*/ 891810 w 5286365"/>
              <a:gd name="connsiteY4235" fmla="*/ 1417640 h 6857999"/>
              <a:gd name="connsiteX4236" fmla="*/ 888253 w 5286365"/>
              <a:gd name="connsiteY4236" fmla="*/ 1417640 h 6857999"/>
              <a:gd name="connsiteX4237" fmla="*/ 883905 w 5286365"/>
              <a:gd name="connsiteY4237" fmla="*/ 1416833 h 6857999"/>
              <a:gd name="connsiteX4238" fmla="*/ 884696 w 5286365"/>
              <a:gd name="connsiteY4238" fmla="*/ 1410367 h 6857999"/>
              <a:gd name="connsiteX4239" fmla="*/ 884696 w 5286365"/>
              <a:gd name="connsiteY4239" fmla="*/ 1405517 h 6857999"/>
              <a:gd name="connsiteX4240" fmla="*/ 883115 w 5286365"/>
              <a:gd name="connsiteY4240" fmla="*/ 1400264 h 6857999"/>
              <a:gd name="connsiteX4241" fmla="*/ 881138 w 5286365"/>
              <a:gd name="connsiteY4241" fmla="*/ 1396222 h 6857999"/>
              <a:gd name="connsiteX4242" fmla="*/ 878372 w 5286365"/>
              <a:gd name="connsiteY4242" fmla="*/ 1392990 h 6857999"/>
              <a:gd name="connsiteX4243" fmla="*/ 874814 w 5286365"/>
              <a:gd name="connsiteY4243" fmla="*/ 1390161 h 6857999"/>
              <a:gd name="connsiteX4244" fmla="*/ 870862 w 5286365"/>
              <a:gd name="connsiteY4244" fmla="*/ 1388140 h 6857999"/>
              <a:gd name="connsiteX4245" fmla="*/ 866119 w 5286365"/>
              <a:gd name="connsiteY4245" fmla="*/ 1386120 h 6857999"/>
              <a:gd name="connsiteX4246" fmla="*/ 861376 w 5286365"/>
              <a:gd name="connsiteY4246" fmla="*/ 1384908 h 6857999"/>
              <a:gd name="connsiteX4247" fmla="*/ 856237 w 5286365"/>
              <a:gd name="connsiteY4247" fmla="*/ 1384504 h 6857999"/>
              <a:gd name="connsiteX4248" fmla="*/ 850704 w 5286365"/>
              <a:gd name="connsiteY4248" fmla="*/ 1384908 h 6857999"/>
              <a:gd name="connsiteX4249" fmla="*/ 845961 w 5286365"/>
              <a:gd name="connsiteY4249" fmla="*/ 1385313 h 6857999"/>
              <a:gd name="connsiteX4250" fmla="*/ 840822 w 5286365"/>
              <a:gd name="connsiteY4250" fmla="*/ 1386524 h 6857999"/>
              <a:gd name="connsiteX4251" fmla="*/ 835684 w 5286365"/>
              <a:gd name="connsiteY4251" fmla="*/ 1388545 h 6857999"/>
              <a:gd name="connsiteX4252" fmla="*/ 831336 w 5286365"/>
              <a:gd name="connsiteY4252" fmla="*/ 1390970 h 6857999"/>
              <a:gd name="connsiteX4253" fmla="*/ 827779 w 5286365"/>
              <a:gd name="connsiteY4253" fmla="*/ 1393799 h 6857999"/>
              <a:gd name="connsiteX4254" fmla="*/ 824617 w 5286365"/>
              <a:gd name="connsiteY4254" fmla="*/ 1392181 h 6857999"/>
              <a:gd name="connsiteX4255" fmla="*/ 822245 w 5286365"/>
              <a:gd name="connsiteY4255" fmla="*/ 1390161 h 6857999"/>
              <a:gd name="connsiteX4256" fmla="*/ 818293 w 5286365"/>
              <a:gd name="connsiteY4256" fmla="*/ 1386120 h 6857999"/>
              <a:gd name="connsiteX4257" fmla="*/ 815921 w 5286365"/>
              <a:gd name="connsiteY4257" fmla="*/ 1384101 h 6857999"/>
              <a:gd name="connsiteX4258" fmla="*/ 812759 w 5286365"/>
              <a:gd name="connsiteY4258" fmla="*/ 1382888 h 6857999"/>
              <a:gd name="connsiteX4259" fmla="*/ 808806 w 5286365"/>
              <a:gd name="connsiteY4259" fmla="*/ 1382079 h 6857999"/>
              <a:gd name="connsiteX4260" fmla="*/ 803273 w 5286365"/>
              <a:gd name="connsiteY4260" fmla="*/ 1382483 h 6857999"/>
              <a:gd name="connsiteX4261" fmla="*/ 808411 w 5286365"/>
              <a:gd name="connsiteY4261" fmla="*/ 1378847 h 6857999"/>
              <a:gd name="connsiteX4262" fmla="*/ 813945 w 5286365"/>
              <a:gd name="connsiteY4262" fmla="*/ 1376423 h 6857999"/>
              <a:gd name="connsiteX4263" fmla="*/ 818688 w 5286365"/>
              <a:gd name="connsiteY4263" fmla="*/ 1374806 h 6857999"/>
              <a:gd name="connsiteX4264" fmla="*/ 824221 w 5286365"/>
              <a:gd name="connsiteY4264" fmla="*/ 1373594 h 6857999"/>
              <a:gd name="connsiteX4265" fmla="*/ 792536 w 5286365"/>
              <a:gd name="connsiteY4265" fmla="*/ 1200150 h 6857999"/>
              <a:gd name="connsiteX4266" fmla="*/ 797641 w 5286365"/>
              <a:gd name="connsiteY4266" fmla="*/ 1202128 h 6857999"/>
              <a:gd name="connsiteX4267" fmla="*/ 801568 w 5286365"/>
              <a:gd name="connsiteY4267" fmla="*/ 1205686 h 6857999"/>
              <a:gd name="connsiteX4268" fmla="*/ 804710 w 5286365"/>
              <a:gd name="connsiteY4268" fmla="*/ 1209243 h 6857999"/>
              <a:gd name="connsiteX4269" fmla="*/ 806673 w 5286365"/>
              <a:gd name="connsiteY4269" fmla="*/ 1213198 h 6857999"/>
              <a:gd name="connsiteX4270" fmla="*/ 807066 w 5286365"/>
              <a:gd name="connsiteY4270" fmla="*/ 1215173 h 6857999"/>
              <a:gd name="connsiteX4271" fmla="*/ 807459 w 5286365"/>
              <a:gd name="connsiteY4271" fmla="*/ 1217150 h 6857999"/>
              <a:gd name="connsiteX4272" fmla="*/ 807459 w 5286365"/>
              <a:gd name="connsiteY4272" fmla="*/ 1219129 h 6857999"/>
              <a:gd name="connsiteX4273" fmla="*/ 807066 w 5286365"/>
              <a:gd name="connsiteY4273" fmla="*/ 1221106 h 6857999"/>
              <a:gd name="connsiteX4274" fmla="*/ 806281 w 5286365"/>
              <a:gd name="connsiteY4274" fmla="*/ 1223079 h 6857999"/>
              <a:gd name="connsiteX4275" fmla="*/ 804710 w 5286365"/>
              <a:gd name="connsiteY4275" fmla="*/ 1224663 h 6857999"/>
              <a:gd name="connsiteX4276" fmla="*/ 803139 w 5286365"/>
              <a:gd name="connsiteY4276" fmla="*/ 1226640 h 6857999"/>
              <a:gd name="connsiteX4277" fmla="*/ 801176 w 5286365"/>
              <a:gd name="connsiteY4277" fmla="*/ 1228220 h 6857999"/>
              <a:gd name="connsiteX4278" fmla="*/ 806673 w 5286365"/>
              <a:gd name="connsiteY4278" fmla="*/ 1226640 h 6857999"/>
              <a:gd name="connsiteX4279" fmla="*/ 810993 w 5286365"/>
              <a:gd name="connsiteY4279" fmla="*/ 1225847 h 6857999"/>
              <a:gd name="connsiteX4280" fmla="*/ 814920 w 5286365"/>
              <a:gd name="connsiteY4280" fmla="*/ 1225847 h 6857999"/>
              <a:gd name="connsiteX4281" fmla="*/ 818062 w 5286365"/>
              <a:gd name="connsiteY4281" fmla="*/ 1226640 h 6857999"/>
              <a:gd name="connsiteX4282" fmla="*/ 821203 w 5286365"/>
              <a:gd name="connsiteY4282" fmla="*/ 1228220 h 6857999"/>
              <a:gd name="connsiteX4283" fmla="*/ 823560 w 5286365"/>
              <a:gd name="connsiteY4283" fmla="*/ 1230591 h 6857999"/>
              <a:gd name="connsiteX4284" fmla="*/ 825523 w 5286365"/>
              <a:gd name="connsiteY4284" fmla="*/ 1233359 h 6857999"/>
              <a:gd name="connsiteX4285" fmla="*/ 827487 w 5286365"/>
              <a:gd name="connsiteY4285" fmla="*/ 1236125 h 6857999"/>
              <a:gd name="connsiteX4286" fmla="*/ 831414 w 5286365"/>
              <a:gd name="connsiteY4286" fmla="*/ 1243638 h 6857999"/>
              <a:gd name="connsiteX4287" fmla="*/ 835341 w 5286365"/>
              <a:gd name="connsiteY4287" fmla="*/ 1252337 h 6857999"/>
              <a:gd name="connsiteX4288" fmla="*/ 838482 w 5286365"/>
              <a:gd name="connsiteY4288" fmla="*/ 1256288 h 6857999"/>
              <a:gd name="connsiteX4289" fmla="*/ 841231 w 5286365"/>
              <a:gd name="connsiteY4289" fmla="*/ 1260243 h 6857999"/>
              <a:gd name="connsiteX4290" fmla="*/ 844765 w 5286365"/>
              <a:gd name="connsiteY4290" fmla="*/ 1264196 h 6857999"/>
              <a:gd name="connsiteX4291" fmla="*/ 849478 w 5286365"/>
              <a:gd name="connsiteY4291" fmla="*/ 1267753 h 6857999"/>
              <a:gd name="connsiteX4292" fmla="*/ 809422 w 5286365"/>
              <a:gd name="connsiteY4292" fmla="*/ 1267753 h 6857999"/>
              <a:gd name="connsiteX4293" fmla="*/ 809422 w 5286365"/>
              <a:gd name="connsiteY4293" fmla="*/ 1290683 h 6857999"/>
              <a:gd name="connsiteX4294" fmla="*/ 814135 w 5286365"/>
              <a:gd name="connsiteY4294" fmla="*/ 1291079 h 6857999"/>
              <a:gd name="connsiteX4295" fmla="*/ 818454 w 5286365"/>
              <a:gd name="connsiteY4295" fmla="*/ 1291079 h 6857999"/>
              <a:gd name="connsiteX4296" fmla="*/ 823167 w 5286365"/>
              <a:gd name="connsiteY4296" fmla="*/ 1290683 h 6857999"/>
              <a:gd name="connsiteX4297" fmla="*/ 827487 w 5286365"/>
              <a:gd name="connsiteY4297" fmla="*/ 1290287 h 6857999"/>
              <a:gd name="connsiteX4298" fmla="*/ 835733 w 5286365"/>
              <a:gd name="connsiteY4298" fmla="*/ 1287519 h 6857999"/>
              <a:gd name="connsiteX4299" fmla="*/ 843980 w 5286365"/>
              <a:gd name="connsiteY4299" fmla="*/ 1285149 h 6857999"/>
              <a:gd name="connsiteX4300" fmla="*/ 850656 w 5286365"/>
              <a:gd name="connsiteY4300" fmla="*/ 1282777 h 6857999"/>
              <a:gd name="connsiteX4301" fmla="*/ 853797 w 5286365"/>
              <a:gd name="connsiteY4301" fmla="*/ 1281589 h 6857999"/>
              <a:gd name="connsiteX4302" fmla="*/ 856939 w 5286365"/>
              <a:gd name="connsiteY4302" fmla="*/ 1281194 h 6857999"/>
              <a:gd name="connsiteX4303" fmla="*/ 859295 w 5286365"/>
              <a:gd name="connsiteY4303" fmla="*/ 1281194 h 6857999"/>
              <a:gd name="connsiteX4304" fmla="*/ 861651 w 5286365"/>
              <a:gd name="connsiteY4304" fmla="*/ 1281589 h 6857999"/>
              <a:gd name="connsiteX4305" fmla="*/ 863615 w 5286365"/>
              <a:gd name="connsiteY4305" fmla="*/ 1282777 h 6857999"/>
              <a:gd name="connsiteX4306" fmla="*/ 865186 w 5286365"/>
              <a:gd name="connsiteY4306" fmla="*/ 1284753 h 6857999"/>
              <a:gd name="connsiteX4307" fmla="*/ 863615 w 5286365"/>
              <a:gd name="connsiteY4307" fmla="*/ 1287519 h 6857999"/>
              <a:gd name="connsiteX4308" fmla="*/ 861651 w 5286365"/>
              <a:gd name="connsiteY4308" fmla="*/ 1290287 h 6857999"/>
              <a:gd name="connsiteX4309" fmla="*/ 859688 w 5286365"/>
              <a:gd name="connsiteY4309" fmla="*/ 1292262 h 6857999"/>
              <a:gd name="connsiteX4310" fmla="*/ 856939 w 5286365"/>
              <a:gd name="connsiteY4310" fmla="*/ 1293055 h 6857999"/>
              <a:gd name="connsiteX4311" fmla="*/ 853797 w 5286365"/>
              <a:gd name="connsiteY4311" fmla="*/ 1294241 h 6857999"/>
              <a:gd name="connsiteX4312" fmla="*/ 850656 w 5286365"/>
              <a:gd name="connsiteY4312" fmla="*/ 1294636 h 6857999"/>
              <a:gd name="connsiteX4313" fmla="*/ 843195 w 5286365"/>
              <a:gd name="connsiteY4313" fmla="*/ 1294636 h 6857999"/>
              <a:gd name="connsiteX4314" fmla="*/ 835341 w 5286365"/>
              <a:gd name="connsiteY4314" fmla="*/ 1294636 h 6857999"/>
              <a:gd name="connsiteX4315" fmla="*/ 831021 w 5286365"/>
              <a:gd name="connsiteY4315" fmla="*/ 1294636 h 6857999"/>
              <a:gd name="connsiteX4316" fmla="*/ 827094 w 5286365"/>
              <a:gd name="connsiteY4316" fmla="*/ 1295030 h 6857999"/>
              <a:gd name="connsiteX4317" fmla="*/ 822381 w 5286365"/>
              <a:gd name="connsiteY4317" fmla="*/ 1296217 h 6857999"/>
              <a:gd name="connsiteX4318" fmla="*/ 818062 w 5286365"/>
              <a:gd name="connsiteY4318" fmla="*/ 1297008 h 6857999"/>
              <a:gd name="connsiteX4319" fmla="*/ 814135 w 5286365"/>
              <a:gd name="connsiteY4319" fmla="*/ 1299380 h 6857999"/>
              <a:gd name="connsiteX4320" fmla="*/ 810208 w 5286365"/>
              <a:gd name="connsiteY4320" fmla="*/ 1301754 h 6857999"/>
              <a:gd name="connsiteX4321" fmla="*/ 810600 w 5286365"/>
              <a:gd name="connsiteY4321" fmla="*/ 1298589 h 6857999"/>
              <a:gd name="connsiteX4322" fmla="*/ 810208 w 5286365"/>
              <a:gd name="connsiteY4322" fmla="*/ 1296217 h 6857999"/>
              <a:gd name="connsiteX4323" fmla="*/ 808637 w 5286365"/>
              <a:gd name="connsiteY4323" fmla="*/ 1294241 h 6857999"/>
              <a:gd name="connsiteX4324" fmla="*/ 806673 w 5286365"/>
              <a:gd name="connsiteY4324" fmla="*/ 1292659 h 6857999"/>
              <a:gd name="connsiteX4325" fmla="*/ 804317 w 5286365"/>
              <a:gd name="connsiteY4325" fmla="*/ 1291868 h 6857999"/>
              <a:gd name="connsiteX4326" fmla="*/ 801176 w 5286365"/>
              <a:gd name="connsiteY4326" fmla="*/ 1291079 h 6857999"/>
              <a:gd name="connsiteX4327" fmla="*/ 794107 w 5286365"/>
              <a:gd name="connsiteY4327" fmla="*/ 1290683 h 6857999"/>
              <a:gd name="connsiteX4328" fmla="*/ 796856 w 5286365"/>
              <a:gd name="connsiteY4328" fmla="*/ 1284357 h 6857999"/>
              <a:gd name="connsiteX4329" fmla="*/ 798819 w 5286365"/>
              <a:gd name="connsiteY4329" fmla="*/ 1278823 h 6857999"/>
              <a:gd name="connsiteX4330" fmla="*/ 799605 w 5286365"/>
              <a:gd name="connsiteY4330" fmla="*/ 1273287 h 6857999"/>
              <a:gd name="connsiteX4331" fmla="*/ 799605 w 5286365"/>
              <a:gd name="connsiteY4331" fmla="*/ 1267753 h 6857999"/>
              <a:gd name="connsiteX4332" fmla="*/ 799605 w 5286365"/>
              <a:gd name="connsiteY4332" fmla="*/ 1262612 h 6857999"/>
              <a:gd name="connsiteX4333" fmla="*/ 798819 w 5286365"/>
              <a:gd name="connsiteY4333" fmla="*/ 1258265 h 6857999"/>
              <a:gd name="connsiteX4334" fmla="*/ 796071 w 5286365"/>
              <a:gd name="connsiteY4334" fmla="*/ 1248382 h 6857999"/>
              <a:gd name="connsiteX4335" fmla="*/ 793322 w 5286365"/>
              <a:gd name="connsiteY4335" fmla="*/ 1238104 h 6857999"/>
              <a:gd name="connsiteX4336" fmla="*/ 792144 w 5286365"/>
              <a:gd name="connsiteY4336" fmla="*/ 1233359 h 6857999"/>
              <a:gd name="connsiteX4337" fmla="*/ 791358 w 5286365"/>
              <a:gd name="connsiteY4337" fmla="*/ 1227823 h 6857999"/>
              <a:gd name="connsiteX4338" fmla="*/ 790573 w 5286365"/>
              <a:gd name="connsiteY4338" fmla="*/ 1221106 h 6857999"/>
              <a:gd name="connsiteX4339" fmla="*/ 790573 w 5286365"/>
              <a:gd name="connsiteY4339" fmla="*/ 1214777 h 6857999"/>
              <a:gd name="connsiteX4340" fmla="*/ 791358 w 5286365"/>
              <a:gd name="connsiteY4340" fmla="*/ 1207662 h 6857999"/>
              <a:gd name="connsiteX4341" fmla="*/ 485204 w 5286365"/>
              <a:gd name="connsiteY4341" fmla="*/ 1030289 h 6857999"/>
              <a:gd name="connsiteX4342" fmla="*/ 487646 w 5286365"/>
              <a:gd name="connsiteY4342" fmla="*/ 1031504 h 6857999"/>
              <a:gd name="connsiteX4343" fmla="*/ 489274 w 5286365"/>
              <a:gd name="connsiteY4343" fmla="*/ 1033928 h 6857999"/>
              <a:gd name="connsiteX4344" fmla="*/ 490496 w 5286365"/>
              <a:gd name="connsiteY4344" fmla="*/ 1035137 h 6857999"/>
              <a:gd name="connsiteX4345" fmla="*/ 491717 w 5286365"/>
              <a:gd name="connsiteY4345" fmla="*/ 1037159 h 6857999"/>
              <a:gd name="connsiteX4346" fmla="*/ 492124 w 5286365"/>
              <a:gd name="connsiteY4346" fmla="*/ 1039987 h 6857999"/>
              <a:gd name="connsiteX4347" fmla="*/ 492124 w 5286365"/>
              <a:gd name="connsiteY4347" fmla="*/ 1042008 h 6857999"/>
              <a:gd name="connsiteX4348" fmla="*/ 491717 w 5286365"/>
              <a:gd name="connsiteY4348" fmla="*/ 1044431 h 6857999"/>
              <a:gd name="connsiteX4349" fmla="*/ 491310 w 5286365"/>
              <a:gd name="connsiteY4349" fmla="*/ 1046856 h 6857999"/>
              <a:gd name="connsiteX4350" fmla="*/ 489274 w 5286365"/>
              <a:gd name="connsiteY4350" fmla="*/ 1052111 h 6857999"/>
              <a:gd name="connsiteX4351" fmla="*/ 485611 w 5286365"/>
              <a:gd name="connsiteY4351" fmla="*/ 1056556 h 6857999"/>
              <a:gd name="connsiteX4352" fmla="*/ 481540 w 5286365"/>
              <a:gd name="connsiteY4352" fmla="*/ 1061811 h 6857999"/>
              <a:gd name="connsiteX4353" fmla="*/ 476656 w 5286365"/>
              <a:gd name="connsiteY4353" fmla="*/ 1065851 h 6857999"/>
              <a:gd name="connsiteX4354" fmla="*/ 471771 w 5286365"/>
              <a:gd name="connsiteY4354" fmla="*/ 1069485 h 6857999"/>
              <a:gd name="connsiteX4355" fmla="*/ 466480 w 5286365"/>
              <a:gd name="connsiteY4355" fmla="*/ 1072719 h 6857999"/>
              <a:gd name="connsiteX4356" fmla="*/ 461188 w 5286365"/>
              <a:gd name="connsiteY4356" fmla="*/ 1073931 h 6857999"/>
              <a:gd name="connsiteX4357" fmla="*/ 458746 w 5286365"/>
              <a:gd name="connsiteY4357" fmla="*/ 1074738 h 6857999"/>
              <a:gd name="connsiteX4358" fmla="*/ 456710 w 5286365"/>
              <a:gd name="connsiteY4358" fmla="*/ 1074738 h 6857999"/>
              <a:gd name="connsiteX4359" fmla="*/ 454268 w 5286365"/>
              <a:gd name="connsiteY4359" fmla="*/ 1073931 h 6857999"/>
              <a:gd name="connsiteX4360" fmla="*/ 452233 w 5286365"/>
              <a:gd name="connsiteY4360" fmla="*/ 1073526 h 6857999"/>
              <a:gd name="connsiteX4361" fmla="*/ 450605 w 5286365"/>
              <a:gd name="connsiteY4361" fmla="*/ 1072719 h 6857999"/>
              <a:gd name="connsiteX4362" fmla="*/ 448569 w 5286365"/>
              <a:gd name="connsiteY4362" fmla="*/ 1070697 h 6857999"/>
              <a:gd name="connsiteX4363" fmla="*/ 447348 w 5286365"/>
              <a:gd name="connsiteY4363" fmla="*/ 1068678 h 6857999"/>
              <a:gd name="connsiteX4364" fmla="*/ 445720 w 5286365"/>
              <a:gd name="connsiteY4364" fmla="*/ 1065851 h 6857999"/>
              <a:gd name="connsiteX4365" fmla="*/ 444906 w 5286365"/>
              <a:gd name="connsiteY4365" fmla="*/ 1063019 h 6857999"/>
              <a:gd name="connsiteX4366" fmla="*/ 444499 w 5286365"/>
              <a:gd name="connsiteY4366" fmla="*/ 1059386 h 6857999"/>
              <a:gd name="connsiteX4367" fmla="*/ 451419 w 5286365"/>
              <a:gd name="connsiteY4367" fmla="*/ 1061002 h 6857999"/>
              <a:gd name="connsiteX4368" fmla="*/ 457931 w 5286365"/>
              <a:gd name="connsiteY4368" fmla="*/ 1061403 h 6857999"/>
              <a:gd name="connsiteX4369" fmla="*/ 462816 w 5286365"/>
              <a:gd name="connsiteY4369" fmla="*/ 1061403 h 6857999"/>
              <a:gd name="connsiteX4370" fmla="*/ 466480 w 5286365"/>
              <a:gd name="connsiteY4370" fmla="*/ 1060195 h 6857999"/>
              <a:gd name="connsiteX4371" fmla="*/ 470143 w 5286365"/>
              <a:gd name="connsiteY4371" fmla="*/ 1059386 h 6857999"/>
              <a:gd name="connsiteX4372" fmla="*/ 472585 w 5286365"/>
              <a:gd name="connsiteY4372" fmla="*/ 1057363 h 6857999"/>
              <a:gd name="connsiteX4373" fmla="*/ 474213 w 5286365"/>
              <a:gd name="connsiteY4373" fmla="*/ 1055345 h 6857999"/>
              <a:gd name="connsiteX4374" fmla="*/ 475842 w 5286365"/>
              <a:gd name="connsiteY4374" fmla="*/ 1052515 h 6857999"/>
              <a:gd name="connsiteX4375" fmla="*/ 476656 w 5286365"/>
              <a:gd name="connsiteY4375" fmla="*/ 1049685 h 6857999"/>
              <a:gd name="connsiteX4376" fmla="*/ 477877 w 5286365"/>
              <a:gd name="connsiteY4376" fmla="*/ 1046856 h 6857999"/>
              <a:gd name="connsiteX4377" fmla="*/ 479505 w 5286365"/>
              <a:gd name="connsiteY4377" fmla="*/ 1040796 h 6857999"/>
              <a:gd name="connsiteX4378" fmla="*/ 480319 w 5286365"/>
              <a:gd name="connsiteY4378" fmla="*/ 1037968 h 6857999"/>
              <a:gd name="connsiteX4379" fmla="*/ 481540 w 5286365"/>
              <a:gd name="connsiteY4379" fmla="*/ 1035137 h 6857999"/>
              <a:gd name="connsiteX4380" fmla="*/ 483169 w 5286365"/>
              <a:gd name="connsiteY4380" fmla="*/ 1032714 h 6857999"/>
              <a:gd name="connsiteX4381" fmla="*/ 868361 w 5286365"/>
              <a:gd name="connsiteY4381" fmla="*/ 900118 h 6857999"/>
              <a:gd name="connsiteX4382" fmla="*/ 876492 w 5286365"/>
              <a:gd name="connsiteY4382" fmla="*/ 901286 h 6857999"/>
              <a:gd name="connsiteX4383" fmla="*/ 883074 w 5286365"/>
              <a:gd name="connsiteY4383" fmla="*/ 902067 h 6857999"/>
              <a:gd name="connsiteX4384" fmla="*/ 889269 w 5286365"/>
              <a:gd name="connsiteY4384" fmla="*/ 903625 h 6857999"/>
              <a:gd name="connsiteX4385" fmla="*/ 893916 w 5286365"/>
              <a:gd name="connsiteY4385" fmla="*/ 905574 h 6857999"/>
              <a:gd name="connsiteX4386" fmla="*/ 898562 w 5286365"/>
              <a:gd name="connsiteY4386" fmla="*/ 907523 h 6857999"/>
              <a:gd name="connsiteX4387" fmla="*/ 902434 w 5286365"/>
              <a:gd name="connsiteY4387" fmla="*/ 909475 h 6857999"/>
              <a:gd name="connsiteX4388" fmla="*/ 905144 w 5286365"/>
              <a:gd name="connsiteY4388" fmla="*/ 912204 h 6857999"/>
              <a:gd name="connsiteX4389" fmla="*/ 907855 w 5286365"/>
              <a:gd name="connsiteY4389" fmla="*/ 914543 h 6857999"/>
              <a:gd name="connsiteX4390" fmla="*/ 909791 w 5286365"/>
              <a:gd name="connsiteY4390" fmla="*/ 917661 h 6857999"/>
              <a:gd name="connsiteX4391" fmla="*/ 910952 w 5286365"/>
              <a:gd name="connsiteY4391" fmla="*/ 920394 h 6857999"/>
              <a:gd name="connsiteX4392" fmla="*/ 912114 w 5286365"/>
              <a:gd name="connsiteY4392" fmla="*/ 923901 h 6857999"/>
              <a:gd name="connsiteX4393" fmla="*/ 912888 w 5286365"/>
              <a:gd name="connsiteY4393" fmla="*/ 927410 h 6857999"/>
              <a:gd name="connsiteX4394" fmla="*/ 914437 w 5286365"/>
              <a:gd name="connsiteY4394" fmla="*/ 935207 h 6857999"/>
              <a:gd name="connsiteX4395" fmla="*/ 915986 w 5286365"/>
              <a:gd name="connsiteY4395" fmla="*/ 944565 h 6857999"/>
              <a:gd name="connsiteX4396" fmla="*/ 912114 w 5286365"/>
              <a:gd name="connsiteY4396" fmla="*/ 942226 h 6857999"/>
              <a:gd name="connsiteX4397" fmla="*/ 908629 w 5286365"/>
              <a:gd name="connsiteY4397" fmla="*/ 940277 h 6857999"/>
              <a:gd name="connsiteX4398" fmla="*/ 902434 w 5286365"/>
              <a:gd name="connsiteY4398" fmla="*/ 934817 h 6857999"/>
              <a:gd name="connsiteX4399" fmla="*/ 897013 w 5286365"/>
              <a:gd name="connsiteY4399" fmla="*/ 928969 h 6857999"/>
              <a:gd name="connsiteX4400" fmla="*/ 891592 w 5286365"/>
              <a:gd name="connsiteY4400" fmla="*/ 923121 h 6857999"/>
              <a:gd name="connsiteX4401" fmla="*/ 886559 w 5286365"/>
              <a:gd name="connsiteY4401" fmla="*/ 916492 h 6857999"/>
              <a:gd name="connsiteX4402" fmla="*/ 881138 w 5286365"/>
              <a:gd name="connsiteY4402" fmla="*/ 910644 h 6857999"/>
              <a:gd name="connsiteX4403" fmla="*/ 875330 w 5286365"/>
              <a:gd name="connsiteY4403" fmla="*/ 905186 h 6857999"/>
              <a:gd name="connsiteX4404" fmla="*/ 871846 w 5286365"/>
              <a:gd name="connsiteY4404" fmla="*/ 902845 h 6857999"/>
              <a:gd name="connsiteX4405" fmla="*/ 795563 w 5286365"/>
              <a:gd name="connsiteY4405" fmla="*/ 860429 h 6857999"/>
              <a:gd name="connsiteX4406" fmla="*/ 798697 w 5286365"/>
              <a:gd name="connsiteY4406" fmla="*/ 872579 h 6857999"/>
              <a:gd name="connsiteX4407" fmla="*/ 801047 w 5286365"/>
              <a:gd name="connsiteY4407" fmla="*/ 883947 h 6857999"/>
              <a:gd name="connsiteX4408" fmla="*/ 804572 w 5286365"/>
              <a:gd name="connsiteY4408" fmla="*/ 905112 h 6857999"/>
              <a:gd name="connsiteX4409" fmla="*/ 808098 w 5286365"/>
              <a:gd name="connsiteY4409" fmla="*/ 927848 h 6857999"/>
              <a:gd name="connsiteX4410" fmla="*/ 810057 w 5286365"/>
              <a:gd name="connsiteY4410" fmla="*/ 941567 h 6857999"/>
              <a:gd name="connsiteX4411" fmla="*/ 812799 w 5286365"/>
              <a:gd name="connsiteY4411" fmla="*/ 955678 h 6857999"/>
              <a:gd name="connsiteX4412" fmla="*/ 810057 w 5286365"/>
              <a:gd name="connsiteY4412" fmla="*/ 954109 h 6857999"/>
              <a:gd name="connsiteX4413" fmla="*/ 807315 w 5286365"/>
              <a:gd name="connsiteY4413" fmla="*/ 952150 h 6857999"/>
              <a:gd name="connsiteX4414" fmla="*/ 803397 w 5286365"/>
              <a:gd name="connsiteY4414" fmla="*/ 948230 h 6857999"/>
              <a:gd name="connsiteX4415" fmla="*/ 801439 w 5286365"/>
              <a:gd name="connsiteY4415" fmla="*/ 946664 h 6857999"/>
              <a:gd name="connsiteX4416" fmla="*/ 799872 w 5286365"/>
              <a:gd name="connsiteY4416" fmla="*/ 946271 h 6857999"/>
              <a:gd name="connsiteX4417" fmla="*/ 799088 w 5286365"/>
              <a:gd name="connsiteY4417" fmla="*/ 946664 h 6857999"/>
              <a:gd name="connsiteX4418" fmla="*/ 798697 w 5286365"/>
              <a:gd name="connsiteY4418" fmla="*/ 947446 h 6857999"/>
              <a:gd name="connsiteX4419" fmla="*/ 797130 w 5286365"/>
              <a:gd name="connsiteY4419" fmla="*/ 950189 h 6857999"/>
              <a:gd name="connsiteX4420" fmla="*/ 793212 w 5286365"/>
              <a:gd name="connsiteY4420" fmla="*/ 945487 h 6857999"/>
              <a:gd name="connsiteX4421" fmla="*/ 790079 w 5286365"/>
              <a:gd name="connsiteY4421" fmla="*/ 940390 h 6857999"/>
              <a:gd name="connsiteX4422" fmla="*/ 787336 w 5286365"/>
              <a:gd name="connsiteY4422" fmla="*/ 935294 h 6857999"/>
              <a:gd name="connsiteX4423" fmla="*/ 785378 w 5286365"/>
              <a:gd name="connsiteY4423" fmla="*/ 929807 h 6857999"/>
              <a:gd name="connsiteX4424" fmla="*/ 784203 w 5286365"/>
              <a:gd name="connsiteY4424" fmla="*/ 923928 h 6857999"/>
              <a:gd name="connsiteX4425" fmla="*/ 783027 w 5286365"/>
              <a:gd name="connsiteY4425" fmla="*/ 918441 h 6857999"/>
              <a:gd name="connsiteX4426" fmla="*/ 782636 w 5286365"/>
              <a:gd name="connsiteY4426" fmla="*/ 912562 h 6857999"/>
              <a:gd name="connsiteX4427" fmla="*/ 783027 w 5286365"/>
              <a:gd name="connsiteY4427" fmla="*/ 906683 h 6857999"/>
              <a:gd name="connsiteX4428" fmla="*/ 783811 w 5286365"/>
              <a:gd name="connsiteY4428" fmla="*/ 900804 h 6857999"/>
              <a:gd name="connsiteX4429" fmla="*/ 784203 w 5286365"/>
              <a:gd name="connsiteY4429" fmla="*/ 894923 h 6857999"/>
              <a:gd name="connsiteX4430" fmla="*/ 785770 w 5286365"/>
              <a:gd name="connsiteY4430" fmla="*/ 889044 h 6857999"/>
              <a:gd name="connsiteX4431" fmla="*/ 787336 w 5286365"/>
              <a:gd name="connsiteY4431" fmla="*/ 882772 h 6857999"/>
              <a:gd name="connsiteX4432" fmla="*/ 791254 w 5286365"/>
              <a:gd name="connsiteY4432" fmla="*/ 871404 h 6857999"/>
              <a:gd name="connsiteX4433" fmla="*/ 816370 w 5286365"/>
              <a:gd name="connsiteY4433" fmla="*/ 827091 h 6857999"/>
              <a:gd name="connsiteX4434" fmla="*/ 819148 w 5286365"/>
              <a:gd name="connsiteY4434" fmla="*/ 827091 h 6857999"/>
              <a:gd name="connsiteX4435" fmla="*/ 822323 w 5286365"/>
              <a:gd name="connsiteY4435" fmla="*/ 827485 h 6857999"/>
              <a:gd name="connsiteX4436" fmla="*/ 824705 w 5286365"/>
              <a:gd name="connsiteY4436" fmla="*/ 829064 h 6857999"/>
              <a:gd name="connsiteX4437" fmla="*/ 826689 w 5286365"/>
              <a:gd name="connsiteY4437" fmla="*/ 831035 h 6857999"/>
              <a:gd name="connsiteX4438" fmla="*/ 827880 w 5286365"/>
              <a:gd name="connsiteY4438" fmla="*/ 834194 h 6857999"/>
              <a:gd name="connsiteX4439" fmla="*/ 827880 w 5286365"/>
              <a:gd name="connsiteY4439" fmla="*/ 835375 h 6857999"/>
              <a:gd name="connsiteX4440" fmla="*/ 827483 w 5286365"/>
              <a:gd name="connsiteY4440" fmla="*/ 837744 h 6857999"/>
              <a:gd name="connsiteX4441" fmla="*/ 842961 w 5286365"/>
              <a:gd name="connsiteY4441" fmla="*/ 834982 h 6857999"/>
              <a:gd name="connsiteX4442" fmla="*/ 851295 w 5286365"/>
              <a:gd name="connsiteY4442" fmla="*/ 834588 h 6857999"/>
              <a:gd name="connsiteX4443" fmla="*/ 860026 w 5286365"/>
              <a:gd name="connsiteY4443" fmla="*/ 834194 h 6857999"/>
              <a:gd name="connsiteX4444" fmla="*/ 875505 w 5286365"/>
              <a:gd name="connsiteY4444" fmla="*/ 831432 h 6857999"/>
              <a:gd name="connsiteX4445" fmla="*/ 877092 w 5286365"/>
              <a:gd name="connsiteY4445" fmla="*/ 838927 h 6857999"/>
              <a:gd name="connsiteX4446" fmla="*/ 879473 w 5286365"/>
              <a:gd name="connsiteY4446" fmla="*/ 846028 h 6857999"/>
              <a:gd name="connsiteX4447" fmla="*/ 882251 w 5286365"/>
              <a:gd name="connsiteY4447" fmla="*/ 852342 h 6857999"/>
              <a:gd name="connsiteX4448" fmla="*/ 885426 w 5286365"/>
              <a:gd name="connsiteY4448" fmla="*/ 859049 h 6857999"/>
              <a:gd name="connsiteX4449" fmla="*/ 888998 w 5286365"/>
              <a:gd name="connsiteY4449" fmla="*/ 864967 h 6857999"/>
              <a:gd name="connsiteX4450" fmla="*/ 892570 w 5286365"/>
              <a:gd name="connsiteY4450" fmla="*/ 870491 h 6857999"/>
              <a:gd name="connsiteX4451" fmla="*/ 900111 w 5286365"/>
              <a:gd name="connsiteY4451" fmla="*/ 882325 h 6857999"/>
              <a:gd name="connsiteX4452" fmla="*/ 897730 w 5286365"/>
              <a:gd name="connsiteY4452" fmla="*/ 885483 h 6857999"/>
              <a:gd name="connsiteX4453" fmla="*/ 894158 w 5286365"/>
              <a:gd name="connsiteY4453" fmla="*/ 887847 h 6857999"/>
              <a:gd name="connsiteX4454" fmla="*/ 890189 w 5286365"/>
              <a:gd name="connsiteY4454" fmla="*/ 889820 h 6857999"/>
              <a:gd name="connsiteX4455" fmla="*/ 885030 w 5286365"/>
              <a:gd name="connsiteY4455" fmla="*/ 891399 h 6857999"/>
              <a:gd name="connsiteX4456" fmla="*/ 880267 w 5286365"/>
              <a:gd name="connsiteY4456" fmla="*/ 892582 h 6857999"/>
              <a:gd name="connsiteX4457" fmla="*/ 873917 w 5286365"/>
              <a:gd name="connsiteY4457" fmla="*/ 893372 h 6857999"/>
              <a:gd name="connsiteX4458" fmla="*/ 867567 w 5286365"/>
              <a:gd name="connsiteY4458" fmla="*/ 893766 h 6857999"/>
              <a:gd name="connsiteX4459" fmla="*/ 860423 w 5286365"/>
              <a:gd name="connsiteY4459" fmla="*/ 893372 h 6857999"/>
              <a:gd name="connsiteX4460" fmla="*/ 856058 w 5286365"/>
              <a:gd name="connsiteY4460" fmla="*/ 890610 h 6857999"/>
              <a:gd name="connsiteX4461" fmla="*/ 853280 w 5286365"/>
              <a:gd name="connsiteY4461" fmla="*/ 887847 h 6857999"/>
              <a:gd name="connsiteX4462" fmla="*/ 852089 w 5286365"/>
              <a:gd name="connsiteY4462" fmla="*/ 885087 h 6857999"/>
              <a:gd name="connsiteX4463" fmla="*/ 852089 w 5286365"/>
              <a:gd name="connsiteY4463" fmla="*/ 881930 h 6857999"/>
              <a:gd name="connsiteX4464" fmla="*/ 852486 w 5286365"/>
              <a:gd name="connsiteY4464" fmla="*/ 879563 h 6857999"/>
              <a:gd name="connsiteX4465" fmla="*/ 853280 w 5286365"/>
              <a:gd name="connsiteY4465" fmla="*/ 876801 h 6857999"/>
              <a:gd name="connsiteX4466" fmla="*/ 855661 w 5286365"/>
              <a:gd name="connsiteY4466" fmla="*/ 874435 h 6857999"/>
              <a:gd name="connsiteX4467" fmla="*/ 857645 w 5286365"/>
              <a:gd name="connsiteY4467" fmla="*/ 872066 h 6857999"/>
              <a:gd name="connsiteX4468" fmla="*/ 861614 w 5286365"/>
              <a:gd name="connsiteY4468" fmla="*/ 867333 h 6857999"/>
              <a:gd name="connsiteX4469" fmla="*/ 863598 w 5286365"/>
              <a:gd name="connsiteY4469" fmla="*/ 864967 h 6857999"/>
              <a:gd name="connsiteX4470" fmla="*/ 864392 w 5286365"/>
              <a:gd name="connsiteY4470" fmla="*/ 862993 h 6857999"/>
              <a:gd name="connsiteX4471" fmla="*/ 865186 w 5286365"/>
              <a:gd name="connsiteY4471" fmla="*/ 860624 h 6857999"/>
              <a:gd name="connsiteX4472" fmla="*/ 864392 w 5286365"/>
              <a:gd name="connsiteY4472" fmla="*/ 858654 h 6857999"/>
              <a:gd name="connsiteX4473" fmla="*/ 863201 w 5286365"/>
              <a:gd name="connsiteY4473" fmla="*/ 856681 h 6857999"/>
              <a:gd name="connsiteX4474" fmla="*/ 860026 w 5286365"/>
              <a:gd name="connsiteY4474" fmla="*/ 853919 h 6857999"/>
              <a:gd name="connsiteX4475" fmla="*/ 856851 w 5286365"/>
              <a:gd name="connsiteY4475" fmla="*/ 855104 h 6857999"/>
              <a:gd name="connsiteX4476" fmla="*/ 854867 w 5286365"/>
              <a:gd name="connsiteY4476" fmla="*/ 856681 h 6857999"/>
              <a:gd name="connsiteX4477" fmla="*/ 853280 w 5286365"/>
              <a:gd name="connsiteY4477" fmla="*/ 857864 h 6857999"/>
              <a:gd name="connsiteX4478" fmla="*/ 852883 w 5286365"/>
              <a:gd name="connsiteY4478" fmla="*/ 860624 h 6857999"/>
              <a:gd name="connsiteX4479" fmla="*/ 852486 w 5286365"/>
              <a:gd name="connsiteY4479" fmla="*/ 866148 h 6857999"/>
              <a:gd name="connsiteX4480" fmla="*/ 852089 w 5286365"/>
              <a:gd name="connsiteY4480" fmla="*/ 870885 h 6857999"/>
              <a:gd name="connsiteX4481" fmla="*/ 848120 w 5286365"/>
              <a:gd name="connsiteY4481" fmla="*/ 869306 h 6857999"/>
              <a:gd name="connsiteX4482" fmla="*/ 844945 w 5286365"/>
              <a:gd name="connsiteY4482" fmla="*/ 868123 h 6857999"/>
              <a:gd name="connsiteX4483" fmla="*/ 841770 w 5286365"/>
              <a:gd name="connsiteY4483" fmla="*/ 865361 h 6857999"/>
              <a:gd name="connsiteX4484" fmla="*/ 839389 w 5286365"/>
              <a:gd name="connsiteY4484" fmla="*/ 863386 h 6857999"/>
              <a:gd name="connsiteX4485" fmla="*/ 837008 w 5286365"/>
              <a:gd name="connsiteY4485" fmla="*/ 860624 h 6857999"/>
              <a:gd name="connsiteX4486" fmla="*/ 835023 w 5286365"/>
              <a:gd name="connsiteY4486" fmla="*/ 857470 h 6857999"/>
              <a:gd name="connsiteX4487" fmla="*/ 831451 w 5286365"/>
              <a:gd name="connsiteY4487" fmla="*/ 851551 h 6857999"/>
              <a:gd name="connsiteX4488" fmla="*/ 827880 w 5286365"/>
              <a:gd name="connsiteY4488" fmla="*/ 845632 h 6857999"/>
              <a:gd name="connsiteX4489" fmla="*/ 826292 w 5286365"/>
              <a:gd name="connsiteY4489" fmla="*/ 842477 h 6857999"/>
              <a:gd name="connsiteX4490" fmla="*/ 823911 w 5286365"/>
              <a:gd name="connsiteY4490" fmla="*/ 840112 h 6857999"/>
              <a:gd name="connsiteX4491" fmla="*/ 821530 w 5286365"/>
              <a:gd name="connsiteY4491" fmla="*/ 837744 h 6857999"/>
              <a:gd name="connsiteX4492" fmla="*/ 818751 w 5286365"/>
              <a:gd name="connsiteY4492" fmla="*/ 834982 h 6857999"/>
              <a:gd name="connsiteX4493" fmla="*/ 815180 w 5286365"/>
              <a:gd name="connsiteY4493" fmla="*/ 833009 h 6857999"/>
              <a:gd name="connsiteX4494" fmla="*/ 811211 w 5286365"/>
              <a:gd name="connsiteY4494" fmla="*/ 831432 h 6857999"/>
              <a:gd name="connsiteX4495" fmla="*/ 812401 w 5286365"/>
              <a:gd name="connsiteY4495" fmla="*/ 830247 h 6857999"/>
              <a:gd name="connsiteX4496" fmla="*/ 813989 w 5286365"/>
              <a:gd name="connsiteY4496" fmla="*/ 829064 h 6857999"/>
              <a:gd name="connsiteX4497" fmla="*/ 814783 w 5286365"/>
              <a:gd name="connsiteY4497" fmla="*/ 828273 h 6857999"/>
              <a:gd name="connsiteX4498" fmla="*/ 914738 w 5286365"/>
              <a:gd name="connsiteY4498" fmla="*/ 803281 h 6857999"/>
              <a:gd name="connsiteX4499" fmla="*/ 915154 w 5286365"/>
              <a:gd name="connsiteY4499" fmla="*/ 806396 h 6857999"/>
              <a:gd name="connsiteX4500" fmla="*/ 915986 w 5286365"/>
              <a:gd name="connsiteY4500" fmla="*/ 810293 h 6857999"/>
              <a:gd name="connsiteX4501" fmla="*/ 915986 w 5286365"/>
              <a:gd name="connsiteY4501" fmla="*/ 820037 h 6857999"/>
              <a:gd name="connsiteX4502" fmla="*/ 915154 w 5286365"/>
              <a:gd name="connsiteY4502" fmla="*/ 830557 h 6857999"/>
              <a:gd name="connsiteX4503" fmla="*/ 914323 w 5286365"/>
              <a:gd name="connsiteY4503" fmla="*/ 835233 h 6857999"/>
              <a:gd name="connsiteX4504" fmla="*/ 913491 w 5286365"/>
              <a:gd name="connsiteY4504" fmla="*/ 839907 h 6857999"/>
              <a:gd name="connsiteX4505" fmla="*/ 912659 w 5286365"/>
              <a:gd name="connsiteY4505" fmla="*/ 843416 h 6857999"/>
              <a:gd name="connsiteX4506" fmla="*/ 910996 w 5286365"/>
              <a:gd name="connsiteY4506" fmla="*/ 845364 h 6857999"/>
              <a:gd name="connsiteX4507" fmla="*/ 910581 w 5286365"/>
              <a:gd name="connsiteY4507" fmla="*/ 846143 h 6857999"/>
              <a:gd name="connsiteX4508" fmla="*/ 909333 w 5286365"/>
              <a:gd name="connsiteY4508" fmla="*/ 846143 h 6857999"/>
              <a:gd name="connsiteX4509" fmla="*/ 908502 w 5286365"/>
              <a:gd name="connsiteY4509" fmla="*/ 846143 h 6857999"/>
              <a:gd name="connsiteX4510" fmla="*/ 908086 w 5286365"/>
              <a:gd name="connsiteY4510" fmla="*/ 845364 h 6857999"/>
              <a:gd name="connsiteX4511" fmla="*/ 906007 w 5286365"/>
              <a:gd name="connsiteY4511" fmla="*/ 842635 h 6857999"/>
              <a:gd name="connsiteX4512" fmla="*/ 903512 w 5286365"/>
              <a:gd name="connsiteY4512" fmla="*/ 837960 h 6857999"/>
              <a:gd name="connsiteX4513" fmla="*/ 901017 w 5286365"/>
              <a:gd name="connsiteY4513" fmla="*/ 830557 h 6857999"/>
              <a:gd name="connsiteX4514" fmla="*/ 898523 w 5286365"/>
              <a:gd name="connsiteY4514" fmla="*/ 820037 h 6857999"/>
              <a:gd name="connsiteX4515" fmla="*/ 903512 w 5286365"/>
              <a:gd name="connsiteY4515" fmla="*/ 816530 h 6857999"/>
              <a:gd name="connsiteX4516" fmla="*/ 908086 w 5286365"/>
              <a:gd name="connsiteY4516" fmla="*/ 812632 h 6857999"/>
              <a:gd name="connsiteX4517" fmla="*/ 911412 w 5286365"/>
              <a:gd name="connsiteY4517" fmla="*/ 808347 h 6857999"/>
              <a:gd name="connsiteX4518" fmla="*/ 769647 w 5286365"/>
              <a:gd name="connsiteY4518" fmla="*/ 763594 h 6857999"/>
              <a:gd name="connsiteX4519" fmla="*/ 772341 w 5286365"/>
              <a:gd name="connsiteY4519" fmla="*/ 767563 h 6857999"/>
              <a:gd name="connsiteX4520" fmla="*/ 775420 w 5286365"/>
              <a:gd name="connsiteY4520" fmla="*/ 771929 h 6857999"/>
              <a:gd name="connsiteX4521" fmla="*/ 777344 w 5286365"/>
              <a:gd name="connsiteY4521" fmla="*/ 775500 h 6857999"/>
              <a:gd name="connsiteX4522" fmla="*/ 778883 w 5286365"/>
              <a:gd name="connsiteY4522" fmla="*/ 779469 h 6857999"/>
              <a:gd name="connsiteX4523" fmla="*/ 779653 w 5286365"/>
              <a:gd name="connsiteY4523" fmla="*/ 783040 h 6857999"/>
              <a:gd name="connsiteX4524" fmla="*/ 780423 w 5286365"/>
              <a:gd name="connsiteY4524" fmla="*/ 786613 h 6857999"/>
              <a:gd name="connsiteX4525" fmla="*/ 780808 w 5286365"/>
              <a:gd name="connsiteY4525" fmla="*/ 793757 h 6857999"/>
              <a:gd name="connsiteX4526" fmla="*/ 781193 w 5286365"/>
              <a:gd name="connsiteY4526" fmla="*/ 800505 h 6857999"/>
              <a:gd name="connsiteX4527" fmla="*/ 781577 w 5286365"/>
              <a:gd name="connsiteY4527" fmla="*/ 808045 h 6857999"/>
              <a:gd name="connsiteX4528" fmla="*/ 782347 w 5286365"/>
              <a:gd name="connsiteY4528" fmla="*/ 812014 h 6857999"/>
              <a:gd name="connsiteX4529" fmla="*/ 782732 w 5286365"/>
              <a:gd name="connsiteY4529" fmla="*/ 816776 h 6857999"/>
              <a:gd name="connsiteX4530" fmla="*/ 784271 w 5286365"/>
              <a:gd name="connsiteY4530" fmla="*/ 821142 h 6857999"/>
              <a:gd name="connsiteX4531" fmla="*/ 785811 w 5286365"/>
              <a:gd name="connsiteY4531" fmla="*/ 825507 h 6857999"/>
              <a:gd name="connsiteX4532" fmla="*/ 780808 w 5286365"/>
              <a:gd name="connsiteY4532" fmla="*/ 824315 h 6857999"/>
              <a:gd name="connsiteX4533" fmla="*/ 776959 w 5286365"/>
              <a:gd name="connsiteY4533" fmla="*/ 822729 h 6857999"/>
              <a:gd name="connsiteX4534" fmla="*/ 773880 w 5286365"/>
              <a:gd name="connsiteY4534" fmla="*/ 820744 h 6857999"/>
              <a:gd name="connsiteX4535" fmla="*/ 771571 w 5286365"/>
              <a:gd name="connsiteY4535" fmla="*/ 817965 h 6857999"/>
              <a:gd name="connsiteX4536" fmla="*/ 770032 w 5286365"/>
              <a:gd name="connsiteY4536" fmla="*/ 815984 h 6857999"/>
              <a:gd name="connsiteX4537" fmla="*/ 769647 w 5286365"/>
              <a:gd name="connsiteY4537" fmla="*/ 813600 h 6857999"/>
              <a:gd name="connsiteX4538" fmla="*/ 769262 w 5286365"/>
              <a:gd name="connsiteY4538" fmla="*/ 810823 h 6857999"/>
              <a:gd name="connsiteX4539" fmla="*/ 769262 w 5286365"/>
              <a:gd name="connsiteY4539" fmla="*/ 808045 h 6857999"/>
              <a:gd name="connsiteX4540" fmla="*/ 770032 w 5286365"/>
              <a:gd name="connsiteY4540" fmla="*/ 802488 h 6857999"/>
              <a:gd name="connsiteX4541" fmla="*/ 770417 w 5286365"/>
              <a:gd name="connsiteY4541" fmla="*/ 796932 h 6857999"/>
              <a:gd name="connsiteX4542" fmla="*/ 771187 w 5286365"/>
              <a:gd name="connsiteY4542" fmla="*/ 794153 h 6857999"/>
              <a:gd name="connsiteX4543" fmla="*/ 771187 w 5286365"/>
              <a:gd name="connsiteY4543" fmla="*/ 791375 h 6857999"/>
              <a:gd name="connsiteX4544" fmla="*/ 770417 w 5286365"/>
              <a:gd name="connsiteY4544" fmla="*/ 788597 h 6857999"/>
              <a:gd name="connsiteX4545" fmla="*/ 769647 w 5286365"/>
              <a:gd name="connsiteY4545" fmla="*/ 786217 h 6857999"/>
              <a:gd name="connsiteX4546" fmla="*/ 767723 w 5286365"/>
              <a:gd name="connsiteY4546" fmla="*/ 782644 h 6857999"/>
              <a:gd name="connsiteX4547" fmla="*/ 764644 w 5286365"/>
              <a:gd name="connsiteY4547" fmla="*/ 779865 h 6857999"/>
              <a:gd name="connsiteX4548" fmla="*/ 762335 w 5286365"/>
              <a:gd name="connsiteY4548" fmla="*/ 778676 h 6857999"/>
              <a:gd name="connsiteX4549" fmla="*/ 759256 w 5286365"/>
              <a:gd name="connsiteY4549" fmla="*/ 777485 h 6857999"/>
              <a:gd name="connsiteX4550" fmla="*/ 756562 w 5286365"/>
              <a:gd name="connsiteY4550" fmla="*/ 777087 h 6857999"/>
              <a:gd name="connsiteX4551" fmla="*/ 753483 w 5286365"/>
              <a:gd name="connsiteY4551" fmla="*/ 777087 h 6857999"/>
              <a:gd name="connsiteX4552" fmla="*/ 749250 w 5286365"/>
              <a:gd name="connsiteY4552" fmla="*/ 777485 h 6857999"/>
              <a:gd name="connsiteX4553" fmla="*/ 747711 w 5286365"/>
              <a:gd name="connsiteY4553" fmla="*/ 777485 h 6857999"/>
              <a:gd name="connsiteX4554" fmla="*/ 749635 w 5286365"/>
              <a:gd name="connsiteY4554" fmla="*/ 775896 h 6857999"/>
              <a:gd name="connsiteX4555" fmla="*/ 844945 w 5286365"/>
              <a:gd name="connsiteY4555" fmla="*/ 727079 h 6857999"/>
              <a:gd name="connsiteX4556" fmla="*/ 846929 w 5286365"/>
              <a:gd name="connsiteY4556" fmla="*/ 727876 h 6857999"/>
              <a:gd name="connsiteX4557" fmla="*/ 848517 w 5286365"/>
              <a:gd name="connsiteY4557" fmla="*/ 728270 h 6857999"/>
              <a:gd name="connsiteX4558" fmla="*/ 851692 w 5286365"/>
              <a:gd name="connsiteY4558" fmla="*/ 731049 h 6857999"/>
              <a:gd name="connsiteX4559" fmla="*/ 855660 w 5286365"/>
              <a:gd name="connsiteY4559" fmla="*/ 734622 h 6857999"/>
              <a:gd name="connsiteX4560" fmla="*/ 857645 w 5286365"/>
              <a:gd name="connsiteY4560" fmla="*/ 736209 h 6857999"/>
              <a:gd name="connsiteX4561" fmla="*/ 860026 w 5286365"/>
              <a:gd name="connsiteY4561" fmla="*/ 738193 h 6857999"/>
              <a:gd name="connsiteX4562" fmla="*/ 862804 w 5286365"/>
              <a:gd name="connsiteY4562" fmla="*/ 739384 h 6857999"/>
              <a:gd name="connsiteX4563" fmla="*/ 865582 w 5286365"/>
              <a:gd name="connsiteY4563" fmla="*/ 739782 h 6857999"/>
              <a:gd name="connsiteX4564" fmla="*/ 869154 w 5286365"/>
              <a:gd name="connsiteY4564" fmla="*/ 739782 h 6857999"/>
              <a:gd name="connsiteX4565" fmla="*/ 872726 w 5286365"/>
              <a:gd name="connsiteY4565" fmla="*/ 739384 h 6857999"/>
              <a:gd name="connsiteX4566" fmla="*/ 877092 w 5286365"/>
              <a:gd name="connsiteY4566" fmla="*/ 737796 h 6857999"/>
              <a:gd name="connsiteX4567" fmla="*/ 881854 w 5286365"/>
              <a:gd name="connsiteY4567" fmla="*/ 735414 h 6857999"/>
              <a:gd name="connsiteX4568" fmla="*/ 889792 w 5286365"/>
              <a:gd name="connsiteY4568" fmla="*/ 749702 h 6857999"/>
              <a:gd name="connsiteX4569" fmla="*/ 893364 w 5286365"/>
              <a:gd name="connsiteY4569" fmla="*/ 757243 h 6857999"/>
              <a:gd name="connsiteX4570" fmla="*/ 896142 w 5286365"/>
              <a:gd name="connsiteY4570" fmla="*/ 764785 h 6857999"/>
              <a:gd name="connsiteX4571" fmla="*/ 898126 w 5286365"/>
              <a:gd name="connsiteY4571" fmla="*/ 773516 h 6857999"/>
              <a:gd name="connsiteX4572" fmla="*/ 899317 w 5286365"/>
              <a:gd name="connsiteY4572" fmla="*/ 777882 h 6857999"/>
              <a:gd name="connsiteX4573" fmla="*/ 899714 w 5286365"/>
              <a:gd name="connsiteY4573" fmla="*/ 782247 h 6857999"/>
              <a:gd name="connsiteX4574" fmla="*/ 900111 w 5286365"/>
              <a:gd name="connsiteY4574" fmla="*/ 787009 h 6857999"/>
              <a:gd name="connsiteX4575" fmla="*/ 900111 w 5286365"/>
              <a:gd name="connsiteY4575" fmla="*/ 792566 h 6857999"/>
              <a:gd name="connsiteX4576" fmla="*/ 899714 w 5286365"/>
              <a:gd name="connsiteY4576" fmla="*/ 797328 h 6857999"/>
              <a:gd name="connsiteX4577" fmla="*/ 898920 w 5286365"/>
              <a:gd name="connsiteY4577" fmla="*/ 802887 h 6857999"/>
              <a:gd name="connsiteX4578" fmla="*/ 895348 w 5286365"/>
              <a:gd name="connsiteY4578" fmla="*/ 800901 h 6857999"/>
              <a:gd name="connsiteX4579" fmla="*/ 892173 w 5286365"/>
              <a:gd name="connsiteY4579" fmla="*/ 799314 h 6857999"/>
              <a:gd name="connsiteX4580" fmla="*/ 888601 w 5286365"/>
              <a:gd name="connsiteY4580" fmla="*/ 798915 h 6857999"/>
              <a:gd name="connsiteX4581" fmla="*/ 885823 w 5286365"/>
              <a:gd name="connsiteY4581" fmla="*/ 798519 h 6857999"/>
              <a:gd name="connsiteX4582" fmla="*/ 882648 w 5286365"/>
              <a:gd name="connsiteY4582" fmla="*/ 798915 h 6857999"/>
              <a:gd name="connsiteX4583" fmla="*/ 879870 w 5286365"/>
              <a:gd name="connsiteY4583" fmla="*/ 799314 h 6857999"/>
              <a:gd name="connsiteX4584" fmla="*/ 874314 w 5286365"/>
              <a:gd name="connsiteY4584" fmla="*/ 802090 h 6857999"/>
              <a:gd name="connsiteX4585" fmla="*/ 868757 w 5286365"/>
              <a:gd name="connsiteY4585" fmla="*/ 805663 h 6857999"/>
              <a:gd name="connsiteX4586" fmla="*/ 863201 w 5286365"/>
              <a:gd name="connsiteY4586" fmla="*/ 808838 h 6857999"/>
              <a:gd name="connsiteX4587" fmla="*/ 857248 w 5286365"/>
              <a:gd name="connsiteY4587" fmla="*/ 812411 h 6857999"/>
              <a:gd name="connsiteX4588" fmla="*/ 854073 w 5286365"/>
              <a:gd name="connsiteY4588" fmla="*/ 813600 h 6857999"/>
              <a:gd name="connsiteX4589" fmla="*/ 850898 w 5286365"/>
              <a:gd name="connsiteY4589" fmla="*/ 814394 h 6857999"/>
              <a:gd name="connsiteX4590" fmla="*/ 850104 w 5286365"/>
              <a:gd name="connsiteY4590" fmla="*/ 812014 h 6857999"/>
              <a:gd name="connsiteX4591" fmla="*/ 848913 w 5286365"/>
              <a:gd name="connsiteY4591" fmla="*/ 808441 h 6857999"/>
              <a:gd name="connsiteX4592" fmla="*/ 848913 w 5286365"/>
              <a:gd name="connsiteY4592" fmla="*/ 805663 h 6857999"/>
              <a:gd name="connsiteX4593" fmla="*/ 848517 w 5286365"/>
              <a:gd name="connsiteY4593" fmla="*/ 802090 h 6857999"/>
              <a:gd name="connsiteX4594" fmla="*/ 848913 w 5286365"/>
              <a:gd name="connsiteY4594" fmla="*/ 798519 h 6857999"/>
              <a:gd name="connsiteX4595" fmla="*/ 849707 w 5286365"/>
              <a:gd name="connsiteY4595" fmla="*/ 795344 h 6857999"/>
              <a:gd name="connsiteX4596" fmla="*/ 850501 w 5286365"/>
              <a:gd name="connsiteY4596" fmla="*/ 791771 h 6857999"/>
              <a:gd name="connsiteX4597" fmla="*/ 851692 w 5286365"/>
              <a:gd name="connsiteY4597" fmla="*/ 788597 h 6857999"/>
              <a:gd name="connsiteX4598" fmla="*/ 852882 w 5286365"/>
              <a:gd name="connsiteY4598" fmla="*/ 785024 h 6857999"/>
              <a:gd name="connsiteX4599" fmla="*/ 855263 w 5286365"/>
              <a:gd name="connsiteY4599" fmla="*/ 781851 h 6857999"/>
              <a:gd name="connsiteX4600" fmla="*/ 857248 w 5286365"/>
              <a:gd name="connsiteY4600" fmla="*/ 779071 h 6857999"/>
              <a:gd name="connsiteX4601" fmla="*/ 860026 w 5286365"/>
              <a:gd name="connsiteY4601" fmla="*/ 776294 h 6857999"/>
              <a:gd name="connsiteX4602" fmla="*/ 863201 w 5286365"/>
              <a:gd name="connsiteY4602" fmla="*/ 773912 h 6857999"/>
              <a:gd name="connsiteX4603" fmla="*/ 865979 w 5286365"/>
              <a:gd name="connsiteY4603" fmla="*/ 771929 h 6857999"/>
              <a:gd name="connsiteX4604" fmla="*/ 869948 w 5286365"/>
              <a:gd name="connsiteY4604" fmla="*/ 770341 h 6857999"/>
              <a:gd name="connsiteX4605" fmla="*/ 874314 w 5286365"/>
              <a:gd name="connsiteY4605" fmla="*/ 769547 h 6857999"/>
              <a:gd name="connsiteX4606" fmla="*/ 871536 w 5286365"/>
              <a:gd name="connsiteY4606" fmla="*/ 766768 h 6857999"/>
              <a:gd name="connsiteX4607" fmla="*/ 869154 w 5286365"/>
              <a:gd name="connsiteY4607" fmla="*/ 765974 h 6857999"/>
              <a:gd name="connsiteX4608" fmla="*/ 866773 w 5286365"/>
              <a:gd name="connsiteY4608" fmla="*/ 765181 h 6857999"/>
              <a:gd name="connsiteX4609" fmla="*/ 863201 w 5286365"/>
              <a:gd name="connsiteY4609" fmla="*/ 765974 h 6857999"/>
              <a:gd name="connsiteX4610" fmla="*/ 859629 w 5286365"/>
              <a:gd name="connsiteY4610" fmla="*/ 766372 h 6857999"/>
              <a:gd name="connsiteX4611" fmla="*/ 854470 w 5286365"/>
              <a:gd name="connsiteY4611" fmla="*/ 766372 h 6857999"/>
              <a:gd name="connsiteX4612" fmla="*/ 848913 w 5286365"/>
              <a:gd name="connsiteY4612" fmla="*/ 765181 h 6857999"/>
              <a:gd name="connsiteX4613" fmla="*/ 842563 w 5286365"/>
              <a:gd name="connsiteY4613" fmla="*/ 763195 h 6857999"/>
              <a:gd name="connsiteX4614" fmla="*/ 844151 w 5286365"/>
              <a:gd name="connsiteY4614" fmla="*/ 762006 h 6857999"/>
              <a:gd name="connsiteX4615" fmla="*/ 846135 w 5286365"/>
              <a:gd name="connsiteY4615" fmla="*/ 760419 h 6857999"/>
              <a:gd name="connsiteX4616" fmla="*/ 846929 w 5286365"/>
              <a:gd name="connsiteY4616" fmla="*/ 758433 h 6857999"/>
              <a:gd name="connsiteX4617" fmla="*/ 848517 w 5286365"/>
              <a:gd name="connsiteY4617" fmla="*/ 756450 h 6857999"/>
              <a:gd name="connsiteX4618" fmla="*/ 849707 w 5286365"/>
              <a:gd name="connsiteY4618" fmla="*/ 751289 h 6857999"/>
              <a:gd name="connsiteX4619" fmla="*/ 850104 w 5286365"/>
              <a:gd name="connsiteY4619" fmla="*/ 746131 h 6857999"/>
              <a:gd name="connsiteX4620" fmla="*/ 849707 w 5286365"/>
              <a:gd name="connsiteY4620" fmla="*/ 741766 h 6857999"/>
              <a:gd name="connsiteX4621" fmla="*/ 848120 w 5286365"/>
              <a:gd name="connsiteY4621" fmla="*/ 736607 h 6857999"/>
              <a:gd name="connsiteX4622" fmla="*/ 846929 w 5286365"/>
              <a:gd name="connsiteY4622" fmla="*/ 734622 h 6857999"/>
              <a:gd name="connsiteX4623" fmla="*/ 845738 w 5286365"/>
              <a:gd name="connsiteY4623" fmla="*/ 732636 h 6857999"/>
              <a:gd name="connsiteX4624" fmla="*/ 843357 w 5286365"/>
              <a:gd name="connsiteY4624" fmla="*/ 731049 h 6857999"/>
              <a:gd name="connsiteX4625" fmla="*/ 841373 w 5286365"/>
              <a:gd name="connsiteY4625" fmla="*/ 729860 h 6857999"/>
              <a:gd name="connsiteX4626" fmla="*/ 843357 w 5286365"/>
              <a:gd name="connsiteY4626" fmla="*/ 728270 h 6857999"/>
              <a:gd name="connsiteX4627" fmla="*/ 766761 w 5286365"/>
              <a:gd name="connsiteY4627" fmla="*/ 587381 h 6857999"/>
              <a:gd name="connsiteX4628" fmla="*/ 769197 w 5286365"/>
              <a:gd name="connsiteY4628" fmla="*/ 590124 h 6857999"/>
              <a:gd name="connsiteX4629" fmla="*/ 771634 w 5286365"/>
              <a:gd name="connsiteY4629" fmla="*/ 592867 h 6857999"/>
              <a:gd name="connsiteX4630" fmla="*/ 774071 w 5286365"/>
              <a:gd name="connsiteY4630" fmla="*/ 596393 h 6857999"/>
              <a:gd name="connsiteX4631" fmla="*/ 775695 w 5286365"/>
              <a:gd name="connsiteY4631" fmla="*/ 599137 h 6857999"/>
              <a:gd name="connsiteX4632" fmla="*/ 778944 w 5286365"/>
              <a:gd name="connsiteY4632" fmla="*/ 606190 h 6857999"/>
              <a:gd name="connsiteX4633" fmla="*/ 781381 w 5286365"/>
              <a:gd name="connsiteY4633" fmla="*/ 614026 h 6857999"/>
              <a:gd name="connsiteX4634" fmla="*/ 783005 w 5286365"/>
              <a:gd name="connsiteY4634" fmla="*/ 621864 h 6857999"/>
              <a:gd name="connsiteX4635" fmla="*/ 783412 w 5286365"/>
              <a:gd name="connsiteY4635" fmla="*/ 630875 h 6857999"/>
              <a:gd name="connsiteX4636" fmla="*/ 784224 w 5286365"/>
              <a:gd name="connsiteY4636" fmla="*/ 639889 h 6857999"/>
              <a:gd name="connsiteX4637" fmla="*/ 784224 w 5286365"/>
              <a:gd name="connsiteY4637" fmla="*/ 648902 h 6857999"/>
              <a:gd name="connsiteX4638" fmla="*/ 781787 w 5286365"/>
              <a:gd name="connsiteY4638" fmla="*/ 649293 h 6857999"/>
              <a:gd name="connsiteX4639" fmla="*/ 780569 w 5286365"/>
              <a:gd name="connsiteY4639" fmla="*/ 648902 h 6857999"/>
              <a:gd name="connsiteX4640" fmla="*/ 778538 w 5286365"/>
              <a:gd name="connsiteY4640" fmla="*/ 646943 h 6857999"/>
              <a:gd name="connsiteX4641" fmla="*/ 777320 w 5286365"/>
              <a:gd name="connsiteY4641" fmla="*/ 644198 h 6857999"/>
              <a:gd name="connsiteX4642" fmla="*/ 775695 w 5286365"/>
              <a:gd name="connsiteY4642" fmla="*/ 640672 h 6857999"/>
              <a:gd name="connsiteX4643" fmla="*/ 774883 w 5286365"/>
              <a:gd name="connsiteY4643" fmla="*/ 636754 h 6857999"/>
              <a:gd name="connsiteX4644" fmla="*/ 772040 w 5286365"/>
              <a:gd name="connsiteY4644" fmla="*/ 626959 h 6857999"/>
              <a:gd name="connsiteX4645" fmla="*/ 770822 w 5286365"/>
              <a:gd name="connsiteY4645" fmla="*/ 616377 h 6857999"/>
              <a:gd name="connsiteX4646" fmla="*/ 769197 w 5286365"/>
              <a:gd name="connsiteY4646" fmla="*/ 605798 h 6857999"/>
              <a:gd name="connsiteX4647" fmla="*/ 843663 w 5286365"/>
              <a:gd name="connsiteY4647" fmla="*/ 506419 h 6857999"/>
              <a:gd name="connsiteX4648" fmla="*/ 848738 w 5286365"/>
              <a:gd name="connsiteY4648" fmla="*/ 507222 h 6857999"/>
              <a:gd name="connsiteX4649" fmla="*/ 852642 w 5286365"/>
              <a:gd name="connsiteY4649" fmla="*/ 508025 h 6857999"/>
              <a:gd name="connsiteX4650" fmla="*/ 856155 w 5286365"/>
              <a:gd name="connsiteY4650" fmla="*/ 510037 h 6857999"/>
              <a:gd name="connsiteX4651" fmla="*/ 858497 w 5286365"/>
              <a:gd name="connsiteY4651" fmla="*/ 512853 h 6857999"/>
              <a:gd name="connsiteX4652" fmla="*/ 860449 w 5286365"/>
              <a:gd name="connsiteY4652" fmla="*/ 515265 h 6857999"/>
              <a:gd name="connsiteX4653" fmla="*/ 861620 w 5286365"/>
              <a:gd name="connsiteY4653" fmla="*/ 518483 h 6857999"/>
              <a:gd name="connsiteX4654" fmla="*/ 862011 w 5286365"/>
              <a:gd name="connsiteY4654" fmla="*/ 521701 h 6857999"/>
              <a:gd name="connsiteX4655" fmla="*/ 861620 w 5286365"/>
              <a:gd name="connsiteY4655" fmla="*/ 524919 h 6857999"/>
              <a:gd name="connsiteX4656" fmla="*/ 860449 w 5286365"/>
              <a:gd name="connsiteY4656" fmla="*/ 528136 h 6857999"/>
              <a:gd name="connsiteX4657" fmla="*/ 858497 w 5286365"/>
              <a:gd name="connsiteY4657" fmla="*/ 530549 h 6857999"/>
              <a:gd name="connsiteX4658" fmla="*/ 856155 w 5286365"/>
              <a:gd name="connsiteY4658" fmla="*/ 532962 h 6857999"/>
              <a:gd name="connsiteX4659" fmla="*/ 853032 w 5286365"/>
              <a:gd name="connsiteY4659" fmla="*/ 534972 h 6857999"/>
              <a:gd name="connsiteX4660" fmla="*/ 848738 w 5286365"/>
              <a:gd name="connsiteY4660" fmla="*/ 536180 h 6857999"/>
              <a:gd name="connsiteX4661" fmla="*/ 844053 w 5286365"/>
              <a:gd name="connsiteY4661" fmla="*/ 536580 h 6857999"/>
              <a:gd name="connsiteX4662" fmla="*/ 838198 w 5286365"/>
              <a:gd name="connsiteY4662" fmla="*/ 536180 h 6857999"/>
              <a:gd name="connsiteX4663" fmla="*/ 840540 w 5286365"/>
              <a:gd name="connsiteY4663" fmla="*/ 534167 h 6857999"/>
              <a:gd name="connsiteX4664" fmla="*/ 842492 w 5286365"/>
              <a:gd name="connsiteY4664" fmla="*/ 532559 h 6857999"/>
              <a:gd name="connsiteX4665" fmla="*/ 843663 w 5286365"/>
              <a:gd name="connsiteY4665" fmla="*/ 530549 h 6857999"/>
              <a:gd name="connsiteX4666" fmla="*/ 844834 w 5286365"/>
              <a:gd name="connsiteY4666" fmla="*/ 528941 h 6857999"/>
              <a:gd name="connsiteX4667" fmla="*/ 845225 w 5286365"/>
              <a:gd name="connsiteY4667" fmla="*/ 527331 h 6857999"/>
              <a:gd name="connsiteX4668" fmla="*/ 845225 w 5286365"/>
              <a:gd name="connsiteY4668" fmla="*/ 525723 h 6857999"/>
              <a:gd name="connsiteX4669" fmla="*/ 844053 w 5286365"/>
              <a:gd name="connsiteY4669" fmla="*/ 522908 h 6857999"/>
              <a:gd name="connsiteX4670" fmla="*/ 840540 w 5286365"/>
              <a:gd name="connsiteY4670" fmla="*/ 516068 h 6857999"/>
              <a:gd name="connsiteX4671" fmla="*/ 838588 w 5286365"/>
              <a:gd name="connsiteY4671" fmla="*/ 512048 h 6857999"/>
              <a:gd name="connsiteX4672" fmla="*/ 838198 w 5286365"/>
              <a:gd name="connsiteY4672" fmla="*/ 509635 h 6857999"/>
              <a:gd name="connsiteX4673" fmla="*/ 838198 w 5286365"/>
              <a:gd name="connsiteY4673" fmla="*/ 507222 h 6857999"/>
              <a:gd name="connsiteX4674" fmla="*/ 970582 w 5286365"/>
              <a:gd name="connsiteY4674" fmla="*/ 444507 h 6857999"/>
              <a:gd name="connsiteX4675" fmla="*/ 974724 w 5286365"/>
              <a:gd name="connsiteY4675" fmla="*/ 445300 h 6857999"/>
              <a:gd name="connsiteX4676" fmla="*/ 978451 w 5286365"/>
              <a:gd name="connsiteY4676" fmla="*/ 446095 h 6857999"/>
              <a:gd name="connsiteX4677" fmla="*/ 980522 w 5286365"/>
              <a:gd name="connsiteY4677" fmla="*/ 447681 h 6857999"/>
              <a:gd name="connsiteX4678" fmla="*/ 982592 w 5286365"/>
              <a:gd name="connsiteY4678" fmla="*/ 450062 h 6857999"/>
              <a:gd name="connsiteX4679" fmla="*/ 983420 w 5286365"/>
              <a:gd name="connsiteY4679" fmla="*/ 452840 h 6857999"/>
              <a:gd name="connsiteX4680" fmla="*/ 984249 w 5286365"/>
              <a:gd name="connsiteY4680" fmla="*/ 455618 h 6857999"/>
              <a:gd name="connsiteX4681" fmla="*/ 984249 w 5286365"/>
              <a:gd name="connsiteY4681" fmla="*/ 458793 h 6857999"/>
              <a:gd name="connsiteX4682" fmla="*/ 983420 w 5286365"/>
              <a:gd name="connsiteY4682" fmla="*/ 462366 h 6857999"/>
              <a:gd name="connsiteX4683" fmla="*/ 982592 w 5286365"/>
              <a:gd name="connsiteY4683" fmla="*/ 465144 h 6857999"/>
              <a:gd name="connsiteX4684" fmla="*/ 979693 w 5286365"/>
              <a:gd name="connsiteY4684" fmla="*/ 471892 h 6857999"/>
              <a:gd name="connsiteX4685" fmla="*/ 977209 w 5286365"/>
              <a:gd name="connsiteY4685" fmla="*/ 476256 h 6857999"/>
              <a:gd name="connsiteX4686" fmla="*/ 975552 w 5286365"/>
              <a:gd name="connsiteY4686" fmla="*/ 478243 h 6857999"/>
              <a:gd name="connsiteX4687" fmla="*/ 974310 w 5286365"/>
              <a:gd name="connsiteY4687" fmla="*/ 479430 h 6857999"/>
              <a:gd name="connsiteX4688" fmla="*/ 971825 w 5286365"/>
              <a:gd name="connsiteY4688" fmla="*/ 477843 h 6857999"/>
              <a:gd name="connsiteX4689" fmla="*/ 969754 w 5286365"/>
              <a:gd name="connsiteY4689" fmla="*/ 475858 h 6857999"/>
              <a:gd name="connsiteX4690" fmla="*/ 968926 w 5286365"/>
              <a:gd name="connsiteY4690" fmla="*/ 474272 h 6857999"/>
              <a:gd name="connsiteX4691" fmla="*/ 968512 w 5286365"/>
              <a:gd name="connsiteY4691" fmla="*/ 472684 h 6857999"/>
              <a:gd name="connsiteX4692" fmla="*/ 967684 w 5286365"/>
              <a:gd name="connsiteY4692" fmla="*/ 470699 h 6857999"/>
              <a:gd name="connsiteX4693" fmla="*/ 967684 w 5286365"/>
              <a:gd name="connsiteY4693" fmla="*/ 469112 h 6857999"/>
              <a:gd name="connsiteX4694" fmla="*/ 968512 w 5286365"/>
              <a:gd name="connsiteY4694" fmla="*/ 465540 h 6857999"/>
              <a:gd name="connsiteX4695" fmla="*/ 968926 w 5286365"/>
              <a:gd name="connsiteY4695" fmla="*/ 461571 h 6857999"/>
              <a:gd name="connsiteX4696" fmla="*/ 968926 w 5286365"/>
              <a:gd name="connsiteY4696" fmla="*/ 457206 h 6857999"/>
              <a:gd name="connsiteX4697" fmla="*/ 968926 w 5286365"/>
              <a:gd name="connsiteY4697" fmla="*/ 454824 h 6857999"/>
              <a:gd name="connsiteX4698" fmla="*/ 967684 w 5286365"/>
              <a:gd name="connsiteY4698" fmla="*/ 451651 h 6857999"/>
              <a:gd name="connsiteX4699" fmla="*/ 966855 w 5286365"/>
              <a:gd name="connsiteY4699" fmla="*/ 448476 h 6857999"/>
              <a:gd name="connsiteX4700" fmla="*/ 965199 w 5286365"/>
              <a:gd name="connsiteY4700" fmla="*/ 445300 h 6857999"/>
              <a:gd name="connsiteX4701" fmla="*/ 1797242 w 5286365"/>
              <a:gd name="connsiteY4701" fmla="*/ 300044 h 6857999"/>
              <a:gd name="connsiteX4702" fmla="*/ 1798462 w 5286365"/>
              <a:gd name="connsiteY4702" fmla="*/ 303697 h 6857999"/>
              <a:gd name="connsiteX4703" fmla="*/ 1800494 w 5286365"/>
              <a:gd name="connsiteY4703" fmla="*/ 306540 h 6857999"/>
              <a:gd name="connsiteX4704" fmla="*/ 1804154 w 5286365"/>
              <a:gd name="connsiteY4704" fmla="*/ 312634 h 6857999"/>
              <a:gd name="connsiteX4705" fmla="*/ 1812285 w 5286365"/>
              <a:gd name="connsiteY4705" fmla="*/ 324002 h 6857999"/>
              <a:gd name="connsiteX4706" fmla="*/ 1816350 w 5286365"/>
              <a:gd name="connsiteY4706" fmla="*/ 330095 h 6857999"/>
              <a:gd name="connsiteX4707" fmla="*/ 1819603 w 5286365"/>
              <a:gd name="connsiteY4707" fmla="*/ 336999 h 6857999"/>
              <a:gd name="connsiteX4708" fmla="*/ 1821229 w 5286365"/>
              <a:gd name="connsiteY4708" fmla="*/ 340654 h 6857999"/>
              <a:gd name="connsiteX4709" fmla="*/ 1822042 w 5286365"/>
              <a:gd name="connsiteY4709" fmla="*/ 343901 h 6857999"/>
              <a:gd name="connsiteX4710" fmla="*/ 1822449 w 5286365"/>
              <a:gd name="connsiteY4710" fmla="*/ 347557 h 6857999"/>
              <a:gd name="connsiteX4711" fmla="*/ 1822449 w 5286365"/>
              <a:gd name="connsiteY4711" fmla="*/ 352430 h 6857999"/>
              <a:gd name="connsiteX4712" fmla="*/ 1798055 w 5286365"/>
              <a:gd name="connsiteY4712" fmla="*/ 352430 h 6857999"/>
              <a:gd name="connsiteX4713" fmla="*/ 1794803 w 5286365"/>
              <a:gd name="connsiteY4713" fmla="*/ 349588 h 6857999"/>
              <a:gd name="connsiteX4714" fmla="*/ 1792363 w 5286365"/>
              <a:gd name="connsiteY4714" fmla="*/ 346746 h 6857999"/>
              <a:gd name="connsiteX4715" fmla="*/ 1790737 w 5286365"/>
              <a:gd name="connsiteY4715" fmla="*/ 343497 h 6857999"/>
              <a:gd name="connsiteX4716" fmla="*/ 1789517 w 5286365"/>
              <a:gd name="connsiteY4716" fmla="*/ 340654 h 6857999"/>
              <a:gd name="connsiteX4717" fmla="*/ 1789111 w 5286365"/>
              <a:gd name="connsiteY4717" fmla="*/ 337405 h 6857999"/>
              <a:gd name="connsiteX4718" fmla="*/ 1789111 w 5286365"/>
              <a:gd name="connsiteY4718" fmla="*/ 334156 h 6857999"/>
              <a:gd name="connsiteX4719" fmla="*/ 1789517 w 5286365"/>
              <a:gd name="connsiteY4719" fmla="*/ 330908 h 6857999"/>
              <a:gd name="connsiteX4720" fmla="*/ 1790330 w 5286365"/>
              <a:gd name="connsiteY4720" fmla="*/ 327658 h 6857999"/>
              <a:gd name="connsiteX4721" fmla="*/ 1792363 w 5286365"/>
              <a:gd name="connsiteY4721" fmla="*/ 320349 h 6857999"/>
              <a:gd name="connsiteX4722" fmla="*/ 1794803 w 5286365"/>
              <a:gd name="connsiteY4722" fmla="*/ 313852 h 6857999"/>
              <a:gd name="connsiteX4723" fmla="*/ 1796429 w 5286365"/>
              <a:gd name="connsiteY4723" fmla="*/ 306946 h 6857999"/>
              <a:gd name="connsiteX4724" fmla="*/ 1796835 w 5286365"/>
              <a:gd name="connsiteY4724" fmla="*/ 303697 h 6857999"/>
              <a:gd name="connsiteX4725" fmla="*/ 1886927 w 5286365"/>
              <a:gd name="connsiteY4725" fmla="*/ 206379 h 6857999"/>
              <a:gd name="connsiteX4726" fmla="*/ 1888530 w 5286365"/>
              <a:gd name="connsiteY4726" fmla="*/ 206772 h 6857999"/>
              <a:gd name="connsiteX4727" fmla="*/ 1889733 w 5286365"/>
              <a:gd name="connsiteY4727" fmla="*/ 207166 h 6857999"/>
              <a:gd name="connsiteX4728" fmla="*/ 1891336 w 5286365"/>
              <a:gd name="connsiteY4728" fmla="*/ 208735 h 6857999"/>
              <a:gd name="connsiteX4729" fmla="*/ 1894944 w 5286365"/>
              <a:gd name="connsiteY4729" fmla="*/ 212269 h 6857999"/>
              <a:gd name="connsiteX4730" fmla="*/ 1902160 w 5286365"/>
              <a:gd name="connsiteY4730" fmla="*/ 221294 h 6857999"/>
              <a:gd name="connsiteX4731" fmla="*/ 1904967 w 5286365"/>
              <a:gd name="connsiteY4731" fmla="*/ 224436 h 6857999"/>
              <a:gd name="connsiteX4732" fmla="*/ 1906570 w 5286365"/>
              <a:gd name="connsiteY4732" fmla="*/ 226005 h 6857999"/>
              <a:gd name="connsiteX4733" fmla="*/ 1908174 w 5286365"/>
              <a:gd name="connsiteY4733" fmla="*/ 227182 h 6857999"/>
              <a:gd name="connsiteX4734" fmla="*/ 1904566 w 5286365"/>
              <a:gd name="connsiteY4734" fmla="*/ 229145 h 6857999"/>
              <a:gd name="connsiteX4735" fmla="*/ 1901359 w 5286365"/>
              <a:gd name="connsiteY4735" fmla="*/ 231893 h 6857999"/>
              <a:gd name="connsiteX4736" fmla="*/ 1898552 w 5286365"/>
              <a:gd name="connsiteY4736" fmla="*/ 235034 h 6857999"/>
              <a:gd name="connsiteX4737" fmla="*/ 1896548 w 5286365"/>
              <a:gd name="connsiteY4737" fmla="*/ 238566 h 6857999"/>
              <a:gd name="connsiteX4738" fmla="*/ 1894544 w 5286365"/>
              <a:gd name="connsiteY4738" fmla="*/ 242099 h 6857999"/>
              <a:gd name="connsiteX4739" fmla="*/ 1892940 w 5286365"/>
              <a:gd name="connsiteY4739" fmla="*/ 245630 h 6857999"/>
              <a:gd name="connsiteX4740" fmla="*/ 1889733 w 5286365"/>
              <a:gd name="connsiteY4740" fmla="*/ 253483 h 6857999"/>
              <a:gd name="connsiteX4741" fmla="*/ 1886927 w 5286365"/>
              <a:gd name="connsiteY4741" fmla="*/ 260938 h 6857999"/>
              <a:gd name="connsiteX4742" fmla="*/ 1884922 w 5286365"/>
              <a:gd name="connsiteY4742" fmla="*/ 264473 h 6857999"/>
              <a:gd name="connsiteX4743" fmla="*/ 1882918 w 5286365"/>
              <a:gd name="connsiteY4743" fmla="*/ 267610 h 6857999"/>
              <a:gd name="connsiteX4744" fmla="*/ 1880112 w 5286365"/>
              <a:gd name="connsiteY4744" fmla="*/ 270752 h 6857999"/>
              <a:gd name="connsiteX4745" fmla="*/ 1876504 w 5286365"/>
              <a:gd name="connsiteY4745" fmla="*/ 273893 h 6857999"/>
              <a:gd name="connsiteX4746" fmla="*/ 1873296 w 5286365"/>
              <a:gd name="connsiteY4746" fmla="*/ 275855 h 6857999"/>
              <a:gd name="connsiteX4747" fmla="*/ 1868486 w 5286365"/>
              <a:gd name="connsiteY4747" fmla="*/ 277818 h 6857999"/>
              <a:gd name="connsiteX4748" fmla="*/ 1868887 w 5286365"/>
              <a:gd name="connsiteY4748" fmla="*/ 273107 h 6857999"/>
              <a:gd name="connsiteX4749" fmla="*/ 1870089 w 5286365"/>
              <a:gd name="connsiteY4749" fmla="*/ 268399 h 6857999"/>
              <a:gd name="connsiteX4750" fmla="*/ 1872495 w 5286365"/>
              <a:gd name="connsiteY4750" fmla="*/ 258976 h 6857999"/>
              <a:gd name="connsiteX4751" fmla="*/ 1876103 w 5286365"/>
              <a:gd name="connsiteY4751" fmla="*/ 249556 h 6857999"/>
              <a:gd name="connsiteX4752" fmla="*/ 1880112 w 5286365"/>
              <a:gd name="connsiteY4752" fmla="*/ 240138 h 6857999"/>
              <a:gd name="connsiteX4753" fmla="*/ 1883319 w 5286365"/>
              <a:gd name="connsiteY4753" fmla="*/ 231106 h 6857999"/>
              <a:gd name="connsiteX4754" fmla="*/ 1884120 w 5286365"/>
              <a:gd name="connsiteY4754" fmla="*/ 227182 h 6857999"/>
              <a:gd name="connsiteX4755" fmla="*/ 1885323 w 5286365"/>
              <a:gd name="connsiteY4755" fmla="*/ 223257 h 6857999"/>
              <a:gd name="connsiteX4756" fmla="*/ 1885724 w 5286365"/>
              <a:gd name="connsiteY4756" fmla="*/ 219332 h 6857999"/>
              <a:gd name="connsiteX4757" fmla="*/ 1885724 w 5286365"/>
              <a:gd name="connsiteY4757" fmla="*/ 215801 h 6857999"/>
              <a:gd name="connsiteX4758" fmla="*/ 1885323 w 5286365"/>
              <a:gd name="connsiteY4758" fmla="*/ 212660 h 6857999"/>
              <a:gd name="connsiteX4759" fmla="*/ 1883720 w 5286365"/>
              <a:gd name="connsiteY4759" fmla="*/ 210306 h 6857999"/>
              <a:gd name="connsiteX4760" fmla="*/ 1884922 w 5286365"/>
              <a:gd name="connsiteY4760" fmla="*/ 208343 h 6857999"/>
              <a:gd name="connsiteX4761" fmla="*/ 1885724 w 5286365"/>
              <a:gd name="connsiteY4761" fmla="*/ 206772 h 6857999"/>
              <a:gd name="connsiteX4762" fmla="*/ 888601 w 5286365"/>
              <a:gd name="connsiteY4762" fmla="*/ 133355 h 6857999"/>
              <a:gd name="connsiteX4763" fmla="*/ 892173 w 5286365"/>
              <a:gd name="connsiteY4763" fmla="*/ 134942 h 6857999"/>
              <a:gd name="connsiteX4764" fmla="*/ 892967 w 5286365"/>
              <a:gd name="connsiteY4764" fmla="*/ 136131 h 6857999"/>
              <a:gd name="connsiteX4765" fmla="*/ 893364 w 5286365"/>
              <a:gd name="connsiteY4765" fmla="*/ 136924 h 6857999"/>
              <a:gd name="connsiteX4766" fmla="*/ 894158 w 5286365"/>
              <a:gd name="connsiteY4766" fmla="*/ 138511 h 6857999"/>
              <a:gd name="connsiteX4767" fmla="*/ 894158 w 5286365"/>
              <a:gd name="connsiteY4767" fmla="*/ 139304 h 6857999"/>
              <a:gd name="connsiteX4768" fmla="*/ 893364 w 5286365"/>
              <a:gd name="connsiteY4768" fmla="*/ 142081 h 6857999"/>
              <a:gd name="connsiteX4769" fmla="*/ 892173 w 5286365"/>
              <a:gd name="connsiteY4769" fmla="*/ 144459 h 6857999"/>
              <a:gd name="connsiteX4770" fmla="*/ 890189 w 5286365"/>
              <a:gd name="connsiteY4770" fmla="*/ 146840 h 6857999"/>
              <a:gd name="connsiteX4771" fmla="*/ 885426 w 5286365"/>
              <a:gd name="connsiteY4771" fmla="*/ 151600 h 6857999"/>
              <a:gd name="connsiteX4772" fmla="*/ 883442 w 5286365"/>
              <a:gd name="connsiteY4772" fmla="*/ 153978 h 6857999"/>
              <a:gd name="connsiteX4773" fmla="*/ 882648 w 5286365"/>
              <a:gd name="connsiteY4773" fmla="*/ 155964 h 6857999"/>
              <a:gd name="connsiteX4774" fmla="*/ 881855 w 5286365"/>
              <a:gd name="connsiteY4774" fmla="*/ 157946 h 6857999"/>
              <a:gd name="connsiteX4775" fmla="*/ 882648 w 5286365"/>
              <a:gd name="connsiteY4775" fmla="*/ 158738 h 6857999"/>
              <a:gd name="connsiteX4776" fmla="*/ 883045 w 5286365"/>
              <a:gd name="connsiteY4776" fmla="*/ 159533 h 6857999"/>
              <a:gd name="connsiteX4777" fmla="*/ 885426 w 5286365"/>
              <a:gd name="connsiteY4777" fmla="*/ 160722 h 6857999"/>
              <a:gd name="connsiteX4778" fmla="*/ 890189 w 5286365"/>
              <a:gd name="connsiteY4778" fmla="*/ 161516 h 6857999"/>
              <a:gd name="connsiteX4779" fmla="*/ 896142 w 5286365"/>
              <a:gd name="connsiteY4779" fmla="*/ 161516 h 6857999"/>
              <a:gd name="connsiteX4780" fmla="*/ 905270 w 5286365"/>
              <a:gd name="connsiteY4780" fmla="*/ 161516 h 6857999"/>
              <a:gd name="connsiteX4781" fmla="*/ 904476 w 5286365"/>
              <a:gd name="connsiteY4781" fmla="*/ 223385 h 6857999"/>
              <a:gd name="connsiteX4782" fmla="*/ 903683 w 5286365"/>
              <a:gd name="connsiteY4782" fmla="*/ 279310 h 6857999"/>
              <a:gd name="connsiteX4783" fmla="*/ 902492 w 5286365"/>
              <a:gd name="connsiteY4783" fmla="*/ 333249 h 6857999"/>
              <a:gd name="connsiteX4784" fmla="*/ 900905 w 5286365"/>
              <a:gd name="connsiteY4784" fmla="*/ 385205 h 6857999"/>
              <a:gd name="connsiteX4785" fmla="*/ 898126 w 5286365"/>
              <a:gd name="connsiteY4785" fmla="*/ 495462 h 6857999"/>
              <a:gd name="connsiteX4786" fmla="*/ 896539 w 5286365"/>
              <a:gd name="connsiteY4786" fmla="*/ 557334 h 6857999"/>
              <a:gd name="connsiteX4787" fmla="*/ 895745 w 5286365"/>
              <a:gd name="connsiteY4787" fmla="*/ 627138 h 6857999"/>
              <a:gd name="connsiteX4788" fmla="*/ 894555 w 5286365"/>
              <a:gd name="connsiteY4788" fmla="*/ 629519 h 6857999"/>
              <a:gd name="connsiteX4789" fmla="*/ 894555 w 5286365"/>
              <a:gd name="connsiteY4789" fmla="*/ 631501 h 6857999"/>
              <a:gd name="connsiteX4790" fmla="*/ 894951 w 5286365"/>
              <a:gd name="connsiteY4790" fmla="*/ 633487 h 6857999"/>
              <a:gd name="connsiteX4791" fmla="*/ 896142 w 5286365"/>
              <a:gd name="connsiteY4791" fmla="*/ 635072 h 6857999"/>
              <a:gd name="connsiteX4792" fmla="*/ 896936 w 5286365"/>
              <a:gd name="connsiteY4792" fmla="*/ 636657 h 6857999"/>
              <a:gd name="connsiteX4793" fmla="*/ 898523 w 5286365"/>
              <a:gd name="connsiteY4793" fmla="*/ 637450 h 6857999"/>
              <a:gd name="connsiteX4794" fmla="*/ 902492 w 5286365"/>
              <a:gd name="connsiteY4794" fmla="*/ 638641 h 6857999"/>
              <a:gd name="connsiteX4795" fmla="*/ 911620 w 5286365"/>
              <a:gd name="connsiteY4795" fmla="*/ 640623 h 6857999"/>
              <a:gd name="connsiteX4796" fmla="*/ 915986 w 5286365"/>
              <a:gd name="connsiteY4796" fmla="*/ 642210 h 6857999"/>
              <a:gd name="connsiteX4797" fmla="*/ 917970 w 5286365"/>
              <a:gd name="connsiteY4797" fmla="*/ 642606 h 6857999"/>
              <a:gd name="connsiteX4798" fmla="*/ 919558 w 5286365"/>
              <a:gd name="connsiteY4798" fmla="*/ 643401 h 6857999"/>
              <a:gd name="connsiteX4799" fmla="*/ 917176 w 5286365"/>
              <a:gd name="connsiteY4799" fmla="*/ 644590 h 6857999"/>
              <a:gd name="connsiteX4800" fmla="*/ 915589 w 5286365"/>
              <a:gd name="connsiteY4800" fmla="*/ 646177 h 6857999"/>
              <a:gd name="connsiteX4801" fmla="*/ 914795 w 5286365"/>
              <a:gd name="connsiteY4801" fmla="*/ 647762 h 6857999"/>
              <a:gd name="connsiteX4802" fmla="*/ 913605 w 5286365"/>
              <a:gd name="connsiteY4802" fmla="*/ 649746 h 6857999"/>
              <a:gd name="connsiteX4803" fmla="*/ 913208 w 5286365"/>
              <a:gd name="connsiteY4803" fmla="*/ 654108 h 6857999"/>
              <a:gd name="connsiteX4804" fmla="*/ 912414 w 5286365"/>
              <a:gd name="connsiteY4804" fmla="*/ 658473 h 6857999"/>
              <a:gd name="connsiteX4805" fmla="*/ 912414 w 5286365"/>
              <a:gd name="connsiteY4805" fmla="*/ 663627 h 6857999"/>
              <a:gd name="connsiteX4806" fmla="*/ 912017 w 5286365"/>
              <a:gd name="connsiteY4806" fmla="*/ 665611 h 6857999"/>
              <a:gd name="connsiteX4807" fmla="*/ 911620 w 5286365"/>
              <a:gd name="connsiteY4807" fmla="*/ 667595 h 6857999"/>
              <a:gd name="connsiteX4808" fmla="*/ 910430 w 5286365"/>
              <a:gd name="connsiteY4808" fmla="*/ 669182 h 6857999"/>
              <a:gd name="connsiteX4809" fmla="*/ 908445 w 5286365"/>
              <a:gd name="connsiteY4809" fmla="*/ 670767 h 6857999"/>
              <a:gd name="connsiteX4810" fmla="*/ 906461 w 5286365"/>
              <a:gd name="connsiteY4810" fmla="*/ 671558 h 6857999"/>
              <a:gd name="connsiteX4811" fmla="*/ 904080 w 5286365"/>
              <a:gd name="connsiteY4811" fmla="*/ 671958 h 6857999"/>
              <a:gd name="connsiteX4812" fmla="*/ 909239 w 5286365"/>
              <a:gd name="connsiteY4812" fmla="*/ 678698 h 6857999"/>
              <a:gd name="connsiteX4813" fmla="*/ 912017 w 5286365"/>
              <a:gd name="connsiteY4813" fmla="*/ 681872 h 6857999"/>
              <a:gd name="connsiteX4814" fmla="*/ 915192 w 5286365"/>
              <a:gd name="connsiteY4814" fmla="*/ 684250 h 6857999"/>
              <a:gd name="connsiteX4815" fmla="*/ 919161 w 5286365"/>
              <a:gd name="connsiteY4815" fmla="*/ 686236 h 6857999"/>
              <a:gd name="connsiteX4816" fmla="*/ 923526 w 5286365"/>
              <a:gd name="connsiteY4816" fmla="*/ 688216 h 6857999"/>
              <a:gd name="connsiteX4817" fmla="*/ 929083 w 5286365"/>
              <a:gd name="connsiteY4817" fmla="*/ 689012 h 6857999"/>
              <a:gd name="connsiteX4818" fmla="*/ 936226 w 5286365"/>
              <a:gd name="connsiteY4818" fmla="*/ 689012 h 6857999"/>
              <a:gd name="connsiteX4819" fmla="*/ 936623 w 5286365"/>
              <a:gd name="connsiteY4819" fmla="*/ 691787 h 6857999"/>
              <a:gd name="connsiteX4820" fmla="*/ 937020 w 5286365"/>
              <a:gd name="connsiteY4820" fmla="*/ 694168 h 6857999"/>
              <a:gd name="connsiteX4821" fmla="*/ 937020 w 5286365"/>
              <a:gd name="connsiteY4821" fmla="*/ 700115 h 6857999"/>
              <a:gd name="connsiteX4822" fmla="*/ 936623 w 5286365"/>
              <a:gd name="connsiteY4822" fmla="*/ 706066 h 6857999"/>
              <a:gd name="connsiteX4823" fmla="*/ 936226 w 5286365"/>
              <a:gd name="connsiteY4823" fmla="*/ 712808 h 6857999"/>
              <a:gd name="connsiteX4824" fmla="*/ 935830 w 5286365"/>
              <a:gd name="connsiteY4824" fmla="*/ 719155 h 6857999"/>
              <a:gd name="connsiteX4825" fmla="*/ 935830 w 5286365"/>
              <a:gd name="connsiteY4825" fmla="*/ 724705 h 6857999"/>
              <a:gd name="connsiteX4826" fmla="*/ 936623 w 5286365"/>
              <a:gd name="connsiteY4826" fmla="*/ 730260 h 6857999"/>
              <a:gd name="connsiteX4827" fmla="*/ 937020 w 5286365"/>
              <a:gd name="connsiteY4827" fmla="*/ 732638 h 6857999"/>
              <a:gd name="connsiteX4828" fmla="*/ 938211 w 5286365"/>
              <a:gd name="connsiteY4828" fmla="*/ 735018 h 6857999"/>
              <a:gd name="connsiteX4829" fmla="*/ 931861 w 5286365"/>
              <a:gd name="connsiteY4829" fmla="*/ 728673 h 6857999"/>
              <a:gd name="connsiteX4830" fmla="*/ 924717 w 5286365"/>
              <a:gd name="connsiteY4830" fmla="*/ 721929 h 6857999"/>
              <a:gd name="connsiteX4831" fmla="*/ 917573 w 5286365"/>
              <a:gd name="connsiteY4831" fmla="*/ 713204 h 6857999"/>
              <a:gd name="connsiteX4832" fmla="*/ 911223 w 5286365"/>
              <a:gd name="connsiteY4832" fmla="*/ 704081 h 6857999"/>
              <a:gd name="connsiteX4833" fmla="*/ 904476 w 5286365"/>
              <a:gd name="connsiteY4833" fmla="*/ 694168 h 6857999"/>
              <a:gd name="connsiteX4834" fmla="*/ 898523 w 5286365"/>
              <a:gd name="connsiteY4834" fmla="*/ 683062 h 6857999"/>
              <a:gd name="connsiteX4835" fmla="*/ 892570 w 5286365"/>
              <a:gd name="connsiteY4835" fmla="*/ 671558 h 6857999"/>
              <a:gd name="connsiteX4836" fmla="*/ 887014 w 5286365"/>
              <a:gd name="connsiteY4836" fmla="*/ 659662 h 6857999"/>
              <a:gd name="connsiteX4837" fmla="*/ 881458 w 5286365"/>
              <a:gd name="connsiteY4837" fmla="*/ 647762 h 6857999"/>
              <a:gd name="connsiteX4838" fmla="*/ 877092 w 5286365"/>
              <a:gd name="connsiteY4838" fmla="*/ 635467 h 6857999"/>
              <a:gd name="connsiteX4839" fmla="*/ 873123 w 5286365"/>
              <a:gd name="connsiteY4839" fmla="*/ 623172 h 6857999"/>
              <a:gd name="connsiteX4840" fmla="*/ 869551 w 5286365"/>
              <a:gd name="connsiteY4840" fmla="*/ 610482 h 6857999"/>
              <a:gd name="connsiteX4841" fmla="*/ 866376 w 5286365"/>
              <a:gd name="connsiteY4841" fmla="*/ 598584 h 6857999"/>
              <a:gd name="connsiteX4842" fmla="*/ 864392 w 5286365"/>
              <a:gd name="connsiteY4842" fmla="*/ 586290 h 6857999"/>
              <a:gd name="connsiteX4843" fmla="*/ 862805 w 5286365"/>
              <a:gd name="connsiteY4843" fmla="*/ 575183 h 6857999"/>
              <a:gd name="connsiteX4844" fmla="*/ 862408 w 5286365"/>
              <a:gd name="connsiteY4844" fmla="*/ 564472 h 6857999"/>
              <a:gd name="connsiteX4845" fmla="*/ 862011 w 5286365"/>
              <a:gd name="connsiteY4845" fmla="*/ 563285 h 6857999"/>
              <a:gd name="connsiteX4846" fmla="*/ 861614 w 5286365"/>
              <a:gd name="connsiteY4846" fmla="*/ 562491 h 6857999"/>
              <a:gd name="connsiteX4847" fmla="*/ 859233 w 5286365"/>
              <a:gd name="connsiteY4847" fmla="*/ 560903 h 6857999"/>
              <a:gd name="connsiteX4848" fmla="*/ 856455 w 5286365"/>
              <a:gd name="connsiteY4848" fmla="*/ 559716 h 6857999"/>
              <a:gd name="connsiteX4849" fmla="*/ 853280 w 5286365"/>
              <a:gd name="connsiteY4849" fmla="*/ 559318 h 6857999"/>
              <a:gd name="connsiteX4850" fmla="*/ 845739 w 5286365"/>
              <a:gd name="connsiteY4850" fmla="*/ 559318 h 6857999"/>
              <a:gd name="connsiteX4851" fmla="*/ 838198 w 5286365"/>
              <a:gd name="connsiteY4851" fmla="*/ 558922 h 6857999"/>
              <a:gd name="connsiteX4852" fmla="*/ 841770 w 5286365"/>
              <a:gd name="connsiteY4852" fmla="*/ 553765 h 6857999"/>
              <a:gd name="connsiteX4853" fmla="*/ 845342 w 5286365"/>
              <a:gd name="connsiteY4853" fmla="*/ 549800 h 6857999"/>
              <a:gd name="connsiteX4854" fmla="*/ 848914 w 5286365"/>
              <a:gd name="connsiteY4854" fmla="*/ 547420 h 6857999"/>
              <a:gd name="connsiteX4855" fmla="*/ 853280 w 5286365"/>
              <a:gd name="connsiteY4855" fmla="*/ 545437 h 6857999"/>
              <a:gd name="connsiteX4856" fmla="*/ 858042 w 5286365"/>
              <a:gd name="connsiteY4856" fmla="*/ 544248 h 6857999"/>
              <a:gd name="connsiteX4857" fmla="*/ 863598 w 5286365"/>
              <a:gd name="connsiteY4857" fmla="*/ 544248 h 6857999"/>
              <a:gd name="connsiteX4858" fmla="*/ 869948 w 5286365"/>
              <a:gd name="connsiteY4858" fmla="*/ 545833 h 6857999"/>
              <a:gd name="connsiteX4859" fmla="*/ 877886 w 5286365"/>
              <a:gd name="connsiteY4859" fmla="*/ 547420 h 6857999"/>
              <a:gd name="connsiteX4860" fmla="*/ 877489 w 5286365"/>
              <a:gd name="connsiteY4860" fmla="*/ 539092 h 6857999"/>
              <a:gd name="connsiteX4861" fmla="*/ 876298 w 5286365"/>
              <a:gd name="connsiteY4861" fmla="*/ 532746 h 6857999"/>
              <a:gd name="connsiteX4862" fmla="*/ 875505 w 5286365"/>
              <a:gd name="connsiteY4862" fmla="*/ 527588 h 6857999"/>
              <a:gd name="connsiteX4863" fmla="*/ 874314 w 5286365"/>
              <a:gd name="connsiteY4863" fmla="*/ 523625 h 6857999"/>
              <a:gd name="connsiteX4864" fmla="*/ 874314 w 5286365"/>
              <a:gd name="connsiteY4864" fmla="*/ 521639 h 6857999"/>
              <a:gd name="connsiteX4865" fmla="*/ 874314 w 5286365"/>
              <a:gd name="connsiteY4865" fmla="*/ 519656 h 6857999"/>
              <a:gd name="connsiteX4866" fmla="*/ 875108 w 5286365"/>
              <a:gd name="connsiteY4866" fmla="*/ 518070 h 6857999"/>
              <a:gd name="connsiteX4867" fmla="*/ 875901 w 5286365"/>
              <a:gd name="connsiteY4867" fmla="*/ 516087 h 6857999"/>
              <a:gd name="connsiteX4868" fmla="*/ 877489 w 5286365"/>
              <a:gd name="connsiteY4868" fmla="*/ 514103 h 6857999"/>
              <a:gd name="connsiteX4869" fmla="*/ 879473 w 5286365"/>
              <a:gd name="connsiteY4869" fmla="*/ 512121 h 6857999"/>
              <a:gd name="connsiteX4870" fmla="*/ 885426 w 5286365"/>
              <a:gd name="connsiteY4870" fmla="*/ 507758 h 6857999"/>
              <a:gd name="connsiteX4871" fmla="*/ 883839 w 5286365"/>
              <a:gd name="connsiteY4871" fmla="*/ 504984 h 6857999"/>
              <a:gd name="connsiteX4872" fmla="*/ 882648 w 5286365"/>
              <a:gd name="connsiteY4872" fmla="*/ 502999 h 6857999"/>
              <a:gd name="connsiteX4873" fmla="*/ 879870 w 5286365"/>
              <a:gd name="connsiteY4873" fmla="*/ 501016 h 6857999"/>
              <a:gd name="connsiteX4874" fmla="*/ 877489 w 5286365"/>
              <a:gd name="connsiteY4874" fmla="*/ 499033 h 6857999"/>
              <a:gd name="connsiteX4875" fmla="*/ 873917 w 5286365"/>
              <a:gd name="connsiteY4875" fmla="*/ 498240 h 6857999"/>
              <a:gd name="connsiteX4876" fmla="*/ 870345 w 5286365"/>
              <a:gd name="connsiteY4876" fmla="*/ 497049 h 6857999"/>
              <a:gd name="connsiteX4877" fmla="*/ 866376 w 5286365"/>
              <a:gd name="connsiteY4877" fmla="*/ 496655 h 6857999"/>
              <a:gd name="connsiteX4878" fmla="*/ 861614 w 5286365"/>
              <a:gd name="connsiteY4878" fmla="*/ 496655 h 6857999"/>
              <a:gd name="connsiteX4879" fmla="*/ 863995 w 5286365"/>
              <a:gd name="connsiteY4879" fmla="*/ 474046 h 6857999"/>
              <a:gd name="connsiteX4880" fmla="*/ 865583 w 5286365"/>
              <a:gd name="connsiteY4880" fmla="*/ 451838 h 6857999"/>
              <a:gd name="connsiteX4881" fmla="*/ 865980 w 5286365"/>
              <a:gd name="connsiteY4881" fmla="*/ 430421 h 6857999"/>
              <a:gd name="connsiteX4882" fmla="*/ 865980 w 5286365"/>
              <a:gd name="connsiteY4882" fmla="*/ 409796 h 6857999"/>
              <a:gd name="connsiteX4883" fmla="*/ 865583 w 5286365"/>
              <a:gd name="connsiteY4883" fmla="*/ 389171 h 6857999"/>
              <a:gd name="connsiteX4884" fmla="*/ 863995 w 5286365"/>
              <a:gd name="connsiteY4884" fmla="*/ 369342 h 6857999"/>
              <a:gd name="connsiteX4885" fmla="*/ 862011 w 5286365"/>
              <a:gd name="connsiteY4885" fmla="*/ 350303 h 6857999"/>
              <a:gd name="connsiteX4886" fmla="*/ 860026 w 5286365"/>
              <a:gd name="connsiteY4886" fmla="*/ 331267 h 6857999"/>
              <a:gd name="connsiteX4887" fmla="*/ 856851 w 5286365"/>
              <a:gd name="connsiteY4887" fmla="*/ 313020 h 6857999"/>
              <a:gd name="connsiteX4888" fmla="*/ 854073 w 5286365"/>
              <a:gd name="connsiteY4888" fmla="*/ 294777 h 6857999"/>
              <a:gd name="connsiteX4889" fmla="*/ 847326 w 5286365"/>
              <a:gd name="connsiteY4889" fmla="*/ 260271 h 6857999"/>
              <a:gd name="connsiteX4890" fmla="*/ 840183 w 5286365"/>
              <a:gd name="connsiteY4890" fmla="*/ 227353 h 6857999"/>
              <a:gd name="connsiteX4891" fmla="*/ 833436 w 5286365"/>
              <a:gd name="connsiteY4891" fmla="*/ 195624 h 6857999"/>
              <a:gd name="connsiteX4892" fmla="*/ 837405 w 5286365"/>
              <a:gd name="connsiteY4892" fmla="*/ 198795 h 6857999"/>
              <a:gd name="connsiteX4893" fmla="*/ 841373 w 5286365"/>
              <a:gd name="connsiteY4893" fmla="*/ 199988 h 6857999"/>
              <a:gd name="connsiteX4894" fmla="*/ 843755 w 5286365"/>
              <a:gd name="connsiteY4894" fmla="*/ 200778 h 6857999"/>
              <a:gd name="connsiteX4895" fmla="*/ 846533 w 5286365"/>
              <a:gd name="connsiteY4895" fmla="*/ 199988 h 6857999"/>
              <a:gd name="connsiteX4896" fmla="*/ 848517 w 5286365"/>
              <a:gd name="connsiteY4896" fmla="*/ 199193 h 6857999"/>
              <a:gd name="connsiteX4897" fmla="*/ 850501 w 5286365"/>
              <a:gd name="connsiteY4897" fmla="*/ 197609 h 6857999"/>
              <a:gd name="connsiteX4898" fmla="*/ 853280 w 5286365"/>
              <a:gd name="connsiteY4898" fmla="*/ 193640 h 6857999"/>
              <a:gd name="connsiteX4899" fmla="*/ 857248 w 5286365"/>
              <a:gd name="connsiteY4899" fmla="*/ 189277 h 6857999"/>
              <a:gd name="connsiteX4900" fmla="*/ 860026 w 5286365"/>
              <a:gd name="connsiteY4900" fmla="*/ 187294 h 6857999"/>
              <a:gd name="connsiteX4901" fmla="*/ 862408 w 5286365"/>
              <a:gd name="connsiteY4901" fmla="*/ 185312 h 6857999"/>
              <a:gd name="connsiteX4902" fmla="*/ 865980 w 5286365"/>
              <a:gd name="connsiteY4902" fmla="*/ 184122 h 6857999"/>
              <a:gd name="connsiteX4903" fmla="*/ 870345 w 5286365"/>
              <a:gd name="connsiteY4903" fmla="*/ 182932 h 6857999"/>
              <a:gd name="connsiteX4904" fmla="*/ 875505 w 5286365"/>
              <a:gd name="connsiteY4904" fmla="*/ 183724 h 6857999"/>
              <a:gd name="connsiteX4905" fmla="*/ 881061 w 5286365"/>
              <a:gd name="connsiteY4905" fmla="*/ 184122 h 6857999"/>
              <a:gd name="connsiteX4906" fmla="*/ 877886 w 5286365"/>
              <a:gd name="connsiteY4906" fmla="*/ 180948 h 6857999"/>
              <a:gd name="connsiteX4907" fmla="*/ 875505 w 5286365"/>
              <a:gd name="connsiteY4907" fmla="*/ 176984 h 6857999"/>
              <a:gd name="connsiteX4908" fmla="*/ 874314 w 5286365"/>
              <a:gd name="connsiteY4908" fmla="*/ 175001 h 6857999"/>
              <a:gd name="connsiteX4909" fmla="*/ 873520 w 5286365"/>
              <a:gd name="connsiteY4909" fmla="*/ 172621 h 6857999"/>
              <a:gd name="connsiteX4910" fmla="*/ 873123 w 5286365"/>
              <a:gd name="connsiteY4910" fmla="*/ 170239 h 6857999"/>
              <a:gd name="connsiteX4911" fmla="*/ 873123 w 5286365"/>
              <a:gd name="connsiteY4911" fmla="*/ 167463 h 6857999"/>
              <a:gd name="connsiteX4912" fmla="*/ 870345 w 5286365"/>
              <a:gd name="connsiteY4912" fmla="*/ 168256 h 6857999"/>
              <a:gd name="connsiteX4913" fmla="*/ 867964 w 5286365"/>
              <a:gd name="connsiteY4913" fmla="*/ 169050 h 6857999"/>
              <a:gd name="connsiteX4914" fmla="*/ 866376 w 5286365"/>
              <a:gd name="connsiteY4914" fmla="*/ 170239 h 6857999"/>
              <a:gd name="connsiteX4915" fmla="*/ 864789 w 5286365"/>
              <a:gd name="connsiteY4915" fmla="*/ 171431 h 6857999"/>
              <a:gd name="connsiteX4916" fmla="*/ 862805 w 5286365"/>
              <a:gd name="connsiteY4916" fmla="*/ 175001 h 6857999"/>
              <a:gd name="connsiteX4917" fmla="*/ 860820 w 5286365"/>
              <a:gd name="connsiteY4917" fmla="*/ 178568 h 6857999"/>
              <a:gd name="connsiteX4918" fmla="*/ 858439 w 5286365"/>
              <a:gd name="connsiteY4918" fmla="*/ 181743 h 6857999"/>
              <a:gd name="connsiteX4919" fmla="*/ 856851 w 5286365"/>
              <a:gd name="connsiteY4919" fmla="*/ 182932 h 6857999"/>
              <a:gd name="connsiteX4920" fmla="*/ 854867 w 5286365"/>
              <a:gd name="connsiteY4920" fmla="*/ 184122 h 6857999"/>
              <a:gd name="connsiteX4921" fmla="*/ 852486 w 5286365"/>
              <a:gd name="connsiteY4921" fmla="*/ 185312 h 6857999"/>
              <a:gd name="connsiteX4922" fmla="*/ 849311 w 5286365"/>
              <a:gd name="connsiteY4922" fmla="*/ 185312 h 6857999"/>
              <a:gd name="connsiteX4923" fmla="*/ 845342 w 5286365"/>
              <a:gd name="connsiteY4923" fmla="*/ 185312 h 6857999"/>
              <a:gd name="connsiteX4924" fmla="*/ 840976 w 5286365"/>
              <a:gd name="connsiteY4924" fmla="*/ 184519 h 6857999"/>
              <a:gd name="connsiteX4925" fmla="*/ 845342 w 5286365"/>
              <a:gd name="connsiteY4925" fmla="*/ 174603 h 6857999"/>
              <a:gd name="connsiteX4926" fmla="*/ 848517 w 5286365"/>
              <a:gd name="connsiteY4926" fmla="*/ 166671 h 6857999"/>
              <a:gd name="connsiteX4927" fmla="*/ 851295 w 5286365"/>
              <a:gd name="connsiteY4927" fmla="*/ 159134 h 6857999"/>
              <a:gd name="connsiteX4928" fmla="*/ 852883 w 5286365"/>
              <a:gd name="connsiteY4928" fmla="*/ 155964 h 6857999"/>
              <a:gd name="connsiteX4929" fmla="*/ 854470 w 5286365"/>
              <a:gd name="connsiteY4929" fmla="*/ 152393 h 6857999"/>
              <a:gd name="connsiteX4930" fmla="*/ 856455 w 5286365"/>
              <a:gd name="connsiteY4930" fmla="*/ 150012 h 6857999"/>
              <a:gd name="connsiteX4931" fmla="*/ 858836 w 5286365"/>
              <a:gd name="connsiteY4931" fmla="*/ 146840 h 6857999"/>
              <a:gd name="connsiteX4932" fmla="*/ 862011 w 5286365"/>
              <a:gd name="connsiteY4932" fmla="*/ 144459 h 6857999"/>
              <a:gd name="connsiteX4933" fmla="*/ 865583 w 5286365"/>
              <a:gd name="connsiteY4933" fmla="*/ 142081 h 6857999"/>
              <a:gd name="connsiteX4934" fmla="*/ 869948 w 5286365"/>
              <a:gd name="connsiteY4934" fmla="*/ 140098 h 6857999"/>
              <a:gd name="connsiteX4935" fmla="*/ 875108 w 5286365"/>
              <a:gd name="connsiteY4935" fmla="*/ 137322 h 6857999"/>
              <a:gd name="connsiteX4936" fmla="*/ 881061 w 5286365"/>
              <a:gd name="connsiteY4936" fmla="*/ 135337 h 6857999"/>
              <a:gd name="connsiteX4937" fmla="*/ 1529242 w 5286365"/>
              <a:gd name="connsiteY4937" fmla="*/ 103192 h 6857999"/>
              <a:gd name="connsiteX4938" fmla="*/ 1532922 w 5286365"/>
              <a:gd name="connsiteY4938" fmla="*/ 103997 h 6857999"/>
              <a:gd name="connsiteX4939" fmla="*/ 1535785 w 5286365"/>
              <a:gd name="connsiteY4939" fmla="*/ 104802 h 6857999"/>
              <a:gd name="connsiteX4940" fmla="*/ 1537011 w 5286365"/>
              <a:gd name="connsiteY4940" fmla="*/ 106412 h 6857999"/>
              <a:gd name="connsiteX4941" fmla="*/ 1538647 w 5286365"/>
              <a:gd name="connsiteY4941" fmla="*/ 108022 h 6857999"/>
              <a:gd name="connsiteX4942" fmla="*/ 1539056 w 5286365"/>
              <a:gd name="connsiteY4942" fmla="*/ 110034 h 6857999"/>
              <a:gd name="connsiteX4943" fmla="*/ 1539874 w 5286365"/>
              <a:gd name="connsiteY4943" fmla="*/ 112047 h 6857999"/>
              <a:gd name="connsiteX4944" fmla="*/ 1539056 w 5286365"/>
              <a:gd name="connsiteY4944" fmla="*/ 114462 h 6857999"/>
              <a:gd name="connsiteX4945" fmla="*/ 1538647 w 5286365"/>
              <a:gd name="connsiteY4945" fmla="*/ 117278 h 6857999"/>
              <a:gd name="connsiteX4946" fmla="*/ 1537011 w 5286365"/>
              <a:gd name="connsiteY4946" fmla="*/ 121704 h 6857999"/>
              <a:gd name="connsiteX4947" fmla="*/ 1534558 w 5286365"/>
              <a:gd name="connsiteY4947" fmla="*/ 126131 h 6857999"/>
              <a:gd name="connsiteX4948" fmla="*/ 1532104 w 5286365"/>
              <a:gd name="connsiteY4948" fmla="*/ 129755 h 6857999"/>
              <a:gd name="connsiteX4949" fmla="*/ 1530060 w 5286365"/>
              <a:gd name="connsiteY4949" fmla="*/ 131768 h 6857999"/>
              <a:gd name="connsiteX4950" fmla="*/ 1525153 w 5286365"/>
              <a:gd name="connsiteY4950" fmla="*/ 131365 h 6857999"/>
              <a:gd name="connsiteX4951" fmla="*/ 1521064 w 5286365"/>
              <a:gd name="connsiteY4951" fmla="*/ 129755 h 6857999"/>
              <a:gd name="connsiteX4952" fmla="*/ 1517384 w 5286365"/>
              <a:gd name="connsiteY4952" fmla="*/ 127741 h 6857999"/>
              <a:gd name="connsiteX4953" fmla="*/ 1515339 w 5286365"/>
              <a:gd name="connsiteY4953" fmla="*/ 125326 h 6857999"/>
              <a:gd name="connsiteX4954" fmla="*/ 1513704 w 5286365"/>
              <a:gd name="connsiteY4954" fmla="*/ 121704 h 6857999"/>
              <a:gd name="connsiteX4955" fmla="*/ 1512886 w 5286365"/>
              <a:gd name="connsiteY4955" fmla="*/ 118082 h 6857999"/>
              <a:gd name="connsiteX4956" fmla="*/ 1512886 w 5286365"/>
              <a:gd name="connsiteY4956" fmla="*/ 114060 h 6857999"/>
              <a:gd name="connsiteX4957" fmla="*/ 1513295 w 5286365"/>
              <a:gd name="connsiteY4957" fmla="*/ 108827 h 6857999"/>
              <a:gd name="connsiteX4958" fmla="*/ 1519428 w 5286365"/>
              <a:gd name="connsiteY4958" fmla="*/ 109632 h 6857999"/>
              <a:gd name="connsiteX4959" fmla="*/ 1522291 w 5286365"/>
              <a:gd name="connsiteY4959" fmla="*/ 108827 h 6857999"/>
              <a:gd name="connsiteX4960" fmla="*/ 1524335 w 5286365"/>
              <a:gd name="connsiteY4960" fmla="*/ 108424 h 6857999"/>
              <a:gd name="connsiteX4961" fmla="*/ 1526380 w 5286365"/>
              <a:gd name="connsiteY4961" fmla="*/ 107619 h 6857999"/>
              <a:gd name="connsiteX4962" fmla="*/ 1528015 w 5286365"/>
              <a:gd name="connsiteY4962" fmla="*/ 106412 h 6857999"/>
              <a:gd name="connsiteX4963" fmla="*/ 1528833 w 5286365"/>
              <a:gd name="connsiteY4963" fmla="*/ 104802 h 6857999"/>
              <a:gd name="connsiteX4964" fmla="*/ 1486462 w 5286365"/>
              <a:gd name="connsiteY4964" fmla="*/ 74616 h 6857999"/>
              <a:gd name="connsiteX4965" fmla="*/ 1490558 w 5286365"/>
              <a:gd name="connsiteY4965" fmla="*/ 74616 h 6857999"/>
              <a:gd name="connsiteX4966" fmla="*/ 1494655 w 5286365"/>
              <a:gd name="connsiteY4966" fmla="*/ 75404 h 6857999"/>
              <a:gd name="connsiteX4967" fmla="*/ 1497523 w 5286365"/>
              <a:gd name="connsiteY4967" fmla="*/ 76582 h 6857999"/>
              <a:gd name="connsiteX4968" fmla="*/ 1500391 w 5286365"/>
              <a:gd name="connsiteY4968" fmla="*/ 77761 h 6857999"/>
              <a:gd name="connsiteX4969" fmla="*/ 1502029 w 5286365"/>
              <a:gd name="connsiteY4969" fmla="*/ 79725 h 6857999"/>
              <a:gd name="connsiteX4970" fmla="*/ 1503258 w 5286365"/>
              <a:gd name="connsiteY4970" fmla="*/ 81690 h 6857999"/>
              <a:gd name="connsiteX4971" fmla="*/ 1504897 w 5286365"/>
              <a:gd name="connsiteY4971" fmla="*/ 84050 h 6857999"/>
              <a:gd name="connsiteX4972" fmla="*/ 1505307 w 5286365"/>
              <a:gd name="connsiteY4972" fmla="*/ 86798 h 6857999"/>
              <a:gd name="connsiteX4973" fmla="*/ 1506126 w 5286365"/>
              <a:gd name="connsiteY4973" fmla="*/ 89551 h 6857999"/>
              <a:gd name="connsiteX4974" fmla="*/ 1506536 w 5286365"/>
              <a:gd name="connsiteY4974" fmla="*/ 95443 h 6857999"/>
              <a:gd name="connsiteX4975" fmla="*/ 1506536 w 5286365"/>
              <a:gd name="connsiteY4975" fmla="*/ 108411 h 6857999"/>
              <a:gd name="connsiteX4976" fmla="*/ 1499571 w 5286365"/>
              <a:gd name="connsiteY4976" fmla="*/ 108411 h 6857999"/>
              <a:gd name="connsiteX4977" fmla="*/ 1497113 w 5286365"/>
              <a:gd name="connsiteY4977" fmla="*/ 109197 h 6857999"/>
              <a:gd name="connsiteX4978" fmla="*/ 1495065 w 5286365"/>
              <a:gd name="connsiteY4978" fmla="*/ 109589 h 6857999"/>
              <a:gd name="connsiteX4979" fmla="*/ 1493426 w 5286365"/>
              <a:gd name="connsiteY4979" fmla="*/ 110376 h 6857999"/>
              <a:gd name="connsiteX4980" fmla="*/ 1492197 w 5286365"/>
              <a:gd name="connsiteY4980" fmla="*/ 111554 h 6857999"/>
              <a:gd name="connsiteX4981" fmla="*/ 1490968 w 5286365"/>
              <a:gd name="connsiteY4981" fmla="*/ 113126 h 6857999"/>
              <a:gd name="connsiteX4982" fmla="*/ 1489739 w 5286365"/>
              <a:gd name="connsiteY4982" fmla="*/ 114305 h 6857999"/>
              <a:gd name="connsiteX4983" fmla="*/ 1487691 w 5286365"/>
              <a:gd name="connsiteY4983" fmla="*/ 112340 h 6857999"/>
              <a:gd name="connsiteX4984" fmla="*/ 1486462 w 5286365"/>
              <a:gd name="connsiteY4984" fmla="*/ 110376 h 6857999"/>
              <a:gd name="connsiteX4985" fmla="*/ 1485233 w 5286365"/>
              <a:gd name="connsiteY4985" fmla="*/ 109197 h 6857999"/>
              <a:gd name="connsiteX4986" fmla="*/ 1484823 w 5286365"/>
              <a:gd name="connsiteY4986" fmla="*/ 107231 h 6857999"/>
              <a:gd name="connsiteX4987" fmla="*/ 1484413 w 5286365"/>
              <a:gd name="connsiteY4987" fmla="*/ 102516 h 6857999"/>
              <a:gd name="connsiteX4988" fmla="*/ 1484823 w 5286365"/>
              <a:gd name="connsiteY4988" fmla="*/ 98194 h 6857999"/>
              <a:gd name="connsiteX4989" fmla="*/ 1485233 w 5286365"/>
              <a:gd name="connsiteY4989" fmla="*/ 93086 h 6857999"/>
              <a:gd name="connsiteX4990" fmla="*/ 1485233 w 5286365"/>
              <a:gd name="connsiteY4990" fmla="*/ 87584 h 6857999"/>
              <a:gd name="connsiteX4991" fmla="*/ 1485233 w 5286365"/>
              <a:gd name="connsiteY4991" fmla="*/ 84834 h 6857999"/>
              <a:gd name="connsiteX4992" fmla="*/ 1484413 w 5286365"/>
              <a:gd name="connsiteY4992" fmla="*/ 81690 h 6857999"/>
              <a:gd name="connsiteX4993" fmla="*/ 1482774 w 5286365"/>
              <a:gd name="connsiteY4993" fmla="*/ 78548 h 6857999"/>
              <a:gd name="connsiteX4994" fmla="*/ 1481136 w 5286365"/>
              <a:gd name="connsiteY4994" fmla="*/ 75404 h 6857999"/>
              <a:gd name="connsiteX4995" fmla="*/ 1216023 w 5286365"/>
              <a:gd name="connsiteY4995" fmla="*/ 41279 h 6857999"/>
              <a:gd name="connsiteX4996" fmla="*/ 1224754 w 5286365"/>
              <a:gd name="connsiteY4996" fmla="*/ 51241 h 6857999"/>
              <a:gd name="connsiteX4997" fmla="*/ 1230310 w 5286365"/>
              <a:gd name="connsiteY4997" fmla="*/ 58018 h 6857999"/>
              <a:gd name="connsiteX4998" fmla="*/ 1235867 w 5286365"/>
              <a:gd name="connsiteY4998" fmla="*/ 63993 h 6857999"/>
              <a:gd name="connsiteX4999" fmla="*/ 1238248 w 5286365"/>
              <a:gd name="connsiteY4999" fmla="*/ 65986 h 6857999"/>
              <a:gd name="connsiteX5000" fmla="*/ 1240629 w 5286365"/>
              <a:gd name="connsiteY5000" fmla="*/ 67581 h 6857999"/>
              <a:gd name="connsiteX5001" fmla="*/ 1243407 w 5286365"/>
              <a:gd name="connsiteY5001" fmla="*/ 67981 h 6857999"/>
              <a:gd name="connsiteX5002" fmla="*/ 1245392 w 5286365"/>
              <a:gd name="connsiteY5002" fmla="*/ 67581 h 6857999"/>
              <a:gd name="connsiteX5003" fmla="*/ 1245789 w 5286365"/>
              <a:gd name="connsiteY5003" fmla="*/ 66784 h 6857999"/>
              <a:gd name="connsiteX5004" fmla="*/ 1246582 w 5286365"/>
              <a:gd name="connsiteY5004" fmla="*/ 65986 h 6857999"/>
              <a:gd name="connsiteX5005" fmla="*/ 1247773 w 5286365"/>
              <a:gd name="connsiteY5005" fmla="*/ 62800 h 6857999"/>
              <a:gd name="connsiteX5006" fmla="*/ 1248170 w 5286365"/>
              <a:gd name="connsiteY5006" fmla="*/ 58813 h 6857999"/>
              <a:gd name="connsiteX5007" fmla="*/ 1248170 w 5286365"/>
              <a:gd name="connsiteY5007" fmla="*/ 52439 h 6857999"/>
              <a:gd name="connsiteX5008" fmla="*/ 1252139 w 5286365"/>
              <a:gd name="connsiteY5008" fmla="*/ 64394 h 6857999"/>
              <a:gd name="connsiteX5009" fmla="*/ 1254917 w 5286365"/>
              <a:gd name="connsiteY5009" fmla="*/ 75152 h 6857999"/>
              <a:gd name="connsiteX5010" fmla="*/ 1256901 w 5286365"/>
              <a:gd name="connsiteY5010" fmla="*/ 85115 h 6857999"/>
              <a:gd name="connsiteX5011" fmla="*/ 1257695 w 5286365"/>
              <a:gd name="connsiteY5011" fmla="*/ 94678 h 6857999"/>
              <a:gd name="connsiteX5012" fmla="*/ 1258886 w 5286365"/>
              <a:gd name="connsiteY5012" fmla="*/ 104642 h 6857999"/>
              <a:gd name="connsiteX5013" fmla="*/ 1259679 w 5286365"/>
              <a:gd name="connsiteY5013" fmla="*/ 114603 h 6857999"/>
              <a:gd name="connsiteX5014" fmla="*/ 1262458 w 5286365"/>
              <a:gd name="connsiteY5014" fmla="*/ 125762 h 6857999"/>
              <a:gd name="connsiteX5015" fmla="*/ 1265236 w 5286365"/>
              <a:gd name="connsiteY5015" fmla="*/ 138117 h 6857999"/>
              <a:gd name="connsiteX5016" fmla="*/ 1261664 w 5286365"/>
              <a:gd name="connsiteY5016" fmla="*/ 136920 h 6857999"/>
              <a:gd name="connsiteX5017" fmla="*/ 1258886 w 5286365"/>
              <a:gd name="connsiteY5017" fmla="*/ 135327 h 6857999"/>
              <a:gd name="connsiteX5018" fmla="*/ 1255711 w 5286365"/>
              <a:gd name="connsiteY5018" fmla="*/ 134131 h 6857999"/>
              <a:gd name="connsiteX5019" fmla="*/ 1253726 w 5286365"/>
              <a:gd name="connsiteY5019" fmla="*/ 132538 h 6857999"/>
              <a:gd name="connsiteX5020" fmla="*/ 1251742 w 5286365"/>
              <a:gd name="connsiteY5020" fmla="*/ 129748 h 6857999"/>
              <a:gd name="connsiteX5021" fmla="*/ 1250154 w 5286365"/>
              <a:gd name="connsiteY5021" fmla="*/ 127357 h 6857999"/>
              <a:gd name="connsiteX5022" fmla="*/ 1249361 w 5286365"/>
              <a:gd name="connsiteY5022" fmla="*/ 124568 h 6857999"/>
              <a:gd name="connsiteX5023" fmla="*/ 1249361 w 5286365"/>
              <a:gd name="connsiteY5023" fmla="*/ 120981 h 6857999"/>
              <a:gd name="connsiteX5024" fmla="*/ 1244201 w 5286365"/>
              <a:gd name="connsiteY5024" fmla="*/ 123372 h 6857999"/>
              <a:gd name="connsiteX5025" fmla="*/ 1239042 w 5286365"/>
              <a:gd name="connsiteY5025" fmla="*/ 124967 h 6857999"/>
              <a:gd name="connsiteX5026" fmla="*/ 1232692 w 5286365"/>
              <a:gd name="connsiteY5026" fmla="*/ 126560 h 6857999"/>
              <a:gd name="connsiteX5027" fmla="*/ 1225151 w 5286365"/>
              <a:gd name="connsiteY5027" fmla="*/ 126960 h 6857999"/>
              <a:gd name="connsiteX5028" fmla="*/ 1229517 w 5286365"/>
              <a:gd name="connsiteY5028" fmla="*/ 120981 h 6857999"/>
              <a:gd name="connsiteX5029" fmla="*/ 1232692 w 5286365"/>
              <a:gd name="connsiteY5029" fmla="*/ 114603 h 6857999"/>
              <a:gd name="connsiteX5030" fmla="*/ 1235073 w 5286365"/>
              <a:gd name="connsiteY5030" fmla="*/ 109425 h 6857999"/>
              <a:gd name="connsiteX5031" fmla="*/ 1237057 w 5286365"/>
              <a:gd name="connsiteY5031" fmla="*/ 103845 h 6857999"/>
              <a:gd name="connsiteX5032" fmla="*/ 1238248 w 5286365"/>
              <a:gd name="connsiteY5032" fmla="*/ 98266 h 6857999"/>
              <a:gd name="connsiteX5033" fmla="*/ 1238248 w 5286365"/>
              <a:gd name="connsiteY5033" fmla="*/ 93086 h 6857999"/>
              <a:gd name="connsiteX5034" fmla="*/ 1237851 w 5286365"/>
              <a:gd name="connsiteY5034" fmla="*/ 87508 h 6857999"/>
              <a:gd name="connsiteX5035" fmla="*/ 1237057 w 5286365"/>
              <a:gd name="connsiteY5035" fmla="*/ 82725 h 6857999"/>
              <a:gd name="connsiteX5036" fmla="*/ 1235867 w 5286365"/>
              <a:gd name="connsiteY5036" fmla="*/ 77544 h 6857999"/>
              <a:gd name="connsiteX5037" fmla="*/ 1233882 w 5286365"/>
              <a:gd name="connsiteY5037" fmla="*/ 71963 h 6857999"/>
              <a:gd name="connsiteX5038" fmla="*/ 1231501 w 5286365"/>
              <a:gd name="connsiteY5038" fmla="*/ 66784 h 6857999"/>
              <a:gd name="connsiteX5039" fmla="*/ 1229120 w 5286365"/>
              <a:gd name="connsiteY5039" fmla="*/ 62002 h 6857999"/>
              <a:gd name="connsiteX5040" fmla="*/ 1223167 w 5286365"/>
              <a:gd name="connsiteY5040" fmla="*/ 51640 h 6857999"/>
              <a:gd name="connsiteX5041" fmla="*/ 1571174 w 5286365"/>
              <a:gd name="connsiteY5041" fmla="*/ 0 h 6857999"/>
              <a:gd name="connsiteX5042" fmla="*/ 1619639 w 5286365"/>
              <a:gd name="connsiteY5042" fmla="*/ 0 h 6857999"/>
              <a:gd name="connsiteX5043" fmla="*/ 1619846 w 5286365"/>
              <a:gd name="connsiteY5043" fmla="*/ 3103 h 6857999"/>
              <a:gd name="connsiteX5044" fmla="*/ 1621039 w 5286365"/>
              <a:gd name="connsiteY5044" fmla="*/ 8667 h 6857999"/>
              <a:gd name="connsiteX5045" fmla="*/ 1623029 w 5286365"/>
              <a:gd name="connsiteY5045" fmla="*/ 14232 h 6857999"/>
              <a:gd name="connsiteX5046" fmla="*/ 1625416 w 5286365"/>
              <a:gd name="connsiteY5046" fmla="*/ 19800 h 6857999"/>
              <a:gd name="connsiteX5047" fmla="*/ 1627008 w 5286365"/>
              <a:gd name="connsiteY5047" fmla="*/ 22183 h 6857999"/>
              <a:gd name="connsiteX5048" fmla="*/ 1628998 w 5286365"/>
              <a:gd name="connsiteY5048" fmla="*/ 24174 h 6857999"/>
              <a:gd name="connsiteX5049" fmla="*/ 1631385 w 5286365"/>
              <a:gd name="connsiteY5049" fmla="*/ 26159 h 6857999"/>
              <a:gd name="connsiteX5050" fmla="*/ 1633773 w 5286365"/>
              <a:gd name="connsiteY5050" fmla="*/ 28148 h 6857999"/>
              <a:gd name="connsiteX5051" fmla="*/ 1636956 w 5286365"/>
              <a:gd name="connsiteY5051" fmla="*/ 30134 h 6857999"/>
              <a:gd name="connsiteX5052" fmla="*/ 1640537 w 5286365"/>
              <a:gd name="connsiteY5052" fmla="*/ 31725 h 6857999"/>
              <a:gd name="connsiteX5053" fmla="*/ 1644516 w 5286365"/>
              <a:gd name="connsiteY5053" fmla="*/ 32919 h 6857999"/>
              <a:gd name="connsiteX5054" fmla="*/ 1648893 w 5286365"/>
              <a:gd name="connsiteY5054" fmla="*/ 34112 h 6857999"/>
              <a:gd name="connsiteX5055" fmla="*/ 1646506 w 5286365"/>
              <a:gd name="connsiteY5055" fmla="*/ 38882 h 6857999"/>
              <a:gd name="connsiteX5056" fmla="*/ 1644118 w 5286365"/>
              <a:gd name="connsiteY5056" fmla="*/ 43253 h 6857999"/>
              <a:gd name="connsiteX5057" fmla="*/ 1638547 w 5286365"/>
              <a:gd name="connsiteY5057" fmla="*/ 52399 h 6857999"/>
              <a:gd name="connsiteX5058" fmla="*/ 1636558 w 5286365"/>
              <a:gd name="connsiteY5058" fmla="*/ 56771 h 6857999"/>
              <a:gd name="connsiteX5059" fmla="*/ 1634966 w 5286365"/>
              <a:gd name="connsiteY5059" fmla="*/ 61940 h 6857999"/>
              <a:gd name="connsiteX5060" fmla="*/ 1633773 w 5286365"/>
              <a:gd name="connsiteY5060" fmla="*/ 67902 h 6857999"/>
              <a:gd name="connsiteX5061" fmla="*/ 1633375 w 5286365"/>
              <a:gd name="connsiteY5061" fmla="*/ 73865 h 6857999"/>
              <a:gd name="connsiteX5062" fmla="*/ 1628202 w 5286365"/>
              <a:gd name="connsiteY5062" fmla="*/ 73070 h 6857999"/>
              <a:gd name="connsiteX5063" fmla="*/ 1624223 w 5286365"/>
              <a:gd name="connsiteY5063" fmla="*/ 71479 h 6857999"/>
              <a:gd name="connsiteX5064" fmla="*/ 1621835 w 5286365"/>
              <a:gd name="connsiteY5064" fmla="*/ 69889 h 6857999"/>
              <a:gd name="connsiteX5065" fmla="*/ 1620244 w 5286365"/>
              <a:gd name="connsiteY5065" fmla="*/ 68299 h 6857999"/>
              <a:gd name="connsiteX5066" fmla="*/ 1619846 w 5286365"/>
              <a:gd name="connsiteY5066" fmla="*/ 67106 h 6857999"/>
              <a:gd name="connsiteX5067" fmla="*/ 1619846 w 5286365"/>
              <a:gd name="connsiteY5067" fmla="*/ 65121 h 6857999"/>
              <a:gd name="connsiteX5068" fmla="*/ 1621039 w 5286365"/>
              <a:gd name="connsiteY5068" fmla="*/ 62733 h 6857999"/>
              <a:gd name="connsiteX5069" fmla="*/ 1622233 w 5286365"/>
              <a:gd name="connsiteY5069" fmla="*/ 60747 h 6857999"/>
              <a:gd name="connsiteX5070" fmla="*/ 1625814 w 5286365"/>
              <a:gd name="connsiteY5070" fmla="*/ 56372 h 6857999"/>
              <a:gd name="connsiteX5071" fmla="*/ 1629395 w 5286365"/>
              <a:gd name="connsiteY5071" fmla="*/ 51204 h 6857999"/>
              <a:gd name="connsiteX5072" fmla="*/ 1631385 w 5286365"/>
              <a:gd name="connsiteY5072" fmla="*/ 48820 h 6857999"/>
              <a:gd name="connsiteX5073" fmla="*/ 1632579 w 5286365"/>
              <a:gd name="connsiteY5073" fmla="*/ 46036 h 6857999"/>
              <a:gd name="connsiteX5074" fmla="*/ 1632977 w 5286365"/>
              <a:gd name="connsiteY5074" fmla="*/ 42858 h 6857999"/>
              <a:gd name="connsiteX5075" fmla="*/ 1632977 w 5286365"/>
              <a:gd name="connsiteY5075" fmla="*/ 39675 h 6857999"/>
              <a:gd name="connsiteX5076" fmla="*/ 1627804 w 5286365"/>
              <a:gd name="connsiteY5076" fmla="*/ 36097 h 6857999"/>
              <a:gd name="connsiteX5077" fmla="*/ 1622233 w 5286365"/>
              <a:gd name="connsiteY5077" fmla="*/ 33315 h 6857999"/>
              <a:gd name="connsiteX5078" fmla="*/ 1615867 w 5286365"/>
              <a:gd name="connsiteY5078" fmla="*/ 30929 h 6857999"/>
              <a:gd name="connsiteX5079" fmla="*/ 1608704 w 5286365"/>
              <a:gd name="connsiteY5079" fmla="*/ 28942 h 6857999"/>
              <a:gd name="connsiteX5080" fmla="*/ 1608704 w 5286365"/>
              <a:gd name="connsiteY5080" fmla="*/ 55978 h 6857999"/>
              <a:gd name="connsiteX5081" fmla="*/ 1608306 w 5286365"/>
              <a:gd name="connsiteY5081" fmla="*/ 85393 h 6857999"/>
              <a:gd name="connsiteX5082" fmla="*/ 1606715 w 5286365"/>
              <a:gd name="connsiteY5082" fmla="*/ 151386 h 6857999"/>
              <a:gd name="connsiteX5083" fmla="*/ 1606715 w 5286365"/>
              <a:gd name="connsiteY5083" fmla="*/ 185574 h 6857999"/>
              <a:gd name="connsiteX5084" fmla="*/ 1607112 w 5286365"/>
              <a:gd name="connsiteY5084" fmla="*/ 219763 h 6857999"/>
              <a:gd name="connsiteX5085" fmla="*/ 1607908 w 5286365"/>
              <a:gd name="connsiteY5085" fmla="*/ 236461 h 6857999"/>
              <a:gd name="connsiteX5086" fmla="*/ 1608704 w 5286365"/>
              <a:gd name="connsiteY5086" fmla="*/ 253159 h 6857999"/>
              <a:gd name="connsiteX5087" fmla="*/ 1610296 w 5286365"/>
              <a:gd name="connsiteY5087" fmla="*/ 268661 h 6857999"/>
              <a:gd name="connsiteX5088" fmla="*/ 1612285 w 5286365"/>
              <a:gd name="connsiteY5088" fmla="*/ 284166 h 6857999"/>
              <a:gd name="connsiteX5089" fmla="*/ 1608306 w 5286365"/>
              <a:gd name="connsiteY5089" fmla="*/ 284166 h 6857999"/>
              <a:gd name="connsiteX5090" fmla="*/ 1604725 w 5286365"/>
              <a:gd name="connsiteY5090" fmla="*/ 282974 h 6857999"/>
              <a:gd name="connsiteX5091" fmla="*/ 1602338 w 5286365"/>
              <a:gd name="connsiteY5091" fmla="*/ 281781 h 6857999"/>
              <a:gd name="connsiteX5092" fmla="*/ 1600348 w 5286365"/>
              <a:gd name="connsiteY5092" fmla="*/ 280190 h 6857999"/>
              <a:gd name="connsiteX5093" fmla="*/ 1598756 w 5286365"/>
              <a:gd name="connsiteY5093" fmla="*/ 277407 h 6857999"/>
              <a:gd name="connsiteX5094" fmla="*/ 1597563 w 5286365"/>
              <a:gd name="connsiteY5094" fmla="*/ 275421 h 6857999"/>
              <a:gd name="connsiteX5095" fmla="*/ 1596369 w 5286365"/>
              <a:gd name="connsiteY5095" fmla="*/ 270251 h 6857999"/>
              <a:gd name="connsiteX5096" fmla="*/ 1595175 w 5286365"/>
              <a:gd name="connsiteY5096" fmla="*/ 263893 h 6857999"/>
              <a:gd name="connsiteX5097" fmla="*/ 1594379 w 5286365"/>
              <a:gd name="connsiteY5097" fmla="*/ 258326 h 6857999"/>
              <a:gd name="connsiteX5098" fmla="*/ 1593186 w 5286365"/>
              <a:gd name="connsiteY5098" fmla="*/ 255942 h 6857999"/>
              <a:gd name="connsiteX5099" fmla="*/ 1591594 w 5286365"/>
              <a:gd name="connsiteY5099" fmla="*/ 253954 h 6857999"/>
              <a:gd name="connsiteX5100" fmla="*/ 1590002 w 5286365"/>
              <a:gd name="connsiteY5100" fmla="*/ 251965 h 6857999"/>
              <a:gd name="connsiteX5101" fmla="*/ 1587615 w 5286365"/>
              <a:gd name="connsiteY5101" fmla="*/ 250376 h 6857999"/>
              <a:gd name="connsiteX5102" fmla="*/ 1582442 w 5286365"/>
              <a:gd name="connsiteY5102" fmla="*/ 253954 h 6857999"/>
              <a:gd name="connsiteX5103" fmla="*/ 1578463 w 5286365"/>
              <a:gd name="connsiteY5103" fmla="*/ 257928 h 6857999"/>
              <a:gd name="connsiteX5104" fmla="*/ 1574882 w 5286365"/>
              <a:gd name="connsiteY5104" fmla="*/ 262699 h 6857999"/>
              <a:gd name="connsiteX5105" fmla="*/ 1572096 w 5286365"/>
              <a:gd name="connsiteY5105" fmla="*/ 267471 h 6857999"/>
              <a:gd name="connsiteX5106" fmla="*/ 1566923 w 5286365"/>
              <a:gd name="connsiteY5106" fmla="*/ 263893 h 6857999"/>
              <a:gd name="connsiteX5107" fmla="*/ 1562944 w 5286365"/>
              <a:gd name="connsiteY5107" fmla="*/ 260314 h 6857999"/>
              <a:gd name="connsiteX5108" fmla="*/ 1558965 w 5286365"/>
              <a:gd name="connsiteY5108" fmla="*/ 257132 h 6857999"/>
              <a:gd name="connsiteX5109" fmla="*/ 1555782 w 5286365"/>
              <a:gd name="connsiteY5109" fmla="*/ 253159 h 6857999"/>
              <a:gd name="connsiteX5110" fmla="*/ 1552997 w 5286365"/>
              <a:gd name="connsiteY5110" fmla="*/ 249580 h 6857999"/>
              <a:gd name="connsiteX5111" fmla="*/ 1550211 w 5286365"/>
              <a:gd name="connsiteY5111" fmla="*/ 245603 h 6857999"/>
              <a:gd name="connsiteX5112" fmla="*/ 1548222 w 5286365"/>
              <a:gd name="connsiteY5112" fmla="*/ 241230 h 6857999"/>
              <a:gd name="connsiteX5113" fmla="*/ 1547028 w 5286365"/>
              <a:gd name="connsiteY5113" fmla="*/ 236860 h 6857999"/>
              <a:gd name="connsiteX5114" fmla="*/ 1545436 w 5286365"/>
              <a:gd name="connsiteY5114" fmla="*/ 232884 h 6857999"/>
              <a:gd name="connsiteX5115" fmla="*/ 1544242 w 5286365"/>
              <a:gd name="connsiteY5115" fmla="*/ 228510 h 6857999"/>
              <a:gd name="connsiteX5116" fmla="*/ 1543447 w 5286365"/>
              <a:gd name="connsiteY5116" fmla="*/ 219367 h 6857999"/>
              <a:gd name="connsiteX5117" fmla="*/ 1543049 w 5286365"/>
              <a:gd name="connsiteY5117" fmla="*/ 210223 h 6857999"/>
              <a:gd name="connsiteX5118" fmla="*/ 1543447 w 5286365"/>
              <a:gd name="connsiteY5118" fmla="*/ 200682 h 6857999"/>
              <a:gd name="connsiteX5119" fmla="*/ 1544242 w 5286365"/>
              <a:gd name="connsiteY5119" fmla="*/ 190743 h 6857999"/>
              <a:gd name="connsiteX5120" fmla="*/ 1545436 w 5286365"/>
              <a:gd name="connsiteY5120" fmla="*/ 180408 h 6857999"/>
              <a:gd name="connsiteX5121" fmla="*/ 1547824 w 5286365"/>
              <a:gd name="connsiteY5121" fmla="*/ 160529 h 6857999"/>
              <a:gd name="connsiteX5122" fmla="*/ 1548222 w 5286365"/>
              <a:gd name="connsiteY5122" fmla="*/ 149796 h 6857999"/>
              <a:gd name="connsiteX5123" fmla="*/ 1548222 w 5286365"/>
              <a:gd name="connsiteY5123" fmla="*/ 139857 h 6857999"/>
              <a:gd name="connsiteX5124" fmla="*/ 1547426 w 5286365"/>
              <a:gd name="connsiteY5124" fmla="*/ 129918 h 6857999"/>
              <a:gd name="connsiteX5125" fmla="*/ 1545834 w 5286365"/>
              <a:gd name="connsiteY5125" fmla="*/ 119584 h 6857999"/>
              <a:gd name="connsiteX5126" fmla="*/ 1549813 w 5286365"/>
              <a:gd name="connsiteY5126" fmla="*/ 120774 h 6857999"/>
              <a:gd name="connsiteX5127" fmla="*/ 1553792 w 5286365"/>
              <a:gd name="connsiteY5127" fmla="*/ 121172 h 6857999"/>
              <a:gd name="connsiteX5128" fmla="*/ 1557771 w 5286365"/>
              <a:gd name="connsiteY5128" fmla="*/ 120774 h 6857999"/>
              <a:gd name="connsiteX5129" fmla="*/ 1561353 w 5286365"/>
              <a:gd name="connsiteY5129" fmla="*/ 119584 h 6857999"/>
              <a:gd name="connsiteX5130" fmla="*/ 1564934 w 5286365"/>
              <a:gd name="connsiteY5130" fmla="*/ 117595 h 6857999"/>
              <a:gd name="connsiteX5131" fmla="*/ 1568515 w 5286365"/>
              <a:gd name="connsiteY5131" fmla="*/ 115210 h 6857999"/>
              <a:gd name="connsiteX5132" fmla="*/ 1571698 w 5286365"/>
              <a:gd name="connsiteY5132" fmla="*/ 112028 h 6857999"/>
              <a:gd name="connsiteX5133" fmla="*/ 1574484 w 5286365"/>
              <a:gd name="connsiteY5133" fmla="*/ 108850 h 6857999"/>
              <a:gd name="connsiteX5134" fmla="*/ 1577269 w 5286365"/>
              <a:gd name="connsiteY5134" fmla="*/ 104476 h 6857999"/>
              <a:gd name="connsiteX5135" fmla="*/ 1579259 w 5286365"/>
              <a:gd name="connsiteY5135" fmla="*/ 100103 h 6857999"/>
              <a:gd name="connsiteX5136" fmla="*/ 1581646 w 5286365"/>
              <a:gd name="connsiteY5136" fmla="*/ 95730 h 6857999"/>
              <a:gd name="connsiteX5137" fmla="*/ 1583238 w 5286365"/>
              <a:gd name="connsiteY5137" fmla="*/ 90563 h 6857999"/>
              <a:gd name="connsiteX5138" fmla="*/ 1585227 w 5286365"/>
              <a:gd name="connsiteY5138" fmla="*/ 84996 h 6857999"/>
              <a:gd name="connsiteX5139" fmla="*/ 1586023 w 5286365"/>
              <a:gd name="connsiteY5139" fmla="*/ 79431 h 6857999"/>
              <a:gd name="connsiteX5140" fmla="*/ 1588013 w 5286365"/>
              <a:gd name="connsiteY5140" fmla="*/ 67505 h 6857999"/>
              <a:gd name="connsiteX5141" fmla="*/ 1589206 w 5286365"/>
              <a:gd name="connsiteY5141" fmla="*/ 55978 h 6857999"/>
              <a:gd name="connsiteX5142" fmla="*/ 1588809 w 5286365"/>
              <a:gd name="connsiteY5142" fmla="*/ 43653 h 6857999"/>
              <a:gd name="connsiteX5143" fmla="*/ 1588013 w 5286365"/>
              <a:gd name="connsiteY5143" fmla="*/ 37689 h 6857999"/>
              <a:gd name="connsiteX5144" fmla="*/ 1587217 w 5286365"/>
              <a:gd name="connsiteY5144" fmla="*/ 32125 h 6857999"/>
              <a:gd name="connsiteX5145" fmla="*/ 1586023 w 5286365"/>
              <a:gd name="connsiteY5145" fmla="*/ 26557 h 6857999"/>
              <a:gd name="connsiteX5146" fmla="*/ 1584432 w 5286365"/>
              <a:gd name="connsiteY5146" fmla="*/ 21389 h 6857999"/>
              <a:gd name="connsiteX5147" fmla="*/ 1582442 w 5286365"/>
              <a:gd name="connsiteY5147" fmla="*/ 16617 h 6857999"/>
              <a:gd name="connsiteX5148" fmla="*/ 1580452 w 5286365"/>
              <a:gd name="connsiteY5148" fmla="*/ 11849 h 6857999"/>
              <a:gd name="connsiteX5149" fmla="*/ 1578065 w 5286365"/>
              <a:gd name="connsiteY5149" fmla="*/ 7476 h 6857999"/>
              <a:gd name="connsiteX5150" fmla="*/ 1574882 w 5286365"/>
              <a:gd name="connsiteY5150" fmla="*/ 4294 h 6857999"/>
              <a:gd name="connsiteX5151" fmla="*/ 1572096 w 5286365"/>
              <a:gd name="connsiteY5151" fmla="*/ 716 h 6857999"/>
              <a:gd name="connsiteX5152" fmla="*/ 1227276 w 5286365"/>
              <a:gd name="connsiteY5152" fmla="*/ 0 h 6857999"/>
              <a:gd name="connsiteX5153" fmla="*/ 1249159 w 5286365"/>
              <a:gd name="connsiteY5153" fmla="*/ 0 h 6857999"/>
              <a:gd name="connsiteX5154" fmla="*/ 1249503 w 5286365"/>
              <a:gd name="connsiteY5154" fmla="*/ 692 h 6857999"/>
              <a:gd name="connsiteX5155" fmla="*/ 1251074 w 5286365"/>
              <a:gd name="connsiteY5155" fmla="*/ 1480 h 6857999"/>
              <a:gd name="connsiteX5156" fmla="*/ 1253039 w 5286365"/>
              <a:gd name="connsiteY5156" fmla="*/ 2663 h 6857999"/>
              <a:gd name="connsiteX5157" fmla="*/ 1255397 w 5286365"/>
              <a:gd name="connsiteY5157" fmla="*/ 2663 h 6857999"/>
              <a:gd name="connsiteX5158" fmla="*/ 1258933 w 5286365"/>
              <a:gd name="connsiteY5158" fmla="*/ 1873 h 6857999"/>
              <a:gd name="connsiteX5159" fmla="*/ 1263649 w 5286365"/>
              <a:gd name="connsiteY5159" fmla="*/ 1084 h 6857999"/>
              <a:gd name="connsiteX5160" fmla="*/ 1260898 w 5286365"/>
              <a:gd name="connsiteY5160" fmla="*/ 6605 h 6857999"/>
              <a:gd name="connsiteX5161" fmla="*/ 1258933 w 5286365"/>
              <a:gd name="connsiteY5161" fmla="*/ 11734 h 6857999"/>
              <a:gd name="connsiteX5162" fmla="*/ 1258540 w 5286365"/>
              <a:gd name="connsiteY5162" fmla="*/ 16070 h 6857999"/>
              <a:gd name="connsiteX5163" fmla="*/ 1258540 w 5286365"/>
              <a:gd name="connsiteY5163" fmla="*/ 20409 h 6857999"/>
              <a:gd name="connsiteX5164" fmla="*/ 1258540 w 5286365"/>
              <a:gd name="connsiteY5164" fmla="*/ 30662 h 6857999"/>
              <a:gd name="connsiteX5165" fmla="*/ 1257754 w 5286365"/>
              <a:gd name="connsiteY5165" fmla="*/ 37366 h 6857999"/>
              <a:gd name="connsiteX5166" fmla="*/ 1256183 w 5286365"/>
              <a:gd name="connsiteY5166" fmla="*/ 46040 h 6857999"/>
              <a:gd name="connsiteX5167" fmla="*/ 1251467 w 5286365"/>
              <a:gd name="connsiteY5167" fmla="*/ 39338 h 6857999"/>
              <a:gd name="connsiteX5168" fmla="*/ 1246752 w 5286365"/>
              <a:gd name="connsiteY5168" fmla="*/ 33816 h 6857999"/>
              <a:gd name="connsiteX5169" fmla="*/ 1244001 w 5286365"/>
              <a:gd name="connsiteY5169" fmla="*/ 28691 h 6857999"/>
              <a:gd name="connsiteX5170" fmla="*/ 1240858 w 5286365"/>
              <a:gd name="connsiteY5170" fmla="*/ 23169 h 6857999"/>
              <a:gd name="connsiteX5171" fmla="*/ 1234177 w 5286365"/>
              <a:gd name="connsiteY5171" fmla="*/ 10945 h 6857999"/>
              <a:gd name="connsiteX5172" fmla="*/ 1229855 w 5286365"/>
              <a:gd name="connsiteY5172" fmla="*/ 3453 h 6857999"/>
              <a:gd name="connsiteX5173" fmla="*/ 1014846 w 5286365"/>
              <a:gd name="connsiteY5173" fmla="*/ 0 h 6857999"/>
              <a:gd name="connsiteX5174" fmla="*/ 1191213 w 5286365"/>
              <a:gd name="connsiteY5174" fmla="*/ 0 h 6857999"/>
              <a:gd name="connsiteX5175" fmla="*/ 1191354 w 5286365"/>
              <a:gd name="connsiteY5175" fmla="*/ 3188 h 6857999"/>
              <a:gd name="connsiteX5176" fmla="*/ 1192941 w 5286365"/>
              <a:gd name="connsiteY5176" fmla="*/ 40890 h 6857999"/>
              <a:gd name="connsiteX5177" fmla="*/ 1188576 w 5286365"/>
              <a:gd name="connsiteY5177" fmla="*/ 42872 h 6857999"/>
              <a:gd name="connsiteX5178" fmla="*/ 1185402 w 5286365"/>
              <a:gd name="connsiteY5178" fmla="*/ 44856 h 6857999"/>
              <a:gd name="connsiteX5179" fmla="*/ 1182227 w 5286365"/>
              <a:gd name="connsiteY5179" fmla="*/ 47240 h 6857999"/>
              <a:gd name="connsiteX5180" fmla="*/ 1179053 w 5286365"/>
              <a:gd name="connsiteY5180" fmla="*/ 50016 h 6857999"/>
              <a:gd name="connsiteX5181" fmla="*/ 1176672 w 5286365"/>
              <a:gd name="connsiteY5181" fmla="*/ 52399 h 6857999"/>
              <a:gd name="connsiteX5182" fmla="*/ 1174688 w 5286365"/>
              <a:gd name="connsiteY5182" fmla="*/ 55574 h 6857999"/>
              <a:gd name="connsiteX5183" fmla="*/ 1170720 w 5286365"/>
              <a:gd name="connsiteY5183" fmla="*/ 61527 h 6857999"/>
              <a:gd name="connsiteX5184" fmla="*/ 1167545 w 5286365"/>
              <a:gd name="connsiteY5184" fmla="*/ 67877 h 6857999"/>
              <a:gd name="connsiteX5185" fmla="*/ 1165561 w 5286365"/>
              <a:gd name="connsiteY5185" fmla="*/ 75021 h 6857999"/>
              <a:gd name="connsiteX5186" fmla="*/ 1164768 w 5286365"/>
              <a:gd name="connsiteY5186" fmla="*/ 82559 h 6857999"/>
              <a:gd name="connsiteX5187" fmla="*/ 1164371 w 5286365"/>
              <a:gd name="connsiteY5187" fmla="*/ 89705 h 6857999"/>
              <a:gd name="connsiteX5188" fmla="*/ 1164371 w 5286365"/>
              <a:gd name="connsiteY5188" fmla="*/ 96849 h 6857999"/>
              <a:gd name="connsiteX5189" fmla="*/ 1164371 w 5286365"/>
              <a:gd name="connsiteY5189" fmla="*/ 104389 h 6857999"/>
              <a:gd name="connsiteX5190" fmla="*/ 1166355 w 5286365"/>
              <a:gd name="connsiteY5190" fmla="*/ 119073 h 6857999"/>
              <a:gd name="connsiteX5191" fmla="*/ 1170323 w 5286365"/>
              <a:gd name="connsiteY5191" fmla="*/ 143284 h 6857999"/>
              <a:gd name="connsiteX5192" fmla="*/ 1173894 w 5286365"/>
              <a:gd name="connsiteY5192" fmla="*/ 142886 h 6857999"/>
              <a:gd name="connsiteX5193" fmla="*/ 1176275 w 5286365"/>
              <a:gd name="connsiteY5193" fmla="*/ 141697 h 6857999"/>
              <a:gd name="connsiteX5194" fmla="*/ 1178259 w 5286365"/>
              <a:gd name="connsiteY5194" fmla="*/ 140108 h 6857999"/>
              <a:gd name="connsiteX5195" fmla="*/ 1178656 w 5286365"/>
              <a:gd name="connsiteY5195" fmla="*/ 137725 h 6857999"/>
              <a:gd name="connsiteX5196" fmla="*/ 1179053 w 5286365"/>
              <a:gd name="connsiteY5196" fmla="*/ 135345 h 6857999"/>
              <a:gd name="connsiteX5197" fmla="*/ 1178656 w 5286365"/>
              <a:gd name="connsiteY5197" fmla="*/ 132170 h 6857999"/>
              <a:gd name="connsiteX5198" fmla="*/ 1177863 w 5286365"/>
              <a:gd name="connsiteY5198" fmla="*/ 126217 h 6857999"/>
              <a:gd name="connsiteX5199" fmla="*/ 1177863 w 5286365"/>
              <a:gd name="connsiteY5199" fmla="*/ 123044 h 6857999"/>
              <a:gd name="connsiteX5200" fmla="*/ 1177863 w 5286365"/>
              <a:gd name="connsiteY5200" fmla="*/ 120264 h 6857999"/>
              <a:gd name="connsiteX5201" fmla="*/ 1178259 w 5286365"/>
              <a:gd name="connsiteY5201" fmla="*/ 117486 h 6857999"/>
              <a:gd name="connsiteX5202" fmla="*/ 1179053 w 5286365"/>
              <a:gd name="connsiteY5202" fmla="*/ 115501 h 6857999"/>
              <a:gd name="connsiteX5203" fmla="*/ 1181434 w 5286365"/>
              <a:gd name="connsiteY5203" fmla="*/ 113913 h 6857999"/>
              <a:gd name="connsiteX5204" fmla="*/ 1184211 w 5286365"/>
              <a:gd name="connsiteY5204" fmla="*/ 113517 h 6857999"/>
              <a:gd name="connsiteX5205" fmla="*/ 1188180 w 5286365"/>
              <a:gd name="connsiteY5205" fmla="*/ 113517 h 6857999"/>
              <a:gd name="connsiteX5206" fmla="*/ 1193735 w 5286365"/>
              <a:gd name="connsiteY5206" fmla="*/ 114708 h 6857999"/>
              <a:gd name="connsiteX5207" fmla="*/ 1193338 w 5286365"/>
              <a:gd name="connsiteY5207" fmla="*/ 121457 h 6857999"/>
              <a:gd name="connsiteX5208" fmla="*/ 1193338 w 5286365"/>
              <a:gd name="connsiteY5208" fmla="*/ 128201 h 6857999"/>
              <a:gd name="connsiteX5209" fmla="*/ 1193735 w 5286365"/>
              <a:gd name="connsiteY5209" fmla="*/ 134154 h 6857999"/>
              <a:gd name="connsiteX5210" fmla="*/ 1195322 w 5286365"/>
              <a:gd name="connsiteY5210" fmla="*/ 139711 h 6857999"/>
              <a:gd name="connsiteX5211" fmla="*/ 1196909 w 5286365"/>
              <a:gd name="connsiteY5211" fmla="*/ 144871 h 6857999"/>
              <a:gd name="connsiteX5212" fmla="*/ 1198893 w 5286365"/>
              <a:gd name="connsiteY5212" fmla="*/ 150427 h 6857999"/>
              <a:gd name="connsiteX5213" fmla="*/ 1202465 w 5286365"/>
              <a:gd name="connsiteY5213" fmla="*/ 160350 h 6857999"/>
              <a:gd name="connsiteX5214" fmla="*/ 1197306 w 5286365"/>
              <a:gd name="connsiteY5214" fmla="*/ 158762 h 6857999"/>
              <a:gd name="connsiteX5215" fmla="*/ 1192941 w 5286365"/>
              <a:gd name="connsiteY5215" fmla="*/ 157968 h 6857999"/>
              <a:gd name="connsiteX5216" fmla="*/ 1188180 w 5286365"/>
              <a:gd name="connsiteY5216" fmla="*/ 157175 h 6857999"/>
              <a:gd name="connsiteX5217" fmla="*/ 1184608 w 5286365"/>
              <a:gd name="connsiteY5217" fmla="*/ 157968 h 6857999"/>
              <a:gd name="connsiteX5218" fmla="*/ 1181434 w 5286365"/>
              <a:gd name="connsiteY5218" fmla="*/ 158364 h 6857999"/>
              <a:gd name="connsiteX5219" fmla="*/ 1178259 w 5286365"/>
              <a:gd name="connsiteY5219" fmla="*/ 159159 h 6857999"/>
              <a:gd name="connsiteX5220" fmla="*/ 1175878 w 5286365"/>
              <a:gd name="connsiteY5220" fmla="*/ 160747 h 6857999"/>
              <a:gd name="connsiteX5221" fmla="*/ 1173894 w 5286365"/>
              <a:gd name="connsiteY5221" fmla="*/ 162334 h 6857999"/>
              <a:gd name="connsiteX5222" fmla="*/ 1171514 w 5286365"/>
              <a:gd name="connsiteY5222" fmla="*/ 164714 h 6857999"/>
              <a:gd name="connsiteX5223" fmla="*/ 1170323 w 5286365"/>
              <a:gd name="connsiteY5223" fmla="*/ 166699 h 6857999"/>
              <a:gd name="connsiteX5224" fmla="*/ 1168736 w 5286365"/>
              <a:gd name="connsiteY5224" fmla="*/ 169872 h 6857999"/>
              <a:gd name="connsiteX5225" fmla="*/ 1167545 w 5286365"/>
              <a:gd name="connsiteY5225" fmla="*/ 172650 h 6857999"/>
              <a:gd name="connsiteX5226" fmla="*/ 1166752 w 5286365"/>
              <a:gd name="connsiteY5226" fmla="*/ 179399 h 6857999"/>
              <a:gd name="connsiteX5227" fmla="*/ 1166355 w 5286365"/>
              <a:gd name="connsiteY5227" fmla="*/ 186543 h 6857999"/>
              <a:gd name="connsiteX5228" fmla="*/ 1166355 w 5286365"/>
              <a:gd name="connsiteY5228" fmla="*/ 194082 h 6857999"/>
              <a:gd name="connsiteX5229" fmla="*/ 1167149 w 5286365"/>
              <a:gd name="connsiteY5229" fmla="*/ 202021 h 6857999"/>
              <a:gd name="connsiteX5230" fmla="*/ 1169133 w 5286365"/>
              <a:gd name="connsiteY5230" fmla="*/ 217101 h 6857999"/>
              <a:gd name="connsiteX5231" fmla="*/ 1171117 w 5286365"/>
              <a:gd name="connsiteY5231" fmla="*/ 230595 h 6857999"/>
              <a:gd name="connsiteX5232" fmla="*/ 1171514 w 5286365"/>
              <a:gd name="connsiteY5232" fmla="*/ 235756 h 6857999"/>
              <a:gd name="connsiteX5233" fmla="*/ 1171514 w 5286365"/>
              <a:gd name="connsiteY5233" fmla="*/ 239722 h 6857999"/>
              <a:gd name="connsiteX5234" fmla="*/ 1175878 w 5286365"/>
              <a:gd name="connsiteY5234" fmla="*/ 238928 h 6857999"/>
              <a:gd name="connsiteX5235" fmla="*/ 1178656 w 5286365"/>
              <a:gd name="connsiteY5235" fmla="*/ 238135 h 6857999"/>
              <a:gd name="connsiteX5236" fmla="*/ 1181434 w 5286365"/>
              <a:gd name="connsiteY5236" fmla="*/ 236944 h 6857999"/>
              <a:gd name="connsiteX5237" fmla="*/ 1183815 w 5286365"/>
              <a:gd name="connsiteY5237" fmla="*/ 234961 h 6857999"/>
              <a:gd name="connsiteX5238" fmla="*/ 1185402 w 5286365"/>
              <a:gd name="connsiteY5238" fmla="*/ 232976 h 6857999"/>
              <a:gd name="connsiteX5239" fmla="*/ 1186196 w 5286365"/>
              <a:gd name="connsiteY5239" fmla="*/ 230991 h 6857999"/>
              <a:gd name="connsiteX5240" fmla="*/ 1187386 w 5286365"/>
              <a:gd name="connsiteY5240" fmla="*/ 228212 h 6857999"/>
              <a:gd name="connsiteX5241" fmla="*/ 1187386 w 5286365"/>
              <a:gd name="connsiteY5241" fmla="*/ 225435 h 6857999"/>
              <a:gd name="connsiteX5242" fmla="*/ 1187783 w 5286365"/>
              <a:gd name="connsiteY5242" fmla="*/ 219484 h 6857999"/>
              <a:gd name="connsiteX5243" fmla="*/ 1187386 w 5286365"/>
              <a:gd name="connsiteY5243" fmla="*/ 212339 h 6857999"/>
              <a:gd name="connsiteX5244" fmla="*/ 1186592 w 5286365"/>
              <a:gd name="connsiteY5244" fmla="*/ 205990 h 6857999"/>
              <a:gd name="connsiteX5245" fmla="*/ 1186592 w 5286365"/>
              <a:gd name="connsiteY5245" fmla="*/ 200037 h 6857999"/>
              <a:gd name="connsiteX5246" fmla="*/ 1192148 w 5286365"/>
              <a:gd name="connsiteY5246" fmla="*/ 205592 h 6857999"/>
              <a:gd name="connsiteX5247" fmla="*/ 1196909 w 5286365"/>
              <a:gd name="connsiteY5247" fmla="*/ 211146 h 6857999"/>
              <a:gd name="connsiteX5248" fmla="*/ 1200481 w 5286365"/>
              <a:gd name="connsiteY5248" fmla="*/ 216307 h 6857999"/>
              <a:gd name="connsiteX5249" fmla="*/ 1203655 w 5286365"/>
              <a:gd name="connsiteY5249" fmla="*/ 222658 h 6857999"/>
              <a:gd name="connsiteX5250" fmla="*/ 1205639 w 5286365"/>
              <a:gd name="connsiteY5250" fmla="*/ 228212 h 6857999"/>
              <a:gd name="connsiteX5251" fmla="*/ 1208020 w 5286365"/>
              <a:gd name="connsiteY5251" fmla="*/ 234168 h 6857999"/>
              <a:gd name="connsiteX5252" fmla="*/ 1208814 w 5286365"/>
              <a:gd name="connsiteY5252" fmla="*/ 240120 h 6857999"/>
              <a:gd name="connsiteX5253" fmla="*/ 1210004 w 5286365"/>
              <a:gd name="connsiteY5253" fmla="*/ 246071 h 6857999"/>
              <a:gd name="connsiteX5254" fmla="*/ 1210004 w 5286365"/>
              <a:gd name="connsiteY5254" fmla="*/ 252820 h 6857999"/>
              <a:gd name="connsiteX5255" fmla="*/ 1210004 w 5286365"/>
              <a:gd name="connsiteY5255" fmla="*/ 258772 h 6857999"/>
              <a:gd name="connsiteX5256" fmla="*/ 1209211 w 5286365"/>
              <a:gd name="connsiteY5256" fmla="*/ 265122 h 6857999"/>
              <a:gd name="connsiteX5257" fmla="*/ 1208417 w 5286365"/>
              <a:gd name="connsiteY5257" fmla="*/ 271075 h 6857999"/>
              <a:gd name="connsiteX5258" fmla="*/ 1205242 w 5286365"/>
              <a:gd name="connsiteY5258" fmla="*/ 284173 h 6857999"/>
              <a:gd name="connsiteX5259" fmla="*/ 1202465 w 5286365"/>
              <a:gd name="connsiteY5259" fmla="*/ 297272 h 6857999"/>
              <a:gd name="connsiteX5260" fmla="*/ 1194132 w 5286365"/>
              <a:gd name="connsiteY5260" fmla="*/ 323859 h 6857999"/>
              <a:gd name="connsiteX5261" fmla="*/ 1190957 w 5286365"/>
              <a:gd name="connsiteY5261" fmla="*/ 336959 h 6857999"/>
              <a:gd name="connsiteX5262" fmla="*/ 1187783 w 5286365"/>
              <a:gd name="connsiteY5262" fmla="*/ 350451 h 6857999"/>
              <a:gd name="connsiteX5263" fmla="*/ 1186592 w 5286365"/>
              <a:gd name="connsiteY5263" fmla="*/ 357593 h 6857999"/>
              <a:gd name="connsiteX5264" fmla="*/ 1185799 w 5286365"/>
              <a:gd name="connsiteY5264" fmla="*/ 363946 h 6857999"/>
              <a:gd name="connsiteX5265" fmla="*/ 1185402 w 5286365"/>
              <a:gd name="connsiteY5265" fmla="*/ 370693 h 6857999"/>
              <a:gd name="connsiteX5266" fmla="*/ 1185402 w 5286365"/>
              <a:gd name="connsiteY5266" fmla="*/ 377438 h 6857999"/>
              <a:gd name="connsiteX5267" fmla="*/ 1185799 w 5286365"/>
              <a:gd name="connsiteY5267" fmla="*/ 384186 h 6857999"/>
              <a:gd name="connsiteX5268" fmla="*/ 1186196 w 5286365"/>
              <a:gd name="connsiteY5268" fmla="*/ 390536 h 6857999"/>
              <a:gd name="connsiteX5269" fmla="*/ 1187783 w 5286365"/>
              <a:gd name="connsiteY5269" fmla="*/ 397680 h 6857999"/>
              <a:gd name="connsiteX5270" fmla="*/ 1189767 w 5286365"/>
              <a:gd name="connsiteY5270" fmla="*/ 404027 h 6857999"/>
              <a:gd name="connsiteX5271" fmla="*/ 1186592 w 5286365"/>
              <a:gd name="connsiteY5271" fmla="*/ 404027 h 6857999"/>
              <a:gd name="connsiteX5272" fmla="*/ 1184211 w 5286365"/>
              <a:gd name="connsiteY5272" fmla="*/ 404027 h 6857999"/>
              <a:gd name="connsiteX5273" fmla="*/ 1182227 w 5286365"/>
              <a:gd name="connsiteY5273" fmla="*/ 405220 h 6857999"/>
              <a:gd name="connsiteX5274" fmla="*/ 1180243 w 5286365"/>
              <a:gd name="connsiteY5274" fmla="*/ 406011 h 6857999"/>
              <a:gd name="connsiteX5275" fmla="*/ 1179053 w 5286365"/>
              <a:gd name="connsiteY5275" fmla="*/ 407204 h 6857999"/>
              <a:gd name="connsiteX5276" fmla="*/ 1178259 w 5286365"/>
              <a:gd name="connsiteY5276" fmla="*/ 408791 h 6857999"/>
              <a:gd name="connsiteX5277" fmla="*/ 1176672 w 5286365"/>
              <a:gd name="connsiteY5277" fmla="*/ 411570 h 6857999"/>
              <a:gd name="connsiteX5278" fmla="*/ 1175085 w 5286365"/>
              <a:gd name="connsiteY5278" fmla="*/ 415143 h 6857999"/>
              <a:gd name="connsiteX5279" fmla="*/ 1173894 w 5286365"/>
              <a:gd name="connsiteY5279" fmla="*/ 418317 h 6857999"/>
              <a:gd name="connsiteX5280" fmla="*/ 1172307 w 5286365"/>
              <a:gd name="connsiteY5280" fmla="*/ 419112 h 6857999"/>
              <a:gd name="connsiteX5281" fmla="*/ 1170720 w 5286365"/>
              <a:gd name="connsiteY5281" fmla="*/ 420301 h 6857999"/>
              <a:gd name="connsiteX5282" fmla="*/ 1168736 w 5286365"/>
              <a:gd name="connsiteY5282" fmla="*/ 420699 h 6857999"/>
              <a:gd name="connsiteX5283" fmla="*/ 1166355 w 5286365"/>
              <a:gd name="connsiteY5283" fmla="*/ 421094 h 6857999"/>
              <a:gd name="connsiteX5284" fmla="*/ 1169530 w 5286365"/>
              <a:gd name="connsiteY5284" fmla="*/ 426254 h 6857999"/>
              <a:gd name="connsiteX5285" fmla="*/ 1173101 w 5286365"/>
              <a:gd name="connsiteY5285" fmla="*/ 431412 h 6857999"/>
              <a:gd name="connsiteX5286" fmla="*/ 1176275 w 5286365"/>
              <a:gd name="connsiteY5286" fmla="*/ 436176 h 6857999"/>
              <a:gd name="connsiteX5287" fmla="*/ 1178259 w 5286365"/>
              <a:gd name="connsiteY5287" fmla="*/ 441336 h 6857999"/>
              <a:gd name="connsiteX5288" fmla="*/ 1180243 w 5286365"/>
              <a:gd name="connsiteY5288" fmla="*/ 446493 h 6857999"/>
              <a:gd name="connsiteX5289" fmla="*/ 1181831 w 5286365"/>
              <a:gd name="connsiteY5289" fmla="*/ 451258 h 6857999"/>
              <a:gd name="connsiteX5290" fmla="*/ 1183418 w 5286365"/>
              <a:gd name="connsiteY5290" fmla="*/ 456417 h 6857999"/>
              <a:gd name="connsiteX5291" fmla="*/ 1183815 w 5286365"/>
              <a:gd name="connsiteY5291" fmla="*/ 461575 h 6857999"/>
              <a:gd name="connsiteX5292" fmla="*/ 1184608 w 5286365"/>
              <a:gd name="connsiteY5292" fmla="*/ 471498 h 6857999"/>
              <a:gd name="connsiteX5293" fmla="*/ 1184608 w 5286365"/>
              <a:gd name="connsiteY5293" fmla="*/ 481418 h 6857999"/>
              <a:gd name="connsiteX5294" fmla="*/ 1183815 w 5286365"/>
              <a:gd name="connsiteY5294" fmla="*/ 491342 h 6857999"/>
              <a:gd name="connsiteX5295" fmla="*/ 1182227 w 5286365"/>
              <a:gd name="connsiteY5295" fmla="*/ 501659 h 6857999"/>
              <a:gd name="connsiteX5296" fmla="*/ 1179053 w 5286365"/>
              <a:gd name="connsiteY5296" fmla="*/ 521502 h 6857999"/>
              <a:gd name="connsiteX5297" fmla="*/ 1177863 w 5286365"/>
              <a:gd name="connsiteY5297" fmla="*/ 531822 h 6857999"/>
              <a:gd name="connsiteX5298" fmla="*/ 1177069 w 5286365"/>
              <a:gd name="connsiteY5298" fmla="*/ 541346 h 6857999"/>
              <a:gd name="connsiteX5299" fmla="*/ 1177069 w 5286365"/>
              <a:gd name="connsiteY5299" fmla="*/ 551270 h 6857999"/>
              <a:gd name="connsiteX5300" fmla="*/ 1178259 w 5286365"/>
              <a:gd name="connsiteY5300" fmla="*/ 560792 h 6857999"/>
              <a:gd name="connsiteX5301" fmla="*/ 1179053 w 5286365"/>
              <a:gd name="connsiteY5301" fmla="*/ 565953 h 6857999"/>
              <a:gd name="connsiteX5302" fmla="*/ 1180243 w 5286365"/>
              <a:gd name="connsiteY5302" fmla="*/ 570320 h 6857999"/>
              <a:gd name="connsiteX5303" fmla="*/ 1182227 w 5286365"/>
              <a:gd name="connsiteY5303" fmla="*/ 575477 h 6857999"/>
              <a:gd name="connsiteX5304" fmla="*/ 1184211 w 5286365"/>
              <a:gd name="connsiteY5304" fmla="*/ 579842 h 6857999"/>
              <a:gd name="connsiteX5305" fmla="*/ 1179053 w 5286365"/>
              <a:gd name="connsiteY5305" fmla="*/ 595323 h 6857999"/>
              <a:gd name="connsiteX5306" fmla="*/ 1174688 w 5286365"/>
              <a:gd name="connsiteY5306" fmla="*/ 610005 h 6857999"/>
              <a:gd name="connsiteX5307" fmla="*/ 1171514 w 5286365"/>
              <a:gd name="connsiteY5307" fmla="*/ 623499 h 6857999"/>
              <a:gd name="connsiteX5308" fmla="*/ 1169133 w 5286365"/>
              <a:gd name="connsiteY5308" fmla="*/ 636199 h 6857999"/>
              <a:gd name="connsiteX5309" fmla="*/ 1167545 w 5286365"/>
              <a:gd name="connsiteY5309" fmla="*/ 648105 h 6857999"/>
              <a:gd name="connsiteX5310" fmla="*/ 1166752 w 5286365"/>
              <a:gd name="connsiteY5310" fmla="*/ 660011 h 6857999"/>
              <a:gd name="connsiteX5311" fmla="*/ 1166752 w 5286365"/>
              <a:gd name="connsiteY5311" fmla="*/ 671124 h 6857999"/>
              <a:gd name="connsiteX5312" fmla="*/ 1166752 w 5286365"/>
              <a:gd name="connsiteY5312" fmla="*/ 682632 h 6857999"/>
              <a:gd name="connsiteX5313" fmla="*/ 1167545 w 5286365"/>
              <a:gd name="connsiteY5313" fmla="*/ 694142 h 6857999"/>
              <a:gd name="connsiteX5314" fmla="*/ 1169530 w 5286365"/>
              <a:gd name="connsiteY5314" fmla="*/ 705651 h 6857999"/>
              <a:gd name="connsiteX5315" fmla="*/ 1171514 w 5286365"/>
              <a:gd name="connsiteY5315" fmla="*/ 717956 h 6857999"/>
              <a:gd name="connsiteX5316" fmla="*/ 1174291 w 5286365"/>
              <a:gd name="connsiteY5316" fmla="*/ 731051 h 6857999"/>
              <a:gd name="connsiteX5317" fmla="*/ 1180243 w 5286365"/>
              <a:gd name="connsiteY5317" fmla="*/ 758437 h 6857999"/>
              <a:gd name="connsiteX5318" fmla="*/ 1187386 w 5286365"/>
              <a:gd name="connsiteY5318" fmla="*/ 790188 h 6857999"/>
              <a:gd name="connsiteX5319" fmla="*/ 1189767 w 5286365"/>
              <a:gd name="connsiteY5319" fmla="*/ 788601 h 6857999"/>
              <a:gd name="connsiteX5320" fmla="*/ 1193338 w 5286365"/>
              <a:gd name="connsiteY5320" fmla="*/ 787011 h 6857999"/>
              <a:gd name="connsiteX5321" fmla="*/ 1196909 w 5286365"/>
              <a:gd name="connsiteY5321" fmla="*/ 786219 h 6857999"/>
              <a:gd name="connsiteX5322" fmla="*/ 1200481 w 5286365"/>
              <a:gd name="connsiteY5322" fmla="*/ 785822 h 6857999"/>
              <a:gd name="connsiteX5323" fmla="*/ 1209211 w 5286365"/>
              <a:gd name="connsiteY5323" fmla="*/ 784631 h 6857999"/>
              <a:gd name="connsiteX5324" fmla="*/ 1219528 w 5286365"/>
              <a:gd name="connsiteY5324" fmla="*/ 784235 h 6857999"/>
              <a:gd name="connsiteX5325" fmla="*/ 1213179 w 5286365"/>
              <a:gd name="connsiteY5325" fmla="*/ 782249 h 6857999"/>
              <a:gd name="connsiteX5326" fmla="*/ 1209211 w 5286365"/>
              <a:gd name="connsiteY5326" fmla="*/ 780266 h 6857999"/>
              <a:gd name="connsiteX5327" fmla="*/ 1206830 w 5286365"/>
              <a:gd name="connsiteY5327" fmla="*/ 777488 h 6857999"/>
              <a:gd name="connsiteX5328" fmla="*/ 1205639 w 5286365"/>
              <a:gd name="connsiteY5328" fmla="*/ 775504 h 6857999"/>
              <a:gd name="connsiteX5329" fmla="*/ 1205639 w 5286365"/>
              <a:gd name="connsiteY5329" fmla="*/ 773518 h 6857999"/>
              <a:gd name="connsiteX5330" fmla="*/ 1206433 w 5286365"/>
              <a:gd name="connsiteY5330" fmla="*/ 771535 h 6857999"/>
              <a:gd name="connsiteX5331" fmla="*/ 1208417 w 5286365"/>
              <a:gd name="connsiteY5331" fmla="*/ 769549 h 6857999"/>
              <a:gd name="connsiteX5332" fmla="*/ 1210401 w 5286365"/>
              <a:gd name="connsiteY5332" fmla="*/ 767565 h 6857999"/>
              <a:gd name="connsiteX5333" fmla="*/ 1216353 w 5286365"/>
              <a:gd name="connsiteY5333" fmla="*/ 763596 h 6857999"/>
              <a:gd name="connsiteX5334" fmla="*/ 1223496 w 5286365"/>
              <a:gd name="connsiteY5334" fmla="*/ 759627 h 6857999"/>
              <a:gd name="connsiteX5335" fmla="*/ 1229845 w 5286365"/>
              <a:gd name="connsiteY5335" fmla="*/ 754864 h 6857999"/>
              <a:gd name="connsiteX5336" fmla="*/ 1232225 w 5286365"/>
              <a:gd name="connsiteY5336" fmla="*/ 752483 h 6857999"/>
              <a:gd name="connsiteX5337" fmla="*/ 1234606 w 5286365"/>
              <a:gd name="connsiteY5337" fmla="*/ 750103 h 6857999"/>
              <a:gd name="connsiteX5338" fmla="*/ 1231432 w 5286365"/>
              <a:gd name="connsiteY5338" fmla="*/ 746530 h 6857999"/>
              <a:gd name="connsiteX5339" fmla="*/ 1229051 w 5286365"/>
              <a:gd name="connsiteY5339" fmla="*/ 742959 h 6857999"/>
              <a:gd name="connsiteX5340" fmla="*/ 1227861 w 5286365"/>
              <a:gd name="connsiteY5340" fmla="*/ 740975 h 6857999"/>
              <a:gd name="connsiteX5341" fmla="*/ 1227067 w 5286365"/>
              <a:gd name="connsiteY5341" fmla="*/ 738593 h 6857999"/>
              <a:gd name="connsiteX5342" fmla="*/ 1226273 w 5286365"/>
              <a:gd name="connsiteY5342" fmla="*/ 735815 h 6857999"/>
              <a:gd name="connsiteX5343" fmla="*/ 1226273 w 5286365"/>
              <a:gd name="connsiteY5343" fmla="*/ 733433 h 6857999"/>
              <a:gd name="connsiteX5344" fmla="*/ 1223496 w 5286365"/>
              <a:gd name="connsiteY5344" fmla="*/ 735022 h 6857999"/>
              <a:gd name="connsiteX5345" fmla="*/ 1220718 w 5286365"/>
              <a:gd name="connsiteY5345" fmla="*/ 737006 h 6857999"/>
              <a:gd name="connsiteX5346" fmla="*/ 1218337 w 5286365"/>
              <a:gd name="connsiteY5346" fmla="*/ 739386 h 6857999"/>
              <a:gd name="connsiteX5347" fmla="*/ 1216353 w 5286365"/>
              <a:gd name="connsiteY5347" fmla="*/ 742164 h 6857999"/>
              <a:gd name="connsiteX5348" fmla="*/ 1213179 w 5286365"/>
              <a:gd name="connsiteY5348" fmla="*/ 746928 h 6857999"/>
              <a:gd name="connsiteX5349" fmla="*/ 1210004 w 5286365"/>
              <a:gd name="connsiteY5349" fmla="*/ 752483 h 6857999"/>
              <a:gd name="connsiteX5350" fmla="*/ 1206433 w 5286365"/>
              <a:gd name="connsiteY5350" fmla="*/ 757643 h 6857999"/>
              <a:gd name="connsiteX5351" fmla="*/ 1203655 w 5286365"/>
              <a:gd name="connsiteY5351" fmla="*/ 760025 h 6857999"/>
              <a:gd name="connsiteX5352" fmla="*/ 1201274 w 5286365"/>
              <a:gd name="connsiteY5352" fmla="*/ 762008 h 6857999"/>
              <a:gd name="connsiteX5353" fmla="*/ 1198100 w 5286365"/>
              <a:gd name="connsiteY5353" fmla="*/ 763994 h 6857999"/>
              <a:gd name="connsiteX5354" fmla="*/ 1195322 w 5286365"/>
              <a:gd name="connsiteY5354" fmla="*/ 765581 h 6857999"/>
              <a:gd name="connsiteX5355" fmla="*/ 1191354 w 5286365"/>
              <a:gd name="connsiteY5355" fmla="*/ 766374 h 6857999"/>
              <a:gd name="connsiteX5356" fmla="*/ 1186592 w 5286365"/>
              <a:gd name="connsiteY5356" fmla="*/ 767565 h 6857999"/>
              <a:gd name="connsiteX5357" fmla="*/ 1187386 w 5286365"/>
              <a:gd name="connsiteY5357" fmla="*/ 764389 h 6857999"/>
              <a:gd name="connsiteX5358" fmla="*/ 1188180 w 5286365"/>
              <a:gd name="connsiteY5358" fmla="*/ 761612 h 6857999"/>
              <a:gd name="connsiteX5359" fmla="*/ 1189767 w 5286365"/>
              <a:gd name="connsiteY5359" fmla="*/ 759230 h 6857999"/>
              <a:gd name="connsiteX5360" fmla="*/ 1191354 w 5286365"/>
              <a:gd name="connsiteY5360" fmla="*/ 756452 h 6857999"/>
              <a:gd name="connsiteX5361" fmla="*/ 1195322 w 5286365"/>
              <a:gd name="connsiteY5361" fmla="*/ 752086 h 6857999"/>
              <a:gd name="connsiteX5362" fmla="*/ 1198893 w 5286365"/>
              <a:gd name="connsiteY5362" fmla="*/ 747326 h 6857999"/>
              <a:gd name="connsiteX5363" fmla="*/ 1201671 w 5286365"/>
              <a:gd name="connsiteY5363" fmla="*/ 742959 h 6857999"/>
              <a:gd name="connsiteX5364" fmla="*/ 1203258 w 5286365"/>
              <a:gd name="connsiteY5364" fmla="*/ 739786 h 6857999"/>
              <a:gd name="connsiteX5365" fmla="*/ 1203655 w 5286365"/>
              <a:gd name="connsiteY5365" fmla="*/ 737402 h 6857999"/>
              <a:gd name="connsiteX5366" fmla="*/ 1204449 w 5286365"/>
              <a:gd name="connsiteY5366" fmla="*/ 733831 h 6857999"/>
              <a:gd name="connsiteX5367" fmla="*/ 1204449 w 5286365"/>
              <a:gd name="connsiteY5367" fmla="*/ 730260 h 6857999"/>
              <a:gd name="connsiteX5368" fmla="*/ 1203655 w 5286365"/>
              <a:gd name="connsiteY5368" fmla="*/ 726289 h 6857999"/>
              <a:gd name="connsiteX5369" fmla="*/ 1202465 w 5286365"/>
              <a:gd name="connsiteY5369" fmla="*/ 721923 h 6857999"/>
              <a:gd name="connsiteX5370" fmla="*/ 1208020 w 5286365"/>
              <a:gd name="connsiteY5370" fmla="*/ 720734 h 6857999"/>
              <a:gd name="connsiteX5371" fmla="*/ 1213179 w 5286365"/>
              <a:gd name="connsiteY5371" fmla="*/ 720336 h 6857999"/>
              <a:gd name="connsiteX5372" fmla="*/ 1222305 w 5286365"/>
              <a:gd name="connsiteY5372" fmla="*/ 719939 h 6857999"/>
              <a:gd name="connsiteX5373" fmla="*/ 1229845 w 5286365"/>
              <a:gd name="connsiteY5373" fmla="*/ 720336 h 6857999"/>
              <a:gd name="connsiteX5374" fmla="*/ 1235400 w 5286365"/>
              <a:gd name="connsiteY5374" fmla="*/ 719939 h 6857999"/>
              <a:gd name="connsiteX5375" fmla="*/ 1237384 w 5286365"/>
              <a:gd name="connsiteY5375" fmla="*/ 719543 h 6857999"/>
              <a:gd name="connsiteX5376" fmla="*/ 1239368 w 5286365"/>
              <a:gd name="connsiteY5376" fmla="*/ 718350 h 6857999"/>
              <a:gd name="connsiteX5377" fmla="*/ 1240955 w 5286365"/>
              <a:gd name="connsiteY5377" fmla="*/ 716765 h 6857999"/>
              <a:gd name="connsiteX5378" fmla="*/ 1242146 w 5286365"/>
              <a:gd name="connsiteY5378" fmla="*/ 714779 h 6857999"/>
              <a:gd name="connsiteX5379" fmla="*/ 1242543 w 5286365"/>
              <a:gd name="connsiteY5379" fmla="*/ 712399 h 6857999"/>
              <a:gd name="connsiteX5380" fmla="*/ 1242543 w 5286365"/>
              <a:gd name="connsiteY5380" fmla="*/ 708828 h 6857999"/>
              <a:gd name="connsiteX5381" fmla="*/ 1242543 w 5286365"/>
              <a:gd name="connsiteY5381" fmla="*/ 704462 h 6857999"/>
              <a:gd name="connsiteX5382" fmla="*/ 1242146 w 5286365"/>
              <a:gd name="connsiteY5382" fmla="*/ 699302 h 6857999"/>
              <a:gd name="connsiteX5383" fmla="*/ 1243336 w 5286365"/>
              <a:gd name="connsiteY5383" fmla="*/ 701286 h 6857999"/>
              <a:gd name="connsiteX5384" fmla="*/ 1244923 w 5286365"/>
              <a:gd name="connsiteY5384" fmla="*/ 703269 h 6857999"/>
              <a:gd name="connsiteX5385" fmla="*/ 1248891 w 5286365"/>
              <a:gd name="connsiteY5385" fmla="*/ 706842 h 6857999"/>
              <a:gd name="connsiteX5386" fmla="*/ 1257621 w 5286365"/>
              <a:gd name="connsiteY5386" fmla="*/ 713984 h 6857999"/>
              <a:gd name="connsiteX5387" fmla="*/ 1261589 w 5286365"/>
              <a:gd name="connsiteY5387" fmla="*/ 717557 h 6857999"/>
              <a:gd name="connsiteX5388" fmla="*/ 1263177 w 5286365"/>
              <a:gd name="connsiteY5388" fmla="*/ 719543 h 6857999"/>
              <a:gd name="connsiteX5389" fmla="*/ 1264367 w 5286365"/>
              <a:gd name="connsiteY5389" fmla="*/ 721527 h 6857999"/>
              <a:gd name="connsiteX5390" fmla="*/ 1265557 w 5286365"/>
              <a:gd name="connsiteY5390" fmla="*/ 723909 h 6857999"/>
              <a:gd name="connsiteX5391" fmla="*/ 1266351 w 5286365"/>
              <a:gd name="connsiteY5391" fmla="*/ 727083 h 6857999"/>
              <a:gd name="connsiteX5392" fmla="*/ 1266351 w 5286365"/>
              <a:gd name="connsiteY5392" fmla="*/ 729862 h 6857999"/>
              <a:gd name="connsiteX5393" fmla="*/ 1266351 w 5286365"/>
              <a:gd name="connsiteY5393" fmla="*/ 733038 h 6857999"/>
              <a:gd name="connsiteX5394" fmla="*/ 1271113 w 5286365"/>
              <a:gd name="connsiteY5394" fmla="*/ 733038 h 6857999"/>
              <a:gd name="connsiteX5395" fmla="*/ 1275478 w 5286365"/>
              <a:gd name="connsiteY5395" fmla="*/ 731845 h 6857999"/>
              <a:gd name="connsiteX5396" fmla="*/ 1279049 w 5286365"/>
              <a:gd name="connsiteY5396" fmla="*/ 729862 h 6857999"/>
              <a:gd name="connsiteX5397" fmla="*/ 1282620 w 5286365"/>
              <a:gd name="connsiteY5397" fmla="*/ 727878 h 6857999"/>
              <a:gd name="connsiteX5398" fmla="*/ 1285795 w 5286365"/>
              <a:gd name="connsiteY5398" fmla="*/ 725100 h 6857999"/>
              <a:gd name="connsiteX5399" fmla="*/ 1288176 w 5286365"/>
              <a:gd name="connsiteY5399" fmla="*/ 721527 h 6857999"/>
              <a:gd name="connsiteX5400" fmla="*/ 1290160 w 5286365"/>
              <a:gd name="connsiteY5400" fmla="*/ 717956 h 6857999"/>
              <a:gd name="connsiteX5401" fmla="*/ 1292144 w 5286365"/>
              <a:gd name="connsiteY5401" fmla="*/ 713984 h 6857999"/>
              <a:gd name="connsiteX5402" fmla="*/ 1293334 w 5286365"/>
              <a:gd name="connsiteY5402" fmla="*/ 709222 h 6857999"/>
              <a:gd name="connsiteX5403" fmla="*/ 1294525 w 5286365"/>
              <a:gd name="connsiteY5403" fmla="*/ 704859 h 6857999"/>
              <a:gd name="connsiteX5404" fmla="*/ 1295318 w 5286365"/>
              <a:gd name="connsiteY5404" fmla="*/ 700491 h 6857999"/>
              <a:gd name="connsiteX5405" fmla="*/ 1295715 w 5286365"/>
              <a:gd name="connsiteY5405" fmla="*/ 695335 h 6857999"/>
              <a:gd name="connsiteX5406" fmla="*/ 1296112 w 5286365"/>
              <a:gd name="connsiteY5406" fmla="*/ 685807 h 6857999"/>
              <a:gd name="connsiteX5407" fmla="*/ 1295715 w 5286365"/>
              <a:gd name="connsiteY5407" fmla="*/ 676283 h 6857999"/>
              <a:gd name="connsiteX5408" fmla="*/ 1294128 w 5286365"/>
              <a:gd name="connsiteY5408" fmla="*/ 667155 h 6857999"/>
              <a:gd name="connsiteX5409" fmla="*/ 1292541 w 5286365"/>
              <a:gd name="connsiteY5409" fmla="*/ 659617 h 6857999"/>
              <a:gd name="connsiteX5410" fmla="*/ 1290160 w 5286365"/>
              <a:gd name="connsiteY5410" fmla="*/ 653662 h 6857999"/>
              <a:gd name="connsiteX5411" fmla="*/ 1288969 w 5286365"/>
              <a:gd name="connsiteY5411" fmla="*/ 651678 h 6857999"/>
              <a:gd name="connsiteX5412" fmla="*/ 1288176 w 5286365"/>
              <a:gd name="connsiteY5412" fmla="*/ 649694 h 6857999"/>
              <a:gd name="connsiteX5413" fmla="*/ 1286985 w 5286365"/>
              <a:gd name="connsiteY5413" fmla="*/ 648502 h 6857999"/>
              <a:gd name="connsiteX5414" fmla="*/ 1286192 w 5286365"/>
              <a:gd name="connsiteY5414" fmla="*/ 648502 h 6857999"/>
              <a:gd name="connsiteX5415" fmla="*/ 1285001 w 5286365"/>
              <a:gd name="connsiteY5415" fmla="*/ 649295 h 6857999"/>
              <a:gd name="connsiteX5416" fmla="*/ 1284208 w 5286365"/>
              <a:gd name="connsiteY5416" fmla="*/ 650089 h 6857999"/>
              <a:gd name="connsiteX5417" fmla="*/ 1283017 w 5286365"/>
              <a:gd name="connsiteY5417" fmla="*/ 652473 h 6857999"/>
              <a:gd name="connsiteX5418" fmla="*/ 1282620 w 5286365"/>
              <a:gd name="connsiteY5418" fmla="*/ 655646 h 6857999"/>
              <a:gd name="connsiteX5419" fmla="*/ 1281430 w 5286365"/>
              <a:gd name="connsiteY5419" fmla="*/ 665170 h 6857999"/>
              <a:gd name="connsiteX5420" fmla="*/ 1279446 w 5286365"/>
              <a:gd name="connsiteY5420" fmla="*/ 663584 h 6857999"/>
              <a:gd name="connsiteX5421" fmla="*/ 1278255 w 5286365"/>
              <a:gd name="connsiteY5421" fmla="*/ 661597 h 6857999"/>
              <a:gd name="connsiteX5422" fmla="*/ 1276668 w 5286365"/>
              <a:gd name="connsiteY5422" fmla="*/ 659617 h 6857999"/>
              <a:gd name="connsiteX5423" fmla="*/ 1275478 w 5286365"/>
              <a:gd name="connsiteY5423" fmla="*/ 657631 h 6857999"/>
              <a:gd name="connsiteX5424" fmla="*/ 1273890 w 5286365"/>
              <a:gd name="connsiteY5424" fmla="*/ 653265 h 6857999"/>
              <a:gd name="connsiteX5425" fmla="*/ 1273494 w 5286365"/>
              <a:gd name="connsiteY5425" fmla="*/ 648105 h 6857999"/>
              <a:gd name="connsiteX5426" fmla="*/ 1273494 w 5286365"/>
              <a:gd name="connsiteY5426" fmla="*/ 642550 h 6857999"/>
              <a:gd name="connsiteX5427" fmla="*/ 1273890 w 5286365"/>
              <a:gd name="connsiteY5427" fmla="*/ 636994 h 6857999"/>
              <a:gd name="connsiteX5428" fmla="*/ 1275081 w 5286365"/>
              <a:gd name="connsiteY5428" fmla="*/ 626674 h 6857999"/>
              <a:gd name="connsiteX5429" fmla="*/ 1275081 w 5286365"/>
              <a:gd name="connsiteY5429" fmla="*/ 621515 h 6857999"/>
              <a:gd name="connsiteX5430" fmla="*/ 1275081 w 5286365"/>
              <a:gd name="connsiteY5430" fmla="*/ 617148 h 6857999"/>
              <a:gd name="connsiteX5431" fmla="*/ 1274684 w 5286365"/>
              <a:gd name="connsiteY5431" fmla="*/ 613180 h 6857999"/>
              <a:gd name="connsiteX5432" fmla="*/ 1273494 w 5286365"/>
              <a:gd name="connsiteY5432" fmla="*/ 610005 h 6857999"/>
              <a:gd name="connsiteX5433" fmla="*/ 1271906 w 5286365"/>
              <a:gd name="connsiteY5433" fmla="*/ 608815 h 6857999"/>
              <a:gd name="connsiteX5434" fmla="*/ 1271113 w 5286365"/>
              <a:gd name="connsiteY5434" fmla="*/ 608022 h 6857999"/>
              <a:gd name="connsiteX5435" fmla="*/ 1269526 w 5286365"/>
              <a:gd name="connsiteY5435" fmla="*/ 606831 h 6857999"/>
              <a:gd name="connsiteX5436" fmla="*/ 1267542 w 5286365"/>
              <a:gd name="connsiteY5436" fmla="*/ 606432 h 6857999"/>
              <a:gd name="connsiteX5437" fmla="*/ 1265557 w 5286365"/>
              <a:gd name="connsiteY5437" fmla="*/ 606432 h 6857999"/>
              <a:gd name="connsiteX5438" fmla="*/ 1263177 w 5286365"/>
              <a:gd name="connsiteY5438" fmla="*/ 606831 h 6857999"/>
              <a:gd name="connsiteX5439" fmla="*/ 1256431 w 5286365"/>
              <a:gd name="connsiteY5439" fmla="*/ 608418 h 6857999"/>
              <a:gd name="connsiteX5440" fmla="*/ 1254447 w 5286365"/>
              <a:gd name="connsiteY5440" fmla="*/ 600878 h 6857999"/>
              <a:gd name="connsiteX5441" fmla="*/ 1254050 w 5286365"/>
              <a:gd name="connsiteY5441" fmla="*/ 594527 h 6857999"/>
              <a:gd name="connsiteX5442" fmla="*/ 1254050 w 5286365"/>
              <a:gd name="connsiteY5442" fmla="*/ 588972 h 6857999"/>
              <a:gd name="connsiteX5443" fmla="*/ 1254844 w 5286365"/>
              <a:gd name="connsiteY5443" fmla="*/ 583415 h 6857999"/>
              <a:gd name="connsiteX5444" fmla="*/ 1256828 w 5286365"/>
              <a:gd name="connsiteY5444" fmla="*/ 578257 h 6857999"/>
              <a:gd name="connsiteX5445" fmla="*/ 1259605 w 5286365"/>
              <a:gd name="connsiteY5445" fmla="*/ 573891 h 6857999"/>
              <a:gd name="connsiteX5446" fmla="*/ 1261986 w 5286365"/>
              <a:gd name="connsiteY5446" fmla="*/ 569127 h 6857999"/>
              <a:gd name="connsiteX5447" fmla="*/ 1265161 w 5286365"/>
              <a:gd name="connsiteY5447" fmla="*/ 564764 h 6857999"/>
              <a:gd name="connsiteX5448" fmla="*/ 1271113 w 5286365"/>
              <a:gd name="connsiteY5448" fmla="*/ 556825 h 6857999"/>
              <a:gd name="connsiteX5449" fmla="*/ 1273890 w 5286365"/>
              <a:gd name="connsiteY5449" fmla="*/ 552858 h 6857999"/>
              <a:gd name="connsiteX5450" fmla="*/ 1276668 w 5286365"/>
              <a:gd name="connsiteY5450" fmla="*/ 548887 h 6857999"/>
              <a:gd name="connsiteX5451" fmla="*/ 1278255 w 5286365"/>
              <a:gd name="connsiteY5451" fmla="*/ 544126 h 6857999"/>
              <a:gd name="connsiteX5452" fmla="*/ 1279446 w 5286365"/>
              <a:gd name="connsiteY5452" fmla="*/ 539362 h 6857999"/>
              <a:gd name="connsiteX5453" fmla="*/ 1280239 w 5286365"/>
              <a:gd name="connsiteY5453" fmla="*/ 534202 h 6857999"/>
              <a:gd name="connsiteX5454" fmla="*/ 1279446 w 5286365"/>
              <a:gd name="connsiteY5454" fmla="*/ 528646 h 6857999"/>
              <a:gd name="connsiteX5455" fmla="*/ 1278652 w 5286365"/>
              <a:gd name="connsiteY5455" fmla="*/ 524280 h 6857999"/>
              <a:gd name="connsiteX5456" fmla="*/ 1276668 w 5286365"/>
              <a:gd name="connsiteY5456" fmla="*/ 520313 h 6857999"/>
              <a:gd name="connsiteX5457" fmla="*/ 1274684 w 5286365"/>
              <a:gd name="connsiteY5457" fmla="*/ 516742 h 6857999"/>
              <a:gd name="connsiteX5458" fmla="*/ 1271510 w 5286365"/>
              <a:gd name="connsiteY5458" fmla="*/ 513171 h 6857999"/>
              <a:gd name="connsiteX5459" fmla="*/ 1268732 w 5286365"/>
              <a:gd name="connsiteY5459" fmla="*/ 509598 h 6857999"/>
              <a:gd name="connsiteX5460" fmla="*/ 1265161 w 5286365"/>
              <a:gd name="connsiteY5460" fmla="*/ 506027 h 6857999"/>
              <a:gd name="connsiteX5461" fmla="*/ 1256828 w 5286365"/>
              <a:gd name="connsiteY5461" fmla="*/ 500072 h 6857999"/>
              <a:gd name="connsiteX5462" fmla="*/ 1248891 w 5286365"/>
              <a:gd name="connsiteY5462" fmla="*/ 493721 h 6857999"/>
              <a:gd name="connsiteX5463" fmla="*/ 1242146 w 5286365"/>
              <a:gd name="connsiteY5463" fmla="*/ 486977 h 6857999"/>
              <a:gd name="connsiteX5464" fmla="*/ 1238574 w 5286365"/>
              <a:gd name="connsiteY5464" fmla="*/ 483403 h 6857999"/>
              <a:gd name="connsiteX5465" fmla="*/ 1235400 w 5286365"/>
              <a:gd name="connsiteY5465" fmla="*/ 479832 h 6857999"/>
              <a:gd name="connsiteX5466" fmla="*/ 1233019 w 5286365"/>
              <a:gd name="connsiteY5466" fmla="*/ 475862 h 6857999"/>
              <a:gd name="connsiteX5467" fmla="*/ 1231035 w 5286365"/>
              <a:gd name="connsiteY5467" fmla="*/ 471896 h 6857999"/>
              <a:gd name="connsiteX5468" fmla="*/ 1231432 w 5286365"/>
              <a:gd name="connsiteY5468" fmla="*/ 472291 h 6857999"/>
              <a:gd name="connsiteX5469" fmla="*/ 1233416 w 5286365"/>
              <a:gd name="connsiteY5469" fmla="*/ 472291 h 6857999"/>
              <a:gd name="connsiteX5470" fmla="*/ 1238971 w 5286365"/>
              <a:gd name="connsiteY5470" fmla="*/ 471896 h 6857999"/>
              <a:gd name="connsiteX5471" fmla="*/ 1244527 w 5286365"/>
              <a:gd name="connsiteY5471" fmla="*/ 471896 h 6857999"/>
              <a:gd name="connsiteX5472" fmla="*/ 1246114 w 5286365"/>
              <a:gd name="connsiteY5472" fmla="*/ 471896 h 6857999"/>
              <a:gd name="connsiteX5473" fmla="*/ 1246907 w 5286365"/>
              <a:gd name="connsiteY5473" fmla="*/ 471896 h 6857999"/>
              <a:gd name="connsiteX5474" fmla="*/ 1245320 w 5286365"/>
              <a:gd name="connsiteY5474" fmla="*/ 469116 h 6857999"/>
              <a:gd name="connsiteX5475" fmla="*/ 1243336 w 5286365"/>
              <a:gd name="connsiteY5475" fmla="*/ 465941 h 6857999"/>
              <a:gd name="connsiteX5476" fmla="*/ 1237781 w 5286365"/>
              <a:gd name="connsiteY5476" fmla="*/ 458401 h 6857999"/>
              <a:gd name="connsiteX5477" fmla="*/ 1232225 w 5286365"/>
              <a:gd name="connsiteY5477" fmla="*/ 450462 h 6857999"/>
              <a:gd name="connsiteX5478" fmla="*/ 1229845 w 5286365"/>
              <a:gd name="connsiteY5478" fmla="*/ 446493 h 6857999"/>
              <a:gd name="connsiteX5479" fmla="*/ 1227861 w 5286365"/>
              <a:gd name="connsiteY5479" fmla="*/ 442526 h 6857999"/>
              <a:gd name="connsiteX5480" fmla="*/ 1226273 w 5286365"/>
              <a:gd name="connsiteY5480" fmla="*/ 438953 h 6857999"/>
              <a:gd name="connsiteX5481" fmla="*/ 1226273 w 5286365"/>
              <a:gd name="connsiteY5481" fmla="*/ 434985 h 6857999"/>
              <a:gd name="connsiteX5482" fmla="*/ 1226273 w 5286365"/>
              <a:gd name="connsiteY5482" fmla="*/ 433397 h 6857999"/>
              <a:gd name="connsiteX5483" fmla="*/ 1227067 w 5286365"/>
              <a:gd name="connsiteY5483" fmla="*/ 431809 h 6857999"/>
              <a:gd name="connsiteX5484" fmla="*/ 1227861 w 5286365"/>
              <a:gd name="connsiteY5484" fmla="*/ 430221 h 6857999"/>
              <a:gd name="connsiteX5485" fmla="*/ 1229051 w 5286365"/>
              <a:gd name="connsiteY5485" fmla="*/ 428634 h 6857999"/>
              <a:gd name="connsiteX5486" fmla="*/ 1230241 w 5286365"/>
              <a:gd name="connsiteY5486" fmla="*/ 427445 h 6857999"/>
              <a:gd name="connsiteX5487" fmla="*/ 1232225 w 5286365"/>
              <a:gd name="connsiteY5487" fmla="*/ 425856 h 6857999"/>
              <a:gd name="connsiteX5488" fmla="*/ 1237781 w 5286365"/>
              <a:gd name="connsiteY5488" fmla="*/ 423872 h 6857999"/>
              <a:gd name="connsiteX5489" fmla="*/ 1244923 w 5286365"/>
              <a:gd name="connsiteY5489" fmla="*/ 422285 h 6857999"/>
              <a:gd name="connsiteX5490" fmla="*/ 1254050 w 5286365"/>
              <a:gd name="connsiteY5490" fmla="*/ 420699 h 6857999"/>
              <a:gd name="connsiteX5491" fmla="*/ 1251669 w 5286365"/>
              <a:gd name="connsiteY5491" fmla="*/ 423872 h 6857999"/>
              <a:gd name="connsiteX5492" fmla="*/ 1248891 w 5286365"/>
              <a:gd name="connsiteY5492" fmla="*/ 426650 h 6857999"/>
              <a:gd name="connsiteX5493" fmla="*/ 1247304 w 5286365"/>
              <a:gd name="connsiteY5493" fmla="*/ 429824 h 6857999"/>
              <a:gd name="connsiteX5494" fmla="*/ 1246511 w 5286365"/>
              <a:gd name="connsiteY5494" fmla="*/ 433397 h 6857999"/>
              <a:gd name="connsiteX5495" fmla="*/ 1246511 w 5286365"/>
              <a:gd name="connsiteY5495" fmla="*/ 436970 h 6857999"/>
              <a:gd name="connsiteX5496" fmla="*/ 1246511 w 5286365"/>
              <a:gd name="connsiteY5496" fmla="*/ 440144 h 6857999"/>
              <a:gd name="connsiteX5497" fmla="*/ 1247304 w 5286365"/>
              <a:gd name="connsiteY5497" fmla="*/ 443715 h 6857999"/>
              <a:gd name="connsiteX5498" fmla="*/ 1248891 w 5286365"/>
              <a:gd name="connsiteY5498" fmla="*/ 446893 h 6857999"/>
              <a:gd name="connsiteX5499" fmla="*/ 1250876 w 5286365"/>
              <a:gd name="connsiteY5499" fmla="*/ 450066 h 6857999"/>
              <a:gd name="connsiteX5500" fmla="*/ 1253653 w 5286365"/>
              <a:gd name="connsiteY5500" fmla="*/ 452846 h 6857999"/>
              <a:gd name="connsiteX5501" fmla="*/ 1256431 w 5286365"/>
              <a:gd name="connsiteY5501" fmla="*/ 455224 h 6857999"/>
              <a:gd name="connsiteX5502" fmla="*/ 1260002 w 5286365"/>
              <a:gd name="connsiteY5502" fmla="*/ 457208 h 6857999"/>
              <a:gd name="connsiteX5503" fmla="*/ 1263970 w 5286365"/>
              <a:gd name="connsiteY5503" fmla="*/ 458797 h 6857999"/>
              <a:gd name="connsiteX5504" fmla="*/ 1268732 w 5286365"/>
              <a:gd name="connsiteY5504" fmla="*/ 460385 h 6857999"/>
              <a:gd name="connsiteX5505" fmla="*/ 1273494 w 5286365"/>
              <a:gd name="connsiteY5505" fmla="*/ 460781 h 6857999"/>
              <a:gd name="connsiteX5506" fmla="*/ 1278652 w 5286365"/>
              <a:gd name="connsiteY5506" fmla="*/ 460385 h 6857999"/>
              <a:gd name="connsiteX5507" fmla="*/ 1276271 w 5286365"/>
              <a:gd name="connsiteY5507" fmla="*/ 458003 h 6857999"/>
              <a:gd name="connsiteX5508" fmla="*/ 1273494 w 5286365"/>
              <a:gd name="connsiteY5508" fmla="*/ 454431 h 6857999"/>
              <a:gd name="connsiteX5509" fmla="*/ 1271510 w 5286365"/>
              <a:gd name="connsiteY5509" fmla="*/ 450861 h 6857999"/>
              <a:gd name="connsiteX5510" fmla="*/ 1269922 w 5286365"/>
              <a:gd name="connsiteY5510" fmla="*/ 446893 h 6857999"/>
              <a:gd name="connsiteX5511" fmla="*/ 1269129 w 5286365"/>
              <a:gd name="connsiteY5511" fmla="*/ 442922 h 6857999"/>
              <a:gd name="connsiteX5512" fmla="*/ 1267938 w 5286365"/>
              <a:gd name="connsiteY5512" fmla="*/ 438160 h 6857999"/>
              <a:gd name="connsiteX5513" fmla="*/ 1267542 w 5286365"/>
              <a:gd name="connsiteY5513" fmla="*/ 433794 h 6857999"/>
              <a:gd name="connsiteX5514" fmla="*/ 1267542 w 5286365"/>
              <a:gd name="connsiteY5514" fmla="*/ 429429 h 6857999"/>
              <a:gd name="connsiteX5515" fmla="*/ 1267938 w 5286365"/>
              <a:gd name="connsiteY5515" fmla="*/ 418714 h 6857999"/>
              <a:gd name="connsiteX5516" fmla="*/ 1269129 w 5286365"/>
              <a:gd name="connsiteY5516" fmla="*/ 407602 h 6857999"/>
              <a:gd name="connsiteX5517" fmla="*/ 1272700 w 5286365"/>
              <a:gd name="connsiteY5517" fmla="*/ 384186 h 6857999"/>
              <a:gd name="connsiteX5518" fmla="*/ 1274684 w 5286365"/>
              <a:gd name="connsiteY5518" fmla="*/ 371484 h 6857999"/>
              <a:gd name="connsiteX5519" fmla="*/ 1276668 w 5286365"/>
              <a:gd name="connsiteY5519" fmla="*/ 358391 h 6857999"/>
              <a:gd name="connsiteX5520" fmla="*/ 1277462 w 5286365"/>
              <a:gd name="connsiteY5520" fmla="*/ 346087 h 6857999"/>
              <a:gd name="connsiteX5521" fmla="*/ 1278255 w 5286365"/>
              <a:gd name="connsiteY5521" fmla="*/ 332988 h 6857999"/>
              <a:gd name="connsiteX5522" fmla="*/ 1278255 w 5286365"/>
              <a:gd name="connsiteY5522" fmla="*/ 320288 h 6857999"/>
              <a:gd name="connsiteX5523" fmla="*/ 1277065 w 5286365"/>
              <a:gd name="connsiteY5523" fmla="*/ 314336 h 6857999"/>
              <a:gd name="connsiteX5524" fmla="*/ 1276271 w 5286365"/>
              <a:gd name="connsiteY5524" fmla="*/ 308382 h 6857999"/>
              <a:gd name="connsiteX5525" fmla="*/ 1275081 w 5286365"/>
              <a:gd name="connsiteY5525" fmla="*/ 302428 h 6857999"/>
              <a:gd name="connsiteX5526" fmla="*/ 1273097 w 5286365"/>
              <a:gd name="connsiteY5526" fmla="*/ 296475 h 6857999"/>
              <a:gd name="connsiteX5527" fmla="*/ 1271113 w 5286365"/>
              <a:gd name="connsiteY5527" fmla="*/ 290127 h 6857999"/>
              <a:gd name="connsiteX5528" fmla="*/ 1268732 w 5286365"/>
              <a:gd name="connsiteY5528" fmla="*/ 284568 h 6857999"/>
              <a:gd name="connsiteX5529" fmla="*/ 1268732 w 5286365"/>
              <a:gd name="connsiteY5529" fmla="*/ 283775 h 6857999"/>
              <a:gd name="connsiteX5530" fmla="*/ 1269526 w 5286365"/>
              <a:gd name="connsiteY5530" fmla="*/ 282582 h 6857999"/>
              <a:gd name="connsiteX5531" fmla="*/ 1271113 w 5286365"/>
              <a:gd name="connsiteY5531" fmla="*/ 281396 h 6857999"/>
              <a:gd name="connsiteX5532" fmla="*/ 1273890 w 5286365"/>
              <a:gd name="connsiteY5532" fmla="*/ 280204 h 6857999"/>
              <a:gd name="connsiteX5533" fmla="*/ 1277065 w 5286365"/>
              <a:gd name="connsiteY5533" fmla="*/ 279808 h 6857999"/>
              <a:gd name="connsiteX5534" fmla="*/ 1284604 w 5286365"/>
              <a:gd name="connsiteY5534" fmla="*/ 279411 h 6857999"/>
              <a:gd name="connsiteX5535" fmla="*/ 1292144 w 5286365"/>
              <a:gd name="connsiteY5535" fmla="*/ 279411 h 6857999"/>
              <a:gd name="connsiteX5536" fmla="*/ 1290160 w 5286365"/>
              <a:gd name="connsiteY5536" fmla="*/ 272664 h 6857999"/>
              <a:gd name="connsiteX5537" fmla="*/ 1288176 w 5286365"/>
              <a:gd name="connsiteY5537" fmla="*/ 266314 h 6857999"/>
              <a:gd name="connsiteX5538" fmla="*/ 1286588 w 5286365"/>
              <a:gd name="connsiteY5538" fmla="*/ 259567 h 6857999"/>
              <a:gd name="connsiteX5539" fmla="*/ 1285795 w 5286365"/>
              <a:gd name="connsiteY5539" fmla="*/ 253215 h 6857999"/>
              <a:gd name="connsiteX5540" fmla="*/ 1284604 w 5286365"/>
              <a:gd name="connsiteY5540" fmla="*/ 246071 h 6857999"/>
              <a:gd name="connsiteX5541" fmla="*/ 1284208 w 5286365"/>
              <a:gd name="connsiteY5541" fmla="*/ 239722 h 6857999"/>
              <a:gd name="connsiteX5542" fmla="*/ 1284208 w 5286365"/>
              <a:gd name="connsiteY5542" fmla="*/ 225832 h 6857999"/>
              <a:gd name="connsiteX5543" fmla="*/ 1285001 w 5286365"/>
              <a:gd name="connsiteY5543" fmla="*/ 211943 h 6857999"/>
              <a:gd name="connsiteX5544" fmla="*/ 1286588 w 5286365"/>
              <a:gd name="connsiteY5544" fmla="*/ 198448 h 6857999"/>
              <a:gd name="connsiteX5545" fmla="*/ 1288572 w 5286365"/>
              <a:gd name="connsiteY5545" fmla="*/ 184956 h 6857999"/>
              <a:gd name="connsiteX5546" fmla="*/ 1290953 w 5286365"/>
              <a:gd name="connsiteY5546" fmla="*/ 171460 h 6857999"/>
              <a:gd name="connsiteX5547" fmla="*/ 1295318 w 5286365"/>
              <a:gd name="connsiteY5547" fmla="*/ 144871 h 6857999"/>
              <a:gd name="connsiteX5548" fmla="*/ 1296509 w 5286365"/>
              <a:gd name="connsiteY5548" fmla="*/ 132170 h 6857999"/>
              <a:gd name="connsiteX5549" fmla="*/ 1297699 w 5286365"/>
              <a:gd name="connsiteY5549" fmla="*/ 119471 h 6857999"/>
              <a:gd name="connsiteX5550" fmla="*/ 1297699 w 5286365"/>
              <a:gd name="connsiteY5550" fmla="*/ 107562 h 6857999"/>
              <a:gd name="connsiteX5551" fmla="*/ 1297302 w 5286365"/>
              <a:gd name="connsiteY5551" fmla="*/ 101610 h 6857999"/>
              <a:gd name="connsiteX5552" fmla="*/ 1296112 w 5286365"/>
              <a:gd name="connsiteY5552" fmla="*/ 96054 h 6857999"/>
              <a:gd name="connsiteX5553" fmla="*/ 1295318 w 5286365"/>
              <a:gd name="connsiteY5553" fmla="*/ 90498 h 6857999"/>
              <a:gd name="connsiteX5554" fmla="*/ 1293731 w 5286365"/>
              <a:gd name="connsiteY5554" fmla="*/ 84941 h 6857999"/>
              <a:gd name="connsiteX5555" fmla="*/ 1291747 w 5286365"/>
              <a:gd name="connsiteY5555" fmla="*/ 79785 h 6857999"/>
              <a:gd name="connsiteX5556" fmla="*/ 1289763 w 5286365"/>
              <a:gd name="connsiteY5556" fmla="*/ 75021 h 6857999"/>
              <a:gd name="connsiteX5557" fmla="*/ 1313571 w 5286365"/>
              <a:gd name="connsiteY5557" fmla="*/ 74623 h 6857999"/>
              <a:gd name="connsiteX5558" fmla="*/ 1308016 w 5286365"/>
              <a:gd name="connsiteY5558" fmla="*/ 71448 h 6857999"/>
              <a:gd name="connsiteX5559" fmla="*/ 1304048 w 5286365"/>
              <a:gd name="connsiteY5559" fmla="*/ 67877 h 6857999"/>
              <a:gd name="connsiteX5560" fmla="*/ 1300477 w 5286365"/>
              <a:gd name="connsiteY5560" fmla="*/ 65100 h 6857999"/>
              <a:gd name="connsiteX5561" fmla="*/ 1298096 w 5286365"/>
              <a:gd name="connsiteY5561" fmla="*/ 61924 h 6857999"/>
              <a:gd name="connsiteX5562" fmla="*/ 1296112 w 5286365"/>
              <a:gd name="connsiteY5562" fmla="*/ 58350 h 6857999"/>
              <a:gd name="connsiteX5563" fmla="*/ 1295318 w 5286365"/>
              <a:gd name="connsiteY5563" fmla="*/ 55574 h 6857999"/>
              <a:gd name="connsiteX5564" fmla="*/ 1294128 w 5286365"/>
              <a:gd name="connsiteY5564" fmla="*/ 52399 h 6857999"/>
              <a:gd name="connsiteX5565" fmla="*/ 1294128 w 5286365"/>
              <a:gd name="connsiteY5565" fmla="*/ 48827 h 6857999"/>
              <a:gd name="connsiteX5566" fmla="*/ 1294525 w 5286365"/>
              <a:gd name="connsiteY5566" fmla="*/ 46048 h 6857999"/>
              <a:gd name="connsiteX5567" fmla="*/ 1295318 w 5286365"/>
              <a:gd name="connsiteY5567" fmla="*/ 42476 h 6857999"/>
              <a:gd name="connsiteX5568" fmla="*/ 1297699 w 5286365"/>
              <a:gd name="connsiteY5568" fmla="*/ 34936 h 6857999"/>
              <a:gd name="connsiteX5569" fmla="*/ 1304842 w 5286365"/>
              <a:gd name="connsiteY5569" fmla="*/ 17871 h 6857999"/>
              <a:gd name="connsiteX5570" fmla="*/ 1306826 w 5286365"/>
              <a:gd name="connsiteY5570" fmla="*/ 22239 h 6857999"/>
              <a:gd name="connsiteX5571" fmla="*/ 1308810 w 5286365"/>
              <a:gd name="connsiteY5571" fmla="*/ 25810 h 6857999"/>
              <a:gd name="connsiteX5572" fmla="*/ 1310794 w 5286365"/>
              <a:gd name="connsiteY5572" fmla="*/ 28982 h 6857999"/>
              <a:gd name="connsiteX5573" fmla="*/ 1313175 w 5286365"/>
              <a:gd name="connsiteY5573" fmla="*/ 31363 h 6857999"/>
              <a:gd name="connsiteX5574" fmla="*/ 1317540 w 5286365"/>
              <a:gd name="connsiteY5574" fmla="*/ 34143 h 6857999"/>
              <a:gd name="connsiteX5575" fmla="*/ 1321904 w 5286365"/>
              <a:gd name="connsiteY5575" fmla="*/ 37319 h 6857999"/>
              <a:gd name="connsiteX5576" fmla="*/ 1323888 w 5286365"/>
              <a:gd name="connsiteY5576" fmla="*/ 38507 h 6857999"/>
              <a:gd name="connsiteX5577" fmla="*/ 1325873 w 5286365"/>
              <a:gd name="connsiteY5577" fmla="*/ 40490 h 6857999"/>
              <a:gd name="connsiteX5578" fmla="*/ 1327063 w 5286365"/>
              <a:gd name="connsiteY5578" fmla="*/ 42476 h 6857999"/>
              <a:gd name="connsiteX5579" fmla="*/ 1328253 w 5286365"/>
              <a:gd name="connsiteY5579" fmla="*/ 44856 h 6857999"/>
              <a:gd name="connsiteX5580" fmla="*/ 1329444 w 5286365"/>
              <a:gd name="connsiteY5580" fmla="*/ 48428 h 6857999"/>
              <a:gd name="connsiteX5581" fmla="*/ 1329841 w 5286365"/>
              <a:gd name="connsiteY5581" fmla="*/ 52399 h 6857999"/>
              <a:gd name="connsiteX5582" fmla="*/ 1329841 w 5286365"/>
              <a:gd name="connsiteY5582" fmla="*/ 57558 h 6857999"/>
              <a:gd name="connsiteX5583" fmla="*/ 1329444 w 5286365"/>
              <a:gd name="connsiteY5583" fmla="*/ 63511 h 6857999"/>
              <a:gd name="connsiteX5584" fmla="*/ 1331428 w 5286365"/>
              <a:gd name="connsiteY5584" fmla="*/ 57558 h 6857999"/>
              <a:gd name="connsiteX5585" fmla="*/ 1332221 w 5286365"/>
              <a:gd name="connsiteY5585" fmla="*/ 50812 h 6857999"/>
              <a:gd name="connsiteX5586" fmla="*/ 1333809 w 5286365"/>
              <a:gd name="connsiteY5586" fmla="*/ 38904 h 6857999"/>
              <a:gd name="connsiteX5587" fmla="*/ 1334206 w 5286365"/>
              <a:gd name="connsiteY5587" fmla="*/ 26601 h 6857999"/>
              <a:gd name="connsiteX5588" fmla="*/ 1335396 w 5286365"/>
              <a:gd name="connsiteY5588" fmla="*/ 14697 h 6857999"/>
              <a:gd name="connsiteX5589" fmla="*/ 1336190 w 5286365"/>
              <a:gd name="connsiteY5589" fmla="*/ 8743 h 6857999"/>
              <a:gd name="connsiteX5590" fmla="*/ 1337777 w 5286365"/>
              <a:gd name="connsiteY5590" fmla="*/ 3188 h 6857999"/>
              <a:gd name="connsiteX5591" fmla="*/ 1338688 w 5286365"/>
              <a:gd name="connsiteY5591" fmla="*/ 0 h 6857999"/>
              <a:gd name="connsiteX5592" fmla="*/ 1460002 w 5286365"/>
              <a:gd name="connsiteY5592" fmla="*/ 0 h 6857999"/>
              <a:gd name="connsiteX5593" fmla="*/ 1460391 w 5286365"/>
              <a:gd name="connsiteY5593" fmla="*/ 6760 h 6857999"/>
              <a:gd name="connsiteX5594" fmla="*/ 1461582 w 5286365"/>
              <a:gd name="connsiteY5594" fmla="*/ 28191 h 6857999"/>
              <a:gd name="connsiteX5595" fmla="*/ 1465946 w 5286365"/>
              <a:gd name="connsiteY5595" fmla="*/ 74623 h 6857999"/>
              <a:gd name="connsiteX5596" fmla="*/ 1463566 w 5286365"/>
              <a:gd name="connsiteY5596" fmla="*/ 73831 h 6857999"/>
              <a:gd name="connsiteX5597" fmla="*/ 1461582 w 5286365"/>
              <a:gd name="connsiteY5597" fmla="*/ 73035 h 6857999"/>
              <a:gd name="connsiteX5598" fmla="*/ 1458407 w 5286365"/>
              <a:gd name="connsiteY5598" fmla="*/ 71050 h 6857999"/>
              <a:gd name="connsiteX5599" fmla="*/ 1454836 w 5286365"/>
              <a:gd name="connsiteY5599" fmla="*/ 69464 h 6857999"/>
              <a:gd name="connsiteX5600" fmla="*/ 1452058 w 5286365"/>
              <a:gd name="connsiteY5600" fmla="*/ 69068 h 6857999"/>
              <a:gd name="connsiteX5601" fmla="*/ 1449677 w 5286365"/>
              <a:gd name="connsiteY5601" fmla="*/ 69068 h 6857999"/>
              <a:gd name="connsiteX5602" fmla="*/ 1455233 w 5286365"/>
              <a:gd name="connsiteY5602" fmla="*/ 77003 h 6857999"/>
              <a:gd name="connsiteX5603" fmla="*/ 1459201 w 5286365"/>
              <a:gd name="connsiteY5603" fmla="*/ 84941 h 6857999"/>
              <a:gd name="connsiteX5604" fmla="*/ 1462375 w 5286365"/>
              <a:gd name="connsiteY5604" fmla="*/ 92483 h 6857999"/>
              <a:gd name="connsiteX5605" fmla="*/ 1464359 w 5286365"/>
              <a:gd name="connsiteY5605" fmla="*/ 101214 h 6857999"/>
              <a:gd name="connsiteX5606" fmla="*/ 1465946 w 5286365"/>
              <a:gd name="connsiteY5606" fmla="*/ 109946 h 6857999"/>
              <a:gd name="connsiteX5607" fmla="*/ 1466343 w 5286365"/>
              <a:gd name="connsiteY5607" fmla="*/ 121057 h 6857999"/>
              <a:gd name="connsiteX5608" fmla="*/ 1466740 w 5286365"/>
              <a:gd name="connsiteY5608" fmla="*/ 133361 h 6857999"/>
              <a:gd name="connsiteX5609" fmla="*/ 1466740 w 5286365"/>
              <a:gd name="connsiteY5609" fmla="*/ 148045 h 6857999"/>
              <a:gd name="connsiteX5610" fmla="*/ 1475470 w 5286365"/>
              <a:gd name="connsiteY5610" fmla="*/ 148045 h 6857999"/>
              <a:gd name="connsiteX5611" fmla="*/ 1482216 w 5286365"/>
              <a:gd name="connsiteY5611" fmla="*/ 147649 h 6857999"/>
              <a:gd name="connsiteX5612" fmla="*/ 1485390 w 5286365"/>
              <a:gd name="connsiteY5612" fmla="*/ 147252 h 6857999"/>
              <a:gd name="connsiteX5613" fmla="*/ 1487771 w 5286365"/>
              <a:gd name="connsiteY5613" fmla="*/ 146060 h 6857999"/>
              <a:gd name="connsiteX5614" fmla="*/ 1489755 w 5286365"/>
              <a:gd name="connsiteY5614" fmla="*/ 144871 h 6857999"/>
              <a:gd name="connsiteX5615" fmla="*/ 1490945 w 5286365"/>
              <a:gd name="connsiteY5615" fmla="*/ 142091 h 6857999"/>
              <a:gd name="connsiteX5616" fmla="*/ 1490945 w 5286365"/>
              <a:gd name="connsiteY5616" fmla="*/ 149237 h 6857999"/>
              <a:gd name="connsiteX5617" fmla="*/ 1491342 w 5286365"/>
              <a:gd name="connsiteY5617" fmla="*/ 157175 h 6857999"/>
              <a:gd name="connsiteX5618" fmla="*/ 1491739 w 5286365"/>
              <a:gd name="connsiteY5618" fmla="*/ 165113 h 6857999"/>
              <a:gd name="connsiteX5619" fmla="*/ 1493326 w 5286365"/>
              <a:gd name="connsiteY5619" fmla="*/ 173843 h 6857999"/>
              <a:gd name="connsiteX5620" fmla="*/ 1496898 w 5286365"/>
              <a:gd name="connsiteY5620" fmla="*/ 192495 h 6857999"/>
              <a:gd name="connsiteX5621" fmla="*/ 1501262 w 5286365"/>
              <a:gd name="connsiteY5621" fmla="*/ 211943 h 6857999"/>
              <a:gd name="connsiteX5622" fmla="*/ 1506818 w 5286365"/>
              <a:gd name="connsiteY5622" fmla="*/ 231389 h 6857999"/>
              <a:gd name="connsiteX5623" fmla="*/ 1512770 w 5286365"/>
              <a:gd name="connsiteY5623" fmla="*/ 250438 h 6857999"/>
              <a:gd name="connsiteX5624" fmla="*/ 1519119 w 5286365"/>
              <a:gd name="connsiteY5624" fmla="*/ 268298 h 6857999"/>
              <a:gd name="connsiteX5625" fmla="*/ 1524277 w 5286365"/>
              <a:gd name="connsiteY5625" fmla="*/ 284173 h 6857999"/>
              <a:gd name="connsiteX5626" fmla="*/ 1517532 w 5286365"/>
              <a:gd name="connsiteY5626" fmla="*/ 283379 h 6857999"/>
              <a:gd name="connsiteX5627" fmla="*/ 1514357 w 5286365"/>
              <a:gd name="connsiteY5627" fmla="*/ 283379 h 6857999"/>
              <a:gd name="connsiteX5628" fmla="*/ 1511976 w 5286365"/>
              <a:gd name="connsiteY5628" fmla="*/ 283775 h 6857999"/>
              <a:gd name="connsiteX5629" fmla="*/ 1509992 w 5286365"/>
              <a:gd name="connsiteY5629" fmla="*/ 284173 h 6857999"/>
              <a:gd name="connsiteX5630" fmla="*/ 1508405 w 5286365"/>
              <a:gd name="connsiteY5630" fmla="*/ 285362 h 6857999"/>
              <a:gd name="connsiteX5631" fmla="*/ 1507215 w 5286365"/>
              <a:gd name="connsiteY5631" fmla="*/ 286157 h 6857999"/>
              <a:gd name="connsiteX5632" fmla="*/ 1506421 w 5286365"/>
              <a:gd name="connsiteY5632" fmla="*/ 287746 h 6857999"/>
              <a:gd name="connsiteX5633" fmla="*/ 1504834 w 5286365"/>
              <a:gd name="connsiteY5633" fmla="*/ 290919 h 6857999"/>
              <a:gd name="connsiteX5634" fmla="*/ 1504437 w 5286365"/>
              <a:gd name="connsiteY5634" fmla="*/ 294890 h 6857999"/>
              <a:gd name="connsiteX5635" fmla="*/ 1504834 w 5286365"/>
              <a:gd name="connsiteY5635" fmla="*/ 299254 h 6857999"/>
              <a:gd name="connsiteX5636" fmla="*/ 1504834 w 5286365"/>
              <a:gd name="connsiteY5636" fmla="*/ 304016 h 6857999"/>
              <a:gd name="connsiteX5637" fmla="*/ 1505231 w 5286365"/>
              <a:gd name="connsiteY5637" fmla="*/ 308778 h 6857999"/>
              <a:gd name="connsiteX5638" fmla="*/ 1506024 w 5286365"/>
              <a:gd name="connsiteY5638" fmla="*/ 313938 h 6857999"/>
              <a:gd name="connsiteX5639" fmla="*/ 1505231 w 5286365"/>
              <a:gd name="connsiteY5639" fmla="*/ 319493 h 6857999"/>
              <a:gd name="connsiteX5640" fmla="*/ 1504040 w 5286365"/>
              <a:gd name="connsiteY5640" fmla="*/ 324259 h 6857999"/>
              <a:gd name="connsiteX5641" fmla="*/ 1502850 w 5286365"/>
              <a:gd name="connsiteY5641" fmla="*/ 327037 h 6857999"/>
              <a:gd name="connsiteX5642" fmla="*/ 1502056 w 5286365"/>
              <a:gd name="connsiteY5642" fmla="*/ 329019 h 6857999"/>
              <a:gd name="connsiteX5643" fmla="*/ 1499675 w 5286365"/>
              <a:gd name="connsiteY5643" fmla="*/ 331402 h 6857999"/>
              <a:gd name="connsiteX5644" fmla="*/ 1497691 w 5286365"/>
              <a:gd name="connsiteY5644" fmla="*/ 333387 h 6857999"/>
              <a:gd name="connsiteX5645" fmla="*/ 1495310 w 5286365"/>
              <a:gd name="connsiteY5645" fmla="*/ 335370 h 6857999"/>
              <a:gd name="connsiteX5646" fmla="*/ 1492929 w 5286365"/>
              <a:gd name="connsiteY5646" fmla="*/ 337354 h 6857999"/>
              <a:gd name="connsiteX5647" fmla="*/ 1489358 w 5286365"/>
              <a:gd name="connsiteY5647" fmla="*/ 339339 h 6857999"/>
              <a:gd name="connsiteX5648" fmla="*/ 1485390 w 5286365"/>
              <a:gd name="connsiteY5648" fmla="*/ 340927 h 6857999"/>
              <a:gd name="connsiteX5649" fmla="*/ 1488168 w 5286365"/>
              <a:gd name="connsiteY5649" fmla="*/ 342514 h 6857999"/>
              <a:gd name="connsiteX5650" fmla="*/ 1490945 w 5286365"/>
              <a:gd name="connsiteY5650" fmla="*/ 344896 h 6857999"/>
              <a:gd name="connsiteX5651" fmla="*/ 1493326 w 5286365"/>
              <a:gd name="connsiteY5651" fmla="*/ 346880 h 6857999"/>
              <a:gd name="connsiteX5652" fmla="*/ 1495310 w 5286365"/>
              <a:gd name="connsiteY5652" fmla="*/ 349658 h 6857999"/>
              <a:gd name="connsiteX5653" fmla="*/ 1498882 w 5286365"/>
              <a:gd name="connsiteY5653" fmla="*/ 355215 h 6857999"/>
              <a:gd name="connsiteX5654" fmla="*/ 1502056 w 5286365"/>
              <a:gd name="connsiteY5654" fmla="*/ 360373 h 6857999"/>
              <a:gd name="connsiteX5655" fmla="*/ 1506024 w 5286365"/>
              <a:gd name="connsiteY5655" fmla="*/ 365535 h 6857999"/>
              <a:gd name="connsiteX5656" fmla="*/ 1508008 w 5286365"/>
              <a:gd name="connsiteY5656" fmla="*/ 367913 h 6857999"/>
              <a:gd name="connsiteX5657" fmla="*/ 1510389 w 5286365"/>
              <a:gd name="connsiteY5657" fmla="*/ 369897 h 6857999"/>
              <a:gd name="connsiteX5658" fmla="*/ 1513564 w 5286365"/>
              <a:gd name="connsiteY5658" fmla="*/ 372281 h 6857999"/>
              <a:gd name="connsiteX5659" fmla="*/ 1516738 w 5286365"/>
              <a:gd name="connsiteY5659" fmla="*/ 373470 h 6857999"/>
              <a:gd name="connsiteX5660" fmla="*/ 1521103 w 5286365"/>
              <a:gd name="connsiteY5660" fmla="*/ 374659 h 6857999"/>
              <a:gd name="connsiteX5661" fmla="*/ 1525865 w 5286365"/>
              <a:gd name="connsiteY5661" fmla="*/ 375057 h 6857999"/>
              <a:gd name="connsiteX5662" fmla="*/ 1525071 w 5286365"/>
              <a:gd name="connsiteY5662" fmla="*/ 378628 h 6857999"/>
              <a:gd name="connsiteX5663" fmla="*/ 1524277 w 5286365"/>
              <a:gd name="connsiteY5663" fmla="*/ 381803 h 6857999"/>
              <a:gd name="connsiteX5664" fmla="*/ 1523087 w 5286365"/>
              <a:gd name="connsiteY5664" fmla="*/ 382996 h 6857999"/>
              <a:gd name="connsiteX5665" fmla="*/ 1521500 w 5286365"/>
              <a:gd name="connsiteY5665" fmla="*/ 384186 h 6857999"/>
              <a:gd name="connsiteX5666" fmla="*/ 1519913 w 5286365"/>
              <a:gd name="connsiteY5666" fmla="*/ 384186 h 6857999"/>
              <a:gd name="connsiteX5667" fmla="*/ 1517928 w 5286365"/>
              <a:gd name="connsiteY5667" fmla="*/ 382996 h 6857999"/>
              <a:gd name="connsiteX5668" fmla="*/ 1513564 w 5286365"/>
              <a:gd name="connsiteY5668" fmla="*/ 381010 h 6857999"/>
              <a:gd name="connsiteX5669" fmla="*/ 1508008 w 5286365"/>
              <a:gd name="connsiteY5669" fmla="*/ 378230 h 6857999"/>
              <a:gd name="connsiteX5670" fmla="*/ 1504834 w 5286365"/>
              <a:gd name="connsiteY5670" fmla="*/ 377041 h 6857999"/>
              <a:gd name="connsiteX5671" fmla="*/ 1501262 w 5286365"/>
              <a:gd name="connsiteY5671" fmla="*/ 376250 h 6857999"/>
              <a:gd name="connsiteX5672" fmla="*/ 1497691 w 5286365"/>
              <a:gd name="connsiteY5672" fmla="*/ 376250 h 6857999"/>
              <a:gd name="connsiteX5673" fmla="*/ 1494517 w 5286365"/>
              <a:gd name="connsiteY5673" fmla="*/ 376643 h 6857999"/>
              <a:gd name="connsiteX5674" fmla="*/ 1490152 w 5286365"/>
              <a:gd name="connsiteY5674" fmla="*/ 378230 h 6857999"/>
              <a:gd name="connsiteX5675" fmla="*/ 1485787 w 5286365"/>
              <a:gd name="connsiteY5675" fmla="*/ 380613 h 6857999"/>
              <a:gd name="connsiteX5676" fmla="*/ 1487374 w 5286365"/>
              <a:gd name="connsiteY5676" fmla="*/ 384981 h 6857999"/>
              <a:gd name="connsiteX5677" fmla="*/ 1488961 w 5286365"/>
              <a:gd name="connsiteY5677" fmla="*/ 388947 h 6857999"/>
              <a:gd name="connsiteX5678" fmla="*/ 1491342 w 5286365"/>
              <a:gd name="connsiteY5678" fmla="*/ 393711 h 6857999"/>
              <a:gd name="connsiteX5679" fmla="*/ 1494517 w 5286365"/>
              <a:gd name="connsiteY5679" fmla="*/ 397680 h 6857999"/>
              <a:gd name="connsiteX5680" fmla="*/ 1501262 w 5286365"/>
              <a:gd name="connsiteY5680" fmla="*/ 406806 h 6857999"/>
              <a:gd name="connsiteX5681" fmla="*/ 1508802 w 5286365"/>
              <a:gd name="connsiteY5681" fmla="*/ 415143 h 6857999"/>
              <a:gd name="connsiteX5682" fmla="*/ 1515548 w 5286365"/>
              <a:gd name="connsiteY5682" fmla="*/ 423872 h 6857999"/>
              <a:gd name="connsiteX5683" fmla="*/ 1517928 w 5286365"/>
              <a:gd name="connsiteY5683" fmla="*/ 428238 h 6857999"/>
              <a:gd name="connsiteX5684" fmla="*/ 1519913 w 5286365"/>
              <a:gd name="connsiteY5684" fmla="*/ 432207 h 6857999"/>
              <a:gd name="connsiteX5685" fmla="*/ 1521103 w 5286365"/>
              <a:gd name="connsiteY5685" fmla="*/ 436970 h 6857999"/>
              <a:gd name="connsiteX5686" fmla="*/ 1521500 w 5286365"/>
              <a:gd name="connsiteY5686" fmla="*/ 440938 h 6857999"/>
              <a:gd name="connsiteX5687" fmla="*/ 1521103 w 5286365"/>
              <a:gd name="connsiteY5687" fmla="*/ 444909 h 6857999"/>
              <a:gd name="connsiteX5688" fmla="*/ 1519119 w 5286365"/>
              <a:gd name="connsiteY5688" fmla="*/ 448875 h 6857999"/>
              <a:gd name="connsiteX5689" fmla="*/ 1517532 w 5286365"/>
              <a:gd name="connsiteY5689" fmla="*/ 449273 h 6857999"/>
              <a:gd name="connsiteX5690" fmla="*/ 1514754 w 5286365"/>
              <a:gd name="connsiteY5690" fmla="*/ 450066 h 6857999"/>
              <a:gd name="connsiteX5691" fmla="*/ 1506421 w 5286365"/>
              <a:gd name="connsiteY5691" fmla="*/ 450861 h 6857999"/>
              <a:gd name="connsiteX5692" fmla="*/ 1498485 w 5286365"/>
              <a:gd name="connsiteY5692" fmla="*/ 452446 h 6857999"/>
              <a:gd name="connsiteX5693" fmla="*/ 1495707 w 5286365"/>
              <a:gd name="connsiteY5693" fmla="*/ 453243 h 6857999"/>
              <a:gd name="connsiteX5694" fmla="*/ 1495310 w 5286365"/>
              <a:gd name="connsiteY5694" fmla="*/ 454035 h 6857999"/>
              <a:gd name="connsiteX5695" fmla="*/ 1494914 w 5286365"/>
              <a:gd name="connsiteY5695" fmla="*/ 454431 h 6857999"/>
              <a:gd name="connsiteX5696" fmla="*/ 1495310 w 5286365"/>
              <a:gd name="connsiteY5696" fmla="*/ 456812 h 6857999"/>
              <a:gd name="connsiteX5697" fmla="*/ 1496501 w 5286365"/>
              <a:gd name="connsiteY5697" fmla="*/ 459590 h 6857999"/>
              <a:gd name="connsiteX5698" fmla="*/ 1497691 w 5286365"/>
              <a:gd name="connsiteY5698" fmla="*/ 461972 h 6857999"/>
              <a:gd name="connsiteX5699" fmla="*/ 1499278 w 5286365"/>
              <a:gd name="connsiteY5699" fmla="*/ 464352 h 6857999"/>
              <a:gd name="connsiteX5700" fmla="*/ 1503247 w 5286365"/>
              <a:gd name="connsiteY5700" fmla="*/ 469116 h 6857999"/>
              <a:gd name="connsiteX5701" fmla="*/ 1508008 w 5286365"/>
              <a:gd name="connsiteY5701" fmla="*/ 473485 h 6857999"/>
              <a:gd name="connsiteX5702" fmla="*/ 1511976 w 5286365"/>
              <a:gd name="connsiteY5702" fmla="*/ 477847 h 6857999"/>
              <a:gd name="connsiteX5703" fmla="*/ 1515944 w 5286365"/>
              <a:gd name="connsiteY5703" fmla="*/ 482613 h 6857999"/>
              <a:gd name="connsiteX5704" fmla="*/ 1517532 w 5286365"/>
              <a:gd name="connsiteY5704" fmla="*/ 485389 h 6857999"/>
              <a:gd name="connsiteX5705" fmla="*/ 1518325 w 5286365"/>
              <a:gd name="connsiteY5705" fmla="*/ 488168 h 6857999"/>
              <a:gd name="connsiteX5706" fmla="*/ 1519516 w 5286365"/>
              <a:gd name="connsiteY5706" fmla="*/ 490944 h 6857999"/>
              <a:gd name="connsiteX5707" fmla="*/ 1519516 w 5286365"/>
              <a:gd name="connsiteY5707" fmla="*/ 494121 h 6857999"/>
              <a:gd name="connsiteX5708" fmla="*/ 1519119 w 5286365"/>
              <a:gd name="connsiteY5708" fmla="*/ 493721 h 6857999"/>
              <a:gd name="connsiteX5709" fmla="*/ 1516738 w 5286365"/>
              <a:gd name="connsiteY5709" fmla="*/ 492533 h 6857999"/>
              <a:gd name="connsiteX5710" fmla="*/ 1511580 w 5286365"/>
              <a:gd name="connsiteY5710" fmla="*/ 490944 h 6857999"/>
              <a:gd name="connsiteX5711" fmla="*/ 1506024 w 5286365"/>
              <a:gd name="connsiteY5711" fmla="*/ 489357 h 6857999"/>
              <a:gd name="connsiteX5712" fmla="*/ 1503247 w 5286365"/>
              <a:gd name="connsiteY5712" fmla="*/ 488562 h 6857999"/>
              <a:gd name="connsiteX5713" fmla="*/ 1504834 w 5286365"/>
              <a:gd name="connsiteY5713" fmla="*/ 492135 h 6857999"/>
              <a:gd name="connsiteX5714" fmla="*/ 1506818 w 5286365"/>
              <a:gd name="connsiteY5714" fmla="*/ 495706 h 6857999"/>
              <a:gd name="connsiteX5715" fmla="*/ 1512373 w 5286365"/>
              <a:gd name="connsiteY5715" fmla="*/ 505230 h 6857999"/>
              <a:gd name="connsiteX5716" fmla="*/ 1514754 w 5286365"/>
              <a:gd name="connsiteY5716" fmla="*/ 509598 h 6857999"/>
              <a:gd name="connsiteX5717" fmla="*/ 1517532 w 5286365"/>
              <a:gd name="connsiteY5717" fmla="*/ 513963 h 6857999"/>
              <a:gd name="connsiteX5718" fmla="*/ 1519516 w 5286365"/>
              <a:gd name="connsiteY5718" fmla="*/ 518725 h 6857999"/>
              <a:gd name="connsiteX5719" fmla="*/ 1519913 w 5286365"/>
              <a:gd name="connsiteY5719" fmla="*/ 522296 h 6857999"/>
              <a:gd name="connsiteX5720" fmla="*/ 1519516 w 5286365"/>
              <a:gd name="connsiteY5720" fmla="*/ 525074 h 6857999"/>
              <a:gd name="connsiteX5721" fmla="*/ 1518325 w 5286365"/>
              <a:gd name="connsiteY5721" fmla="*/ 528251 h 6857999"/>
              <a:gd name="connsiteX5722" fmla="*/ 1516738 w 5286365"/>
              <a:gd name="connsiteY5722" fmla="*/ 531030 h 6857999"/>
              <a:gd name="connsiteX5723" fmla="*/ 1514754 w 5286365"/>
              <a:gd name="connsiteY5723" fmla="*/ 534601 h 6857999"/>
              <a:gd name="connsiteX5724" fmla="*/ 1509992 w 5286365"/>
              <a:gd name="connsiteY5724" fmla="*/ 540553 h 6857999"/>
              <a:gd name="connsiteX5725" fmla="*/ 1504040 w 5286365"/>
              <a:gd name="connsiteY5725" fmla="*/ 547299 h 6857999"/>
              <a:gd name="connsiteX5726" fmla="*/ 1497691 w 5286365"/>
              <a:gd name="connsiteY5726" fmla="*/ 553254 h 6857999"/>
              <a:gd name="connsiteX5727" fmla="*/ 1492929 w 5286365"/>
              <a:gd name="connsiteY5727" fmla="*/ 559603 h 6857999"/>
              <a:gd name="connsiteX5728" fmla="*/ 1490945 w 5286365"/>
              <a:gd name="connsiteY5728" fmla="*/ 563176 h 6857999"/>
              <a:gd name="connsiteX5729" fmla="*/ 1489358 w 5286365"/>
              <a:gd name="connsiteY5729" fmla="*/ 566747 h 6857999"/>
              <a:gd name="connsiteX5730" fmla="*/ 1488961 w 5286365"/>
              <a:gd name="connsiteY5730" fmla="*/ 570320 h 6857999"/>
              <a:gd name="connsiteX5731" fmla="*/ 1488168 w 5286365"/>
              <a:gd name="connsiteY5731" fmla="*/ 573495 h 6857999"/>
              <a:gd name="connsiteX5732" fmla="*/ 1489358 w 5286365"/>
              <a:gd name="connsiteY5732" fmla="*/ 576668 h 6857999"/>
              <a:gd name="connsiteX5733" fmla="*/ 1490152 w 5286365"/>
              <a:gd name="connsiteY5733" fmla="*/ 579446 h 6857999"/>
              <a:gd name="connsiteX5734" fmla="*/ 1492533 w 5286365"/>
              <a:gd name="connsiteY5734" fmla="*/ 582224 h 6857999"/>
              <a:gd name="connsiteX5735" fmla="*/ 1494914 w 5286365"/>
              <a:gd name="connsiteY5735" fmla="*/ 585401 h 6857999"/>
              <a:gd name="connsiteX5736" fmla="*/ 1500866 w 5286365"/>
              <a:gd name="connsiteY5736" fmla="*/ 590956 h 6857999"/>
              <a:gd name="connsiteX5737" fmla="*/ 1508008 w 5286365"/>
              <a:gd name="connsiteY5737" fmla="*/ 596116 h 6857999"/>
              <a:gd name="connsiteX5738" fmla="*/ 1514754 w 5286365"/>
              <a:gd name="connsiteY5738" fmla="*/ 601274 h 6857999"/>
              <a:gd name="connsiteX5739" fmla="*/ 1521500 w 5286365"/>
              <a:gd name="connsiteY5739" fmla="*/ 606831 h 6857999"/>
              <a:gd name="connsiteX5740" fmla="*/ 1523881 w 5286365"/>
              <a:gd name="connsiteY5740" fmla="*/ 610005 h 6857999"/>
              <a:gd name="connsiteX5741" fmla="*/ 1526658 w 5286365"/>
              <a:gd name="connsiteY5741" fmla="*/ 613180 h 6857999"/>
              <a:gd name="connsiteX5742" fmla="*/ 1527849 w 5286365"/>
              <a:gd name="connsiteY5742" fmla="*/ 615562 h 6857999"/>
              <a:gd name="connsiteX5743" fmla="*/ 1529436 w 5286365"/>
              <a:gd name="connsiteY5743" fmla="*/ 619135 h 6857999"/>
              <a:gd name="connsiteX5744" fmla="*/ 1529833 w 5286365"/>
              <a:gd name="connsiteY5744" fmla="*/ 623897 h 6857999"/>
              <a:gd name="connsiteX5745" fmla="*/ 1529833 w 5286365"/>
              <a:gd name="connsiteY5745" fmla="*/ 629452 h 6857999"/>
              <a:gd name="connsiteX5746" fmla="*/ 1529039 w 5286365"/>
              <a:gd name="connsiteY5746" fmla="*/ 635007 h 6857999"/>
              <a:gd name="connsiteX5747" fmla="*/ 1527055 w 5286365"/>
              <a:gd name="connsiteY5747" fmla="*/ 640169 h 6857999"/>
              <a:gd name="connsiteX5748" fmla="*/ 1525071 w 5286365"/>
              <a:gd name="connsiteY5748" fmla="*/ 645722 h 6857999"/>
              <a:gd name="connsiteX5749" fmla="*/ 1521897 w 5286365"/>
              <a:gd name="connsiteY5749" fmla="*/ 650487 h 6857999"/>
              <a:gd name="connsiteX5750" fmla="*/ 1516738 w 5286365"/>
              <a:gd name="connsiteY5750" fmla="*/ 660806 h 6857999"/>
              <a:gd name="connsiteX5751" fmla="*/ 1514357 w 5286365"/>
              <a:gd name="connsiteY5751" fmla="*/ 665568 h 6857999"/>
              <a:gd name="connsiteX5752" fmla="*/ 1512373 w 5286365"/>
              <a:gd name="connsiteY5752" fmla="*/ 670332 h 6857999"/>
              <a:gd name="connsiteX5753" fmla="*/ 1511580 w 5286365"/>
              <a:gd name="connsiteY5753" fmla="*/ 675092 h 6857999"/>
              <a:gd name="connsiteX5754" fmla="*/ 1510786 w 5286365"/>
              <a:gd name="connsiteY5754" fmla="*/ 679854 h 6857999"/>
              <a:gd name="connsiteX5755" fmla="*/ 1511976 w 5286365"/>
              <a:gd name="connsiteY5755" fmla="*/ 684618 h 6857999"/>
              <a:gd name="connsiteX5756" fmla="*/ 1512373 w 5286365"/>
              <a:gd name="connsiteY5756" fmla="*/ 686602 h 6857999"/>
              <a:gd name="connsiteX5757" fmla="*/ 1513960 w 5286365"/>
              <a:gd name="connsiteY5757" fmla="*/ 689380 h 6857999"/>
              <a:gd name="connsiteX5758" fmla="*/ 1515548 w 5286365"/>
              <a:gd name="connsiteY5758" fmla="*/ 691365 h 6857999"/>
              <a:gd name="connsiteX5759" fmla="*/ 1517532 w 5286365"/>
              <a:gd name="connsiteY5759" fmla="*/ 693746 h 6857999"/>
              <a:gd name="connsiteX5760" fmla="*/ 1519516 w 5286365"/>
              <a:gd name="connsiteY5760" fmla="*/ 695731 h 6857999"/>
              <a:gd name="connsiteX5761" fmla="*/ 1522293 w 5286365"/>
              <a:gd name="connsiteY5761" fmla="*/ 698509 h 6857999"/>
              <a:gd name="connsiteX5762" fmla="*/ 1521897 w 5286365"/>
              <a:gd name="connsiteY5762" fmla="*/ 701286 h 6857999"/>
              <a:gd name="connsiteX5763" fmla="*/ 1521500 w 5286365"/>
              <a:gd name="connsiteY5763" fmla="*/ 703668 h 6857999"/>
              <a:gd name="connsiteX5764" fmla="*/ 1520309 w 5286365"/>
              <a:gd name="connsiteY5764" fmla="*/ 706446 h 6857999"/>
              <a:gd name="connsiteX5765" fmla="*/ 1519119 w 5286365"/>
              <a:gd name="connsiteY5765" fmla="*/ 708828 h 6857999"/>
              <a:gd name="connsiteX5766" fmla="*/ 1515944 w 5286365"/>
              <a:gd name="connsiteY5766" fmla="*/ 712795 h 6857999"/>
              <a:gd name="connsiteX5767" fmla="*/ 1511976 w 5286365"/>
              <a:gd name="connsiteY5767" fmla="*/ 716366 h 6857999"/>
              <a:gd name="connsiteX5768" fmla="*/ 1507215 w 5286365"/>
              <a:gd name="connsiteY5768" fmla="*/ 719543 h 6857999"/>
              <a:gd name="connsiteX5769" fmla="*/ 1504040 w 5286365"/>
              <a:gd name="connsiteY5769" fmla="*/ 723512 h 6857999"/>
              <a:gd name="connsiteX5770" fmla="*/ 1502056 w 5286365"/>
              <a:gd name="connsiteY5770" fmla="*/ 725494 h 6857999"/>
              <a:gd name="connsiteX5771" fmla="*/ 1500866 w 5286365"/>
              <a:gd name="connsiteY5771" fmla="*/ 727480 h 6857999"/>
              <a:gd name="connsiteX5772" fmla="*/ 1499278 w 5286365"/>
              <a:gd name="connsiteY5772" fmla="*/ 729862 h 6857999"/>
              <a:gd name="connsiteX5773" fmla="*/ 1498882 w 5286365"/>
              <a:gd name="connsiteY5773" fmla="*/ 732244 h 6857999"/>
              <a:gd name="connsiteX5774" fmla="*/ 1502850 w 5286365"/>
              <a:gd name="connsiteY5774" fmla="*/ 742560 h 6857999"/>
              <a:gd name="connsiteX5775" fmla="*/ 1506421 w 5286365"/>
              <a:gd name="connsiteY5775" fmla="*/ 752881 h 6857999"/>
              <a:gd name="connsiteX5776" fmla="*/ 1509595 w 5286365"/>
              <a:gd name="connsiteY5776" fmla="*/ 763200 h 6857999"/>
              <a:gd name="connsiteX5777" fmla="*/ 1511976 w 5286365"/>
              <a:gd name="connsiteY5777" fmla="*/ 773122 h 6857999"/>
              <a:gd name="connsiteX5778" fmla="*/ 1516341 w 5286365"/>
              <a:gd name="connsiteY5778" fmla="*/ 793759 h 6857999"/>
              <a:gd name="connsiteX5779" fmla="*/ 1520309 w 5286365"/>
              <a:gd name="connsiteY5779" fmla="*/ 814398 h 6857999"/>
              <a:gd name="connsiteX5780" fmla="*/ 1524277 w 5286365"/>
              <a:gd name="connsiteY5780" fmla="*/ 835434 h 6857999"/>
              <a:gd name="connsiteX5781" fmla="*/ 1528642 w 5286365"/>
              <a:gd name="connsiteY5781" fmla="*/ 856864 h 6857999"/>
              <a:gd name="connsiteX5782" fmla="*/ 1533801 w 5286365"/>
              <a:gd name="connsiteY5782" fmla="*/ 879089 h 6857999"/>
              <a:gd name="connsiteX5783" fmla="*/ 1537372 w 5286365"/>
              <a:gd name="connsiteY5783" fmla="*/ 890600 h 6857999"/>
              <a:gd name="connsiteX5784" fmla="*/ 1540943 w 5286365"/>
              <a:gd name="connsiteY5784" fmla="*/ 902504 h 6857999"/>
              <a:gd name="connsiteX5785" fmla="*/ 1550070 w 5286365"/>
              <a:gd name="connsiteY5785" fmla="*/ 905679 h 6857999"/>
              <a:gd name="connsiteX5786" fmla="*/ 1561181 w 5286365"/>
              <a:gd name="connsiteY5786" fmla="*/ 910046 h 6857999"/>
              <a:gd name="connsiteX5787" fmla="*/ 1573482 w 5286365"/>
              <a:gd name="connsiteY5787" fmla="*/ 914808 h 6857999"/>
              <a:gd name="connsiteX5788" fmla="*/ 1585783 w 5286365"/>
              <a:gd name="connsiteY5788" fmla="*/ 917983 h 6857999"/>
              <a:gd name="connsiteX5789" fmla="*/ 1591735 w 5286365"/>
              <a:gd name="connsiteY5789" fmla="*/ 919568 h 6857999"/>
              <a:gd name="connsiteX5790" fmla="*/ 1597290 w 5286365"/>
              <a:gd name="connsiteY5790" fmla="*/ 920761 h 6857999"/>
              <a:gd name="connsiteX5791" fmla="*/ 1602052 w 5286365"/>
              <a:gd name="connsiteY5791" fmla="*/ 920761 h 6857999"/>
              <a:gd name="connsiteX5792" fmla="*/ 1606417 w 5286365"/>
              <a:gd name="connsiteY5792" fmla="*/ 919965 h 6857999"/>
              <a:gd name="connsiteX5793" fmla="*/ 1608401 w 5286365"/>
              <a:gd name="connsiteY5793" fmla="*/ 919568 h 6857999"/>
              <a:gd name="connsiteX5794" fmla="*/ 1609592 w 5286365"/>
              <a:gd name="connsiteY5794" fmla="*/ 918778 h 6857999"/>
              <a:gd name="connsiteX5795" fmla="*/ 1611179 w 5286365"/>
              <a:gd name="connsiteY5795" fmla="*/ 917585 h 6857999"/>
              <a:gd name="connsiteX5796" fmla="*/ 1612369 w 5286365"/>
              <a:gd name="connsiteY5796" fmla="*/ 915997 h 6857999"/>
              <a:gd name="connsiteX5797" fmla="*/ 1612766 w 5286365"/>
              <a:gd name="connsiteY5797" fmla="*/ 914808 h 6857999"/>
              <a:gd name="connsiteX5798" fmla="*/ 1613163 w 5286365"/>
              <a:gd name="connsiteY5798" fmla="*/ 912426 h 6857999"/>
              <a:gd name="connsiteX5799" fmla="*/ 1613163 w 5286365"/>
              <a:gd name="connsiteY5799" fmla="*/ 914808 h 6857999"/>
              <a:gd name="connsiteX5800" fmla="*/ 1613956 w 5286365"/>
              <a:gd name="connsiteY5800" fmla="*/ 921556 h 6857999"/>
              <a:gd name="connsiteX5801" fmla="*/ 1614750 w 5286365"/>
              <a:gd name="connsiteY5801" fmla="*/ 929493 h 6857999"/>
              <a:gd name="connsiteX5802" fmla="*/ 1616337 w 5286365"/>
              <a:gd name="connsiteY5802" fmla="*/ 937031 h 6857999"/>
              <a:gd name="connsiteX5803" fmla="*/ 1618321 w 5286365"/>
              <a:gd name="connsiteY5803" fmla="*/ 945366 h 6857999"/>
              <a:gd name="connsiteX5804" fmla="*/ 1620702 w 5286365"/>
              <a:gd name="connsiteY5804" fmla="*/ 952908 h 6857999"/>
              <a:gd name="connsiteX5805" fmla="*/ 1623480 w 5286365"/>
              <a:gd name="connsiteY5805" fmla="*/ 960448 h 6857999"/>
              <a:gd name="connsiteX5806" fmla="*/ 1626654 w 5286365"/>
              <a:gd name="connsiteY5806" fmla="*/ 966796 h 6857999"/>
              <a:gd name="connsiteX5807" fmla="*/ 1631019 w 5286365"/>
              <a:gd name="connsiteY5807" fmla="*/ 972354 h 6857999"/>
              <a:gd name="connsiteX5808" fmla="*/ 1634987 w 5286365"/>
              <a:gd name="connsiteY5808" fmla="*/ 976718 h 6857999"/>
              <a:gd name="connsiteX5809" fmla="*/ 1637368 w 5286365"/>
              <a:gd name="connsiteY5809" fmla="*/ 978704 h 6857999"/>
              <a:gd name="connsiteX5810" fmla="*/ 1639749 w 5286365"/>
              <a:gd name="connsiteY5810" fmla="*/ 980289 h 6857999"/>
              <a:gd name="connsiteX5811" fmla="*/ 1642527 w 5286365"/>
              <a:gd name="connsiteY5811" fmla="*/ 981482 h 6857999"/>
              <a:gd name="connsiteX5812" fmla="*/ 1644908 w 5286365"/>
              <a:gd name="connsiteY5812" fmla="*/ 981878 h 6857999"/>
              <a:gd name="connsiteX5813" fmla="*/ 1648082 w 5286365"/>
              <a:gd name="connsiteY5813" fmla="*/ 982275 h 6857999"/>
              <a:gd name="connsiteX5814" fmla="*/ 1650463 w 5286365"/>
              <a:gd name="connsiteY5814" fmla="*/ 982275 h 6857999"/>
              <a:gd name="connsiteX5815" fmla="*/ 1653241 w 5286365"/>
              <a:gd name="connsiteY5815" fmla="*/ 981482 h 6857999"/>
              <a:gd name="connsiteX5816" fmla="*/ 1656812 w 5286365"/>
              <a:gd name="connsiteY5816" fmla="*/ 980289 h 6857999"/>
              <a:gd name="connsiteX5817" fmla="*/ 1659986 w 5286365"/>
              <a:gd name="connsiteY5817" fmla="*/ 978704 h 6857999"/>
              <a:gd name="connsiteX5818" fmla="*/ 1663558 w 5286365"/>
              <a:gd name="connsiteY5818" fmla="*/ 976320 h 6857999"/>
              <a:gd name="connsiteX5819" fmla="*/ 1667129 w 5286365"/>
              <a:gd name="connsiteY5819" fmla="*/ 973543 h 6857999"/>
              <a:gd name="connsiteX5820" fmla="*/ 1670303 w 5286365"/>
              <a:gd name="connsiteY5820" fmla="*/ 970367 h 6857999"/>
              <a:gd name="connsiteX5821" fmla="*/ 1671891 w 5286365"/>
              <a:gd name="connsiteY5821" fmla="*/ 967987 h 6857999"/>
              <a:gd name="connsiteX5822" fmla="*/ 1673081 w 5286365"/>
              <a:gd name="connsiteY5822" fmla="*/ 966003 h 6857999"/>
              <a:gd name="connsiteX5823" fmla="*/ 1673478 w 5286365"/>
              <a:gd name="connsiteY5823" fmla="*/ 963625 h 6857999"/>
              <a:gd name="connsiteX5824" fmla="*/ 1673478 w 5286365"/>
              <a:gd name="connsiteY5824" fmla="*/ 961241 h 6857999"/>
              <a:gd name="connsiteX5825" fmla="*/ 1673478 w 5286365"/>
              <a:gd name="connsiteY5825" fmla="*/ 958859 h 6857999"/>
              <a:gd name="connsiteX5826" fmla="*/ 1673081 w 5286365"/>
              <a:gd name="connsiteY5826" fmla="*/ 956876 h 6857999"/>
              <a:gd name="connsiteX5827" fmla="*/ 1671097 w 5286365"/>
              <a:gd name="connsiteY5827" fmla="*/ 952908 h 6857999"/>
              <a:gd name="connsiteX5828" fmla="*/ 1668319 w 5286365"/>
              <a:gd name="connsiteY5828" fmla="*/ 949335 h 6857999"/>
              <a:gd name="connsiteX5829" fmla="*/ 1665542 w 5286365"/>
              <a:gd name="connsiteY5829" fmla="*/ 947349 h 6857999"/>
              <a:gd name="connsiteX5830" fmla="*/ 1664351 w 5286365"/>
              <a:gd name="connsiteY5830" fmla="*/ 946559 h 6857999"/>
              <a:gd name="connsiteX5831" fmla="*/ 1663558 w 5286365"/>
              <a:gd name="connsiteY5831" fmla="*/ 946159 h 6857999"/>
              <a:gd name="connsiteX5832" fmla="*/ 1662367 w 5286365"/>
              <a:gd name="connsiteY5832" fmla="*/ 946559 h 6857999"/>
              <a:gd name="connsiteX5833" fmla="*/ 1661970 w 5286365"/>
              <a:gd name="connsiteY5833" fmla="*/ 947349 h 6857999"/>
              <a:gd name="connsiteX5834" fmla="*/ 1664351 w 5286365"/>
              <a:gd name="connsiteY5834" fmla="*/ 939811 h 6857999"/>
              <a:gd name="connsiteX5835" fmla="*/ 1667129 w 5286365"/>
              <a:gd name="connsiteY5835" fmla="*/ 932271 h 6857999"/>
              <a:gd name="connsiteX5836" fmla="*/ 1669510 w 5286365"/>
              <a:gd name="connsiteY5836" fmla="*/ 924332 h 6857999"/>
              <a:gd name="connsiteX5837" fmla="*/ 1671097 w 5286365"/>
              <a:gd name="connsiteY5837" fmla="*/ 915601 h 6857999"/>
              <a:gd name="connsiteX5838" fmla="*/ 1672684 w 5286365"/>
              <a:gd name="connsiteY5838" fmla="*/ 907268 h 6857999"/>
              <a:gd name="connsiteX5839" fmla="*/ 1673478 w 5286365"/>
              <a:gd name="connsiteY5839" fmla="*/ 898535 h 6857999"/>
              <a:gd name="connsiteX5840" fmla="*/ 1673875 w 5286365"/>
              <a:gd name="connsiteY5840" fmla="*/ 889409 h 6857999"/>
              <a:gd name="connsiteX5841" fmla="*/ 1673478 w 5286365"/>
              <a:gd name="connsiteY5841" fmla="*/ 881074 h 6857999"/>
              <a:gd name="connsiteX5842" fmla="*/ 1673081 w 5286365"/>
              <a:gd name="connsiteY5842" fmla="*/ 871945 h 6857999"/>
              <a:gd name="connsiteX5843" fmla="*/ 1671494 w 5286365"/>
              <a:gd name="connsiteY5843" fmla="*/ 862817 h 6857999"/>
              <a:gd name="connsiteX5844" fmla="*/ 1669113 w 5286365"/>
              <a:gd name="connsiteY5844" fmla="*/ 854085 h 6857999"/>
              <a:gd name="connsiteX5845" fmla="*/ 1665938 w 5286365"/>
              <a:gd name="connsiteY5845" fmla="*/ 845354 h 6857999"/>
              <a:gd name="connsiteX5846" fmla="*/ 1661970 w 5286365"/>
              <a:gd name="connsiteY5846" fmla="*/ 836227 h 6857999"/>
              <a:gd name="connsiteX5847" fmla="*/ 1656812 w 5286365"/>
              <a:gd name="connsiteY5847" fmla="*/ 827890 h 6857999"/>
              <a:gd name="connsiteX5848" fmla="*/ 1650860 w 5286365"/>
              <a:gd name="connsiteY5848" fmla="*/ 819955 h 6857999"/>
              <a:gd name="connsiteX5849" fmla="*/ 1643717 w 5286365"/>
              <a:gd name="connsiteY5849" fmla="*/ 811224 h 6857999"/>
              <a:gd name="connsiteX5850" fmla="*/ 1645701 w 5286365"/>
              <a:gd name="connsiteY5850" fmla="*/ 799316 h 6857999"/>
              <a:gd name="connsiteX5851" fmla="*/ 1647288 w 5286365"/>
              <a:gd name="connsiteY5851" fmla="*/ 787011 h 6857999"/>
              <a:gd name="connsiteX5852" fmla="*/ 1650066 w 5286365"/>
              <a:gd name="connsiteY5852" fmla="*/ 763596 h 6857999"/>
              <a:gd name="connsiteX5853" fmla="*/ 1650860 w 5286365"/>
              <a:gd name="connsiteY5853" fmla="*/ 739386 h 6857999"/>
              <a:gd name="connsiteX5854" fmla="*/ 1652050 w 5286365"/>
              <a:gd name="connsiteY5854" fmla="*/ 715972 h 6857999"/>
              <a:gd name="connsiteX5855" fmla="*/ 1652050 w 5286365"/>
              <a:gd name="connsiteY5855" fmla="*/ 692158 h 6857999"/>
              <a:gd name="connsiteX5856" fmla="*/ 1651257 w 5286365"/>
              <a:gd name="connsiteY5856" fmla="*/ 669139 h 6857999"/>
              <a:gd name="connsiteX5857" fmla="*/ 1650463 w 5286365"/>
              <a:gd name="connsiteY5857" fmla="*/ 623103 h 6857999"/>
              <a:gd name="connsiteX5858" fmla="*/ 1650066 w 5286365"/>
              <a:gd name="connsiteY5858" fmla="*/ 600085 h 6857999"/>
              <a:gd name="connsiteX5859" fmla="*/ 1650066 w 5286365"/>
              <a:gd name="connsiteY5859" fmla="*/ 577462 h 6857999"/>
              <a:gd name="connsiteX5860" fmla="*/ 1650860 w 5286365"/>
              <a:gd name="connsiteY5860" fmla="*/ 554841 h 6857999"/>
              <a:gd name="connsiteX5861" fmla="*/ 1652447 w 5286365"/>
              <a:gd name="connsiteY5861" fmla="*/ 532218 h 6857999"/>
              <a:gd name="connsiteX5862" fmla="*/ 1654828 w 5286365"/>
              <a:gd name="connsiteY5862" fmla="*/ 509598 h 6857999"/>
              <a:gd name="connsiteX5863" fmla="*/ 1656812 w 5286365"/>
              <a:gd name="connsiteY5863" fmla="*/ 498486 h 6857999"/>
              <a:gd name="connsiteX5864" fmla="*/ 1658796 w 5286365"/>
              <a:gd name="connsiteY5864" fmla="*/ 486977 h 6857999"/>
              <a:gd name="connsiteX5865" fmla="*/ 1661574 w 5286365"/>
              <a:gd name="connsiteY5865" fmla="*/ 475862 h 6857999"/>
              <a:gd name="connsiteX5866" fmla="*/ 1663954 w 5286365"/>
              <a:gd name="connsiteY5866" fmla="*/ 464750 h 6857999"/>
              <a:gd name="connsiteX5867" fmla="*/ 1667526 w 5286365"/>
              <a:gd name="connsiteY5867" fmla="*/ 454035 h 6857999"/>
              <a:gd name="connsiteX5868" fmla="*/ 1671097 w 5286365"/>
              <a:gd name="connsiteY5868" fmla="*/ 442526 h 6857999"/>
              <a:gd name="connsiteX5869" fmla="*/ 1678636 w 5286365"/>
              <a:gd name="connsiteY5869" fmla="*/ 442922 h 6857999"/>
              <a:gd name="connsiteX5870" fmla="*/ 1684985 w 5286365"/>
              <a:gd name="connsiteY5870" fmla="*/ 442526 h 6857999"/>
              <a:gd name="connsiteX5871" fmla="*/ 1691731 w 5286365"/>
              <a:gd name="connsiteY5871" fmla="*/ 441336 h 6857999"/>
              <a:gd name="connsiteX5872" fmla="*/ 1696890 w 5286365"/>
              <a:gd name="connsiteY5872" fmla="*/ 439749 h 6857999"/>
              <a:gd name="connsiteX5873" fmla="*/ 1702048 w 5286365"/>
              <a:gd name="connsiteY5873" fmla="*/ 437765 h 6857999"/>
              <a:gd name="connsiteX5874" fmla="*/ 1706413 w 5286365"/>
              <a:gd name="connsiteY5874" fmla="*/ 435780 h 6857999"/>
              <a:gd name="connsiteX5875" fmla="*/ 1710778 w 5286365"/>
              <a:gd name="connsiteY5875" fmla="*/ 433000 h 6857999"/>
              <a:gd name="connsiteX5876" fmla="*/ 1713952 w 5286365"/>
              <a:gd name="connsiteY5876" fmla="*/ 429824 h 6857999"/>
              <a:gd name="connsiteX5877" fmla="*/ 1717127 w 5286365"/>
              <a:gd name="connsiteY5877" fmla="*/ 426254 h 6857999"/>
              <a:gd name="connsiteX5878" fmla="*/ 1719508 w 5286365"/>
              <a:gd name="connsiteY5878" fmla="*/ 422285 h 6857999"/>
              <a:gd name="connsiteX5879" fmla="*/ 1722285 w 5286365"/>
              <a:gd name="connsiteY5879" fmla="*/ 418317 h 6857999"/>
              <a:gd name="connsiteX5880" fmla="*/ 1723476 w 5286365"/>
              <a:gd name="connsiteY5880" fmla="*/ 413555 h 6857999"/>
              <a:gd name="connsiteX5881" fmla="*/ 1725063 w 5286365"/>
              <a:gd name="connsiteY5881" fmla="*/ 409189 h 6857999"/>
              <a:gd name="connsiteX5882" fmla="*/ 1726254 w 5286365"/>
              <a:gd name="connsiteY5882" fmla="*/ 404027 h 6857999"/>
              <a:gd name="connsiteX5883" fmla="*/ 1726650 w 5286365"/>
              <a:gd name="connsiteY5883" fmla="*/ 399662 h 6857999"/>
              <a:gd name="connsiteX5884" fmla="*/ 1727047 w 5286365"/>
              <a:gd name="connsiteY5884" fmla="*/ 394107 h 6857999"/>
              <a:gd name="connsiteX5885" fmla="*/ 1727047 w 5286365"/>
              <a:gd name="connsiteY5885" fmla="*/ 388947 h 6857999"/>
              <a:gd name="connsiteX5886" fmla="*/ 1726650 w 5286365"/>
              <a:gd name="connsiteY5886" fmla="*/ 383786 h 6857999"/>
              <a:gd name="connsiteX5887" fmla="*/ 1725063 w 5286365"/>
              <a:gd name="connsiteY5887" fmla="*/ 373072 h 6857999"/>
              <a:gd name="connsiteX5888" fmla="*/ 1722682 w 5286365"/>
              <a:gd name="connsiteY5888" fmla="*/ 361962 h 6857999"/>
              <a:gd name="connsiteX5889" fmla="*/ 1719508 w 5286365"/>
              <a:gd name="connsiteY5889" fmla="*/ 352040 h 6857999"/>
              <a:gd name="connsiteX5890" fmla="*/ 1715540 w 5286365"/>
              <a:gd name="connsiteY5890" fmla="*/ 342117 h 6857999"/>
              <a:gd name="connsiteX5891" fmla="*/ 1711175 w 5286365"/>
              <a:gd name="connsiteY5891" fmla="*/ 332988 h 6857999"/>
              <a:gd name="connsiteX5892" fmla="*/ 1706413 w 5286365"/>
              <a:gd name="connsiteY5892" fmla="*/ 324259 h 6857999"/>
              <a:gd name="connsiteX5893" fmla="*/ 1701651 w 5286365"/>
              <a:gd name="connsiteY5893" fmla="*/ 317909 h 6857999"/>
              <a:gd name="connsiteX5894" fmla="*/ 1704429 w 5286365"/>
              <a:gd name="connsiteY5894" fmla="*/ 299254 h 6857999"/>
              <a:gd name="connsiteX5895" fmla="*/ 1706016 w 5286365"/>
              <a:gd name="connsiteY5895" fmla="*/ 280600 h 6857999"/>
              <a:gd name="connsiteX5896" fmla="*/ 1707603 w 5286365"/>
              <a:gd name="connsiteY5896" fmla="*/ 262345 h 6857999"/>
              <a:gd name="connsiteX5897" fmla="*/ 1707603 w 5286365"/>
              <a:gd name="connsiteY5897" fmla="*/ 243692 h 6857999"/>
              <a:gd name="connsiteX5898" fmla="*/ 1707207 w 5286365"/>
              <a:gd name="connsiteY5898" fmla="*/ 225039 h 6857999"/>
              <a:gd name="connsiteX5899" fmla="*/ 1706413 w 5286365"/>
              <a:gd name="connsiteY5899" fmla="*/ 205990 h 6857999"/>
              <a:gd name="connsiteX5900" fmla="*/ 1705223 w 5286365"/>
              <a:gd name="connsiteY5900" fmla="*/ 187337 h 6857999"/>
              <a:gd name="connsiteX5901" fmla="*/ 1703239 w 5286365"/>
              <a:gd name="connsiteY5901" fmla="*/ 168286 h 6857999"/>
              <a:gd name="connsiteX5902" fmla="*/ 1699270 w 5286365"/>
              <a:gd name="connsiteY5902" fmla="*/ 130188 h 6857999"/>
              <a:gd name="connsiteX5903" fmla="*/ 1694906 w 5286365"/>
              <a:gd name="connsiteY5903" fmla="*/ 90897 h 6857999"/>
              <a:gd name="connsiteX5904" fmla="*/ 1692922 w 5286365"/>
              <a:gd name="connsiteY5904" fmla="*/ 71448 h 6857999"/>
              <a:gd name="connsiteX5905" fmla="*/ 1690937 w 5286365"/>
              <a:gd name="connsiteY5905" fmla="*/ 52001 h 6857999"/>
              <a:gd name="connsiteX5906" fmla="*/ 1690144 w 5286365"/>
              <a:gd name="connsiteY5906" fmla="*/ 31764 h 6857999"/>
              <a:gd name="connsiteX5907" fmla="*/ 1688953 w 5286365"/>
              <a:gd name="connsiteY5907" fmla="*/ 11124 h 6857999"/>
              <a:gd name="connsiteX5908" fmla="*/ 1692525 w 5286365"/>
              <a:gd name="connsiteY5908" fmla="*/ 9139 h 6857999"/>
              <a:gd name="connsiteX5909" fmla="*/ 1695699 w 5286365"/>
              <a:gd name="connsiteY5909" fmla="*/ 8347 h 6857999"/>
              <a:gd name="connsiteX5910" fmla="*/ 1698477 w 5286365"/>
              <a:gd name="connsiteY5910" fmla="*/ 7553 h 6857999"/>
              <a:gd name="connsiteX5911" fmla="*/ 1700461 w 5286365"/>
              <a:gd name="connsiteY5911" fmla="*/ 8347 h 6857999"/>
              <a:gd name="connsiteX5912" fmla="*/ 1706016 w 5286365"/>
              <a:gd name="connsiteY5912" fmla="*/ 9139 h 6857999"/>
              <a:gd name="connsiteX5913" fmla="*/ 1709191 w 5286365"/>
              <a:gd name="connsiteY5913" fmla="*/ 10331 h 6857999"/>
              <a:gd name="connsiteX5914" fmla="*/ 1713159 w 5286365"/>
              <a:gd name="connsiteY5914" fmla="*/ 11124 h 6857999"/>
              <a:gd name="connsiteX5915" fmla="*/ 1713159 w 5286365"/>
              <a:gd name="connsiteY5915" fmla="*/ 7154 h 6857999"/>
              <a:gd name="connsiteX5916" fmla="*/ 1712762 w 5286365"/>
              <a:gd name="connsiteY5916" fmla="*/ 3188 h 6857999"/>
              <a:gd name="connsiteX5917" fmla="*/ 1710778 w 5286365"/>
              <a:gd name="connsiteY5917" fmla="*/ 12 h 6857999"/>
              <a:gd name="connsiteX5918" fmla="*/ 1710764 w 5286365"/>
              <a:gd name="connsiteY5918" fmla="*/ 0 h 6857999"/>
              <a:gd name="connsiteX5919" fmla="*/ 1770922 w 5286365"/>
              <a:gd name="connsiteY5919" fmla="*/ 0 h 6857999"/>
              <a:gd name="connsiteX5920" fmla="*/ 1764744 w 5286365"/>
              <a:gd name="connsiteY5920" fmla="*/ 13904 h 6857999"/>
              <a:gd name="connsiteX5921" fmla="*/ 1756808 w 5286365"/>
              <a:gd name="connsiteY5921" fmla="*/ 30176 h 6857999"/>
              <a:gd name="connsiteX5922" fmla="*/ 1753237 w 5286365"/>
              <a:gd name="connsiteY5922" fmla="*/ 38507 h 6857999"/>
              <a:gd name="connsiteX5923" fmla="*/ 1750459 w 5286365"/>
              <a:gd name="connsiteY5923" fmla="*/ 46443 h 6857999"/>
              <a:gd name="connsiteX5924" fmla="*/ 1747681 w 5286365"/>
              <a:gd name="connsiteY5924" fmla="*/ 54382 h 6857999"/>
              <a:gd name="connsiteX5925" fmla="*/ 1745697 w 5286365"/>
              <a:gd name="connsiteY5925" fmla="*/ 62322 h 6857999"/>
              <a:gd name="connsiteX5926" fmla="*/ 1750459 w 5286365"/>
              <a:gd name="connsiteY5926" fmla="*/ 73035 h 6857999"/>
              <a:gd name="connsiteX5927" fmla="*/ 1753237 w 5286365"/>
              <a:gd name="connsiteY5927" fmla="*/ 84147 h 6857999"/>
              <a:gd name="connsiteX5928" fmla="*/ 1755617 w 5286365"/>
              <a:gd name="connsiteY5928" fmla="*/ 94466 h 6857999"/>
              <a:gd name="connsiteX5929" fmla="*/ 1757602 w 5286365"/>
              <a:gd name="connsiteY5929" fmla="*/ 105183 h 6857999"/>
              <a:gd name="connsiteX5930" fmla="*/ 1759189 w 5286365"/>
              <a:gd name="connsiteY5930" fmla="*/ 115501 h 6857999"/>
              <a:gd name="connsiteX5931" fmla="*/ 1759982 w 5286365"/>
              <a:gd name="connsiteY5931" fmla="*/ 125822 h 6857999"/>
              <a:gd name="connsiteX5932" fmla="*/ 1759982 w 5286365"/>
              <a:gd name="connsiteY5932" fmla="*/ 136140 h 6857999"/>
              <a:gd name="connsiteX5933" fmla="*/ 1759982 w 5286365"/>
              <a:gd name="connsiteY5933" fmla="*/ 146060 h 6857999"/>
              <a:gd name="connsiteX5934" fmla="*/ 1758792 w 5286365"/>
              <a:gd name="connsiteY5934" fmla="*/ 156381 h 6857999"/>
              <a:gd name="connsiteX5935" fmla="*/ 1757602 w 5286365"/>
              <a:gd name="connsiteY5935" fmla="*/ 166699 h 6857999"/>
              <a:gd name="connsiteX5936" fmla="*/ 1754824 w 5286365"/>
              <a:gd name="connsiteY5936" fmla="*/ 186940 h 6857999"/>
              <a:gd name="connsiteX5937" fmla="*/ 1750856 w 5286365"/>
              <a:gd name="connsiteY5937" fmla="*/ 206783 h 6857999"/>
              <a:gd name="connsiteX5938" fmla="*/ 1746094 w 5286365"/>
              <a:gd name="connsiteY5938" fmla="*/ 226628 h 6857999"/>
              <a:gd name="connsiteX5939" fmla="*/ 1741729 w 5286365"/>
              <a:gd name="connsiteY5939" fmla="*/ 246471 h 6857999"/>
              <a:gd name="connsiteX5940" fmla="*/ 1737364 w 5286365"/>
              <a:gd name="connsiteY5940" fmla="*/ 266709 h 6857999"/>
              <a:gd name="connsiteX5941" fmla="*/ 1733793 w 5286365"/>
              <a:gd name="connsiteY5941" fmla="*/ 286952 h 6857999"/>
              <a:gd name="connsiteX5942" fmla="*/ 1732602 w 5286365"/>
              <a:gd name="connsiteY5942" fmla="*/ 296872 h 6857999"/>
              <a:gd name="connsiteX5943" fmla="*/ 1731809 w 5286365"/>
              <a:gd name="connsiteY5943" fmla="*/ 306794 h 6857999"/>
              <a:gd name="connsiteX5944" fmla="*/ 1731015 w 5286365"/>
              <a:gd name="connsiteY5944" fmla="*/ 317509 h 6857999"/>
              <a:gd name="connsiteX5945" fmla="*/ 1730618 w 5286365"/>
              <a:gd name="connsiteY5945" fmla="*/ 327431 h 6857999"/>
              <a:gd name="connsiteX5946" fmla="*/ 1731015 w 5286365"/>
              <a:gd name="connsiteY5946" fmla="*/ 338148 h 6857999"/>
              <a:gd name="connsiteX5947" fmla="*/ 1732206 w 5286365"/>
              <a:gd name="connsiteY5947" fmla="*/ 348467 h 6857999"/>
              <a:gd name="connsiteX5948" fmla="*/ 1733793 w 5286365"/>
              <a:gd name="connsiteY5948" fmla="*/ 359182 h 6857999"/>
              <a:gd name="connsiteX5949" fmla="*/ 1736174 w 5286365"/>
              <a:gd name="connsiteY5949" fmla="*/ 369499 h 6857999"/>
              <a:gd name="connsiteX5950" fmla="*/ 1738555 w 5286365"/>
              <a:gd name="connsiteY5950" fmla="*/ 380613 h 6857999"/>
              <a:gd name="connsiteX5951" fmla="*/ 1742126 w 5286365"/>
              <a:gd name="connsiteY5951" fmla="*/ 391329 h 6857999"/>
              <a:gd name="connsiteX5952" fmla="*/ 1765935 w 5286365"/>
              <a:gd name="connsiteY5952" fmla="*/ 387758 h 6857999"/>
              <a:gd name="connsiteX5953" fmla="*/ 1786965 w 5286365"/>
              <a:gd name="connsiteY5953" fmla="*/ 384186 h 6857999"/>
              <a:gd name="connsiteX5954" fmla="*/ 1805615 w 5286365"/>
              <a:gd name="connsiteY5954" fmla="*/ 381803 h 6857999"/>
              <a:gd name="connsiteX5955" fmla="*/ 1814345 w 5286365"/>
              <a:gd name="connsiteY5955" fmla="*/ 380613 h 6857999"/>
              <a:gd name="connsiteX5956" fmla="*/ 1823075 w 5286365"/>
              <a:gd name="connsiteY5956" fmla="*/ 380216 h 6857999"/>
              <a:gd name="connsiteX5957" fmla="*/ 1831408 w 5286365"/>
              <a:gd name="connsiteY5957" fmla="*/ 380216 h 6857999"/>
              <a:gd name="connsiteX5958" fmla="*/ 1839741 w 5286365"/>
              <a:gd name="connsiteY5958" fmla="*/ 380613 h 6857999"/>
              <a:gd name="connsiteX5959" fmla="*/ 1847280 w 5286365"/>
              <a:gd name="connsiteY5959" fmla="*/ 381803 h 6857999"/>
              <a:gd name="connsiteX5960" fmla="*/ 1855217 w 5286365"/>
              <a:gd name="connsiteY5960" fmla="*/ 382996 h 6857999"/>
              <a:gd name="connsiteX5961" fmla="*/ 1863153 w 5286365"/>
              <a:gd name="connsiteY5961" fmla="*/ 384981 h 6857999"/>
              <a:gd name="connsiteX5962" fmla="*/ 1870692 w 5286365"/>
              <a:gd name="connsiteY5962" fmla="*/ 388153 h 6857999"/>
              <a:gd name="connsiteX5963" fmla="*/ 1878628 w 5286365"/>
              <a:gd name="connsiteY5963" fmla="*/ 392121 h 6857999"/>
              <a:gd name="connsiteX5964" fmla="*/ 1886565 w 5286365"/>
              <a:gd name="connsiteY5964" fmla="*/ 396489 h 6857999"/>
              <a:gd name="connsiteX5965" fmla="*/ 1888945 w 5286365"/>
              <a:gd name="connsiteY5965" fmla="*/ 396091 h 6857999"/>
              <a:gd name="connsiteX5966" fmla="*/ 1890930 w 5286365"/>
              <a:gd name="connsiteY5966" fmla="*/ 395296 h 6857999"/>
              <a:gd name="connsiteX5967" fmla="*/ 1894104 w 5286365"/>
              <a:gd name="connsiteY5967" fmla="*/ 393315 h 6857999"/>
              <a:gd name="connsiteX5968" fmla="*/ 1897675 w 5286365"/>
              <a:gd name="connsiteY5968" fmla="*/ 391726 h 6857999"/>
              <a:gd name="connsiteX5969" fmla="*/ 1900453 w 5286365"/>
              <a:gd name="connsiteY5969" fmla="*/ 391329 h 6857999"/>
              <a:gd name="connsiteX5970" fmla="*/ 1902834 w 5286365"/>
              <a:gd name="connsiteY5970" fmla="*/ 390536 h 6857999"/>
              <a:gd name="connsiteX5971" fmla="*/ 1895294 w 5286365"/>
              <a:gd name="connsiteY5971" fmla="*/ 376250 h 6857999"/>
              <a:gd name="connsiteX5972" fmla="*/ 1892120 w 5286365"/>
              <a:gd name="connsiteY5972" fmla="*/ 367913 h 6857999"/>
              <a:gd name="connsiteX5973" fmla="*/ 1890930 w 5286365"/>
              <a:gd name="connsiteY5973" fmla="*/ 363946 h 6857999"/>
              <a:gd name="connsiteX5974" fmla="*/ 1890136 w 5286365"/>
              <a:gd name="connsiteY5974" fmla="*/ 359976 h 6857999"/>
              <a:gd name="connsiteX5975" fmla="*/ 1889739 w 5286365"/>
              <a:gd name="connsiteY5975" fmla="*/ 356405 h 6857999"/>
              <a:gd name="connsiteX5976" fmla="*/ 1890136 w 5286365"/>
              <a:gd name="connsiteY5976" fmla="*/ 352433 h 6857999"/>
              <a:gd name="connsiteX5977" fmla="*/ 1891326 w 5286365"/>
              <a:gd name="connsiteY5977" fmla="*/ 348863 h 6857999"/>
              <a:gd name="connsiteX5978" fmla="*/ 1892914 w 5286365"/>
              <a:gd name="connsiteY5978" fmla="*/ 345291 h 6857999"/>
              <a:gd name="connsiteX5979" fmla="*/ 1895691 w 5286365"/>
              <a:gd name="connsiteY5979" fmla="*/ 342514 h 6857999"/>
              <a:gd name="connsiteX5980" fmla="*/ 1899263 w 5286365"/>
              <a:gd name="connsiteY5980" fmla="*/ 339339 h 6857999"/>
              <a:gd name="connsiteX5981" fmla="*/ 1904421 w 5286365"/>
              <a:gd name="connsiteY5981" fmla="*/ 336561 h 6857999"/>
              <a:gd name="connsiteX5982" fmla="*/ 1909976 w 5286365"/>
              <a:gd name="connsiteY5982" fmla="*/ 333781 h 6857999"/>
              <a:gd name="connsiteX5983" fmla="*/ 1906802 w 5286365"/>
              <a:gd name="connsiteY5983" fmla="*/ 340530 h 6857999"/>
              <a:gd name="connsiteX5984" fmla="*/ 1905215 w 5286365"/>
              <a:gd name="connsiteY5984" fmla="*/ 346087 h 6857999"/>
              <a:gd name="connsiteX5985" fmla="*/ 1904421 w 5286365"/>
              <a:gd name="connsiteY5985" fmla="*/ 352040 h 6857999"/>
              <a:gd name="connsiteX5986" fmla="*/ 1903627 w 5286365"/>
              <a:gd name="connsiteY5986" fmla="*/ 357198 h 6857999"/>
              <a:gd name="connsiteX5987" fmla="*/ 1904421 w 5286365"/>
              <a:gd name="connsiteY5987" fmla="*/ 362357 h 6857999"/>
              <a:gd name="connsiteX5988" fmla="*/ 1905215 w 5286365"/>
              <a:gd name="connsiteY5988" fmla="*/ 367517 h 6857999"/>
              <a:gd name="connsiteX5989" fmla="*/ 1907199 w 5286365"/>
              <a:gd name="connsiteY5989" fmla="*/ 372679 h 6857999"/>
              <a:gd name="connsiteX5990" fmla="*/ 1909183 w 5286365"/>
              <a:gd name="connsiteY5990" fmla="*/ 377438 h 6857999"/>
              <a:gd name="connsiteX5991" fmla="*/ 1913944 w 5286365"/>
              <a:gd name="connsiteY5991" fmla="*/ 386963 h 6857999"/>
              <a:gd name="connsiteX5992" fmla="*/ 1918706 w 5286365"/>
              <a:gd name="connsiteY5992" fmla="*/ 397280 h 6857999"/>
              <a:gd name="connsiteX5993" fmla="*/ 1921484 w 5286365"/>
              <a:gd name="connsiteY5993" fmla="*/ 402838 h 6857999"/>
              <a:gd name="connsiteX5994" fmla="*/ 1923865 w 5286365"/>
              <a:gd name="connsiteY5994" fmla="*/ 407602 h 6857999"/>
              <a:gd name="connsiteX5995" fmla="*/ 1925452 w 5286365"/>
              <a:gd name="connsiteY5995" fmla="*/ 413157 h 6857999"/>
              <a:gd name="connsiteX5996" fmla="*/ 1927039 w 5286365"/>
              <a:gd name="connsiteY5996" fmla="*/ 419112 h 6857999"/>
              <a:gd name="connsiteX5997" fmla="*/ 1931801 w 5286365"/>
              <a:gd name="connsiteY5997" fmla="*/ 419112 h 6857999"/>
              <a:gd name="connsiteX5998" fmla="*/ 1935769 w 5286365"/>
              <a:gd name="connsiteY5998" fmla="*/ 419904 h 6857999"/>
              <a:gd name="connsiteX5999" fmla="*/ 1940531 w 5286365"/>
              <a:gd name="connsiteY5999" fmla="*/ 420301 h 6857999"/>
              <a:gd name="connsiteX6000" fmla="*/ 1944499 w 5286365"/>
              <a:gd name="connsiteY6000" fmla="*/ 421094 h 6857999"/>
              <a:gd name="connsiteX6001" fmla="*/ 1948070 w 5286365"/>
              <a:gd name="connsiteY6001" fmla="*/ 422681 h 6857999"/>
              <a:gd name="connsiteX6002" fmla="*/ 1951642 w 5286365"/>
              <a:gd name="connsiteY6002" fmla="*/ 424270 h 6857999"/>
              <a:gd name="connsiteX6003" fmla="*/ 1958387 w 5286365"/>
              <a:gd name="connsiteY6003" fmla="*/ 428634 h 6857999"/>
              <a:gd name="connsiteX6004" fmla="*/ 1965133 w 5286365"/>
              <a:gd name="connsiteY6004" fmla="*/ 433794 h 6857999"/>
              <a:gd name="connsiteX6005" fmla="*/ 1971482 w 5286365"/>
              <a:gd name="connsiteY6005" fmla="*/ 439749 h 6857999"/>
              <a:gd name="connsiteX6006" fmla="*/ 1977434 w 5286365"/>
              <a:gd name="connsiteY6006" fmla="*/ 445700 h 6857999"/>
              <a:gd name="connsiteX6007" fmla="*/ 1983783 w 5286365"/>
              <a:gd name="connsiteY6007" fmla="*/ 452846 h 6857999"/>
              <a:gd name="connsiteX6008" fmla="*/ 1987751 w 5286365"/>
              <a:gd name="connsiteY6008" fmla="*/ 452051 h 6857999"/>
              <a:gd name="connsiteX6009" fmla="*/ 1991719 w 5286365"/>
              <a:gd name="connsiteY6009" fmla="*/ 450861 h 6857999"/>
              <a:gd name="connsiteX6010" fmla="*/ 1994497 w 5286365"/>
              <a:gd name="connsiteY6010" fmla="*/ 449273 h 6857999"/>
              <a:gd name="connsiteX6011" fmla="*/ 1997672 w 5286365"/>
              <a:gd name="connsiteY6011" fmla="*/ 447287 h 6857999"/>
              <a:gd name="connsiteX6012" fmla="*/ 2002830 w 5286365"/>
              <a:gd name="connsiteY6012" fmla="*/ 443320 h 6857999"/>
              <a:gd name="connsiteX6013" fmla="*/ 2007195 w 5286365"/>
              <a:gd name="connsiteY6013" fmla="*/ 438160 h 6857999"/>
              <a:gd name="connsiteX6014" fmla="*/ 2014734 w 5286365"/>
              <a:gd name="connsiteY6014" fmla="*/ 428238 h 6857999"/>
              <a:gd name="connsiteX6015" fmla="*/ 2018702 w 5286365"/>
              <a:gd name="connsiteY6015" fmla="*/ 423078 h 6857999"/>
              <a:gd name="connsiteX6016" fmla="*/ 2023067 w 5286365"/>
              <a:gd name="connsiteY6016" fmla="*/ 418714 h 6857999"/>
              <a:gd name="connsiteX6017" fmla="*/ 2025051 w 5286365"/>
              <a:gd name="connsiteY6017" fmla="*/ 423078 h 6857999"/>
              <a:gd name="connsiteX6018" fmla="*/ 2027432 w 5286365"/>
              <a:gd name="connsiteY6018" fmla="*/ 427445 h 6857999"/>
              <a:gd name="connsiteX6019" fmla="*/ 2029416 w 5286365"/>
              <a:gd name="connsiteY6019" fmla="*/ 435382 h 6857999"/>
              <a:gd name="connsiteX6020" fmla="*/ 2030210 w 5286365"/>
              <a:gd name="connsiteY6020" fmla="*/ 442526 h 6857999"/>
              <a:gd name="connsiteX6021" fmla="*/ 2031797 w 5286365"/>
              <a:gd name="connsiteY6021" fmla="*/ 448875 h 6857999"/>
              <a:gd name="connsiteX6022" fmla="*/ 2033384 w 5286365"/>
              <a:gd name="connsiteY6022" fmla="*/ 454829 h 6857999"/>
              <a:gd name="connsiteX6023" fmla="*/ 2034178 w 5286365"/>
              <a:gd name="connsiteY6023" fmla="*/ 458401 h 6857999"/>
              <a:gd name="connsiteX6024" fmla="*/ 2035765 w 5286365"/>
              <a:gd name="connsiteY6024" fmla="*/ 461575 h 6857999"/>
              <a:gd name="connsiteX6025" fmla="*/ 2037749 w 5286365"/>
              <a:gd name="connsiteY6025" fmla="*/ 464750 h 6857999"/>
              <a:gd name="connsiteX6026" fmla="*/ 2040924 w 5286365"/>
              <a:gd name="connsiteY6026" fmla="*/ 468323 h 6857999"/>
              <a:gd name="connsiteX6027" fmla="*/ 2043701 w 5286365"/>
              <a:gd name="connsiteY6027" fmla="*/ 471896 h 6857999"/>
              <a:gd name="connsiteX6028" fmla="*/ 2047670 w 5286365"/>
              <a:gd name="connsiteY6028" fmla="*/ 475467 h 6857999"/>
              <a:gd name="connsiteX6029" fmla="*/ 2050844 w 5286365"/>
              <a:gd name="connsiteY6029" fmla="*/ 448875 h 6857999"/>
              <a:gd name="connsiteX6030" fmla="*/ 2053225 w 5286365"/>
              <a:gd name="connsiteY6030" fmla="*/ 423872 h 6857999"/>
              <a:gd name="connsiteX6031" fmla="*/ 2055209 w 5286365"/>
              <a:gd name="connsiteY6031" fmla="*/ 400058 h 6857999"/>
              <a:gd name="connsiteX6032" fmla="*/ 2057987 w 5286365"/>
              <a:gd name="connsiteY6032" fmla="*/ 376643 h 6857999"/>
              <a:gd name="connsiteX6033" fmla="*/ 2059177 w 5286365"/>
              <a:gd name="connsiteY6033" fmla="*/ 364737 h 6857999"/>
              <a:gd name="connsiteX6034" fmla="*/ 2061558 w 5286365"/>
              <a:gd name="connsiteY6034" fmla="*/ 352433 h 6857999"/>
              <a:gd name="connsiteX6035" fmla="*/ 2063939 w 5286365"/>
              <a:gd name="connsiteY6035" fmla="*/ 340530 h 6857999"/>
              <a:gd name="connsiteX6036" fmla="*/ 2066716 w 5286365"/>
              <a:gd name="connsiteY6036" fmla="*/ 327431 h 6857999"/>
              <a:gd name="connsiteX6037" fmla="*/ 2070288 w 5286365"/>
              <a:gd name="connsiteY6037" fmla="*/ 314336 h 6857999"/>
              <a:gd name="connsiteX6038" fmla="*/ 2074256 w 5286365"/>
              <a:gd name="connsiteY6038" fmla="*/ 300841 h 6857999"/>
              <a:gd name="connsiteX6039" fmla="*/ 2079414 w 5286365"/>
              <a:gd name="connsiteY6039" fmla="*/ 286157 h 6857999"/>
              <a:gd name="connsiteX6040" fmla="*/ 2085366 w 5286365"/>
              <a:gd name="connsiteY6040" fmla="*/ 271075 h 6857999"/>
              <a:gd name="connsiteX6041" fmla="*/ 2079414 w 5286365"/>
              <a:gd name="connsiteY6041" fmla="*/ 270679 h 6857999"/>
              <a:gd name="connsiteX6042" fmla="*/ 2074256 w 5286365"/>
              <a:gd name="connsiteY6042" fmla="*/ 270679 h 6857999"/>
              <a:gd name="connsiteX6043" fmla="*/ 2070288 w 5286365"/>
              <a:gd name="connsiteY6043" fmla="*/ 271075 h 6857999"/>
              <a:gd name="connsiteX6044" fmla="*/ 2066716 w 5286365"/>
              <a:gd name="connsiteY6044" fmla="*/ 272664 h 6857999"/>
              <a:gd name="connsiteX6045" fmla="*/ 2064336 w 5286365"/>
              <a:gd name="connsiteY6045" fmla="*/ 274250 h 6857999"/>
              <a:gd name="connsiteX6046" fmla="*/ 2062352 w 5286365"/>
              <a:gd name="connsiteY6046" fmla="*/ 276237 h 6857999"/>
              <a:gd name="connsiteX6047" fmla="*/ 2061558 w 5286365"/>
              <a:gd name="connsiteY6047" fmla="*/ 279411 h 6857999"/>
              <a:gd name="connsiteX6048" fmla="*/ 2061558 w 5286365"/>
              <a:gd name="connsiteY6048" fmla="*/ 282582 h 6857999"/>
              <a:gd name="connsiteX6049" fmla="*/ 2058780 w 5286365"/>
              <a:gd name="connsiteY6049" fmla="*/ 280204 h 6857999"/>
              <a:gd name="connsiteX6050" fmla="*/ 2056399 w 5286365"/>
              <a:gd name="connsiteY6050" fmla="*/ 277823 h 6857999"/>
              <a:gd name="connsiteX6051" fmla="*/ 2054812 w 5286365"/>
              <a:gd name="connsiteY6051" fmla="*/ 274647 h 6857999"/>
              <a:gd name="connsiteX6052" fmla="*/ 2054415 w 5286365"/>
              <a:gd name="connsiteY6052" fmla="*/ 271075 h 6857999"/>
              <a:gd name="connsiteX6053" fmla="*/ 2054019 w 5286365"/>
              <a:gd name="connsiteY6053" fmla="*/ 267108 h 6857999"/>
              <a:gd name="connsiteX6054" fmla="*/ 2054415 w 5286365"/>
              <a:gd name="connsiteY6054" fmla="*/ 263138 h 6857999"/>
              <a:gd name="connsiteX6055" fmla="*/ 2054812 w 5286365"/>
              <a:gd name="connsiteY6055" fmla="*/ 259172 h 6857999"/>
              <a:gd name="connsiteX6056" fmla="*/ 2056399 w 5286365"/>
              <a:gd name="connsiteY6056" fmla="*/ 255201 h 6857999"/>
              <a:gd name="connsiteX6057" fmla="*/ 2057987 w 5286365"/>
              <a:gd name="connsiteY6057" fmla="*/ 251232 h 6857999"/>
              <a:gd name="connsiteX6058" fmla="*/ 2059971 w 5286365"/>
              <a:gd name="connsiteY6058" fmla="*/ 247264 h 6857999"/>
              <a:gd name="connsiteX6059" fmla="*/ 2061955 w 5286365"/>
              <a:gd name="connsiteY6059" fmla="*/ 243692 h 6857999"/>
              <a:gd name="connsiteX6060" fmla="*/ 2064336 w 5286365"/>
              <a:gd name="connsiteY6060" fmla="*/ 240120 h 6857999"/>
              <a:gd name="connsiteX6061" fmla="*/ 2067510 w 5286365"/>
              <a:gd name="connsiteY6061" fmla="*/ 236944 h 6857999"/>
              <a:gd name="connsiteX6062" fmla="*/ 2070288 w 5286365"/>
              <a:gd name="connsiteY6062" fmla="*/ 234961 h 6857999"/>
              <a:gd name="connsiteX6063" fmla="*/ 2073462 w 5286365"/>
              <a:gd name="connsiteY6063" fmla="*/ 232976 h 6857999"/>
              <a:gd name="connsiteX6064" fmla="*/ 2077033 w 5286365"/>
              <a:gd name="connsiteY6064" fmla="*/ 231389 h 6857999"/>
              <a:gd name="connsiteX6065" fmla="*/ 2072272 w 5286365"/>
              <a:gd name="connsiteY6065" fmla="*/ 228612 h 6857999"/>
              <a:gd name="connsiteX6066" fmla="*/ 2067907 w 5286365"/>
              <a:gd name="connsiteY6066" fmla="*/ 225435 h 6857999"/>
              <a:gd name="connsiteX6067" fmla="*/ 2064336 w 5286365"/>
              <a:gd name="connsiteY6067" fmla="*/ 222658 h 6857999"/>
              <a:gd name="connsiteX6068" fmla="*/ 2061558 w 5286365"/>
              <a:gd name="connsiteY6068" fmla="*/ 219484 h 6857999"/>
              <a:gd name="connsiteX6069" fmla="*/ 2058780 w 5286365"/>
              <a:gd name="connsiteY6069" fmla="*/ 216307 h 6857999"/>
              <a:gd name="connsiteX6070" fmla="*/ 2056399 w 5286365"/>
              <a:gd name="connsiteY6070" fmla="*/ 213132 h 6857999"/>
              <a:gd name="connsiteX6071" fmla="*/ 2054415 w 5286365"/>
              <a:gd name="connsiteY6071" fmla="*/ 209959 h 6857999"/>
              <a:gd name="connsiteX6072" fmla="*/ 2052828 w 5286365"/>
              <a:gd name="connsiteY6072" fmla="*/ 206783 h 6857999"/>
              <a:gd name="connsiteX6073" fmla="*/ 2050844 w 5286365"/>
              <a:gd name="connsiteY6073" fmla="*/ 200433 h 6857999"/>
              <a:gd name="connsiteX6074" fmla="*/ 2049257 w 5286365"/>
              <a:gd name="connsiteY6074" fmla="*/ 194481 h 6857999"/>
              <a:gd name="connsiteX6075" fmla="*/ 2048860 w 5286365"/>
              <a:gd name="connsiteY6075" fmla="*/ 187735 h 6857999"/>
              <a:gd name="connsiteX6076" fmla="*/ 2048463 w 5286365"/>
              <a:gd name="connsiteY6076" fmla="*/ 181384 h 6857999"/>
              <a:gd name="connsiteX6077" fmla="*/ 2047670 w 5286365"/>
              <a:gd name="connsiteY6077" fmla="*/ 167889 h 6857999"/>
              <a:gd name="connsiteX6078" fmla="*/ 2047273 w 5286365"/>
              <a:gd name="connsiteY6078" fmla="*/ 160747 h 6857999"/>
              <a:gd name="connsiteX6079" fmla="*/ 2045686 w 5286365"/>
              <a:gd name="connsiteY6079" fmla="*/ 153602 h 6857999"/>
              <a:gd name="connsiteX6080" fmla="*/ 2043305 w 5286365"/>
              <a:gd name="connsiteY6080" fmla="*/ 146855 h 6857999"/>
              <a:gd name="connsiteX6081" fmla="*/ 2039337 w 5286365"/>
              <a:gd name="connsiteY6081" fmla="*/ 139314 h 6857999"/>
              <a:gd name="connsiteX6082" fmla="*/ 2037353 w 5286365"/>
              <a:gd name="connsiteY6082" fmla="*/ 135345 h 6857999"/>
              <a:gd name="connsiteX6083" fmla="*/ 2034178 w 5286365"/>
              <a:gd name="connsiteY6083" fmla="*/ 131774 h 6857999"/>
              <a:gd name="connsiteX6084" fmla="*/ 2031400 w 5286365"/>
              <a:gd name="connsiteY6084" fmla="*/ 127805 h 6857999"/>
              <a:gd name="connsiteX6085" fmla="*/ 2027432 w 5286365"/>
              <a:gd name="connsiteY6085" fmla="*/ 124234 h 6857999"/>
              <a:gd name="connsiteX6086" fmla="*/ 2021877 w 5286365"/>
              <a:gd name="connsiteY6086" fmla="*/ 125026 h 6857999"/>
              <a:gd name="connsiteX6087" fmla="*/ 2016718 w 5286365"/>
              <a:gd name="connsiteY6087" fmla="*/ 126615 h 6857999"/>
              <a:gd name="connsiteX6088" fmla="*/ 2012354 w 5286365"/>
              <a:gd name="connsiteY6088" fmla="*/ 128201 h 6857999"/>
              <a:gd name="connsiteX6089" fmla="*/ 2007989 w 5286365"/>
              <a:gd name="connsiteY6089" fmla="*/ 130188 h 6857999"/>
              <a:gd name="connsiteX6090" fmla="*/ 2004021 w 5286365"/>
              <a:gd name="connsiteY6090" fmla="*/ 132567 h 6857999"/>
              <a:gd name="connsiteX6091" fmla="*/ 2001243 w 5286365"/>
              <a:gd name="connsiteY6091" fmla="*/ 135345 h 6857999"/>
              <a:gd name="connsiteX6092" fmla="*/ 1998068 w 5286365"/>
              <a:gd name="connsiteY6092" fmla="*/ 137725 h 6857999"/>
              <a:gd name="connsiteX6093" fmla="*/ 1995688 w 5286365"/>
              <a:gd name="connsiteY6093" fmla="*/ 141298 h 6857999"/>
              <a:gd name="connsiteX6094" fmla="*/ 1993307 w 5286365"/>
              <a:gd name="connsiteY6094" fmla="*/ 144077 h 6857999"/>
              <a:gd name="connsiteX6095" fmla="*/ 1991323 w 5286365"/>
              <a:gd name="connsiteY6095" fmla="*/ 148045 h 6857999"/>
              <a:gd name="connsiteX6096" fmla="*/ 1990132 w 5286365"/>
              <a:gd name="connsiteY6096" fmla="*/ 151617 h 6857999"/>
              <a:gd name="connsiteX6097" fmla="*/ 1988545 w 5286365"/>
              <a:gd name="connsiteY6097" fmla="*/ 156381 h 6857999"/>
              <a:gd name="connsiteX6098" fmla="*/ 1988148 w 5286365"/>
              <a:gd name="connsiteY6098" fmla="*/ 160350 h 6857999"/>
              <a:gd name="connsiteX6099" fmla="*/ 1987751 w 5286365"/>
              <a:gd name="connsiteY6099" fmla="*/ 165113 h 6857999"/>
              <a:gd name="connsiteX6100" fmla="*/ 1987751 w 5286365"/>
              <a:gd name="connsiteY6100" fmla="*/ 169872 h 6857999"/>
              <a:gd name="connsiteX6101" fmla="*/ 1988148 w 5286365"/>
              <a:gd name="connsiteY6101" fmla="*/ 175430 h 6857999"/>
              <a:gd name="connsiteX6102" fmla="*/ 1976641 w 5286365"/>
              <a:gd name="connsiteY6102" fmla="*/ 177016 h 6857999"/>
              <a:gd name="connsiteX6103" fmla="*/ 1965133 w 5286365"/>
              <a:gd name="connsiteY6103" fmla="*/ 179001 h 6857999"/>
              <a:gd name="connsiteX6104" fmla="*/ 1959975 w 5286365"/>
              <a:gd name="connsiteY6104" fmla="*/ 179795 h 6857999"/>
              <a:gd name="connsiteX6105" fmla="*/ 1954816 w 5286365"/>
              <a:gd name="connsiteY6105" fmla="*/ 181780 h 6857999"/>
              <a:gd name="connsiteX6106" fmla="*/ 1950848 w 5286365"/>
              <a:gd name="connsiteY6106" fmla="*/ 183765 h 6857999"/>
              <a:gd name="connsiteX6107" fmla="*/ 1949658 w 5286365"/>
              <a:gd name="connsiteY6107" fmla="*/ 184956 h 6857999"/>
              <a:gd name="connsiteX6108" fmla="*/ 1948070 w 5286365"/>
              <a:gd name="connsiteY6108" fmla="*/ 186543 h 6857999"/>
              <a:gd name="connsiteX6109" fmla="*/ 1943309 w 5286365"/>
              <a:gd name="connsiteY6109" fmla="*/ 186543 h 6857999"/>
              <a:gd name="connsiteX6110" fmla="*/ 1940531 w 5286365"/>
              <a:gd name="connsiteY6110" fmla="*/ 185351 h 6857999"/>
              <a:gd name="connsiteX6111" fmla="*/ 1938944 w 5286365"/>
              <a:gd name="connsiteY6111" fmla="*/ 184956 h 6857999"/>
              <a:gd name="connsiteX6112" fmla="*/ 1938547 w 5286365"/>
              <a:gd name="connsiteY6112" fmla="*/ 183367 h 6857999"/>
              <a:gd name="connsiteX6113" fmla="*/ 1938547 w 5286365"/>
              <a:gd name="connsiteY6113" fmla="*/ 181780 h 6857999"/>
              <a:gd name="connsiteX6114" fmla="*/ 1939341 w 5286365"/>
              <a:gd name="connsiteY6114" fmla="*/ 180193 h 6857999"/>
              <a:gd name="connsiteX6115" fmla="*/ 1942515 w 5286365"/>
              <a:gd name="connsiteY6115" fmla="*/ 177414 h 6857999"/>
              <a:gd name="connsiteX6116" fmla="*/ 1946086 w 5286365"/>
              <a:gd name="connsiteY6116" fmla="*/ 173843 h 6857999"/>
              <a:gd name="connsiteX6117" fmla="*/ 1946880 w 5286365"/>
              <a:gd name="connsiteY6117" fmla="*/ 172650 h 6857999"/>
              <a:gd name="connsiteX6118" fmla="*/ 1947277 w 5286365"/>
              <a:gd name="connsiteY6118" fmla="*/ 171460 h 6857999"/>
              <a:gd name="connsiteX6119" fmla="*/ 1947277 w 5286365"/>
              <a:gd name="connsiteY6119" fmla="*/ 170270 h 6857999"/>
              <a:gd name="connsiteX6120" fmla="*/ 1946086 w 5286365"/>
              <a:gd name="connsiteY6120" fmla="*/ 169872 h 6857999"/>
              <a:gd name="connsiteX6121" fmla="*/ 1948467 w 5286365"/>
              <a:gd name="connsiteY6121" fmla="*/ 169872 h 6857999"/>
              <a:gd name="connsiteX6122" fmla="*/ 1952435 w 5286365"/>
              <a:gd name="connsiteY6122" fmla="*/ 168686 h 6857999"/>
              <a:gd name="connsiteX6123" fmla="*/ 1957197 w 5286365"/>
              <a:gd name="connsiteY6123" fmla="*/ 167492 h 6857999"/>
              <a:gd name="connsiteX6124" fmla="*/ 1961165 w 5286365"/>
              <a:gd name="connsiteY6124" fmla="*/ 165113 h 6857999"/>
              <a:gd name="connsiteX6125" fmla="*/ 1965133 w 5286365"/>
              <a:gd name="connsiteY6125" fmla="*/ 162728 h 6857999"/>
              <a:gd name="connsiteX6126" fmla="*/ 1969101 w 5286365"/>
              <a:gd name="connsiteY6126" fmla="*/ 159950 h 6857999"/>
              <a:gd name="connsiteX6127" fmla="*/ 1972673 w 5286365"/>
              <a:gd name="connsiteY6127" fmla="*/ 156777 h 6857999"/>
              <a:gd name="connsiteX6128" fmla="*/ 1976244 w 5286365"/>
              <a:gd name="connsiteY6128" fmla="*/ 153204 h 6857999"/>
              <a:gd name="connsiteX6129" fmla="*/ 1979418 w 5286365"/>
              <a:gd name="connsiteY6129" fmla="*/ 149237 h 6857999"/>
              <a:gd name="connsiteX6130" fmla="*/ 1986164 w 5286365"/>
              <a:gd name="connsiteY6130" fmla="*/ 141298 h 6857999"/>
              <a:gd name="connsiteX6131" fmla="*/ 1991323 w 5286365"/>
              <a:gd name="connsiteY6131" fmla="*/ 132567 h 6857999"/>
              <a:gd name="connsiteX6132" fmla="*/ 1995291 w 5286365"/>
              <a:gd name="connsiteY6132" fmla="*/ 124234 h 6857999"/>
              <a:gd name="connsiteX6133" fmla="*/ 1994497 w 5286365"/>
              <a:gd name="connsiteY6133" fmla="*/ 123044 h 6857999"/>
              <a:gd name="connsiteX6134" fmla="*/ 1994100 w 5286365"/>
              <a:gd name="connsiteY6134" fmla="*/ 122249 h 6857999"/>
              <a:gd name="connsiteX6135" fmla="*/ 1991719 w 5286365"/>
              <a:gd name="connsiteY6135" fmla="*/ 120661 h 6857999"/>
              <a:gd name="connsiteX6136" fmla="*/ 1988942 w 5286365"/>
              <a:gd name="connsiteY6136" fmla="*/ 119471 h 6857999"/>
              <a:gd name="connsiteX6137" fmla="*/ 1986561 w 5286365"/>
              <a:gd name="connsiteY6137" fmla="*/ 119073 h 6857999"/>
              <a:gd name="connsiteX6138" fmla="*/ 1983783 w 5286365"/>
              <a:gd name="connsiteY6138" fmla="*/ 118279 h 6857999"/>
              <a:gd name="connsiteX6139" fmla="*/ 1981402 w 5286365"/>
              <a:gd name="connsiteY6139" fmla="*/ 116692 h 6857999"/>
              <a:gd name="connsiteX6140" fmla="*/ 1979418 w 5286365"/>
              <a:gd name="connsiteY6140" fmla="*/ 115105 h 6857999"/>
              <a:gd name="connsiteX6141" fmla="*/ 1979022 w 5286365"/>
              <a:gd name="connsiteY6141" fmla="*/ 113913 h 6857999"/>
              <a:gd name="connsiteX6142" fmla="*/ 1979022 w 5286365"/>
              <a:gd name="connsiteY6142" fmla="*/ 112724 h 6857999"/>
              <a:gd name="connsiteX6143" fmla="*/ 1973466 w 5286365"/>
              <a:gd name="connsiteY6143" fmla="*/ 114708 h 6857999"/>
              <a:gd name="connsiteX6144" fmla="*/ 1969498 w 5286365"/>
              <a:gd name="connsiteY6144" fmla="*/ 116692 h 6857999"/>
              <a:gd name="connsiteX6145" fmla="*/ 1965927 w 5286365"/>
              <a:gd name="connsiteY6145" fmla="*/ 118677 h 6857999"/>
              <a:gd name="connsiteX6146" fmla="*/ 1963546 w 5286365"/>
              <a:gd name="connsiteY6146" fmla="*/ 120661 h 6857999"/>
              <a:gd name="connsiteX6147" fmla="*/ 1961562 w 5286365"/>
              <a:gd name="connsiteY6147" fmla="*/ 122645 h 6857999"/>
              <a:gd name="connsiteX6148" fmla="*/ 1960371 w 5286365"/>
              <a:gd name="connsiteY6148" fmla="*/ 125026 h 6857999"/>
              <a:gd name="connsiteX6149" fmla="*/ 1959578 w 5286365"/>
              <a:gd name="connsiteY6149" fmla="*/ 127012 h 6857999"/>
              <a:gd name="connsiteX6150" fmla="*/ 1959181 w 5286365"/>
              <a:gd name="connsiteY6150" fmla="*/ 129789 h 6857999"/>
              <a:gd name="connsiteX6151" fmla="*/ 1959181 w 5286365"/>
              <a:gd name="connsiteY6151" fmla="*/ 135741 h 6857999"/>
              <a:gd name="connsiteX6152" fmla="*/ 1959181 w 5286365"/>
              <a:gd name="connsiteY6152" fmla="*/ 142091 h 6857999"/>
              <a:gd name="connsiteX6153" fmla="*/ 1959181 w 5286365"/>
              <a:gd name="connsiteY6153" fmla="*/ 145664 h 6857999"/>
              <a:gd name="connsiteX6154" fmla="*/ 1958387 w 5286365"/>
              <a:gd name="connsiteY6154" fmla="*/ 149631 h 6857999"/>
              <a:gd name="connsiteX6155" fmla="*/ 1957197 w 5286365"/>
              <a:gd name="connsiteY6155" fmla="*/ 153602 h 6857999"/>
              <a:gd name="connsiteX6156" fmla="*/ 1955610 w 5286365"/>
              <a:gd name="connsiteY6156" fmla="*/ 158364 h 6857999"/>
              <a:gd name="connsiteX6157" fmla="*/ 1950054 w 5286365"/>
              <a:gd name="connsiteY6157" fmla="*/ 156777 h 6857999"/>
              <a:gd name="connsiteX6158" fmla="*/ 1946086 w 5286365"/>
              <a:gd name="connsiteY6158" fmla="*/ 155190 h 6857999"/>
              <a:gd name="connsiteX6159" fmla="*/ 1944896 w 5286365"/>
              <a:gd name="connsiteY6159" fmla="*/ 154396 h 6857999"/>
              <a:gd name="connsiteX6160" fmla="*/ 1944102 w 5286365"/>
              <a:gd name="connsiteY6160" fmla="*/ 153204 h 6857999"/>
              <a:gd name="connsiteX6161" fmla="*/ 1943309 w 5286365"/>
              <a:gd name="connsiteY6161" fmla="*/ 152412 h 6857999"/>
              <a:gd name="connsiteX6162" fmla="*/ 1943309 w 5286365"/>
              <a:gd name="connsiteY6162" fmla="*/ 151221 h 6857999"/>
              <a:gd name="connsiteX6163" fmla="*/ 1944102 w 5286365"/>
              <a:gd name="connsiteY6163" fmla="*/ 148839 h 6857999"/>
              <a:gd name="connsiteX6164" fmla="*/ 1944896 w 5286365"/>
              <a:gd name="connsiteY6164" fmla="*/ 146060 h 6857999"/>
              <a:gd name="connsiteX6165" fmla="*/ 1948864 w 5286365"/>
              <a:gd name="connsiteY6165" fmla="*/ 140903 h 6857999"/>
              <a:gd name="connsiteX6166" fmla="*/ 1950451 w 5286365"/>
              <a:gd name="connsiteY6166" fmla="*/ 137725 h 6857999"/>
              <a:gd name="connsiteX6167" fmla="*/ 1952435 w 5286365"/>
              <a:gd name="connsiteY6167" fmla="*/ 134553 h 6857999"/>
              <a:gd name="connsiteX6168" fmla="*/ 1953626 w 5286365"/>
              <a:gd name="connsiteY6168" fmla="*/ 131774 h 6857999"/>
              <a:gd name="connsiteX6169" fmla="*/ 1953626 w 5286365"/>
              <a:gd name="connsiteY6169" fmla="*/ 128996 h 6857999"/>
              <a:gd name="connsiteX6170" fmla="*/ 1952832 w 5286365"/>
              <a:gd name="connsiteY6170" fmla="*/ 127805 h 6857999"/>
              <a:gd name="connsiteX6171" fmla="*/ 1952435 w 5286365"/>
              <a:gd name="connsiteY6171" fmla="*/ 126217 h 6857999"/>
              <a:gd name="connsiteX6172" fmla="*/ 1950848 w 5286365"/>
              <a:gd name="connsiteY6172" fmla="*/ 124630 h 6857999"/>
              <a:gd name="connsiteX6173" fmla="*/ 1949658 w 5286365"/>
              <a:gd name="connsiteY6173" fmla="*/ 123836 h 6857999"/>
              <a:gd name="connsiteX6174" fmla="*/ 1945293 w 5286365"/>
              <a:gd name="connsiteY6174" fmla="*/ 121057 h 6857999"/>
              <a:gd name="connsiteX6175" fmla="*/ 1938944 w 5286365"/>
              <a:gd name="connsiteY6175" fmla="*/ 118677 h 6857999"/>
              <a:gd name="connsiteX6176" fmla="*/ 1931404 w 5286365"/>
              <a:gd name="connsiteY6176" fmla="*/ 120264 h 6857999"/>
              <a:gd name="connsiteX6177" fmla="*/ 1925055 w 5286365"/>
              <a:gd name="connsiteY6177" fmla="*/ 122249 h 6857999"/>
              <a:gd name="connsiteX6178" fmla="*/ 1919897 w 5286365"/>
              <a:gd name="connsiteY6178" fmla="*/ 125026 h 6857999"/>
              <a:gd name="connsiteX6179" fmla="*/ 1915532 w 5286365"/>
              <a:gd name="connsiteY6179" fmla="*/ 128201 h 6857999"/>
              <a:gd name="connsiteX6180" fmla="*/ 1912357 w 5286365"/>
              <a:gd name="connsiteY6180" fmla="*/ 132170 h 6857999"/>
              <a:gd name="connsiteX6181" fmla="*/ 1909183 w 5286365"/>
              <a:gd name="connsiteY6181" fmla="*/ 136140 h 6857999"/>
              <a:gd name="connsiteX6182" fmla="*/ 1907992 w 5286365"/>
              <a:gd name="connsiteY6182" fmla="*/ 140903 h 6857999"/>
              <a:gd name="connsiteX6183" fmla="*/ 1906405 w 5286365"/>
              <a:gd name="connsiteY6183" fmla="*/ 145268 h 6857999"/>
              <a:gd name="connsiteX6184" fmla="*/ 1905215 w 5286365"/>
              <a:gd name="connsiteY6184" fmla="*/ 150427 h 6857999"/>
              <a:gd name="connsiteX6185" fmla="*/ 1904818 w 5286365"/>
              <a:gd name="connsiteY6185" fmla="*/ 155190 h 6857999"/>
              <a:gd name="connsiteX6186" fmla="*/ 1903627 w 5286365"/>
              <a:gd name="connsiteY6186" fmla="*/ 164714 h 6857999"/>
              <a:gd name="connsiteX6187" fmla="*/ 1902437 w 5286365"/>
              <a:gd name="connsiteY6187" fmla="*/ 173445 h 6857999"/>
              <a:gd name="connsiteX6188" fmla="*/ 1901247 w 5286365"/>
              <a:gd name="connsiteY6188" fmla="*/ 177414 h 6857999"/>
              <a:gd name="connsiteX6189" fmla="*/ 1899659 w 5286365"/>
              <a:gd name="connsiteY6189" fmla="*/ 180985 h 6857999"/>
              <a:gd name="connsiteX6190" fmla="*/ 1897278 w 5286365"/>
              <a:gd name="connsiteY6190" fmla="*/ 177414 h 6857999"/>
              <a:gd name="connsiteX6191" fmla="*/ 1895294 w 5286365"/>
              <a:gd name="connsiteY6191" fmla="*/ 173843 h 6857999"/>
              <a:gd name="connsiteX6192" fmla="*/ 1893707 w 5286365"/>
              <a:gd name="connsiteY6192" fmla="*/ 169872 h 6857999"/>
              <a:gd name="connsiteX6193" fmla="*/ 1892914 w 5286365"/>
              <a:gd name="connsiteY6193" fmla="*/ 165113 h 6857999"/>
              <a:gd name="connsiteX6194" fmla="*/ 1891723 w 5286365"/>
              <a:gd name="connsiteY6194" fmla="*/ 161142 h 6857999"/>
              <a:gd name="connsiteX6195" fmla="*/ 1891326 w 5286365"/>
              <a:gd name="connsiteY6195" fmla="*/ 156777 h 6857999"/>
              <a:gd name="connsiteX6196" fmla="*/ 1890930 w 5286365"/>
              <a:gd name="connsiteY6196" fmla="*/ 147252 h 6857999"/>
              <a:gd name="connsiteX6197" fmla="*/ 1891326 w 5286365"/>
              <a:gd name="connsiteY6197" fmla="*/ 137332 h 6857999"/>
              <a:gd name="connsiteX6198" fmla="*/ 1892914 w 5286365"/>
              <a:gd name="connsiteY6198" fmla="*/ 127012 h 6857999"/>
              <a:gd name="connsiteX6199" fmla="*/ 1894104 w 5286365"/>
              <a:gd name="connsiteY6199" fmla="*/ 116692 h 6857999"/>
              <a:gd name="connsiteX6200" fmla="*/ 1896882 w 5286365"/>
              <a:gd name="connsiteY6200" fmla="*/ 105580 h 6857999"/>
              <a:gd name="connsiteX6201" fmla="*/ 1901643 w 5286365"/>
              <a:gd name="connsiteY6201" fmla="*/ 84147 h 6857999"/>
              <a:gd name="connsiteX6202" fmla="*/ 1903627 w 5286365"/>
              <a:gd name="connsiteY6202" fmla="*/ 73035 h 6857999"/>
              <a:gd name="connsiteX6203" fmla="*/ 1906008 w 5286365"/>
              <a:gd name="connsiteY6203" fmla="*/ 62322 h 6857999"/>
              <a:gd name="connsiteX6204" fmla="*/ 1907199 w 5286365"/>
              <a:gd name="connsiteY6204" fmla="*/ 52001 h 6857999"/>
              <a:gd name="connsiteX6205" fmla="*/ 1907992 w 5286365"/>
              <a:gd name="connsiteY6205" fmla="*/ 41286 h 6857999"/>
              <a:gd name="connsiteX6206" fmla="*/ 1907199 w 5286365"/>
              <a:gd name="connsiteY6206" fmla="*/ 31764 h 6857999"/>
              <a:gd name="connsiteX6207" fmla="*/ 1906802 w 5286365"/>
              <a:gd name="connsiteY6207" fmla="*/ 26601 h 6857999"/>
              <a:gd name="connsiteX6208" fmla="*/ 1906008 w 5286365"/>
              <a:gd name="connsiteY6208" fmla="*/ 22239 h 6857999"/>
              <a:gd name="connsiteX6209" fmla="*/ 1909183 w 5286365"/>
              <a:gd name="connsiteY6209" fmla="*/ 18666 h 6857999"/>
              <a:gd name="connsiteX6210" fmla="*/ 1912357 w 5286365"/>
              <a:gd name="connsiteY6210" fmla="*/ 14697 h 6857999"/>
              <a:gd name="connsiteX6211" fmla="*/ 1914738 w 5286365"/>
              <a:gd name="connsiteY6211" fmla="*/ 10727 h 6857999"/>
              <a:gd name="connsiteX6212" fmla="*/ 1917516 w 5286365"/>
              <a:gd name="connsiteY6212" fmla="*/ 6760 h 6857999"/>
              <a:gd name="connsiteX6213" fmla="*/ 1920588 w 5286365"/>
              <a:gd name="connsiteY6213" fmla="*/ 0 h 6857999"/>
              <a:gd name="connsiteX6214" fmla="*/ 2066854 w 5286365"/>
              <a:gd name="connsiteY6214" fmla="*/ 0 h 6857999"/>
              <a:gd name="connsiteX6215" fmla="*/ 2067510 w 5286365"/>
              <a:gd name="connsiteY6215" fmla="*/ 2788 h 6857999"/>
              <a:gd name="connsiteX6216" fmla="*/ 2067907 w 5286365"/>
              <a:gd name="connsiteY6216" fmla="*/ 10331 h 6857999"/>
              <a:gd name="connsiteX6217" fmla="*/ 2067510 w 5286365"/>
              <a:gd name="connsiteY6217" fmla="*/ 18270 h 6857999"/>
              <a:gd name="connsiteX6218" fmla="*/ 2065923 w 5286365"/>
              <a:gd name="connsiteY6218" fmla="*/ 27395 h 6857999"/>
              <a:gd name="connsiteX6219" fmla="*/ 2071875 w 5286365"/>
              <a:gd name="connsiteY6219" fmla="*/ 24618 h 6857999"/>
              <a:gd name="connsiteX6220" fmla="*/ 2077430 w 5286365"/>
              <a:gd name="connsiteY6220" fmla="*/ 21840 h 6857999"/>
              <a:gd name="connsiteX6221" fmla="*/ 2081398 w 5286365"/>
              <a:gd name="connsiteY6221" fmla="*/ 18666 h 6857999"/>
              <a:gd name="connsiteX6222" fmla="*/ 2084970 w 5286365"/>
              <a:gd name="connsiteY6222" fmla="*/ 15093 h 6857999"/>
              <a:gd name="connsiteX6223" fmla="*/ 2088144 w 5286365"/>
              <a:gd name="connsiteY6223" fmla="*/ 11918 h 6857999"/>
              <a:gd name="connsiteX6224" fmla="*/ 2089335 w 5286365"/>
              <a:gd name="connsiteY6224" fmla="*/ 8347 h 6857999"/>
              <a:gd name="connsiteX6225" fmla="*/ 2090922 w 5286365"/>
              <a:gd name="connsiteY6225" fmla="*/ 4774 h 6857999"/>
              <a:gd name="connsiteX6226" fmla="*/ 2091319 w 5286365"/>
              <a:gd name="connsiteY6226" fmla="*/ 807 h 6857999"/>
              <a:gd name="connsiteX6227" fmla="*/ 2091319 w 5286365"/>
              <a:gd name="connsiteY6227" fmla="*/ 0 h 6857999"/>
              <a:gd name="connsiteX6228" fmla="*/ 5286365 w 5286365"/>
              <a:gd name="connsiteY6228" fmla="*/ 0 h 6857999"/>
              <a:gd name="connsiteX6229" fmla="*/ 5286365 w 5286365"/>
              <a:gd name="connsiteY6229" fmla="*/ 1588229 h 6857999"/>
              <a:gd name="connsiteX6230" fmla="*/ 5286026 w 5286365"/>
              <a:gd name="connsiteY6230" fmla="*/ 1585519 h 6857999"/>
              <a:gd name="connsiteX6231" fmla="*/ 5284440 w 5286365"/>
              <a:gd name="connsiteY6231" fmla="*/ 1579562 h 6857999"/>
              <a:gd name="connsiteX6232" fmla="*/ 5281661 w 5286365"/>
              <a:gd name="connsiteY6232" fmla="*/ 1574005 h 6857999"/>
              <a:gd name="connsiteX6233" fmla="*/ 5279280 w 5286365"/>
              <a:gd name="connsiteY6233" fmla="*/ 1568454 h 6857999"/>
              <a:gd name="connsiteX6234" fmla="*/ 5276504 w 5286365"/>
              <a:gd name="connsiteY6234" fmla="*/ 1563687 h 6857999"/>
              <a:gd name="connsiteX6235" fmla="*/ 5273329 w 5286365"/>
              <a:gd name="connsiteY6235" fmla="*/ 1574005 h 6857999"/>
              <a:gd name="connsiteX6236" fmla="*/ 5269361 w 5286365"/>
              <a:gd name="connsiteY6236" fmla="*/ 1585119 h 6857999"/>
              <a:gd name="connsiteX6237" fmla="*/ 5265392 w 5286365"/>
              <a:gd name="connsiteY6237" fmla="*/ 1595041 h 6857999"/>
              <a:gd name="connsiteX6238" fmla="*/ 5260631 w 5286365"/>
              <a:gd name="connsiteY6238" fmla="*/ 1605756 h 6857999"/>
              <a:gd name="connsiteX6239" fmla="*/ 5255870 w 5286365"/>
              <a:gd name="connsiteY6239" fmla="*/ 1615280 h 6857999"/>
              <a:gd name="connsiteX6240" fmla="*/ 5250315 w 5286365"/>
              <a:gd name="connsiteY6240" fmla="*/ 1624805 h 6857999"/>
              <a:gd name="connsiteX6241" fmla="*/ 5244362 w 5286365"/>
              <a:gd name="connsiteY6241" fmla="*/ 1633935 h 6857999"/>
              <a:gd name="connsiteX6242" fmla="*/ 5237616 w 5286365"/>
              <a:gd name="connsiteY6242" fmla="*/ 1642266 h 6857999"/>
              <a:gd name="connsiteX6243" fmla="*/ 5234838 w 5286365"/>
              <a:gd name="connsiteY6243" fmla="*/ 1643061 h 6857999"/>
              <a:gd name="connsiteX6244" fmla="*/ 5232060 w 5286365"/>
              <a:gd name="connsiteY6244" fmla="*/ 1642266 h 6857999"/>
              <a:gd name="connsiteX6245" fmla="*/ 5230472 w 5286365"/>
              <a:gd name="connsiteY6245" fmla="*/ 1641478 h 6857999"/>
              <a:gd name="connsiteX6246" fmla="*/ 5229680 w 5286365"/>
              <a:gd name="connsiteY6246" fmla="*/ 1639888 h 6857999"/>
              <a:gd name="connsiteX6247" fmla="*/ 5229284 w 5286365"/>
              <a:gd name="connsiteY6247" fmla="*/ 1637905 h 6857999"/>
              <a:gd name="connsiteX6248" fmla="*/ 5229284 w 5286365"/>
              <a:gd name="connsiteY6248" fmla="*/ 1635919 h 6857999"/>
              <a:gd name="connsiteX6249" fmla="*/ 5228490 w 5286365"/>
              <a:gd name="connsiteY6249" fmla="*/ 1631949 h 6857999"/>
              <a:gd name="connsiteX6250" fmla="*/ 5228490 w 5286365"/>
              <a:gd name="connsiteY6250" fmla="*/ 1629964 h 6857999"/>
              <a:gd name="connsiteX6251" fmla="*/ 5228092 w 5286365"/>
              <a:gd name="connsiteY6251" fmla="*/ 1627981 h 6857999"/>
              <a:gd name="connsiteX6252" fmla="*/ 5227696 w 5286365"/>
              <a:gd name="connsiteY6252" fmla="*/ 1626393 h 6857999"/>
              <a:gd name="connsiteX6253" fmla="*/ 5226107 w 5286365"/>
              <a:gd name="connsiteY6253" fmla="*/ 1624805 h 6857999"/>
              <a:gd name="connsiteX6254" fmla="*/ 5224125 w 5286365"/>
              <a:gd name="connsiteY6254" fmla="*/ 1624407 h 6857999"/>
              <a:gd name="connsiteX6255" fmla="*/ 5221743 w 5286365"/>
              <a:gd name="connsiteY6255" fmla="*/ 1623617 h 6857999"/>
              <a:gd name="connsiteX6256" fmla="*/ 5218171 w 5286365"/>
              <a:gd name="connsiteY6256" fmla="*/ 1624407 h 6857999"/>
              <a:gd name="connsiteX6257" fmla="*/ 5213011 w 5286365"/>
              <a:gd name="connsiteY6257" fmla="*/ 1625999 h 6857999"/>
              <a:gd name="connsiteX6258" fmla="*/ 5210633 w 5286365"/>
              <a:gd name="connsiteY6258" fmla="*/ 1627188 h 6857999"/>
              <a:gd name="connsiteX6259" fmla="*/ 5209046 w 5286365"/>
              <a:gd name="connsiteY6259" fmla="*/ 1629173 h 6857999"/>
              <a:gd name="connsiteX6260" fmla="*/ 5208252 w 5286365"/>
              <a:gd name="connsiteY6260" fmla="*/ 1631949 h 6857999"/>
              <a:gd name="connsiteX6261" fmla="*/ 5207459 w 5286365"/>
              <a:gd name="connsiteY6261" fmla="*/ 1635523 h 6857999"/>
              <a:gd name="connsiteX6262" fmla="*/ 5207459 w 5286365"/>
              <a:gd name="connsiteY6262" fmla="*/ 1642266 h 6857999"/>
              <a:gd name="connsiteX6263" fmla="*/ 5207459 w 5286365"/>
              <a:gd name="connsiteY6263" fmla="*/ 1650209 h 6857999"/>
              <a:gd name="connsiteX6264" fmla="*/ 5207459 w 5286365"/>
              <a:gd name="connsiteY6264" fmla="*/ 1654971 h 6857999"/>
              <a:gd name="connsiteX6265" fmla="*/ 5207061 w 5286365"/>
              <a:gd name="connsiteY6265" fmla="*/ 1658936 h 6857999"/>
              <a:gd name="connsiteX6266" fmla="*/ 5206267 w 5286365"/>
              <a:gd name="connsiteY6266" fmla="*/ 1662509 h 6857999"/>
              <a:gd name="connsiteX6267" fmla="*/ 5204680 w 5286365"/>
              <a:gd name="connsiteY6267" fmla="*/ 1666477 h 6857999"/>
              <a:gd name="connsiteX6268" fmla="*/ 5202697 w 5286365"/>
              <a:gd name="connsiteY6268" fmla="*/ 1669651 h 6857999"/>
              <a:gd name="connsiteX6269" fmla="*/ 5199524 w 5286365"/>
              <a:gd name="connsiteY6269" fmla="*/ 1672430 h 6857999"/>
              <a:gd name="connsiteX6270" fmla="*/ 5195157 w 5286365"/>
              <a:gd name="connsiteY6270" fmla="*/ 1674812 h 6857999"/>
              <a:gd name="connsiteX6271" fmla="*/ 5189998 w 5286365"/>
              <a:gd name="connsiteY6271" fmla="*/ 1676399 h 6857999"/>
              <a:gd name="connsiteX6272" fmla="*/ 5191584 w 5286365"/>
              <a:gd name="connsiteY6272" fmla="*/ 1679574 h 6857999"/>
              <a:gd name="connsiteX6273" fmla="*/ 5192381 w 5286365"/>
              <a:gd name="connsiteY6273" fmla="*/ 1681161 h 6857999"/>
              <a:gd name="connsiteX6274" fmla="*/ 5193966 w 5286365"/>
              <a:gd name="connsiteY6274" fmla="*/ 1681560 h 6857999"/>
              <a:gd name="connsiteX6275" fmla="*/ 5195157 w 5286365"/>
              <a:gd name="connsiteY6275" fmla="*/ 1681958 h 6857999"/>
              <a:gd name="connsiteX6276" fmla="*/ 5196346 w 5286365"/>
              <a:gd name="connsiteY6276" fmla="*/ 1681161 h 6857999"/>
              <a:gd name="connsiteX6277" fmla="*/ 5197936 w 5286365"/>
              <a:gd name="connsiteY6277" fmla="*/ 1679970 h 6857999"/>
              <a:gd name="connsiteX6278" fmla="*/ 5201110 w 5286365"/>
              <a:gd name="connsiteY6278" fmla="*/ 1677588 h 6857999"/>
              <a:gd name="connsiteX6279" fmla="*/ 5205079 w 5286365"/>
              <a:gd name="connsiteY6279" fmla="*/ 1674017 h 6857999"/>
              <a:gd name="connsiteX6280" fmla="*/ 5207061 w 5286365"/>
              <a:gd name="connsiteY6280" fmla="*/ 1672430 h 6857999"/>
              <a:gd name="connsiteX6281" fmla="*/ 5209444 w 5286365"/>
              <a:gd name="connsiteY6281" fmla="*/ 1670845 h 6857999"/>
              <a:gd name="connsiteX6282" fmla="*/ 5212220 w 5286365"/>
              <a:gd name="connsiteY6282" fmla="*/ 1670048 h 6857999"/>
              <a:gd name="connsiteX6283" fmla="*/ 5214999 w 5286365"/>
              <a:gd name="connsiteY6283" fmla="*/ 1670048 h 6857999"/>
              <a:gd name="connsiteX6284" fmla="*/ 5218171 w 5286365"/>
              <a:gd name="connsiteY6284" fmla="*/ 1670048 h 6857999"/>
              <a:gd name="connsiteX6285" fmla="*/ 5222139 w 5286365"/>
              <a:gd name="connsiteY6285" fmla="*/ 1670845 h 6857999"/>
              <a:gd name="connsiteX6286" fmla="*/ 5218965 w 5286365"/>
              <a:gd name="connsiteY6286" fmla="*/ 1672430 h 6857999"/>
              <a:gd name="connsiteX6287" fmla="*/ 5216982 w 5286365"/>
              <a:gd name="connsiteY6287" fmla="*/ 1674017 h 6857999"/>
              <a:gd name="connsiteX6288" fmla="*/ 5215791 w 5286365"/>
              <a:gd name="connsiteY6288" fmla="*/ 1676399 h 6857999"/>
              <a:gd name="connsiteX6289" fmla="*/ 5214601 w 5286365"/>
              <a:gd name="connsiteY6289" fmla="*/ 1679177 h 6857999"/>
              <a:gd name="connsiteX6290" fmla="*/ 5214206 w 5286365"/>
              <a:gd name="connsiteY6290" fmla="*/ 1681958 h 6857999"/>
              <a:gd name="connsiteX6291" fmla="*/ 5214601 w 5286365"/>
              <a:gd name="connsiteY6291" fmla="*/ 1684338 h 6857999"/>
              <a:gd name="connsiteX6292" fmla="*/ 5214999 w 5286365"/>
              <a:gd name="connsiteY6292" fmla="*/ 1687512 h 6857999"/>
              <a:gd name="connsiteX6293" fmla="*/ 5216189 w 5286365"/>
              <a:gd name="connsiteY6293" fmla="*/ 1690687 h 6857999"/>
              <a:gd name="connsiteX6294" fmla="*/ 5216982 w 5286365"/>
              <a:gd name="connsiteY6294" fmla="*/ 1693071 h 6857999"/>
              <a:gd name="connsiteX6295" fmla="*/ 5218965 w 5286365"/>
              <a:gd name="connsiteY6295" fmla="*/ 1695055 h 6857999"/>
              <a:gd name="connsiteX6296" fmla="*/ 5220554 w 5286365"/>
              <a:gd name="connsiteY6296" fmla="*/ 1696640 h 6857999"/>
              <a:gd name="connsiteX6297" fmla="*/ 5222537 w 5286365"/>
              <a:gd name="connsiteY6297" fmla="*/ 1697433 h 6857999"/>
              <a:gd name="connsiteX6298" fmla="*/ 5224522 w 5286365"/>
              <a:gd name="connsiteY6298" fmla="*/ 1698225 h 6857999"/>
              <a:gd name="connsiteX6299" fmla="*/ 5226505 w 5286365"/>
              <a:gd name="connsiteY6299" fmla="*/ 1697433 h 6857999"/>
              <a:gd name="connsiteX6300" fmla="*/ 5228490 w 5286365"/>
              <a:gd name="connsiteY6300" fmla="*/ 1696244 h 6857999"/>
              <a:gd name="connsiteX6301" fmla="*/ 5230076 w 5286365"/>
              <a:gd name="connsiteY6301" fmla="*/ 1693465 h 6857999"/>
              <a:gd name="connsiteX6302" fmla="*/ 5228490 w 5286365"/>
              <a:gd name="connsiteY6302" fmla="*/ 1700611 h 6857999"/>
              <a:gd name="connsiteX6303" fmla="*/ 5225711 w 5286365"/>
              <a:gd name="connsiteY6303" fmla="*/ 1708550 h 6857999"/>
              <a:gd name="connsiteX6304" fmla="*/ 5218171 w 5286365"/>
              <a:gd name="connsiteY6304" fmla="*/ 1727994 h 6857999"/>
              <a:gd name="connsiteX6305" fmla="*/ 5209444 w 5286365"/>
              <a:gd name="connsiteY6305" fmla="*/ 1750619 h 6857999"/>
              <a:gd name="connsiteX6306" fmla="*/ 5205079 w 5286365"/>
              <a:gd name="connsiteY6306" fmla="*/ 1762916 h 6857999"/>
              <a:gd name="connsiteX6307" fmla="*/ 5201110 w 5286365"/>
              <a:gd name="connsiteY6307" fmla="*/ 1774830 h 6857999"/>
              <a:gd name="connsiteX6308" fmla="*/ 5197936 w 5286365"/>
              <a:gd name="connsiteY6308" fmla="*/ 1786734 h 6857999"/>
              <a:gd name="connsiteX6309" fmla="*/ 5195157 w 5286365"/>
              <a:gd name="connsiteY6309" fmla="*/ 1799036 h 6857999"/>
              <a:gd name="connsiteX6310" fmla="*/ 5193569 w 5286365"/>
              <a:gd name="connsiteY6310" fmla="*/ 1810548 h 6857999"/>
              <a:gd name="connsiteX6311" fmla="*/ 5193569 w 5286365"/>
              <a:gd name="connsiteY6311" fmla="*/ 1816102 h 6857999"/>
              <a:gd name="connsiteX6312" fmla="*/ 5193569 w 5286365"/>
              <a:gd name="connsiteY6312" fmla="*/ 1821657 h 6857999"/>
              <a:gd name="connsiteX6313" fmla="*/ 5193569 w 5286365"/>
              <a:gd name="connsiteY6313" fmla="*/ 1827214 h 6857999"/>
              <a:gd name="connsiteX6314" fmla="*/ 5194364 w 5286365"/>
              <a:gd name="connsiteY6314" fmla="*/ 1831974 h 6857999"/>
              <a:gd name="connsiteX6315" fmla="*/ 5195555 w 5286365"/>
              <a:gd name="connsiteY6315" fmla="*/ 1837136 h 6857999"/>
              <a:gd name="connsiteX6316" fmla="*/ 5197537 w 5286365"/>
              <a:gd name="connsiteY6316" fmla="*/ 1841504 h 6857999"/>
              <a:gd name="connsiteX6317" fmla="*/ 5199524 w 5286365"/>
              <a:gd name="connsiteY6317" fmla="*/ 1846264 h 6857999"/>
              <a:gd name="connsiteX6318" fmla="*/ 5201904 w 5286365"/>
              <a:gd name="connsiteY6318" fmla="*/ 1850233 h 6857999"/>
              <a:gd name="connsiteX6319" fmla="*/ 5205079 w 5286365"/>
              <a:gd name="connsiteY6319" fmla="*/ 1854202 h 6857999"/>
              <a:gd name="connsiteX6320" fmla="*/ 5208647 w 5286365"/>
              <a:gd name="connsiteY6320" fmla="*/ 1857773 h 6857999"/>
              <a:gd name="connsiteX6321" fmla="*/ 5206665 w 5286365"/>
              <a:gd name="connsiteY6321" fmla="*/ 1860155 h 6857999"/>
              <a:gd name="connsiteX6322" fmla="*/ 5203888 w 5286365"/>
              <a:gd name="connsiteY6322" fmla="*/ 1862141 h 6857999"/>
              <a:gd name="connsiteX6323" fmla="*/ 5201506 w 5286365"/>
              <a:gd name="connsiteY6323" fmla="*/ 1863330 h 6857999"/>
              <a:gd name="connsiteX6324" fmla="*/ 5199126 w 5286365"/>
              <a:gd name="connsiteY6324" fmla="*/ 1863330 h 6857999"/>
              <a:gd name="connsiteX6325" fmla="*/ 5196346 w 5286365"/>
              <a:gd name="connsiteY6325" fmla="*/ 1862537 h 6857999"/>
              <a:gd name="connsiteX6326" fmla="*/ 5193966 w 5286365"/>
              <a:gd name="connsiteY6326" fmla="*/ 1861741 h 6857999"/>
              <a:gd name="connsiteX6327" fmla="*/ 5189602 w 5286365"/>
              <a:gd name="connsiteY6327" fmla="*/ 1858568 h 6857999"/>
              <a:gd name="connsiteX6328" fmla="*/ 5184445 w 5286365"/>
              <a:gd name="connsiteY6328" fmla="*/ 1854597 h 6857999"/>
              <a:gd name="connsiteX6329" fmla="*/ 5178889 w 5286365"/>
              <a:gd name="connsiteY6329" fmla="*/ 1850629 h 6857999"/>
              <a:gd name="connsiteX6330" fmla="*/ 5176507 w 5286365"/>
              <a:gd name="connsiteY6330" fmla="*/ 1848646 h 6857999"/>
              <a:gd name="connsiteX6331" fmla="*/ 5174127 w 5286365"/>
              <a:gd name="connsiteY6331" fmla="*/ 1847455 h 6857999"/>
              <a:gd name="connsiteX6332" fmla="*/ 5170953 w 5286365"/>
              <a:gd name="connsiteY6332" fmla="*/ 1846664 h 6857999"/>
              <a:gd name="connsiteX6333" fmla="*/ 5168570 w 5286365"/>
              <a:gd name="connsiteY6333" fmla="*/ 1846264 h 6857999"/>
              <a:gd name="connsiteX6334" fmla="*/ 5172144 w 5286365"/>
              <a:gd name="connsiteY6334" fmla="*/ 1850629 h 6857999"/>
              <a:gd name="connsiteX6335" fmla="*/ 5174920 w 5286365"/>
              <a:gd name="connsiteY6335" fmla="*/ 1854997 h 6857999"/>
              <a:gd name="connsiteX6336" fmla="*/ 5177301 w 5286365"/>
              <a:gd name="connsiteY6336" fmla="*/ 1860155 h 6857999"/>
              <a:gd name="connsiteX6337" fmla="*/ 5180474 w 5286365"/>
              <a:gd name="connsiteY6337" fmla="*/ 1865314 h 6857999"/>
              <a:gd name="connsiteX6338" fmla="*/ 5184445 w 5286365"/>
              <a:gd name="connsiteY6338" fmla="*/ 1875236 h 6857999"/>
              <a:gd name="connsiteX6339" fmla="*/ 5188410 w 5286365"/>
              <a:gd name="connsiteY6339" fmla="*/ 1886347 h 6857999"/>
              <a:gd name="connsiteX6340" fmla="*/ 5191983 w 5286365"/>
              <a:gd name="connsiteY6340" fmla="*/ 1897460 h 6857999"/>
              <a:gd name="connsiteX6341" fmla="*/ 5195157 w 5286365"/>
              <a:gd name="connsiteY6341" fmla="*/ 1908968 h 6857999"/>
              <a:gd name="connsiteX6342" fmla="*/ 5198728 w 5286365"/>
              <a:gd name="connsiteY6342" fmla="*/ 1920078 h 6857999"/>
              <a:gd name="connsiteX6343" fmla="*/ 5201904 w 5286365"/>
              <a:gd name="connsiteY6343" fmla="*/ 1930795 h 6857999"/>
              <a:gd name="connsiteX6344" fmla="*/ 5201110 w 5286365"/>
              <a:gd name="connsiteY6344" fmla="*/ 1932780 h 6857999"/>
              <a:gd name="connsiteX6345" fmla="*/ 5199919 w 5286365"/>
              <a:gd name="connsiteY6345" fmla="*/ 1934368 h 6857999"/>
              <a:gd name="connsiteX6346" fmla="*/ 5199126 w 5286365"/>
              <a:gd name="connsiteY6346" fmla="*/ 1935560 h 6857999"/>
              <a:gd name="connsiteX6347" fmla="*/ 5197936 w 5286365"/>
              <a:gd name="connsiteY6347" fmla="*/ 1935560 h 6857999"/>
              <a:gd name="connsiteX6348" fmla="*/ 5195555 w 5286365"/>
              <a:gd name="connsiteY6348" fmla="*/ 1935160 h 6857999"/>
              <a:gd name="connsiteX6349" fmla="*/ 5192381 w 5286365"/>
              <a:gd name="connsiteY6349" fmla="*/ 1933971 h 6857999"/>
              <a:gd name="connsiteX6350" fmla="*/ 5189602 w 5286365"/>
              <a:gd name="connsiteY6350" fmla="*/ 1932780 h 6857999"/>
              <a:gd name="connsiteX6351" fmla="*/ 5187617 w 5286365"/>
              <a:gd name="connsiteY6351" fmla="*/ 1932384 h 6857999"/>
              <a:gd name="connsiteX6352" fmla="*/ 5186030 w 5286365"/>
              <a:gd name="connsiteY6352" fmla="*/ 1932384 h 6857999"/>
              <a:gd name="connsiteX6353" fmla="*/ 5184047 w 5286365"/>
              <a:gd name="connsiteY6353" fmla="*/ 1932384 h 6857999"/>
              <a:gd name="connsiteX6354" fmla="*/ 5182063 w 5286365"/>
              <a:gd name="connsiteY6354" fmla="*/ 1933573 h 6857999"/>
              <a:gd name="connsiteX6355" fmla="*/ 5180080 w 5286365"/>
              <a:gd name="connsiteY6355" fmla="*/ 1935160 h 6857999"/>
              <a:gd name="connsiteX6356" fmla="*/ 5178094 w 5286365"/>
              <a:gd name="connsiteY6356" fmla="*/ 1937146 h 6857999"/>
              <a:gd name="connsiteX6357" fmla="*/ 5178094 w 5286365"/>
              <a:gd name="connsiteY6357" fmla="*/ 1941115 h 6857999"/>
              <a:gd name="connsiteX6358" fmla="*/ 5178492 w 5286365"/>
              <a:gd name="connsiteY6358" fmla="*/ 1945083 h 6857999"/>
              <a:gd name="connsiteX6359" fmla="*/ 5180474 w 5286365"/>
              <a:gd name="connsiteY6359" fmla="*/ 1947861 h 6857999"/>
              <a:gd name="connsiteX6360" fmla="*/ 5182856 w 5286365"/>
              <a:gd name="connsiteY6360" fmla="*/ 1949848 h 6857999"/>
              <a:gd name="connsiteX6361" fmla="*/ 5186427 w 5286365"/>
              <a:gd name="connsiteY6361" fmla="*/ 1952227 h 6857999"/>
              <a:gd name="connsiteX6362" fmla="*/ 5191190 w 5286365"/>
              <a:gd name="connsiteY6362" fmla="*/ 1953023 h 6857999"/>
              <a:gd name="connsiteX6363" fmla="*/ 5195949 w 5286365"/>
              <a:gd name="connsiteY6363" fmla="*/ 1953419 h 6857999"/>
              <a:gd name="connsiteX6364" fmla="*/ 5201904 w 5286365"/>
              <a:gd name="connsiteY6364" fmla="*/ 1953419 h 6857999"/>
              <a:gd name="connsiteX6365" fmla="*/ 5197936 w 5286365"/>
              <a:gd name="connsiteY6365" fmla="*/ 1954610 h 6857999"/>
              <a:gd name="connsiteX6366" fmla="*/ 5194364 w 5286365"/>
              <a:gd name="connsiteY6366" fmla="*/ 1956197 h 6857999"/>
              <a:gd name="connsiteX6367" fmla="*/ 5191584 w 5286365"/>
              <a:gd name="connsiteY6367" fmla="*/ 1958181 h 6857999"/>
              <a:gd name="connsiteX6368" fmla="*/ 5188410 w 5286365"/>
              <a:gd name="connsiteY6368" fmla="*/ 1960563 h 6857999"/>
              <a:gd name="connsiteX6369" fmla="*/ 5182461 w 5286365"/>
              <a:gd name="connsiteY6369" fmla="*/ 1965720 h 6857999"/>
              <a:gd name="connsiteX6370" fmla="*/ 5177301 w 5286365"/>
              <a:gd name="connsiteY6370" fmla="*/ 1971276 h 6857999"/>
              <a:gd name="connsiteX6371" fmla="*/ 5172538 w 5286365"/>
              <a:gd name="connsiteY6371" fmla="*/ 1975646 h 6857999"/>
              <a:gd name="connsiteX6372" fmla="*/ 5169762 w 5286365"/>
              <a:gd name="connsiteY6372" fmla="*/ 1977230 h 6857999"/>
              <a:gd name="connsiteX6373" fmla="*/ 5166984 w 5286365"/>
              <a:gd name="connsiteY6373" fmla="*/ 1978819 h 6857999"/>
              <a:gd name="connsiteX6374" fmla="*/ 5164603 w 5286365"/>
              <a:gd name="connsiteY6374" fmla="*/ 1979217 h 6857999"/>
              <a:gd name="connsiteX6375" fmla="*/ 5161031 w 5286365"/>
              <a:gd name="connsiteY6375" fmla="*/ 1979217 h 6857999"/>
              <a:gd name="connsiteX6376" fmla="*/ 5157856 w 5286365"/>
              <a:gd name="connsiteY6376" fmla="*/ 1978024 h 6857999"/>
              <a:gd name="connsiteX6377" fmla="*/ 5154286 w 5286365"/>
              <a:gd name="connsiteY6377" fmla="*/ 1976435 h 6857999"/>
              <a:gd name="connsiteX6378" fmla="*/ 5163809 w 5286365"/>
              <a:gd name="connsiteY6378" fmla="*/ 1991123 h 6857999"/>
              <a:gd name="connsiteX6379" fmla="*/ 5172936 w 5286365"/>
              <a:gd name="connsiteY6379" fmla="*/ 2005804 h 6857999"/>
              <a:gd name="connsiteX6380" fmla="*/ 5177301 w 5286365"/>
              <a:gd name="connsiteY6380" fmla="*/ 2013744 h 6857999"/>
              <a:gd name="connsiteX6381" fmla="*/ 5180871 w 5286365"/>
              <a:gd name="connsiteY6381" fmla="*/ 2021681 h 6857999"/>
              <a:gd name="connsiteX6382" fmla="*/ 5184445 w 5286365"/>
              <a:gd name="connsiteY6382" fmla="*/ 2030016 h 6857999"/>
              <a:gd name="connsiteX6383" fmla="*/ 5187617 w 5286365"/>
              <a:gd name="connsiteY6383" fmla="*/ 2038348 h 6857999"/>
              <a:gd name="connsiteX6384" fmla="*/ 5184047 w 5286365"/>
              <a:gd name="connsiteY6384" fmla="*/ 2037160 h 6857999"/>
              <a:gd name="connsiteX6385" fmla="*/ 5180871 w 5286365"/>
              <a:gd name="connsiteY6385" fmla="*/ 2036367 h 6857999"/>
              <a:gd name="connsiteX6386" fmla="*/ 5175318 w 5286365"/>
              <a:gd name="connsiteY6386" fmla="*/ 2032794 h 6857999"/>
              <a:gd name="connsiteX6387" fmla="*/ 5172936 w 5286365"/>
              <a:gd name="connsiteY6387" fmla="*/ 2030809 h 6857999"/>
              <a:gd name="connsiteX6388" fmla="*/ 5170554 w 5286365"/>
              <a:gd name="connsiteY6388" fmla="*/ 2029223 h 6857999"/>
              <a:gd name="connsiteX6389" fmla="*/ 5166984 w 5286365"/>
              <a:gd name="connsiteY6389" fmla="*/ 2028428 h 6857999"/>
              <a:gd name="connsiteX6390" fmla="*/ 5163017 w 5286365"/>
              <a:gd name="connsiteY6390" fmla="*/ 2027236 h 6857999"/>
              <a:gd name="connsiteX6391" fmla="*/ 5169365 w 5286365"/>
              <a:gd name="connsiteY6391" fmla="*/ 2034775 h 6857999"/>
              <a:gd name="connsiteX6392" fmla="*/ 5174127 w 5286365"/>
              <a:gd name="connsiteY6392" fmla="*/ 2042718 h 6857999"/>
              <a:gd name="connsiteX6393" fmla="*/ 5177301 w 5286365"/>
              <a:gd name="connsiteY6393" fmla="*/ 2050257 h 6857999"/>
              <a:gd name="connsiteX6394" fmla="*/ 5180080 w 5286365"/>
              <a:gd name="connsiteY6394" fmla="*/ 2057797 h 6857999"/>
              <a:gd name="connsiteX6395" fmla="*/ 5181666 w 5286365"/>
              <a:gd name="connsiteY6395" fmla="*/ 2065337 h 6857999"/>
              <a:gd name="connsiteX6396" fmla="*/ 5182461 w 5286365"/>
              <a:gd name="connsiteY6396" fmla="*/ 2073673 h 6857999"/>
              <a:gd name="connsiteX6397" fmla="*/ 5182856 w 5286365"/>
              <a:gd name="connsiteY6397" fmla="*/ 2081212 h 6857999"/>
              <a:gd name="connsiteX6398" fmla="*/ 5182856 w 5286365"/>
              <a:gd name="connsiteY6398" fmla="*/ 2088358 h 6857999"/>
              <a:gd name="connsiteX6399" fmla="*/ 5182461 w 5286365"/>
              <a:gd name="connsiteY6399" fmla="*/ 2103041 h 6857999"/>
              <a:gd name="connsiteX6400" fmla="*/ 5182063 w 5286365"/>
              <a:gd name="connsiteY6400" fmla="*/ 2110581 h 6857999"/>
              <a:gd name="connsiteX6401" fmla="*/ 5182461 w 5286365"/>
              <a:gd name="connsiteY6401" fmla="*/ 2117727 h 6857999"/>
              <a:gd name="connsiteX6402" fmla="*/ 5182856 w 5286365"/>
              <a:gd name="connsiteY6402" fmla="*/ 2124870 h 6857999"/>
              <a:gd name="connsiteX6403" fmla="*/ 5184047 w 5286365"/>
              <a:gd name="connsiteY6403" fmla="*/ 2131613 h 6857999"/>
              <a:gd name="connsiteX6404" fmla="*/ 5186030 w 5286365"/>
              <a:gd name="connsiteY6404" fmla="*/ 2138761 h 6857999"/>
              <a:gd name="connsiteX6405" fmla="*/ 5189207 w 5286365"/>
              <a:gd name="connsiteY6405" fmla="*/ 2145903 h 6857999"/>
              <a:gd name="connsiteX6406" fmla="*/ 5186427 w 5286365"/>
              <a:gd name="connsiteY6406" fmla="*/ 2145109 h 6857999"/>
              <a:gd name="connsiteX6407" fmla="*/ 5184841 w 5286365"/>
              <a:gd name="connsiteY6407" fmla="*/ 2144713 h 6857999"/>
              <a:gd name="connsiteX6408" fmla="*/ 5181666 w 5286365"/>
              <a:gd name="connsiteY6408" fmla="*/ 2142729 h 6857999"/>
              <a:gd name="connsiteX6409" fmla="*/ 5178094 w 5286365"/>
              <a:gd name="connsiteY6409" fmla="*/ 2141140 h 6857999"/>
              <a:gd name="connsiteX6410" fmla="*/ 5175318 w 5286365"/>
              <a:gd name="connsiteY6410" fmla="*/ 2140745 h 6857999"/>
              <a:gd name="connsiteX6411" fmla="*/ 5172936 w 5286365"/>
              <a:gd name="connsiteY6411" fmla="*/ 2140350 h 6857999"/>
              <a:gd name="connsiteX6412" fmla="*/ 5174127 w 5286365"/>
              <a:gd name="connsiteY6412" fmla="*/ 2159792 h 6857999"/>
              <a:gd name="connsiteX6413" fmla="*/ 5174525 w 5286365"/>
              <a:gd name="connsiteY6413" fmla="*/ 2178445 h 6857999"/>
              <a:gd name="connsiteX6414" fmla="*/ 5174525 w 5286365"/>
              <a:gd name="connsiteY6414" fmla="*/ 2195907 h 6857999"/>
              <a:gd name="connsiteX6415" fmla="*/ 5174127 w 5286365"/>
              <a:gd name="connsiteY6415" fmla="*/ 2212974 h 6857999"/>
              <a:gd name="connsiteX6416" fmla="*/ 5172538 w 5286365"/>
              <a:gd name="connsiteY6416" fmla="*/ 2244723 h 6857999"/>
              <a:gd name="connsiteX6417" fmla="*/ 5170554 w 5286365"/>
              <a:gd name="connsiteY6417" fmla="*/ 2275283 h 6857999"/>
              <a:gd name="connsiteX6418" fmla="*/ 5169365 w 5286365"/>
              <a:gd name="connsiteY6418" fmla="*/ 2305049 h 6857999"/>
              <a:gd name="connsiteX6419" fmla="*/ 5168967 w 5286365"/>
              <a:gd name="connsiteY6419" fmla="*/ 2319732 h 6857999"/>
              <a:gd name="connsiteX6420" fmla="*/ 5169365 w 5286365"/>
              <a:gd name="connsiteY6420" fmla="*/ 2334814 h 6857999"/>
              <a:gd name="connsiteX6421" fmla="*/ 5169762 w 5286365"/>
              <a:gd name="connsiteY6421" fmla="*/ 2350692 h 6857999"/>
              <a:gd name="connsiteX6422" fmla="*/ 5171347 w 5286365"/>
              <a:gd name="connsiteY6422" fmla="*/ 2366567 h 6857999"/>
              <a:gd name="connsiteX6423" fmla="*/ 5174127 w 5286365"/>
              <a:gd name="connsiteY6423" fmla="*/ 2383235 h 6857999"/>
              <a:gd name="connsiteX6424" fmla="*/ 5176903 w 5286365"/>
              <a:gd name="connsiteY6424" fmla="*/ 2400298 h 6857999"/>
              <a:gd name="connsiteX6425" fmla="*/ 5170953 w 5286365"/>
              <a:gd name="connsiteY6425" fmla="*/ 2398316 h 6857999"/>
              <a:gd name="connsiteX6426" fmla="*/ 5165398 w 5286365"/>
              <a:gd name="connsiteY6426" fmla="*/ 2395538 h 6857999"/>
              <a:gd name="connsiteX6427" fmla="*/ 5160238 w 5286365"/>
              <a:gd name="connsiteY6427" fmla="*/ 2392759 h 6857999"/>
              <a:gd name="connsiteX6428" fmla="*/ 5157064 w 5286365"/>
              <a:gd name="connsiteY6428" fmla="*/ 2389188 h 6857999"/>
              <a:gd name="connsiteX6429" fmla="*/ 5155475 w 5286365"/>
              <a:gd name="connsiteY6429" fmla="*/ 2387204 h 6857999"/>
              <a:gd name="connsiteX6430" fmla="*/ 5153890 w 5286365"/>
              <a:gd name="connsiteY6430" fmla="*/ 2384823 h 6857999"/>
              <a:gd name="connsiteX6431" fmla="*/ 5152699 w 5286365"/>
              <a:gd name="connsiteY6431" fmla="*/ 2382042 h 6857999"/>
              <a:gd name="connsiteX6432" fmla="*/ 5152299 w 5286365"/>
              <a:gd name="connsiteY6432" fmla="*/ 2379662 h 6857999"/>
              <a:gd name="connsiteX6433" fmla="*/ 5151904 w 5286365"/>
              <a:gd name="connsiteY6433" fmla="*/ 2376487 h 6857999"/>
              <a:gd name="connsiteX6434" fmla="*/ 5151904 w 5286365"/>
              <a:gd name="connsiteY6434" fmla="*/ 2373711 h 6857999"/>
              <a:gd name="connsiteX6435" fmla="*/ 5151904 w 5286365"/>
              <a:gd name="connsiteY6435" fmla="*/ 2370138 h 6857999"/>
              <a:gd name="connsiteX6436" fmla="*/ 5152299 w 5286365"/>
              <a:gd name="connsiteY6436" fmla="*/ 2366567 h 6857999"/>
              <a:gd name="connsiteX6437" fmla="*/ 5148335 w 5286365"/>
              <a:gd name="connsiteY6437" fmla="*/ 2368552 h 6857999"/>
              <a:gd name="connsiteX6438" fmla="*/ 5144366 w 5286365"/>
              <a:gd name="connsiteY6438" fmla="*/ 2370535 h 6857999"/>
              <a:gd name="connsiteX6439" fmla="*/ 5141189 w 5286365"/>
              <a:gd name="connsiteY6439" fmla="*/ 2373313 h 6857999"/>
              <a:gd name="connsiteX6440" fmla="*/ 5138412 w 5286365"/>
              <a:gd name="connsiteY6440" fmla="*/ 2375693 h 6857999"/>
              <a:gd name="connsiteX6441" fmla="*/ 5135634 w 5286365"/>
              <a:gd name="connsiteY6441" fmla="*/ 2378075 h 6857999"/>
              <a:gd name="connsiteX6442" fmla="*/ 5133652 w 5286365"/>
              <a:gd name="connsiteY6442" fmla="*/ 2381250 h 6857999"/>
              <a:gd name="connsiteX6443" fmla="*/ 5132463 w 5286365"/>
              <a:gd name="connsiteY6443" fmla="*/ 2384028 h 6857999"/>
              <a:gd name="connsiteX6444" fmla="*/ 5130874 w 5286365"/>
              <a:gd name="connsiteY6444" fmla="*/ 2387204 h 6857999"/>
              <a:gd name="connsiteX6445" fmla="*/ 5129683 w 5286365"/>
              <a:gd name="connsiteY6445" fmla="*/ 2390775 h 6857999"/>
              <a:gd name="connsiteX6446" fmla="*/ 5129287 w 5286365"/>
              <a:gd name="connsiteY6446" fmla="*/ 2394346 h 6857999"/>
              <a:gd name="connsiteX6447" fmla="*/ 5128891 w 5286365"/>
              <a:gd name="connsiteY6447" fmla="*/ 2401096 h 6857999"/>
              <a:gd name="connsiteX6448" fmla="*/ 5128891 w 5286365"/>
              <a:gd name="connsiteY6448" fmla="*/ 2408634 h 6857999"/>
              <a:gd name="connsiteX6449" fmla="*/ 5129683 w 5286365"/>
              <a:gd name="connsiteY6449" fmla="*/ 2416175 h 6857999"/>
              <a:gd name="connsiteX6450" fmla="*/ 5131272 w 5286365"/>
              <a:gd name="connsiteY6450" fmla="*/ 2424510 h 6857999"/>
              <a:gd name="connsiteX6451" fmla="*/ 5133256 w 5286365"/>
              <a:gd name="connsiteY6451" fmla="*/ 2432449 h 6857999"/>
              <a:gd name="connsiteX6452" fmla="*/ 5136827 w 5286365"/>
              <a:gd name="connsiteY6452" fmla="*/ 2448720 h 6857999"/>
              <a:gd name="connsiteX6453" fmla="*/ 5138018 w 5286365"/>
              <a:gd name="connsiteY6453" fmla="*/ 2457055 h 6857999"/>
              <a:gd name="connsiteX6454" fmla="*/ 5138810 w 5286365"/>
              <a:gd name="connsiteY6454" fmla="*/ 2464593 h 6857999"/>
              <a:gd name="connsiteX6455" fmla="*/ 5138810 w 5286365"/>
              <a:gd name="connsiteY6455" fmla="*/ 2472528 h 6857999"/>
              <a:gd name="connsiteX6456" fmla="*/ 5138412 w 5286365"/>
              <a:gd name="connsiteY6456" fmla="*/ 2479674 h 6857999"/>
              <a:gd name="connsiteX6457" fmla="*/ 5138018 w 5286365"/>
              <a:gd name="connsiteY6457" fmla="*/ 2480869 h 6857999"/>
              <a:gd name="connsiteX6458" fmla="*/ 5136827 w 5286365"/>
              <a:gd name="connsiteY6458" fmla="*/ 2482453 h 6857999"/>
              <a:gd name="connsiteX6459" fmla="*/ 5134445 w 5286365"/>
              <a:gd name="connsiteY6459" fmla="*/ 2485629 h 6857999"/>
              <a:gd name="connsiteX6460" fmla="*/ 5130476 w 5286365"/>
              <a:gd name="connsiteY6460" fmla="*/ 2488013 h 6857999"/>
              <a:gd name="connsiteX6461" fmla="*/ 5126112 w 5286365"/>
              <a:gd name="connsiteY6461" fmla="*/ 2491186 h 6857999"/>
              <a:gd name="connsiteX6462" fmla="*/ 5122144 w 5286365"/>
              <a:gd name="connsiteY6462" fmla="*/ 2493566 h 6857999"/>
              <a:gd name="connsiteX6463" fmla="*/ 5118573 w 5286365"/>
              <a:gd name="connsiteY6463" fmla="*/ 2496741 h 6857999"/>
              <a:gd name="connsiteX6464" fmla="*/ 5115796 w 5286365"/>
              <a:gd name="connsiteY6464" fmla="*/ 2499523 h 6857999"/>
              <a:gd name="connsiteX6465" fmla="*/ 5115400 w 5286365"/>
              <a:gd name="connsiteY6465" fmla="*/ 2500710 h 6857999"/>
              <a:gd name="connsiteX6466" fmla="*/ 5114605 w 5286365"/>
              <a:gd name="connsiteY6466" fmla="*/ 2502299 h 6857999"/>
              <a:gd name="connsiteX6467" fmla="*/ 5114605 w 5286365"/>
              <a:gd name="connsiteY6467" fmla="*/ 2503488 h 6857999"/>
              <a:gd name="connsiteX6468" fmla="*/ 5115400 w 5286365"/>
              <a:gd name="connsiteY6468" fmla="*/ 2505077 h 6857999"/>
              <a:gd name="connsiteX6469" fmla="*/ 5116190 w 5286365"/>
              <a:gd name="connsiteY6469" fmla="*/ 2506266 h 6857999"/>
              <a:gd name="connsiteX6470" fmla="*/ 5117780 w 5286365"/>
              <a:gd name="connsiteY6470" fmla="*/ 2507458 h 6857999"/>
              <a:gd name="connsiteX6471" fmla="*/ 5121351 w 5286365"/>
              <a:gd name="connsiteY6471" fmla="*/ 2509045 h 6857999"/>
              <a:gd name="connsiteX6472" fmla="*/ 5125716 w 5286365"/>
              <a:gd name="connsiteY6472" fmla="*/ 2510634 h 6857999"/>
              <a:gd name="connsiteX6473" fmla="*/ 5134843 w 5286365"/>
              <a:gd name="connsiteY6473" fmla="*/ 2512611 h 6857999"/>
              <a:gd name="connsiteX6474" fmla="*/ 5138810 w 5286365"/>
              <a:gd name="connsiteY6474" fmla="*/ 2513809 h 6857999"/>
              <a:gd name="connsiteX6475" fmla="*/ 5138810 w 5286365"/>
              <a:gd name="connsiteY6475" fmla="*/ 2520552 h 6857999"/>
              <a:gd name="connsiteX6476" fmla="*/ 5138412 w 5286365"/>
              <a:gd name="connsiteY6476" fmla="*/ 2530078 h 6857999"/>
              <a:gd name="connsiteX6477" fmla="*/ 5138018 w 5286365"/>
              <a:gd name="connsiteY6477" fmla="*/ 2541590 h 6857999"/>
              <a:gd name="connsiteX6478" fmla="*/ 5136430 w 5286365"/>
              <a:gd name="connsiteY6478" fmla="*/ 2553498 h 6857999"/>
              <a:gd name="connsiteX6479" fmla="*/ 5134843 w 5286365"/>
              <a:gd name="connsiteY6479" fmla="*/ 2558655 h 6857999"/>
              <a:gd name="connsiteX6480" fmla="*/ 5133256 w 5286365"/>
              <a:gd name="connsiteY6480" fmla="*/ 2564211 h 6857999"/>
              <a:gd name="connsiteX6481" fmla="*/ 5131667 w 5286365"/>
              <a:gd name="connsiteY6481" fmla="*/ 2569768 h 6857999"/>
              <a:gd name="connsiteX6482" fmla="*/ 5129287 w 5286365"/>
              <a:gd name="connsiteY6482" fmla="*/ 2574528 h 6857999"/>
              <a:gd name="connsiteX6483" fmla="*/ 5126906 w 5286365"/>
              <a:gd name="connsiteY6483" fmla="*/ 2578893 h 6857999"/>
              <a:gd name="connsiteX6484" fmla="*/ 5123732 w 5286365"/>
              <a:gd name="connsiteY6484" fmla="*/ 2582467 h 6857999"/>
              <a:gd name="connsiteX6485" fmla="*/ 5119763 w 5286365"/>
              <a:gd name="connsiteY6485" fmla="*/ 2585245 h 6857999"/>
              <a:gd name="connsiteX6486" fmla="*/ 5115796 w 5286365"/>
              <a:gd name="connsiteY6486" fmla="*/ 2586832 h 6857999"/>
              <a:gd name="connsiteX6487" fmla="*/ 5115400 w 5286365"/>
              <a:gd name="connsiteY6487" fmla="*/ 2578893 h 6857999"/>
              <a:gd name="connsiteX6488" fmla="*/ 5115400 w 5286365"/>
              <a:gd name="connsiteY6488" fmla="*/ 2570561 h 6857999"/>
              <a:gd name="connsiteX6489" fmla="*/ 5115796 w 5286365"/>
              <a:gd name="connsiteY6489" fmla="*/ 2552700 h 6857999"/>
              <a:gd name="connsiteX6490" fmla="*/ 5115796 w 5286365"/>
              <a:gd name="connsiteY6490" fmla="*/ 2544366 h 6857999"/>
              <a:gd name="connsiteX6491" fmla="*/ 5115400 w 5286365"/>
              <a:gd name="connsiteY6491" fmla="*/ 2540399 h 6857999"/>
              <a:gd name="connsiteX6492" fmla="*/ 5114208 w 5286365"/>
              <a:gd name="connsiteY6492" fmla="*/ 2536826 h 6857999"/>
              <a:gd name="connsiteX6493" fmla="*/ 5113415 w 5286365"/>
              <a:gd name="connsiteY6493" fmla="*/ 2533253 h 6857999"/>
              <a:gd name="connsiteX6494" fmla="*/ 5111428 w 5286365"/>
              <a:gd name="connsiteY6494" fmla="*/ 2530078 h 6857999"/>
              <a:gd name="connsiteX6495" fmla="*/ 5109049 w 5286365"/>
              <a:gd name="connsiteY6495" fmla="*/ 2527300 h 6857999"/>
              <a:gd name="connsiteX6496" fmla="*/ 5106669 w 5286365"/>
              <a:gd name="connsiteY6496" fmla="*/ 2524520 h 6857999"/>
              <a:gd name="connsiteX6497" fmla="*/ 5101113 w 5286365"/>
              <a:gd name="connsiteY6497" fmla="*/ 2528093 h 6857999"/>
              <a:gd name="connsiteX6498" fmla="*/ 5096352 w 5286365"/>
              <a:gd name="connsiteY6498" fmla="*/ 2532064 h 6857999"/>
              <a:gd name="connsiteX6499" fmla="*/ 5091589 w 5286365"/>
              <a:gd name="connsiteY6499" fmla="*/ 2536428 h 6857999"/>
              <a:gd name="connsiteX6500" fmla="*/ 5087621 w 5286365"/>
              <a:gd name="connsiteY6500" fmla="*/ 2541189 h 6857999"/>
              <a:gd name="connsiteX6501" fmla="*/ 5084050 w 5286365"/>
              <a:gd name="connsiteY6501" fmla="*/ 2545952 h 6857999"/>
              <a:gd name="connsiteX6502" fmla="*/ 5081272 w 5286365"/>
              <a:gd name="connsiteY6502" fmla="*/ 2551112 h 6857999"/>
              <a:gd name="connsiteX6503" fmla="*/ 5074923 w 5286365"/>
              <a:gd name="connsiteY6503" fmla="*/ 2561827 h 6857999"/>
              <a:gd name="connsiteX6504" fmla="*/ 5072146 w 5286365"/>
              <a:gd name="connsiteY6504" fmla="*/ 2566990 h 6857999"/>
              <a:gd name="connsiteX6505" fmla="*/ 5068573 w 5286365"/>
              <a:gd name="connsiteY6505" fmla="*/ 2571752 h 6857999"/>
              <a:gd name="connsiteX6506" fmla="*/ 5065002 w 5286365"/>
              <a:gd name="connsiteY6506" fmla="*/ 2576911 h 6857999"/>
              <a:gd name="connsiteX6507" fmla="*/ 5060638 w 5286365"/>
              <a:gd name="connsiteY6507" fmla="*/ 2580879 h 6857999"/>
              <a:gd name="connsiteX6508" fmla="*/ 5055875 w 5286365"/>
              <a:gd name="connsiteY6508" fmla="*/ 2584849 h 6857999"/>
              <a:gd name="connsiteX6509" fmla="*/ 5049924 w 5286365"/>
              <a:gd name="connsiteY6509" fmla="*/ 2588420 h 6857999"/>
              <a:gd name="connsiteX6510" fmla="*/ 5043574 w 5286365"/>
              <a:gd name="connsiteY6510" fmla="*/ 2590799 h 6857999"/>
              <a:gd name="connsiteX6511" fmla="*/ 5036037 w 5286365"/>
              <a:gd name="connsiteY6511" fmla="*/ 2592785 h 6857999"/>
              <a:gd name="connsiteX6512" fmla="*/ 5044370 w 5286365"/>
              <a:gd name="connsiteY6512" fmla="*/ 2569369 h 6857999"/>
              <a:gd name="connsiteX6513" fmla="*/ 5047544 w 5286365"/>
              <a:gd name="connsiteY6513" fmla="*/ 2561428 h 6857999"/>
              <a:gd name="connsiteX6514" fmla="*/ 5049924 w 5286365"/>
              <a:gd name="connsiteY6514" fmla="*/ 2554685 h 6857999"/>
              <a:gd name="connsiteX6515" fmla="*/ 5051113 w 5286365"/>
              <a:gd name="connsiteY6515" fmla="*/ 2548734 h 6857999"/>
              <a:gd name="connsiteX6516" fmla="*/ 5051510 w 5286365"/>
              <a:gd name="connsiteY6516" fmla="*/ 2542379 h 6857999"/>
              <a:gd name="connsiteX6517" fmla="*/ 5051510 w 5286365"/>
              <a:gd name="connsiteY6517" fmla="*/ 2534841 h 6857999"/>
              <a:gd name="connsiteX6518" fmla="*/ 5051113 w 5286365"/>
              <a:gd name="connsiteY6518" fmla="*/ 2525320 h 6857999"/>
              <a:gd name="connsiteX6519" fmla="*/ 5057860 w 5286365"/>
              <a:gd name="connsiteY6519" fmla="*/ 2524125 h 6857999"/>
              <a:gd name="connsiteX6520" fmla="*/ 5064209 w 5286365"/>
              <a:gd name="connsiteY6520" fmla="*/ 2524125 h 6857999"/>
              <a:gd name="connsiteX6521" fmla="*/ 5068972 w 5286365"/>
              <a:gd name="connsiteY6521" fmla="*/ 2525320 h 6857999"/>
              <a:gd name="connsiteX6522" fmla="*/ 5070558 w 5286365"/>
              <a:gd name="connsiteY6522" fmla="*/ 2525713 h 6857999"/>
              <a:gd name="connsiteX6523" fmla="*/ 5072543 w 5286365"/>
              <a:gd name="connsiteY6523" fmla="*/ 2526507 h 6857999"/>
              <a:gd name="connsiteX6524" fmla="*/ 5073733 w 5286365"/>
              <a:gd name="connsiteY6524" fmla="*/ 2527699 h 6857999"/>
              <a:gd name="connsiteX6525" fmla="*/ 5074923 w 5286365"/>
              <a:gd name="connsiteY6525" fmla="*/ 2529284 h 6857999"/>
              <a:gd name="connsiteX6526" fmla="*/ 5075717 w 5286365"/>
              <a:gd name="connsiteY6526" fmla="*/ 2530873 h 6857999"/>
              <a:gd name="connsiteX6527" fmla="*/ 5076114 w 5286365"/>
              <a:gd name="connsiteY6527" fmla="*/ 2532859 h 6857999"/>
              <a:gd name="connsiteX6528" fmla="*/ 5076114 w 5286365"/>
              <a:gd name="connsiteY6528" fmla="*/ 2536826 h 6857999"/>
              <a:gd name="connsiteX6529" fmla="*/ 5074923 w 5286365"/>
              <a:gd name="connsiteY6529" fmla="*/ 2542379 h 6857999"/>
              <a:gd name="connsiteX6530" fmla="*/ 5078098 w 5286365"/>
              <a:gd name="connsiteY6530" fmla="*/ 2541189 h 6857999"/>
              <a:gd name="connsiteX6531" fmla="*/ 5079685 w 5286365"/>
              <a:gd name="connsiteY6531" fmla="*/ 2539606 h 6857999"/>
              <a:gd name="connsiteX6532" fmla="*/ 5081272 w 5286365"/>
              <a:gd name="connsiteY6532" fmla="*/ 2537618 h 6857999"/>
              <a:gd name="connsiteX6533" fmla="*/ 5082064 w 5286365"/>
              <a:gd name="connsiteY6533" fmla="*/ 2535637 h 6857999"/>
              <a:gd name="connsiteX6534" fmla="*/ 5083653 w 5286365"/>
              <a:gd name="connsiteY6534" fmla="*/ 2533651 h 6857999"/>
              <a:gd name="connsiteX6535" fmla="*/ 5085241 w 5286365"/>
              <a:gd name="connsiteY6535" fmla="*/ 2532064 h 6857999"/>
              <a:gd name="connsiteX6536" fmla="*/ 5087621 w 5286365"/>
              <a:gd name="connsiteY6536" fmla="*/ 2531269 h 6857999"/>
              <a:gd name="connsiteX6537" fmla="*/ 5091193 w 5286365"/>
              <a:gd name="connsiteY6537" fmla="*/ 2530873 h 6857999"/>
              <a:gd name="connsiteX6538" fmla="*/ 5083255 w 5286365"/>
              <a:gd name="connsiteY6538" fmla="*/ 2525320 h 6857999"/>
              <a:gd name="connsiteX6539" fmla="*/ 5077305 w 5286365"/>
              <a:gd name="connsiteY6539" fmla="*/ 2518571 h 6857999"/>
              <a:gd name="connsiteX6540" fmla="*/ 5072146 w 5286365"/>
              <a:gd name="connsiteY6540" fmla="*/ 2512611 h 6857999"/>
              <a:gd name="connsiteX6541" fmla="*/ 5068179 w 5286365"/>
              <a:gd name="connsiteY6541" fmla="*/ 2506266 h 6857999"/>
              <a:gd name="connsiteX6542" fmla="*/ 5065399 w 5286365"/>
              <a:gd name="connsiteY6542" fmla="*/ 2499123 h 6857999"/>
              <a:gd name="connsiteX6543" fmla="*/ 5064209 w 5286365"/>
              <a:gd name="connsiteY6543" fmla="*/ 2491978 h 6857999"/>
              <a:gd name="connsiteX6544" fmla="*/ 5063417 w 5286365"/>
              <a:gd name="connsiteY6544" fmla="*/ 2484442 h 6857999"/>
              <a:gd name="connsiteX6545" fmla="*/ 5063417 w 5286365"/>
              <a:gd name="connsiteY6545" fmla="*/ 2476900 h 6857999"/>
              <a:gd name="connsiteX6546" fmla="*/ 5064607 w 5286365"/>
              <a:gd name="connsiteY6546" fmla="*/ 2469357 h 6857999"/>
              <a:gd name="connsiteX6547" fmla="*/ 5065399 w 5286365"/>
              <a:gd name="connsiteY6547" fmla="*/ 2461421 h 6857999"/>
              <a:gd name="connsiteX6548" fmla="*/ 5067781 w 5286365"/>
              <a:gd name="connsiteY6548" fmla="*/ 2453482 h 6857999"/>
              <a:gd name="connsiteX6549" fmla="*/ 5070161 w 5286365"/>
              <a:gd name="connsiteY6549" fmla="*/ 2445545 h 6857999"/>
              <a:gd name="connsiteX6550" fmla="*/ 5075717 w 5286365"/>
              <a:gd name="connsiteY6550" fmla="*/ 2428876 h 6857999"/>
              <a:gd name="connsiteX6551" fmla="*/ 5081670 w 5286365"/>
              <a:gd name="connsiteY6551" fmla="*/ 2411811 h 6857999"/>
              <a:gd name="connsiteX6552" fmla="*/ 5087224 w 5286365"/>
              <a:gd name="connsiteY6552" fmla="*/ 2394743 h 6857999"/>
              <a:gd name="connsiteX6553" fmla="*/ 5089606 w 5286365"/>
              <a:gd name="connsiteY6553" fmla="*/ 2385617 h 6857999"/>
              <a:gd name="connsiteX6554" fmla="*/ 5091589 w 5286365"/>
              <a:gd name="connsiteY6554" fmla="*/ 2377282 h 6857999"/>
              <a:gd name="connsiteX6555" fmla="*/ 5093177 w 5286365"/>
              <a:gd name="connsiteY6555" fmla="*/ 2368552 h 6857999"/>
              <a:gd name="connsiteX6556" fmla="*/ 5094368 w 5286365"/>
              <a:gd name="connsiteY6556" fmla="*/ 2360214 h 6857999"/>
              <a:gd name="connsiteX6557" fmla="*/ 5094368 w 5286365"/>
              <a:gd name="connsiteY6557" fmla="*/ 2351879 h 6857999"/>
              <a:gd name="connsiteX6558" fmla="*/ 5093573 w 5286365"/>
              <a:gd name="connsiteY6558" fmla="*/ 2343548 h 6857999"/>
              <a:gd name="connsiteX6559" fmla="*/ 5091986 w 5286365"/>
              <a:gd name="connsiteY6559" fmla="*/ 2335607 h 6857999"/>
              <a:gd name="connsiteX6560" fmla="*/ 5089606 w 5286365"/>
              <a:gd name="connsiteY6560" fmla="*/ 2326878 h 6857999"/>
              <a:gd name="connsiteX6561" fmla="*/ 5085637 w 5286365"/>
              <a:gd name="connsiteY6561" fmla="*/ 2319335 h 6857999"/>
              <a:gd name="connsiteX6562" fmla="*/ 5080479 w 5286365"/>
              <a:gd name="connsiteY6562" fmla="*/ 2311398 h 6857999"/>
              <a:gd name="connsiteX6563" fmla="*/ 5074527 w 5286365"/>
              <a:gd name="connsiteY6563" fmla="*/ 2303859 h 6857999"/>
              <a:gd name="connsiteX6564" fmla="*/ 5066987 w 5286365"/>
              <a:gd name="connsiteY6564" fmla="*/ 2296318 h 6857999"/>
              <a:gd name="connsiteX6565" fmla="*/ 5057463 w 5286365"/>
              <a:gd name="connsiteY6565" fmla="*/ 2289174 h 6857999"/>
              <a:gd name="connsiteX6566" fmla="*/ 5047147 w 5286365"/>
              <a:gd name="connsiteY6566" fmla="*/ 2282425 h 6857999"/>
              <a:gd name="connsiteX6567" fmla="*/ 5050718 w 5286365"/>
              <a:gd name="connsiteY6567" fmla="*/ 2279251 h 6857999"/>
              <a:gd name="connsiteX6568" fmla="*/ 5053891 w 5286365"/>
              <a:gd name="connsiteY6568" fmla="*/ 2276076 h 6857999"/>
              <a:gd name="connsiteX6569" fmla="*/ 5057067 w 5286365"/>
              <a:gd name="connsiteY6569" fmla="*/ 2273299 h 6857999"/>
              <a:gd name="connsiteX6570" fmla="*/ 5059448 w 5286365"/>
              <a:gd name="connsiteY6570" fmla="*/ 2269728 h 6857999"/>
              <a:gd name="connsiteX6571" fmla="*/ 5061433 w 5286365"/>
              <a:gd name="connsiteY6571" fmla="*/ 2265754 h 6857999"/>
              <a:gd name="connsiteX6572" fmla="*/ 5063417 w 5286365"/>
              <a:gd name="connsiteY6572" fmla="*/ 2261790 h 6857999"/>
              <a:gd name="connsiteX6573" fmla="*/ 5065002 w 5286365"/>
              <a:gd name="connsiteY6573" fmla="*/ 2257821 h 6857999"/>
              <a:gd name="connsiteX6574" fmla="*/ 5066591 w 5286365"/>
              <a:gd name="connsiteY6574" fmla="*/ 2253059 h 6857999"/>
              <a:gd name="connsiteX6575" fmla="*/ 5068179 w 5286365"/>
              <a:gd name="connsiteY6575" fmla="*/ 2243533 h 6857999"/>
              <a:gd name="connsiteX6576" fmla="*/ 5068972 w 5286365"/>
              <a:gd name="connsiteY6576" fmla="*/ 2233611 h 6857999"/>
              <a:gd name="connsiteX6577" fmla="*/ 5068972 w 5286365"/>
              <a:gd name="connsiteY6577" fmla="*/ 2222896 h 6857999"/>
              <a:gd name="connsiteX6578" fmla="*/ 5068573 w 5286365"/>
              <a:gd name="connsiteY6578" fmla="*/ 2212179 h 6857999"/>
              <a:gd name="connsiteX6579" fmla="*/ 5067781 w 5286365"/>
              <a:gd name="connsiteY6579" fmla="*/ 2201067 h 6857999"/>
              <a:gd name="connsiteX6580" fmla="*/ 5066193 w 5286365"/>
              <a:gd name="connsiteY6580" fmla="*/ 2189957 h 6857999"/>
              <a:gd name="connsiteX6581" fmla="*/ 5063019 w 5286365"/>
              <a:gd name="connsiteY6581" fmla="*/ 2168525 h 6857999"/>
              <a:gd name="connsiteX6582" fmla="*/ 5062225 w 5286365"/>
              <a:gd name="connsiteY6582" fmla="*/ 2157808 h 6857999"/>
              <a:gd name="connsiteX6583" fmla="*/ 5061036 w 5286365"/>
              <a:gd name="connsiteY6583" fmla="*/ 2147889 h 6857999"/>
              <a:gd name="connsiteX6584" fmla="*/ 5060638 w 5286365"/>
              <a:gd name="connsiteY6584" fmla="*/ 2138364 h 6857999"/>
              <a:gd name="connsiteX6585" fmla="*/ 5060638 w 5286365"/>
              <a:gd name="connsiteY6585" fmla="*/ 2129631 h 6857999"/>
              <a:gd name="connsiteX6586" fmla="*/ 5063417 w 5286365"/>
              <a:gd name="connsiteY6586" fmla="*/ 2129631 h 6857999"/>
              <a:gd name="connsiteX6587" fmla="*/ 5066193 w 5286365"/>
              <a:gd name="connsiteY6587" fmla="*/ 2130825 h 6857999"/>
              <a:gd name="connsiteX6588" fmla="*/ 5070161 w 5286365"/>
              <a:gd name="connsiteY6588" fmla="*/ 2132807 h 6857999"/>
              <a:gd name="connsiteX6589" fmla="*/ 5073733 w 5286365"/>
              <a:gd name="connsiteY6589" fmla="*/ 2135188 h 6857999"/>
              <a:gd name="connsiteX6590" fmla="*/ 5076510 w 5286365"/>
              <a:gd name="connsiteY6590" fmla="*/ 2137569 h 6857999"/>
              <a:gd name="connsiteX6591" fmla="*/ 5079685 w 5286365"/>
              <a:gd name="connsiteY6591" fmla="*/ 2140745 h 6857999"/>
              <a:gd name="connsiteX6592" fmla="*/ 5083255 w 5286365"/>
              <a:gd name="connsiteY6592" fmla="*/ 2143126 h 6857999"/>
              <a:gd name="connsiteX6593" fmla="*/ 5087224 w 5286365"/>
              <a:gd name="connsiteY6593" fmla="*/ 2145109 h 6857999"/>
              <a:gd name="connsiteX6594" fmla="*/ 5089606 w 5286365"/>
              <a:gd name="connsiteY6594" fmla="*/ 2145903 h 6857999"/>
              <a:gd name="connsiteX6595" fmla="*/ 5092781 w 5286365"/>
              <a:gd name="connsiteY6595" fmla="*/ 2146300 h 6857999"/>
              <a:gd name="connsiteX6596" fmla="*/ 5093177 w 5286365"/>
              <a:gd name="connsiteY6596" fmla="*/ 2140745 h 6857999"/>
              <a:gd name="connsiteX6597" fmla="*/ 5093573 w 5286365"/>
              <a:gd name="connsiteY6597" fmla="*/ 2136378 h 6857999"/>
              <a:gd name="connsiteX6598" fmla="*/ 5093177 w 5286365"/>
              <a:gd name="connsiteY6598" fmla="*/ 2132807 h 6857999"/>
              <a:gd name="connsiteX6599" fmla="*/ 5091986 w 5286365"/>
              <a:gd name="connsiteY6599" fmla="*/ 2129234 h 6857999"/>
              <a:gd name="connsiteX6600" fmla="*/ 5091193 w 5286365"/>
              <a:gd name="connsiteY6600" fmla="*/ 2127252 h 6857999"/>
              <a:gd name="connsiteX6601" fmla="*/ 5089208 w 5286365"/>
              <a:gd name="connsiteY6601" fmla="*/ 2125266 h 6857999"/>
              <a:gd name="connsiteX6602" fmla="*/ 5087224 w 5286365"/>
              <a:gd name="connsiteY6602" fmla="*/ 2123677 h 6857999"/>
              <a:gd name="connsiteX6603" fmla="*/ 5085241 w 5286365"/>
              <a:gd name="connsiteY6603" fmla="*/ 2122090 h 6857999"/>
              <a:gd name="connsiteX6604" fmla="*/ 5082462 w 5286365"/>
              <a:gd name="connsiteY6604" fmla="*/ 2121693 h 6857999"/>
              <a:gd name="connsiteX6605" fmla="*/ 5079685 w 5286365"/>
              <a:gd name="connsiteY6605" fmla="*/ 2121298 h 6857999"/>
              <a:gd name="connsiteX6606" fmla="*/ 5073733 w 5286365"/>
              <a:gd name="connsiteY6606" fmla="*/ 2120106 h 6857999"/>
              <a:gd name="connsiteX6607" fmla="*/ 5066987 w 5286365"/>
              <a:gd name="connsiteY6607" fmla="*/ 2119708 h 6857999"/>
              <a:gd name="connsiteX6608" fmla="*/ 5060638 w 5286365"/>
              <a:gd name="connsiteY6608" fmla="*/ 2118122 h 6857999"/>
              <a:gd name="connsiteX6609" fmla="*/ 5065002 w 5286365"/>
              <a:gd name="connsiteY6609" fmla="*/ 2112565 h 6857999"/>
              <a:gd name="connsiteX6610" fmla="*/ 5068573 w 5286365"/>
              <a:gd name="connsiteY6610" fmla="*/ 2108201 h 6857999"/>
              <a:gd name="connsiteX6611" fmla="*/ 5070161 w 5286365"/>
              <a:gd name="connsiteY6611" fmla="*/ 2104231 h 6857999"/>
              <a:gd name="connsiteX6612" fmla="*/ 5070558 w 5286365"/>
              <a:gd name="connsiteY6612" fmla="*/ 2100261 h 6857999"/>
              <a:gd name="connsiteX6613" fmla="*/ 5070161 w 5286365"/>
              <a:gd name="connsiteY6613" fmla="*/ 2095500 h 6857999"/>
              <a:gd name="connsiteX6614" fmla="*/ 5068972 w 5286365"/>
              <a:gd name="connsiteY6614" fmla="*/ 2089947 h 6857999"/>
              <a:gd name="connsiteX6615" fmla="*/ 5068573 w 5286365"/>
              <a:gd name="connsiteY6615" fmla="*/ 2082406 h 6857999"/>
              <a:gd name="connsiteX6616" fmla="*/ 5067781 w 5286365"/>
              <a:gd name="connsiteY6616" fmla="*/ 2072874 h 6857999"/>
              <a:gd name="connsiteX6617" fmla="*/ 5074923 w 5286365"/>
              <a:gd name="connsiteY6617" fmla="*/ 2071292 h 6857999"/>
              <a:gd name="connsiteX6618" fmla="*/ 5078098 w 5286365"/>
              <a:gd name="connsiteY6618" fmla="*/ 2070100 h 6857999"/>
              <a:gd name="connsiteX6619" fmla="*/ 5080479 w 5286365"/>
              <a:gd name="connsiteY6619" fmla="*/ 2068910 h 6857999"/>
              <a:gd name="connsiteX6620" fmla="*/ 5082462 w 5286365"/>
              <a:gd name="connsiteY6620" fmla="*/ 2067321 h 6857999"/>
              <a:gd name="connsiteX6621" fmla="*/ 5084844 w 5286365"/>
              <a:gd name="connsiteY6621" fmla="*/ 2066132 h 6857999"/>
              <a:gd name="connsiteX6622" fmla="*/ 5086034 w 5286365"/>
              <a:gd name="connsiteY6622" fmla="*/ 2064543 h 6857999"/>
              <a:gd name="connsiteX6623" fmla="*/ 5087224 w 5286365"/>
              <a:gd name="connsiteY6623" fmla="*/ 2062561 h 6857999"/>
              <a:gd name="connsiteX6624" fmla="*/ 5089208 w 5286365"/>
              <a:gd name="connsiteY6624" fmla="*/ 2058988 h 6857999"/>
              <a:gd name="connsiteX6625" fmla="*/ 5090003 w 5286365"/>
              <a:gd name="connsiteY6625" fmla="*/ 2055019 h 6857999"/>
              <a:gd name="connsiteX6626" fmla="*/ 5090003 w 5286365"/>
              <a:gd name="connsiteY6626" fmla="*/ 2050257 h 6857999"/>
              <a:gd name="connsiteX6627" fmla="*/ 5090797 w 5286365"/>
              <a:gd name="connsiteY6627" fmla="*/ 2045893 h 6857999"/>
              <a:gd name="connsiteX6628" fmla="*/ 5090003 w 5286365"/>
              <a:gd name="connsiteY6628" fmla="*/ 2036367 h 6857999"/>
              <a:gd name="connsiteX6629" fmla="*/ 5090797 w 5286365"/>
              <a:gd name="connsiteY6629" fmla="*/ 2031208 h 6857999"/>
              <a:gd name="connsiteX6630" fmla="*/ 5091589 w 5286365"/>
              <a:gd name="connsiteY6630" fmla="*/ 2026841 h 6857999"/>
              <a:gd name="connsiteX6631" fmla="*/ 5093573 w 5286365"/>
              <a:gd name="connsiteY6631" fmla="*/ 2022475 h 6857999"/>
              <a:gd name="connsiteX6632" fmla="*/ 5096747 w 5286365"/>
              <a:gd name="connsiteY6632" fmla="*/ 2017713 h 6857999"/>
              <a:gd name="connsiteX6633" fmla="*/ 5098733 w 5286365"/>
              <a:gd name="connsiteY6633" fmla="*/ 2015726 h 6857999"/>
              <a:gd name="connsiteX6634" fmla="*/ 5101113 w 5286365"/>
              <a:gd name="connsiteY6634" fmla="*/ 2014140 h 6857999"/>
              <a:gd name="connsiteX6635" fmla="*/ 5103892 w 5286365"/>
              <a:gd name="connsiteY6635" fmla="*/ 2012155 h 6857999"/>
              <a:gd name="connsiteX6636" fmla="*/ 5106669 w 5286365"/>
              <a:gd name="connsiteY6636" fmla="*/ 2010569 h 6857999"/>
              <a:gd name="connsiteX6637" fmla="*/ 5106273 w 5286365"/>
              <a:gd name="connsiteY6637" fmla="*/ 2009375 h 6857999"/>
              <a:gd name="connsiteX6638" fmla="*/ 5104684 w 5286365"/>
              <a:gd name="connsiteY6638" fmla="*/ 2007793 h 6857999"/>
              <a:gd name="connsiteX6639" fmla="*/ 5102304 w 5286365"/>
              <a:gd name="connsiteY6639" fmla="*/ 2005411 h 6857999"/>
              <a:gd name="connsiteX6640" fmla="*/ 5099526 w 5286365"/>
              <a:gd name="connsiteY6640" fmla="*/ 2002630 h 6857999"/>
              <a:gd name="connsiteX6641" fmla="*/ 5098733 w 5286365"/>
              <a:gd name="connsiteY6641" fmla="*/ 2001043 h 6857999"/>
              <a:gd name="connsiteX6642" fmla="*/ 5098733 w 5286365"/>
              <a:gd name="connsiteY6642" fmla="*/ 1999059 h 6857999"/>
              <a:gd name="connsiteX6643" fmla="*/ 5094368 w 5286365"/>
              <a:gd name="connsiteY6643" fmla="*/ 1999059 h 6857999"/>
              <a:gd name="connsiteX6644" fmla="*/ 5090003 w 5286365"/>
              <a:gd name="connsiteY6644" fmla="*/ 1999059 h 6857999"/>
              <a:gd name="connsiteX6645" fmla="*/ 5087224 w 5286365"/>
              <a:gd name="connsiteY6645" fmla="*/ 1999852 h 6857999"/>
              <a:gd name="connsiteX6646" fmla="*/ 5084050 w 5286365"/>
              <a:gd name="connsiteY6646" fmla="*/ 2000649 h 6857999"/>
              <a:gd name="connsiteX6647" fmla="*/ 5082064 w 5286365"/>
              <a:gd name="connsiteY6647" fmla="*/ 2001838 h 6857999"/>
              <a:gd name="connsiteX6648" fmla="*/ 5080082 w 5286365"/>
              <a:gd name="connsiteY6648" fmla="*/ 2003029 h 6857999"/>
              <a:gd name="connsiteX6649" fmla="*/ 5078098 w 5286365"/>
              <a:gd name="connsiteY6649" fmla="*/ 2004614 h 6857999"/>
              <a:gd name="connsiteX6650" fmla="*/ 5076510 w 5286365"/>
              <a:gd name="connsiteY6650" fmla="*/ 2006600 h 6857999"/>
              <a:gd name="connsiteX6651" fmla="*/ 5074527 w 5286365"/>
              <a:gd name="connsiteY6651" fmla="*/ 2010173 h 6857999"/>
              <a:gd name="connsiteX6652" fmla="*/ 5072146 w 5286365"/>
              <a:gd name="connsiteY6652" fmla="*/ 2014933 h 6857999"/>
              <a:gd name="connsiteX6653" fmla="*/ 5070161 w 5286365"/>
              <a:gd name="connsiteY6653" fmla="*/ 2018904 h 6857999"/>
              <a:gd name="connsiteX6654" fmla="*/ 5066987 w 5286365"/>
              <a:gd name="connsiteY6654" fmla="*/ 2022475 h 6857999"/>
              <a:gd name="connsiteX6655" fmla="*/ 5068573 w 5286365"/>
              <a:gd name="connsiteY6655" fmla="*/ 2013345 h 6857999"/>
              <a:gd name="connsiteX6656" fmla="*/ 5070161 w 5286365"/>
              <a:gd name="connsiteY6656" fmla="*/ 2003029 h 6857999"/>
              <a:gd name="connsiteX6657" fmla="*/ 5072543 w 5286365"/>
              <a:gd name="connsiteY6657" fmla="*/ 1981595 h 6857999"/>
              <a:gd name="connsiteX6658" fmla="*/ 5074923 w 5286365"/>
              <a:gd name="connsiteY6658" fmla="*/ 1958181 h 6857999"/>
              <a:gd name="connsiteX6659" fmla="*/ 5077305 w 5286365"/>
              <a:gd name="connsiteY6659" fmla="*/ 1945877 h 6857999"/>
              <a:gd name="connsiteX6660" fmla="*/ 5078493 w 5286365"/>
              <a:gd name="connsiteY6660" fmla="*/ 1933971 h 6857999"/>
              <a:gd name="connsiteX6661" fmla="*/ 5081272 w 5286365"/>
              <a:gd name="connsiteY6661" fmla="*/ 1921273 h 6857999"/>
              <a:gd name="connsiteX6662" fmla="*/ 5084050 w 5286365"/>
              <a:gd name="connsiteY6662" fmla="*/ 1909365 h 6857999"/>
              <a:gd name="connsiteX6663" fmla="*/ 5087621 w 5286365"/>
              <a:gd name="connsiteY6663" fmla="*/ 1897855 h 6857999"/>
              <a:gd name="connsiteX6664" fmla="*/ 5091986 w 5286365"/>
              <a:gd name="connsiteY6664" fmla="*/ 1886347 h 6857999"/>
              <a:gd name="connsiteX6665" fmla="*/ 5097542 w 5286365"/>
              <a:gd name="connsiteY6665" fmla="*/ 1875236 h 6857999"/>
              <a:gd name="connsiteX6666" fmla="*/ 5100717 w 5286365"/>
              <a:gd name="connsiteY6666" fmla="*/ 1870076 h 6857999"/>
              <a:gd name="connsiteX6667" fmla="*/ 5104287 w 5286365"/>
              <a:gd name="connsiteY6667" fmla="*/ 1864521 h 6857999"/>
              <a:gd name="connsiteX6668" fmla="*/ 5107858 w 5286365"/>
              <a:gd name="connsiteY6668" fmla="*/ 1860155 h 6857999"/>
              <a:gd name="connsiteX6669" fmla="*/ 5111828 w 5286365"/>
              <a:gd name="connsiteY6669" fmla="*/ 1854997 h 6857999"/>
              <a:gd name="connsiteX6670" fmla="*/ 5115796 w 5286365"/>
              <a:gd name="connsiteY6670" fmla="*/ 1850629 h 6857999"/>
              <a:gd name="connsiteX6671" fmla="*/ 5120162 w 5286365"/>
              <a:gd name="connsiteY6671" fmla="*/ 1846664 h 6857999"/>
              <a:gd name="connsiteX6672" fmla="*/ 5119365 w 5286365"/>
              <a:gd name="connsiteY6672" fmla="*/ 1844678 h 6857999"/>
              <a:gd name="connsiteX6673" fmla="*/ 5117780 w 5286365"/>
              <a:gd name="connsiteY6673" fmla="*/ 1842693 h 6857999"/>
              <a:gd name="connsiteX6674" fmla="*/ 5114208 w 5286365"/>
              <a:gd name="connsiteY6674" fmla="*/ 1839518 h 6857999"/>
              <a:gd name="connsiteX6675" fmla="*/ 5109843 w 5286365"/>
              <a:gd name="connsiteY6675" fmla="*/ 1837136 h 6857999"/>
              <a:gd name="connsiteX6676" fmla="*/ 5105081 w 5286365"/>
              <a:gd name="connsiteY6676" fmla="*/ 1834756 h 6857999"/>
              <a:gd name="connsiteX6677" fmla="*/ 5100318 w 5286365"/>
              <a:gd name="connsiteY6677" fmla="*/ 1832768 h 6857999"/>
              <a:gd name="connsiteX6678" fmla="*/ 5095557 w 5286365"/>
              <a:gd name="connsiteY6678" fmla="*/ 1829988 h 6857999"/>
              <a:gd name="connsiteX6679" fmla="*/ 5091193 w 5286365"/>
              <a:gd name="connsiteY6679" fmla="*/ 1827610 h 6857999"/>
              <a:gd name="connsiteX6680" fmla="*/ 5088018 w 5286365"/>
              <a:gd name="connsiteY6680" fmla="*/ 1824039 h 6857999"/>
              <a:gd name="connsiteX6681" fmla="*/ 5095160 w 5286365"/>
              <a:gd name="connsiteY6681" fmla="*/ 1822053 h 6857999"/>
              <a:gd name="connsiteX6682" fmla="*/ 5098337 w 5286365"/>
              <a:gd name="connsiteY6682" fmla="*/ 1820862 h 6857999"/>
              <a:gd name="connsiteX6683" fmla="*/ 5100717 w 5286365"/>
              <a:gd name="connsiteY6683" fmla="*/ 1819673 h 6857999"/>
              <a:gd name="connsiteX6684" fmla="*/ 5102699 w 5286365"/>
              <a:gd name="connsiteY6684" fmla="*/ 1818480 h 6857999"/>
              <a:gd name="connsiteX6685" fmla="*/ 5104287 w 5286365"/>
              <a:gd name="connsiteY6685" fmla="*/ 1816897 h 6857999"/>
              <a:gd name="connsiteX6686" fmla="*/ 5105081 w 5286365"/>
              <a:gd name="connsiteY6686" fmla="*/ 1815702 h 6857999"/>
              <a:gd name="connsiteX6687" fmla="*/ 5106273 w 5286365"/>
              <a:gd name="connsiteY6687" fmla="*/ 1813324 h 6857999"/>
              <a:gd name="connsiteX6688" fmla="*/ 5107066 w 5286365"/>
              <a:gd name="connsiteY6688" fmla="*/ 1810147 h 6857999"/>
              <a:gd name="connsiteX6689" fmla="*/ 5106669 w 5286365"/>
              <a:gd name="connsiteY6689" fmla="*/ 1806577 h 6857999"/>
              <a:gd name="connsiteX6690" fmla="*/ 5105876 w 5286365"/>
              <a:gd name="connsiteY6690" fmla="*/ 1803006 h 6857999"/>
              <a:gd name="connsiteX6691" fmla="*/ 5104684 w 5286365"/>
              <a:gd name="connsiteY6691" fmla="*/ 1799433 h 6857999"/>
              <a:gd name="connsiteX6692" fmla="*/ 5101510 w 5286365"/>
              <a:gd name="connsiteY6692" fmla="*/ 1793481 h 6857999"/>
              <a:gd name="connsiteX6693" fmla="*/ 5100717 w 5286365"/>
              <a:gd name="connsiteY6693" fmla="*/ 1791498 h 6857999"/>
              <a:gd name="connsiteX6694" fmla="*/ 5100717 w 5286365"/>
              <a:gd name="connsiteY6694" fmla="*/ 1789514 h 6857999"/>
              <a:gd name="connsiteX6695" fmla="*/ 5100717 w 5286365"/>
              <a:gd name="connsiteY6695" fmla="*/ 1789116 h 6857999"/>
              <a:gd name="connsiteX6696" fmla="*/ 5101113 w 5286365"/>
              <a:gd name="connsiteY6696" fmla="*/ 1788323 h 6857999"/>
              <a:gd name="connsiteX6697" fmla="*/ 5103097 w 5286365"/>
              <a:gd name="connsiteY6697" fmla="*/ 1787925 h 6857999"/>
              <a:gd name="connsiteX6698" fmla="*/ 5106273 w 5286365"/>
              <a:gd name="connsiteY6698" fmla="*/ 1788323 h 6857999"/>
              <a:gd name="connsiteX6699" fmla="*/ 5111828 w 5286365"/>
              <a:gd name="connsiteY6699" fmla="*/ 1789912 h 6857999"/>
              <a:gd name="connsiteX6700" fmla="*/ 5106669 w 5286365"/>
              <a:gd name="connsiteY6700" fmla="*/ 1782766 h 6857999"/>
              <a:gd name="connsiteX6701" fmla="*/ 5102699 w 5286365"/>
              <a:gd name="connsiteY6701" fmla="*/ 1775220 h 6857999"/>
              <a:gd name="connsiteX6702" fmla="*/ 5098733 w 5286365"/>
              <a:gd name="connsiteY6702" fmla="*/ 1767682 h 6857999"/>
              <a:gd name="connsiteX6703" fmla="*/ 5094368 w 5286365"/>
              <a:gd name="connsiteY6703" fmla="*/ 1760934 h 6857999"/>
              <a:gd name="connsiteX6704" fmla="*/ 5088813 w 5286365"/>
              <a:gd name="connsiteY6704" fmla="*/ 1753792 h 6857999"/>
              <a:gd name="connsiteX6705" fmla="*/ 5085637 w 5286365"/>
              <a:gd name="connsiteY6705" fmla="*/ 1750219 h 6857999"/>
              <a:gd name="connsiteX6706" fmla="*/ 5082064 w 5286365"/>
              <a:gd name="connsiteY6706" fmla="*/ 1746648 h 6857999"/>
              <a:gd name="connsiteX6707" fmla="*/ 5078098 w 5286365"/>
              <a:gd name="connsiteY6707" fmla="*/ 1743075 h 6857999"/>
              <a:gd name="connsiteX6708" fmla="*/ 5073733 w 5286365"/>
              <a:gd name="connsiteY6708" fmla="*/ 1740297 h 6857999"/>
              <a:gd name="connsiteX6709" fmla="*/ 5068573 w 5286365"/>
              <a:gd name="connsiteY6709" fmla="*/ 1736726 h 6857999"/>
              <a:gd name="connsiteX6710" fmla="*/ 5062622 w 5286365"/>
              <a:gd name="connsiteY6710" fmla="*/ 1733555 h 6857999"/>
              <a:gd name="connsiteX6711" fmla="*/ 5062225 w 5286365"/>
              <a:gd name="connsiteY6711" fmla="*/ 1728789 h 6857999"/>
              <a:gd name="connsiteX6712" fmla="*/ 5062622 w 5286365"/>
              <a:gd name="connsiteY6712" fmla="*/ 1725614 h 6857999"/>
              <a:gd name="connsiteX6713" fmla="*/ 5063019 w 5286365"/>
              <a:gd name="connsiteY6713" fmla="*/ 1724820 h 6857999"/>
              <a:gd name="connsiteX6714" fmla="*/ 5063417 w 5286365"/>
              <a:gd name="connsiteY6714" fmla="*/ 1723629 h 6857999"/>
              <a:gd name="connsiteX6715" fmla="*/ 5064209 w 5286365"/>
              <a:gd name="connsiteY6715" fmla="*/ 1723230 h 6857999"/>
              <a:gd name="connsiteX6716" fmla="*/ 5065002 w 5286365"/>
              <a:gd name="connsiteY6716" fmla="*/ 1723230 h 6857999"/>
              <a:gd name="connsiteX6717" fmla="*/ 5066987 w 5286365"/>
              <a:gd name="connsiteY6717" fmla="*/ 1723629 h 6857999"/>
              <a:gd name="connsiteX6718" fmla="*/ 5069764 w 5286365"/>
              <a:gd name="connsiteY6718" fmla="*/ 1724820 h 6857999"/>
              <a:gd name="connsiteX6719" fmla="*/ 5074527 w 5286365"/>
              <a:gd name="connsiteY6719" fmla="*/ 1727994 h 6857999"/>
              <a:gd name="connsiteX6720" fmla="*/ 5079685 w 5286365"/>
              <a:gd name="connsiteY6720" fmla="*/ 1731171 h 6857999"/>
              <a:gd name="connsiteX6721" fmla="*/ 5082064 w 5286365"/>
              <a:gd name="connsiteY6721" fmla="*/ 1732758 h 6857999"/>
              <a:gd name="connsiteX6722" fmla="*/ 5084050 w 5286365"/>
              <a:gd name="connsiteY6722" fmla="*/ 1732758 h 6857999"/>
              <a:gd name="connsiteX6723" fmla="*/ 5085241 w 5286365"/>
              <a:gd name="connsiteY6723" fmla="*/ 1732758 h 6857999"/>
              <a:gd name="connsiteX6724" fmla="*/ 5085637 w 5286365"/>
              <a:gd name="connsiteY6724" fmla="*/ 1732360 h 6857999"/>
              <a:gd name="connsiteX6725" fmla="*/ 5086034 w 5286365"/>
              <a:gd name="connsiteY6725" fmla="*/ 1731568 h 6857999"/>
              <a:gd name="connsiteX6726" fmla="*/ 5086827 w 5286365"/>
              <a:gd name="connsiteY6726" fmla="*/ 1730775 h 6857999"/>
              <a:gd name="connsiteX6727" fmla="*/ 5087224 w 5286365"/>
              <a:gd name="connsiteY6727" fmla="*/ 1727204 h 6857999"/>
              <a:gd name="connsiteX6728" fmla="*/ 5086827 w 5286365"/>
              <a:gd name="connsiteY6728" fmla="*/ 1722043 h 6857999"/>
              <a:gd name="connsiteX6729" fmla="*/ 5089606 w 5286365"/>
              <a:gd name="connsiteY6729" fmla="*/ 1722043 h 6857999"/>
              <a:gd name="connsiteX6730" fmla="*/ 5091589 w 5286365"/>
              <a:gd name="connsiteY6730" fmla="*/ 1723230 h 6857999"/>
              <a:gd name="connsiteX6731" fmla="*/ 5093177 w 5286365"/>
              <a:gd name="connsiteY6731" fmla="*/ 1723629 h 6857999"/>
              <a:gd name="connsiteX6732" fmla="*/ 5094763 w 5286365"/>
              <a:gd name="connsiteY6732" fmla="*/ 1725216 h 6857999"/>
              <a:gd name="connsiteX6733" fmla="*/ 5095160 w 5286365"/>
              <a:gd name="connsiteY6733" fmla="*/ 1726803 h 6857999"/>
              <a:gd name="connsiteX6734" fmla="*/ 5095557 w 5286365"/>
              <a:gd name="connsiteY6734" fmla="*/ 1728789 h 6857999"/>
              <a:gd name="connsiteX6735" fmla="*/ 5095557 w 5286365"/>
              <a:gd name="connsiteY6735" fmla="*/ 1733153 h 6857999"/>
              <a:gd name="connsiteX6736" fmla="*/ 5094368 w 5286365"/>
              <a:gd name="connsiteY6736" fmla="*/ 1742679 h 6857999"/>
              <a:gd name="connsiteX6737" fmla="*/ 5094368 w 5286365"/>
              <a:gd name="connsiteY6737" fmla="*/ 1746648 h 6857999"/>
              <a:gd name="connsiteX6738" fmla="*/ 5094368 w 5286365"/>
              <a:gd name="connsiteY6738" fmla="*/ 1748630 h 6857999"/>
              <a:gd name="connsiteX6739" fmla="*/ 5094763 w 5286365"/>
              <a:gd name="connsiteY6739" fmla="*/ 1750619 h 6857999"/>
              <a:gd name="connsiteX6740" fmla="*/ 5100717 w 5286365"/>
              <a:gd name="connsiteY6740" fmla="*/ 1745852 h 6857999"/>
              <a:gd name="connsiteX6741" fmla="*/ 5106273 w 5286365"/>
              <a:gd name="connsiteY6741" fmla="*/ 1741091 h 6857999"/>
              <a:gd name="connsiteX6742" fmla="*/ 5110636 w 5286365"/>
              <a:gd name="connsiteY6742" fmla="*/ 1736331 h 6857999"/>
              <a:gd name="connsiteX6743" fmla="*/ 5114605 w 5286365"/>
              <a:gd name="connsiteY6743" fmla="*/ 1731171 h 6857999"/>
              <a:gd name="connsiteX6744" fmla="*/ 5117780 w 5286365"/>
              <a:gd name="connsiteY6744" fmla="*/ 1725614 h 6857999"/>
              <a:gd name="connsiteX6745" fmla="*/ 5120162 w 5286365"/>
              <a:gd name="connsiteY6745" fmla="*/ 1720850 h 6857999"/>
              <a:gd name="connsiteX6746" fmla="*/ 5122144 w 5286365"/>
              <a:gd name="connsiteY6746" fmla="*/ 1715294 h 6857999"/>
              <a:gd name="connsiteX6747" fmla="*/ 5123732 w 5286365"/>
              <a:gd name="connsiteY6747" fmla="*/ 1709737 h 6857999"/>
              <a:gd name="connsiteX6748" fmla="*/ 5124129 w 5286365"/>
              <a:gd name="connsiteY6748" fmla="*/ 1703786 h 6857999"/>
              <a:gd name="connsiteX6749" fmla="*/ 5124129 w 5286365"/>
              <a:gd name="connsiteY6749" fmla="*/ 1697433 h 6857999"/>
              <a:gd name="connsiteX6750" fmla="*/ 5123336 w 5286365"/>
              <a:gd name="connsiteY6750" fmla="*/ 1691083 h 6857999"/>
              <a:gd name="connsiteX6751" fmla="*/ 5122144 w 5286365"/>
              <a:gd name="connsiteY6751" fmla="*/ 1684338 h 6857999"/>
              <a:gd name="connsiteX6752" fmla="*/ 5119763 w 5286365"/>
              <a:gd name="connsiteY6752" fmla="*/ 1677588 h 6857999"/>
              <a:gd name="connsiteX6753" fmla="*/ 5117382 w 5286365"/>
              <a:gd name="connsiteY6753" fmla="*/ 1670048 h 6857999"/>
              <a:gd name="connsiteX6754" fmla="*/ 5113810 w 5286365"/>
              <a:gd name="connsiteY6754" fmla="*/ 1662509 h 6857999"/>
              <a:gd name="connsiteX6755" fmla="*/ 5109843 w 5286365"/>
              <a:gd name="connsiteY6755" fmla="*/ 1654575 h 6857999"/>
              <a:gd name="connsiteX6756" fmla="*/ 5105876 w 5286365"/>
              <a:gd name="connsiteY6756" fmla="*/ 1655762 h 6857999"/>
              <a:gd name="connsiteX6757" fmla="*/ 5102699 w 5286365"/>
              <a:gd name="connsiteY6757" fmla="*/ 1657747 h 6857999"/>
              <a:gd name="connsiteX6758" fmla="*/ 5099526 w 5286365"/>
              <a:gd name="connsiteY6758" fmla="*/ 1660524 h 6857999"/>
              <a:gd name="connsiteX6759" fmla="*/ 5097542 w 5286365"/>
              <a:gd name="connsiteY6759" fmla="*/ 1662904 h 6857999"/>
              <a:gd name="connsiteX6760" fmla="*/ 5095557 w 5286365"/>
              <a:gd name="connsiteY6760" fmla="*/ 1665286 h 6857999"/>
              <a:gd name="connsiteX6761" fmla="*/ 5093573 w 5286365"/>
              <a:gd name="connsiteY6761" fmla="*/ 1668464 h 6857999"/>
              <a:gd name="connsiteX6762" fmla="*/ 5090797 w 5286365"/>
              <a:gd name="connsiteY6762" fmla="*/ 1674812 h 6857999"/>
              <a:gd name="connsiteX6763" fmla="*/ 5085637 w 5286365"/>
              <a:gd name="connsiteY6763" fmla="*/ 1687911 h 6857999"/>
              <a:gd name="connsiteX6764" fmla="*/ 5082064 w 5286365"/>
              <a:gd name="connsiteY6764" fmla="*/ 1693862 h 6857999"/>
              <a:gd name="connsiteX6765" fmla="*/ 5080479 w 5286365"/>
              <a:gd name="connsiteY6765" fmla="*/ 1697038 h 6857999"/>
              <a:gd name="connsiteX6766" fmla="*/ 5078098 w 5286365"/>
              <a:gd name="connsiteY6766" fmla="*/ 1699421 h 6857999"/>
              <a:gd name="connsiteX6767" fmla="*/ 5074129 w 5286365"/>
              <a:gd name="connsiteY6767" fmla="*/ 1699421 h 6857999"/>
              <a:gd name="connsiteX6768" fmla="*/ 5070558 w 5286365"/>
              <a:gd name="connsiteY6768" fmla="*/ 1698628 h 6857999"/>
              <a:gd name="connsiteX6769" fmla="*/ 5067781 w 5286365"/>
              <a:gd name="connsiteY6769" fmla="*/ 1697433 h 6857999"/>
              <a:gd name="connsiteX6770" fmla="*/ 5065002 w 5286365"/>
              <a:gd name="connsiteY6770" fmla="*/ 1696640 h 6857999"/>
              <a:gd name="connsiteX6771" fmla="*/ 5060638 w 5286365"/>
              <a:gd name="connsiteY6771" fmla="*/ 1693071 h 6857999"/>
              <a:gd name="connsiteX6772" fmla="*/ 5056671 w 5286365"/>
              <a:gd name="connsiteY6772" fmla="*/ 1689498 h 6857999"/>
              <a:gd name="connsiteX6773" fmla="*/ 5052702 w 5286365"/>
              <a:gd name="connsiteY6773" fmla="*/ 1685925 h 6857999"/>
              <a:gd name="connsiteX6774" fmla="*/ 5049924 w 5286365"/>
              <a:gd name="connsiteY6774" fmla="*/ 1684338 h 6857999"/>
              <a:gd name="connsiteX6775" fmla="*/ 5047147 w 5286365"/>
              <a:gd name="connsiteY6775" fmla="*/ 1683543 h 6857999"/>
              <a:gd name="connsiteX6776" fmla="*/ 5043574 w 5286365"/>
              <a:gd name="connsiteY6776" fmla="*/ 1682354 h 6857999"/>
              <a:gd name="connsiteX6777" fmla="*/ 5039608 w 5286365"/>
              <a:gd name="connsiteY6777" fmla="*/ 1682354 h 6857999"/>
              <a:gd name="connsiteX6778" fmla="*/ 5034846 w 5286365"/>
              <a:gd name="connsiteY6778" fmla="*/ 1682354 h 6857999"/>
              <a:gd name="connsiteX6779" fmla="*/ 5030084 w 5286365"/>
              <a:gd name="connsiteY6779" fmla="*/ 1683147 h 6857999"/>
              <a:gd name="connsiteX6780" fmla="*/ 5032067 w 5286365"/>
              <a:gd name="connsiteY6780" fmla="*/ 1674812 h 6857999"/>
              <a:gd name="connsiteX6781" fmla="*/ 5032464 w 5286365"/>
              <a:gd name="connsiteY6781" fmla="*/ 1668464 h 6857999"/>
              <a:gd name="connsiteX6782" fmla="*/ 5032067 w 5286365"/>
              <a:gd name="connsiteY6782" fmla="*/ 1663302 h 6857999"/>
              <a:gd name="connsiteX6783" fmla="*/ 5030481 w 5286365"/>
              <a:gd name="connsiteY6783" fmla="*/ 1659335 h 6857999"/>
              <a:gd name="connsiteX6784" fmla="*/ 5028496 w 5286365"/>
              <a:gd name="connsiteY6784" fmla="*/ 1655762 h 6857999"/>
              <a:gd name="connsiteX6785" fmla="*/ 5026114 w 5286365"/>
              <a:gd name="connsiteY6785" fmla="*/ 1653379 h 6857999"/>
              <a:gd name="connsiteX6786" fmla="*/ 5022940 w 5286365"/>
              <a:gd name="connsiteY6786" fmla="*/ 1651398 h 6857999"/>
              <a:gd name="connsiteX6787" fmla="*/ 5019767 w 5286365"/>
              <a:gd name="connsiteY6787" fmla="*/ 1649809 h 6857999"/>
              <a:gd name="connsiteX6788" fmla="*/ 5013814 w 5286365"/>
              <a:gd name="connsiteY6788" fmla="*/ 1647431 h 6857999"/>
              <a:gd name="connsiteX6789" fmla="*/ 5011830 w 5286365"/>
              <a:gd name="connsiteY6789" fmla="*/ 1645839 h 6857999"/>
              <a:gd name="connsiteX6790" fmla="*/ 5009847 w 5286365"/>
              <a:gd name="connsiteY6790" fmla="*/ 1644252 h 6857999"/>
              <a:gd name="connsiteX6791" fmla="*/ 5009055 w 5286365"/>
              <a:gd name="connsiteY6791" fmla="*/ 1642266 h 6857999"/>
              <a:gd name="connsiteX6792" fmla="*/ 5009055 w 5286365"/>
              <a:gd name="connsiteY6792" fmla="*/ 1639888 h 6857999"/>
              <a:gd name="connsiteX6793" fmla="*/ 5010242 w 5286365"/>
              <a:gd name="connsiteY6793" fmla="*/ 1636315 h 6857999"/>
              <a:gd name="connsiteX6794" fmla="*/ 5013021 w 5286365"/>
              <a:gd name="connsiteY6794" fmla="*/ 1632344 h 6857999"/>
              <a:gd name="connsiteX6795" fmla="*/ 5009449 w 5286365"/>
              <a:gd name="connsiteY6795" fmla="*/ 1633935 h 6857999"/>
              <a:gd name="connsiteX6796" fmla="*/ 5006276 w 5286365"/>
              <a:gd name="connsiteY6796" fmla="*/ 1635919 h 6857999"/>
              <a:gd name="connsiteX6797" fmla="*/ 5003894 w 5286365"/>
              <a:gd name="connsiteY6797" fmla="*/ 1638299 h 6857999"/>
              <a:gd name="connsiteX6798" fmla="*/ 5001513 w 5286365"/>
              <a:gd name="connsiteY6798" fmla="*/ 1640683 h 6857999"/>
              <a:gd name="connsiteX6799" fmla="*/ 4999926 w 5286365"/>
              <a:gd name="connsiteY6799" fmla="*/ 1643858 h 6857999"/>
              <a:gd name="connsiteX6800" fmla="*/ 4998734 w 5286365"/>
              <a:gd name="connsiteY6800" fmla="*/ 1647431 h 6857999"/>
              <a:gd name="connsiteX6801" fmla="*/ 4997942 w 5286365"/>
              <a:gd name="connsiteY6801" fmla="*/ 1651004 h 6857999"/>
              <a:gd name="connsiteX6802" fmla="*/ 4997149 w 5286365"/>
              <a:gd name="connsiteY6802" fmla="*/ 1654971 h 6857999"/>
              <a:gd name="connsiteX6803" fmla="*/ 4993179 w 5286365"/>
              <a:gd name="connsiteY6803" fmla="*/ 1652587 h 6857999"/>
              <a:gd name="connsiteX6804" fmla="*/ 4990402 w 5286365"/>
              <a:gd name="connsiteY6804" fmla="*/ 1649413 h 6857999"/>
              <a:gd name="connsiteX6805" fmla="*/ 4987624 w 5286365"/>
              <a:gd name="connsiteY6805" fmla="*/ 1645839 h 6857999"/>
              <a:gd name="connsiteX6806" fmla="*/ 4985640 w 5286365"/>
              <a:gd name="connsiteY6806" fmla="*/ 1641872 h 6857999"/>
              <a:gd name="connsiteX6807" fmla="*/ 4983658 w 5286365"/>
              <a:gd name="connsiteY6807" fmla="*/ 1637905 h 6857999"/>
              <a:gd name="connsiteX6808" fmla="*/ 4982862 w 5286365"/>
              <a:gd name="connsiteY6808" fmla="*/ 1633143 h 6857999"/>
              <a:gd name="connsiteX6809" fmla="*/ 4981673 w 5286365"/>
              <a:gd name="connsiteY6809" fmla="*/ 1628777 h 6857999"/>
              <a:gd name="connsiteX6810" fmla="*/ 4981277 w 5286365"/>
              <a:gd name="connsiteY6810" fmla="*/ 1623617 h 6857999"/>
              <a:gd name="connsiteX6811" fmla="*/ 4980086 w 5286365"/>
              <a:gd name="connsiteY6811" fmla="*/ 1613296 h 6857999"/>
              <a:gd name="connsiteX6812" fmla="*/ 4980086 w 5286365"/>
              <a:gd name="connsiteY6812" fmla="*/ 1602585 h 6857999"/>
              <a:gd name="connsiteX6813" fmla="*/ 4980086 w 5286365"/>
              <a:gd name="connsiteY6813" fmla="*/ 1592263 h 6857999"/>
              <a:gd name="connsiteX6814" fmla="*/ 4980086 w 5286365"/>
              <a:gd name="connsiteY6814" fmla="*/ 1581546 h 6857999"/>
              <a:gd name="connsiteX6815" fmla="*/ 4972149 w 5286365"/>
              <a:gd name="connsiteY6815" fmla="*/ 1581946 h 6857999"/>
              <a:gd name="connsiteX6816" fmla="*/ 4966595 w 5286365"/>
              <a:gd name="connsiteY6816" fmla="*/ 1583133 h 6857999"/>
              <a:gd name="connsiteX6817" fmla="*/ 4962625 w 5286365"/>
              <a:gd name="connsiteY6817" fmla="*/ 1584722 h 6857999"/>
              <a:gd name="connsiteX6818" fmla="*/ 4961833 w 5286365"/>
              <a:gd name="connsiteY6818" fmla="*/ 1585519 h 6857999"/>
              <a:gd name="connsiteX6819" fmla="*/ 4960642 w 5286365"/>
              <a:gd name="connsiteY6819" fmla="*/ 1586706 h 6857999"/>
              <a:gd name="connsiteX6820" fmla="*/ 4960244 w 5286365"/>
              <a:gd name="connsiteY6820" fmla="*/ 1587498 h 6857999"/>
              <a:gd name="connsiteX6821" fmla="*/ 4960244 w 5286365"/>
              <a:gd name="connsiteY6821" fmla="*/ 1588692 h 6857999"/>
              <a:gd name="connsiteX6822" fmla="*/ 4960642 w 5286365"/>
              <a:gd name="connsiteY6822" fmla="*/ 1591071 h 6857999"/>
              <a:gd name="connsiteX6823" fmla="*/ 4962230 w 5286365"/>
              <a:gd name="connsiteY6823" fmla="*/ 1593850 h 6857999"/>
              <a:gd name="connsiteX6824" fmla="*/ 4964213 w 5286365"/>
              <a:gd name="connsiteY6824" fmla="*/ 1596628 h 6857999"/>
              <a:gd name="connsiteX6825" fmla="*/ 4969769 w 5286365"/>
              <a:gd name="connsiteY6825" fmla="*/ 1604168 h 6857999"/>
              <a:gd name="connsiteX6826" fmla="*/ 4972149 w 5286365"/>
              <a:gd name="connsiteY6826" fmla="*/ 1607739 h 6857999"/>
              <a:gd name="connsiteX6827" fmla="*/ 4974133 w 5286365"/>
              <a:gd name="connsiteY6827" fmla="*/ 1612103 h 6857999"/>
              <a:gd name="connsiteX6828" fmla="*/ 4975722 w 5286365"/>
              <a:gd name="connsiteY6828" fmla="*/ 1616869 h 6857999"/>
              <a:gd name="connsiteX6829" fmla="*/ 4975722 w 5286365"/>
              <a:gd name="connsiteY6829" fmla="*/ 1621629 h 6857999"/>
              <a:gd name="connsiteX6830" fmla="*/ 4975722 w 5286365"/>
              <a:gd name="connsiteY6830" fmla="*/ 1624407 h 6857999"/>
              <a:gd name="connsiteX6831" fmla="*/ 4975324 w 5286365"/>
              <a:gd name="connsiteY6831" fmla="*/ 1626791 h 6857999"/>
              <a:gd name="connsiteX6832" fmla="*/ 4974133 w 5286365"/>
              <a:gd name="connsiteY6832" fmla="*/ 1629173 h 6857999"/>
              <a:gd name="connsiteX6833" fmla="*/ 4973341 w 5286365"/>
              <a:gd name="connsiteY6833" fmla="*/ 1632344 h 6857999"/>
              <a:gd name="connsiteX6834" fmla="*/ 4969371 w 5286365"/>
              <a:gd name="connsiteY6834" fmla="*/ 1631155 h 6857999"/>
              <a:gd name="connsiteX6835" fmla="*/ 4966197 w 5286365"/>
              <a:gd name="connsiteY6835" fmla="*/ 1629964 h 6857999"/>
              <a:gd name="connsiteX6836" fmla="*/ 4961039 w 5286365"/>
              <a:gd name="connsiteY6836" fmla="*/ 1626393 h 6857999"/>
              <a:gd name="connsiteX6837" fmla="*/ 4958659 w 5286365"/>
              <a:gd name="connsiteY6837" fmla="*/ 1624805 h 6857999"/>
              <a:gd name="connsiteX6838" fmla="*/ 4956277 w 5286365"/>
              <a:gd name="connsiteY6838" fmla="*/ 1623220 h 6857999"/>
              <a:gd name="connsiteX6839" fmla="*/ 4952706 w 5286365"/>
              <a:gd name="connsiteY6839" fmla="*/ 1621629 h 6857999"/>
              <a:gd name="connsiteX6840" fmla="*/ 4948736 w 5286365"/>
              <a:gd name="connsiteY6840" fmla="*/ 1621235 h 6857999"/>
              <a:gd name="connsiteX6841" fmla="*/ 4938816 w 5286365"/>
              <a:gd name="connsiteY6841" fmla="*/ 1642266 h 6857999"/>
              <a:gd name="connsiteX6842" fmla="*/ 4928104 w 5286365"/>
              <a:gd name="connsiteY6842" fmla="*/ 1662113 h 6857999"/>
              <a:gd name="connsiteX6843" fmla="*/ 4906676 w 5286365"/>
              <a:gd name="connsiteY6843" fmla="*/ 1698628 h 6857999"/>
              <a:gd name="connsiteX6844" fmla="*/ 4896360 w 5286365"/>
              <a:gd name="connsiteY6844" fmla="*/ 1716489 h 6857999"/>
              <a:gd name="connsiteX6845" fmla="*/ 4886836 w 5286365"/>
              <a:gd name="connsiteY6845" fmla="*/ 1734742 h 6857999"/>
              <a:gd name="connsiteX6846" fmla="*/ 4882866 w 5286365"/>
              <a:gd name="connsiteY6846" fmla="*/ 1744264 h 6857999"/>
              <a:gd name="connsiteX6847" fmla="*/ 4878501 w 5286365"/>
              <a:gd name="connsiteY6847" fmla="*/ 1753792 h 6857999"/>
              <a:gd name="connsiteX6848" fmla="*/ 4874535 w 5286365"/>
              <a:gd name="connsiteY6848" fmla="*/ 1763710 h 6857999"/>
              <a:gd name="connsiteX6849" fmla="*/ 4870964 w 5286365"/>
              <a:gd name="connsiteY6849" fmla="*/ 1774031 h 6857999"/>
              <a:gd name="connsiteX6850" fmla="*/ 4880485 w 5286365"/>
              <a:gd name="connsiteY6850" fmla="*/ 1776811 h 6857999"/>
              <a:gd name="connsiteX6851" fmla="*/ 4884057 w 5286365"/>
              <a:gd name="connsiteY6851" fmla="*/ 1778399 h 6857999"/>
              <a:gd name="connsiteX6852" fmla="*/ 4886438 w 5286365"/>
              <a:gd name="connsiteY6852" fmla="*/ 1779984 h 6857999"/>
              <a:gd name="connsiteX6853" fmla="*/ 4888421 w 5286365"/>
              <a:gd name="connsiteY6853" fmla="*/ 1781572 h 6857999"/>
              <a:gd name="connsiteX6854" fmla="*/ 4890010 w 5286365"/>
              <a:gd name="connsiteY6854" fmla="*/ 1783557 h 6857999"/>
              <a:gd name="connsiteX6855" fmla="*/ 4890803 w 5286365"/>
              <a:gd name="connsiteY6855" fmla="*/ 1784750 h 6857999"/>
              <a:gd name="connsiteX6856" fmla="*/ 4890803 w 5286365"/>
              <a:gd name="connsiteY6856" fmla="*/ 1786339 h 6857999"/>
              <a:gd name="connsiteX6857" fmla="*/ 4890803 w 5286365"/>
              <a:gd name="connsiteY6857" fmla="*/ 1788323 h 6857999"/>
              <a:gd name="connsiteX6858" fmla="*/ 4890010 w 5286365"/>
              <a:gd name="connsiteY6858" fmla="*/ 1790307 h 6857999"/>
              <a:gd name="connsiteX6859" fmla="*/ 4887629 w 5286365"/>
              <a:gd name="connsiteY6859" fmla="*/ 1793880 h 6857999"/>
              <a:gd name="connsiteX6860" fmla="*/ 4883264 w 5286365"/>
              <a:gd name="connsiteY6860" fmla="*/ 1798640 h 6857999"/>
              <a:gd name="connsiteX6861" fmla="*/ 4878501 w 5286365"/>
              <a:gd name="connsiteY6861" fmla="*/ 1802609 h 6857999"/>
              <a:gd name="connsiteX6862" fmla="*/ 4866202 w 5286365"/>
              <a:gd name="connsiteY6862" fmla="*/ 1812131 h 6857999"/>
              <a:gd name="connsiteX6863" fmla="*/ 4860249 w 5286365"/>
              <a:gd name="connsiteY6863" fmla="*/ 1817688 h 6857999"/>
              <a:gd name="connsiteX6864" fmla="*/ 4854296 w 5286365"/>
              <a:gd name="connsiteY6864" fmla="*/ 1823244 h 6857999"/>
              <a:gd name="connsiteX6865" fmla="*/ 4848741 w 5286365"/>
              <a:gd name="connsiteY6865" fmla="*/ 1828403 h 6857999"/>
              <a:gd name="connsiteX6866" fmla="*/ 4844375 w 5286365"/>
              <a:gd name="connsiteY6866" fmla="*/ 1834756 h 6857999"/>
              <a:gd name="connsiteX6867" fmla="*/ 4842788 w 5286365"/>
              <a:gd name="connsiteY6867" fmla="*/ 1837534 h 6857999"/>
              <a:gd name="connsiteX6868" fmla="*/ 4841203 w 5286365"/>
              <a:gd name="connsiteY6868" fmla="*/ 1841105 h 6857999"/>
              <a:gd name="connsiteX6869" fmla="*/ 4840407 w 5286365"/>
              <a:gd name="connsiteY6869" fmla="*/ 1844278 h 6857999"/>
              <a:gd name="connsiteX6870" fmla="*/ 4839614 w 5286365"/>
              <a:gd name="connsiteY6870" fmla="*/ 1847455 h 6857999"/>
              <a:gd name="connsiteX6871" fmla="*/ 4838821 w 5286365"/>
              <a:gd name="connsiteY6871" fmla="*/ 1840707 h 6857999"/>
              <a:gd name="connsiteX6872" fmla="*/ 4837630 w 5286365"/>
              <a:gd name="connsiteY6872" fmla="*/ 1833563 h 6857999"/>
              <a:gd name="connsiteX6873" fmla="*/ 4835648 w 5286365"/>
              <a:gd name="connsiteY6873" fmla="*/ 1826025 h 6857999"/>
              <a:gd name="connsiteX6874" fmla="*/ 4834059 w 5286365"/>
              <a:gd name="connsiteY6874" fmla="*/ 1822454 h 6857999"/>
              <a:gd name="connsiteX6875" fmla="*/ 4832869 w 5286365"/>
              <a:gd name="connsiteY6875" fmla="*/ 1818879 h 6857999"/>
              <a:gd name="connsiteX6876" fmla="*/ 4830885 w 5286365"/>
              <a:gd name="connsiteY6876" fmla="*/ 1816102 h 6857999"/>
              <a:gd name="connsiteX6877" fmla="*/ 4828106 w 5286365"/>
              <a:gd name="connsiteY6877" fmla="*/ 1813324 h 6857999"/>
              <a:gd name="connsiteX6878" fmla="*/ 4825329 w 5286365"/>
              <a:gd name="connsiteY6878" fmla="*/ 1810942 h 6857999"/>
              <a:gd name="connsiteX6879" fmla="*/ 4821360 w 5286365"/>
              <a:gd name="connsiteY6879" fmla="*/ 1809355 h 6857999"/>
              <a:gd name="connsiteX6880" fmla="*/ 4816996 w 5286365"/>
              <a:gd name="connsiteY6880" fmla="*/ 1808166 h 6857999"/>
              <a:gd name="connsiteX6881" fmla="*/ 4812234 w 5286365"/>
              <a:gd name="connsiteY6881" fmla="*/ 1807373 h 6857999"/>
              <a:gd name="connsiteX6882" fmla="*/ 4806679 w 5286365"/>
              <a:gd name="connsiteY6882" fmla="*/ 1807373 h 6857999"/>
              <a:gd name="connsiteX6883" fmla="*/ 4800726 w 5286365"/>
              <a:gd name="connsiteY6883" fmla="*/ 1808166 h 6857999"/>
              <a:gd name="connsiteX6884" fmla="*/ 4799140 w 5286365"/>
              <a:gd name="connsiteY6884" fmla="*/ 1807373 h 6857999"/>
              <a:gd name="connsiteX6885" fmla="*/ 4798743 w 5286365"/>
              <a:gd name="connsiteY6885" fmla="*/ 1804593 h 6857999"/>
              <a:gd name="connsiteX6886" fmla="*/ 4798743 w 5286365"/>
              <a:gd name="connsiteY6886" fmla="*/ 1801818 h 6857999"/>
              <a:gd name="connsiteX6887" fmla="*/ 4799140 w 5286365"/>
              <a:gd name="connsiteY6887" fmla="*/ 1799833 h 6857999"/>
              <a:gd name="connsiteX6888" fmla="*/ 4799933 w 5286365"/>
              <a:gd name="connsiteY6888" fmla="*/ 1798640 h 6857999"/>
              <a:gd name="connsiteX6889" fmla="*/ 4801521 w 5286365"/>
              <a:gd name="connsiteY6889" fmla="*/ 1797054 h 6857999"/>
              <a:gd name="connsiteX6890" fmla="*/ 4803504 w 5286365"/>
              <a:gd name="connsiteY6890" fmla="*/ 1795860 h 6857999"/>
              <a:gd name="connsiteX6891" fmla="*/ 4807473 w 5286365"/>
              <a:gd name="connsiteY6891" fmla="*/ 1793880 h 6857999"/>
              <a:gd name="connsiteX6892" fmla="*/ 4812631 w 5286365"/>
              <a:gd name="connsiteY6892" fmla="*/ 1793087 h 6857999"/>
              <a:gd name="connsiteX6893" fmla="*/ 4816996 w 5286365"/>
              <a:gd name="connsiteY6893" fmla="*/ 1791103 h 6857999"/>
              <a:gd name="connsiteX6894" fmla="*/ 4819378 w 5286365"/>
              <a:gd name="connsiteY6894" fmla="*/ 1789912 h 6857999"/>
              <a:gd name="connsiteX6895" fmla="*/ 4820567 w 5286365"/>
              <a:gd name="connsiteY6895" fmla="*/ 1789116 h 6857999"/>
              <a:gd name="connsiteX6896" fmla="*/ 4822154 w 5286365"/>
              <a:gd name="connsiteY6896" fmla="*/ 1787530 h 6857999"/>
              <a:gd name="connsiteX6897" fmla="*/ 4823344 w 5286365"/>
              <a:gd name="connsiteY6897" fmla="*/ 1785545 h 6857999"/>
              <a:gd name="connsiteX6898" fmla="*/ 4818584 w 5286365"/>
              <a:gd name="connsiteY6898" fmla="*/ 1784750 h 6857999"/>
              <a:gd name="connsiteX6899" fmla="*/ 4814615 w 5286365"/>
              <a:gd name="connsiteY6899" fmla="*/ 1784350 h 6857999"/>
              <a:gd name="connsiteX6900" fmla="*/ 4811044 w 5286365"/>
              <a:gd name="connsiteY6900" fmla="*/ 1784750 h 6857999"/>
              <a:gd name="connsiteX6901" fmla="*/ 4808268 w 5286365"/>
              <a:gd name="connsiteY6901" fmla="*/ 1784750 h 6857999"/>
              <a:gd name="connsiteX6902" fmla="*/ 4805489 w 5286365"/>
              <a:gd name="connsiteY6902" fmla="*/ 1785941 h 6857999"/>
              <a:gd name="connsiteX6903" fmla="*/ 4803504 w 5286365"/>
              <a:gd name="connsiteY6903" fmla="*/ 1786734 h 6857999"/>
              <a:gd name="connsiteX6904" fmla="*/ 4801521 w 5286365"/>
              <a:gd name="connsiteY6904" fmla="*/ 1787925 h 6857999"/>
              <a:gd name="connsiteX6905" fmla="*/ 4799933 w 5286365"/>
              <a:gd name="connsiteY6905" fmla="*/ 1789514 h 6857999"/>
              <a:gd name="connsiteX6906" fmla="*/ 4797553 w 5286365"/>
              <a:gd name="connsiteY6906" fmla="*/ 1792291 h 6857999"/>
              <a:gd name="connsiteX6907" fmla="*/ 4795568 w 5286365"/>
              <a:gd name="connsiteY6907" fmla="*/ 1795860 h 6857999"/>
              <a:gd name="connsiteX6908" fmla="*/ 4793586 w 5286365"/>
              <a:gd name="connsiteY6908" fmla="*/ 1799433 h 6857999"/>
              <a:gd name="connsiteX6909" fmla="*/ 4791204 w 5286365"/>
              <a:gd name="connsiteY6909" fmla="*/ 1802609 h 6857999"/>
              <a:gd name="connsiteX6910" fmla="*/ 4799140 w 5286365"/>
              <a:gd name="connsiteY6910" fmla="*/ 1807373 h 6857999"/>
              <a:gd name="connsiteX6911" fmla="*/ 4799536 w 5286365"/>
              <a:gd name="connsiteY6911" fmla="*/ 1808562 h 6857999"/>
              <a:gd name="connsiteX6912" fmla="*/ 4800726 w 5286365"/>
              <a:gd name="connsiteY6912" fmla="*/ 1808166 h 6857999"/>
              <a:gd name="connsiteX6913" fmla="*/ 4804696 w 5286365"/>
              <a:gd name="connsiteY6913" fmla="*/ 1811338 h 6857999"/>
              <a:gd name="connsiteX6914" fmla="*/ 4808663 w 5286365"/>
              <a:gd name="connsiteY6914" fmla="*/ 1814913 h 6857999"/>
              <a:gd name="connsiteX6915" fmla="*/ 4811044 w 5286365"/>
              <a:gd name="connsiteY6915" fmla="*/ 1818086 h 6857999"/>
              <a:gd name="connsiteX6916" fmla="*/ 4813028 w 5286365"/>
              <a:gd name="connsiteY6916" fmla="*/ 1821657 h 6857999"/>
              <a:gd name="connsiteX6917" fmla="*/ 4814615 w 5286365"/>
              <a:gd name="connsiteY6917" fmla="*/ 1824436 h 6857999"/>
              <a:gd name="connsiteX6918" fmla="*/ 4815806 w 5286365"/>
              <a:gd name="connsiteY6918" fmla="*/ 1828008 h 6857999"/>
              <a:gd name="connsiteX6919" fmla="*/ 4815806 w 5286365"/>
              <a:gd name="connsiteY6919" fmla="*/ 1831185 h 6857999"/>
              <a:gd name="connsiteX6920" fmla="*/ 4815806 w 5286365"/>
              <a:gd name="connsiteY6920" fmla="*/ 1834756 h 6857999"/>
              <a:gd name="connsiteX6921" fmla="*/ 4815013 w 5286365"/>
              <a:gd name="connsiteY6921" fmla="*/ 1837534 h 6857999"/>
              <a:gd name="connsiteX6922" fmla="*/ 4814220 w 5286365"/>
              <a:gd name="connsiteY6922" fmla="*/ 1841105 h 6857999"/>
              <a:gd name="connsiteX6923" fmla="*/ 4812234 w 5286365"/>
              <a:gd name="connsiteY6923" fmla="*/ 1847455 h 6857999"/>
              <a:gd name="connsiteX6924" fmla="*/ 4809853 w 5286365"/>
              <a:gd name="connsiteY6924" fmla="*/ 1854597 h 6857999"/>
              <a:gd name="connsiteX6925" fmla="*/ 4807632 w 5286365"/>
              <a:gd name="connsiteY6925" fmla="*/ 1859995 h 6857999"/>
              <a:gd name="connsiteX6926" fmla="*/ 4807473 w 5286365"/>
              <a:gd name="connsiteY6926" fmla="*/ 1860155 h 6857999"/>
              <a:gd name="connsiteX6927" fmla="*/ 4807077 w 5286365"/>
              <a:gd name="connsiteY6927" fmla="*/ 1861344 h 6857999"/>
              <a:gd name="connsiteX6928" fmla="*/ 4807632 w 5286365"/>
              <a:gd name="connsiteY6928" fmla="*/ 1859995 h 6857999"/>
              <a:gd name="connsiteX6929" fmla="*/ 4808268 w 5286365"/>
              <a:gd name="connsiteY6929" fmla="*/ 1859359 h 6857999"/>
              <a:gd name="connsiteX6930" fmla="*/ 4811044 w 5286365"/>
              <a:gd name="connsiteY6930" fmla="*/ 1860550 h 6857999"/>
              <a:gd name="connsiteX6931" fmla="*/ 4814220 w 5286365"/>
              <a:gd name="connsiteY6931" fmla="*/ 1862141 h 6857999"/>
              <a:gd name="connsiteX6932" fmla="*/ 4817789 w 5286365"/>
              <a:gd name="connsiteY6932" fmla="*/ 1863330 h 6857999"/>
              <a:gd name="connsiteX6933" fmla="*/ 4821759 w 5286365"/>
              <a:gd name="connsiteY6933" fmla="*/ 1863728 h 6857999"/>
              <a:gd name="connsiteX6934" fmla="*/ 4830091 w 5286365"/>
              <a:gd name="connsiteY6934" fmla="*/ 1864521 h 6857999"/>
              <a:gd name="connsiteX6935" fmla="*/ 4840407 w 5286365"/>
              <a:gd name="connsiteY6935" fmla="*/ 1864521 h 6857999"/>
              <a:gd name="connsiteX6936" fmla="*/ 4840407 w 5286365"/>
              <a:gd name="connsiteY6936" fmla="*/ 1870870 h 6857999"/>
              <a:gd name="connsiteX6937" fmla="*/ 4839614 w 5286365"/>
              <a:gd name="connsiteY6937" fmla="*/ 1875632 h 6857999"/>
              <a:gd name="connsiteX6938" fmla="*/ 4838821 w 5286365"/>
              <a:gd name="connsiteY6938" fmla="*/ 1879604 h 6857999"/>
              <a:gd name="connsiteX6939" fmla="*/ 4837233 w 5286365"/>
              <a:gd name="connsiteY6939" fmla="*/ 1883965 h 6857999"/>
              <a:gd name="connsiteX6940" fmla="*/ 4835250 w 5286365"/>
              <a:gd name="connsiteY6940" fmla="*/ 1886746 h 6857999"/>
              <a:gd name="connsiteX6941" fmla="*/ 4832869 w 5286365"/>
              <a:gd name="connsiteY6941" fmla="*/ 1888727 h 6857999"/>
              <a:gd name="connsiteX6942" fmla="*/ 4829694 w 5286365"/>
              <a:gd name="connsiteY6942" fmla="*/ 1890713 h 6857999"/>
              <a:gd name="connsiteX6943" fmla="*/ 4826916 w 5286365"/>
              <a:gd name="connsiteY6943" fmla="*/ 1892300 h 6857999"/>
              <a:gd name="connsiteX6944" fmla="*/ 4823344 w 5286365"/>
              <a:gd name="connsiteY6944" fmla="*/ 1893890 h 6857999"/>
              <a:gd name="connsiteX6945" fmla="*/ 4819775 w 5286365"/>
              <a:gd name="connsiteY6945" fmla="*/ 1894680 h 6857999"/>
              <a:gd name="connsiteX6946" fmla="*/ 4811044 w 5286365"/>
              <a:gd name="connsiteY6946" fmla="*/ 1896270 h 6857999"/>
              <a:gd name="connsiteX6947" fmla="*/ 4802315 w 5286365"/>
              <a:gd name="connsiteY6947" fmla="*/ 1897460 h 6857999"/>
              <a:gd name="connsiteX6948" fmla="*/ 4792790 w 5286365"/>
              <a:gd name="connsiteY6948" fmla="*/ 1898650 h 6857999"/>
              <a:gd name="connsiteX6949" fmla="*/ 4796760 w 5286365"/>
              <a:gd name="connsiteY6949" fmla="*/ 1905397 h 6857999"/>
              <a:gd name="connsiteX6950" fmla="*/ 4799933 w 5286365"/>
              <a:gd name="connsiteY6950" fmla="*/ 1911350 h 6857999"/>
              <a:gd name="connsiteX6951" fmla="*/ 4803107 w 5286365"/>
              <a:gd name="connsiteY6951" fmla="*/ 1917303 h 6857999"/>
              <a:gd name="connsiteX6952" fmla="*/ 4805091 w 5286365"/>
              <a:gd name="connsiteY6952" fmla="*/ 1922860 h 6857999"/>
              <a:gd name="connsiteX6953" fmla="*/ 4807077 w 5286365"/>
              <a:gd name="connsiteY6953" fmla="*/ 1928813 h 6857999"/>
              <a:gd name="connsiteX6954" fmla="*/ 4808268 w 5286365"/>
              <a:gd name="connsiteY6954" fmla="*/ 1934368 h 6857999"/>
              <a:gd name="connsiteX6955" fmla="*/ 4809060 w 5286365"/>
              <a:gd name="connsiteY6955" fmla="*/ 1939528 h 6857999"/>
              <a:gd name="connsiteX6956" fmla="*/ 4809060 w 5286365"/>
              <a:gd name="connsiteY6956" fmla="*/ 1945480 h 6857999"/>
              <a:gd name="connsiteX6957" fmla="*/ 4809060 w 5286365"/>
              <a:gd name="connsiteY6957" fmla="*/ 1951039 h 6857999"/>
              <a:gd name="connsiteX6958" fmla="*/ 4809060 w 5286365"/>
              <a:gd name="connsiteY6958" fmla="*/ 1956990 h 6857999"/>
              <a:gd name="connsiteX6959" fmla="*/ 4807473 w 5286365"/>
              <a:gd name="connsiteY6959" fmla="*/ 1969693 h 6857999"/>
              <a:gd name="connsiteX6960" fmla="*/ 4802315 w 5286365"/>
              <a:gd name="connsiteY6960" fmla="*/ 2000649 h 6857999"/>
              <a:gd name="connsiteX6961" fmla="*/ 4803107 w 5286365"/>
              <a:gd name="connsiteY6961" fmla="*/ 2003029 h 6857999"/>
              <a:gd name="connsiteX6962" fmla="*/ 4804696 w 5286365"/>
              <a:gd name="connsiteY6962" fmla="*/ 2005411 h 6857999"/>
              <a:gd name="connsiteX6963" fmla="*/ 4806281 w 5286365"/>
              <a:gd name="connsiteY6963" fmla="*/ 2006203 h 6857999"/>
              <a:gd name="connsiteX6964" fmla="*/ 4807473 w 5286365"/>
              <a:gd name="connsiteY6964" fmla="*/ 2006600 h 6857999"/>
              <a:gd name="connsiteX6965" fmla="*/ 4809060 w 5286365"/>
              <a:gd name="connsiteY6965" fmla="*/ 2006600 h 6857999"/>
              <a:gd name="connsiteX6966" fmla="*/ 4810649 w 5286365"/>
              <a:gd name="connsiteY6966" fmla="*/ 2006600 h 6857999"/>
              <a:gd name="connsiteX6967" fmla="*/ 4814615 w 5286365"/>
              <a:gd name="connsiteY6967" fmla="*/ 2004614 h 6857999"/>
              <a:gd name="connsiteX6968" fmla="*/ 4819378 w 5286365"/>
              <a:gd name="connsiteY6968" fmla="*/ 2002630 h 6857999"/>
              <a:gd name="connsiteX6969" fmla="*/ 4823742 w 5286365"/>
              <a:gd name="connsiteY6969" fmla="*/ 2000649 h 6857999"/>
              <a:gd name="connsiteX6970" fmla="*/ 4826123 w 5286365"/>
              <a:gd name="connsiteY6970" fmla="*/ 1999852 h 6857999"/>
              <a:gd name="connsiteX6971" fmla="*/ 4828902 w 5286365"/>
              <a:gd name="connsiteY6971" fmla="*/ 1999852 h 6857999"/>
              <a:gd name="connsiteX6972" fmla="*/ 4831280 w 5286365"/>
              <a:gd name="connsiteY6972" fmla="*/ 1999852 h 6857999"/>
              <a:gd name="connsiteX6973" fmla="*/ 4834059 w 5286365"/>
              <a:gd name="connsiteY6973" fmla="*/ 2000251 h 6857999"/>
              <a:gd name="connsiteX6974" fmla="*/ 4832073 w 5286365"/>
              <a:gd name="connsiteY6974" fmla="*/ 2002630 h 6857999"/>
              <a:gd name="connsiteX6975" fmla="*/ 4830885 w 5286365"/>
              <a:gd name="connsiteY6975" fmla="*/ 2005804 h 6857999"/>
              <a:gd name="connsiteX6976" fmla="*/ 4827709 w 5286365"/>
              <a:gd name="connsiteY6976" fmla="*/ 2011362 h 6857999"/>
              <a:gd name="connsiteX6977" fmla="*/ 4825329 w 5286365"/>
              <a:gd name="connsiteY6977" fmla="*/ 2017317 h 6857999"/>
              <a:gd name="connsiteX6978" fmla="*/ 4822154 w 5286365"/>
              <a:gd name="connsiteY6978" fmla="*/ 2022870 h 6857999"/>
              <a:gd name="connsiteX6979" fmla="*/ 4820170 w 5286365"/>
              <a:gd name="connsiteY6979" fmla="*/ 2025252 h 6857999"/>
              <a:gd name="connsiteX6980" fmla="*/ 4818187 w 5286365"/>
              <a:gd name="connsiteY6980" fmla="*/ 2027635 h 6857999"/>
              <a:gd name="connsiteX6981" fmla="*/ 4815806 w 5286365"/>
              <a:gd name="connsiteY6981" fmla="*/ 2030016 h 6857999"/>
              <a:gd name="connsiteX6982" fmla="*/ 4812631 w 5286365"/>
              <a:gd name="connsiteY6982" fmla="*/ 2031208 h 6857999"/>
              <a:gd name="connsiteX6983" fmla="*/ 4809060 w 5286365"/>
              <a:gd name="connsiteY6983" fmla="*/ 2032794 h 6857999"/>
              <a:gd name="connsiteX6984" fmla="*/ 4805091 w 5286365"/>
              <a:gd name="connsiteY6984" fmla="*/ 2033985 h 6857999"/>
              <a:gd name="connsiteX6985" fmla="*/ 4799933 w 5286365"/>
              <a:gd name="connsiteY6985" fmla="*/ 2034380 h 6857999"/>
              <a:gd name="connsiteX6986" fmla="*/ 4794774 w 5286365"/>
              <a:gd name="connsiteY6986" fmla="*/ 2034380 h 6857999"/>
              <a:gd name="connsiteX6987" fmla="*/ 4793980 w 5286365"/>
              <a:gd name="connsiteY6987" fmla="*/ 2037160 h 6857999"/>
              <a:gd name="connsiteX6988" fmla="*/ 4793586 w 5286365"/>
              <a:gd name="connsiteY6988" fmla="*/ 2040334 h 6857999"/>
              <a:gd name="connsiteX6989" fmla="*/ 4793980 w 5286365"/>
              <a:gd name="connsiteY6989" fmla="*/ 2042320 h 6857999"/>
              <a:gd name="connsiteX6990" fmla="*/ 4794774 w 5286365"/>
              <a:gd name="connsiteY6990" fmla="*/ 2044700 h 6857999"/>
              <a:gd name="connsiteX6991" fmla="*/ 4796760 w 5286365"/>
              <a:gd name="connsiteY6991" fmla="*/ 2048271 h 6857999"/>
              <a:gd name="connsiteX6992" fmla="*/ 4799140 w 5286365"/>
              <a:gd name="connsiteY6992" fmla="*/ 2051444 h 6857999"/>
              <a:gd name="connsiteX6993" fmla="*/ 4801521 w 5286365"/>
              <a:gd name="connsiteY6993" fmla="*/ 2054226 h 6857999"/>
              <a:gd name="connsiteX6994" fmla="*/ 4803504 w 5286365"/>
              <a:gd name="connsiteY6994" fmla="*/ 2058588 h 6857999"/>
              <a:gd name="connsiteX6995" fmla="*/ 4804298 w 5286365"/>
              <a:gd name="connsiteY6995" fmla="*/ 2060575 h 6857999"/>
              <a:gd name="connsiteX6996" fmla="*/ 4804298 w 5286365"/>
              <a:gd name="connsiteY6996" fmla="*/ 2062956 h 6857999"/>
              <a:gd name="connsiteX6997" fmla="*/ 4804298 w 5286365"/>
              <a:gd name="connsiteY6997" fmla="*/ 2065337 h 6857999"/>
              <a:gd name="connsiteX6998" fmla="*/ 4803107 w 5286365"/>
              <a:gd name="connsiteY6998" fmla="*/ 2068514 h 6857999"/>
              <a:gd name="connsiteX6999" fmla="*/ 4807077 w 5286365"/>
              <a:gd name="connsiteY6999" fmla="*/ 2066924 h 6857999"/>
              <a:gd name="connsiteX7000" fmla="*/ 4811044 w 5286365"/>
              <a:gd name="connsiteY7000" fmla="*/ 2065337 h 6857999"/>
              <a:gd name="connsiteX7001" fmla="*/ 4814615 w 5286365"/>
              <a:gd name="connsiteY7001" fmla="*/ 2064146 h 6857999"/>
              <a:gd name="connsiteX7002" fmla="*/ 4817789 w 5286365"/>
              <a:gd name="connsiteY7002" fmla="*/ 2061766 h 6857999"/>
              <a:gd name="connsiteX7003" fmla="*/ 4820567 w 5286365"/>
              <a:gd name="connsiteY7003" fmla="*/ 2059383 h 6857999"/>
              <a:gd name="connsiteX7004" fmla="*/ 4823344 w 5286365"/>
              <a:gd name="connsiteY7004" fmla="*/ 2057002 h 6857999"/>
              <a:gd name="connsiteX7005" fmla="*/ 4825329 w 5286365"/>
              <a:gd name="connsiteY7005" fmla="*/ 2054226 h 6857999"/>
              <a:gd name="connsiteX7006" fmla="*/ 4827313 w 5286365"/>
              <a:gd name="connsiteY7006" fmla="*/ 2051444 h 6857999"/>
              <a:gd name="connsiteX7007" fmla="*/ 4828106 w 5286365"/>
              <a:gd name="connsiteY7007" fmla="*/ 2053433 h 6857999"/>
              <a:gd name="connsiteX7008" fmla="*/ 4829296 w 5286365"/>
              <a:gd name="connsiteY7008" fmla="*/ 2055019 h 6857999"/>
              <a:gd name="connsiteX7009" fmla="*/ 4829694 w 5286365"/>
              <a:gd name="connsiteY7009" fmla="*/ 2057399 h 6857999"/>
              <a:gd name="connsiteX7010" fmla="*/ 4829694 w 5286365"/>
              <a:gd name="connsiteY7010" fmla="*/ 2059383 h 6857999"/>
              <a:gd name="connsiteX7011" fmla="*/ 4829694 w 5286365"/>
              <a:gd name="connsiteY7011" fmla="*/ 2061766 h 6857999"/>
              <a:gd name="connsiteX7012" fmla="*/ 4829296 w 5286365"/>
              <a:gd name="connsiteY7012" fmla="*/ 2064543 h 6857999"/>
              <a:gd name="connsiteX7013" fmla="*/ 4826916 w 5286365"/>
              <a:gd name="connsiteY7013" fmla="*/ 2069305 h 6857999"/>
              <a:gd name="connsiteX7014" fmla="*/ 4823742 w 5286365"/>
              <a:gd name="connsiteY7014" fmla="*/ 2074861 h 6857999"/>
              <a:gd name="connsiteX7015" fmla="*/ 4820170 w 5286365"/>
              <a:gd name="connsiteY7015" fmla="*/ 2080420 h 6857999"/>
              <a:gd name="connsiteX7016" fmla="*/ 4812631 w 5286365"/>
              <a:gd name="connsiteY7016" fmla="*/ 2092722 h 6857999"/>
              <a:gd name="connsiteX7017" fmla="*/ 4809060 w 5286365"/>
              <a:gd name="connsiteY7017" fmla="*/ 2098281 h 6857999"/>
              <a:gd name="connsiteX7018" fmla="*/ 4806679 w 5286365"/>
              <a:gd name="connsiteY7018" fmla="*/ 2104231 h 6857999"/>
              <a:gd name="connsiteX7019" fmla="*/ 4806281 w 5286365"/>
              <a:gd name="connsiteY7019" fmla="*/ 2106614 h 6857999"/>
              <a:gd name="connsiteX7020" fmla="*/ 4805489 w 5286365"/>
              <a:gd name="connsiteY7020" fmla="*/ 2108991 h 6857999"/>
              <a:gd name="connsiteX7021" fmla="*/ 4805489 w 5286365"/>
              <a:gd name="connsiteY7021" fmla="*/ 2112169 h 6857999"/>
              <a:gd name="connsiteX7022" fmla="*/ 4805489 w 5286365"/>
              <a:gd name="connsiteY7022" fmla="*/ 2114551 h 6857999"/>
              <a:gd name="connsiteX7023" fmla="*/ 4806679 w 5286365"/>
              <a:gd name="connsiteY7023" fmla="*/ 2117329 h 6857999"/>
              <a:gd name="connsiteX7024" fmla="*/ 4807473 w 5286365"/>
              <a:gd name="connsiteY7024" fmla="*/ 2119313 h 6857999"/>
              <a:gd name="connsiteX7025" fmla="*/ 4809853 w 5286365"/>
              <a:gd name="connsiteY7025" fmla="*/ 2121693 h 6857999"/>
              <a:gd name="connsiteX7026" fmla="*/ 4812234 w 5286365"/>
              <a:gd name="connsiteY7026" fmla="*/ 2123677 h 6857999"/>
              <a:gd name="connsiteX7027" fmla="*/ 4815013 w 5286365"/>
              <a:gd name="connsiteY7027" fmla="*/ 2125663 h 6857999"/>
              <a:gd name="connsiteX7028" fmla="*/ 4818584 w 5286365"/>
              <a:gd name="connsiteY7028" fmla="*/ 2127252 h 6857999"/>
              <a:gd name="connsiteX7029" fmla="*/ 4823344 w 5286365"/>
              <a:gd name="connsiteY7029" fmla="*/ 2129234 h 6857999"/>
              <a:gd name="connsiteX7030" fmla="*/ 4828106 w 5286365"/>
              <a:gd name="connsiteY7030" fmla="*/ 2130825 h 6857999"/>
              <a:gd name="connsiteX7031" fmla="*/ 4822551 w 5286365"/>
              <a:gd name="connsiteY7031" fmla="*/ 2137569 h 6857999"/>
              <a:gd name="connsiteX7032" fmla="*/ 4817789 w 5286365"/>
              <a:gd name="connsiteY7032" fmla="*/ 2145109 h 6857999"/>
              <a:gd name="connsiteX7033" fmla="*/ 4813028 w 5286365"/>
              <a:gd name="connsiteY7033" fmla="*/ 2153841 h 6857999"/>
              <a:gd name="connsiteX7034" fmla="*/ 4809060 w 5286365"/>
              <a:gd name="connsiteY7034" fmla="*/ 2162175 h 6857999"/>
              <a:gd name="connsiteX7035" fmla="*/ 4805489 w 5286365"/>
              <a:gd name="connsiteY7035" fmla="*/ 2171301 h 6857999"/>
              <a:gd name="connsiteX7036" fmla="*/ 4803107 w 5286365"/>
              <a:gd name="connsiteY7036" fmla="*/ 2180829 h 6857999"/>
              <a:gd name="connsiteX7037" fmla="*/ 4801124 w 5286365"/>
              <a:gd name="connsiteY7037" fmla="*/ 2190749 h 6857999"/>
              <a:gd name="connsiteX7038" fmla="*/ 4799933 w 5286365"/>
              <a:gd name="connsiteY7038" fmla="*/ 2201067 h 6857999"/>
              <a:gd name="connsiteX7039" fmla="*/ 4799933 w 5286365"/>
              <a:gd name="connsiteY7039" fmla="*/ 2210989 h 6857999"/>
              <a:gd name="connsiteX7040" fmla="*/ 4799933 w 5286365"/>
              <a:gd name="connsiteY7040" fmla="*/ 2221704 h 6857999"/>
              <a:gd name="connsiteX7041" fmla="*/ 4801521 w 5286365"/>
              <a:gd name="connsiteY7041" fmla="*/ 2232024 h 6857999"/>
              <a:gd name="connsiteX7042" fmla="*/ 4804298 w 5286365"/>
              <a:gd name="connsiteY7042" fmla="*/ 2242739 h 6857999"/>
              <a:gd name="connsiteX7043" fmla="*/ 4807077 w 5286365"/>
              <a:gd name="connsiteY7043" fmla="*/ 2252659 h 6857999"/>
              <a:gd name="connsiteX7044" fmla="*/ 4811044 w 5286365"/>
              <a:gd name="connsiteY7044" fmla="*/ 2263376 h 6857999"/>
              <a:gd name="connsiteX7045" fmla="*/ 4816203 w 5286365"/>
              <a:gd name="connsiteY7045" fmla="*/ 2273299 h 6857999"/>
              <a:gd name="connsiteX7046" fmla="*/ 4822551 w 5286365"/>
              <a:gd name="connsiteY7046" fmla="*/ 2283220 h 6857999"/>
              <a:gd name="connsiteX7047" fmla="*/ 4816203 w 5286365"/>
              <a:gd name="connsiteY7047" fmla="*/ 2279651 h 6857999"/>
              <a:gd name="connsiteX7048" fmla="*/ 4811044 w 5286365"/>
              <a:gd name="connsiteY7048" fmla="*/ 2276870 h 6857999"/>
              <a:gd name="connsiteX7049" fmla="*/ 4806679 w 5286365"/>
              <a:gd name="connsiteY7049" fmla="*/ 2275283 h 6857999"/>
              <a:gd name="connsiteX7050" fmla="*/ 4802713 w 5286365"/>
              <a:gd name="connsiteY7050" fmla="*/ 2274886 h 6857999"/>
              <a:gd name="connsiteX7051" fmla="*/ 4798743 w 5286365"/>
              <a:gd name="connsiteY7051" fmla="*/ 2275283 h 6857999"/>
              <a:gd name="connsiteX7052" fmla="*/ 4793980 w 5286365"/>
              <a:gd name="connsiteY7052" fmla="*/ 2277268 h 6857999"/>
              <a:gd name="connsiteX7053" fmla="*/ 4788426 w 5286365"/>
              <a:gd name="connsiteY7053" fmla="*/ 2279651 h 6857999"/>
              <a:gd name="connsiteX7054" fmla="*/ 4782473 w 5286365"/>
              <a:gd name="connsiteY7054" fmla="*/ 2283220 h 6857999"/>
              <a:gd name="connsiteX7055" fmla="*/ 4786045 w 5286365"/>
              <a:gd name="connsiteY7055" fmla="*/ 2288377 h 6857999"/>
              <a:gd name="connsiteX7056" fmla="*/ 4788426 w 5286365"/>
              <a:gd name="connsiteY7056" fmla="*/ 2293936 h 6857999"/>
              <a:gd name="connsiteX7057" fmla="*/ 4791204 w 5286365"/>
              <a:gd name="connsiteY7057" fmla="*/ 2299494 h 6857999"/>
              <a:gd name="connsiteX7058" fmla="*/ 4793187 w 5286365"/>
              <a:gd name="connsiteY7058" fmla="*/ 2305448 h 6857999"/>
              <a:gd name="connsiteX7059" fmla="*/ 4794774 w 5286365"/>
              <a:gd name="connsiteY7059" fmla="*/ 2311398 h 6857999"/>
              <a:gd name="connsiteX7060" fmla="*/ 4795171 w 5286365"/>
              <a:gd name="connsiteY7060" fmla="*/ 2316955 h 6857999"/>
              <a:gd name="connsiteX7061" fmla="*/ 4795171 w 5286365"/>
              <a:gd name="connsiteY7061" fmla="*/ 2322908 h 6857999"/>
              <a:gd name="connsiteX7062" fmla="*/ 4794774 w 5286365"/>
              <a:gd name="connsiteY7062" fmla="*/ 2328862 h 6857999"/>
              <a:gd name="connsiteX7063" fmla="*/ 4793586 w 5286365"/>
              <a:gd name="connsiteY7063" fmla="*/ 2334418 h 6857999"/>
              <a:gd name="connsiteX7064" fmla="*/ 4791600 w 5286365"/>
              <a:gd name="connsiteY7064" fmla="*/ 2339579 h 6857999"/>
              <a:gd name="connsiteX7065" fmla="*/ 4788426 w 5286365"/>
              <a:gd name="connsiteY7065" fmla="*/ 2344340 h 6857999"/>
              <a:gd name="connsiteX7066" fmla="*/ 4784458 w 5286365"/>
              <a:gd name="connsiteY7066" fmla="*/ 2349499 h 6857999"/>
              <a:gd name="connsiteX7067" fmla="*/ 4780092 w 5286365"/>
              <a:gd name="connsiteY7067" fmla="*/ 2353470 h 6857999"/>
              <a:gd name="connsiteX7068" fmla="*/ 4774141 w 5286365"/>
              <a:gd name="connsiteY7068" fmla="*/ 2357041 h 6857999"/>
              <a:gd name="connsiteX7069" fmla="*/ 4767394 w 5286365"/>
              <a:gd name="connsiteY7069" fmla="*/ 2360214 h 6857999"/>
              <a:gd name="connsiteX7070" fmla="*/ 4759855 w 5286365"/>
              <a:gd name="connsiteY7070" fmla="*/ 2362594 h 6857999"/>
              <a:gd name="connsiteX7071" fmla="*/ 4765012 w 5286365"/>
              <a:gd name="connsiteY7071" fmla="*/ 2370138 h 6857999"/>
              <a:gd name="connsiteX7072" fmla="*/ 4770172 w 5286365"/>
              <a:gd name="connsiteY7072" fmla="*/ 2378075 h 6857999"/>
              <a:gd name="connsiteX7073" fmla="*/ 4774141 w 5286365"/>
              <a:gd name="connsiteY7073" fmla="*/ 2386806 h 6857999"/>
              <a:gd name="connsiteX7074" fmla="*/ 4777711 w 5286365"/>
              <a:gd name="connsiteY7074" fmla="*/ 2395538 h 6857999"/>
              <a:gd name="connsiteX7075" fmla="*/ 4785252 w 5286365"/>
              <a:gd name="connsiteY7075" fmla="*/ 2413399 h 6857999"/>
              <a:gd name="connsiteX7076" fmla="*/ 4788426 w 5286365"/>
              <a:gd name="connsiteY7076" fmla="*/ 2421732 h 6857999"/>
              <a:gd name="connsiteX7077" fmla="*/ 4793187 w 5286365"/>
              <a:gd name="connsiteY7077" fmla="*/ 2430463 h 6857999"/>
              <a:gd name="connsiteX7078" fmla="*/ 4795568 w 5286365"/>
              <a:gd name="connsiteY7078" fmla="*/ 2429274 h 6857999"/>
              <a:gd name="connsiteX7079" fmla="*/ 4797950 w 5286365"/>
              <a:gd name="connsiteY7079" fmla="*/ 2427290 h 6857999"/>
              <a:gd name="connsiteX7080" fmla="*/ 4799536 w 5286365"/>
              <a:gd name="connsiteY7080" fmla="*/ 2425305 h 6857999"/>
              <a:gd name="connsiteX7081" fmla="*/ 4800726 w 5286365"/>
              <a:gd name="connsiteY7081" fmla="*/ 2422922 h 6857999"/>
              <a:gd name="connsiteX7082" fmla="*/ 4801521 w 5286365"/>
              <a:gd name="connsiteY7082" fmla="*/ 2417764 h 6857999"/>
              <a:gd name="connsiteX7083" fmla="*/ 4802713 w 5286365"/>
              <a:gd name="connsiteY7083" fmla="*/ 2411811 h 6857999"/>
              <a:gd name="connsiteX7084" fmla="*/ 4803504 w 5286365"/>
              <a:gd name="connsiteY7084" fmla="*/ 2409429 h 6857999"/>
              <a:gd name="connsiteX7085" fmla="*/ 4804298 w 5286365"/>
              <a:gd name="connsiteY7085" fmla="*/ 2406651 h 6857999"/>
              <a:gd name="connsiteX7086" fmla="*/ 4805489 w 5286365"/>
              <a:gd name="connsiteY7086" fmla="*/ 2404667 h 6857999"/>
              <a:gd name="connsiteX7087" fmla="*/ 4807473 w 5286365"/>
              <a:gd name="connsiteY7087" fmla="*/ 2402682 h 6857999"/>
              <a:gd name="connsiteX7088" fmla="*/ 4810649 w 5286365"/>
              <a:gd name="connsiteY7088" fmla="*/ 2401887 h 6857999"/>
              <a:gd name="connsiteX7089" fmla="*/ 4814220 w 5286365"/>
              <a:gd name="connsiteY7089" fmla="*/ 2401096 h 6857999"/>
              <a:gd name="connsiteX7090" fmla="*/ 4818584 w 5286365"/>
              <a:gd name="connsiteY7090" fmla="*/ 2401096 h 6857999"/>
              <a:gd name="connsiteX7091" fmla="*/ 4824536 w 5286365"/>
              <a:gd name="connsiteY7091" fmla="*/ 2401887 h 6857999"/>
              <a:gd name="connsiteX7092" fmla="*/ 4821360 w 5286365"/>
              <a:gd name="connsiteY7092" fmla="*/ 2403871 h 6857999"/>
              <a:gd name="connsiteX7093" fmla="*/ 4818584 w 5286365"/>
              <a:gd name="connsiteY7093" fmla="*/ 2406252 h 6857999"/>
              <a:gd name="connsiteX7094" fmla="*/ 4816203 w 5286365"/>
              <a:gd name="connsiteY7094" fmla="*/ 2408634 h 6857999"/>
              <a:gd name="connsiteX7095" fmla="*/ 4813823 w 5286365"/>
              <a:gd name="connsiteY7095" fmla="*/ 2411811 h 6857999"/>
              <a:gd name="connsiteX7096" fmla="*/ 4812234 w 5286365"/>
              <a:gd name="connsiteY7096" fmla="*/ 2414590 h 6857999"/>
              <a:gd name="connsiteX7097" fmla="*/ 4810649 w 5286365"/>
              <a:gd name="connsiteY7097" fmla="*/ 2417764 h 6857999"/>
              <a:gd name="connsiteX7098" fmla="*/ 4809853 w 5286365"/>
              <a:gd name="connsiteY7098" fmla="*/ 2421337 h 6857999"/>
              <a:gd name="connsiteX7099" fmla="*/ 4809060 w 5286365"/>
              <a:gd name="connsiteY7099" fmla="*/ 2424910 h 6857999"/>
              <a:gd name="connsiteX7100" fmla="*/ 4809853 w 5286365"/>
              <a:gd name="connsiteY7100" fmla="*/ 2428479 h 6857999"/>
              <a:gd name="connsiteX7101" fmla="*/ 4810250 w 5286365"/>
              <a:gd name="connsiteY7101" fmla="*/ 2431656 h 6857999"/>
              <a:gd name="connsiteX7102" fmla="*/ 4811044 w 5286365"/>
              <a:gd name="connsiteY7102" fmla="*/ 2434828 h 6857999"/>
              <a:gd name="connsiteX7103" fmla="*/ 4812631 w 5286365"/>
              <a:gd name="connsiteY7103" fmla="*/ 2438005 h 6857999"/>
              <a:gd name="connsiteX7104" fmla="*/ 4814615 w 5286365"/>
              <a:gd name="connsiteY7104" fmla="*/ 2440783 h 6857999"/>
              <a:gd name="connsiteX7105" fmla="*/ 4817789 w 5286365"/>
              <a:gd name="connsiteY7105" fmla="*/ 2443560 h 6857999"/>
              <a:gd name="connsiteX7106" fmla="*/ 4821360 w 5286365"/>
              <a:gd name="connsiteY7106" fmla="*/ 2445545 h 6857999"/>
              <a:gd name="connsiteX7107" fmla="*/ 4825329 w 5286365"/>
              <a:gd name="connsiteY7107" fmla="*/ 2446735 h 6857999"/>
              <a:gd name="connsiteX7108" fmla="*/ 4814220 w 5286365"/>
              <a:gd name="connsiteY7108" fmla="*/ 2454277 h 6857999"/>
              <a:gd name="connsiteX7109" fmla="*/ 4809060 w 5286365"/>
              <a:gd name="connsiteY7109" fmla="*/ 2457452 h 6857999"/>
              <a:gd name="connsiteX7110" fmla="*/ 4804298 w 5286365"/>
              <a:gd name="connsiteY7110" fmla="*/ 2459831 h 6857999"/>
              <a:gd name="connsiteX7111" fmla="*/ 4799140 w 5286365"/>
              <a:gd name="connsiteY7111" fmla="*/ 2461421 h 6857999"/>
              <a:gd name="connsiteX7112" fmla="*/ 4795967 w 5286365"/>
              <a:gd name="connsiteY7112" fmla="*/ 2461421 h 6857999"/>
              <a:gd name="connsiteX7113" fmla="*/ 4793187 w 5286365"/>
              <a:gd name="connsiteY7113" fmla="*/ 2461815 h 6857999"/>
              <a:gd name="connsiteX7114" fmla="*/ 4786045 w 5286365"/>
              <a:gd name="connsiteY7114" fmla="*/ 2461021 h 6857999"/>
              <a:gd name="connsiteX7115" fmla="*/ 4777711 w 5286365"/>
              <a:gd name="connsiteY7115" fmla="*/ 2458642 h 6857999"/>
              <a:gd name="connsiteX7116" fmla="*/ 4786443 w 5286365"/>
              <a:gd name="connsiteY7116" fmla="*/ 2486026 h 6857999"/>
              <a:gd name="connsiteX7117" fmla="*/ 4791204 w 5286365"/>
              <a:gd name="connsiteY7117" fmla="*/ 2499917 h 6857999"/>
              <a:gd name="connsiteX7118" fmla="*/ 4792790 w 5286365"/>
              <a:gd name="connsiteY7118" fmla="*/ 2507458 h 6857999"/>
              <a:gd name="connsiteX7119" fmla="*/ 4793980 w 5286365"/>
              <a:gd name="connsiteY7119" fmla="*/ 2515000 h 6857999"/>
              <a:gd name="connsiteX7120" fmla="*/ 4799140 w 5286365"/>
              <a:gd name="connsiteY7120" fmla="*/ 2513012 h 6857999"/>
              <a:gd name="connsiteX7121" fmla="*/ 4803107 w 5286365"/>
              <a:gd name="connsiteY7121" fmla="*/ 2511029 h 6857999"/>
              <a:gd name="connsiteX7122" fmla="*/ 4806281 w 5286365"/>
              <a:gd name="connsiteY7122" fmla="*/ 2508648 h 6857999"/>
              <a:gd name="connsiteX7123" fmla="*/ 4807473 w 5286365"/>
              <a:gd name="connsiteY7123" fmla="*/ 2506266 h 6857999"/>
              <a:gd name="connsiteX7124" fmla="*/ 4809060 w 5286365"/>
              <a:gd name="connsiteY7124" fmla="*/ 2503488 h 6857999"/>
              <a:gd name="connsiteX7125" fmla="*/ 4810250 w 5286365"/>
              <a:gd name="connsiteY7125" fmla="*/ 2501106 h 6857999"/>
              <a:gd name="connsiteX7126" fmla="*/ 4811044 w 5286365"/>
              <a:gd name="connsiteY7126" fmla="*/ 2495950 h 6857999"/>
              <a:gd name="connsiteX7127" fmla="*/ 4811839 w 5286365"/>
              <a:gd name="connsiteY7127" fmla="*/ 2493964 h 6857999"/>
              <a:gd name="connsiteX7128" fmla="*/ 4812234 w 5286365"/>
              <a:gd name="connsiteY7128" fmla="*/ 2491582 h 6857999"/>
              <a:gd name="connsiteX7129" fmla="*/ 4813823 w 5286365"/>
              <a:gd name="connsiteY7129" fmla="*/ 2489993 h 6857999"/>
              <a:gd name="connsiteX7130" fmla="*/ 4815806 w 5286365"/>
              <a:gd name="connsiteY7130" fmla="*/ 2488405 h 6857999"/>
              <a:gd name="connsiteX7131" fmla="*/ 4818584 w 5286365"/>
              <a:gd name="connsiteY7131" fmla="*/ 2487613 h 6857999"/>
              <a:gd name="connsiteX7132" fmla="*/ 4822154 w 5286365"/>
              <a:gd name="connsiteY7132" fmla="*/ 2486422 h 6857999"/>
              <a:gd name="connsiteX7133" fmla="*/ 4827313 w 5286365"/>
              <a:gd name="connsiteY7133" fmla="*/ 2486422 h 6857999"/>
              <a:gd name="connsiteX7134" fmla="*/ 4833663 w 5286365"/>
              <a:gd name="connsiteY7134" fmla="*/ 2486422 h 6857999"/>
              <a:gd name="connsiteX7135" fmla="*/ 4833267 w 5286365"/>
              <a:gd name="connsiteY7135" fmla="*/ 2480869 h 6857999"/>
              <a:gd name="connsiteX7136" fmla="*/ 4832869 w 5286365"/>
              <a:gd name="connsiteY7136" fmla="*/ 2475310 h 6857999"/>
              <a:gd name="connsiteX7137" fmla="*/ 4832869 w 5286365"/>
              <a:gd name="connsiteY7137" fmla="*/ 2469357 h 6857999"/>
              <a:gd name="connsiteX7138" fmla="*/ 4833267 w 5286365"/>
              <a:gd name="connsiteY7138" fmla="*/ 2463803 h 6857999"/>
              <a:gd name="connsiteX7139" fmla="*/ 4834852 w 5286365"/>
              <a:gd name="connsiteY7139" fmla="*/ 2453088 h 6857999"/>
              <a:gd name="connsiteX7140" fmla="*/ 4837233 w 5286365"/>
              <a:gd name="connsiteY7140" fmla="*/ 2442371 h 6857999"/>
              <a:gd name="connsiteX7141" fmla="*/ 4840805 w 5286365"/>
              <a:gd name="connsiteY7141" fmla="*/ 2431656 h 6857999"/>
              <a:gd name="connsiteX7142" fmla="*/ 4844375 w 5286365"/>
              <a:gd name="connsiteY7142" fmla="*/ 2421732 h 6857999"/>
              <a:gd name="connsiteX7143" fmla="*/ 4851915 w 5286365"/>
              <a:gd name="connsiteY7143" fmla="*/ 2401887 h 6857999"/>
              <a:gd name="connsiteX7144" fmla="*/ 4854693 w 5286365"/>
              <a:gd name="connsiteY7144" fmla="*/ 2392363 h 6857999"/>
              <a:gd name="connsiteX7145" fmla="*/ 4857470 w 5286365"/>
              <a:gd name="connsiteY7145" fmla="*/ 2383235 h 6857999"/>
              <a:gd name="connsiteX7146" fmla="*/ 4858660 w 5286365"/>
              <a:gd name="connsiteY7146" fmla="*/ 2374106 h 6857999"/>
              <a:gd name="connsiteX7147" fmla="*/ 4858660 w 5286365"/>
              <a:gd name="connsiteY7147" fmla="*/ 2369740 h 6857999"/>
              <a:gd name="connsiteX7148" fmla="*/ 4858660 w 5286365"/>
              <a:gd name="connsiteY7148" fmla="*/ 2365772 h 6857999"/>
              <a:gd name="connsiteX7149" fmla="*/ 4857868 w 5286365"/>
              <a:gd name="connsiteY7149" fmla="*/ 2361009 h 6857999"/>
              <a:gd name="connsiteX7150" fmla="*/ 4856677 w 5286365"/>
              <a:gd name="connsiteY7150" fmla="*/ 2357041 h 6857999"/>
              <a:gd name="connsiteX7151" fmla="*/ 4855486 w 5286365"/>
              <a:gd name="connsiteY7151" fmla="*/ 2353070 h 6857999"/>
              <a:gd name="connsiteX7152" fmla="*/ 4853503 w 5286365"/>
              <a:gd name="connsiteY7152" fmla="*/ 2349102 h 6857999"/>
              <a:gd name="connsiteX7153" fmla="*/ 4850724 w 5286365"/>
              <a:gd name="connsiteY7153" fmla="*/ 2345135 h 6857999"/>
              <a:gd name="connsiteX7154" fmla="*/ 4847948 w 5286365"/>
              <a:gd name="connsiteY7154" fmla="*/ 2341562 h 6857999"/>
              <a:gd name="connsiteX7155" fmla="*/ 4843979 w 5286365"/>
              <a:gd name="connsiteY7155" fmla="*/ 2337595 h 6857999"/>
              <a:gd name="connsiteX7156" fmla="*/ 4839219 w 5286365"/>
              <a:gd name="connsiteY7156" fmla="*/ 2334022 h 6857999"/>
              <a:gd name="connsiteX7157" fmla="*/ 4842788 w 5286365"/>
              <a:gd name="connsiteY7157" fmla="*/ 2331640 h 6857999"/>
              <a:gd name="connsiteX7158" fmla="*/ 4845962 w 5286365"/>
              <a:gd name="connsiteY7158" fmla="*/ 2328463 h 6857999"/>
              <a:gd name="connsiteX7159" fmla="*/ 4848741 w 5286365"/>
              <a:gd name="connsiteY7159" fmla="*/ 2324890 h 6857999"/>
              <a:gd name="connsiteX7160" fmla="*/ 4850724 w 5286365"/>
              <a:gd name="connsiteY7160" fmla="*/ 2320923 h 6857999"/>
              <a:gd name="connsiteX7161" fmla="*/ 4852313 w 5286365"/>
              <a:gd name="connsiteY7161" fmla="*/ 2315762 h 6857999"/>
              <a:gd name="connsiteX7162" fmla="*/ 4853901 w 5286365"/>
              <a:gd name="connsiteY7162" fmla="*/ 2311398 h 6857999"/>
              <a:gd name="connsiteX7163" fmla="*/ 4854296 w 5286365"/>
              <a:gd name="connsiteY7163" fmla="*/ 2306240 h 6857999"/>
              <a:gd name="connsiteX7164" fmla="*/ 4854296 w 5286365"/>
              <a:gd name="connsiteY7164" fmla="*/ 2301476 h 6857999"/>
              <a:gd name="connsiteX7165" fmla="*/ 4854296 w 5286365"/>
              <a:gd name="connsiteY7165" fmla="*/ 2296318 h 6857999"/>
              <a:gd name="connsiteX7166" fmla="*/ 4853503 w 5286365"/>
              <a:gd name="connsiteY7166" fmla="*/ 2291160 h 6857999"/>
              <a:gd name="connsiteX7167" fmla="*/ 4852313 w 5286365"/>
              <a:gd name="connsiteY7167" fmla="*/ 2286793 h 6857999"/>
              <a:gd name="connsiteX7168" fmla="*/ 4850328 w 5286365"/>
              <a:gd name="connsiteY7168" fmla="*/ 2282822 h 6857999"/>
              <a:gd name="connsiteX7169" fmla="*/ 4848346 w 5286365"/>
              <a:gd name="connsiteY7169" fmla="*/ 2278852 h 6857999"/>
              <a:gd name="connsiteX7170" fmla="*/ 4845169 w 5286365"/>
              <a:gd name="connsiteY7170" fmla="*/ 2275678 h 6857999"/>
              <a:gd name="connsiteX7171" fmla="*/ 4842392 w 5286365"/>
              <a:gd name="connsiteY7171" fmla="*/ 2273299 h 6857999"/>
              <a:gd name="connsiteX7172" fmla="*/ 4838424 w 5286365"/>
              <a:gd name="connsiteY7172" fmla="*/ 2271712 h 6857999"/>
              <a:gd name="connsiteX7173" fmla="*/ 4847155 w 5286365"/>
              <a:gd name="connsiteY7173" fmla="*/ 2269728 h 6857999"/>
              <a:gd name="connsiteX7174" fmla="*/ 4854693 w 5286365"/>
              <a:gd name="connsiteY7174" fmla="*/ 2267345 h 6857999"/>
              <a:gd name="connsiteX7175" fmla="*/ 4861041 w 5286365"/>
              <a:gd name="connsiteY7175" fmla="*/ 2264570 h 6857999"/>
              <a:gd name="connsiteX7176" fmla="*/ 4865804 w 5286365"/>
              <a:gd name="connsiteY7176" fmla="*/ 2262185 h 6857999"/>
              <a:gd name="connsiteX7177" fmla="*/ 4869772 w 5286365"/>
              <a:gd name="connsiteY7177" fmla="*/ 2258614 h 6857999"/>
              <a:gd name="connsiteX7178" fmla="*/ 4872550 w 5286365"/>
              <a:gd name="connsiteY7178" fmla="*/ 2255836 h 6857999"/>
              <a:gd name="connsiteX7179" fmla="*/ 4874535 w 5286365"/>
              <a:gd name="connsiteY7179" fmla="*/ 2252265 h 6857999"/>
              <a:gd name="connsiteX7180" fmla="*/ 4875328 w 5286365"/>
              <a:gd name="connsiteY7180" fmla="*/ 2248296 h 6857999"/>
              <a:gd name="connsiteX7181" fmla="*/ 4875723 w 5286365"/>
              <a:gd name="connsiteY7181" fmla="*/ 2244326 h 6857999"/>
              <a:gd name="connsiteX7182" fmla="*/ 4875328 w 5286365"/>
              <a:gd name="connsiteY7182" fmla="*/ 2239565 h 6857999"/>
              <a:gd name="connsiteX7183" fmla="*/ 4873740 w 5286365"/>
              <a:gd name="connsiteY7183" fmla="*/ 2235198 h 6857999"/>
              <a:gd name="connsiteX7184" fmla="*/ 4872550 w 5286365"/>
              <a:gd name="connsiteY7184" fmla="*/ 2230435 h 6857999"/>
              <a:gd name="connsiteX7185" fmla="*/ 4870566 w 5286365"/>
              <a:gd name="connsiteY7185" fmla="*/ 2225674 h 6857999"/>
              <a:gd name="connsiteX7186" fmla="*/ 4867391 w 5286365"/>
              <a:gd name="connsiteY7186" fmla="*/ 2220515 h 6857999"/>
              <a:gd name="connsiteX7187" fmla="*/ 4861438 w 5286365"/>
              <a:gd name="connsiteY7187" fmla="*/ 2209401 h 6857999"/>
              <a:gd name="connsiteX7188" fmla="*/ 4881281 w 5286365"/>
              <a:gd name="connsiteY7188" fmla="*/ 2209005 h 6857999"/>
              <a:gd name="connsiteX7189" fmla="*/ 4897945 w 5286365"/>
              <a:gd name="connsiteY7189" fmla="*/ 2209401 h 6857999"/>
              <a:gd name="connsiteX7190" fmla="*/ 4912628 w 5286365"/>
              <a:gd name="connsiteY7190" fmla="*/ 2210989 h 6857999"/>
              <a:gd name="connsiteX7191" fmla="*/ 4926517 w 5286365"/>
              <a:gd name="connsiteY7191" fmla="*/ 2212576 h 6857999"/>
              <a:gd name="connsiteX7192" fmla="*/ 4941596 w 5286365"/>
              <a:gd name="connsiteY7192" fmla="*/ 2214163 h 6857999"/>
              <a:gd name="connsiteX7193" fmla="*/ 4959054 w 5286365"/>
              <a:gd name="connsiteY7193" fmla="*/ 2214957 h 6857999"/>
              <a:gd name="connsiteX7194" fmla="*/ 4979688 w 5286365"/>
              <a:gd name="connsiteY7194" fmla="*/ 2215355 h 6857999"/>
              <a:gd name="connsiteX7195" fmla="*/ 5005878 w 5286365"/>
              <a:gd name="connsiteY7195" fmla="*/ 2214560 h 6857999"/>
              <a:gd name="connsiteX7196" fmla="*/ 5009449 w 5286365"/>
              <a:gd name="connsiteY7196" fmla="*/ 2220118 h 6857999"/>
              <a:gd name="connsiteX7197" fmla="*/ 5013814 w 5286365"/>
              <a:gd name="connsiteY7197" fmla="*/ 2224483 h 6857999"/>
              <a:gd name="connsiteX7198" fmla="*/ 5018575 w 5286365"/>
              <a:gd name="connsiteY7198" fmla="*/ 2229245 h 6857999"/>
              <a:gd name="connsiteX7199" fmla="*/ 5023735 w 5286365"/>
              <a:gd name="connsiteY7199" fmla="*/ 2233214 h 6857999"/>
              <a:gd name="connsiteX7200" fmla="*/ 5034846 w 5286365"/>
              <a:gd name="connsiteY7200" fmla="*/ 2240755 h 6857999"/>
              <a:gd name="connsiteX7201" fmla="*/ 5046354 w 5286365"/>
              <a:gd name="connsiteY7201" fmla="*/ 2248296 h 6857999"/>
              <a:gd name="connsiteX7202" fmla="*/ 5038815 w 5286365"/>
              <a:gd name="connsiteY7202" fmla="*/ 2252659 h 6857999"/>
              <a:gd name="connsiteX7203" fmla="*/ 5033656 w 5286365"/>
              <a:gd name="connsiteY7203" fmla="*/ 2257027 h 6857999"/>
              <a:gd name="connsiteX7204" fmla="*/ 5028893 w 5286365"/>
              <a:gd name="connsiteY7204" fmla="*/ 2261790 h 6857999"/>
              <a:gd name="connsiteX7205" fmla="*/ 5026114 w 5286365"/>
              <a:gd name="connsiteY7205" fmla="*/ 2266157 h 6857999"/>
              <a:gd name="connsiteX7206" fmla="*/ 5023337 w 5286365"/>
              <a:gd name="connsiteY7206" fmla="*/ 2270918 h 6857999"/>
              <a:gd name="connsiteX7207" fmla="*/ 5021752 w 5286365"/>
              <a:gd name="connsiteY7207" fmla="*/ 2274886 h 6857999"/>
              <a:gd name="connsiteX7208" fmla="*/ 5020957 w 5286365"/>
              <a:gd name="connsiteY7208" fmla="*/ 2279251 h 6857999"/>
              <a:gd name="connsiteX7209" fmla="*/ 5020957 w 5286365"/>
              <a:gd name="connsiteY7209" fmla="*/ 2283619 h 6857999"/>
              <a:gd name="connsiteX7210" fmla="*/ 5021355 w 5286365"/>
              <a:gd name="connsiteY7210" fmla="*/ 2288779 h 6857999"/>
              <a:gd name="connsiteX7211" fmla="*/ 5021752 w 5286365"/>
              <a:gd name="connsiteY7211" fmla="*/ 2293144 h 6857999"/>
              <a:gd name="connsiteX7212" fmla="*/ 5023337 w 5286365"/>
              <a:gd name="connsiteY7212" fmla="*/ 2303859 h 6857999"/>
              <a:gd name="connsiteX7213" fmla="*/ 5023735 w 5286365"/>
              <a:gd name="connsiteY7213" fmla="*/ 2309417 h 6857999"/>
              <a:gd name="connsiteX7214" fmla="*/ 5024528 w 5286365"/>
              <a:gd name="connsiteY7214" fmla="*/ 2314971 h 6857999"/>
              <a:gd name="connsiteX7215" fmla="*/ 5024528 w 5286365"/>
              <a:gd name="connsiteY7215" fmla="*/ 2320923 h 6857999"/>
              <a:gd name="connsiteX7216" fmla="*/ 5023337 w 5286365"/>
              <a:gd name="connsiteY7216" fmla="*/ 2327274 h 6857999"/>
              <a:gd name="connsiteX7217" fmla="*/ 5018575 w 5286365"/>
              <a:gd name="connsiteY7217" fmla="*/ 2325289 h 6857999"/>
              <a:gd name="connsiteX7218" fmla="*/ 5013814 w 5286365"/>
              <a:gd name="connsiteY7218" fmla="*/ 2324099 h 6857999"/>
              <a:gd name="connsiteX7219" fmla="*/ 5009847 w 5286365"/>
              <a:gd name="connsiteY7219" fmla="*/ 2323301 h 6857999"/>
              <a:gd name="connsiteX7220" fmla="*/ 5005878 w 5286365"/>
              <a:gd name="connsiteY7220" fmla="*/ 2322908 h 6857999"/>
              <a:gd name="connsiteX7221" fmla="*/ 5002306 w 5286365"/>
              <a:gd name="connsiteY7221" fmla="*/ 2323301 h 6857999"/>
              <a:gd name="connsiteX7222" fmla="*/ 4999529 w 5286365"/>
              <a:gd name="connsiteY7222" fmla="*/ 2324499 h 6857999"/>
              <a:gd name="connsiteX7223" fmla="*/ 4996751 w 5286365"/>
              <a:gd name="connsiteY7223" fmla="*/ 2325289 h 6857999"/>
              <a:gd name="connsiteX7224" fmla="*/ 4994372 w 5286365"/>
              <a:gd name="connsiteY7224" fmla="*/ 2327274 h 6857999"/>
              <a:gd name="connsiteX7225" fmla="*/ 4992784 w 5286365"/>
              <a:gd name="connsiteY7225" fmla="*/ 2329261 h 6857999"/>
              <a:gd name="connsiteX7226" fmla="*/ 4990800 w 5286365"/>
              <a:gd name="connsiteY7226" fmla="*/ 2331640 h 6857999"/>
              <a:gd name="connsiteX7227" fmla="*/ 4989611 w 5286365"/>
              <a:gd name="connsiteY7227" fmla="*/ 2334418 h 6857999"/>
              <a:gd name="connsiteX7228" fmla="*/ 4988815 w 5286365"/>
              <a:gd name="connsiteY7228" fmla="*/ 2336798 h 6857999"/>
              <a:gd name="connsiteX7229" fmla="*/ 4987624 w 5286365"/>
              <a:gd name="connsiteY7229" fmla="*/ 2339975 h 6857999"/>
              <a:gd name="connsiteX7230" fmla="*/ 4987229 w 5286365"/>
              <a:gd name="connsiteY7230" fmla="*/ 2343548 h 6857999"/>
              <a:gd name="connsiteX7231" fmla="*/ 4987229 w 5286365"/>
              <a:gd name="connsiteY7231" fmla="*/ 2349897 h 6857999"/>
              <a:gd name="connsiteX7232" fmla="*/ 4988417 w 5286365"/>
              <a:gd name="connsiteY7232" fmla="*/ 2357041 h 6857999"/>
              <a:gd name="connsiteX7233" fmla="*/ 4990402 w 5286365"/>
              <a:gd name="connsiteY7233" fmla="*/ 2363391 h 6857999"/>
              <a:gd name="connsiteX7234" fmla="*/ 4993179 w 5286365"/>
              <a:gd name="connsiteY7234" fmla="*/ 2369740 h 6857999"/>
              <a:gd name="connsiteX7235" fmla="*/ 4994768 w 5286365"/>
              <a:gd name="connsiteY7235" fmla="*/ 2372122 h 6857999"/>
              <a:gd name="connsiteX7236" fmla="*/ 4996751 w 5286365"/>
              <a:gd name="connsiteY7236" fmla="*/ 2374504 h 6857999"/>
              <a:gd name="connsiteX7237" fmla="*/ 4998734 w 5286365"/>
              <a:gd name="connsiteY7237" fmla="*/ 2376487 h 6857999"/>
              <a:gd name="connsiteX7238" fmla="*/ 5000721 w 5286365"/>
              <a:gd name="connsiteY7238" fmla="*/ 2378075 h 6857999"/>
              <a:gd name="connsiteX7239" fmla="*/ 5003497 w 5286365"/>
              <a:gd name="connsiteY7239" fmla="*/ 2379662 h 6857999"/>
              <a:gd name="connsiteX7240" fmla="*/ 5005482 w 5286365"/>
              <a:gd name="connsiteY7240" fmla="*/ 2380060 h 6857999"/>
              <a:gd name="connsiteX7241" fmla="*/ 5008259 w 5286365"/>
              <a:gd name="connsiteY7241" fmla="*/ 2380455 h 6857999"/>
              <a:gd name="connsiteX7242" fmla="*/ 5011038 w 5286365"/>
              <a:gd name="connsiteY7242" fmla="*/ 2380455 h 6857999"/>
              <a:gd name="connsiteX7243" fmla="*/ 5013418 w 5286365"/>
              <a:gd name="connsiteY7243" fmla="*/ 2379662 h 6857999"/>
              <a:gd name="connsiteX7244" fmla="*/ 5016592 w 5286365"/>
              <a:gd name="connsiteY7244" fmla="*/ 2378471 h 6857999"/>
              <a:gd name="connsiteX7245" fmla="*/ 5013418 w 5286365"/>
              <a:gd name="connsiteY7245" fmla="*/ 2382042 h 6857999"/>
              <a:gd name="connsiteX7246" fmla="*/ 5010242 w 5286365"/>
              <a:gd name="connsiteY7246" fmla="*/ 2385219 h 6857999"/>
              <a:gd name="connsiteX7247" fmla="*/ 5006672 w 5286365"/>
              <a:gd name="connsiteY7247" fmla="*/ 2388790 h 6857999"/>
              <a:gd name="connsiteX7248" fmla="*/ 5002703 w 5286365"/>
              <a:gd name="connsiteY7248" fmla="*/ 2391572 h 6857999"/>
              <a:gd name="connsiteX7249" fmla="*/ 4994768 w 5286365"/>
              <a:gd name="connsiteY7249" fmla="*/ 2397125 h 6857999"/>
              <a:gd name="connsiteX7250" fmla="*/ 4986434 w 5286365"/>
              <a:gd name="connsiteY7250" fmla="*/ 2402287 h 6857999"/>
              <a:gd name="connsiteX7251" fmla="*/ 4977307 w 5286365"/>
              <a:gd name="connsiteY7251" fmla="*/ 2407444 h 6857999"/>
              <a:gd name="connsiteX7252" fmla="*/ 4968180 w 5286365"/>
              <a:gd name="connsiteY7252" fmla="*/ 2412207 h 6857999"/>
              <a:gd name="connsiteX7253" fmla="*/ 4960244 w 5286365"/>
              <a:gd name="connsiteY7253" fmla="*/ 2417764 h 6857999"/>
              <a:gd name="connsiteX7254" fmla="*/ 4956674 w 5286365"/>
              <a:gd name="connsiteY7254" fmla="*/ 2420939 h 6857999"/>
              <a:gd name="connsiteX7255" fmla="*/ 4953103 w 5286365"/>
              <a:gd name="connsiteY7255" fmla="*/ 2423717 h 6857999"/>
              <a:gd name="connsiteX7256" fmla="*/ 4953103 w 5286365"/>
              <a:gd name="connsiteY7256" fmla="*/ 2426890 h 6857999"/>
              <a:gd name="connsiteX7257" fmla="*/ 4953499 w 5286365"/>
              <a:gd name="connsiteY7257" fmla="*/ 2429274 h 6857999"/>
              <a:gd name="connsiteX7258" fmla="*/ 4954689 w 5286365"/>
              <a:gd name="connsiteY7258" fmla="*/ 2431255 h 6857999"/>
              <a:gd name="connsiteX7259" fmla="*/ 4956674 w 5286365"/>
              <a:gd name="connsiteY7259" fmla="*/ 2432845 h 6857999"/>
              <a:gd name="connsiteX7260" fmla="*/ 4958659 w 5286365"/>
              <a:gd name="connsiteY7260" fmla="*/ 2434432 h 6857999"/>
              <a:gd name="connsiteX7261" fmla="*/ 4961039 w 5286365"/>
              <a:gd name="connsiteY7261" fmla="*/ 2435227 h 6857999"/>
              <a:gd name="connsiteX7262" fmla="*/ 4967388 w 5286365"/>
              <a:gd name="connsiteY7262" fmla="*/ 2436814 h 6857999"/>
              <a:gd name="connsiteX7263" fmla="*/ 4973341 w 5286365"/>
              <a:gd name="connsiteY7263" fmla="*/ 2438005 h 6857999"/>
              <a:gd name="connsiteX7264" fmla="*/ 4978895 w 5286365"/>
              <a:gd name="connsiteY7264" fmla="*/ 2439989 h 6857999"/>
              <a:gd name="connsiteX7265" fmla="*/ 4981277 w 5286365"/>
              <a:gd name="connsiteY7265" fmla="*/ 2440783 h 6857999"/>
              <a:gd name="connsiteX7266" fmla="*/ 4983260 w 5286365"/>
              <a:gd name="connsiteY7266" fmla="*/ 2442371 h 6857999"/>
              <a:gd name="connsiteX7267" fmla="*/ 4984848 w 5286365"/>
              <a:gd name="connsiteY7267" fmla="*/ 2444354 h 6857999"/>
              <a:gd name="connsiteX7268" fmla="*/ 4985243 w 5286365"/>
              <a:gd name="connsiteY7268" fmla="*/ 2446338 h 6857999"/>
              <a:gd name="connsiteX7269" fmla="*/ 4980086 w 5286365"/>
              <a:gd name="connsiteY7269" fmla="*/ 2447529 h 6857999"/>
              <a:gd name="connsiteX7270" fmla="*/ 4975324 w 5286365"/>
              <a:gd name="connsiteY7270" fmla="*/ 2448324 h 6857999"/>
              <a:gd name="connsiteX7271" fmla="*/ 4971752 w 5286365"/>
              <a:gd name="connsiteY7271" fmla="*/ 2450308 h 6857999"/>
              <a:gd name="connsiteX7272" fmla="*/ 4968577 w 5286365"/>
              <a:gd name="connsiteY7272" fmla="*/ 2453088 h 6857999"/>
              <a:gd name="connsiteX7273" fmla="*/ 4966197 w 5286365"/>
              <a:gd name="connsiteY7273" fmla="*/ 2455466 h 6857999"/>
              <a:gd name="connsiteX7274" fmla="*/ 4964213 w 5286365"/>
              <a:gd name="connsiteY7274" fmla="*/ 2459039 h 6857999"/>
              <a:gd name="connsiteX7275" fmla="*/ 4962625 w 5286365"/>
              <a:gd name="connsiteY7275" fmla="*/ 2462612 h 6857999"/>
              <a:gd name="connsiteX7276" fmla="*/ 4961833 w 5286365"/>
              <a:gd name="connsiteY7276" fmla="*/ 2466579 h 6857999"/>
              <a:gd name="connsiteX7277" fmla="*/ 4961039 w 5286365"/>
              <a:gd name="connsiteY7277" fmla="*/ 2470546 h 6857999"/>
              <a:gd name="connsiteX7278" fmla="*/ 4961039 w 5286365"/>
              <a:gd name="connsiteY7278" fmla="*/ 2474912 h 6857999"/>
              <a:gd name="connsiteX7279" fmla="*/ 4961039 w 5286365"/>
              <a:gd name="connsiteY7279" fmla="*/ 2484040 h 6857999"/>
              <a:gd name="connsiteX7280" fmla="*/ 4962230 w 5286365"/>
              <a:gd name="connsiteY7280" fmla="*/ 2503090 h 6857999"/>
              <a:gd name="connsiteX7281" fmla="*/ 4966595 w 5286365"/>
              <a:gd name="connsiteY7281" fmla="*/ 2503488 h 6857999"/>
              <a:gd name="connsiteX7282" fmla="*/ 4970167 w 5286365"/>
              <a:gd name="connsiteY7282" fmla="*/ 2503090 h 6857999"/>
              <a:gd name="connsiteX7283" fmla="*/ 4973341 w 5286365"/>
              <a:gd name="connsiteY7283" fmla="*/ 2502299 h 6857999"/>
              <a:gd name="connsiteX7284" fmla="*/ 4975324 w 5286365"/>
              <a:gd name="connsiteY7284" fmla="*/ 2500710 h 6857999"/>
              <a:gd name="connsiteX7285" fmla="*/ 4976116 w 5286365"/>
              <a:gd name="connsiteY7285" fmla="*/ 2498726 h 6857999"/>
              <a:gd name="connsiteX7286" fmla="*/ 4977307 w 5286365"/>
              <a:gd name="connsiteY7286" fmla="*/ 2496741 h 6857999"/>
              <a:gd name="connsiteX7287" fmla="*/ 4978102 w 5286365"/>
              <a:gd name="connsiteY7287" fmla="*/ 2491582 h 6857999"/>
              <a:gd name="connsiteX7288" fmla="*/ 4979688 w 5286365"/>
              <a:gd name="connsiteY7288" fmla="*/ 2507061 h 6857999"/>
              <a:gd name="connsiteX7289" fmla="*/ 4982466 w 5286365"/>
              <a:gd name="connsiteY7289" fmla="*/ 2524125 h 6857999"/>
              <a:gd name="connsiteX7290" fmla="*/ 4983658 w 5286365"/>
              <a:gd name="connsiteY7290" fmla="*/ 2543174 h 6857999"/>
              <a:gd name="connsiteX7291" fmla="*/ 4984848 w 5286365"/>
              <a:gd name="connsiteY7291" fmla="*/ 2552700 h 6857999"/>
              <a:gd name="connsiteX7292" fmla="*/ 4984848 w 5286365"/>
              <a:gd name="connsiteY7292" fmla="*/ 2563020 h 6857999"/>
              <a:gd name="connsiteX7293" fmla="*/ 4984848 w 5286365"/>
              <a:gd name="connsiteY7293" fmla="*/ 2572544 h 6857999"/>
              <a:gd name="connsiteX7294" fmla="*/ 4984449 w 5286365"/>
              <a:gd name="connsiteY7294" fmla="*/ 2582467 h 6857999"/>
              <a:gd name="connsiteX7295" fmla="*/ 4982862 w 5286365"/>
              <a:gd name="connsiteY7295" fmla="*/ 2591596 h 6857999"/>
              <a:gd name="connsiteX7296" fmla="*/ 4980878 w 5286365"/>
              <a:gd name="connsiteY7296" fmla="*/ 2601120 h 6857999"/>
              <a:gd name="connsiteX7297" fmla="*/ 4978102 w 5286365"/>
              <a:gd name="connsiteY7297" fmla="*/ 2609455 h 6857999"/>
              <a:gd name="connsiteX7298" fmla="*/ 4974929 w 5286365"/>
              <a:gd name="connsiteY7298" fmla="*/ 2618184 h 6857999"/>
              <a:gd name="connsiteX7299" fmla="*/ 4970167 w 5286365"/>
              <a:gd name="connsiteY7299" fmla="*/ 2626123 h 6857999"/>
              <a:gd name="connsiteX7300" fmla="*/ 4967388 w 5286365"/>
              <a:gd name="connsiteY7300" fmla="*/ 2629696 h 6857999"/>
              <a:gd name="connsiteX7301" fmla="*/ 4964612 w 5286365"/>
              <a:gd name="connsiteY7301" fmla="*/ 2633265 h 6857999"/>
              <a:gd name="connsiteX7302" fmla="*/ 4964612 w 5286365"/>
              <a:gd name="connsiteY7302" fmla="*/ 2634062 h 6857999"/>
              <a:gd name="connsiteX7303" fmla="*/ 4965799 w 5286365"/>
              <a:gd name="connsiteY7303" fmla="*/ 2635251 h 6857999"/>
              <a:gd name="connsiteX7304" fmla="*/ 4967785 w 5286365"/>
              <a:gd name="connsiteY7304" fmla="*/ 2636442 h 6857999"/>
              <a:gd name="connsiteX7305" fmla="*/ 4970167 w 5286365"/>
              <a:gd name="connsiteY7305" fmla="*/ 2637629 h 6857999"/>
              <a:gd name="connsiteX7306" fmla="*/ 4973341 w 5286365"/>
              <a:gd name="connsiteY7306" fmla="*/ 2638029 h 6857999"/>
              <a:gd name="connsiteX7307" fmla="*/ 4980878 w 5286365"/>
              <a:gd name="connsiteY7307" fmla="*/ 2638029 h 6857999"/>
              <a:gd name="connsiteX7308" fmla="*/ 4988815 w 5286365"/>
              <a:gd name="connsiteY7308" fmla="*/ 2638426 h 6857999"/>
              <a:gd name="connsiteX7309" fmla="*/ 4979688 w 5286365"/>
              <a:gd name="connsiteY7309" fmla="*/ 2650331 h 6857999"/>
              <a:gd name="connsiteX7310" fmla="*/ 4972149 w 5286365"/>
              <a:gd name="connsiteY7310" fmla="*/ 2661048 h 6857999"/>
              <a:gd name="connsiteX7311" fmla="*/ 4965799 w 5286365"/>
              <a:gd name="connsiteY7311" fmla="*/ 2672554 h 6857999"/>
              <a:gd name="connsiteX7312" fmla="*/ 4960642 w 5286365"/>
              <a:gd name="connsiteY7312" fmla="*/ 2683670 h 6857999"/>
              <a:gd name="connsiteX7313" fmla="*/ 4956277 w 5286365"/>
              <a:gd name="connsiteY7313" fmla="*/ 2695179 h 6857999"/>
              <a:gd name="connsiteX7314" fmla="*/ 4952706 w 5286365"/>
              <a:gd name="connsiteY7314" fmla="*/ 2706689 h 6857999"/>
              <a:gd name="connsiteX7315" fmla="*/ 4950325 w 5286365"/>
              <a:gd name="connsiteY7315" fmla="*/ 2718595 h 6857999"/>
              <a:gd name="connsiteX7316" fmla="*/ 4948342 w 5286365"/>
              <a:gd name="connsiteY7316" fmla="*/ 2730103 h 6857999"/>
              <a:gd name="connsiteX7317" fmla="*/ 4946756 w 5286365"/>
              <a:gd name="connsiteY7317" fmla="*/ 2742008 h 6857999"/>
              <a:gd name="connsiteX7318" fmla="*/ 4945563 w 5286365"/>
              <a:gd name="connsiteY7318" fmla="*/ 2753914 h 6857999"/>
              <a:gd name="connsiteX7319" fmla="*/ 4944770 w 5286365"/>
              <a:gd name="connsiteY7319" fmla="*/ 2779710 h 6857999"/>
              <a:gd name="connsiteX7320" fmla="*/ 4943976 w 5286365"/>
              <a:gd name="connsiteY7320" fmla="*/ 2807097 h 6857999"/>
              <a:gd name="connsiteX7321" fmla="*/ 4943579 w 5286365"/>
              <a:gd name="connsiteY7321" fmla="*/ 2836861 h 6857999"/>
              <a:gd name="connsiteX7322" fmla="*/ 4938816 w 5286365"/>
              <a:gd name="connsiteY7322" fmla="*/ 2834482 h 6857999"/>
              <a:gd name="connsiteX7323" fmla="*/ 4933262 w 5286365"/>
              <a:gd name="connsiteY7323" fmla="*/ 2832893 h 6857999"/>
              <a:gd name="connsiteX7324" fmla="*/ 4926913 w 5286365"/>
              <a:gd name="connsiteY7324" fmla="*/ 2831307 h 6857999"/>
              <a:gd name="connsiteX7325" fmla="*/ 4919373 w 5286365"/>
              <a:gd name="connsiteY7325" fmla="*/ 2831307 h 6857999"/>
              <a:gd name="connsiteX7326" fmla="*/ 4918977 w 5286365"/>
              <a:gd name="connsiteY7326" fmla="*/ 2835673 h 6857999"/>
              <a:gd name="connsiteX7327" fmla="*/ 4918977 w 5286365"/>
              <a:gd name="connsiteY7327" fmla="*/ 2840434 h 6857999"/>
              <a:gd name="connsiteX7328" fmla="*/ 4919373 w 5286365"/>
              <a:gd name="connsiteY7328" fmla="*/ 2848768 h 6857999"/>
              <a:gd name="connsiteX7329" fmla="*/ 4920564 w 5286365"/>
              <a:gd name="connsiteY7329" fmla="*/ 2857101 h 6857999"/>
              <a:gd name="connsiteX7330" fmla="*/ 4920962 w 5286365"/>
              <a:gd name="connsiteY7330" fmla="*/ 2865041 h 6857999"/>
              <a:gd name="connsiteX7331" fmla="*/ 4920962 w 5286365"/>
              <a:gd name="connsiteY7331" fmla="*/ 2868612 h 6857999"/>
              <a:gd name="connsiteX7332" fmla="*/ 4920564 w 5286365"/>
              <a:gd name="connsiteY7332" fmla="*/ 2872580 h 6857999"/>
              <a:gd name="connsiteX7333" fmla="*/ 4919373 w 5286365"/>
              <a:gd name="connsiteY7333" fmla="*/ 2876549 h 6857999"/>
              <a:gd name="connsiteX7334" fmla="*/ 4918183 w 5286365"/>
              <a:gd name="connsiteY7334" fmla="*/ 2880517 h 6857999"/>
              <a:gd name="connsiteX7335" fmla="*/ 4916199 w 5286365"/>
              <a:gd name="connsiteY7335" fmla="*/ 2884882 h 6857999"/>
              <a:gd name="connsiteX7336" fmla="*/ 4913024 w 5286365"/>
              <a:gd name="connsiteY7336" fmla="*/ 2889646 h 6857999"/>
              <a:gd name="connsiteX7337" fmla="*/ 4909055 w 5286365"/>
              <a:gd name="connsiteY7337" fmla="*/ 2894009 h 6857999"/>
              <a:gd name="connsiteX7338" fmla="*/ 4904694 w 5286365"/>
              <a:gd name="connsiteY7338" fmla="*/ 2899170 h 6857999"/>
              <a:gd name="connsiteX7339" fmla="*/ 4903501 w 5286365"/>
              <a:gd name="connsiteY7339" fmla="*/ 2890439 h 6857999"/>
              <a:gd name="connsiteX7340" fmla="*/ 4901914 w 5286365"/>
              <a:gd name="connsiteY7340" fmla="*/ 2882502 h 6857999"/>
              <a:gd name="connsiteX7341" fmla="*/ 4899929 w 5286365"/>
              <a:gd name="connsiteY7341" fmla="*/ 2874961 h 6857999"/>
              <a:gd name="connsiteX7342" fmla="*/ 4897548 w 5286365"/>
              <a:gd name="connsiteY7342" fmla="*/ 2867819 h 6857999"/>
              <a:gd name="connsiteX7343" fmla="*/ 4894374 w 5286365"/>
              <a:gd name="connsiteY7343" fmla="*/ 2861070 h 6857999"/>
              <a:gd name="connsiteX7344" fmla="*/ 4890803 w 5286365"/>
              <a:gd name="connsiteY7344" fmla="*/ 2853930 h 6857999"/>
              <a:gd name="connsiteX7345" fmla="*/ 4884454 w 5286365"/>
              <a:gd name="connsiteY7345" fmla="*/ 2840037 h 6857999"/>
              <a:gd name="connsiteX7346" fmla="*/ 4881281 w 5286365"/>
              <a:gd name="connsiteY7346" fmla="*/ 2832893 h 6857999"/>
              <a:gd name="connsiteX7347" fmla="*/ 4878501 w 5286365"/>
              <a:gd name="connsiteY7347" fmla="*/ 2825354 h 6857999"/>
              <a:gd name="connsiteX7348" fmla="*/ 4875328 w 5286365"/>
              <a:gd name="connsiteY7348" fmla="*/ 2817418 h 6857999"/>
              <a:gd name="connsiteX7349" fmla="*/ 4872947 w 5286365"/>
              <a:gd name="connsiteY7349" fmla="*/ 2808684 h 6857999"/>
              <a:gd name="connsiteX7350" fmla="*/ 4871359 w 5286365"/>
              <a:gd name="connsiteY7350" fmla="*/ 2800349 h 6857999"/>
              <a:gd name="connsiteX7351" fmla="*/ 4870566 w 5286365"/>
              <a:gd name="connsiteY7351" fmla="*/ 2790826 h 6857999"/>
              <a:gd name="connsiteX7352" fmla="*/ 4869772 w 5286365"/>
              <a:gd name="connsiteY7352" fmla="*/ 2780109 h 6857999"/>
              <a:gd name="connsiteX7353" fmla="*/ 4870566 w 5286365"/>
              <a:gd name="connsiteY7353" fmla="*/ 2768997 h 6857999"/>
              <a:gd name="connsiteX7354" fmla="*/ 4866994 w 5286365"/>
              <a:gd name="connsiteY7354" fmla="*/ 2770983 h 6857999"/>
              <a:gd name="connsiteX7355" fmla="*/ 4864218 w 5286365"/>
              <a:gd name="connsiteY7355" fmla="*/ 2772965 h 6857999"/>
              <a:gd name="connsiteX7356" fmla="*/ 4861837 w 5286365"/>
              <a:gd name="connsiteY7356" fmla="*/ 2775745 h 6857999"/>
              <a:gd name="connsiteX7357" fmla="*/ 4859455 w 5286365"/>
              <a:gd name="connsiteY7357" fmla="*/ 2777728 h 6857999"/>
              <a:gd name="connsiteX7358" fmla="*/ 4857470 w 5286365"/>
              <a:gd name="connsiteY7358" fmla="*/ 2780109 h 6857999"/>
              <a:gd name="connsiteX7359" fmla="*/ 4855884 w 5286365"/>
              <a:gd name="connsiteY7359" fmla="*/ 2782490 h 6857999"/>
              <a:gd name="connsiteX7360" fmla="*/ 4853901 w 5286365"/>
              <a:gd name="connsiteY7360" fmla="*/ 2788047 h 6857999"/>
              <a:gd name="connsiteX7361" fmla="*/ 4851915 w 5286365"/>
              <a:gd name="connsiteY7361" fmla="*/ 2793604 h 6857999"/>
              <a:gd name="connsiteX7362" fmla="*/ 4851122 w 5286365"/>
              <a:gd name="connsiteY7362" fmla="*/ 2799559 h 6857999"/>
              <a:gd name="connsiteX7363" fmla="*/ 4850328 w 5286365"/>
              <a:gd name="connsiteY7363" fmla="*/ 2811858 h 6857999"/>
              <a:gd name="connsiteX7364" fmla="*/ 4849931 w 5286365"/>
              <a:gd name="connsiteY7364" fmla="*/ 2818210 h 6857999"/>
              <a:gd name="connsiteX7365" fmla="*/ 4848741 w 5286365"/>
              <a:gd name="connsiteY7365" fmla="*/ 2824163 h 6857999"/>
              <a:gd name="connsiteX7366" fmla="*/ 4847155 w 5286365"/>
              <a:gd name="connsiteY7366" fmla="*/ 2829718 h 6857999"/>
              <a:gd name="connsiteX7367" fmla="*/ 4845169 w 5286365"/>
              <a:gd name="connsiteY7367" fmla="*/ 2835279 h 6857999"/>
              <a:gd name="connsiteX7368" fmla="*/ 4841599 w 5286365"/>
              <a:gd name="connsiteY7368" fmla="*/ 2840831 h 6857999"/>
              <a:gd name="connsiteX7369" fmla="*/ 4839614 w 5286365"/>
              <a:gd name="connsiteY7369" fmla="*/ 2843213 h 6857999"/>
              <a:gd name="connsiteX7370" fmla="*/ 4837233 w 5286365"/>
              <a:gd name="connsiteY7370" fmla="*/ 2845990 h 6857999"/>
              <a:gd name="connsiteX7371" fmla="*/ 4834852 w 5286365"/>
              <a:gd name="connsiteY7371" fmla="*/ 2847975 h 6857999"/>
              <a:gd name="connsiteX7372" fmla="*/ 4831678 w 5286365"/>
              <a:gd name="connsiteY7372" fmla="*/ 2850357 h 6857999"/>
              <a:gd name="connsiteX7373" fmla="*/ 4838821 w 5286365"/>
              <a:gd name="connsiteY7373" fmla="*/ 2847975 h 6857999"/>
              <a:gd name="connsiteX7374" fmla="*/ 4843979 w 5286365"/>
              <a:gd name="connsiteY7374" fmla="*/ 2846387 h 6857999"/>
              <a:gd name="connsiteX7375" fmla="*/ 4845962 w 5286365"/>
              <a:gd name="connsiteY7375" fmla="*/ 2846387 h 6857999"/>
              <a:gd name="connsiteX7376" fmla="*/ 4847155 w 5286365"/>
              <a:gd name="connsiteY7376" fmla="*/ 2846786 h 6857999"/>
              <a:gd name="connsiteX7377" fmla="*/ 4848741 w 5286365"/>
              <a:gd name="connsiteY7377" fmla="*/ 2847579 h 6857999"/>
              <a:gd name="connsiteX7378" fmla="*/ 4850328 w 5286365"/>
              <a:gd name="connsiteY7378" fmla="*/ 2847975 h 6857999"/>
              <a:gd name="connsiteX7379" fmla="*/ 4850724 w 5286365"/>
              <a:gd name="connsiteY7379" fmla="*/ 2848768 h 6857999"/>
              <a:gd name="connsiteX7380" fmla="*/ 4851122 w 5286365"/>
              <a:gd name="connsiteY7380" fmla="*/ 2850357 h 6857999"/>
              <a:gd name="connsiteX7381" fmla="*/ 4851915 w 5286365"/>
              <a:gd name="connsiteY7381" fmla="*/ 2852737 h 6857999"/>
              <a:gd name="connsiteX7382" fmla="*/ 4851122 w 5286365"/>
              <a:gd name="connsiteY7382" fmla="*/ 2857101 h 6857999"/>
              <a:gd name="connsiteX7383" fmla="*/ 4849931 w 5286365"/>
              <a:gd name="connsiteY7383" fmla="*/ 2861070 h 6857999"/>
              <a:gd name="connsiteX7384" fmla="*/ 4847155 w 5286365"/>
              <a:gd name="connsiteY7384" fmla="*/ 2865041 h 6857999"/>
              <a:gd name="connsiteX7385" fmla="*/ 4844774 w 5286365"/>
              <a:gd name="connsiteY7385" fmla="*/ 2869405 h 6857999"/>
              <a:gd name="connsiteX7386" fmla="*/ 4841203 w 5286365"/>
              <a:gd name="connsiteY7386" fmla="*/ 2874167 h 6857999"/>
              <a:gd name="connsiteX7387" fmla="*/ 4837233 w 5286365"/>
              <a:gd name="connsiteY7387" fmla="*/ 2878139 h 6857999"/>
              <a:gd name="connsiteX7388" fmla="*/ 4833267 w 5286365"/>
              <a:gd name="connsiteY7388" fmla="*/ 2882105 h 6857999"/>
              <a:gd name="connsiteX7389" fmla="*/ 4828902 w 5286365"/>
              <a:gd name="connsiteY7389" fmla="*/ 2885676 h 6857999"/>
              <a:gd name="connsiteX7390" fmla="*/ 4824140 w 5286365"/>
              <a:gd name="connsiteY7390" fmla="*/ 2888063 h 6857999"/>
              <a:gd name="connsiteX7391" fmla="*/ 4828902 w 5286365"/>
              <a:gd name="connsiteY7391" fmla="*/ 2892026 h 6857999"/>
              <a:gd name="connsiteX7392" fmla="*/ 4832073 w 5286365"/>
              <a:gd name="connsiteY7392" fmla="*/ 2895996 h 6857999"/>
              <a:gd name="connsiteX7393" fmla="*/ 4834059 w 5286365"/>
              <a:gd name="connsiteY7393" fmla="*/ 2899964 h 6857999"/>
              <a:gd name="connsiteX7394" fmla="*/ 4836439 w 5286365"/>
              <a:gd name="connsiteY7394" fmla="*/ 2904726 h 6857999"/>
              <a:gd name="connsiteX7395" fmla="*/ 4837233 w 5286365"/>
              <a:gd name="connsiteY7395" fmla="*/ 2908698 h 6857999"/>
              <a:gd name="connsiteX7396" fmla="*/ 4837630 w 5286365"/>
              <a:gd name="connsiteY7396" fmla="*/ 2912664 h 6857999"/>
              <a:gd name="connsiteX7397" fmla="*/ 4838424 w 5286365"/>
              <a:gd name="connsiteY7397" fmla="*/ 2920999 h 6857999"/>
              <a:gd name="connsiteX7398" fmla="*/ 4838424 w 5286365"/>
              <a:gd name="connsiteY7398" fmla="*/ 2929728 h 6857999"/>
              <a:gd name="connsiteX7399" fmla="*/ 4838821 w 5286365"/>
              <a:gd name="connsiteY7399" fmla="*/ 2933700 h 6857999"/>
              <a:gd name="connsiteX7400" fmla="*/ 4839614 w 5286365"/>
              <a:gd name="connsiteY7400" fmla="*/ 2938067 h 6857999"/>
              <a:gd name="connsiteX7401" fmla="*/ 4840805 w 5286365"/>
              <a:gd name="connsiteY7401" fmla="*/ 2942431 h 6857999"/>
              <a:gd name="connsiteX7402" fmla="*/ 4842788 w 5286365"/>
              <a:gd name="connsiteY7402" fmla="*/ 2946795 h 6857999"/>
              <a:gd name="connsiteX7403" fmla="*/ 4845962 w 5286365"/>
              <a:gd name="connsiteY7403" fmla="*/ 2951161 h 6857999"/>
              <a:gd name="connsiteX7404" fmla="*/ 4849139 w 5286365"/>
              <a:gd name="connsiteY7404" fmla="*/ 2955924 h 6857999"/>
              <a:gd name="connsiteX7405" fmla="*/ 4846359 w 5286365"/>
              <a:gd name="connsiteY7405" fmla="*/ 2956719 h 6857999"/>
              <a:gd name="connsiteX7406" fmla="*/ 4842788 w 5286365"/>
              <a:gd name="connsiteY7406" fmla="*/ 2957511 h 6857999"/>
              <a:gd name="connsiteX7407" fmla="*/ 4839614 w 5286365"/>
              <a:gd name="connsiteY7407" fmla="*/ 2957511 h 6857999"/>
              <a:gd name="connsiteX7408" fmla="*/ 4836838 w 5286365"/>
              <a:gd name="connsiteY7408" fmla="*/ 2957511 h 6857999"/>
              <a:gd name="connsiteX7409" fmla="*/ 4831678 w 5286365"/>
              <a:gd name="connsiteY7409" fmla="*/ 2955132 h 6857999"/>
              <a:gd name="connsiteX7410" fmla="*/ 4827313 w 5286365"/>
              <a:gd name="connsiteY7410" fmla="*/ 2953148 h 6857999"/>
              <a:gd name="connsiteX7411" fmla="*/ 4823742 w 5286365"/>
              <a:gd name="connsiteY7411" fmla="*/ 2951955 h 6857999"/>
              <a:gd name="connsiteX7412" fmla="*/ 4821759 w 5286365"/>
              <a:gd name="connsiteY7412" fmla="*/ 2951161 h 6857999"/>
              <a:gd name="connsiteX7413" fmla="*/ 4820567 w 5286365"/>
              <a:gd name="connsiteY7413" fmla="*/ 2950765 h 6857999"/>
              <a:gd name="connsiteX7414" fmla="*/ 4819378 w 5286365"/>
              <a:gd name="connsiteY7414" fmla="*/ 2951161 h 6857999"/>
              <a:gd name="connsiteX7415" fmla="*/ 4818584 w 5286365"/>
              <a:gd name="connsiteY7415" fmla="*/ 2952353 h 6857999"/>
              <a:gd name="connsiteX7416" fmla="*/ 4817789 w 5286365"/>
              <a:gd name="connsiteY7416" fmla="*/ 2953937 h 6857999"/>
              <a:gd name="connsiteX7417" fmla="*/ 4816996 w 5286365"/>
              <a:gd name="connsiteY7417" fmla="*/ 2955924 h 6857999"/>
              <a:gd name="connsiteX7418" fmla="*/ 4815806 w 5286365"/>
              <a:gd name="connsiteY7418" fmla="*/ 2954338 h 6857999"/>
              <a:gd name="connsiteX7419" fmla="*/ 4814220 w 5286365"/>
              <a:gd name="connsiteY7419" fmla="*/ 2952353 h 6857999"/>
              <a:gd name="connsiteX7420" fmla="*/ 4812631 w 5286365"/>
              <a:gd name="connsiteY7420" fmla="*/ 2950366 h 6857999"/>
              <a:gd name="connsiteX7421" fmla="*/ 4812234 w 5286365"/>
              <a:gd name="connsiteY7421" fmla="*/ 2947587 h 6857999"/>
              <a:gd name="connsiteX7422" fmla="*/ 4810649 w 5286365"/>
              <a:gd name="connsiteY7422" fmla="*/ 2942431 h 6857999"/>
              <a:gd name="connsiteX7423" fmla="*/ 4810250 w 5286365"/>
              <a:gd name="connsiteY7423" fmla="*/ 2935685 h 6857999"/>
              <a:gd name="connsiteX7424" fmla="*/ 4810250 w 5286365"/>
              <a:gd name="connsiteY7424" fmla="*/ 2928143 h 6857999"/>
              <a:gd name="connsiteX7425" fmla="*/ 4810649 w 5286365"/>
              <a:gd name="connsiteY7425" fmla="*/ 2920602 h 6857999"/>
              <a:gd name="connsiteX7426" fmla="*/ 4810649 w 5286365"/>
              <a:gd name="connsiteY7426" fmla="*/ 2905127 h 6857999"/>
              <a:gd name="connsiteX7427" fmla="*/ 4810250 w 5286365"/>
              <a:gd name="connsiteY7427" fmla="*/ 2897189 h 6857999"/>
              <a:gd name="connsiteX7428" fmla="*/ 4809060 w 5286365"/>
              <a:gd name="connsiteY7428" fmla="*/ 2889646 h 6857999"/>
              <a:gd name="connsiteX7429" fmla="*/ 4807077 w 5286365"/>
              <a:gd name="connsiteY7429" fmla="*/ 2882502 h 6857999"/>
              <a:gd name="connsiteX7430" fmla="*/ 4806281 w 5286365"/>
              <a:gd name="connsiteY7430" fmla="*/ 2878929 h 6857999"/>
              <a:gd name="connsiteX7431" fmla="*/ 4804298 w 5286365"/>
              <a:gd name="connsiteY7431" fmla="*/ 2876153 h 6857999"/>
              <a:gd name="connsiteX7432" fmla="*/ 4802315 w 5286365"/>
              <a:gd name="connsiteY7432" fmla="*/ 2872978 h 6857999"/>
              <a:gd name="connsiteX7433" fmla="*/ 4799536 w 5286365"/>
              <a:gd name="connsiteY7433" fmla="*/ 2870596 h 6857999"/>
              <a:gd name="connsiteX7434" fmla="*/ 4797155 w 5286365"/>
              <a:gd name="connsiteY7434" fmla="*/ 2867819 h 6857999"/>
              <a:gd name="connsiteX7435" fmla="*/ 4793586 w 5286365"/>
              <a:gd name="connsiteY7435" fmla="*/ 2865436 h 6857999"/>
              <a:gd name="connsiteX7436" fmla="*/ 4790014 w 5286365"/>
              <a:gd name="connsiteY7436" fmla="*/ 2863851 h 6857999"/>
              <a:gd name="connsiteX7437" fmla="*/ 4785650 w 5286365"/>
              <a:gd name="connsiteY7437" fmla="*/ 2861863 h 6857999"/>
              <a:gd name="connsiteX7438" fmla="*/ 4780888 w 5286365"/>
              <a:gd name="connsiteY7438" fmla="*/ 2861070 h 6857999"/>
              <a:gd name="connsiteX7439" fmla="*/ 4776124 w 5286365"/>
              <a:gd name="connsiteY7439" fmla="*/ 2859879 h 6857999"/>
              <a:gd name="connsiteX7440" fmla="*/ 4775727 w 5286365"/>
              <a:gd name="connsiteY7440" fmla="*/ 2856308 h 6857999"/>
              <a:gd name="connsiteX7441" fmla="*/ 4775727 w 5286365"/>
              <a:gd name="connsiteY7441" fmla="*/ 2853530 h 6857999"/>
              <a:gd name="connsiteX7442" fmla="*/ 4776124 w 5286365"/>
              <a:gd name="connsiteY7442" fmla="*/ 2851548 h 6857999"/>
              <a:gd name="connsiteX7443" fmla="*/ 4776523 w 5286365"/>
              <a:gd name="connsiteY7443" fmla="*/ 2850357 h 6857999"/>
              <a:gd name="connsiteX7444" fmla="*/ 4777711 w 5286365"/>
              <a:gd name="connsiteY7444" fmla="*/ 2849959 h 6857999"/>
              <a:gd name="connsiteX7445" fmla="*/ 4778901 w 5286365"/>
              <a:gd name="connsiteY7445" fmla="*/ 2849959 h 6857999"/>
              <a:gd name="connsiteX7446" fmla="*/ 4783268 w 5286365"/>
              <a:gd name="connsiteY7446" fmla="*/ 2850752 h 6857999"/>
              <a:gd name="connsiteX7447" fmla="*/ 4787633 w 5286365"/>
              <a:gd name="connsiteY7447" fmla="*/ 2852737 h 6857999"/>
              <a:gd name="connsiteX7448" fmla="*/ 4793586 w 5286365"/>
              <a:gd name="connsiteY7448" fmla="*/ 2855121 h 6857999"/>
              <a:gd name="connsiteX7449" fmla="*/ 4796760 w 5286365"/>
              <a:gd name="connsiteY7449" fmla="*/ 2855514 h 6857999"/>
              <a:gd name="connsiteX7450" fmla="*/ 4799933 w 5286365"/>
              <a:gd name="connsiteY7450" fmla="*/ 2855514 h 6857999"/>
              <a:gd name="connsiteX7451" fmla="*/ 4804298 w 5286365"/>
              <a:gd name="connsiteY7451" fmla="*/ 2855514 h 6857999"/>
              <a:gd name="connsiteX7452" fmla="*/ 4807473 w 5286365"/>
              <a:gd name="connsiteY7452" fmla="*/ 2854323 h 6857999"/>
              <a:gd name="connsiteX7453" fmla="*/ 4807077 w 5286365"/>
              <a:gd name="connsiteY7453" fmla="*/ 2850752 h 6857999"/>
              <a:gd name="connsiteX7454" fmla="*/ 4805489 w 5286365"/>
              <a:gd name="connsiteY7454" fmla="*/ 2847975 h 6857999"/>
              <a:gd name="connsiteX7455" fmla="*/ 4803504 w 5286365"/>
              <a:gd name="connsiteY7455" fmla="*/ 2845595 h 6857999"/>
              <a:gd name="connsiteX7456" fmla="*/ 4801124 w 5286365"/>
              <a:gd name="connsiteY7456" fmla="*/ 2843213 h 6857999"/>
              <a:gd name="connsiteX7457" fmla="*/ 4797950 w 5286365"/>
              <a:gd name="connsiteY7457" fmla="*/ 2842022 h 6857999"/>
              <a:gd name="connsiteX7458" fmla="*/ 4794774 w 5286365"/>
              <a:gd name="connsiteY7458" fmla="*/ 2840434 h 6857999"/>
              <a:gd name="connsiteX7459" fmla="*/ 4787235 w 5286365"/>
              <a:gd name="connsiteY7459" fmla="*/ 2838053 h 6857999"/>
              <a:gd name="connsiteX7460" fmla="*/ 4778901 w 5286365"/>
              <a:gd name="connsiteY7460" fmla="*/ 2835279 h 6857999"/>
              <a:gd name="connsiteX7461" fmla="*/ 4771363 w 5286365"/>
              <a:gd name="connsiteY7461" fmla="*/ 2832893 h 6857999"/>
              <a:gd name="connsiteX7462" fmla="*/ 4768189 w 5286365"/>
              <a:gd name="connsiteY7462" fmla="*/ 2831706 h 6857999"/>
              <a:gd name="connsiteX7463" fmla="*/ 4764618 w 5286365"/>
              <a:gd name="connsiteY7463" fmla="*/ 2830511 h 6857999"/>
              <a:gd name="connsiteX7464" fmla="*/ 4761444 w 5286365"/>
              <a:gd name="connsiteY7464" fmla="*/ 2828527 h 6857999"/>
              <a:gd name="connsiteX7465" fmla="*/ 4759063 w 5286365"/>
              <a:gd name="connsiteY7465" fmla="*/ 2826147 h 6857999"/>
              <a:gd name="connsiteX7466" fmla="*/ 4761045 w 5286365"/>
              <a:gd name="connsiteY7466" fmla="*/ 2828925 h 6857999"/>
              <a:gd name="connsiteX7467" fmla="*/ 4762634 w 5286365"/>
              <a:gd name="connsiteY7467" fmla="*/ 2831706 h 6857999"/>
              <a:gd name="connsiteX7468" fmla="*/ 4765012 w 5286365"/>
              <a:gd name="connsiteY7468" fmla="*/ 2838053 h 6857999"/>
              <a:gd name="connsiteX7469" fmla="*/ 4766205 w 5286365"/>
              <a:gd name="connsiteY7469" fmla="*/ 2843213 h 6857999"/>
              <a:gd name="connsiteX7470" fmla="*/ 4766205 w 5286365"/>
              <a:gd name="connsiteY7470" fmla="*/ 2849567 h 6857999"/>
              <a:gd name="connsiteX7471" fmla="*/ 4766205 w 5286365"/>
              <a:gd name="connsiteY7471" fmla="*/ 2855514 h 6857999"/>
              <a:gd name="connsiteX7472" fmla="*/ 4765012 w 5286365"/>
              <a:gd name="connsiteY7472" fmla="*/ 2861469 h 6857999"/>
              <a:gd name="connsiteX7473" fmla="*/ 4763029 w 5286365"/>
              <a:gd name="connsiteY7473" fmla="*/ 2873373 h 6857999"/>
              <a:gd name="connsiteX7474" fmla="*/ 4761839 w 5286365"/>
              <a:gd name="connsiteY7474" fmla="*/ 2878929 h 6857999"/>
              <a:gd name="connsiteX7475" fmla="*/ 4761444 w 5286365"/>
              <a:gd name="connsiteY7475" fmla="*/ 2884492 h 6857999"/>
              <a:gd name="connsiteX7476" fmla="*/ 4761444 w 5286365"/>
              <a:gd name="connsiteY7476" fmla="*/ 2890044 h 6857999"/>
              <a:gd name="connsiteX7477" fmla="*/ 4761839 w 5286365"/>
              <a:gd name="connsiteY7477" fmla="*/ 2895205 h 6857999"/>
              <a:gd name="connsiteX7478" fmla="*/ 4763427 w 5286365"/>
              <a:gd name="connsiteY7478" fmla="*/ 2899569 h 6857999"/>
              <a:gd name="connsiteX7479" fmla="*/ 4765012 w 5286365"/>
              <a:gd name="connsiteY7479" fmla="*/ 2901554 h 6857999"/>
              <a:gd name="connsiteX7480" fmla="*/ 4766601 w 5286365"/>
              <a:gd name="connsiteY7480" fmla="*/ 2903536 h 6857999"/>
              <a:gd name="connsiteX7481" fmla="*/ 4768587 w 5286365"/>
              <a:gd name="connsiteY7481" fmla="*/ 2905520 h 6857999"/>
              <a:gd name="connsiteX7482" fmla="*/ 4770967 w 5286365"/>
              <a:gd name="connsiteY7482" fmla="*/ 2907505 h 6857999"/>
              <a:gd name="connsiteX7483" fmla="*/ 4773346 w 5286365"/>
              <a:gd name="connsiteY7483" fmla="*/ 2909093 h 6857999"/>
              <a:gd name="connsiteX7484" fmla="*/ 4776523 w 5286365"/>
              <a:gd name="connsiteY7484" fmla="*/ 2911078 h 6857999"/>
              <a:gd name="connsiteX7485" fmla="*/ 4772156 w 5286365"/>
              <a:gd name="connsiteY7485" fmla="*/ 2923777 h 6857999"/>
              <a:gd name="connsiteX7486" fmla="*/ 4768189 w 5286365"/>
              <a:gd name="connsiteY7486" fmla="*/ 2937273 h 6857999"/>
              <a:gd name="connsiteX7487" fmla="*/ 4763825 w 5286365"/>
              <a:gd name="connsiteY7487" fmla="*/ 2950366 h 6857999"/>
              <a:gd name="connsiteX7488" fmla="*/ 4761045 w 5286365"/>
              <a:gd name="connsiteY7488" fmla="*/ 2964260 h 6857999"/>
              <a:gd name="connsiteX7489" fmla="*/ 4758665 w 5286365"/>
              <a:gd name="connsiteY7489" fmla="*/ 2977752 h 6857999"/>
              <a:gd name="connsiteX7490" fmla="*/ 4756284 w 5286365"/>
              <a:gd name="connsiteY7490" fmla="*/ 2991644 h 6857999"/>
              <a:gd name="connsiteX7491" fmla="*/ 4755491 w 5286365"/>
              <a:gd name="connsiteY7491" fmla="*/ 3005139 h 6857999"/>
              <a:gd name="connsiteX7492" fmla="*/ 4755093 w 5286365"/>
              <a:gd name="connsiteY7492" fmla="*/ 3018631 h 6857999"/>
              <a:gd name="connsiteX7493" fmla="*/ 4755491 w 5286365"/>
              <a:gd name="connsiteY7493" fmla="*/ 3032125 h 6857999"/>
              <a:gd name="connsiteX7494" fmla="*/ 4757078 w 5286365"/>
              <a:gd name="connsiteY7494" fmla="*/ 3044824 h 6857999"/>
              <a:gd name="connsiteX7495" fmla="*/ 4759063 w 5286365"/>
              <a:gd name="connsiteY7495" fmla="*/ 3057129 h 6857999"/>
              <a:gd name="connsiteX7496" fmla="*/ 4762634 w 5286365"/>
              <a:gd name="connsiteY7496" fmla="*/ 3068636 h 6857999"/>
              <a:gd name="connsiteX7497" fmla="*/ 4764618 w 5286365"/>
              <a:gd name="connsiteY7497" fmla="*/ 3074588 h 6857999"/>
              <a:gd name="connsiteX7498" fmla="*/ 4766998 w 5286365"/>
              <a:gd name="connsiteY7498" fmla="*/ 3080145 h 6857999"/>
              <a:gd name="connsiteX7499" fmla="*/ 4770172 w 5286365"/>
              <a:gd name="connsiteY7499" fmla="*/ 3085305 h 6857999"/>
              <a:gd name="connsiteX7500" fmla="*/ 4772951 w 5286365"/>
              <a:gd name="connsiteY7500" fmla="*/ 3090465 h 6857999"/>
              <a:gd name="connsiteX7501" fmla="*/ 4776124 w 5286365"/>
              <a:gd name="connsiteY7501" fmla="*/ 3095227 h 6857999"/>
              <a:gd name="connsiteX7502" fmla="*/ 4779697 w 5286365"/>
              <a:gd name="connsiteY7502" fmla="*/ 3099992 h 6857999"/>
              <a:gd name="connsiteX7503" fmla="*/ 4783664 w 5286365"/>
              <a:gd name="connsiteY7503" fmla="*/ 3104356 h 6857999"/>
              <a:gd name="connsiteX7504" fmla="*/ 4787633 w 5286365"/>
              <a:gd name="connsiteY7504" fmla="*/ 3108721 h 6857999"/>
              <a:gd name="connsiteX7505" fmla="*/ 4783664 w 5286365"/>
              <a:gd name="connsiteY7505" fmla="*/ 3107927 h 6857999"/>
              <a:gd name="connsiteX7506" fmla="*/ 4779697 w 5286365"/>
              <a:gd name="connsiteY7506" fmla="*/ 3107530 h 6857999"/>
              <a:gd name="connsiteX7507" fmla="*/ 4776523 w 5286365"/>
              <a:gd name="connsiteY7507" fmla="*/ 3107530 h 6857999"/>
              <a:gd name="connsiteX7508" fmla="*/ 4774141 w 5286365"/>
              <a:gd name="connsiteY7508" fmla="*/ 3107530 h 6857999"/>
              <a:gd name="connsiteX7509" fmla="*/ 4771363 w 5286365"/>
              <a:gd name="connsiteY7509" fmla="*/ 3108326 h 6857999"/>
              <a:gd name="connsiteX7510" fmla="*/ 4770172 w 5286365"/>
              <a:gd name="connsiteY7510" fmla="*/ 3108721 h 6857999"/>
              <a:gd name="connsiteX7511" fmla="*/ 4766998 w 5286365"/>
              <a:gd name="connsiteY7511" fmla="*/ 3111497 h 6857999"/>
              <a:gd name="connsiteX7512" fmla="*/ 4762634 w 5286365"/>
              <a:gd name="connsiteY7512" fmla="*/ 3116263 h 6857999"/>
              <a:gd name="connsiteX7513" fmla="*/ 4759855 w 5286365"/>
              <a:gd name="connsiteY7513" fmla="*/ 3119038 h 6857999"/>
              <a:gd name="connsiteX7514" fmla="*/ 4757871 w 5286365"/>
              <a:gd name="connsiteY7514" fmla="*/ 3119834 h 6857999"/>
              <a:gd name="connsiteX7515" fmla="*/ 4755889 w 5286365"/>
              <a:gd name="connsiteY7515" fmla="*/ 3120628 h 6857999"/>
              <a:gd name="connsiteX7516" fmla="*/ 4758665 w 5286365"/>
              <a:gd name="connsiteY7516" fmla="*/ 3124992 h 6857999"/>
              <a:gd name="connsiteX7517" fmla="*/ 4760651 w 5286365"/>
              <a:gd name="connsiteY7517" fmla="*/ 3129356 h 6857999"/>
              <a:gd name="connsiteX7518" fmla="*/ 4761839 w 5286365"/>
              <a:gd name="connsiteY7518" fmla="*/ 3134123 h 6857999"/>
              <a:gd name="connsiteX7519" fmla="*/ 4763029 w 5286365"/>
              <a:gd name="connsiteY7519" fmla="*/ 3138882 h 6857999"/>
              <a:gd name="connsiteX7520" fmla="*/ 4765012 w 5286365"/>
              <a:gd name="connsiteY7520" fmla="*/ 3148407 h 6857999"/>
              <a:gd name="connsiteX7521" fmla="*/ 4766205 w 5286365"/>
              <a:gd name="connsiteY7521" fmla="*/ 3158726 h 6857999"/>
              <a:gd name="connsiteX7522" fmla="*/ 4766601 w 5286365"/>
              <a:gd name="connsiteY7522" fmla="*/ 3169043 h 6857999"/>
              <a:gd name="connsiteX7523" fmla="*/ 4766601 w 5286365"/>
              <a:gd name="connsiteY7523" fmla="*/ 3178970 h 6857999"/>
              <a:gd name="connsiteX7524" fmla="*/ 4766998 w 5286365"/>
              <a:gd name="connsiteY7524" fmla="*/ 3189286 h 6857999"/>
              <a:gd name="connsiteX7525" fmla="*/ 4766998 w 5286365"/>
              <a:gd name="connsiteY7525" fmla="*/ 3198811 h 6857999"/>
              <a:gd name="connsiteX7526" fmla="*/ 4768189 w 5286365"/>
              <a:gd name="connsiteY7526" fmla="*/ 3208335 h 6857999"/>
              <a:gd name="connsiteX7527" fmla="*/ 4770172 w 5286365"/>
              <a:gd name="connsiteY7527" fmla="*/ 3217462 h 6857999"/>
              <a:gd name="connsiteX7528" fmla="*/ 4771363 w 5286365"/>
              <a:gd name="connsiteY7528" fmla="*/ 3221830 h 6857999"/>
              <a:gd name="connsiteX7529" fmla="*/ 4772951 w 5286365"/>
              <a:gd name="connsiteY7529" fmla="*/ 3225798 h 6857999"/>
              <a:gd name="connsiteX7530" fmla="*/ 4774934 w 5286365"/>
              <a:gd name="connsiteY7530" fmla="*/ 3229767 h 6857999"/>
              <a:gd name="connsiteX7531" fmla="*/ 4777711 w 5286365"/>
              <a:gd name="connsiteY7531" fmla="*/ 3233338 h 6857999"/>
              <a:gd name="connsiteX7532" fmla="*/ 4780092 w 5286365"/>
              <a:gd name="connsiteY7532" fmla="*/ 3237307 h 6857999"/>
              <a:gd name="connsiteX7533" fmla="*/ 4783664 w 5286365"/>
              <a:gd name="connsiteY7533" fmla="*/ 3240483 h 6857999"/>
              <a:gd name="connsiteX7534" fmla="*/ 4787235 w 5286365"/>
              <a:gd name="connsiteY7534" fmla="*/ 3244055 h 6857999"/>
              <a:gd name="connsiteX7535" fmla="*/ 4791204 w 5286365"/>
              <a:gd name="connsiteY7535" fmla="*/ 3246437 h 6857999"/>
              <a:gd name="connsiteX7536" fmla="*/ 4795967 w 5286365"/>
              <a:gd name="connsiteY7536" fmla="*/ 3249609 h 6857999"/>
              <a:gd name="connsiteX7537" fmla="*/ 4801521 w 5286365"/>
              <a:gd name="connsiteY7537" fmla="*/ 3251995 h 6857999"/>
              <a:gd name="connsiteX7538" fmla="*/ 4807473 w 5286365"/>
              <a:gd name="connsiteY7538" fmla="*/ 3253977 h 6857999"/>
              <a:gd name="connsiteX7539" fmla="*/ 4814220 w 5286365"/>
              <a:gd name="connsiteY7539" fmla="*/ 3255567 h 6857999"/>
              <a:gd name="connsiteX7540" fmla="*/ 4814220 w 5286365"/>
              <a:gd name="connsiteY7540" fmla="*/ 3257548 h 6857999"/>
              <a:gd name="connsiteX7541" fmla="*/ 4813028 w 5286365"/>
              <a:gd name="connsiteY7541" fmla="*/ 3259531 h 6857999"/>
              <a:gd name="connsiteX7542" fmla="*/ 4812234 w 5286365"/>
              <a:gd name="connsiteY7542" fmla="*/ 3260324 h 6857999"/>
              <a:gd name="connsiteX7543" fmla="*/ 4810250 w 5286365"/>
              <a:gd name="connsiteY7543" fmla="*/ 3261518 h 6857999"/>
              <a:gd name="connsiteX7544" fmla="*/ 4808268 w 5286365"/>
              <a:gd name="connsiteY7544" fmla="*/ 3261915 h 6857999"/>
              <a:gd name="connsiteX7545" fmla="*/ 4805091 w 5286365"/>
              <a:gd name="connsiteY7545" fmla="*/ 3261915 h 6857999"/>
              <a:gd name="connsiteX7546" fmla="*/ 4799140 w 5286365"/>
              <a:gd name="connsiteY7546" fmla="*/ 3261915 h 6857999"/>
              <a:gd name="connsiteX7547" fmla="*/ 4785650 w 5286365"/>
              <a:gd name="connsiteY7547" fmla="*/ 3261119 h 6857999"/>
              <a:gd name="connsiteX7548" fmla="*/ 4778901 w 5286365"/>
              <a:gd name="connsiteY7548" fmla="*/ 3261119 h 6857999"/>
              <a:gd name="connsiteX7549" fmla="*/ 4776523 w 5286365"/>
              <a:gd name="connsiteY7549" fmla="*/ 3261119 h 6857999"/>
              <a:gd name="connsiteX7550" fmla="*/ 4774141 w 5286365"/>
              <a:gd name="connsiteY7550" fmla="*/ 3261518 h 6857999"/>
              <a:gd name="connsiteX7551" fmla="*/ 4770570 w 5286365"/>
              <a:gd name="connsiteY7551" fmla="*/ 3255567 h 6857999"/>
              <a:gd name="connsiteX7552" fmla="*/ 4766998 w 5286365"/>
              <a:gd name="connsiteY7552" fmla="*/ 3249609 h 6857999"/>
              <a:gd name="connsiteX7553" fmla="*/ 4763825 w 5286365"/>
              <a:gd name="connsiteY7553" fmla="*/ 3243258 h 6857999"/>
              <a:gd name="connsiteX7554" fmla="*/ 4761444 w 5286365"/>
              <a:gd name="connsiteY7554" fmla="*/ 3237307 h 6857999"/>
              <a:gd name="connsiteX7555" fmla="*/ 4759457 w 5286365"/>
              <a:gd name="connsiteY7555" fmla="*/ 3231355 h 6857999"/>
              <a:gd name="connsiteX7556" fmla="*/ 4757871 w 5286365"/>
              <a:gd name="connsiteY7556" fmla="*/ 3225401 h 6857999"/>
              <a:gd name="connsiteX7557" fmla="*/ 4755491 w 5286365"/>
              <a:gd name="connsiteY7557" fmla="*/ 3213891 h 6857999"/>
              <a:gd name="connsiteX7558" fmla="*/ 4753902 w 5286365"/>
              <a:gd name="connsiteY7558" fmla="*/ 3202781 h 6857999"/>
              <a:gd name="connsiteX7559" fmla="*/ 4753109 w 5286365"/>
              <a:gd name="connsiteY7559" fmla="*/ 3191666 h 6857999"/>
              <a:gd name="connsiteX7560" fmla="*/ 4752317 w 5286365"/>
              <a:gd name="connsiteY7560" fmla="*/ 3170634 h 6857999"/>
              <a:gd name="connsiteX7561" fmla="*/ 4752317 w 5286365"/>
              <a:gd name="connsiteY7561" fmla="*/ 3159919 h 6857999"/>
              <a:gd name="connsiteX7562" fmla="*/ 4751919 w 5286365"/>
              <a:gd name="connsiteY7562" fmla="*/ 3149996 h 6857999"/>
              <a:gd name="connsiteX7563" fmla="*/ 4750331 w 5286365"/>
              <a:gd name="connsiteY7563" fmla="*/ 3140073 h 6857999"/>
              <a:gd name="connsiteX7564" fmla="*/ 4747951 w 5286365"/>
              <a:gd name="connsiteY7564" fmla="*/ 3130153 h 6857999"/>
              <a:gd name="connsiteX7565" fmla="*/ 4746364 w 5286365"/>
              <a:gd name="connsiteY7565" fmla="*/ 3125389 h 6857999"/>
              <a:gd name="connsiteX7566" fmla="*/ 4744381 w 5286365"/>
              <a:gd name="connsiteY7566" fmla="*/ 3120628 h 6857999"/>
              <a:gd name="connsiteX7567" fmla="*/ 4742395 w 5286365"/>
              <a:gd name="connsiteY7567" fmla="*/ 3115863 h 6857999"/>
              <a:gd name="connsiteX7568" fmla="*/ 4739221 w 5286365"/>
              <a:gd name="connsiteY7568" fmla="*/ 3110708 h 6857999"/>
              <a:gd name="connsiteX7569" fmla="*/ 4736445 w 5286365"/>
              <a:gd name="connsiteY7569" fmla="*/ 3106342 h 6857999"/>
              <a:gd name="connsiteX7570" fmla="*/ 4732475 w 5286365"/>
              <a:gd name="connsiteY7570" fmla="*/ 3101179 h 6857999"/>
              <a:gd name="connsiteX7571" fmla="*/ 4728508 w 5286365"/>
              <a:gd name="connsiteY7571" fmla="*/ 3096815 h 6857999"/>
              <a:gd name="connsiteX7572" fmla="*/ 4723349 w 5286365"/>
              <a:gd name="connsiteY7572" fmla="*/ 3092449 h 6857999"/>
              <a:gd name="connsiteX7573" fmla="*/ 4719777 w 5286365"/>
              <a:gd name="connsiteY7573" fmla="*/ 3092848 h 6857999"/>
              <a:gd name="connsiteX7574" fmla="*/ 4717001 w 5286365"/>
              <a:gd name="connsiteY7574" fmla="*/ 3094433 h 6857999"/>
              <a:gd name="connsiteX7575" fmla="*/ 4715015 w 5286365"/>
              <a:gd name="connsiteY7575" fmla="*/ 3096419 h 6857999"/>
              <a:gd name="connsiteX7576" fmla="*/ 4713429 w 5286365"/>
              <a:gd name="connsiteY7576" fmla="*/ 3098800 h 6857999"/>
              <a:gd name="connsiteX7577" fmla="*/ 4711841 w 5286365"/>
              <a:gd name="connsiteY7577" fmla="*/ 3101973 h 6857999"/>
              <a:gd name="connsiteX7578" fmla="*/ 4710650 w 5286365"/>
              <a:gd name="connsiteY7578" fmla="*/ 3104752 h 6857999"/>
              <a:gd name="connsiteX7579" fmla="*/ 4708667 w 5286365"/>
              <a:gd name="connsiteY7579" fmla="*/ 3110708 h 6857999"/>
              <a:gd name="connsiteX7580" fmla="*/ 4708272 w 5286365"/>
              <a:gd name="connsiteY7580" fmla="*/ 3113484 h 6857999"/>
              <a:gd name="connsiteX7581" fmla="*/ 4707476 w 5286365"/>
              <a:gd name="connsiteY7581" fmla="*/ 3115863 h 6857999"/>
              <a:gd name="connsiteX7582" fmla="*/ 4705891 w 5286365"/>
              <a:gd name="connsiteY7582" fmla="*/ 3117452 h 6857999"/>
              <a:gd name="connsiteX7583" fmla="*/ 4704302 w 5286365"/>
              <a:gd name="connsiteY7583" fmla="*/ 3119038 h 6857999"/>
              <a:gd name="connsiteX7584" fmla="*/ 4701920 w 5286365"/>
              <a:gd name="connsiteY7584" fmla="*/ 3119436 h 6857999"/>
              <a:gd name="connsiteX7585" fmla="*/ 4699143 w 5286365"/>
              <a:gd name="connsiteY7585" fmla="*/ 3119038 h 6857999"/>
              <a:gd name="connsiteX7586" fmla="*/ 4695573 w 5286365"/>
              <a:gd name="connsiteY7586" fmla="*/ 3117452 h 6857999"/>
              <a:gd name="connsiteX7587" fmla="*/ 4691604 w 5286365"/>
              <a:gd name="connsiteY7587" fmla="*/ 3115068 h 6857999"/>
              <a:gd name="connsiteX7588" fmla="*/ 4693588 w 5286365"/>
              <a:gd name="connsiteY7588" fmla="*/ 3121818 h 6857999"/>
              <a:gd name="connsiteX7589" fmla="*/ 4695176 w 5286365"/>
              <a:gd name="connsiteY7589" fmla="*/ 3129356 h 6857999"/>
              <a:gd name="connsiteX7590" fmla="*/ 4698349 w 5286365"/>
              <a:gd name="connsiteY7590" fmla="*/ 3144042 h 6857999"/>
              <a:gd name="connsiteX7591" fmla="*/ 4700336 w 5286365"/>
              <a:gd name="connsiteY7591" fmla="*/ 3159520 h 6857999"/>
              <a:gd name="connsiteX7592" fmla="*/ 4701129 w 5286365"/>
              <a:gd name="connsiteY7592" fmla="*/ 3175792 h 6857999"/>
              <a:gd name="connsiteX7593" fmla="*/ 4701920 w 5286365"/>
              <a:gd name="connsiteY7593" fmla="*/ 3192066 h 6857999"/>
              <a:gd name="connsiteX7594" fmla="*/ 4701920 w 5286365"/>
              <a:gd name="connsiteY7594" fmla="*/ 3208733 h 6857999"/>
              <a:gd name="connsiteX7595" fmla="*/ 4701920 w 5286365"/>
              <a:gd name="connsiteY7595" fmla="*/ 3242465 h 6857999"/>
              <a:gd name="connsiteX7596" fmla="*/ 4701129 w 5286365"/>
              <a:gd name="connsiteY7596" fmla="*/ 3275012 h 6857999"/>
              <a:gd name="connsiteX7597" fmla="*/ 4701129 w 5286365"/>
              <a:gd name="connsiteY7597" fmla="*/ 3290491 h 6857999"/>
              <a:gd name="connsiteX7598" fmla="*/ 4702317 w 5286365"/>
              <a:gd name="connsiteY7598" fmla="*/ 3305571 h 6857999"/>
              <a:gd name="connsiteX7599" fmla="*/ 4703112 w 5286365"/>
              <a:gd name="connsiteY7599" fmla="*/ 3320252 h 6857999"/>
              <a:gd name="connsiteX7600" fmla="*/ 4705095 w 5286365"/>
              <a:gd name="connsiteY7600" fmla="*/ 3333745 h 6857999"/>
              <a:gd name="connsiteX7601" fmla="*/ 4707873 w 5286365"/>
              <a:gd name="connsiteY7601" fmla="*/ 3346445 h 6857999"/>
              <a:gd name="connsiteX7602" fmla="*/ 4709857 w 5286365"/>
              <a:gd name="connsiteY7602" fmla="*/ 3352401 h 6857999"/>
              <a:gd name="connsiteX7603" fmla="*/ 4711841 w 5286365"/>
              <a:gd name="connsiteY7603" fmla="*/ 3357954 h 6857999"/>
              <a:gd name="connsiteX7604" fmla="*/ 4706684 w 5286365"/>
              <a:gd name="connsiteY7604" fmla="*/ 3359146 h 6857999"/>
              <a:gd name="connsiteX7605" fmla="*/ 4702714 w 5286365"/>
              <a:gd name="connsiteY7605" fmla="*/ 3359941 h 6857999"/>
              <a:gd name="connsiteX7606" fmla="*/ 4699938 w 5286365"/>
              <a:gd name="connsiteY7606" fmla="*/ 3359146 h 6857999"/>
              <a:gd name="connsiteX7607" fmla="*/ 4697952 w 5286365"/>
              <a:gd name="connsiteY7607" fmla="*/ 3358354 h 6857999"/>
              <a:gd name="connsiteX7608" fmla="*/ 4696366 w 5286365"/>
              <a:gd name="connsiteY7608" fmla="*/ 3356370 h 6857999"/>
              <a:gd name="connsiteX7609" fmla="*/ 4695573 w 5286365"/>
              <a:gd name="connsiteY7609" fmla="*/ 3354384 h 6857999"/>
              <a:gd name="connsiteX7610" fmla="*/ 4695573 w 5286365"/>
              <a:gd name="connsiteY7610" fmla="*/ 3352401 h 6857999"/>
              <a:gd name="connsiteX7611" fmla="*/ 4695573 w 5286365"/>
              <a:gd name="connsiteY7611" fmla="*/ 3349224 h 6857999"/>
              <a:gd name="connsiteX7612" fmla="*/ 4696366 w 5286365"/>
              <a:gd name="connsiteY7612" fmla="*/ 3344462 h 6857999"/>
              <a:gd name="connsiteX7613" fmla="*/ 4696366 w 5286365"/>
              <a:gd name="connsiteY7613" fmla="*/ 3341686 h 6857999"/>
              <a:gd name="connsiteX7614" fmla="*/ 4695573 w 5286365"/>
              <a:gd name="connsiteY7614" fmla="*/ 3339703 h 6857999"/>
              <a:gd name="connsiteX7615" fmla="*/ 4694778 w 5286365"/>
              <a:gd name="connsiteY7615" fmla="*/ 3337714 h 6857999"/>
              <a:gd name="connsiteX7616" fmla="*/ 4693193 w 5286365"/>
              <a:gd name="connsiteY7616" fmla="*/ 3336132 h 6857999"/>
              <a:gd name="connsiteX7617" fmla="*/ 4690810 w 5286365"/>
              <a:gd name="connsiteY7617" fmla="*/ 3335731 h 6857999"/>
              <a:gd name="connsiteX7618" fmla="*/ 4687240 w 5286365"/>
              <a:gd name="connsiteY7618" fmla="*/ 3335731 h 6857999"/>
              <a:gd name="connsiteX7619" fmla="*/ 4689223 w 5286365"/>
              <a:gd name="connsiteY7619" fmla="*/ 3343276 h 6857999"/>
              <a:gd name="connsiteX7620" fmla="*/ 4690810 w 5286365"/>
              <a:gd name="connsiteY7620" fmla="*/ 3350812 h 6857999"/>
              <a:gd name="connsiteX7621" fmla="*/ 4692396 w 5286365"/>
              <a:gd name="connsiteY7621" fmla="*/ 3358750 h 6857999"/>
              <a:gd name="connsiteX7622" fmla="*/ 4693193 w 5286365"/>
              <a:gd name="connsiteY7622" fmla="*/ 3366689 h 6857999"/>
              <a:gd name="connsiteX7623" fmla="*/ 4693588 w 5286365"/>
              <a:gd name="connsiteY7623" fmla="*/ 3382565 h 6857999"/>
              <a:gd name="connsiteX7624" fmla="*/ 4693588 w 5286365"/>
              <a:gd name="connsiteY7624" fmla="*/ 3398832 h 6857999"/>
              <a:gd name="connsiteX7625" fmla="*/ 4693193 w 5286365"/>
              <a:gd name="connsiteY7625" fmla="*/ 3415110 h 6857999"/>
              <a:gd name="connsiteX7626" fmla="*/ 4691604 w 5286365"/>
              <a:gd name="connsiteY7626" fmla="*/ 3430979 h 6857999"/>
              <a:gd name="connsiteX7627" fmla="*/ 4689620 w 5286365"/>
              <a:gd name="connsiteY7627" fmla="*/ 3462729 h 6857999"/>
              <a:gd name="connsiteX7628" fmla="*/ 4688828 w 5286365"/>
              <a:gd name="connsiteY7628" fmla="*/ 3478207 h 6857999"/>
              <a:gd name="connsiteX7629" fmla="*/ 4689223 w 5286365"/>
              <a:gd name="connsiteY7629" fmla="*/ 3493685 h 6857999"/>
              <a:gd name="connsiteX7630" fmla="*/ 4689620 w 5286365"/>
              <a:gd name="connsiteY7630" fmla="*/ 3501227 h 6857999"/>
              <a:gd name="connsiteX7631" fmla="*/ 4690810 w 5286365"/>
              <a:gd name="connsiteY7631" fmla="*/ 3508371 h 6857999"/>
              <a:gd name="connsiteX7632" fmla="*/ 4691604 w 5286365"/>
              <a:gd name="connsiteY7632" fmla="*/ 3515515 h 6857999"/>
              <a:gd name="connsiteX7633" fmla="*/ 4693193 w 5286365"/>
              <a:gd name="connsiteY7633" fmla="*/ 3523055 h 6857999"/>
              <a:gd name="connsiteX7634" fmla="*/ 4695176 w 5286365"/>
              <a:gd name="connsiteY7634" fmla="*/ 3529406 h 6857999"/>
              <a:gd name="connsiteX7635" fmla="*/ 4697952 w 5286365"/>
              <a:gd name="connsiteY7635" fmla="*/ 3536550 h 6857999"/>
              <a:gd name="connsiteX7636" fmla="*/ 4700336 w 5286365"/>
              <a:gd name="connsiteY7636" fmla="*/ 3542898 h 6857999"/>
              <a:gd name="connsiteX7637" fmla="*/ 4703905 w 5286365"/>
              <a:gd name="connsiteY7637" fmla="*/ 3549249 h 6857999"/>
              <a:gd name="connsiteX7638" fmla="*/ 4707873 w 5286365"/>
              <a:gd name="connsiteY7638" fmla="*/ 3555600 h 6857999"/>
              <a:gd name="connsiteX7639" fmla="*/ 4712239 w 5286365"/>
              <a:gd name="connsiteY7639" fmla="*/ 3561552 h 6857999"/>
              <a:gd name="connsiteX7640" fmla="*/ 4717794 w 5286365"/>
              <a:gd name="connsiteY7640" fmla="*/ 3567109 h 6857999"/>
              <a:gd name="connsiteX7641" fmla="*/ 4723349 w 5286365"/>
              <a:gd name="connsiteY7641" fmla="*/ 3572665 h 6857999"/>
              <a:gd name="connsiteX7642" fmla="*/ 4719382 w 5286365"/>
              <a:gd name="connsiteY7642" fmla="*/ 3573062 h 6857999"/>
              <a:gd name="connsiteX7643" fmla="*/ 4715809 w 5286365"/>
              <a:gd name="connsiteY7643" fmla="*/ 3573062 h 6857999"/>
              <a:gd name="connsiteX7644" fmla="*/ 4712634 w 5286365"/>
              <a:gd name="connsiteY7644" fmla="*/ 3573062 h 6857999"/>
              <a:gd name="connsiteX7645" fmla="*/ 4710650 w 5286365"/>
              <a:gd name="connsiteY7645" fmla="*/ 3572269 h 6857999"/>
              <a:gd name="connsiteX7646" fmla="*/ 4708667 w 5286365"/>
              <a:gd name="connsiteY7646" fmla="*/ 3570680 h 6857999"/>
              <a:gd name="connsiteX7647" fmla="*/ 4707873 w 5286365"/>
              <a:gd name="connsiteY7647" fmla="*/ 3569092 h 6857999"/>
              <a:gd name="connsiteX7648" fmla="*/ 4705891 w 5286365"/>
              <a:gd name="connsiteY7648" fmla="*/ 3565520 h 6857999"/>
              <a:gd name="connsiteX7649" fmla="*/ 4703905 w 5286365"/>
              <a:gd name="connsiteY7649" fmla="*/ 3561552 h 6857999"/>
              <a:gd name="connsiteX7650" fmla="*/ 4702714 w 5286365"/>
              <a:gd name="connsiteY7650" fmla="*/ 3559965 h 6857999"/>
              <a:gd name="connsiteX7651" fmla="*/ 4701920 w 5286365"/>
              <a:gd name="connsiteY7651" fmla="*/ 3558774 h 6857999"/>
              <a:gd name="connsiteX7652" fmla="*/ 4699938 w 5286365"/>
              <a:gd name="connsiteY7652" fmla="*/ 3557187 h 6857999"/>
              <a:gd name="connsiteX7653" fmla="*/ 4697952 w 5286365"/>
              <a:gd name="connsiteY7653" fmla="*/ 3556393 h 6857999"/>
              <a:gd name="connsiteX7654" fmla="*/ 4694778 w 5286365"/>
              <a:gd name="connsiteY7654" fmla="*/ 3555995 h 6857999"/>
              <a:gd name="connsiteX7655" fmla="*/ 4691206 w 5286365"/>
              <a:gd name="connsiteY7655" fmla="*/ 3555995 h 6857999"/>
              <a:gd name="connsiteX7656" fmla="*/ 4693193 w 5286365"/>
              <a:gd name="connsiteY7656" fmla="*/ 3559965 h 6857999"/>
              <a:gd name="connsiteX7657" fmla="*/ 4694778 w 5286365"/>
              <a:gd name="connsiteY7657" fmla="*/ 3563537 h 6857999"/>
              <a:gd name="connsiteX7658" fmla="*/ 4695176 w 5286365"/>
              <a:gd name="connsiteY7658" fmla="*/ 3567505 h 6857999"/>
              <a:gd name="connsiteX7659" fmla="*/ 4695573 w 5286365"/>
              <a:gd name="connsiteY7659" fmla="*/ 3571077 h 6857999"/>
              <a:gd name="connsiteX7660" fmla="*/ 4695176 w 5286365"/>
              <a:gd name="connsiteY7660" fmla="*/ 3575047 h 6857999"/>
              <a:gd name="connsiteX7661" fmla="*/ 4694778 w 5286365"/>
              <a:gd name="connsiteY7661" fmla="*/ 3578620 h 6857999"/>
              <a:gd name="connsiteX7662" fmla="*/ 4693588 w 5286365"/>
              <a:gd name="connsiteY7662" fmla="*/ 3582192 h 6857999"/>
              <a:gd name="connsiteX7663" fmla="*/ 4692396 w 5286365"/>
              <a:gd name="connsiteY7663" fmla="*/ 3585761 h 6857999"/>
              <a:gd name="connsiteX7664" fmla="*/ 4689223 w 5286365"/>
              <a:gd name="connsiteY7664" fmla="*/ 3592905 h 6857999"/>
              <a:gd name="connsiteX7665" fmla="*/ 4684859 w 5286365"/>
              <a:gd name="connsiteY7665" fmla="*/ 3599652 h 6857999"/>
              <a:gd name="connsiteX7666" fmla="*/ 4675732 w 5286365"/>
              <a:gd name="connsiteY7666" fmla="*/ 3612748 h 6857999"/>
              <a:gd name="connsiteX7667" fmla="*/ 4671763 w 5286365"/>
              <a:gd name="connsiteY7667" fmla="*/ 3619497 h 6857999"/>
              <a:gd name="connsiteX7668" fmla="*/ 4668590 w 5286365"/>
              <a:gd name="connsiteY7668" fmla="*/ 3626244 h 6857999"/>
              <a:gd name="connsiteX7669" fmla="*/ 4667003 w 5286365"/>
              <a:gd name="connsiteY7669" fmla="*/ 3629418 h 6857999"/>
              <a:gd name="connsiteX7670" fmla="*/ 4666208 w 5286365"/>
              <a:gd name="connsiteY7670" fmla="*/ 3632990 h 6857999"/>
              <a:gd name="connsiteX7671" fmla="*/ 4665812 w 5286365"/>
              <a:gd name="connsiteY7671" fmla="*/ 3636561 h 6857999"/>
              <a:gd name="connsiteX7672" fmla="*/ 4665812 w 5286365"/>
              <a:gd name="connsiteY7672" fmla="*/ 3639736 h 6857999"/>
              <a:gd name="connsiteX7673" fmla="*/ 4665812 w 5286365"/>
              <a:gd name="connsiteY7673" fmla="*/ 3643308 h 6857999"/>
              <a:gd name="connsiteX7674" fmla="*/ 4666605 w 5286365"/>
              <a:gd name="connsiteY7674" fmla="*/ 3646880 h 6857999"/>
              <a:gd name="connsiteX7675" fmla="*/ 4668194 w 5286365"/>
              <a:gd name="connsiteY7675" fmla="*/ 3650451 h 6857999"/>
              <a:gd name="connsiteX7676" fmla="*/ 4670177 w 5286365"/>
              <a:gd name="connsiteY7676" fmla="*/ 3654023 h 6857999"/>
              <a:gd name="connsiteX7677" fmla="*/ 4672557 w 5286365"/>
              <a:gd name="connsiteY7677" fmla="*/ 3657595 h 6857999"/>
              <a:gd name="connsiteX7678" fmla="*/ 4676130 w 5286365"/>
              <a:gd name="connsiteY7678" fmla="*/ 3661565 h 6857999"/>
              <a:gd name="connsiteX7679" fmla="*/ 4680096 w 5286365"/>
              <a:gd name="connsiteY7679" fmla="*/ 3665136 h 6857999"/>
              <a:gd name="connsiteX7680" fmla="*/ 4685254 w 5286365"/>
              <a:gd name="connsiteY7680" fmla="*/ 3669104 h 6857999"/>
              <a:gd name="connsiteX7681" fmla="*/ 4682080 w 5286365"/>
              <a:gd name="connsiteY7681" fmla="*/ 3671882 h 6857999"/>
              <a:gd name="connsiteX7682" fmla="*/ 4678113 w 5286365"/>
              <a:gd name="connsiteY7682" fmla="*/ 3673866 h 6857999"/>
              <a:gd name="connsiteX7683" fmla="*/ 4670177 w 5286365"/>
              <a:gd name="connsiteY7683" fmla="*/ 3678629 h 6857999"/>
              <a:gd name="connsiteX7684" fmla="*/ 4661447 w 5286365"/>
              <a:gd name="connsiteY7684" fmla="*/ 3682200 h 6857999"/>
              <a:gd name="connsiteX7685" fmla="*/ 4653511 w 5286365"/>
              <a:gd name="connsiteY7685" fmla="*/ 3686170 h 6857999"/>
              <a:gd name="connsiteX7686" fmla="*/ 4654700 w 5286365"/>
              <a:gd name="connsiteY7686" fmla="*/ 3690535 h 6857999"/>
              <a:gd name="connsiteX7687" fmla="*/ 4656287 w 5286365"/>
              <a:gd name="connsiteY7687" fmla="*/ 3695695 h 6857999"/>
              <a:gd name="connsiteX7688" fmla="*/ 4659462 w 5286365"/>
              <a:gd name="connsiteY7688" fmla="*/ 3705221 h 6857999"/>
              <a:gd name="connsiteX7689" fmla="*/ 4668590 w 5286365"/>
              <a:gd name="connsiteY7689" fmla="*/ 3725063 h 6857999"/>
              <a:gd name="connsiteX7690" fmla="*/ 4671763 w 5286365"/>
              <a:gd name="connsiteY7690" fmla="*/ 3734588 h 6857999"/>
              <a:gd name="connsiteX7691" fmla="*/ 4673350 w 5286365"/>
              <a:gd name="connsiteY7691" fmla="*/ 3739747 h 6857999"/>
              <a:gd name="connsiteX7692" fmla="*/ 4673749 w 5286365"/>
              <a:gd name="connsiteY7692" fmla="*/ 3743716 h 6857999"/>
              <a:gd name="connsiteX7693" fmla="*/ 4674144 w 5286365"/>
              <a:gd name="connsiteY7693" fmla="*/ 3748479 h 6857999"/>
              <a:gd name="connsiteX7694" fmla="*/ 4673749 w 5286365"/>
              <a:gd name="connsiteY7694" fmla="*/ 3752447 h 6857999"/>
              <a:gd name="connsiteX7695" fmla="*/ 4672557 w 5286365"/>
              <a:gd name="connsiteY7695" fmla="*/ 3756416 h 6857999"/>
              <a:gd name="connsiteX7696" fmla="*/ 4670574 w 5286365"/>
              <a:gd name="connsiteY7696" fmla="*/ 3759194 h 6857999"/>
              <a:gd name="connsiteX7697" fmla="*/ 4667796 w 5286365"/>
              <a:gd name="connsiteY7697" fmla="*/ 3758797 h 6857999"/>
              <a:gd name="connsiteX7698" fmla="*/ 4665812 w 5286365"/>
              <a:gd name="connsiteY7698" fmla="*/ 3757210 h 6857999"/>
              <a:gd name="connsiteX7699" fmla="*/ 4664223 w 5286365"/>
              <a:gd name="connsiteY7699" fmla="*/ 3756019 h 6857999"/>
              <a:gd name="connsiteX7700" fmla="*/ 4663827 w 5286365"/>
              <a:gd name="connsiteY7700" fmla="*/ 3753241 h 6857999"/>
              <a:gd name="connsiteX7701" fmla="*/ 4663033 w 5286365"/>
              <a:gd name="connsiteY7701" fmla="*/ 3747685 h 6857999"/>
              <a:gd name="connsiteX7702" fmla="*/ 4662241 w 5286365"/>
              <a:gd name="connsiteY7702" fmla="*/ 3742922 h 6857999"/>
              <a:gd name="connsiteX7703" fmla="*/ 4660258 w 5286365"/>
              <a:gd name="connsiteY7703" fmla="*/ 3743319 h 6857999"/>
              <a:gd name="connsiteX7704" fmla="*/ 4658271 w 5286365"/>
              <a:gd name="connsiteY7704" fmla="*/ 3743716 h 6857999"/>
              <a:gd name="connsiteX7705" fmla="*/ 4657082 w 5286365"/>
              <a:gd name="connsiteY7705" fmla="*/ 3745304 h 6857999"/>
              <a:gd name="connsiteX7706" fmla="*/ 4656287 w 5286365"/>
              <a:gd name="connsiteY7706" fmla="*/ 3746891 h 6857999"/>
              <a:gd name="connsiteX7707" fmla="*/ 4655494 w 5286365"/>
              <a:gd name="connsiteY7707" fmla="*/ 3750463 h 6857999"/>
              <a:gd name="connsiteX7708" fmla="*/ 4654700 w 5286365"/>
              <a:gd name="connsiteY7708" fmla="*/ 3753638 h 6857999"/>
              <a:gd name="connsiteX7709" fmla="*/ 4645971 w 5286365"/>
              <a:gd name="connsiteY7709" fmla="*/ 3751257 h 6857999"/>
              <a:gd name="connsiteX7710" fmla="*/ 4638431 w 5286365"/>
              <a:gd name="connsiteY7710" fmla="*/ 3749669 h 6857999"/>
              <a:gd name="connsiteX7711" fmla="*/ 4632082 w 5286365"/>
              <a:gd name="connsiteY7711" fmla="*/ 3749669 h 6857999"/>
              <a:gd name="connsiteX7712" fmla="*/ 4628908 w 5286365"/>
              <a:gd name="connsiteY7712" fmla="*/ 3749669 h 6857999"/>
              <a:gd name="connsiteX7713" fmla="*/ 4626528 w 5286365"/>
              <a:gd name="connsiteY7713" fmla="*/ 3750860 h 6857999"/>
              <a:gd name="connsiteX7714" fmla="*/ 4624146 w 5286365"/>
              <a:gd name="connsiteY7714" fmla="*/ 3751257 h 6857999"/>
              <a:gd name="connsiteX7715" fmla="*/ 4622161 w 5286365"/>
              <a:gd name="connsiteY7715" fmla="*/ 3752844 h 6857999"/>
              <a:gd name="connsiteX7716" fmla="*/ 4620178 w 5286365"/>
              <a:gd name="connsiteY7716" fmla="*/ 3753638 h 6857999"/>
              <a:gd name="connsiteX7717" fmla="*/ 4618591 w 5286365"/>
              <a:gd name="connsiteY7717" fmla="*/ 3756019 h 6857999"/>
              <a:gd name="connsiteX7718" fmla="*/ 4615417 w 5286365"/>
              <a:gd name="connsiteY7718" fmla="*/ 3759194 h 6857999"/>
              <a:gd name="connsiteX7719" fmla="*/ 4613035 w 5286365"/>
              <a:gd name="connsiteY7719" fmla="*/ 3764354 h 6857999"/>
              <a:gd name="connsiteX7720" fmla="*/ 4611448 w 5286365"/>
              <a:gd name="connsiteY7720" fmla="*/ 3769910 h 6857999"/>
              <a:gd name="connsiteX7721" fmla="*/ 4611052 w 5286365"/>
              <a:gd name="connsiteY7721" fmla="*/ 3776260 h 6857999"/>
              <a:gd name="connsiteX7722" fmla="*/ 4611052 w 5286365"/>
              <a:gd name="connsiteY7722" fmla="*/ 3783007 h 6857999"/>
              <a:gd name="connsiteX7723" fmla="*/ 4611052 w 5286365"/>
              <a:gd name="connsiteY7723" fmla="*/ 3790547 h 6857999"/>
              <a:gd name="connsiteX7724" fmla="*/ 4611845 w 5286365"/>
              <a:gd name="connsiteY7724" fmla="*/ 3798485 h 6857999"/>
              <a:gd name="connsiteX7725" fmla="*/ 4613434 w 5286365"/>
              <a:gd name="connsiteY7725" fmla="*/ 3807216 h 6857999"/>
              <a:gd name="connsiteX7726" fmla="*/ 4617005 w 5286365"/>
              <a:gd name="connsiteY7726" fmla="*/ 3825075 h 6857999"/>
              <a:gd name="connsiteX7727" fmla="*/ 4622161 w 5286365"/>
              <a:gd name="connsiteY7727" fmla="*/ 3843729 h 6857999"/>
              <a:gd name="connsiteX7728" fmla="*/ 4628115 w 5286365"/>
              <a:gd name="connsiteY7728" fmla="*/ 3862779 h 6857999"/>
              <a:gd name="connsiteX7729" fmla="*/ 4634464 w 5286365"/>
              <a:gd name="connsiteY7729" fmla="*/ 3881829 h 6857999"/>
              <a:gd name="connsiteX7730" fmla="*/ 4640416 w 5286365"/>
              <a:gd name="connsiteY7730" fmla="*/ 3899688 h 6857999"/>
              <a:gd name="connsiteX7731" fmla="*/ 4651527 w 5286365"/>
              <a:gd name="connsiteY7731" fmla="*/ 3931041 h 6857999"/>
              <a:gd name="connsiteX7732" fmla="*/ 4655494 w 5286365"/>
              <a:gd name="connsiteY7732" fmla="*/ 3942947 h 6857999"/>
              <a:gd name="connsiteX7733" fmla="*/ 4658271 w 5286365"/>
              <a:gd name="connsiteY7733" fmla="*/ 3952075 h 6857999"/>
              <a:gd name="connsiteX7734" fmla="*/ 4656686 w 5286365"/>
              <a:gd name="connsiteY7734" fmla="*/ 3954060 h 6857999"/>
              <a:gd name="connsiteX7735" fmla="*/ 4655494 w 5286365"/>
              <a:gd name="connsiteY7735" fmla="*/ 3955250 h 6857999"/>
              <a:gd name="connsiteX7736" fmla="*/ 4654304 w 5286365"/>
              <a:gd name="connsiteY7736" fmla="*/ 3955647 h 6857999"/>
              <a:gd name="connsiteX7737" fmla="*/ 4651924 w 5286365"/>
              <a:gd name="connsiteY7737" fmla="*/ 3954457 h 6857999"/>
              <a:gd name="connsiteX7738" fmla="*/ 4647957 w 5286365"/>
              <a:gd name="connsiteY7738" fmla="*/ 3953266 h 6857999"/>
              <a:gd name="connsiteX7739" fmla="*/ 4645178 w 5286365"/>
              <a:gd name="connsiteY7739" fmla="*/ 3952075 h 6857999"/>
              <a:gd name="connsiteX7740" fmla="*/ 4642002 w 5286365"/>
              <a:gd name="connsiteY7740" fmla="*/ 3952075 h 6857999"/>
              <a:gd name="connsiteX7741" fmla="*/ 4642002 w 5286365"/>
              <a:gd name="connsiteY7741" fmla="*/ 3967554 h 6857999"/>
              <a:gd name="connsiteX7742" fmla="*/ 4642399 w 5286365"/>
              <a:gd name="connsiteY7742" fmla="*/ 3983825 h 6857999"/>
              <a:gd name="connsiteX7743" fmla="*/ 4644383 w 5286365"/>
              <a:gd name="connsiteY7743" fmla="*/ 4014782 h 6857999"/>
              <a:gd name="connsiteX7744" fmla="*/ 4649542 w 5286365"/>
              <a:gd name="connsiteY7744" fmla="*/ 4076694 h 6857999"/>
              <a:gd name="connsiteX7745" fmla="*/ 4651131 w 5286365"/>
              <a:gd name="connsiteY7745" fmla="*/ 4108047 h 6857999"/>
              <a:gd name="connsiteX7746" fmla="*/ 4651527 w 5286365"/>
              <a:gd name="connsiteY7746" fmla="*/ 4123525 h 6857999"/>
              <a:gd name="connsiteX7747" fmla="*/ 4651527 w 5286365"/>
              <a:gd name="connsiteY7747" fmla="*/ 4139797 h 6857999"/>
              <a:gd name="connsiteX7748" fmla="*/ 4651131 w 5286365"/>
              <a:gd name="connsiteY7748" fmla="*/ 4156466 h 6857999"/>
              <a:gd name="connsiteX7749" fmla="*/ 4649940 w 5286365"/>
              <a:gd name="connsiteY7749" fmla="*/ 4172341 h 6857999"/>
              <a:gd name="connsiteX7750" fmla="*/ 4648750 w 5286365"/>
              <a:gd name="connsiteY7750" fmla="*/ 4189407 h 6857999"/>
              <a:gd name="connsiteX7751" fmla="*/ 4646764 w 5286365"/>
              <a:gd name="connsiteY7751" fmla="*/ 4206472 h 6857999"/>
              <a:gd name="connsiteX7752" fmla="*/ 4647161 w 5286365"/>
              <a:gd name="connsiteY7752" fmla="*/ 4207663 h 6857999"/>
              <a:gd name="connsiteX7753" fmla="*/ 4647957 w 5286365"/>
              <a:gd name="connsiteY7753" fmla="*/ 4208457 h 6857999"/>
              <a:gd name="connsiteX7754" fmla="*/ 4649145 w 5286365"/>
              <a:gd name="connsiteY7754" fmla="*/ 4208854 h 6857999"/>
              <a:gd name="connsiteX7755" fmla="*/ 4649940 w 5286365"/>
              <a:gd name="connsiteY7755" fmla="*/ 4209647 h 6857999"/>
              <a:gd name="connsiteX7756" fmla="*/ 4652716 w 5286365"/>
              <a:gd name="connsiteY7756" fmla="*/ 4209647 h 6857999"/>
              <a:gd name="connsiteX7757" fmla="*/ 4655097 w 5286365"/>
              <a:gd name="connsiteY7757" fmla="*/ 4208457 h 6857999"/>
              <a:gd name="connsiteX7758" fmla="*/ 4657479 w 5286365"/>
              <a:gd name="connsiteY7758" fmla="*/ 4206869 h 6857999"/>
              <a:gd name="connsiteX7759" fmla="*/ 4659462 w 5286365"/>
              <a:gd name="connsiteY7759" fmla="*/ 4204885 h 6857999"/>
              <a:gd name="connsiteX7760" fmla="*/ 4661050 w 5286365"/>
              <a:gd name="connsiteY7760" fmla="*/ 4202900 h 6857999"/>
              <a:gd name="connsiteX7761" fmla="*/ 4662636 w 5286365"/>
              <a:gd name="connsiteY7761" fmla="*/ 4200519 h 6857999"/>
              <a:gd name="connsiteX7762" fmla="*/ 4661447 w 5286365"/>
              <a:gd name="connsiteY7762" fmla="*/ 4204488 h 6857999"/>
              <a:gd name="connsiteX7763" fmla="*/ 4659462 w 5286365"/>
              <a:gd name="connsiteY7763" fmla="*/ 4209647 h 6857999"/>
              <a:gd name="connsiteX7764" fmla="*/ 4652716 w 5286365"/>
              <a:gd name="connsiteY7764" fmla="*/ 4221950 h 6857999"/>
              <a:gd name="connsiteX7765" fmla="*/ 4644383 w 5286365"/>
              <a:gd name="connsiteY7765" fmla="*/ 4236635 h 6857999"/>
              <a:gd name="connsiteX7766" fmla="*/ 4640416 w 5286365"/>
              <a:gd name="connsiteY7766" fmla="*/ 4245366 h 6857999"/>
              <a:gd name="connsiteX7767" fmla="*/ 4637241 w 5286365"/>
              <a:gd name="connsiteY7767" fmla="*/ 4253304 h 6857999"/>
              <a:gd name="connsiteX7768" fmla="*/ 4634068 w 5286365"/>
              <a:gd name="connsiteY7768" fmla="*/ 4261638 h 6857999"/>
              <a:gd name="connsiteX7769" fmla="*/ 4632082 w 5286365"/>
              <a:gd name="connsiteY7769" fmla="*/ 4270369 h 6857999"/>
              <a:gd name="connsiteX7770" fmla="*/ 4631687 w 5286365"/>
              <a:gd name="connsiteY7770" fmla="*/ 4274735 h 6857999"/>
              <a:gd name="connsiteX7771" fmla="*/ 4631687 w 5286365"/>
              <a:gd name="connsiteY7771" fmla="*/ 4278704 h 6857999"/>
              <a:gd name="connsiteX7772" fmla="*/ 4632082 w 5286365"/>
              <a:gd name="connsiteY7772" fmla="*/ 4282672 h 6857999"/>
              <a:gd name="connsiteX7773" fmla="*/ 4632480 w 5286365"/>
              <a:gd name="connsiteY7773" fmla="*/ 4286641 h 6857999"/>
              <a:gd name="connsiteX7774" fmla="*/ 4633670 w 5286365"/>
              <a:gd name="connsiteY7774" fmla="*/ 4291007 h 6857999"/>
              <a:gd name="connsiteX7775" fmla="*/ 4634861 w 5286365"/>
              <a:gd name="connsiteY7775" fmla="*/ 4294182 h 6857999"/>
              <a:gd name="connsiteX7776" fmla="*/ 4637241 w 5286365"/>
              <a:gd name="connsiteY7776" fmla="*/ 4297754 h 6857999"/>
              <a:gd name="connsiteX7777" fmla="*/ 4639623 w 5286365"/>
              <a:gd name="connsiteY7777" fmla="*/ 4301325 h 6857999"/>
              <a:gd name="connsiteX7778" fmla="*/ 4643192 w 5286365"/>
              <a:gd name="connsiteY7778" fmla="*/ 4304897 h 6857999"/>
              <a:gd name="connsiteX7779" fmla="*/ 4646764 w 5286365"/>
              <a:gd name="connsiteY7779" fmla="*/ 4308072 h 6857999"/>
              <a:gd name="connsiteX7780" fmla="*/ 4651131 w 5286365"/>
              <a:gd name="connsiteY7780" fmla="*/ 4310850 h 6857999"/>
              <a:gd name="connsiteX7781" fmla="*/ 4656686 w 5286365"/>
              <a:gd name="connsiteY7781" fmla="*/ 4314025 h 6857999"/>
              <a:gd name="connsiteX7782" fmla="*/ 4652716 w 5286365"/>
              <a:gd name="connsiteY7782" fmla="*/ 4312835 h 6857999"/>
              <a:gd name="connsiteX7783" fmla="*/ 4649542 w 5286365"/>
              <a:gd name="connsiteY7783" fmla="*/ 4311247 h 6857999"/>
              <a:gd name="connsiteX7784" fmla="*/ 4644383 w 5286365"/>
              <a:gd name="connsiteY7784" fmla="*/ 4308072 h 6857999"/>
              <a:gd name="connsiteX7785" fmla="*/ 4642002 w 5286365"/>
              <a:gd name="connsiteY7785" fmla="*/ 4306088 h 6857999"/>
              <a:gd name="connsiteX7786" fmla="*/ 4639623 w 5286365"/>
              <a:gd name="connsiteY7786" fmla="*/ 4304500 h 6857999"/>
              <a:gd name="connsiteX7787" fmla="*/ 4636051 w 5286365"/>
              <a:gd name="connsiteY7787" fmla="*/ 4303310 h 6857999"/>
              <a:gd name="connsiteX7788" fmla="*/ 4632082 w 5286365"/>
              <a:gd name="connsiteY7788" fmla="*/ 4302516 h 6857999"/>
              <a:gd name="connsiteX7789" fmla="*/ 4633670 w 5286365"/>
              <a:gd name="connsiteY7789" fmla="*/ 4306088 h 6857999"/>
              <a:gd name="connsiteX7790" fmla="*/ 4634861 w 5286365"/>
              <a:gd name="connsiteY7790" fmla="*/ 4308866 h 6857999"/>
              <a:gd name="connsiteX7791" fmla="*/ 4637637 w 5286365"/>
              <a:gd name="connsiteY7791" fmla="*/ 4311247 h 6857999"/>
              <a:gd name="connsiteX7792" fmla="*/ 4640019 w 5286365"/>
              <a:gd name="connsiteY7792" fmla="*/ 4314025 h 6857999"/>
              <a:gd name="connsiteX7793" fmla="*/ 4643192 w 5286365"/>
              <a:gd name="connsiteY7793" fmla="*/ 4316010 h 6857999"/>
              <a:gd name="connsiteX7794" fmla="*/ 4646764 w 5286365"/>
              <a:gd name="connsiteY7794" fmla="*/ 4317994 h 6857999"/>
              <a:gd name="connsiteX7795" fmla="*/ 4653114 w 5286365"/>
              <a:gd name="connsiteY7795" fmla="*/ 4321963 h 6857999"/>
              <a:gd name="connsiteX7796" fmla="*/ 4660258 w 5286365"/>
              <a:gd name="connsiteY7796" fmla="*/ 4325535 h 6857999"/>
              <a:gd name="connsiteX7797" fmla="*/ 4663033 w 5286365"/>
              <a:gd name="connsiteY7797" fmla="*/ 4327519 h 6857999"/>
              <a:gd name="connsiteX7798" fmla="*/ 4666208 w 5286365"/>
              <a:gd name="connsiteY7798" fmla="*/ 4329504 h 6857999"/>
              <a:gd name="connsiteX7799" fmla="*/ 4668590 w 5286365"/>
              <a:gd name="connsiteY7799" fmla="*/ 4331885 h 6857999"/>
              <a:gd name="connsiteX7800" fmla="*/ 4670574 w 5286365"/>
              <a:gd name="connsiteY7800" fmla="*/ 4335060 h 6857999"/>
              <a:gd name="connsiteX7801" fmla="*/ 4672160 w 5286365"/>
              <a:gd name="connsiteY7801" fmla="*/ 4337838 h 6857999"/>
              <a:gd name="connsiteX7802" fmla="*/ 4673350 w 5286365"/>
              <a:gd name="connsiteY7802" fmla="*/ 4342204 h 6857999"/>
              <a:gd name="connsiteX7803" fmla="*/ 4667003 w 5286365"/>
              <a:gd name="connsiteY7803" fmla="*/ 4342600 h 6857999"/>
              <a:gd name="connsiteX7804" fmla="*/ 4662636 w 5286365"/>
              <a:gd name="connsiteY7804" fmla="*/ 4342204 h 6857999"/>
              <a:gd name="connsiteX7805" fmla="*/ 4658271 w 5286365"/>
              <a:gd name="connsiteY7805" fmla="*/ 4341410 h 6857999"/>
              <a:gd name="connsiteX7806" fmla="*/ 4654700 w 5286365"/>
              <a:gd name="connsiteY7806" fmla="*/ 4340616 h 6857999"/>
              <a:gd name="connsiteX7807" fmla="*/ 4647957 w 5286365"/>
              <a:gd name="connsiteY7807" fmla="*/ 4338632 h 6857999"/>
              <a:gd name="connsiteX7808" fmla="*/ 4644383 w 5286365"/>
              <a:gd name="connsiteY7808" fmla="*/ 4337044 h 6857999"/>
              <a:gd name="connsiteX7809" fmla="*/ 4641209 w 5286365"/>
              <a:gd name="connsiteY7809" fmla="*/ 4336647 h 6857999"/>
              <a:gd name="connsiteX7810" fmla="*/ 4638431 w 5286365"/>
              <a:gd name="connsiteY7810" fmla="*/ 4340219 h 6857999"/>
              <a:gd name="connsiteX7811" fmla="*/ 4636051 w 5286365"/>
              <a:gd name="connsiteY7811" fmla="*/ 4344188 h 6857999"/>
              <a:gd name="connsiteX7812" fmla="*/ 4634464 w 5286365"/>
              <a:gd name="connsiteY7812" fmla="*/ 4347760 h 6857999"/>
              <a:gd name="connsiteX7813" fmla="*/ 4632877 w 5286365"/>
              <a:gd name="connsiteY7813" fmla="*/ 4350935 h 6857999"/>
              <a:gd name="connsiteX7814" fmla="*/ 4632480 w 5286365"/>
              <a:gd name="connsiteY7814" fmla="*/ 4354507 h 6857999"/>
              <a:gd name="connsiteX7815" fmla="*/ 4631687 w 5286365"/>
              <a:gd name="connsiteY7815" fmla="*/ 4358079 h 6857999"/>
              <a:gd name="connsiteX7816" fmla="*/ 4631687 w 5286365"/>
              <a:gd name="connsiteY7816" fmla="*/ 4365222 h 6857999"/>
              <a:gd name="connsiteX7817" fmla="*/ 4632082 w 5286365"/>
              <a:gd name="connsiteY7817" fmla="*/ 4371969 h 6857999"/>
              <a:gd name="connsiteX7818" fmla="*/ 4633670 w 5286365"/>
              <a:gd name="connsiteY7818" fmla="*/ 4378716 h 6857999"/>
              <a:gd name="connsiteX7819" fmla="*/ 4635653 w 5286365"/>
              <a:gd name="connsiteY7819" fmla="*/ 4385066 h 6857999"/>
              <a:gd name="connsiteX7820" fmla="*/ 4637637 w 5286365"/>
              <a:gd name="connsiteY7820" fmla="*/ 4391416 h 6857999"/>
              <a:gd name="connsiteX7821" fmla="*/ 4641606 w 5286365"/>
              <a:gd name="connsiteY7821" fmla="*/ 4402925 h 6857999"/>
              <a:gd name="connsiteX7822" fmla="*/ 4643192 w 5286365"/>
              <a:gd name="connsiteY7822" fmla="*/ 4408482 h 6857999"/>
              <a:gd name="connsiteX7823" fmla="*/ 4643590 w 5286365"/>
              <a:gd name="connsiteY7823" fmla="*/ 4413641 h 6857999"/>
              <a:gd name="connsiteX7824" fmla="*/ 4643590 w 5286365"/>
              <a:gd name="connsiteY7824" fmla="*/ 4418800 h 6857999"/>
              <a:gd name="connsiteX7825" fmla="*/ 4643192 w 5286365"/>
              <a:gd name="connsiteY7825" fmla="*/ 4421182 h 6857999"/>
              <a:gd name="connsiteX7826" fmla="*/ 4642002 w 5286365"/>
              <a:gd name="connsiteY7826" fmla="*/ 4423960 h 6857999"/>
              <a:gd name="connsiteX7827" fmla="*/ 4640416 w 5286365"/>
              <a:gd name="connsiteY7827" fmla="*/ 4425944 h 6857999"/>
              <a:gd name="connsiteX7828" fmla="*/ 4639224 w 5286365"/>
              <a:gd name="connsiteY7828" fmla="*/ 4428325 h 6857999"/>
              <a:gd name="connsiteX7829" fmla="*/ 4637241 w 5286365"/>
              <a:gd name="connsiteY7829" fmla="*/ 4430310 h 6857999"/>
              <a:gd name="connsiteX7830" fmla="*/ 4634464 w 5286365"/>
              <a:gd name="connsiteY7830" fmla="*/ 4432294 h 6857999"/>
              <a:gd name="connsiteX7831" fmla="*/ 4636051 w 5286365"/>
              <a:gd name="connsiteY7831" fmla="*/ 4436263 h 6857999"/>
              <a:gd name="connsiteX7832" fmla="*/ 4638431 w 5286365"/>
              <a:gd name="connsiteY7832" fmla="*/ 4439438 h 6857999"/>
              <a:gd name="connsiteX7833" fmla="*/ 4644383 w 5286365"/>
              <a:gd name="connsiteY7833" fmla="*/ 4445391 h 6857999"/>
              <a:gd name="connsiteX7834" fmla="*/ 4647161 w 5286365"/>
              <a:gd name="connsiteY7834" fmla="*/ 4448566 h 6857999"/>
              <a:gd name="connsiteX7835" fmla="*/ 4649145 w 5286365"/>
              <a:gd name="connsiteY7835" fmla="*/ 4452138 h 6857999"/>
              <a:gd name="connsiteX7836" fmla="*/ 4650733 w 5286365"/>
              <a:gd name="connsiteY7836" fmla="*/ 4456107 h 6857999"/>
              <a:gd name="connsiteX7837" fmla="*/ 4651131 w 5286365"/>
              <a:gd name="connsiteY7837" fmla="*/ 4458091 h 6857999"/>
              <a:gd name="connsiteX7838" fmla="*/ 4651131 w 5286365"/>
              <a:gd name="connsiteY7838" fmla="*/ 4460472 h 6857999"/>
              <a:gd name="connsiteX7839" fmla="*/ 4656287 w 5286365"/>
              <a:gd name="connsiteY7839" fmla="*/ 4462060 h 6857999"/>
              <a:gd name="connsiteX7840" fmla="*/ 4660653 w 5286365"/>
              <a:gd name="connsiteY7840" fmla="*/ 4462457 h 6857999"/>
              <a:gd name="connsiteX7841" fmla="*/ 4663827 w 5286365"/>
              <a:gd name="connsiteY7841" fmla="*/ 4462060 h 6857999"/>
              <a:gd name="connsiteX7842" fmla="*/ 4666605 w 5286365"/>
              <a:gd name="connsiteY7842" fmla="*/ 4461663 h 6857999"/>
              <a:gd name="connsiteX7843" fmla="*/ 4668590 w 5286365"/>
              <a:gd name="connsiteY7843" fmla="*/ 4460472 h 6857999"/>
              <a:gd name="connsiteX7844" fmla="*/ 4670574 w 5286365"/>
              <a:gd name="connsiteY7844" fmla="*/ 4459679 h 6857999"/>
              <a:gd name="connsiteX7845" fmla="*/ 4673350 w 5286365"/>
              <a:gd name="connsiteY7845" fmla="*/ 4456504 h 6857999"/>
              <a:gd name="connsiteX7846" fmla="*/ 4675333 w 5286365"/>
              <a:gd name="connsiteY7846" fmla="*/ 4452932 h 6857999"/>
              <a:gd name="connsiteX7847" fmla="*/ 4676525 w 5286365"/>
              <a:gd name="connsiteY7847" fmla="*/ 4451344 h 6857999"/>
              <a:gd name="connsiteX7848" fmla="*/ 4678510 w 5286365"/>
              <a:gd name="connsiteY7848" fmla="*/ 4450550 h 6857999"/>
              <a:gd name="connsiteX7849" fmla="*/ 4680892 w 5286365"/>
              <a:gd name="connsiteY7849" fmla="*/ 4449360 h 6857999"/>
              <a:gd name="connsiteX7850" fmla="*/ 4683270 w 5286365"/>
              <a:gd name="connsiteY7850" fmla="*/ 4448963 h 6857999"/>
              <a:gd name="connsiteX7851" fmla="*/ 4686842 w 5286365"/>
              <a:gd name="connsiteY7851" fmla="*/ 4448566 h 6857999"/>
              <a:gd name="connsiteX7852" fmla="*/ 4690810 w 5286365"/>
              <a:gd name="connsiteY7852" fmla="*/ 4448963 h 6857999"/>
              <a:gd name="connsiteX7853" fmla="*/ 4688828 w 5286365"/>
              <a:gd name="connsiteY7853" fmla="*/ 4451344 h 6857999"/>
              <a:gd name="connsiteX7854" fmla="*/ 4686842 w 5286365"/>
              <a:gd name="connsiteY7854" fmla="*/ 4454519 h 6857999"/>
              <a:gd name="connsiteX7855" fmla="*/ 4684859 w 5286365"/>
              <a:gd name="connsiteY7855" fmla="*/ 4457297 h 6857999"/>
              <a:gd name="connsiteX7856" fmla="*/ 4683668 w 5286365"/>
              <a:gd name="connsiteY7856" fmla="*/ 4460869 h 6857999"/>
              <a:gd name="connsiteX7857" fmla="*/ 4682875 w 5286365"/>
              <a:gd name="connsiteY7857" fmla="*/ 4464441 h 6857999"/>
              <a:gd name="connsiteX7858" fmla="*/ 4682080 w 5286365"/>
              <a:gd name="connsiteY7858" fmla="*/ 4468410 h 6857999"/>
              <a:gd name="connsiteX7859" fmla="*/ 4682875 w 5286365"/>
              <a:gd name="connsiteY7859" fmla="*/ 4472379 h 6857999"/>
              <a:gd name="connsiteX7860" fmla="*/ 4683270 w 5286365"/>
              <a:gd name="connsiteY7860" fmla="*/ 4477538 h 6857999"/>
              <a:gd name="connsiteX7861" fmla="*/ 4680892 w 5286365"/>
              <a:gd name="connsiteY7861" fmla="*/ 4475950 h 6857999"/>
              <a:gd name="connsiteX7862" fmla="*/ 4677320 w 5286365"/>
              <a:gd name="connsiteY7862" fmla="*/ 4474363 h 6857999"/>
              <a:gd name="connsiteX7863" fmla="*/ 4669779 w 5286365"/>
              <a:gd name="connsiteY7863" fmla="*/ 4473172 h 6857999"/>
              <a:gd name="connsiteX7864" fmla="*/ 4666208 w 5286365"/>
              <a:gd name="connsiteY7864" fmla="*/ 4471982 h 6857999"/>
              <a:gd name="connsiteX7865" fmla="*/ 4663033 w 5286365"/>
              <a:gd name="connsiteY7865" fmla="*/ 4470394 h 6857999"/>
              <a:gd name="connsiteX7866" fmla="*/ 4660653 w 5286365"/>
              <a:gd name="connsiteY7866" fmla="*/ 4469204 h 6857999"/>
              <a:gd name="connsiteX7867" fmla="*/ 4659462 w 5286365"/>
              <a:gd name="connsiteY7867" fmla="*/ 4467616 h 6857999"/>
              <a:gd name="connsiteX7868" fmla="*/ 4659067 w 5286365"/>
              <a:gd name="connsiteY7868" fmla="*/ 4466029 h 6857999"/>
              <a:gd name="connsiteX7869" fmla="*/ 4656686 w 5286365"/>
              <a:gd name="connsiteY7869" fmla="*/ 4466425 h 6857999"/>
              <a:gd name="connsiteX7870" fmla="*/ 4654700 w 5286365"/>
              <a:gd name="connsiteY7870" fmla="*/ 4467616 h 6857999"/>
              <a:gd name="connsiteX7871" fmla="*/ 4653511 w 5286365"/>
              <a:gd name="connsiteY7871" fmla="*/ 4468410 h 6857999"/>
              <a:gd name="connsiteX7872" fmla="*/ 4653511 w 5286365"/>
              <a:gd name="connsiteY7872" fmla="*/ 4469600 h 6857999"/>
              <a:gd name="connsiteX7873" fmla="*/ 4653511 w 5286365"/>
              <a:gd name="connsiteY7873" fmla="*/ 4470394 h 6857999"/>
              <a:gd name="connsiteX7874" fmla="*/ 4654304 w 5286365"/>
              <a:gd name="connsiteY7874" fmla="*/ 4471982 h 6857999"/>
              <a:gd name="connsiteX7875" fmla="*/ 4655494 w 5286365"/>
              <a:gd name="connsiteY7875" fmla="*/ 4474363 h 6857999"/>
              <a:gd name="connsiteX7876" fmla="*/ 4656287 w 5286365"/>
              <a:gd name="connsiteY7876" fmla="*/ 4475950 h 6857999"/>
              <a:gd name="connsiteX7877" fmla="*/ 4656287 w 5286365"/>
              <a:gd name="connsiteY7877" fmla="*/ 4477538 h 6857999"/>
              <a:gd name="connsiteX7878" fmla="*/ 4656287 w 5286365"/>
              <a:gd name="connsiteY7878" fmla="*/ 4479125 h 6857999"/>
              <a:gd name="connsiteX7879" fmla="*/ 4655097 w 5286365"/>
              <a:gd name="connsiteY7879" fmla="*/ 4479919 h 6857999"/>
              <a:gd name="connsiteX7880" fmla="*/ 4653511 w 5286365"/>
              <a:gd name="connsiteY7880" fmla="*/ 4481110 h 6857999"/>
              <a:gd name="connsiteX7881" fmla="*/ 4651527 w 5286365"/>
              <a:gd name="connsiteY7881" fmla="*/ 4481904 h 6857999"/>
              <a:gd name="connsiteX7882" fmla="*/ 4647957 w 5286365"/>
              <a:gd name="connsiteY7882" fmla="*/ 4483094 h 6857999"/>
              <a:gd name="connsiteX7883" fmla="*/ 4643590 w 5286365"/>
              <a:gd name="connsiteY7883" fmla="*/ 4483491 h 6857999"/>
              <a:gd name="connsiteX7884" fmla="*/ 4647558 w 5286365"/>
              <a:gd name="connsiteY7884" fmla="*/ 4486666 h 6857999"/>
              <a:gd name="connsiteX7885" fmla="*/ 4651131 w 5286365"/>
              <a:gd name="connsiteY7885" fmla="*/ 4490635 h 6857999"/>
              <a:gd name="connsiteX7886" fmla="*/ 4657479 w 5286365"/>
              <a:gd name="connsiteY7886" fmla="*/ 4498572 h 6857999"/>
              <a:gd name="connsiteX7887" fmla="*/ 4661050 w 5286365"/>
              <a:gd name="connsiteY7887" fmla="*/ 4502541 h 6857999"/>
              <a:gd name="connsiteX7888" fmla="*/ 4665017 w 5286365"/>
              <a:gd name="connsiteY7888" fmla="*/ 4506113 h 6857999"/>
              <a:gd name="connsiteX7889" fmla="*/ 4669779 w 5286365"/>
              <a:gd name="connsiteY7889" fmla="*/ 4509288 h 6857999"/>
              <a:gd name="connsiteX7890" fmla="*/ 4672557 w 5286365"/>
              <a:gd name="connsiteY7890" fmla="*/ 4510082 h 6857999"/>
              <a:gd name="connsiteX7891" fmla="*/ 4675732 w 5286365"/>
              <a:gd name="connsiteY7891" fmla="*/ 4511272 h 6857999"/>
              <a:gd name="connsiteX7892" fmla="*/ 4675333 w 5286365"/>
              <a:gd name="connsiteY7892" fmla="*/ 4512860 h 6857999"/>
              <a:gd name="connsiteX7893" fmla="*/ 4674144 w 5286365"/>
              <a:gd name="connsiteY7893" fmla="*/ 4513654 h 6857999"/>
              <a:gd name="connsiteX7894" fmla="*/ 4673350 w 5286365"/>
              <a:gd name="connsiteY7894" fmla="*/ 4514844 h 6857999"/>
              <a:gd name="connsiteX7895" fmla="*/ 4671763 w 5286365"/>
              <a:gd name="connsiteY7895" fmla="*/ 4515241 h 6857999"/>
              <a:gd name="connsiteX7896" fmla="*/ 4668194 w 5286365"/>
              <a:gd name="connsiteY7896" fmla="*/ 4516035 h 6857999"/>
              <a:gd name="connsiteX7897" fmla="*/ 4663827 w 5286365"/>
              <a:gd name="connsiteY7897" fmla="*/ 4516829 h 6857999"/>
              <a:gd name="connsiteX7898" fmla="*/ 4653511 w 5286365"/>
              <a:gd name="connsiteY7898" fmla="*/ 4517225 h 6857999"/>
              <a:gd name="connsiteX7899" fmla="*/ 4643987 w 5286365"/>
              <a:gd name="connsiteY7899" fmla="*/ 4517225 h 6857999"/>
              <a:gd name="connsiteX7900" fmla="*/ 4641606 w 5286365"/>
              <a:gd name="connsiteY7900" fmla="*/ 4530322 h 6857999"/>
              <a:gd name="connsiteX7901" fmla="*/ 4639623 w 5286365"/>
              <a:gd name="connsiteY7901" fmla="*/ 4542625 h 6857999"/>
              <a:gd name="connsiteX7902" fmla="*/ 4638431 w 5286365"/>
              <a:gd name="connsiteY7902" fmla="*/ 4554929 h 6857999"/>
              <a:gd name="connsiteX7903" fmla="*/ 4638431 w 5286365"/>
              <a:gd name="connsiteY7903" fmla="*/ 4566835 h 6857999"/>
              <a:gd name="connsiteX7904" fmla="*/ 4639224 w 5286365"/>
              <a:gd name="connsiteY7904" fmla="*/ 4578741 h 6857999"/>
              <a:gd name="connsiteX7905" fmla="*/ 4640416 w 5286365"/>
              <a:gd name="connsiteY7905" fmla="*/ 4590647 h 6857999"/>
              <a:gd name="connsiteX7906" fmla="*/ 4642002 w 5286365"/>
              <a:gd name="connsiteY7906" fmla="*/ 4602157 h 6857999"/>
              <a:gd name="connsiteX7907" fmla="*/ 4643987 w 5286365"/>
              <a:gd name="connsiteY7907" fmla="*/ 4613666 h 6857999"/>
              <a:gd name="connsiteX7908" fmla="*/ 4647161 w 5286365"/>
              <a:gd name="connsiteY7908" fmla="*/ 4625175 h 6857999"/>
              <a:gd name="connsiteX7909" fmla="*/ 4649940 w 5286365"/>
              <a:gd name="connsiteY7909" fmla="*/ 4636685 h 6857999"/>
              <a:gd name="connsiteX7910" fmla="*/ 4656686 w 5286365"/>
              <a:gd name="connsiteY7910" fmla="*/ 4660100 h 6857999"/>
              <a:gd name="connsiteX7911" fmla="*/ 4664223 w 5286365"/>
              <a:gd name="connsiteY7911" fmla="*/ 4683913 h 6857999"/>
              <a:gd name="connsiteX7912" fmla="*/ 4671763 w 5286365"/>
              <a:gd name="connsiteY7912" fmla="*/ 4708916 h 6857999"/>
              <a:gd name="connsiteX7913" fmla="*/ 4667796 w 5286365"/>
              <a:gd name="connsiteY7913" fmla="*/ 4710900 h 6857999"/>
              <a:gd name="connsiteX7914" fmla="*/ 4663827 w 5286365"/>
              <a:gd name="connsiteY7914" fmla="*/ 4712885 h 6857999"/>
              <a:gd name="connsiteX7915" fmla="*/ 4659462 w 5286365"/>
              <a:gd name="connsiteY7915" fmla="*/ 4714869 h 6857999"/>
              <a:gd name="connsiteX7916" fmla="*/ 4656287 w 5286365"/>
              <a:gd name="connsiteY7916" fmla="*/ 4717647 h 6857999"/>
              <a:gd name="connsiteX7917" fmla="*/ 4649940 w 5286365"/>
              <a:gd name="connsiteY7917" fmla="*/ 4722807 h 6857999"/>
              <a:gd name="connsiteX7918" fmla="*/ 4644383 w 5286365"/>
              <a:gd name="connsiteY7918" fmla="*/ 4729157 h 6857999"/>
              <a:gd name="connsiteX7919" fmla="*/ 4639623 w 5286365"/>
              <a:gd name="connsiteY7919" fmla="*/ 4735904 h 6857999"/>
              <a:gd name="connsiteX7920" fmla="*/ 4636051 w 5286365"/>
              <a:gd name="connsiteY7920" fmla="*/ 4743444 h 6857999"/>
              <a:gd name="connsiteX7921" fmla="*/ 4632480 w 5286365"/>
              <a:gd name="connsiteY7921" fmla="*/ 4750985 h 6857999"/>
              <a:gd name="connsiteX7922" fmla="*/ 4630495 w 5286365"/>
              <a:gd name="connsiteY7922" fmla="*/ 4759716 h 6857999"/>
              <a:gd name="connsiteX7923" fmla="*/ 4628511 w 5286365"/>
              <a:gd name="connsiteY7923" fmla="*/ 4768050 h 6857999"/>
              <a:gd name="connsiteX7924" fmla="*/ 4627320 w 5286365"/>
              <a:gd name="connsiteY7924" fmla="*/ 4776782 h 6857999"/>
              <a:gd name="connsiteX7925" fmla="*/ 4627320 w 5286365"/>
              <a:gd name="connsiteY7925" fmla="*/ 4785910 h 6857999"/>
              <a:gd name="connsiteX7926" fmla="*/ 4627320 w 5286365"/>
              <a:gd name="connsiteY7926" fmla="*/ 4794641 h 6857999"/>
              <a:gd name="connsiteX7927" fmla="*/ 4628511 w 5286365"/>
              <a:gd name="connsiteY7927" fmla="*/ 4803372 h 6857999"/>
              <a:gd name="connsiteX7928" fmla="*/ 4629701 w 5286365"/>
              <a:gd name="connsiteY7928" fmla="*/ 4811707 h 6857999"/>
              <a:gd name="connsiteX7929" fmla="*/ 4631687 w 5286365"/>
              <a:gd name="connsiteY7929" fmla="*/ 4820438 h 6857999"/>
              <a:gd name="connsiteX7930" fmla="*/ 4634068 w 5286365"/>
              <a:gd name="connsiteY7930" fmla="*/ 4828375 h 6857999"/>
              <a:gd name="connsiteX7931" fmla="*/ 4628511 w 5286365"/>
              <a:gd name="connsiteY7931" fmla="*/ 4825994 h 6857999"/>
              <a:gd name="connsiteX7932" fmla="*/ 4626131 w 5286365"/>
              <a:gd name="connsiteY7932" fmla="*/ 4825200 h 6857999"/>
              <a:gd name="connsiteX7933" fmla="*/ 4624146 w 5286365"/>
              <a:gd name="connsiteY7933" fmla="*/ 4824804 h 6857999"/>
              <a:gd name="connsiteX7934" fmla="*/ 4622161 w 5286365"/>
              <a:gd name="connsiteY7934" fmla="*/ 4825200 h 6857999"/>
              <a:gd name="connsiteX7935" fmla="*/ 4620577 w 5286365"/>
              <a:gd name="connsiteY7935" fmla="*/ 4825200 h 6857999"/>
              <a:gd name="connsiteX7936" fmla="*/ 4618989 w 5286365"/>
              <a:gd name="connsiteY7936" fmla="*/ 4826391 h 6857999"/>
              <a:gd name="connsiteX7937" fmla="*/ 4617401 w 5286365"/>
              <a:gd name="connsiteY7937" fmla="*/ 4827185 h 6857999"/>
              <a:gd name="connsiteX7938" fmla="*/ 4615417 w 5286365"/>
              <a:gd name="connsiteY7938" fmla="*/ 4829963 h 6857999"/>
              <a:gd name="connsiteX7939" fmla="*/ 4613434 w 5286365"/>
              <a:gd name="connsiteY7939" fmla="*/ 4833535 h 6857999"/>
              <a:gd name="connsiteX7940" fmla="*/ 4611845 w 5286365"/>
              <a:gd name="connsiteY7940" fmla="*/ 4837504 h 6857999"/>
              <a:gd name="connsiteX7941" fmla="*/ 4611052 w 5286365"/>
              <a:gd name="connsiteY7941" fmla="*/ 4841869 h 6857999"/>
              <a:gd name="connsiteX7942" fmla="*/ 4608272 w 5286365"/>
              <a:gd name="connsiteY7942" fmla="*/ 4851394 h 6857999"/>
              <a:gd name="connsiteX7943" fmla="*/ 4607481 w 5286365"/>
              <a:gd name="connsiteY7943" fmla="*/ 4856554 h 6857999"/>
              <a:gd name="connsiteX7944" fmla="*/ 4605893 w 5286365"/>
              <a:gd name="connsiteY7944" fmla="*/ 4860919 h 6857999"/>
              <a:gd name="connsiteX7945" fmla="*/ 4603909 w 5286365"/>
              <a:gd name="connsiteY7945" fmla="*/ 4864888 h 6857999"/>
              <a:gd name="connsiteX7946" fmla="*/ 4601528 w 5286365"/>
              <a:gd name="connsiteY7946" fmla="*/ 4868460 h 6857999"/>
              <a:gd name="connsiteX7947" fmla="*/ 4598354 w 5286365"/>
              <a:gd name="connsiteY7947" fmla="*/ 4871635 h 6857999"/>
              <a:gd name="connsiteX7948" fmla="*/ 4596766 w 5286365"/>
              <a:gd name="connsiteY7948" fmla="*/ 4872429 h 6857999"/>
              <a:gd name="connsiteX7949" fmla="*/ 4594782 w 5286365"/>
              <a:gd name="connsiteY7949" fmla="*/ 4873619 h 6857999"/>
              <a:gd name="connsiteX7950" fmla="*/ 4595576 w 5286365"/>
              <a:gd name="connsiteY7950" fmla="*/ 4875207 h 6857999"/>
              <a:gd name="connsiteX7951" fmla="*/ 4596766 w 5286365"/>
              <a:gd name="connsiteY7951" fmla="*/ 4876397 h 6857999"/>
              <a:gd name="connsiteX7952" fmla="*/ 4599545 w 5286365"/>
              <a:gd name="connsiteY7952" fmla="*/ 4878382 h 6857999"/>
              <a:gd name="connsiteX7953" fmla="*/ 4600735 w 5286365"/>
              <a:gd name="connsiteY7953" fmla="*/ 4879969 h 6857999"/>
              <a:gd name="connsiteX7954" fmla="*/ 4601925 w 5286365"/>
              <a:gd name="connsiteY7954" fmla="*/ 4881557 h 6857999"/>
              <a:gd name="connsiteX7955" fmla="*/ 4603115 w 5286365"/>
              <a:gd name="connsiteY7955" fmla="*/ 4883144 h 6857999"/>
              <a:gd name="connsiteX7956" fmla="*/ 4603115 w 5286365"/>
              <a:gd name="connsiteY7956" fmla="*/ 4885129 h 6857999"/>
              <a:gd name="connsiteX7957" fmla="*/ 4608272 w 5286365"/>
              <a:gd name="connsiteY7957" fmla="*/ 4885922 h 6857999"/>
              <a:gd name="connsiteX7958" fmla="*/ 4612638 w 5286365"/>
              <a:gd name="connsiteY7958" fmla="*/ 4886716 h 6857999"/>
              <a:gd name="connsiteX7959" fmla="*/ 4615815 w 5286365"/>
              <a:gd name="connsiteY7959" fmla="*/ 4886716 h 6857999"/>
              <a:gd name="connsiteX7960" fmla="*/ 4618591 w 5286365"/>
              <a:gd name="connsiteY7960" fmla="*/ 4885525 h 6857999"/>
              <a:gd name="connsiteX7961" fmla="*/ 4620971 w 5286365"/>
              <a:gd name="connsiteY7961" fmla="*/ 4885129 h 6857999"/>
              <a:gd name="connsiteX7962" fmla="*/ 4622560 w 5286365"/>
              <a:gd name="connsiteY7962" fmla="*/ 4883541 h 6857999"/>
              <a:gd name="connsiteX7963" fmla="*/ 4624939 w 5286365"/>
              <a:gd name="connsiteY7963" fmla="*/ 4880763 h 6857999"/>
              <a:gd name="connsiteX7964" fmla="*/ 4627320 w 5286365"/>
              <a:gd name="connsiteY7964" fmla="*/ 4877191 h 6857999"/>
              <a:gd name="connsiteX7965" fmla="*/ 4628511 w 5286365"/>
              <a:gd name="connsiteY7965" fmla="*/ 4875604 h 6857999"/>
              <a:gd name="connsiteX7966" fmla="*/ 4630495 w 5286365"/>
              <a:gd name="connsiteY7966" fmla="*/ 4874413 h 6857999"/>
              <a:gd name="connsiteX7967" fmla="*/ 4632480 w 5286365"/>
              <a:gd name="connsiteY7967" fmla="*/ 4873619 h 6857999"/>
              <a:gd name="connsiteX7968" fmla="*/ 4634861 w 5286365"/>
              <a:gd name="connsiteY7968" fmla="*/ 4873222 h 6857999"/>
              <a:gd name="connsiteX7969" fmla="*/ 4638431 w 5286365"/>
              <a:gd name="connsiteY7969" fmla="*/ 4873222 h 6857999"/>
              <a:gd name="connsiteX7970" fmla="*/ 4643192 w 5286365"/>
              <a:gd name="connsiteY7970" fmla="*/ 4873222 h 6857999"/>
              <a:gd name="connsiteX7971" fmla="*/ 4638431 w 5286365"/>
              <a:gd name="connsiteY7971" fmla="*/ 4880763 h 6857999"/>
              <a:gd name="connsiteX7972" fmla="*/ 4633670 w 5286365"/>
              <a:gd name="connsiteY7972" fmla="*/ 4887510 h 6857999"/>
              <a:gd name="connsiteX7973" fmla="*/ 4627320 w 5286365"/>
              <a:gd name="connsiteY7973" fmla="*/ 4894257 h 6857999"/>
              <a:gd name="connsiteX7974" fmla="*/ 4620971 w 5286365"/>
              <a:gd name="connsiteY7974" fmla="*/ 4899813 h 6857999"/>
              <a:gd name="connsiteX7975" fmla="*/ 4613434 w 5286365"/>
              <a:gd name="connsiteY7975" fmla="*/ 4904972 h 6857999"/>
              <a:gd name="connsiteX7976" fmla="*/ 4605497 w 5286365"/>
              <a:gd name="connsiteY7976" fmla="*/ 4910132 h 6857999"/>
              <a:gd name="connsiteX7977" fmla="*/ 4596766 w 5286365"/>
              <a:gd name="connsiteY7977" fmla="*/ 4914894 h 6857999"/>
              <a:gd name="connsiteX7978" fmla="*/ 4588036 w 5286365"/>
              <a:gd name="connsiteY7978" fmla="*/ 4918863 h 6857999"/>
              <a:gd name="connsiteX7979" fmla="*/ 4592402 w 5286365"/>
              <a:gd name="connsiteY7979" fmla="*/ 4915688 h 6857999"/>
              <a:gd name="connsiteX7980" fmla="*/ 4595576 w 5286365"/>
              <a:gd name="connsiteY7980" fmla="*/ 4913307 h 6857999"/>
              <a:gd name="connsiteX7981" fmla="*/ 4597561 w 5286365"/>
              <a:gd name="connsiteY7981" fmla="*/ 4911322 h 6857999"/>
              <a:gd name="connsiteX7982" fmla="*/ 4598354 w 5286365"/>
              <a:gd name="connsiteY7982" fmla="*/ 4909338 h 6857999"/>
              <a:gd name="connsiteX7983" fmla="*/ 4598752 w 5286365"/>
              <a:gd name="connsiteY7983" fmla="*/ 4907750 h 6857999"/>
              <a:gd name="connsiteX7984" fmla="*/ 4598354 w 5286365"/>
              <a:gd name="connsiteY7984" fmla="*/ 4906163 h 6857999"/>
              <a:gd name="connsiteX7985" fmla="*/ 4597561 w 5286365"/>
              <a:gd name="connsiteY7985" fmla="*/ 4904575 h 6857999"/>
              <a:gd name="connsiteX7986" fmla="*/ 4595972 w 5286365"/>
              <a:gd name="connsiteY7986" fmla="*/ 4902988 h 6857999"/>
              <a:gd name="connsiteX7987" fmla="*/ 4592402 w 5286365"/>
              <a:gd name="connsiteY7987" fmla="*/ 4899813 h 6857999"/>
              <a:gd name="connsiteX7988" fmla="*/ 4590418 w 5286365"/>
              <a:gd name="connsiteY7988" fmla="*/ 4897829 h 6857999"/>
              <a:gd name="connsiteX7989" fmla="*/ 4588830 w 5286365"/>
              <a:gd name="connsiteY7989" fmla="*/ 4895050 h 6857999"/>
              <a:gd name="connsiteX7990" fmla="*/ 4587244 w 5286365"/>
              <a:gd name="connsiteY7990" fmla="*/ 4892272 h 6857999"/>
              <a:gd name="connsiteX7991" fmla="*/ 4586449 w 5286365"/>
              <a:gd name="connsiteY7991" fmla="*/ 4888700 h 6857999"/>
              <a:gd name="connsiteX7992" fmla="*/ 4586449 w 5286365"/>
              <a:gd name="connsiteY7992" fmla="*/ 4883938 h 6857999"/>
              <a:gd name="connsiteX7993" fmla="*/ 4586846 w 5286365"/>
              <a:gd name="connsiteY7993" fmla="*/ 4879572 h 6857999"/>
              <a:gd name="connsiteX7994" fmla="*/ 4583275 w 5286365"/>
              <a:gd name="connsiteY7994" fmla="*/ 4881954 h 6857999"/>
              <a:gd name="connsiteX7995" fmla="*/ 4580892 w 5286365"/>
              <a:gd name="connsiteY7995" fmla="*/ 4885129 h 6857999"/>
              <a:gd name="connsiteX7996" fmla="*/ 4578910 w 5286365"/>
              <a:gd name="connsiteY7996" fmla="*/ 4888700 h 6857999"/>
              <a:gd name="connsiteX7997" fmla="*/ 4577719 w 5286365"/>
              <a:gd name="connsiteY7997" fmla="*/ 4892669 h 6857999"/>
              <a:gd name="connsiteX7998" fmla="*/ 4577719 w 5286365"/>
              <a:gd name="connsiteY7998" fmla="*/ 4896638 h 6857999"/>
              <a:gd name="connsiteX7999" fmla="*/ 4577719 w 5286365"/>
              <a:gd name="connsiteY7999" fmla="*/ 4900607 h 6857999"/>
              <a:gd name="connsiteX8000" fmla="*/ 4578513 w 5286365"/>
              <a:gd name="connsiteY8000" fmla="*/ 4904575 h 6857999"/>
              <a:gd name="connsiteX8001" fmla="*/ 4579306 w 5286365"/>
              <a:gd name="connsiteY8001" fmla="*/ 4909338 h 6857999"/>
              <a:gd name="connsiteX8002" fmla="*/ 4581687 w 5286365"/>
              <a:gd name="connsiteY8002" fmla="*/ 4918069 h 6857999"/>
              <a:gd name="connsiteX8003" fmla="*/ 4584862 w 5286365"/>
              <a:gd name="connsiteY8003" fmla="*/ 4926800 h 6857999"/>
              <a:gd name="connsiteX8004" fmla="*/ 4586846 w 5286365"/>
              <a:gd name="connsiteY8004" fmla="*/ 4934341 h 6857999"/>
              <a:gd name="connsiteX8005" fmla="*/ 4588036 w 5286365"/>
              <a:gd name="connsiteY8005" fmla="*/ 4938310 h 6857999"/>
              <a:gd name="connsiteX8006" fmla="*/ 4588036 w 5286365"/>
              <a:gd name="connsiteY8006" fmla="*/ 4941485 h 6857999"/>
              <a:gd name="connsiteX8007" fmla="*/ 4592005 w 5286365"/>
              <a:gd name="connsiteY8007" fmla="*/ 4941882 h 6857999"/>
              <a:gd name="connsiteX8008" fmla="*/ 4594782 w 5286365"/>
              <a:gd name="connsiteY8008" fmla="*/ 4941485 h 6857999"/>
              <a:gd name="connsiteX8009" fmla="*/ 4597956 w 5286365"/>
              <a:gd name="connsiteY8009" fmla="*/ 4940691 h 6857999"/>
              <a:gd name="connsiteX8010" fmla="*/ 4600337 w 5286365"/>
              <a:gd name="connsiteY8010" fmla="*/ 4940294 h 6857999"/>
              <a:gd name="connsiteX8011" fmla="*/ 4602323 w 5286365"/>
              <a:gd name="connsiteY8011" fmla="*/ 4939104 h 6857999"/>
              <a:gd name="connsiteX8012" fmla="*/ 4603909 w 5286365"/>
              <a:gd name="connsiteY8012" fmla="*/ 4937913 h 6857999"/>
              <a:gd name="connsiteX8013" fmla="*/ 4605497 w 5286365"/>
              <a:gd name="connsiteY8013" fmla="*/ 4936325 h 6857999"/>
              <a:gd name="connsiteX8014" fmla="*/ 4606290 w 5286365"/>
              <a:gd name="connsiteY8014" fmla="*/ 4934738 h 6857999"/>
              <a:gd name="connsiteX8015" fmla="*/ 4608272 w 5286365"/>
              <a:gd name="connsiteY8015" fmla="*/ 4931166 h 6857999"/>
              <a:gd name="connsiteX8016" fmla="*/ 4609465 w 5286365"/>
              <a:gd name="connsiteY8016" fmla="*/ 4927197 h 6857999"/>
              <a:gd name="connsiteX8017" fmla="*/ 4609861 w 5286365"/>
              <a:gd name="connsiteY8017" fmla="*/ 4925610 h 6857999"/>
              <a:gd name="connsiteX8018" fmla="*/ 4609465 w 5286365"/>
              <a:gd name="connsiteY8018" fmla="*/ 4930372 h 6857999"/>
              <a:gd name="connsiteX8019" fmla="*/ 4609465 w 5286365"/>
              <a:gd name="connsiteY8019" fmla="*/ 4938310 h 6857999"/>
              <a:gd name="connsiteX8020" fmla="*/ 4609861 w 5286365"/>
              <a:gd name="connsiteY8020" fmla="*/ 4946644 h 6857999"/>
              <a:gd name="connsiteX8021" fmla="*/ 4611845 w 5286365"/>
              <a:gd name="connsiteY8021" fmla="*/ 4966091 h 6857999"/>
              <a:gd name="connsiteX8022" fmla="*/ 4613434 w 5286365"/>
              <a:gd name="connsiteY8022" fmla="*/ 4986332 h 6857999"/>
              <a:gd name="connsiteX8023" fmla="*/ 4613829 w 5286365"/>
              <a:gd name="connsiteY8023" fmla="*/ 4996650 h 6857999"/>
              <a:gd name="connsiteX8024" fmla="*/ 4613434 w 5286365"/>
              <a:gd name="connsiteY8024" fmla="*/ 5006572 h 6857999"/>
              <a:gd name="connsiteX8025" fmla="*/ 4612638 w 5286365"/>
              <a:gd name="connsiteY8025" fmla="*/ 5016097 h 6857999"/>
              <a:gd name="connsiteX8026" fmla="*/ 4611052 w 5286365"/>
              <a:gd name="connsiteY8026" fmla="*/ 5025225 h 6857999"/>
              <a:gd name="connsiteX8027" fmla="*/ 4609465 w 5286365"/>
              <a:gd name="connsiteY8027" fmla="*/ 5029194 h 6857999"/>
              <a:gd name="connsiteX8028" fmla="*/ 4607879 w 5286365"/>
              <a:gd name="connsiteY8028" fmla="*/ 5032766 h 6857999"/>
              <a:gd name="connsiteX8029" fmla="*/ 4605893 w 5286365"/>
              <a:gd name="connsiteY8029" fmla="*/ 5036338 h 6857999"/>
              <a:gd name="connsiteX8030" fmla="*/ 4603512 w 5286365"/>
              <a:gd name="connsiteY8030" fmla="*/ 5039513 h 6857999"/>
              <a:gd name="connsiteX8031" fmla="*/ 4600735 w 5286365"/>
              <a:gd name="connsiteY8031" fmla="*/ 5042291 h 6857999"/>
              <a:gd name="connsiteX8032" fmla="*/ 4597561 w 5286365"/>
              <a:gd name="connsiteY8032" fmla="*/ 5044672 h 6857999"/>
              <a:gd name="connsiteX8033" fmla="*/ 4593989 w 5286365"/>
              <a:gd name="connsiteY8033" fmla="*/ 5047054 h 6857999"/>
              <a:gd name="connsiteX8034" fmla="*/ 4590418 w 5286365"/>
              <a:gd name="connsiteY8034" fmla="*/ 5048641 h 6857999"/>
              <a:gd name="connsiteX8035" fmla="*/ 4593989 w 5286365"/>
              <a:gd name="connsiteY8035" fmla="*/ 5052213 h 6857999"/>
              <a:gd name="connsiteX8036" fmla="*/ 4597561 w 5286365"/>
              <a:gd name="connsiteY8036" fmla="*/ 5055388 h 6857999"/>
              <a:gd name="connsiteX8037" fmla="*/ 4600337 w 5286365"/>
              <a:gd name="connsiteY8037" fmla="*/ 5056579 h 6857999"/>
              <a:gd name="connsiteX8038" fmla="*/ 4603512 w 5286365"/>
              <a:gd name="connsiteY8038" fmla="*/ 5057372 h 6857999"/>
              <a:gd name="connsiteX8039" fmla="*/ 4605893 w 5286365"/>
              <a:gd name="connsiteY8039" fmla="*/ 5057372 h 6857999"/>
              <a:gd name="connsiteX8040" fmla="*/ 4609068 w 5286365"/>
              <a:gd name="connsiteY8040" fmla="*/ 5057372 h 6857999"/>
              <a:gd name="connsiteX8041" fmla="*/ 4614622 w 5286365"/>
              <a:gd name="connsiteY8041" fmla="*/ 5055388 h 6857999"/>
              <a:gd name="connsiteX8042" fmla="*/ 4620577 w 5286365"/>
              <a:gd name="connsiteY8042" fmla="*/ 5053800 h 6857999"/>
              <a:gd name="connsiteX8043" fmla="*/ 4624146 w 5286365"/>
              <a:gd name="connsiteY8043" fmla="*/ 5053404 h 6857999"/>
              <a:gd name="connsiteX8044" fmla="*/ 4627320 w 5286365"/>
              <a:gd name="connsiteY8044" fmla="*/ 5052610 h 6857999"/>
              <a:gd name="connsiteX8045" fmla="*/ 4631687 w 5286365"/>
              <a:gd name="connsiteY8045" fmla="*/ 5053404 h 6857999"/>
              <a:gd name="connsiteX8046" fmla="*/ 4636051 w 5286365"/>
              <a:gd name="connsiteY8046" fmla="*/ 5054594 h 6857999"/>
              <a:gd name="connsiteX8047" fmla="*/ 4641209 w 5286365"/>
              <a:gd name="connsiteY8047" fmla="*/ 5056579 h 6857999"/>
              <a:gd name="connsiteX8048" fmla="*/ 4646764 w 5286365"/>
              <a:gd name="connsiteY8048" fmla="*/ 5059754 h 6857999"/>
              <a:gd name="connsiteX8049" fmla="*/ 4642399 w 5286365"/>
              <a:gd name="connsiteY8049" fmla="*/ 5045069 h 6857999"/>
              <a:gd name="connsiteX8050" fmla="*/ 4639623 w 5286365"/>
              <a:gd name="connsiteY8050" fmla="*/ 5029591 h 6857999"/>
              <a:gd name="connsiteX8051" fmla="*/ 4638034 w 5286365"/>
              <a:gd name="connsiteY8051" fmla="*/ 5022050 h 6857999"/>
              <a:gd name="connsiteX8052" fmla="*/ 4637241 w 5286365"/>
              <a:gd name="connsiteY8052" fmla="*/ 5013716 h 6857999"/>
              <a:gd name="connsiteX8053" fmla="*/ 4637241 w 5286365"/>
              <a:gd name="connsiteY8053" fmla="*/ 5005382 h 6857999"/>
              <a:gd name="connsiteX8054" fmla="*/ 4637241 w 5286365"/>
              <a:gd name="connsiteY8054" fmla="*/ 4997444 h 6857999"/>
              <a:gd name="connsiteX8055" fmla="*/ 4638034 w 5286365"/>
              <a:gd name="connsiteY8055" fmla="*/ 4989507 h 6857999"/>
              <a:gd name="connsiteX8056" fmla="*/ 4640019 w 5286365"/>
              <a:gd name="connsiteY8056" fmla="*/ 4981569 h 6857999"/>
              <a:gd name="connsiteX8057" fmla="*/ 4643192 w 5286365"/>
              <a:gd name="connsiteY8057" fmla="*/ 4974029 h 6857999"/>
              <a:gd name="connsiteX8058" fmla="*/ 4647161 w 5286365"/>
              <a:gd name="connsiteY8058" fmla="*/ 4966488 h 6857999"/>
              <a:gd name="connsiteX8059" fmla="*/ 4649542 w 5286365"/>
              <a:gd name="connsiteY8059" fmla="*/ 4962916 h 6857999"/>
              <a:gd name="connsiteX8060" fmla="*/ 4651924 w 5286365"/>
              <a:gd name="connsiteY8060" fmla="*/ 4959344 h 6857999"/>
              <a:gd name="connsiteX8061" fmla="*/ 4655097 w 5286365"/>
              <a:gd name="connsiteY8061" fmla="*/ 4955772 h 6857999"/>
              <a:gd name="connsiteX8062" fmla="*/ 4658669 w 5286365"/>
              <a:gd name="connsiteY8062" fmla="*/ 4952994 h 6857999"/>
              <a:gd name="connsiteX8063" fmla="*/ 4662636 w 5286365"/>
              <a:gd name="connsiteY8063" fmla="*/ 4949819 h 6857999"/>
              <a:gd name="connsiteX8064" fmla="*/ 4666605 w 5286365"/>
              <a:gd name="connsiteY8064" fmla="*/ 4946247 h 6857999"/>
              <a:gd name="connsiteX8065" fmla="*/ 4671367 w 5286365"/>
              <a:gd name="connsiteY8065" fmla="*/ 4943866 h 6857999"/>
              <a:gd name="connsiteX8066" fmla="*/ 4676130 w 5286365"/>
              <a:gd name="connsiteY8066" fmla="*/ 4940691 h 6857999"/>
              <a:gd name="connsiteX8067" fmla="*/ 4675333 w 5286365"/>
              <a:gd name="connsiteY8067" fmla="*/ 4945454 h 6857999"/>
              <a:gd name="connsiteX8068" fmla="*/ 4674541 w 5286365"/>
              <a:gd name="connsiteY8068" fmla="*/ 4949819 h 6857999"/>
              <a:gd name="connsiteX8069" fmla="*/ 4674541 w 5286365"/>
              <a:gd name="connsiteY8069" fmla="*/ 4953391 h 6857999"/>
              <a:gd name="connsiteX8070" fmla="*/ 4675333 w 5286365"/>
              <a:gd name="connsiteY8070" fmla="*/ 4957360 h 6857999"/>
              <a:gd name="connsiteX8071" fmla="*/ 4676130 w 5286365"/>
              <a:gd name="connsiteY8071" fmla="*/ 4960535 h 6857999"/>
              <a:gd name="connsiteX8072" fmla="*/ 4677715 w 5286365"/>
              <a:gd name="connsiteY8072" fmla="*/ 4963313 h 6857999"/>
              <a:gd name="connsiteX8073" fmla="*/ 4679304 w 5286365"/>
              <a:gd name="connsiteY8073" fmla="*/ 4966091 h 6857999"/>
              <a:gd name="connsiteX8074" fmla="*/ 4681684 w 5286365"/>
              <a:gd name="connsiteY8074" fmla="*/ 4968472 h 6857999"/>
              <a:gd name="connsiteX8075" fmla="*/ 4683668 w 5286365"/>
              <a:gd name="connsiteY8075" fmla="*/ 4970457 h 6857999"/>
              <a:gd name="connsiteX8076" fmla="*/ 4686842 w 5286365"/>
              <a:gd name="connsiteY8076" fmla="*/ 4972441 h 6857999"/>
              <a:gd name="connsiteX8077" fmla="*/ 4689620 w 5286365"/>
              <a:gd name="connsiteY8077" fmla="*/ 4974425 h 6857999"/>
              <a:gd name="connsiteX8078" fmla="*/ 4693193 w 5286365"/>
              <a:gd name="connsiteY8078" fmla="*/ 4976013 h 6857999"/>
              <a:gd name="connsiteX8079" fmla="*/ 4700731 w 5286365"/>
              <a:gd name="connsiteY8079" fmla="*/ 4978394 h 6857999"/>
              <a:gd name="connsiteX8080" fmla="*/ 4708667 w 5286365"/>
              <a:gd name="connsiteY8080" fmla="*/ 4979982 h 6857999"/>
              <a:gd name="connsiteX8081" fmla="*/ 4709460 w 5286365"/>
              <a:gd name="connsiteY8081" fmla="*/ 4989904 h 6857999"/>
              <a:gd name="connsiteX8082" fmla="*/ 4709857 w 5286365"/>
              <a:gd name="connsiteY8082" fmla="*/ 5000222 h 6857999"/>
              <a:gd name="connsiteX8083" fmla="*/ 4710255 w 5286365"/>
              <a:gd name="connsiteY8083" fmla="*/ 5010144 h 6857999"/>
              <a:gd name="connsiteX8084" fmla="*/ 4709857 w 5286365"/>
              <a:gd name="connsiteY8084" fmla="*/ 5019669 h 6857999"/>
              <a:gd name="connsiteX8085" fmla="*/ 4709460 w 5286365"/>
              <a:gd name="connsiteY8085" fmla="*/ 5024035 h 6857999"/>
              <a:gd name="connsiteX8086" fmla="*/ 4708667 w 5286365"/>
              <a:gd name="connsiteY8086" fmla="*/ 5028797 h 6857999"/>
              <a:gd name="connsiteX8087" fmla="*/ 4707476 w 5286365"/>
              <a:gd name="connsiteY8087" fmla="*/ 5032766 h 6857999"/>
              <a:gd name="connsiteX8088" fmla="*/ 4705891 w 5286365"/>
              <a:gd name="connsiteY8088" fmla="*/ 5036735 h 6857999"/>
              <a:gd name="connsiteX8089" fmla="*/ 4703905 w 5286365"/>
              <a:gd name="connsiteY8089" fmla="*/ 5040307 h 6857999"/>
              <a:gd name="connsiteX8090" fmla="*/ 4701129 w 5286365"/>
              <a:gd name="connsiteY8090" fmla="*/ 5043085 h 6857999"/>
              <a:gd name="connsiteX8091" fmla="*/ 4698349 w 5286365"/>
              <a:gd name="connsiteY8091" fmla="*/ 5045863 h 6857999"/>
              <a:gd name="connsiteX8092" fmla="*/ 4694383 w 5286365"/>
              <a:gd name="connsiteY8092" fmla="*/ 5048244 h 6857999"/>
              <a:gd name="connsiteX8093" fmla="*/ 4699938 w 5286365"/>
              <a:gd name="connsiteY8093" fmla="*/ 5057372 h 6857999"/>
              <a:gd name="connsiteX8094" fmla="*/ 4704698 w 5286365"/>
              <a:gd name="connsiteY8094" fmla="*/ 5065707 h 6857999"/>
              <a:gd name="connsiteX8095" fmla="*/ 4707873 w 5286365"/>
              <a:gd name="connsiteY8095" fmla="*/ 5070469 h 6857999"/>
              <a:gd name="connsiteX8096" fmla="*/ 4711445 w 5286365"/>
              <a:gd name="connsiteY8096" fmla="*/ 5074438 h 6857999"/>
              <a:gd name="connsiteX8097" fmla="*/ 4715015 w 5286365"/>
              <a:gd name="connsiteY8097" fmla="*/ 5078407 h 6857999"/>
              <a:gd name="connsiteX8098" fmla="*/ 4718983 w 5286365"/>
              <a:gd name="connsiteY8098" fmla="*/ 5081979 h 6857999"/>
              <a:gd name="connsiteX8099" fmla="*/ 4717395 w 5286365"/>
              <a:gd name="connsiteY8099" fmla="*/ 5087535 h 6857999"/>
              <a:gd name="connsiteX8100" fmla="*/ 4716208 w 5286365"/>
              <a:gd name="connsiteY8100" fmla="*/ 5092694 h 6857999"/>
              <a:gd name="connsiteX8101" fmla="*/ 4715015 w 5286365"/>
              <a:gd name="connsiteY8101" fmla="*/ 5103807 h 6857999"/>
              <a:gd name="connsiteX8102" fmla="*/ 4714222 w 5286365"/>
              <a:gd name="connsiteY8102" fmla="*/ 5114919 h 6857999"/>
              <a:gd name="connsiteX8103" fmla="*/ 4715015 w 5286365"/>
              <a:gd name="connsiteY8103" fmla="*/ 5126032 h 6857999"/>
              <a:gd name="connsiteX8104" fmla="*/ 4715809 w 5286365"/>
              <a:gd name="connsiteY8104" fmla="*/ 5137541 h 6857999"/>
              <a:gd name="connsiteX8105" fmla="*/ 4717001 w 5286365"/>
              <a:gd name="connsiteY8105" fmla="*/ 5148654 h 6857999"/>
              <a:gd name="connsiteX8106" fmla="*/ 4718983 w 5286365"/>
              <a:gd name="connsiteY8106" fmla="*/ 5170085 h 6857999"/>
              <a:gd name="connsiteX8107" fmla="*/ 4719382 w 5286365"/>
              <a:gd name="connsiteY8107" fmla="*/ 5180800 h 6857999"/>
              <a:gd name="connsiteX8108" fmla="*/ 4719382 w 5286365"/>
              <a:gd name="connsiteY8108" fmla="*/ 5191119 h 6857999"/>
              <a:gd name="connsiteX8109" fmla="*/ 4718191 w 5286365"/>
              <a:gd name="connsiteY8109" fmla="*/ 5201438 h 6857999"/>
              <a:gd name="connsiteX8110" fmla="*/ 4717395 w 5286365"/>
              <a:gd name="connsiteY8110" fmla="*/ 5206200 h 6857999"/>
              <a:gd name="connsiteX8111" fmla="*/ 4715809 w 5286365"/>
              <a:gd name="connsiteY8111" fmla="*/ 5210963 h 6857999"/>
              <a:gd name="connsiteX8112" fmla="*/ 4714222 w 5286365"/>
              <a:gd name="connsiteY8112" fmla="*/ 5215725 h 6857999"/>
              <a:gd name="connsiteX8113" fmla="*/ 4712239 w 5286365"/>
              <a:gd name="connsiteY8113" fmla="*/ 5220488 h 6857999"/>
              <a:gd name="connsiteX8114" fmla="*/ 4709857 w 5286365"/>
              <a:gd name="connsiteY8114" fmla="*/ 5224854 h 6857999"/>
              <a:gd name="connsiteX8115" fmla="*/ 4706684 w 5286365"/>
              <a:gd name="connsiteY8115" fmla="*/ 5229219 h 6857999"/>
              <a:gd name="connsiteX8116" fmla="*/ 4703112 w 5286365"/>
              <a:gd name="connsiteY8116" fmla="*/ 5233585 h 6857999"/>
              <a:gd name="connsiteX8117" fmla="*/ 4699938 w 5286365"/>
              <a:gd name="connsiteY8117" fmla="*/ 5237950 h 6857999"/>
              <a:gd name="connsiteX8118" fmla="*/ 4695176 w 5286365"/>
              <a:gd name="connsiteY8118" fmla="*/ 5241919 h 6857999"/>
              <a:gd name="connsiteX8119" fmla="*/ 4690414 w 5286365"/>
              <a:gd name="connsiteY8119" fmla="*/ 5245888 h 6857999"/>
              <a:gd name="connsiteX8120" fmla="*/ 4689620 w 5286365"/>
              <a:gd name="connsiteY8120" fmla="*/ 5242316 h 6857999"/>
              <a:gd name="connsiteX8121" fmla="*/ 4690414 w 5286365"/>
              <a:gd name="connsiteY8121" fmla="*/ 5239935 h 6857999"/>
              <a:gd name="connsiteX8122" fmla="*/ 4690810 w 5286365"/>
              <a:gd name="connsiteY8122" fmla="*/ 5237950 h 6857999"/>
              <a:gd name="connsiteX8123" fmla="*/ 4692396 w 5286365"/>
              <a:gd name="connsiteY8123" fmla="*/ 5235966 h 6857999"/>
              <a:gd name="connsiteX8124" fmla="*/ 4693588 w 5286365"/>
              <a:gd name="connsiteY8124" fmla="*/ 5233982 h 6857999"/>
              <a:gd name="connsiteX8125" fmla="*/ 4695573 w 5286365"/>
              <a:gd name="connsiteY8125" fmla="*/ 5232394 h 6857999"/>
              <a:gd name="connsiteX8126" fmla="*/ 4699938 w 5286365"/>
              <a:gd name="connsiteY8126" fmla="*/ 5230013 h 6857999"/>
              <a:gd name="connsiteX8127" fmla="*/ 4702714 w 5286365"/>
              <a:gd name="connsiteY8127" fmla="*/ 5227235 h 6857999"/>
              <a:gd name="connsiteX8128" fmla="*/ 4703905 w 5286365"/>
              <a:gd name="connsiteY8128" fmla="*/ 5226441 h 6857999"/>
              <a:gd name="connsiteX8129" fmla="*/ 4704302 w 5286365"/>
              <a:gd name="connsiteY8129" fmla="*/ 5224854 h 6857999"/>
              <a:gd name="connsiteX8130" fmla="*/ 4703905 w 5286365"/>
              <a:gd name="connsiteY8130" fmla="*/ 5223266 h 6857999"/>
              <a:gd name="connsiteX8131" fmla="*/ 4702714 w 5286365"/>
              <a:gd name="connsiteY8131" fmla="*/ 5221679 h 6857999"/>
              <a:gd name="connsiteX8132" fmla="*/ 4700731 w 5286365"/>
              <a:gd name="connsiteY8132" fmla="*/ 5219694 h 6857999"/>
              <a:gd name="connsiteX8133" fmla="*/ 4697952 w 5286365"/>
              <a:gd name="connsiteY8133" fmla="*/ 5217313 h 6857999"/>
              <a:gd name="connsiteX8134" fmla="*/ 4694383 w 5286365"/>
              <a:gd name="connsiteY8134" fmla="*/ 5219694 h 6857999"/>
              <a:gd name="connsiteX8135" fmla="*/ 4691206 w 5286365"/>
              <a:gd name="connsiteY8135" fmla="*/ 5222472 h 6857999"/>
              <a:gd name="connsiteX8136" fmla="*/ 4689223 w 5286365"/>
              <a:gd name="connsiteY8136" fmla="*/ 5224854 h 6857999"/>
              <a:gd name="connsiteX8137" fmla="*/ 4687240 w 5286365"/>
              <a:gd name="connsiteY8137" fmla="*/ 5227235 h 6857999"/>
              <a:gd name="connsiteX8138" fmla="*/ 4686049 w 5286365"/>
              <a:gd name="connsiteY8138" fmla="*/ 5230013 h 6857999"/>
              <a:gd name="connsiteX8139" fmla="*/ 4685651 w 5286365"/>
              <a:gd name="connsiteY8139" fmla="*/ 5232394 h 6857999"/>
              <a:gd name="connsiteX8140" fmla="*/ 4685254 w 5286365"/>
              <a:gd name="connsiteY8140" fmla="*/ 5234775 h 6857999"/>
              <a:gd name="connsiteX8141" fmla="*/ 4685254 w 5286365"/>
              <a:gd name="connsiteY8141" fmla="*/ 5237554 h 6857999"/>
              <a:gd name="connsiteX8142" fmla="*/ 4685651 w 5286365"/>
              <a:gd name="connsiteY8142" fmla="*/ 5243110 h 6857999"/>
              <a:gd name="connsiteX8143" fmla="*/ 4687240 w 5286365"/>
              <a:gd name="connsiteY8143" fmla="*/ 5249063 h 6857999"/>
              <a:gd name="connsiteX8144" fmla="*/ 4688828 w 5286365"/>
              <a:gd name="connsiteY8144" fmla="*/ 5255413 h 6857999"/>
              <a:gd name="connsiteX8145" fmla="*/ 4690414 w 5286365"/>
              <a:gd name="connsiteY8145" fmla="*/ 5262557 h 6857999"/>
              <a:gd name="connsiteX8146" fmla="*/ 4696762 w 5286365"/>
              <a:gd name="connsiteY8146" fmla="*/ 5262557 h 6857999"/>
              <a:gd name="connsiteX8147" fmla="*/ 4699143 w 5286365"/>
              <a:gd name="connsiteY8147" fmla="*/ 5262557 h 6857999"/>
              <a:gd name="connsiteX8148" fmla="*/ 4701129 w 5286365"/>
              <a:gd name="connsiteY8148" fmla="*/ 5261366 h 6857999"/>
              <a:gd name="connsiteX8149" fmla="*/ 4703112 w 5286365"/>
              <a:gd name="connsiteY8149" fmla="*/ 5260969 h 6857999"/>
              <a:gd name="connsiteX8150" fmla="*/ 4704302 w 5286365"/>
              <a:gd name="connsiteY8150" fmla="*/ 5260175 h 6857999"/>
              <a:gd name="connsiteX8151" fmla="*/ 4705891 w 5286365"/>
              <a:gd name="connsiteY8151" fmla="*/ 5258588 h 6857999"/>
              <a:gd name="connsiteX8152" fmla="*/ 4706285 w 5286365"/>
              <a:gd name="connsiteY8152" fmla="*/ 5257000 h 6857999"/>
              <a:gd name="connsiteX8153" fmla="*/ 4705891 w 5286365"/>
              <a:gd name="connsiteY8153" fmla="*/ 5260572 h 6857999"/>
              <a:gd name="connsiteX8154" fmla="*/ 4705891 w 5286365"/>
              <a:gd name="connsiteY8154" fmla="*/ 5264541 h 6857999"/>
              <a:gd name="connsiteX8155" fmla="*/ 4706684 w 5286365"/>
              <a:gd name="connsiteY8155" fmla="*/ 5272875 h 6857999"/>
              <a:gd name="connsiteX8156" fmla="*/ 4708272 w 5286365"/>
              <a:gd name="connsiteY8156" fmla="*/ 5282400 h 6857999"/>
              <a:gd name="connsiteX8157" fmla="*/ 4710650 w 5286365"/>
              <a:gd name="connsiteY8157" fmla="*/ 5292322 h 6857999"/>
              <a:gd name="connsiteX8158" fmla="*/ 4717395 w 5286365"/>
              <a:gd name="connsiteY8158" fmla="*/ 5313357 h 6857999"/>
              <a:gd name="connsiteX8159" fmla="*/ 4720175 w 5286365"/>
              <a:gd name="connsiteY8159" fmla="*/ 5323675 h 6857999"/>
              <a:gd name="connsiteX8160" fmla="*/ 4723349 w 5286365"/>
              <a:gd name="connsiteY8160" fmla="*/ 5334788 h 6857999"/>
              <a:gd name="connsiteX8161" fmla="*/ 4725730 w 5286365"/>
              <a:gd name="connsiteY8161" fmla="*/ 5345504 h 6857999"/>
              <a:gd name="connsiteX8162" fmla="*/ 4727713 w 5286365"/>
              <a:gd name="connsiteY8162" fmla="*/ 5355822 h 6857999"/>
              <a:gd name="connsiteX8163" fmla="*/ 4728904 w 5286365"/>
              <a:gd name="connsiteY8163" fmla="*/ 5366538 h 6857999"/>
              <a:gd name="connsiteX8164" fmla="*/ 4728508 w 5286365"/>
              <a:gd name="connsiteY8164" fmla="*/ 5371300 h 6857999"/>
              <a:gd name="connsiteX8165" fmla="*/ 4728508 w 5286365"/>
              <a:gd name="connsiteY8165" fmla="*/ 5376460 h 6857999"/>
              <a:gd name="connsiteX8166" fmla="*/ 4727318 w 5286365"/>
              <a:gd name="connsiteY8166" fmla="*/ 5380825 h 6857999"/>
              <a:gd name="connsiteX8167" fmla="*/ 4726523 w 5286365"/>
              <a:gd name="connsiteY8167" fmla="*/ 5385588 h 6857999"/>
              <a:gd name="connsiteX8168" fmla="*/ 4724936 w 5286365"/>
              <a:gd name="connsiteY8168" fmla="*/ 5389954 h 6857999"/>
              <a:gd name="connsiteX8169" fmla="*/ 4722954 w 5286365"/>
              <a:gd name="connsiteY8169" fmla="*/ 5394319 h 6857999"/>
              <a:gd name="connsiteX8170" fmla="*/ 4720175 w 5286365"/>
              <a:gd name="connsiteY8170" fmla="*/ 5398685 h 6857999"/>
              <a:gd name="connsiteX8171" fmla="*/ 4717395 w 5286365"/>
              <a:gd name="connsiteY8171" fmla="*/ 5402654 h 6857999"/>
              <a:gd name="connsiteX8172" fmla="*/ 4713429 w 5286365"/>
              <a:gd name="connsiteY8172" fmla="*/ 5406225 h 6857999"/>
              <a:gd name="connsiteX8173" fmla="*/ 4709460 w 5286365"/>
              <a:gd name="connsiteY8173" fmla="*/ 5409400 h 6857999"/>
              <a:gd name="connsiteX8174" fmla="*/ 4712634 w 5286365"/>
              <a:gd name="connsiteY8174" fmla="*/ 5412575 h 6857999"/>
              <a:gd name="connsiteX8175" fmla="*/ 4715412 w 5286365"/>
              <a:gd name="connsiteY8175" fmla="*/ 5415750 h 6857999"/>
              <a:gd name="connsiteX8176" fmla="*/ 4717794 w 5286365"/>
              <a:gd name="connsiteY8176" fmla="*/ 5418925 h 6857999"/>
              <a:gd name="connsiteX8177" fmla="*/ 4719382 w 5286365"/>
              <a:gd name="connsiteY8177" fmla="*/ 5423291 h 6857999"/>
              <a:gd name="connsiteX8178" fmla="*/ 4720967 w 5286365"/>
              <a:gd name="connsiteY8178" fmla="*/ 5426466 h 6857999"/>
              <a:gd name="connsiteX8179" fmla="*/ 4721763 w 5286365"/>
              <a:gd name="connsiteY8179" fmla="*/ 5430832 h 6857999"/>
              <a:gd name="connsiteX8180" fmla="*/ 4722954 w 5286365"/>
              <a:gd name="connsiteY8180" fmla="*/ 5434800 h 6857999"/>
              <a:gd name="connsiteX8181" fmla="*/ 4723349 w 5286365"/>
              <a:gd name="connsiteY8181" fmla="*/ 5439166 h 6857999"/>
              <a:gd name="connsiteX8182" fmla="*/ 4723349 w 5286365"/>
              <a:gd name="connsiteY8182" fmla="*/ 5447897 h 6857999"/>
              <a:gd name="connsiteX8183" fmla="*/ 4722954 w 5286365"/>
              <a:gd name="connsiteY8183" fmla="*/ 5456629 h 6857999"/>
              <a:gd name="connsiteX8184" fmla="*/ 4720175 w 5286365"/>
              <a:gd name="connsiteY8184" fmla="*/ 5474885 h 6857999"/>
              <a:gd name="connsiteX8185" fmla="*/ 4719382 w 5286365"/>
              <a:gd name="connsiteY8185" fmla="*/ 5484013 h 6857999"/>
              <a:gd name="connsiteX8186" fmla="*/ 4718983 w 5286365"/>
              <a:gd name="connsiteY8186" fmla="*/ 5492347 h 6857999"/>
              <a:gd name="connsiteX8187" fmla="*/ 4719382 w 5286365"/>
              <a:gd name="connsiteY8187" fmla="*/ 5501079 h 6857999"/>
              <a:gd name="connsiteX8188" fmla="*/ 4719777 w 5286365"/>
              <a:gd name="connsiteY8188" fmla="*/ 5505047 h 6857999"/>
              <a:gd name="connsiteX8189" fmla="*/ 4720967 w 5286365"/>
              <a:gd name="connsiteY8189" fmla="*/ 5509016 h 6857999"/>
              <a:gd name="connsiteX8190" fmla="*/ 4721763 w 5286365"/>
              <a:gd name="connsiteY8190" fmla="*/ 5512588 h 6857999"/>
              <a:gd name="connsiteX8191" fmla="*/ 4723745 w 5286365"/>
              <a:gd name="connsiteY8191" fmla="*/ 5516160 h 6857999"/>
              <a:gd name="connsiteX8192" fmla="*/ 4725730 w 5286365"/>
              <a:gd name="connsiteY8192" fmla="*/ 5519335 h 6857999"/>
              <a:gd name="connsiteX8193" fmla="*/ 4728508 w 5286365"/>
              <a:gd name="connsiteY8193" fmla="*/ 5522907 h 6857999"/>
              <a:gd name="connsiteX8194" fmla="*/ 4731284 w 5286365"/>
              <a:gd name="connsiteY8194" fmla="*/ 5526082 h 6857999"/>
              <a:gd name="connsiteX8195" fmla="*/ 4734856 w 5286365"/>
              <a:gd name="connsiteY8195" fmla="*/ 5528463 h 6857999"/>
              <a:gd name="connsiteX8196" fmla="*/ 4738826 w 5286365"/>
              <a:gd name="connsiteY8196" fmla="*/ 5530844 h 6857999"/>
              <a:gd name="connsiteX8197" fmla="*/ 4743983 w 5286365"/>
              <a:gd name="connsiteY8197" fmla="*/ 5533622 h 6857999"/>
              <a:gd name="connsiteX8198" fmla="*/ 4730492 w 5286365"/>
              <a:gd name="connsiteY8198" fmla="*/ 5540369 h 6857999"/>
              <a:gd name="connsiteX8199" fmla="*/ 4723745 w 5286365"/>
              <a:gd name="connsiteY8199" fmla="*/ 5543941 h 6857999"/>
              <a:gd name="connsiteX8200" fmla="*/ 4717395 w 5286365"/>
              <a:gd name="connsiteY8200" fmla="*/ 5547513 h 6857999"/>
              <a:gd name="connsiteX8201" fmla="*/ 4711841 w 5286365"/>
              <a:gd name="connsiteY8201" fmla="*/ 5552275 h 6857999"/>
              <a:gd name="connsiteX8202" fmla="*/ 4706285 w 5286365"/>
              <a:gd name="connsiteY8202" fmla="*/ 5557435 h 6857999"/>
              <a:gd name="connsiteX8203" fmla="*/ 4703905 w 5286365"/>
              <a:gd name="connsiteY8203" fmla="*/ 5561007 h 6857999"/>
              <a:gd name="connsiteX8204" fmla="*/ 4701129 w 5286365"/>
              <a:gd name="connsiteY8204" fmla="*/ 5564579 h 6857999"/>
              <a:gd name="connsiteX8205" fmla="*/ 4698746 w 5286365"/>
              <a:gd name="connsiteY8205" fmla="*/ 5568547 h 6857999"/>
              <a:gd name="connsiteX8206" fmla="*/ 4696366 w 5286365"/>
              <a:gd name="connsiteY8206" fmla="*/ 5573310 h 6857999"/>
              <a:gd name="connsiteX8207" fmla="*/ 4700336 w 5286365"/>
              <a:gd name="connsiteY8207" fmla="*/ 5573310 h 6857999"/>
              <a:gd name="connsiteX8208" fmla="*/ 4703905 w 5286365"/>
              <a:gd name="connsiteY8208" fmla="*/ 5573707 h 6857999"/>
              <a:gd name="connsiteX8209" fmla="*/ 4707476 w 5286365"/>
              <a:gd name="connsiteY8209" fmla="*/ 5574104 h 6857999"/>
              <a:gd name="connsiteX8210" fmla="*/ 4710650 w 5286365"/>
              <a:gd name="connsiteY8210" fmla="*/ 5575294 h 6857999"/>
              <a:gd name="connsiteX8211" fmla="*/ 4713429 w 5286365"/>
              <a:gd name="connsiteY8211" fmla="*/ 5576882 h 6857999"/>
              <a:gd name="connsiteX8212" fmla="*/ 4715809 w 5286365"/>
              <a:gd name="connsiteY8212" fmla="*/ 5578072 h 6857999"/>
              <a:gd name="connsiteX8213" fmla="*/ 4717794 w 5286365"/>
              <a:gd name="connsiteY8213" fmla="*/ 5579660 h 6857999"/>
              <a:gd name="connsiteX8214" fmla="*/ 4719382 w 5286365"/>
              <a:gd name="connsiteY8214" fmla="*/ 5581644 h 6857999"/>
              <a:gd name="connsiteX8215" fmla="*/ 4720175 w 5286365"/>
              <a:gd name="connsiteY8215" fmla="*/ 5583629 h 6857999"/>
              <a:gd name="connsiteX8216" fmla="*/ 4719777 w 5286365"/>
              <a:gd name="connsiteY8216" fmla="*/ 5585613 h 6857999"/>
              <a:gd name="connsiteX8217" fmla="*/ 4718983 w 5286365"/>
              <a:gd name="connsiteY8217" fmla="*/ 5587597 h 6857999"/>
              <a:gd name="connsiteX8218" fmla="*/ 4717001 w 5286365"/>
              <a:gd name="connsiteY8218" fmla="*/ 5589582 h 6857999"/>
              <a:gd name="connsiteX8219" fmla="*/ 4713826 w 5286365"/>
              <a:gd name="connsiteY8219" fmla="*/ 5591566 h 6857999"/>
              <a:gd name="connsiteX8220" fmla="*/ 4709460 w 5286365"/>
              <a:gd name="connsiteY8220" fmla="*/ 5593154 h 6857999"/>
              <a:gd name="connsiteX8221" fmla="*/ 4703905 w 5286365"/>
              <a:gd name="connsiteY8221" fmla="*/ 5594741 h 6857999"/>
              <a:gd name="connsiteX8222" fmla="*/ 4696762 w 5286365"/>
              <a:gd name="connsiteY8222" fmla="*/ 5595932 h 6857999"/>
              <a:gd name="connsiteX8223" fmla="*/ 4700731 w 5286365"/>
              <a:gd name="connsiteY8223" fmla="*/ 5604663 h 6857999"/>
              <a:gd name="connsiteX8224" fmla="*/ 4703905 w 5286365"/>
              <a:gd name="connsiteY8224" fmla="*/ 5613394 h 6857999"/>
              <a:gd name="connsiteX8225" fmla="*/ 4706285 w 5286365"/>
              <a:gd name="connsiteY8225" fmla="*/ 5622919 h 6857999"/>
              <a:gd name="connsiteX8226" fmla="*/ 4708272 w 5286365"/>
              <a:gd name="connsiteY8226" fmla="*/ 5632047 h 6857999"/>
              <a:gd name="connsiteX8227" fmla="*/ 4709857 w 5286365"/>
              <a:gd name="connsiteY8227" fmla="*/ 5640779 h 6857999"/>
              <a:gd name="connsiteX8228" fmla="*/ 4711445 w 5286365"/>
              <a:gd name="connsiteY8228" fmla="*/ 5650304 h 6857999"/>
              <a:gd name="connsiteX8229" fmla="*/ 4711841 w 5286365"/>
              <a:gd name="connsiteY8229" fmla="*/ 5659829 h 6857999"/>
              <a:gd name="connsiteX8230" fmla="*/ 4712239 w 5286365"/>
              <a:gd name="connsiteY8230" fmla="*/ 5669750 h 6857999"/>
              <a:gd name="connsiteX8231" fmla="*/ 4712239 w 5286365"/>
              <a:gd name="connsiteY8231" fmla="*/ 5689197 h 6857999"/>
              <a:gd name="connsiteX8232" fmla="*/ 4711445 w 5286365"/>
              <a:gd name="connsiteY8232" fmla="*/ 5708644 h 6857999"/>
              <a:gd name="connsiteX8233" fmla="*/ 4709460 w 5286365"/>
              <a:gd name="connsiteY8233" fmla="*/ 5747934 h 6857999"/>
              <a:gd name="connsiteX8234" fmla="*/ 4708667 w 5286365"/>
              <a:gd name="connsiteY8234" fmla="*/ 5767382 h 6857999"/>
              <a:gd name="connsiteX8235" fmla="*/ 4708667 w 5286365"/>
              <a:gd name="connsiteY8235" fmla="*/ 5786432 h 6857999"/>
              <a:gd name="connsiteX8236" fmla="*/ 4709460 w 5286365"/>
              <a:gd name="connsiteY8236" fmla="*/ 5795956 h 6857999"/>
              <a:gd name="connsiteX8237" fmla="*/ 4710255 w 5286365"/>
              <a:gd name="connsiteY8237" fmla="*/ 5805084 h 6857999"/>
              <a:gd name="connsiteX8238" fmla="*/ 4711841 w 5286365"/>
              <a:gd name="connsiteY8238" fmla="*/ 5814610 h 6857999"/>
              <a:gd name="connsiteX8239" fmla="*/ 4713826 w 5286365"/>
              <a:gd name="connsiteY8239" fmla="*/ 5823738 h 6857999"/>
              <a:gd name="connsiteX8240" fmla="*/ 4715809 w 5286365"/>
              <a:gd name="connsiteY8240" fmla="*/ 5832072 h 6857999"/>
              <a:gd name="connsiteX8241" fmla="*/ 4718983 w 5286365"/>
              <a:gd name="connsiteY8241" fmla="*/ 5841200 h 6857999"/>
              <a:gd name="connsiteX8242" fmla="*/ 4722158 w 5286365"/>
              <a:gd name="connsiteY8242" fmla="*/ 5849534 h 6857999"/>
              <a:gd name="connsiteX8243" fmla="*/ 4726523 w 5286365"/>
              <a:gd name="connsiteY8243" fmla="*/ 5857869 h 6857999"/>
              <a:gd name="connsiteX8244" fmla="*/ 4731284 w 5286365"/>
              <a:gd name="connsiteY8244" fmla="*/ 5866204 h 6857999"/>
              <a:gd name="connsiteX8245" fmla="*/ 4737237 w 5286365"/>
              <a:gd name="connsiteY8245" fmla="*/ 5873744 h 6857999"/>
              <a:gd name="connsiteX8246" fmla="*/ 4743588 w 5286365"/>
              <a:gd name="connsiteY8246" fmla="*/ 5881682 h 6857999"/>
              <a:gd name="connsiteX8247" fmla="*/ 4751126 w 5286365"/>
              <a:gd name="connsiteY8247" fmla="*/ 5888825 h 6857999"/>
              <a:gd name="connsiteX8248" fmla="*/ 4750331 w 5286365"/>
              <a:gd name="connsiteY8248" fmla="*/ 5891206 h 6857999"/>
              <a:gd name="connsiteX8249" fmla="*/ 4749538 w 5286365"/>
              <a:gd name="connsiteY8249" fmla="*/ 5892794 h 6857999"/>
              <a:gd name="connsiteX8250" fmla="*/ 4748347 w 5286365"/>
              <a:gd name="connsiteY8250" fmla="*/ 5894382 h 6857999"/>
              <a:gd name="connsiteX8251" fmla="*/ 4746762 w 5286365"/>
              <a:gd name="connsiteY8251" fmla="*/ 5895969 h 6857999"/>
              <a:gd name="connsiteX8252" fmla="*/ 4742792 w 5286365"/>
              <a:gd name="connsiteY8252" fmla="*/ 5898350 h 6857999"/>
              <a:gd name="connsiteX8253" fmla="*/ 4739221 w 5286365"/>
              <a:gd name="connsiteY8253" fmla="*/ 5900334 h 6857999"/>
              <a:gd name="connsiteX8254" fmla="*/ 4735254 w 5286365"/>
              <a:gd name="connsiteY8254" fmla="*/ 5903113 h 6857999"/>
              <a:gd name="connsiteX8255" fmla="*/ 4732078 w 5286365"/>
              <a:gd name="connsiteY8255" fmla="*/ 5905097 h 6857999"/>
              <a:gd name="connsiteX8256" fmla="*/ 4730492 w 5286365"/>
              <a:gd name="connsiteY8256" fmla="*/ 5906288 h 6857999"/>
              <a:gd name="connsiteX8257" fmla="*/ 4728904 w 5286365"/>
              <a:gd name="connsiteY8257" fmla="*/ 5907875 h 6857999"/>
              <a:gd name="connsiteX8258" fmla="*/ 4727713 w 5286365"/>
              <a:gd name="connsiteY8258" fmla="*/ 5909860 h 6857999"/>
              <a:gd name="connsiteX8259" fmla="*/ 4727318 w 5286365"/>
              <a:gd name="connsiteY8259" fmla="*/ 5911844 h 6857999"/>
              <a:gd name="connsiteX8260" fmla="*/ 4732475 w 5286365"/>
              <a:gd name="connsiteY8260" fmla="*/ 5911844 h 6857999"/>
              <a:gd name="connsiteX8261" fmla="*/ 4736445 w 5286365"/>
              <a:gd name="connsiteY8261" fmla="*/ 5911050 h 6857999"/>
              <a:gd name="connsiteX8262" fmla="*/ 4740013 w 5286365"/>
              <a:gd name="connsiteY8262" fmla="*/ 5909860 h 6857999"/>
              <a:gd name="connsiteX8263" fmla="*/ 4742792 w 5286365"/>
              <a:gd name="connsiteY8263" fmla="*/ 5909066 h 6857999"/>
              <a:gd name="connsiteX8264" fmla="*/ 4746364 w 5286365"/>
              <a:gd name="connsiteY8264" fmla="*/ 5907478 h 6857999"/>
              <a:gd name="connsiteX8265" fmla="*/ 4749935 w 5286365"/>
              <a:gd name="connsiteY8265" fmla="*/ 5906288 h 6857999"/>
              <a:gd name="connsiteX8266" fmla="*/ 4753902 w 5286365"/>
              <a:gd name="connsiteY8266" fmla="*/ 5905891 h 6857999"/>
              <a:gd name="connsiteX8267" fmla="*/ 4759457 w 5286365"/>
              <a:gd name="connsiteY8267" fmla="*/ 5905891 h 6857999"/>
              <a:gd name="connsiteX8268" fmla="*/ 4753902 w 5286365"/>
              <a:gd name="connsiteY8268" fmla="*/ 5909463 h 6857999"/>
              <a:gd name="connsiteX8269" fmla="*/ 4749935 w 5286365"/>
              <a:gd name="connsiteY8269" fmla="*/ 5912638 h 6857999"/>
              <a:gd name="connsiteX8270" fmla="*/ 4746364 w 5286365"/>
              <a:gd name="connsiteY8270" fmla="*/ 5915416 h 6857999"/>
              <a:gd name="connsiteX8271" fmla="*/ 4744381 w 5286365"/>
              <a:gd name="connsiteY8271" fmla="*/ 5918988 h 6857999"/>
              <a:gd name="connsiteX8272" fmla="*/ 4742395 w 5286365"/>
              <a:gd name="connsiteY8272" fmla="*/ 5922163 h 6857999"/>
              <a:gd name="connsiteX8273" fmla="*/ 4741602 w 5286365"/>
              <a:gd name="connsiteY8273" fmla="*/ 5924941 h 6857999"/>
              <a:gd name="connsiteX8274" fmla="*/ 4740808 w 5286365"/>
              <a:gd name="connsiteY8274" fmla="*/ 5928116 h 6857999"/>
              <a:gd name="connsiteX8275" fmla="*/ 4740808 w 5286365"/>
              <a:gd name="connsiteY8275" fmla="*/ 5930894 h 6857999"/>
              <a:gd name="connsiteX8276" fmla="*/ 4740808 w 5286365"/>
              <a:gd name="connsiteY8276" fmla="*/ 5936450 h 6857999"/>
              <a:gd name="connsiteX8277" fmla="*/ 4740808 w 5286365"/>
              <a:gd name="connsiteY8277" fmla="*/ 5942006 h 6857999"/>
              <a:gd name="connsiteX8278" fmla="*/ 4740808 w 5286365"/>
              <a:gd name="connsiteY8278" fmla="*/ 5944784 h 6857999"/>
              <a:gd name="connsiteX8279" fmla="*/ 4740013 w 5286365"/>
              <a:gd name="connsiteY8279" fmla="*/ 5947166 h 6857999"/>
              <a:gd name="connsiteX8280" fmla="*/ 4738428 w 5286365"/>
              <a:gd name="connsiteY8280" fmla="*/ 5949150 h 6857999"/>
              <a:gd name="connsiteX8281" fmla="*/ 4736445 w 5286365"/>
              <a:gd name="connsiteY8281" fmla="*/ 5951532 h 6857999"/>
              <a:gd name="connsiteX8282" fmla="*/ 4736046 w 5286365"/>
              <a:gd name="connsiteY8282" fmla="*/ 5951134 h 6857999"/>
              <a:gd name="connsiteX8283" fmla="*/ 4734458 w 5286365"/>
              <a:gd name="connsiteY8283" fmla="*/ 5950738 h 6857999"/>
              <a:gd name="connsiteX8284" fmla="*/ 4730889 w 5286365"/>
              <a:gd name="connsiteY8284" fmla="*/ 5947563 h 6857999"/>
              <a:gd name="connsiteX8285" fmla="*/ 4726523 w 5286365"/>
              <a:gd name="connsiteY8285" fmla="*/ 5943594 h 6857999"/>
              <a:gd name="connsiteX8286" fmla="*/ 4720967 w 5286365"/>
              <a:gd name="connsiteY8286" fmla="*/ 5940022 h 6857999"/>
              <a:gd name="connsiteX8287" fmla="*/ 4717794 w 5286365"/>
              <a:gd name="connsiteY8287" fmla="*/ 5938434 h 6857999"/>
              <a:gd name="connsiteX8288" fmla="*/ 4715412 w 5286365"/>
              <a:gd name="connsiteY8288" fmla="*/ 5937641 h 6857999"/>
              <a:gd name="connsiteX8289" fmla="*/ 4712634 w 5286365"/>
              <a:gd name="connsiteY8289" fmla="*/ 5937641 h 6857999"/>
              <a:gd name="connsiteX8290" fmla="*/ 4710255 w 5286365"/>
              <a:gd name="connsiteY8290" fmla="*/ 5938038 h 6857999"/>
              <a:gd name="connsiteX8291" fmla="*/ 4708272 w 5286365"/>
              <a:gd name="connsiteY8291" fmla="*/ 5939625 h 6857999"/>
              <a:gd name="connsiteX8292" fmla="*/ 4706285 w 5286365"/>
              <a:gd name="connsiteY8292" fmla="*/ 5942404 h 6857999"/>
              <a:gd name="connsiteX8293" fmla="*/ 4705095 w 5286365"/>
              <a:gd name="connsiteY8293" fmla="*/ 5945975 h 6857999"/>
              <a:gd name="connsiteX8294" fmla="*/ 4704302 w 5286365"/>
              <a:gd name="connsiteY8294" fmla="*/ 5951532 h 6857999"/>
              <a:gd name="connsiteX8295" fmla="*/ 4702317 w 5286365"/>
              <a:gd name="connsiteY8295" fmla="*/ 5949547 h 6857999"/>
              <a:gd name="connsiteX8296" fmla="*/ 4701920 w 5286365"/>
              <a:gd name="connsiteY8296" fmla="*/ 5947166 h 6857999"/>
              <a:gd name="connsiteX8297" fmla="*/ 4701920 w 5286365"/>
              <a:gd name="connsiteY8297" fmla="*/ 5944784 h 6857999"/>
              <a:gd name="connsiteX8298" fmla="*/ 4702714 w 5286365"/>
              <a:gd name="connsiteY8298" fmla="*/ 5941610 h 6857999"/>
              <a:gd name="connsiteX8299" fmla="*/ 4704698 w 5286365"/>
              <a:gd name="connsiteY8299" fmla="*/ 5938434 h 6857999"/>
              <a:gd name="connsiteX8300" fmla="*/ 4706684 w 5286365"/>
              <a:gd name="connsiteY8300" fmla="*/ 5934863 h 6857999"/>
              <a:gd name="connsiteX8301" fmla="*/ 4711841 w 5286365"/>
              <a:gd name="connsiteY8301" fmla="*/ 5927719 h 6857999"/>
              <a:gd name="connsiteX8302" fmla="*/ 4715015 w 5286365"/>
              <a:gd name="connsiteY8302" fmla="*/ 5923354 h 6857999"/>
              <a:gd name="connsiteX8303" fmla="*/ 4717395 w 5286365"/>
              <a:gd name="connsiteY8303" fmla="*/ 5919384 h 6857999"/>
              <a:gd name="connsiteX8304" fmla="*/ 4719382 w 5286365"/>
              <a:gd name="connsiteY8304" fmla="*/ 5915019 h 6857999"/>
              <a:gd name="connsiteX8305" fmla="*/ 4720967 w 5286365"/>
              <a:gd name="connsiteY8305" fmla="*/ 5910654 h 6857999"/>
              <a:gd name="connsiteX8306" fmla="*/ 4721763 w 5286365"/>
              <a:gd name="connsiteY8306" fmla="*/ 5905494 h 6857999"/>
              <a:gd name="connsiteX8307" fmla="*/ 4721763 w 5286365"/>
              <a:gd name="connsiteY8307" fmla="*/ 5900334 h 6857999"/>
              <a:gd name="connsiteX8308" fmla="*/ 4720967 w 5286365"/>
              <a:gd name="connsiteY8308" fmla="*/ 5894778 h 6857999"/>
              <a:gd name="connsiteX8309" fmla="*/ 4718983 w 5286365"/>
              <a:gd name="connsiteY8309" fmla="*/ 5889222 h 6857999"/>
              <a:gd name="connsiteX8310" fmla="*/ 4717001 w 5286365"/>
              <a:gd name="connsiteY8310" fmla="*/ 5890810 h 6857999"/>
              <a:gd name="connsiteX8311" fmla="*/ 4715015 w 5286365"/>
              <a:gd name="connsiteY8311" fmla="*/ 5892397 h 6857999"/>
              <a:gd name="connsiteX8312" fmla="*/ 4713429 w 5286365"/>
              <a:gd name="connsiteY8312" fmla="*/ 5893984 h 6857999"/>
              <a:gd name="connsiteX8313" fmla="*/ 4711841 w 5286365"/>
              <a:gd name="connsiteY8313" fmla="*/ 5895969 h 6857999"/>
              <a:gd name="connsiteX8314" fmla="*/ 4710255 w 5286365"/>
              <a:gd name="connsiteY8314" fmla="*/ 5899938 h 6857999"/>
              <a:gd name="connsiteX8315" fmla="*/ 4708667 w 5286365"/>
              <a:gd name="connsiteY8315" fmla="*/ 5905097 h 6857999"/>
              <a:gd name="connsiteX8316" fmla="*/ 4707476 w 5286365"/>
              <a:gd name="connsiteY8316" fmla="*/ 5915019 h 6857999"/>
              <a:gd name="connsiteX8317" fmla="*/ 4705891 w 5286365"/>
              <a:gd name="connsiteY8317" fmla="*/ 5919384 h 6857999"/>
              <a:gd name="connsiteX8318" fmla="*/ 4704698 w 5286365"/>
              <a:gd name="connsiteY8318" fmla="*/ 5921369 h 6857999"/>
              <a:gd name="connsiteX8319" fmla="*/ 4703905 w 5286365"/>
              <a:gd name="connsiteY8319" fmla="*/ 5923354 h 6857999"/>
              <a:gd name="connsiteX8320" fmla="*/ 4699938 w 5286365"/>
              <a:gd name="connsiteY8320" fmla="*/ 5922560 h 6857999"/>
              <a:gd name="connsiteX8321" fmla="*/ 4697159 w 5286365"/>
              <a:gd name="connsiteY8321" fmla="*/ 5920972 h 6857999"/>
              <a:gd name="connsiteX8322" fmla="*/ 4695176 w 5286365"/>
              <a:gd name="connsiteY8322" fmla="*/ 5918988 h 6857999"/>
              <a:gd name="connsiteX8323" fmla="*/ 4694383 w 5286365"/>
              <a:gd name="connsiteY8323" fmla="*/ 5917400 h 6857999"/>
              <a:gd name="connsiteX8324" fmla="*/ 4693588 w 5286365"/>
              <a:gd name="connsiteY8324" fmla="*/ 5915019 h 6857999"/>
              <a:gd name="connsiteX8325" fmla="*/ 4694383 w 5286365"/>
              <a:gd name="connsiteY8325" fmla="*/ 5913034 h 6857999"/>
              <a:gd name="connsiteX8326" fmla="*/ 4694778 w 5286365"/>
              <a:gd name="connsiteY8326" fmla="*/ 5910654 h 6857999"/>
              <a:gd name="connsiteX8327" fmla="*/ 4695573 w 5286365"/>
              <a:gd name="connsiteY8327" fmla="*/ 5907875 h 6857999"/>
              <a:gd name="connsiteX8328" fmla="*/ 4698349 w 5286365"/>
              <a:gd name="connsiteY8328" fmla="*/ 5903510 h 6857999"/>
              <a:gd name="connsiteX8329" fmla="*/ 4700731 w 5286365"/>
              <a:gd name="connsiteY8329" fmla="*/ 5898350 h 6857999"/>
              <a:gd name="connsiteX8330" fmla="*/ 4702714 w 5286365"/>
              <a:gd name="connsiteY8330" fmla="*/ 5893984 h 6857999"/>
              <a:gd name="connsiteX8331" fmla="*/ 4703112 w 5286365"/>
              <a:gd name="connsiteY8331" fmla="*/ 5891206 h 6857999"/>
              <a:gd name="connsiteX8332" fmla="*/ 4702714 w 5286365"/>
              <a:gd name="connsiteY8332" fmla="*/ 5889222 h 6857999"/>
              <a:gd name="connsiteX8333" fmla="*/ 4698349 w 5286365"/>
              <a:gd name="connsiteY8333" fmla="*/ 5892794 h 6857999"/>
              <a:gd name="connsiteX8334" fmla="*/ 4694383 w 5286365"/>
              <a:gd name="connsiteY8334" fmla="*/ 5895969 h 6857999"/>
              <a:gd name="connsiteX8335" fmla="*/ 4690810 w 5286365"/>
              <a:gd name="connsiteY8335" fmla="*/ 5899938 h 6857999"/>
              <a:gd name="connsiteX8336" fmla="*/ 4687635 w 5286365"/>
              <a:gd name="connsiteY8336" fmla="*/ 5904304 h 6857999"/>
              <a:gd name="connsiteX8337" fmla="*/ 4685254 w 5286365"/>
              <a:gd name="connsiteY8337" fmla="*/ 5909066 h 6857999"/>
              <a:gd name="connsiteX8338" fmla="*/ 4683270 w 5286365"/>
              <a:gd name="connsiteY8338" fmla="*/ 5913828 h 6857999"/>
              <a:gd name="connsiteX8339" fmla="*/ 4681684 w 5286365"/>
              <a:gd name="connsiteY8339" fmla="*/ 5918988 h 6857999"/>
              <a:gd name="connsiteX8340" fmla="*/ 4680096 w 5286365"/>
              <a:gd name="connsiteY8340" fmla="*/ 5924147 h 6857999"/>
              <a:gd name="connsiteX8341" fmla="*/ 4678113 w 5286365"/>
              <a:gd name="connsiteY8341" fmla="*/ 5934863 h 6857999"/>
              <a:gd name="connsiteX8342" fmla="*/ 4676525 w 5286365"/>
              <a:gd name="connsiteY8342" fmla="*/ 5946769 h 6857999"/>
              <a:gd name="connsiteX8343" fmla="*/ 4674541 w 5286365"/>
              <a:gd name="connsiteY8343" fmla="*/ 5958278 h 6857999"/>
              <a:gd name="connsiteX8344" fmla="*/ 4672557 w 5286365"/>
              <a:gd name="connsiteY8344" fmla="*/ 5968994 h 6857999"/>
              <a:gd name="connsiteX8345" fmla="*/ 4670574 w 5286365"/>
              <a:gd name="connsiteY8345" fmla="*/ 5957088 h 6857999"/>
              <a:gd name="connsiteX8346" fmla="*/ 4669779 w 5286365"/>
              <a:gd name="connsiteY8346" fmla="*/ 5945182 h 6857999"/>
              <a:gd name="connsiteX8347" fmla="*/ 4668590 w 5286365"/>
              <a:gd name="connsiteY8347" fmla="*/ 5932482 h 6857999"/>
              <a:gd name="connsiteX8348" fmla="*/ 4668194 w 5286365"/>
              <a:gd name="connsiteY8348" fmla="*/ 5920575 h 6857999"/>
              <a:gd name="connsiteX8349" fmla="*/ 4668194 w 5286365"/>
              <a:gd name="connsiteY8349" fmla="*/ 5908272 h 6857999"/>
              <a:gd name="connsiteX8350" fmla="*/ 4668590 w 5286365"/>
              <a:gd name="connsiteY8350" fmla="*/ 5895969 h 6857999"/>
              <a:gd name="connsiteX8351" fmla="*/ 4669779 w 5286365"/>
              <a:gd name="connsiteY8351" fmla="*/ 5870966 h 6857999"/>
              <a:gd name="connsiteX8352" fmla="*/ 4672160 w 5286365"/>
              <a:gd name="connsiteY8352" fmla="*/ 5845566 h 6857999"/>
              <a:gd name="connsiteX8353" fmla="*/ 4674541 w 5286365"/>
              <a:gd name="connsiteY8353" fmla="*/ 5820166 h 6857999"/>
              <a:gd name="connsiteX8354" fmla="*/ 4680096 w 5286365"/>
              <a:gd name="connsiteY8354" fmla="*/ 5768969 h 6857999"/>
              <a:gd name="connsiteX8355" fmla="*/ 4682080 w 5286365"/>
              <a:gd name="connsiteY8355" fmla="*/ 5743172 h 6857999"/>
              <a:gd name="connsiteX8356" fmla="*/ 4683668 w 5286365"/>
              <a:gd name="connsiteY8356" fmla="*/ 5717772 h 6857999"/>
              <a:gd name="connsiteX8357" fmla="*/ 4683668 w 5286365"/>
              <a:gd name="connsiteY8357" fmla="*/ 5705072 h 6857999"/>
              <a:gd name="connsiteX8358" fmla="*/ 4683668 w 5286365"/>
              <a:gd name="connsiteY8358" fmla="*/ 5691975 h 6857999"/>
              <a:gd name="connsiteX8359" fmla="*/ 4683270 w 5286365"/>
              <a:gd name="connsiteY8359" fmla="*/ 5679672 h 6857999"/>
              <a:gd name="connsiteX8360" fmla="*/ 4682875 w 5286365"/>
              <a:gd name="connsiteY8360" fmla="*/ 5666972 h 6857999"/>
              <a:gd name="connsiteX8361" fmla="*/ 4681286 w 5286365"/>
              <a:gd name="connsiteY8361" fmla="*/ 5654669 h 6857999"/>
              <a:gd name="connsiteX8362" fmla="*/ 4679699 w 5286365"/>
              <a:gd name="connsiteY8362" fmla="*/ 5641969 h 6857999"/>
              <a:gd name="connsiteX8363" fmla="*/ 4677320 w 5286365"/>
              <a:gd name="connsiteY8363" fmla="*/ 5629269 h 6857999"/>
              <a:gd name="connsiteX8364" fmla="*/ 4674144 w 5286365"/>
              <a:gd name="connsiteY8364" fmla="*/ 5616966 h 6857999"/>
              <a:gd name="connsiteX8365" fmla="*/ 4670574 w 5286365"/>
              <a:gd name="connsiteY8365" fmla="*/ 5604266 h 6857999"/>
              <a:gd name="connsiteX8366" fmla="*/ 4666605 w 5286365"/>
              <a:gd name="connsiteY8366" fmla="*/ 5592360 h 6857999"/>
              <a:gd name="connsiteX8367" fmla="*/ 4661447 w 5286365"/>
              <a:gd name="connsiteY8367" fmla="*/ 5580057 h 6857999"/>
              <a:gd name="connsiteX8368" fmla="*/ 4656287 w 5286365"/>
              <a:gd name="connsiteY8368" fmla="*/ 5568150 h 6857999"/>
              <a:gd name="connsiteX8369" fmla="*/ 4657082 w 5286365"/>
              <a:gd name="connsiteY8369" fmla="*/ 5564579 h 6857999"/>
              <a:gd name="connsiteX8370" fmla="*/ 4658669 w 5286365"/>
              <a:gd name="connsiteY8370" fmla="*/ 5562197 h 6857999"/>
              <a:gd name="connsiteX8371" fmla="*/ 4660258 w 5286365"/>
              <a:gd name="connsiteY8371" fmla="*/ 5559022 h 6857999"/>
              <a:gd name="connsiteX8372" fmla="*/ 4661447 w 5286365"/>
              <a:gd name="connsiteY8372" fmla="*/ 5556641 h 6857999"/>
              <a:gd name="connsiteX8373" fmla="*/ 4666208 w 5286365"/>
              <a:gd name="connsiteY8373" fmla="*/ 5551482 h 6857999"/>
              <a:gd name="connsiteX8374" fmla="*/ 4670574 w 5286365"/>
              <a:gd name="connsiteY8374" fmla="*/ 5547116 h 6857999"/>
              <a:gd name="connsiteX8375" fmla="*/ 4675732 w 5286365"/>
              <a:gd name="connsiteY8375" fmla="*/ 5543147 h 6857999"/>
              <a:gd name="connsiteX8376" fmla="*/ 4680096 w 5286365"/>
              <a:gd name="connsiteY8376" fmla="*/ 5538385 h 6857999"/>
              <a:gd name="connsiteX8377" fmla="*/ 4684066 w 5286365"/>
              <a:gd name="connsiteY8377" fmla="*/ 5533622 h 6857999"/>
              <a:gd name="connsiteX8378" fmla="*/ 4686049 w 5286365"/>
              <a:gd name="connsiteY8378" fmla="*/ 5530844 h 6857999"/>
              <a:gd name="connsiteX8379" fmla="*/ 4687635 w 5286365"/>
              <a:gd name="connsiteY8379" fmla="*/ 5528463 h 6857999"/>
              <a:gd name="connsiteX8380" fmla="*/ 4686842 w 5286365"/>
              <a:gd name="connsiteY8380" fmla="*/ 5526479 h 6857999"/>
              <a:gd name="connsiteX8381" fmla="*/ 4685254 w 5286365"/>
              <a:gd name="connsiteY8381" fmla="*/ 5524891 h 6857999"/>
              <a:gd name="connsiteX8382" fmla="*/ 4683270 w 5286365"/>
              <a:gd name="connsiteY8382" fmla="*/ 5523304 h 6857999"/>
              <a:gd name="connsiteX8383" fmla="*/ 4681286 w 5286365"/>
              <a:gd name="connsiteY8383" fmla="*/ 5522907 h 6857999"/>
              <a:gd name="connsiteX8384" fmla="*/ 4676525 w 5286365"/>
              <a:gd name="connsiteY8384" fmla="*/ 5520922 h 6857999"/>
              <a:gd name="connsiteX8385" fmla="*/ 4671763 w 5286365"/>
              <a:gd name="connsiteY8385" fmla="*/ 5520129 h 6857999"/>
              <a:gd name="connsiteX8386" fmla="*/ 4667003 w 5286365"/>
              <a:gd name="connsiteY8386" fmla="*/ 5518144 h 6857999"/>
              <a:gd name="connsiteX8387" fmla="*/ 4665017 w 5286365"/>
              <a:gd name="connsiteY8387" fmla="*/ 5516954 h 6857999"/>
              <a:gd name="connsiteX8388" fmla="*/ 4663827 w 5286365"/>
              <a:gd name="connsiteY8388" fmla="*/ 5515366 h 6857999"/>
              <a:gd name="connsiteX8389" fmla="*/ 4662636 w 5286365"/>
              <a:gd name="connsiteY8389" fmla="*/ 5513779 h 6857999"/>
              <a:gd name="connsiteX8390" fmla="*/ 4662241 w 5286365"/>
              <a:gd name="connsiteY8390" fmla="*/ 5511397 h 6857999"/>
              <a:gd name="connsiteX8391" fmla="*/ 4662241 w 5286365"/>
              <a:gd name="connsiteY8391" fmla="*/ 5509016 h 6857999"/>
              <a:gd name="connsiteX8392" fmla="*/ 4663033 w 5286365"/>
              <a:gd name="connsiteY8392" fmla="*/ 5505841 h 6857999"/>
              <a:gd name="connsiteX8393" fmla="*/ 4667796 w 5286365"/>
              <a:gd name="connsiteY8393" fmla="*/ 5505444 h 6857999"/>
              <a:gd name="connsiteX8394" fmla="*/ 4671367 w 5286365"/>
              <a:gd name="connsiteY8394" fmla="*/ 5504254 h 6857999"/>
              <a:gd name="connsiteX8395" fmla="*/ 4674144 w 5286365"/>
              <a:gd name="connsiteY8395" fmla="*/ 5503460 h 6857999"/>
              <a:gd name="connsiteX8396" fmla="*/ 4676130 w 5286365"/>
              <a:gd name="connsiteY8396" fmla="*/ 5502269 h 6857999"/>
              <a:gd name="connsiteX8397" fmla="*/ 4678113 w 5286365"/>
              <a:gd name="connsiteY8397" fmla="*/ 5501079 h 6857999"/>
              <a:gd name="connsiteX8398" fmla="*/ 4679304 w 5286365"/>
              <a:gd name="connsiteY8398" fmla="*/ 5499888 h 6857999"/>
              <a:gd name="connsiteX8399" fmla="*/ 4679699 w 5286365"/>
              <a:gd name="connsiteY8399" fmla="*/ 5498300 h 6857999"/>
              <a:gd name="connsiteX8400" fmla="*/ 4680096 w 5286365"/>
              <a:gd name="connsiteY8400" fmla="*/ 5496713 h 6857999"/>
              <a:gd name="connsiteX8401" fmla="*/ 4680096 w 5286365"/>
              <a:gd name="connsiteY8401" fmla="*/ 5494729 h 6857999"/>
              <a:gd name="connsiteX8402" fmla="*/ 4679699 w 5286365"/>
              <a:gd name="connsiteY8402" fmla="*/ 5493538 h 6857999"/>
              <a:gd name="connsiteX8403" fmla="*/ 4677715 w 5286365"/>
              <a:gd name="connsiteY8403" fmla="*/ 5489966 h 6857999"/>
              <a:gd name="connsiteX8404" fmla="*/ 4675333 w 5286365"/>
              <a:gd name="connsiteY8404" fmla="*/ 5486394 h 6857999"/>
              <a:gd name="connsiteX8405" fmla="*/ 4672160 w 5286365"/>
              <a:gd name="connsiteY8405" fmla="*/ 5482822 h 6857999"/>
              <a:gd name="connsiteX8406" fmla="*/ 4669779 w 5286365"/>
              <a:gd name="connsiteY8406" fmla="*/ 5479250 h 6857999"/>
              <a:gd name="connsiteX8407" fmla="*/ 4667003 w 5286365"/>
              <a:gd name="connsiteY8407" fmla="*/ 5475679 h 6857999"/>
              <a:gd name="connsiteX8408" fmla="*/ 4665812 w 5286365"/>
              <a:gd name="connsiteY8408" fmla="*/ 5473297 h 6857999"/>
              <a:gd name="connsiteX8409" fmla="*/ 4665812 w 5286365"/>
              <a:gd name="connsiteY8409" fmla="*/ 5471710 h 6857999"/>
              <a:gd name="connsiteX8410" fmla="*/ 4665812 w 5286365"/>
              <a:gd name="connsiteY8410" fmla="*/ 5470122 h 6857999"/>
              <a:gd name="connsiteX8411" fmla="*/ 4666208 w 5286365"/>
              <a:gd name="connsiteY8411" fmla="*/ 5469329 h 6857999"/>
              <a:gd name="connsiteX8412" fmla="*/ 4667003 w 5286365"/>
              <a:gd name="connsiteY8412" fmla="*/ 5468138 h 6857999"/>
              <a:gd name="connsiteX8413" fmla="*/ 4668590 w 5286365"/>
              <a:gd name="connsiteY8413" fmla="*/ 5467741 h 6857999"/>
              <a:gd name="connsiteX8414" fmla="*/ 4671367 w 5286365"/>
              <a:gd name="connsiteY8414" fmla="*/ 5466947 h 6857999"/>
              <a:gd name="connsiteX8415" fmla="*/ 4677320 w 5286365"/>
              <a:gd name="connsiteY8415" fmla="*/ 5466154 h 6857999"/>
              <a:gd name="connsiteX8416" fmla="*/ 4686049 w 5286365"/>
              <a:gd name="connsiteY8416" fmla="*/ 5466154 h 6857999"/>
              <a:gd name="connsiteX8417" fmla="*/ 4677715 w 5286365"/>
              <a:gd name="connsiteY8417" fmla="*/ 5460597 h 6857999"/>
              <a:gd name="connsiteX8418" fmla="*/ 4670177 w 5286365"/>
              <a:gd name="connsiteY8418" fmla="*/ 5455438 h 6857999"/>
              <a:gd name="connsiteX8419" fmla="*/ 4663827 w 5286365"/>
              <a:gd name="connsiteY8419" fmla="*/ 5449882 h 6857999"/>
              <a:gd name="connsiteX8420" fmla="*/ 4657479 w 5286365"/>
              <a:gd name="connsiteY8420" fmla="*/ 5444722 h 6857999"/>
              <a:gd name="connsiteX8421" fmla="*/ 4647161 w 5286365"/>
              <a:gd name="connsiteY8421" fmla="*/ 5434800 h 6857999"/>
              <a:gd name="connsiteX8422" fmla="*/ 4642399 w 5286365"/>
              <a:gd name="connsiteY8422" fmla="*/ 5430832 h 6857999"/>
              <a:gd name="connsiteX8423" fmla="*/ 4637637 w 5286365"/>
              <a:gd name="connsiteY8423" fmla="*/ 5427260 h 6857999"/>
              <a:gd name="connsiteX8424" fmla="*/ 4637637 w 5286365"/>
              <a:gd name="connsiteY8424" fmla="*/ 5424482 h 6857999"/>
              <a:gd name="connsiteX8425" fmla="*/ 4637637 w 5286365"/>
              <a:gd name="connsiteY8425" fmla="*/ 5422100 h 6857999"/>
              <a:gd name="connsiteX8426" fmla="*/ 4638034 w 5286365"/>
              <a:gd name="connsiteY8426" fmla="*/ 5420116 h 6857999"/>
              <a:gd name="connsiteX8427" fmla="*/ 4639224 w 5286365"/>
              <a:gd name="connsiteY8427" fmla="*/ 5418132 h 6857999"/>
              <a:gd name="connsiteX8428" fmla="*/ 4641209 w 5286365"/>
              <a:gd name="connsiteY8428" fmla="*/ 5414957 h 6857999"/>
              <a:gd name="connsiteX8429" fmla="*/ 4644383 w 5286365"/>
              <a:gd name="connsiteY8429" fmla="*/ 5412179 h 6857999"/>
              <a:gd name="connsiteX8430" fmla="*/ 4647957 w 5286365"/>
              <a:gd name="connsiteY8430" fmla="*/ 5410194 h 6857999"/>
              <a:gd name="connsiteX8431" fmla="*/ 4651924 w 5286365"/>
              <a:gd name="connsiteY8431" fmla="*/ 5408210 h 6857999"/>
              <a:gd name="connsiteX8432" fmla="*/ 4661050 w 5286365"/>
              <a:gd name="connsiteY8432" fmla="*/ 5404241 h 6857999"/>
              <a:gd name="connsiteX8433" fmla="*/ 4657082 w 5286365"/>
              <a:gd name="connsiteY8433" fmla="*/ 5404638 h 6857999"/>
              <a:gd name="connsiteX8434" fmla="*/ 4653114 w 5286365"/>
              <a:gd name="connsiteY8434" fmla="*/ 5404638 h 6857999"/>
              <a:gd name="connsiteX8435" fmla="*/ 4649940 w 5286365"/>
              <a:gd name="connsiteY8435" fmla="*/ 5404241 h 6857999"/>
              <a:gd name="connsiteX8436" fmla="*/ 4647161 w 5286365"/>
              <a:gd name="connsiteY8436" fmla="*/ 5402654 h 6857999"/>
              <a:gd name="connsiteX8437" fmla="*/ 4645178 w 5286365"/>
              <a:gd name="connsiteY8437" fmla="*/ 5400669 h 6857999"/>
              <a:gd name="connsiteX8438" fmla="*/ 4643192 w 5286365"/>
              <a:gd name="connsiteY8438" fmla="*/ 5398685 h 6857999"/>
              <a:gd name="connsiteX8439" fmla="*/ 4641209 w 5286365"/>
              <a:gd name="connsiteY8439" fmla="*/ 5395510 h 6857999"/>
              <a:gd name="connsiteX8440" fmla="*/ 4639623 w 5286365"/>
              <a:gd name="connsiteY8440" fmla="*/ 5392335 h 6857999"/>
              <a:gd name="connsiteX8441" fmla="*/ 4638431 w 5286365"/>
              <a:gd name="connsiteY8441" fmla="*/ 5388366 h 6857999"/>
              <a:gd name="connsiteX8442" fmla="*/ 4638034 w 5286365"/>
              <a:gd name="connsiteY8442" fmla="*/ 5384794 h 6857999"/>
              <a:gd name="connsiteX8443" fmla="*/ 4636447 w 5286365"/>
              <a:gd name="connsiteY8443" fmla="*/ 5376063 h 6857999"/>
              <a:gd name="connsiteX8444" fmla="*/ 4636447 w 5286365"/>
              <a:gd name="connsiteY8444" fmla="*/ 5366538 h 6857999"/>
              <a:gd name="connsiteX8445" fmla="*/ 4636447 w 5286365"/>
              <a:gd name="connsiteY8445" fmla="*/ 5356219 h 6857999"/>
              <a:gd name="connsiteX8446" fmla="*/ 4637241 w 5286365"/>
              <a:gd name="connsiteY8446" fmla="*/ 5336375 h 6857999"/>
              <a:gd name="connsiteX8447" fmla="*/ 4637637 w 5286365"/>
              <a:gd name="connsiteY8447" fmla="*/ 5326454 h 6857999"/>
              <a:gd name="connsiteX8448" fmla="*/ 4637241 w 5286365"/>
              <a:gd name="connsiteY8448" fmla="*/ 5317722 h 6857999"/>
              <a:gd name="connsiteX8449" fmla="*/ 4636051 w 5286365"/>
              <a:gd name="connsiteY8449" fmla="*/ 5310182 h 6857999"/>
              <a:gd name="connsiteX8450" fmla="*/ 4635653 w 5286365"/>
              <a:gd name="connsiteY8450" fmla="*/ 5306610 h 6857999"/>
              <a:gd name="connsiteX8451" fmla="*/ 4634464 w 5286365"/>
              <a:gd name="connsiteY8451" fmla="*/ 5303832 h 6857999"/>
              <a:gd name="connsiteX8452" fmla="*/ 4632877 w 5286365"/>
              <a:gd name="connsiteY8452" fmla="*/ 5301054 h 6857999"/>
              <a:gd name="connsiteX8453" fmla="*/ 4631687 w 5286365"/>
              <a:gd name="connsiteY8453" fmla="*/ 5299466 h 6857999"/>
              <a:gd name="connsiteX8454" fmla="*/ 4629701 w 5286365"/>
              <a:gd name="connsiteY8454" fmla="*/ 5298275 h 6857999"/>
              <a:gd name="connsiteX8455" fmla="*/ 4626924 w 5286365"/>
              <a:gd name="connsiteY8455" fmla="*/ 5297085 h 6857999"/>
              <a:gd name="connsiteX8456" fmla="*/ 4629701 w 5286365"/>
              <a:gd name="connsiteY8456" fmla="*/ 5292719 h 6857999"/>
              <a:gd name="connsiteX8457" fmla="*/ 4632082 w 5286365"/>
              <a:gd name="connsiteY8457" fmla="*/ 5287957 h 6857999"/>
              <a:gd name="connsiteX8458" fmla="*/ 4633670 w 5286365"/>
              <a:gd name="connsiteY8458" fmla="*/ 5283591 h 6857999"/>
              <a:gd name="connsiteX8459" fmla="*/ 4634464 w 5286365"/>
              <a:gd name="connsiteY8459" fmla="*/ 5278432 h 6857999"/>
              <a:gd name="connsiteX8460" fmla="*/ 4634861 w 5286365"/>
              <a:gd name="connsiteY8460" fmla="*/ 5272875 h 6857999"/>
              <a:gd name="connsiteX8461" fmla="*/ 4635653 w 5286365"/>
              <a:gd name="connsiteY8461" fmla="*/ 5267716 h 6857999"/>
              <a:gd name="connsiteX8462" fmla="*/ 4635653 w 5286365"/>
              <a:gd name="connsiteY8462" fmla="*/ 5261366 h 6857999"/>
              <a:gd name="connsiteX8463" fmla="*/ 4634861 w 5286365"/>
              <a:gd name="connsiteY8463" fmla="*/ 5255413 h 6857999"/>
              <a:gd name="connsiteX8464" fmla="*/ 4633670 w 5286365"/>
              <a:gd name="connsiteY8464" fmla="*/ 5243110 h 6857999"/>
              <a:gd name="connsiteX8465" fmla="*/ 4630892 w 5286365"/>
              <a:gd name="connsiteY8465" fmla="*/ 5230013 h 6857999"/>
              <a:gd name="connsiteX8466" fmla="*/ 4624939 w 5286365"/>
              <a:gd name="connsiteY8466" fmla="*/ 5201438 h 6857999"/>
              <a:gd name="connsiteX8467" fmla="*/ 4620577 w 5286365"/>
              <a:gd name="connsiteY8467" fmla="*/ 5202232 h 6857999"/>
              <a:gd name="connsiteX8468" fmla="*/ 4616607 w 5286365"/>
              <a:gd name="connsiteY8468" fmla="*/ 5203422 h 6857999"/>
              <a:gd name="connsiteX8469" fmla="*/ 4612638 w 5286365"/>
              <a:gd name="connsiteY8469" fmla="*/ 5204613 h 6857999"/>
              <a:gd name="connsiteX8470" fmla="*/ 4609465 w 5286365"/>
              <a:gd name="connsiteY8470" fmla="*/ 5206994 h 6857999"/>
              <a:gd name="connsiteX8471" fmla="*/ 4606290 w 5286365"/>
              <a:gd name="connsiteY8471" fmla="*/ 5208979 h 6857999"/>
              <a:gd name="connsiteX8472" fmla="*/ 4603512 w 5286365"/>
              <a:gd name="connsiteY8472" fmla="*/ 5211360 h 6857999"/>
              <a:gd name="connsiteX8473" fmla="*/ 4600735 w 5286365"/>
              <a:gd name="connsiteY8473" fmla="*/ 5213741 h 6857999"/>
              <a:gd name="connsiteX8474" fmla="*/ 4598752 w 5286365"/>
              <a:gd name="connsiteY8474" fmla="*/ 5216916 h 6857999"/>
              <a:gd name="connsiteX8475" fmla="*/ 4597561 w 5286365"/>
              <a:gd name="connsiteY8475" fmla="*/ 5219694 h 6857999"/>
              <a:gd name="connsiteX8476" fmla="*/ 4595972 w 5286365"/>
              <a:gd name="connsiteY8476" fmla="*/ 5222869 h 6857999"/>
              <a:gd name="connsiteX8477" fmla="*/ 4593989 w 5286365"/>
              <a:gd name="connsiteY8477" fmla="*/ 5230013 h 6857999"/>
              <a:gd name="connsiteX8478" fmla="*/ 4592798 w 5286365"/>
              <a:gd name="connsiteY8478" fmla="*/ 5236760 h 6857999"/>
              <a:gd name="connsiteX8479" fmla="*/ 4592798 w 5286365"/>
              <a:gd name="connsiteY8479" fmla="*/ 5244300 h 6857999"/>
              <a:gd name="connsiteX8480" fmla="*/ 4593194 w 5286365"/>
              <a:gd name="connsiteY8480" fmla="*/ 5251444 h 6857999"/>
              <a:gd name="connsiteX8481" fmla="*/ 4594385 w 5286365"/>
              <a:gd name="connsiteY8481" fmla="*/ 5258985 h 6857999"/>
              <a:gd name="connsiteX8482" fmla="*/ 4596371 w 5286365"/>
              <a:gd name="connsiteY8482" fmla="*/ 5266129 h 6857999"/>
              <a:gd name="connsiteX8483" fmla="*/ 4598752 w 5286365"/>
              <a:gd name="connsiteY8483" fmla="*/ 5272479 h 6857999"/>
              <a:gd name="connsiteX8484" fmla="*/ 4601528 w 5286365"/>
              <a:gd name="connsiteY8484" fmla="*/ 5278432 h 6857999"/>
              <a:gd name="connsiteX8485" fmla="*/ 4604307 w 5286365"/>
              <a:gd name="connsiteY8485" fmla="*/ 5283988 h 6857999"/>
              <a:gd name="connsiteX8486" fmla="*/ 4607481 w 5286365"/>
              <a:gd name="connsiteY8486" fmla="*/ 5288750 h 6857999"/>
              <a:gd name="connsiteX8487" fmla="*/ 4611052 w 5286365"/>
              <a:gd name="connsiteY8487" fmla="*/ 5291529 h 6857999"/>
              <a:gd name="connsiteX8488" fmla="*/ 4605099 w 5286365"/>
              <a:gd name="connsiteY8488" fmla="*/ 5298275 h 6857999"/>
              <a:gd name="connsiteX8489" fmla="*/ 4599942 w 5286365"/>
              <a:gd name="connsiteY8489" fmla="*/ 5304625 h 6857999"/>
              <a:gd name="connsiteX8490" fmla="*/ 4596371 w 5286365"/>
              <a:gd name="connsiteY8490" fmla="*/ 5312166 h 6857999"/>
              <a:gd name="connsiteX8491" fmla="*/ 4593194 w 5286365"/>
              <a:gd name="connsiteY8491" fmla="*/ 5319310 h 6857999"/>
              <a:gd name="connsiteX8492" fmla="*/ 4590816 w 5286365"/>
              <a:gd name="connsiteY8492" fmla="*/ 5326850 h 6857999"/>
              <a:gd name="connsiteX8493" fmla="*/ 4589227 w 5286365"/>
              <a:gd name="connsiteY8493" fmla="*/ 5334391 h 6857999"/>
              <a:gd name="connsiteX8494" fmla="*/ 4588435 w 5286365"/>
              <a:gd name="connsiteY8494" fmla="*/ 5341932 h 6857999"/>
              <a:gd name="connsiteX8495" fmla="*/ 4588036 w 5286365"/>
              <a:gd name="connsiteY8495" fmla="*/ 5349472 h 6857999"/>
              <a:gd name="connsiteX8496" fmla="*/ 4587244 w 5286365"/>
              <a:gd name="connsiteY8496" fmla="*/ 5357013 h 6857999"/>
              <a:gd name="connsiteX8497" fmla="*/ 4588036 w 5286365"/>
              <a:gd name="connsiteY8497" fmla="*/ 5363760 h 6857999"/>
              <a:gd name="connsiteX8498" fmla="*/ 4588435 w 5286365"/>
              <a:gd name="connsiteY8498" fmla="*/ 5377254 h 6857999"/>
              <a:gd name="connsiteX8499" fmla="*/ 4588830 w 5286365"/>
              <a:gd name="connsiteY8499" fmla="*/ 5389557 h 6857999"/>
              <a:gd name="connsiteX8500" fmla="*/ 4588830 w 5286365"/>
              <a:gd name="connsiteY8500" fmla="*/ 5394319 h 6857999"/>
              <a:gd name="connsiteX8501" fmla="*/ 4588830 w 5286365"/>
              <a:gd name="connsiteY8501" fmla="*/ 5399082 h 6857999"/>
              <a:gd name="connsiteX8502" fmla="*/ 4584465 w 5286365"/>
              <a:gd name="connsiteY8502" fmla="*/ 5399875 h 6857999"/>
              <a:gd name="connsiteX8503" fmla="*/ 4580892 w 5286365"/>
              <a:gd name="connsiteY8503" fmla="*/ 5399875 h 6857999"/>
              <a:gd name="connsiteX8504" fmla="*/ 4578513 w 5286365"/>
              <a:gd name="connsiteY8504" fmla="*/ 5399479 h 6857999"/>
              <a:gd name="connsiteX8505" fmla="*/ 4575736 w 5286365"/>
              <a:gd name="connsiteY8505" fmla="*/ 5398685 h 6857999"/>
              <a:gd name="connsiteX8506" fmla="*/ 4574148 w 5286365"/>
              <a:gd name="connsiteY8506" fmla="*/ 5397097 h 6857999"/>
              <a:gd name="connsiteX8507" fmla="*/ 4572957 w 5286365"/>
              <a:gd name="connsiteY8507" fmla="*/ 5395510 h 6857999"/>
              <a:gd name="connsiteX8508" fmla="*/ 4570973 w 5286365"/>
              <a:gd name="connsiteY8508" fmla="*/ 5391938 h 6857999"/>
              <a:gd name="connsiteX8509" fmla="*/ 4569389 w 5286365"/>
              <a:gd name="connsiteY8509" fmla="*/ 5388366 h 6857999"/>
              <a:gd name="connsiteX8510" fmla="*/ 4568196 w 5286365"/>
              <a:gd name="connsiteY8510" fmla="*/ 5386382 h 6857999"/>
              <a:gd name="connsiteX8511" fmla="*/ 4566609 w 5286365"/>
              <a:gd name="connsiteY8511" fmla="*/ 5384794 h 6857999"/>
              <a:gd name="connsiteX8512" fmla="*/ 4565419 w 5286365"/>
              <a:gd name="connsiteY8512" fmla="*/ 5384000 h 6857999"/>
              <a:gd name="connsiteX8513" fmla="*/ 4562641 w 5286365"/>
              <a:gd name="connsiteY8513" fmla="*/ 5382810 h 6857999"/>
              <a:gd name="connsiteX8514" fmla="*/ 4560260 w 5286365"/>
              <a:gd name="connsiteY8514" fmla="*/ 5382413 h 6857999"/>
              <a:gd name="connsiteX8515" fmla="*/ 4556688 w 5286365"/>
              <a:gd name="connsiteY8515" fmla="*/ 5382413 h 6857999"/>
              <a:gd name="connsiteX8516" fmla="*/ 4551927 w 5286365"/>
              <a:gd name="connsiteY8516" fmla="*/ 5384397 h 6857999"/>
              <a:gd name="connsiteX8517" fmla="*/ 4546371 w 5286365"/>
              <a:gd name="connsiteY8517" fmla="*/ 5386382 h 6857999"/>
              <a:gd name="connsiteX8518" fmla="*/ 4540022 w 5286365"/>
              <a:gd name="connsiteY8518" fmla="*/ 5387969 h 6857999"/>
              <a:gd name="connsiteX8519" fmla="*/ 4532483 w 5286365"/>
              <a:gd name="connsiteY8519" fmla="*/ 5388366 h 6857999"/>
              <a:gd name="connsiteX8520" fmla="*/ 4533674 w 5286365"/>
              <a:gd name="connsiteY8520" fmla="*/ 5398685 h 6857999"/>
              <a:gd name="connsiteX8521" fmla="*/ 4534070 w 5286365"/>
              <a:gd name="connsiteY8521" fmla="*/ 5409004 h 6857999"/>
              <a:gd name="connsiteX8522" fmla="*/ 4534864 w 5286365"/>
              <a:gd name="connsiteY8522" fmla="*/ 5418925 h 6857999"/>
              <a:gd name="connsiteX8523" fmla="*/ 4535656 w 5286365"/>
              <a:gd name="connsiteY8523" fmla="*/ 5429244 h 6857999"/>
              <a:gd name="connsiteX8524" fmla="*/ 4536847 w 5286365"/>
              <a:gd name="connsiteY8524" fmla="*/ 5433610 h 6857999"/>
              <a:gd name="connsiteX8525" fmla="*/ 4538039 w 5286365"/>
              <a:gd name="connsiteY8525" fmla="*/ 5438372 h 6857999"/>
              <a:gd name="connsiteX8526" fmla="*/ 4539627 w 5286365"/>
              <a:gd name="connsiteY8526" fmla="*/ 5442341 h 6857999"/>
              <a:gd name="connsiteX8527" fmla="*/ 4542403 w 5286365"/>
              <a:gd name="connsiteY8527" fmla="*/ 5445516 h 6857999"/>
              <a:gd name="connsiteX8528" fmla="*/ 4545182 w 5286365"/>
              <a:gd name="connsiteY8528" fmla="*/ 5449088 h 6857999"/>
              <a:gd name="connsiteX8529" fmla="*/ 4548752 w 5286365"/>
              <a:gd name="connsiteY8529" fmla="*/ 5451866 h 6857999"/>
              <a:gd name="connsiteX8530" fmla="*/ 4552721 w 5286365"/>
              <a:gd name="connsiteY8530" fmla="*/ 5454247 h 6857999"/>
              <a:gd name="connsiteX8531" fmla="*/ 4557880 w 5286365"/>
              <a:gd name="connsiteY8531" fmla="*/ 5455835 h 6857999"/>
              <a:gd name="connsiteX8532" fmla="*/ 4555102 w 5286365"/>
              <a:gd name="connsiteY8532" fmla="*/ 5466947 h 6857999"/>
              <a:gd name="connsiteX8533" fmla="*/ 4553119 w 5286365"/>
              <a:gd name="connsiteY8533" fmla="*/ 5477663 h 6857999"/>
              <a:gd name="connsiteX8534" fmla="*/ 4551927 w 5286365"/>
              <a:gd name="connsiteY8534" fmla="*/ 5487982 h 6857999"/>
              <a:gd name="connsiteX8535" fmla="*/ 4550736 w 5286365"/>
              <a:gd name="connsiteY8535" fmla="*/ 5497904 h 6857999"/>
              <a:gd name="connsiteX8536" fmla="*/ 4548752 w 5286365"/>
              <a:gd name="connsiteY8536" fmla="*/ 5517350 h 6857999"/>
              <a:gd name="connsiteX8537" fmla="*/ 4547561 w 5286365"/>
              <a:gd name="connsiteY8537" fmla="*/ 5526875 h 6857999"/>
              <a:gd name="connsiteX8538" fmla="*/ 4546768 w 5286365"/>
              <a:gd name="connsiteY8538" fmla="*/ 5536400 h 6857999"/>
              <a:gd name="connsiteX8539" fmla="*/ 4544785 w 5286365"/>
              <a:gd name="connsiteY8539" fmla="*/ 5545529 h 6857999"/>
              <a:gd name="connsiteX8540" fmla="*/ 4542403 w 5286365"/>
              <a:gd name="connsiteY8540" fmla="*/ 5555054 h 6857999"/>
              <a:gd name="connsiteX8541" fmla="*/ 4539230 w 5286365"/>
              <a:gd name="connsiteY8541" fmla="*/ 5564579 h 6857999"/>
              <a:gd name="connsiteX8542" fmla="*/ 4535261 w 5286365"/>
              <a:gd name="connsiteY8542" fmla="*/ 5574104 h 6857999"/>
              <a:gd name="connsiteX8543" fmla="*/ 4529705 w 5286365"/>
              <a:gd name="connsiteY8543" fmla="*/ 5583629 h 6857999"/>
              <a:gd name="connsiteX8544" fmla="*/ 4522960 w 5286365"/>
              <a:gd name="connsiteY8544" fmla="*/ 5593947 h 6857999"/>
              <a:gd name="connsiteX8545" fmla="*/ 4514626 w 5286365"/>
              <a:gd name="connsiteY8545" fmla="*/ 5604266 h 6857999"/>
              <a:gd name="connsiteX8546" fmla="*/ 4505102 w 5286365"/>
              <a:gd name="connsiteY8546" fmla="*/ 5614982 h 6857999"/>
              <a:gd name="connsiteX8547" fmla="*/ 4505897 w 5286365"/>
              <a:gd name="connsiteY8547" fmla="*/ 5617760 h 6857999"/>
              <a:gd name="connsiteX8548" fmla="*/ 4507484 w 5286365"/>
              <a:gd name="connsiteY8548" fmla="*/ 5620538 h 6857999"/>
              <a:gd name="connsiteX8549" fmla="*/ 4511056 w 5286365"/>
              <a:gd name="connsiteY8549" fmla="*/ 5625697 h 6857999"/>
              <a:gd name="connsiteX8550" fmla="*/ 4515023 w 5286365"/>
              <a:gd name="connsiteY8550" fmla="*/ 5630857 h 6857999"/>
              <a:gd name="connsiteX8551" fmla="*/ 4518595 w 5286365"/>
              <a:gd name="connsiteY8551" fmla="*/ 5636413 h 6857999"/>
              <a:gd name="connsiteX8552" fmla="*/ 4520977 w 5286365"/>
              <a:gd name="connsiteY8552" fmla="*/ 5641969 h 6857999"/>
              <a:gd name="connsiteX8553" fmla="*/ 4522564 w 5286365"/>
              <a:gd name="connsiteY8553" fmla="*/ 5645541 h 6857999"/>
              <a:gd name="connsiteX8554" fmla="*/ 4522960 w 5286365"/>
              <a:gd name="connsiteY8554" fmla="*/ 5648319 h 6857999"/>
              <a:gd name="connsiteX8555" fmla="*/ 4523753 w 5286365"/>
              <a:gd name="connsiteY8555" fmla="*/ 5652685 h 6857999"/>
              <a:gd name="connsiteX8556" fmla="*/ 4523753 w 5286365"/>
              <a:gd name="connsiteY8556" fmla="*/ 5656654 h 6857999"/>
              <a:gd name="connsiteX8557" fmla="*/ 4522960 w 5286365"/>
              <a:gd name="connsiteY8557" fmla="*/ 5660622 h 6857999"/>
              <a:gd name="connsiteX8558" fmla="*/ 4522166 w 5286365"/>
              <a:gd name="connsiteY8558" fmla="*/ 5665385 h 6857999"/>
              <a:gd name="connsiteX8559" fmla="*/ 4520579 w 5286365"/>
              <a:gd name="connsiteY8559" fmla="*/ 5668163 h 6857999"/>
              <a:gd name="connsiteX8560" fmla="*/ 4518991 w 5286365"/>
              <a:gd name="connsiteY8560" fmla="*/ 5670147 h 6857999"/>
              <a:gd name="connsiteX8561" fmla="*/ 4517801 w 5286365"/>
              <a:gd name="connsiteY8561" fmla="*/ 5670544 h 6857999"/>
              <a:gd name="connsiteX8562" fmla="*/ 4516610 w 5286365"/>
              <a:gd name="connsiteY8562" fmla="*/ 5670544 h 6857999"/>
              <a:gd name="connsiteX8563" fmla="*/ 4516214 w 5286365"/>
              <a:gd name="connsiteY8563" fmla="*/ 5669750 h 6857999"/>
              <a:gd name="connsiteX8564" fmla="*/ 4515023 w 5286365"/>
              <a:gd name="connsiteY8564" fmla="*/ 5668163 h 6857999"/>
              <a:gd name="connsiteX8565" fmla="*/ 4514231 w 5286365"/>
              <a:gd name="connsiteY8565" fmla="*/ 5664194 h 6857999"/>
              <a:gd name="connsiteX8566" fmla="*/ 4513436 w 5286365"/>
              <a:gd name="connsiteY8566" fmla="*/ 5657844 h 6857999"/>
              <a:gd name="connsiteX8567" fmla="*/ 4513038 w 5286365"/>
              <a:gd name="connsiteY8567" fmla="*/ 5651891 h 6857999"/>
              <a:gd name="connsiteX8568" fmla="*/ 4513436 w 5286365"/>
              <a:gd name="connsiteY8568" fmla="*/ 5642763 h 6857999"/>
              <a:gd name="connsiteX8569" fmla="*/ 4506691 w 5286365"/>
              <a:gd name="connsiteY8569" fmla="*/ 5652685 h 6857999"/>
              <a:gd name="connsiteX8570" fmla="*/ 4503516 w 5286365"/>
              <a:gd name="connsiteY8570" fmla="*/ 5657844 h 6857999"/>
              <a:gd name="connsiteX8571" fmla="*/ 4501135 w 5286365"/>
              <a:gd name="connsiteY8571" fmla="*/ 5663004 h 6857999"/>
              <a:gd name="connsiteX8572" fmla="*/ 4498358 w 5286365"/>
              <a:gd name="connsiteY8572" fmla="*/ 5668560 h 6857999"/>
              <a:gd name="connsiteX8573" fmla="*/ 4496373 w 5286365"/>
              <a:gd name="connsiteY8573" fmla="*/ 5674116 h 6857999"/>
              <a:gd name="connsiteX8574" fmla="*/ 4495185 w 5286365"/>
              <a:gd name="connsiteY8574" fmla="*/ 5679672 h 6857999"/>
              <a:gd name="connsiteX8575" fmla="*/ 4493596 w 5286365"/>
              <a:gd name="connsiteY8575" fmla="*/ 5685229 h 6857999"/>
              <a:gd name="connsiteX8576" fmla="*/ 4493199 w 5286365"/>
              <a:gd name="connsiteY8576" fmla="*/ 5691182 h 6857999"/>
              <a:gd name="connsiteX8577" fmla="*/ 4492405 w 5286365"/>
              <a:gd name="connsiteY8577" fmla="*/ 5697532 h 6857999"/>
              <a:gd name="connsiteX8578" fmla="*/ 4492405 w 5286365"/>
              <a:gd name="connsiteY8578" fmla="*/ 5703485 h 6857999"/>
              <a:gd name="connsiteX8579" fmla="*/ 4492405 w 5286365"/>
              <a:gd name="connsiteY8579" fmla="*/ 5710629 h 6857999"/>
              <a:gd name="connsiteX8580" fmla="*/ 4493596 w 5286365"/>
              <a:gd name="connsiteY8580" fmla="*/ 5717375 h 6857999"/>
              <a:gd name="connsiteX8581" fmla="*/ 4495185 w 5286365"/>
              <a:gd name="connsiteY8581" fmla="*/ 5724122 h 6857999"/>
              <a:gd name="connsiteX8582" fmla="*/ 4497167 w 5286365"/>
              <a:gd name="connsiteY8582" fmla="*/ 5731663 h 6857999"/>
              <a:gd name="connsiteX8583" fmla="*/ 4499547 w 5286365"/>
              <a:gd name="connsiteY8583" fmla="*/ 5738806 h 6857999"/>
              <a:gd name="connsiteX8584" fmla="*/ 4502721 w 5286365"/>
              <a:gd name="connsiteY8584" fmla="*/ 5738410 h 6857999"/>
              <a:gd name="connsiteX8585" fmla="*/ 4504708 w 5286365"/>
              <a:gd name="connsiteY8585" fmla="*/ 5737219 h 6857999"/>
              <a:gd name="connsiteX8586" fmla="*/ 4505897 w 5286365"/>
              <a:gd name="connsiteY8586" fmla="*/ 5735234 h 6857999"/>
              <a:gd name="connsiteX8587" fmla="*/ 4507484 w 5286365"/>
              <a:gd name="connsiteY8587" fmla="*/ 5733250 h 6857999"/>
              <a:gd name="connsiteX8588" fmla="*/ 4508277 w 5286365"/>
              <a:gd name="connsiteY8588" fmla="*/ 5731266 h 6857999"/>
              <a:gd name="connsiteX8589" fmla="*/ 4508277 w 5286365"/>
              <a:gd name="connsiteY8589" fmla="*/ 5728091 h 6857999"/>
              <a:gd name="connsiteX8590" fmla="*/ 4508277 w 5286365"/>
              <a:gd name="connsiteY8590" fmla="*/ 5722932 h 6857999"/>
              <a:gd name="connsiteX8591" fmla="*/ 4505897 w 5286365"/>
              <a:gd name="connsiteY8591" fmla="*/ 5710232 h 6857999"/>
              <a:gd name="connsiteX8592" fmla="*/ 4505501 w 5286365"/>
              <a:gd name="connsiteY8592" fmla="*/ 5704279 h 6857999"/>
              <a:gd name="connsiteX8593" fmla="*/ 4505897 w 5286365"/>
              <a:gd name="connsiteY8593" fmla="*/ 5701500 h 6857999"/>
              <a:gd name="connsiteX8594" fmla="*/ 4506691 w 5286365"/>
              <a:gd name="connsiteY8594" fmla="*/ 5699516 h 6857999"/>
              <a:gd name="connsiteX8595" fmla="*/ 4514626 w 5286365"/>
              <a:gd name="connsiteY8595" fmla="*/ 5700707 h 6857999"/>
              <a:gd name="connsiteX8596" fmla="*/ 4517801 w 5286365"/>
              <a:gd name="connsiteY8596" fmla="*/ 5701500 h 6857999"/>
              <a:gd name="connsiteX8597" fmla="*/ 4520579 w 5286365"/>
              <a:gd name="connsiteY8597" fmla="*/ 5703088 h 6857999"/>
              <a:gd name="connsiteX8598" fmla="*/ 4522564 w 5286365"/>
              <a:gd name="connsiteY8598" fmla="*/ 5704279 h 6857999"/>
              <a:gd name="connsiteX8599" fmla="*/ 4524547 w 5286365"/>
              <a:gd name="connsiteY8599" fmla="*/ 5705866 h 6857999"/>
              <a:gd name="connsiteX8600" fmla="*/ 4526134 w 5286365"/>
              <a:gd name="connsiteY8600" fmla="*/ 5707057 h 6857999"/>
              <a:gd name="connsiteX8601" fmla="*/ 4527722 w 5286365"/>
              <a:gd name="connsiteY8601" fmla="*/ 5709041 h 6857999"/>
              <a:gd name="connsiteX8602" fmla="*/ 4528515 w 5286365"/>
              <a:gd name="connsiteY8602" fmla="*/ 5710629 h 6857999"/>
              <a:gd name="connsiteX8603" fmla="*/ 4529308 w 5286365"/>
              <a:gd name="connsiteY8603" fmla="*/ 5712613 h 6857999"/>
              <a:gd name="connsiteX8604" fmla="*/ 4529705 w 5286365"/>
              <a:gd name="connsiteY8604" fmla="*/ 5717375 h 6857999"/>
              <a:gd name="connsiteX8605" fmla="*/ 4529308 w 5286365"/>
              <a:gd name="connsiteY8605" fmla="*/ 5721741 h 6857999"/>
              <a:gd name="connsiteX8606" fmla="*/ 4528515 w 5286365"/>
              <a:gd name="connsiteY8606" fmla="*/ 5726900 h 6857999"/>
              <a:gd name="connsiteX8607" fmla="*/ 4525737 w 5286365"/>
              <a:gd name="connsiteY8607" fmla="*/ 5737219 h 6857999"/>
              <a:gd name="connsiteX8608" fmla="*/ 4524150 w 5286365"/>
              <a:gd name="connsiteY8608" fmla="*/ 5742775 h 6857999"/>
              <a:gd name="connsiteX8609" fmla="*/ 4522564 w 5286365"/>
              <a:gd name="connsiteY8609" fmla="*/ 5748728 h 6857999"/>
              <a:gd name="connsiteX8610" fmla="*/ 4522166 w 5286365"/>
              <a:gd name="connsiteY8610" fmla="*/ 5754682 h 6857999"/>
              <a:gd name="connsiteX8611" fmla="*/ 4521769 w 5286365"/>
              <a:gd name="connsiteY8611" fmla="*/ 5761032 h 6857999"/>
              <a:gd name="connsiteX8612" fmla="*/ 4522166 w 5286365"/>
              <a:gd name="connsiteY8612" fmla="*/ 5766984 h 6857999"/>
              <a:gd name="connsiteX8613" fmla="*/ 4524150 w 5286365"/>
              <a:gd name="connsiteY8613" fmla="*/ 5772938 h 6857999"/>
              <a:gd name="connsiteX8614" fmla="*/ 4520184 w 5286365"/>
              <a:gd name="connsiteY8614" fmla="*/ 5770954 h 6857999"/>
              <a:gd name="connsiteX8615" fmla="*/ 4517007 w 5286365"/>
              <a:gd name="connsiteY8615" fmla="*/ 5768969 h 6857999"/>
              <a:gd name="connsiteX8616" fmla="*/ 4514626 w 5286365"/>
              <a:gd name="connsiteY8616" fmla="*/ 5766984 h 6857999"/>
              <a:gd name="connsiteX8617" fmla="*/ 4512247 w 5286365"/>
              <a:gd name="connsiteY8617" fmla="*/ 5763810 h 6857999"/>
              <a:gd name="connsiteX8618" fmla="*/ 4510659 w 5286365"/>
              <a:gd name="connsiteY8618" fmla="*/ 5761032 h 6857999"/>
              <a:gd name="connsiteX8619" fmla="*/ 4509071 w 5286365"/>
              <a:gd name="connsiteY8619" fmla="*/ 5757856 h 6857999"/>
              <a:gd name="connsiteX8620" fmla="*/ 4508277 w 5286365"/>
              <a:gd name="connsiteY8620" fmla="*/ 5753888 h 6857999"/>
              <a:gd name="connsiteX8621" fmla="*/ 4507484 w 5286365"/>
              <a:gd name="connsiteY8621" fmla="*/ 5750316 h 6857999"/>
              <a:gd name="connsiteX8622" fmla="*/ 4503120 w 5286365"/>
              <a:gd name="connsiteY8622" fmla="*/ 5757460 h 6857999"/>
              <a:gd name="connsiteX8623" fmla="*/ 4499151 w 5286365"/>
              <a:gd name="connsiteY8623" fmla="*/ 5764604 h 6857999"/>
              <a:gd name="connsiteX8624" fmla="*/ 4495185 w 5286365"/>
              <a:gd name="connsiteY8624" fmla="*/ 5771747 h 6857999"/>
              <a:gd name="connsiteX8625" fmla="*/ 4492008 w 5286365"/>
              <a:gd name="connsiteY8625" fmla="*/ 5779288 h 6857999"/>
              <a:gd name="connsiteX8626" fmla="*/ 4488834 w 5286365"/>
              <a:gd name="connsiteY8626" fmla="*/ 5786828 h 6857999"/>
              <a:gd name="connsiteX8627" fmla="*/ 4486453 w 5286365"/>
              <a:gd name="connsiteY8627" fmla="*/ 5794369 h 6857999"/>
              <a:gd name="connsiteX8628" fmla="*/ 4484072 w 5286365"/>
              <a:gd name="connsiteY8628" fmla="*/ 5801910 h 6857999"/>
              <a:gd name="connsiteX8629" fmla="*/ 4482484 w 5286365"/>
              <a:gd name="connsiteY8629" fmla="*/ 5809450 h 6857999"/>
              <a:gd name="connsiteX8630" fmla="*/ 4480897 w 5286365"/>
              <a:gd name="connsiteY8630" fmla="*/ 5817784 h 6857999"/>
              <a:gd name="connsiteX8631" fmla="*/ 4480103 w 5286365"/>
              <a:gd name="connsiteY8631" fmla="*/ 5825325 h 6857999"/>
              <a:gd name="connsiteX8632" fmla="*/ 4480103 w 5286365"/>
              <a:gd name="connsiteY8632" fmla="*/ 5832866 h 6857999"/>
              <a:gd name="connsiteX8633" fmla="*/ 4480103 w 5286365"/>
              <a:gd name="connsiteY8633" fmla="*/ 5840010 h 6857999"/>
              <a:gd name="connsiteX8634" fmla="*/ 4480501 w 5286365"/>
              <a:gd name="connsiteY8634" fmla="*/ 5847550 h 6857999"/>
              <a:gd name="connsiteX8635" fmla="*/ 4482088 w 5286365"/>
              <a:gd name="connsiteY8635" fmla="*/ 5854694 h 6857999"/>
              <a:gd name="connsiteX8636" fmla="*/ 4483675 w 5286365"/>
              <a:gd name="connsiteY8636" fmla="*/ 5862234 h 6857999"/>
              <a:gd name="connsiteX8637" fmla="*/ 4486056 w 5286365"/>
              <a:gd name="connsiteY8637" fmla="*/ 5869378 h 6857999"/>
              <a:gd name="connsiteX8638" fmla="*/ 4490421 w 5286365"/>
              <a:gd name="connsiteY8638" fmla="*/ 5869775 h 6857999"/>
              <a:gd name="connsiteX8639" fmla="*/ 4493992 w 5286365"/>
              <a:gd name="connsiteY8639" fmla="*/ 5870172 h 6857999"/>
              <a:gd name="connsiteX8640" fmla="*/ 4496373 w 5286365"/>
              <a:gd name="connsiteY8640" fmla="*/ 5869775 h 6857999"/>
              <a:gd name="connsiteX8641" fmla="*/ 4498358 w 5286365"/>
              <a:gd name="connsiteY8641" fmla="*/ 5869378 h 6857999"/>
              <a:gd name="connsiteX8642" fmla="*/ 4499547 w 5286365"/>
              <a:gd name="connsiteY8642" fmla="*/ 5867791 h 6857999"/>
              <a:gd name="connsiteX8643" fmla="*/ 4500740 w 5286365"/>
              <a:gd name="connsiteY8643" fmla="*/ 5866600 h 6857999"/>
              <a:gd name="connsiteX8644" fmla="*/ 4501928 w 5286365"/>
              <a:gd name="connsiteY8644" fmla="*/ 5863425 h 6857999"/>
              <a:gd name="connsiteX8645" fmla="*/ 4503120 w 5286365"/>
              <a:gd name="connsiteY8645" fmla="*/ 5859854 h 6857999"/>
              <a:gd name="connsiteX8646" fmla="*/ 4503913 w 5286365"/>
              <a:gd name="connsiteY8646" fmla="*/ 5858663 h 6857999"/>
              <a:gd name="connsiteX8647" fmla="*/ 4505501 w 5286365"/>
              <a:gd name="connsiteY8647" fmla="*/ 5857075 h 6857999"/>
              <a:gd name="connsiteX8648" fmla="*/ 4507484 w 5286365"/>
              <a:gd name="connsiteY8648" fmla="*/ 5856678 h 6857999"/>
              <a:gd name="connsiteX8649" fmla="*/ 4510262 w 5286365"/>
              <a:gd name="connsiteY8649" fmla="*/ 5856282 h 6857999"/>
              <a:gd name="connsiteX8650" fmla="*/ 4513436 w 5286365"/>
              <a:gd name="connsiteY8650" fmla="*/ 5856678 h 6857999"/>
              <a:gd name="connsiteX8651" fmla="*/ 4518198 w 5286365"/>
              <a:gd name="connsiteY8651" fmla="*/ 5857869 h 6857999"/>
              <a:gd name="connsiteX8652" fmla="*/ 4511056 w 5286365"/>
              <a:gd name="connsiteY8652" fmla="*/ 5864219 h 6857999"/>
              <a:gd name="connsiteX8653" fmla="*/ 4506691 w 5286365"/>
              <a:gd name="connsiteY8653" fmla="*/ 5869378 h 6857999"/>
              <a:gd name="connsiteX8654" fmla="*/ 4503120 w 5286365"/>
              <a:gd name="connsiteY8654" fmla="*/ 5874141 h 6857999"/>
              <a:gd name="connsiteX8655" fmla="*/ 4501928 w 5286365"/>
              <a:gd name="connsiteY8655" fmla="*/ 5876522 h 6857999"/>
              <a:gd name="connsiteX8656" fmla="*/ 4501531 w 5286365"/>
              <a:gd name="connsiteY8656" fmla="*/ 5878904 h 6857999"/>
              <a:gd name="connsiteX8657" fmla="*/ 4501531 w 5286365"/>
              <a:gd name="connsiteY8657" fmla="*/ 5880888 h 6857999"/>
              <a:gd name="connsiteX8658" fmla="*/ 4502721 w 5286365"/>
              <a:gd name="connsiteY8658" fmla="*/ 5882475 h 6857999"/>
              <a:gd name="connsiteX8659" fmla="*/ 4505102 w 5286365"/>
              <a:gd name="connsiteY8659" fmla="*/ 5883666 h 6857999"/>
              <a:gd name="connsiteX8660" fmla="*/ 4508277 w 5286365"/>
              <a:gd name="connsiteY8660" fmla="*/ 5884856 h 6857999"/>
              <a:gd name="connsiteX8661" fmla="*/ 4512642 w 5286365"/>
              <a:gd name="connsiteY8661" fmla="*/ 5886047 h 6857999"/>
              <a:gd name="connsiteX8662" fmla="*/ 4518595 w 5286365"/>
              <a:gd name="connsiteY8662" fmla="*/ 5886047 h 6857999"/>
              <a:gd name="connsiteX8663" fmla="*/ 4514626 w 5286365"/>
              <a:gd name="connsiteY8663" fmla="*/ 5890016 h 6857999"/>
              <a:gd name="connsiteX8664" fmla="*/ 4511056 w 5286365"/>
              <a:gd name="connsiteY8664" fmla="*/ 5894382 h 6857999"/>
              <a:gd name="connsiteX8665" fmla="*/ 4508277 w 5286365"/>
              <a:gd name="connsiteY8665" fmla="*/ 5898747 h 6857999"/>
              <a:gd name="connsiteX8666" fmla="*/ 4505501 w 5286365"/>
              <a:gd name="connsiteY8666" fmla="*/ 5903510 h 6857999"/>
              <a:gd name="connsiteX8667" fmla="*/ 4503516 w 5286365"/>
              <a:gd name="connsiteY8667" fmla="*/ 5907875 h 6857999"/>
              <a:gd name="connsiteX8668" fmla="*/ 4502721 w 5286365"/>
              <a:gd name="connsiteY8668" fmla="*/ 5912638 h 6857999"/>
              <a:gd name="connsiteX8669" fmla="*/ 4501531 w 5286365"/>
              <a:gd name="connsiteY8669" fmla="*/ 5917004 h 6857999"/>
              <a:gd name="connsiteX8670" fmla="*/ 4501135 w 5286365"/>
              <a:gd name="connsiteY8670" fmla="*/ 5922163 h 6857999"/>
              <a:gd name="connsiteX8671" fmla="*/ 4501135 w 5286365"/>
              <a:gd name="connsiteY8671" fmla="*/ 5926528 h 6857999"/>
              <a:gd name="connsiteX8672" fmla="*/ 4501928 w 5286365"/>
              <a:gd name="connsiteY8672" fmla="*/ 5930894 h 6857999"/>
              <a:gd name="connsiteX8673" fmla="*/ 4503516 w 5286365"/>
              <a:gd name="connsiteY8673" fmla="*/ 5935656 h 6857999"/>
              <a:gd name="connsiteX8674" fmla="*/ 4505501 w 5286365"/>
              <a:gd name="connsiteY8674" fmla="*/ 5940419 h 6857999"/>
              <a:gd name="connsiteX8675" fmla="*/ 4508277 w 5286365"/>
              <a:gd name="connsiteY8675" fmla="*/ 5945182 h 6857999"/>
              <a:gd name="connsiteX8676" fmla="*/ 4511452 w 5286365"/>
              <a:gd name="connsiteY8676" fmla="*/ 5949547 h 6857999"/>
              <a:gd name="connsiteX8677" fmla="*/ 4515421 w 5286365"/>
              <a:gd name="connsiteY8677" fmla="*/ 5954706 h 6857999"/>
              <a:gd name="connsiteX8678" fmla="*/ 4520184 w 5286365"/>
              <a:gd name="connsiteY8678" fmla="*/ 5959072 h 6857999"/>
              <a:gd name="connsiteX8679" fmla="*/ 4517007 w 5286365"/>
              <a:gd name="connsiteY8679" fmla="*/ 5960263 h 6857999"/>
              <a:gd name="connsiteX8680" fmla="*/ 4514626 w 5286365"/>
              <a:gd name="connsiteY8680" fmla="*/ 5961850 h 6857999"/>
              <a:gd name="connsiteX8681" fmla="*/ 4512247 w 5286365"/>
              <a:gd name="connsiteY8681" fmla="*/ 5963041 h 6857999"/>
              <a:gd name="connsiteX8682" fmla="*/ 4510262 w 5286365"/>
              <a:gd name="connsiteY8682" fmla="*/ 5964628 h 6857999"/>
              <a:gd name="connsiteX8683" fmla="*/ 4508674 w 5286365"/>
              <a:gd name="connsiteY8683" fmla="*/ 5966613 h 6857999"/>
              <a:gd name="connsiteX8684" fmla="*/ 4507087 w 5286365"/>
              <a:gd name="connsiteY8684" fmla="*/ 5968597 h 6857999"/>
              <a:gd name="connsiteX8685" fmla="*/ 4505897 w 5286365"/>
              <a:gd name="connsiteY8685" fmla="*/ 5971375 h 6857999"/>
              <a:gd name="connsiteX8686" fmla="*/ 4505102 w 5286365"/>
              <a:gd name="connsiteY8686" fmla="*/ 5973756 h 6857999"/>
              <a:gd name="connsiteX8687" fmla="*/ 4503913 w 5286365"/>
              <a:gd name="connsiteY8687" fmla="*/ 5979313 h 6857999"/>
              <a:gd name="connsiteX8688" fmla="*/ 4503516 w 5286365"/>
              <a:gd name="connsiteY8688" fmla="*/ 5985266 h 6857999"/>
              <a:gd name="connsiteX8689" fmla="*/ 4503913 w 5286365"/>
              <a:gd name="connsiteY8689" fmla="*/ 5991616 h 6857999"/>
              <a:gd name="connsiteX8690" fmla="*/ 4505102 w 5286365"/>
              <a:gd name="connsiteY8690" fmla="*/ 5998760 h 6857999"/>
              <a:gd name="connsiteX8691" fmla="*/ 4501531 w 5286365"/>
              <a:gd name="connsiteY8691" fmla="*/ 5993204 h 6857999"/>
              <a:gd name="connsiteX8692" fmla="*/ 4499151 w 5286365"/>
              <a:gd name="connsiteY8692" fmla="*/ 5987250 h 6857999"/>
              <a:gd name="connsiteX8693" fmla="*/ 4497167 w 5286365"/>
              <a:gd name="connsiteY8693" fmla="*/ 5981297 h 6857999"/>
              <a:gd name="connsiteX8694" fmla="*/ 4495581 w 5286365"/>
              <a:gd name="connsiteY8694" fmla="*/ 5975344 h 6857999"/>
              <a:gd name="connsiteX8695" fmla="*/ 4494390 w 5286365"/>
              <a:gd name="connsiteY8695" fmla="*/ 5968994 h 6857999"/>
              <a:gd name="connsiteX8696" fmla="*/ 4493596 w 5286365"/>
              <a:gd name="connsiteY8696" fmla="*/ 5962644 h 6857999"/>
              <a:gd name="connsiteX8697" fmla="*/ 4492405 w 5286365"/>
              <a:gd name="connsiteY8697" fmla="*/ 5949547 h 6857999"/>
              <a:gd name="connsiteX8698" fmla="*/ 4491215 w 5286365"/>
              <a:gd name="connsiteY8698" fmla="*/ 5934863 h 6857999"/>
              <a:gd name="connsiteX8699" fmla="*/ 4490421 w 5286365"/>
              <a:gd name="connsiteY8699" fmla="*/ 5927719 h 6857999"/>
              <a:gd name="connsiteX8700" fmla="*/ 4488834 w 5286365"/>
              <a:gd name="connsiteY8700" fmla="*/ 5920178 h 6857999"/>
              <a:gd name="connsiteX8701" fmla="*/ 4487643 w 5286365"/>
              <a:gd name="connsiteY8701" fmla="*/ 5911844 h 6857999"/>
              <a:gd name="connsiteX8702" fmla="*/ 4484867 w 5286365"/>
              <a:gd name="connsiteY8702" fmla="*/ 5903510 h 6857999"/>
              <a:gd name="connsiteX8703" fmla="*/ 4482088 w 5286365"/>
              <a:gd name="connsiteY8703" fmla="*/ 5894778 h 6857999"/>
              <a:gd name="connsiteX8704" fmla="*/ 4478518 w 5286365"/>
              <a:gd name="connsiteY8704" fmla="*/ 5886047 h 6857999"/>
              <a:gd name="connsiteX8705" fmla="*/ 4472962 w 5286365"/>
              <a:gd name="connsiteY8705" fmla="*/ 5890016 h 6857999"/>
              <a:gd name="connsiteX8706" fmla="*/ 4467804 w 5286365"/>
              <a:gd name="connsiteY8706" fmla="*/ 5894382 h 6857999"/>
              <a:gd name="connsiteX8707" fmla="*/ 4463835 w 5286365"/>
              <a:gd name="connsiteY8707" fmla="*/ 5898747 h 6857999"/>
              <a:gd name="connsiteX8708" fmla="*/ 4459866 w 5286365"/>
              <a:gd name="connsiteY8708" fmla="*/ 5903510 h 6857999"/>
              <a:gd name="connsiteX8709" fmla="*/ 4457088 w 5286365"/>
              <a:gd name="connsiteY8709" fmla="*/ 5908272 h 6857999"/>
              <a:gd name="connsiteX8710" fmla="*/ 4454708 w 5286365"/>
              <a:gd name="connsiteY8710" fmla="*/ 5913034 h 6857999"/>
              <a:gd name="connsiteX8711" fmla="*/ 4452723 w 5286365"/>
              <a:gd name="connsiteY8711" fmla="*/ 5917797 h 6857999"/>
              <a:gd name="connsiteX8712" fmla="*/ 4451930 w 5286365"/>
              <a:gd name="connsiteY8712" fmla="*/ 5922956 h 6857999"/>
              <a:gd name="connsiteX8713" fmla="*/ 4451535 w 5286365"/>
              <a:gd name="connsiteY8713" fmla="*/ 5928116 h 6857999"/>
              <a:gd name="connsiteX8714" fmla="*/ 4451535 w 5286365"/>
              <a:gd name="connsiteY8714" fmla="*/ 5932878 h 6857999"/>
              <a:gd name="connsiteX8715" fmla="*/ 4451930 w 5286365"/>
              <a:gd name="connsiteY8715" fmla="*/ 5937641 h 6857999"/>
              <a:gd name="connsiteX8716" fmla="*/ 4453519 w 5286365"/>
              <a:gd name="connsiteY8716" fmla="*/ 5942404 h 6857999"/>
              <a:gd name="connsiteX8717" fmla="*/ 4455501 w 5286365"/>
              <a:gd name="connsiteY8717" fmla="*/ 5947166 h 6857999"/>
              <a:gd name="connsiteX8718" fmla="*/ 4457485 w 5286365"/>
              <a:gd name="connsiteY8718" fmla="*/ 5951532 h 6857999"/>
              <a:gd name="connsiteX8719" fmla="*/ 4460262 w 5286365"/>
              <a:gd name="connsiteY8719" fmla="*/ 5955500 h 6857999"/>
              <a:gd name="connsiteX8720" fmla="*/ 4463835 w 5286365"/>
              <a:gd name="connsiteY8720" fmla="*/ 5959469 h 6857999"/>
              <a:gd name="connsiteX8721" fmla="*/ 4460262 w 5286365"/>
              <a:gd name="connsiteY8721" fmla="*/ 5959469 h 6857999"/>
              <a:gd name="connsiteX8722" fmla="*/ 4457485 w 5286365"/>
              <a:gd name="connsiteY8722" fmla="*/ 5959469 h 6857999"/>
              <a:gd name="connsiteX8723" fmla="*/ 4454708 w 5286365"/>
              <a:gd name="connsiteY8723" fmla="*/ 5960660 h 6857999"/>
              <a:gd name="connsiteX8724" fmla="*/ 4452723 w 5286365"/>
              <a:gd name="connsiteY8724" fmla="*/ 5962247 h 6857999"/>
              <a:gd name="connsiteX8725" fmla="*/ 4451535 w 5286365"/>
              <a:gd name="connsiteY8725" fmla="*/ 5964232 h 6857999"/>
              <a:gd name="connsiteX8726" fmla="*/ 4449946 w 5286365"/>
              <a:gd name="connsiteY8726" fmla="*/ 5966613 h 6857999"/>
              <a:gd name="connsiteX8727" fmla="*/ 4449549 w 5286365"/>
              <a:gd name="connsiteY8727" fmla="*/ 5968994 h 6857999"/>
              <a:gd name="connsiteX8728" fmla="*/ 4448756 w 5286365"/>
              <a:gd name="connsiteY8728" fmla="*/ 5972566 h 6857999"/>
              <a:gd name="connsiteX8729" fmla="*/ 4448359 w 5286365"/>
              <a:gd name="connsiteY8729" fmla="*/ 5980106 h 6857999"/>
              <a:gd name="connsiteX8730" fmla="*/ 4448756 w 5286365"/>
              <a:gd name="connsiteY8730" fmla="*/ 5988838 h 6857999"/>
              <a:gd name="connsiteX8731" fmla="*/ 4450342 w 5286365"/>
              <a:gd name="connsiteY8731" fmla="*/ 6008284 h 6857999"/>
              <a:gd name="connsiteX8732" fmla="*/ 4450342 w 5286365"/>
              <a:gd name="connsiteY8732" fmla="*/ 6019000 h 6857999"/>
              <a:gd name="connsiteX8733" fmla="*/ 4449946 w 5286365"/>
              <a:gd name="connsiteY8733" fmla="*/ 6028922 h 6857999"/>
              <a:gd name="connsiteX8734" fmla="*/ 4449549 w 5286365"/>
              <a:gd name="connsiteY8734" fmla="*/ 6034082 h 6857999"/>
              <a:gd name="connsiteX8735" fmla="*/ 4448359 w 5286365"/>
              <a:gd name="connsiteY8735" fmla="*/ 6038844 h 6857999"/>
              <a:gd name="connsiteX8736" fmla="*/ 4447566 w 5286365"/>
              <a:gd name="connsiteY8736" fmla="*/ 6044004 h 6857999"/>
              <a:gd name="connsiteX8737" fmla="*/ 4445186 w 5286365"/>
              <a:gd name="connsiteY8737" fmla="*/ 6048369 h 6857999"/>
              <a:gd name="connsiteX8738" fmla="*/ 4443201 w 5286365"/>
              <a:gd name="connsiteY8738" fmla="*/ 6052338 h 6857999"/>
              <a:gd name="connsiteX8739" fmla="*/ 4440422 w 5286365"/>
              <a:gd name="connsiteY8739" fmla="*/ 6056704 h 6857999"/>
              <a:gd name="connsiteX8740" fmla="*/ 4436852 w 5286365"/>
              <a:gd name="connsiteY8740" fmla="*/ 6060672 h 6857999"/>
              <a:gd name="connsiteX8741" fmla="*/ 4433279 w 5286365"/>
              <a:gd name="connsiteY8741" fmla="*/ 6063847 h 6857999"/>
              <a:gd name="connsiteX8742" fmla="*/ 4428123 w 5286365"/>
              <a:gd name="connsiteY8742" fmla="*/ 6067022 h 6857999"/>
              <a:gd name="connsiteX8743" fmla="*/ 4423360 w 5286365"/>
              <a:gd name="connsiteY8743" fmla="*/ 6069404 h 6857999"/>
              <a:gd name="connsiteX8744" fmla="*/ 4417407 w 5286365"/>
              <a:gd name="connsiteY8744" fmla="*/ 6071388 h 6857999"/>
              <a:gd name="connsiteX8745" fmla="*/ 4410265 w 5286365"/>
              <a:gd name="connsiteY8745" fmla="*/ 6072975 h 6857999"/>
              <a:gd name="connsiteX8746" fmla="*/ 4412249 w 5286365"/>
              <a:gd name="connsiteY8746" fmla="*/ 6080119 h 6857999"/>
              <a:gd name="connsiteX8747" fmla="*/ 4413836 w 5286365"/>
              <a:gd name="connsiteY8747" fmla="*/ 6087263 h 6857999"/>
              <a:gd name="connsiteX8748" fmla="*/ 4415423 w 5286365"/>
              <a:gd name="connsiteY8748" fmla="*/ 6093613 h 6857999"/>
              <a:gd name="connsiteX8749" fmla="*/ 4415821 w 5286365"/>
              <a:gd name="connsiteY8749" fmla="*/ 6100360 h 6857999"/>
              <a:gd name="connsiteX8750" fmla="*/ 4416218 w 5286365"/>
              <a:gd name="connsiteY8750" fmla="*/ 6106313 h 6857999"/>
              <a:gd name="connsiteX8751" fmla="*/ 4416218 w 5286365"/>
              <a:gd name="connsiteY8751" fmla="*/ 6112266 h 6857999"/>
              <a:gd name="connsiteX8752" fmla="*/ 4415821 w 5286365"/>
              <a:gd name="connsiteY8752" fmla="*/ 6123775 h 6857999"/>
              <a:gd name="connsiteX8753" fmla="*/ 4413836 w 5286365"/>
              <a:gd name="connsiteY8753" fmla="*/ 6134491 h 6857999"/>
              <a:gd name="connsiteX8754" fmla="*/ 4411852 w 5286365"/>
              <a:gd name="connsiteY8754" fmla="*/ 6144810 h 6857999"/>
              <a:gd name="connsiteX8755" fmla="*/ 4405901 w 5286365"/>
              <a:gd name="connsiteY8755" fmla="*/ 6165447 h 6857999"/>
              <a:gd name="connsiteX8756" fmla="*/ 4403123 w 5286365"/>
              <a:gd name="connsiteY8756" fmla="*/ 6175766 h 6857999"/>
              <a:gd name="connsiteX8757" fmla="*/ 4400742 w 5286365"/>
              <a:gd name="connsiteY8757" fmla="*/ 6186482 h 6857999"/>
              <a:gd name="connsiteX8758" fmla="*/ 4398758 w 5286365"/>
              <a:gd name="connsiteY8758" fmla="*/ 6197594 h 6857999"/>
              <a:gd name="connsiteX8759" fmla="*/ 4397568 w 5286365"/>
              <a:gd name="connsiteY8759" fmla="*/ 6209104 h 6857999"/>
              <a:gd name="connsiteX8760" fmla="*/ 4397170 w 5286365"/>
              <a:gd name="connsiteY8760" fmla="*/ 6215454 h 6857999"/>
              <a:gd name="connsiteX8761" fmla="*/ 4397568 w 5286365"/>
              <a:gd name="connsiteY8761" fmla="*/ 6221804 h 6857999"/>
              <a:gd name="connsiteX8762" fmla="*/ 4398361 w 5286365"/>
              <a:gd name="connsiteY8762" fmla="*/ 6228154 h 6857999"/>
              <a:gd name="connsiteX8763" fmla="*/ 4398758 w 5286365"/>
              <a:gd name="connsiteY8763" fmla="*/ 6235297 h 6857999"/>
              <a:gd name="connsiteX8764" fmla="*/ 4400344 w 5286365"/>
              <a:gd name="connsiteY8764" fmla="*/ 6242044 h 6857999"/>
              <a:gd name="connsiteX8765" fmla="*/ 4401536 w 5286365"/>
              <a:gd name="connsiteY8765" fmla="*/ 6249584 h 6857999"/>
              <a:gd name="connsiteX8766" fmla="*/ 4403520 w 5286365"/>
              <a:gd name="connsiteY8766" fmla="*/ 6257125 h 6857999"/>
              <a:gd name="connsiteX8767" fmla="*/ 4406694 w 5286365"/>
              <a:gd name="connsiteY8767" fmla="*/ 6265460 h 6857999"/>
              <a:gd name="connsiteX8768" fmla="*/ 4400742 w 5286365"/>
              <a:gd name="connsiteY8768" fmla="*/ 6258316 h 6857999"/>
              <a:gd name="connsiteX8769" fmla="*/ 4398361 w 5286365"/>
              <a:gd name="connsiteY8769" fmla="*/ 6255934 h 6857999"/>
              <a:gd name="connsiteX8770" fmla="*/ 4396377 w 5286365"/>
              <a:gd name="connsiteY8770" fmla="*/ 6254347 h 6857999"/>
              <a:gd name="connsiteX8771" fmla="*/ 4393997 w 5286365"/>
              <a:gd name="connsiteY8771" fmla="*/ 6253156 h 6857999"/>
              <a:gd name="connsiteX8772" fmla="*/ 4392012 w 5286365"/>
              <a:gd name="connsiteY8772" fmla="*/ 6252760 h 6857999"/>
              <a:gd name="connsiteX8773" fmla="*/ 4390822 w 5286365"/>
              <a:gd name="connsiteY8773" fmla="*/ 6252760 h 6857999"/>
              <a:gd name="connsiteX8774" fmla="*/ 4389234 w 5286365"/>
              <a:gd name="connsiteY8774" fmla="*/ 6253950 h 6857999"/>
              <a:gd name="connsiteX8775" fmla="*/ 4387648 w 5286365"/>
              <a:gd name="connsiteY8775" fmla="*/ 6254744 h 6857999"/>
              <a:gd name="connsiteX8776" fmla="*/ 4386853 w 5286365"/>
              <a:gd name="connsiteY8776" fmla="*/ 6256728 h 6857999"/>
              <a:gd name="connsiteX8777" fmla="*/ 4384473 w 5286365"/>
              <a:gd name="connsiteY8777" fmla="*/ 6261094 h 6857999"/>
              <a:gd name="connsiteX8778" fmla="*/ 4383679 w 5286365"/>
              <a:gd name="connsiteY8778" fmla="*/ 6267444 h 6857999"/>
              <a:gd name="connsiteX8779" fmla="*/ 4382488 w 5286365"/>
              <a:gd name="connsiteY8779" fmla="*/ 6274191 h 6857999"/>
              <a:gd name="connsiteX8780" fmla="*/ 4382488 w 5286365"/>
              <a:gd name="connsiteY8780" fmla="*/ 6282525 h 6857999"/>
              <a:gd name="connsiteX8781" fmla="*/ 4382488 w 5286365"/>
              <a:gd name="connsiteY8781" fmla="*/ 6290860 h 6857999"/>
              <a:gd name="connsiteX8782" fmla="*/ 4382488 w 5286365"/>
              <a:gd name="connsiteY8782" fmla="*/ 6309116 h 6857999"/>
              <a:gd name="connsiteX8783" fmla="*/ 4383679 w 5286365"/>
              <a:gd name="connsiteY8783" fmla="*/ 6325388 h 6857999"/>
              <a:gd name="connsiteX8784" fmla="*/ 4384076 w 5286365"/>
              <a:gd name="connsiteY8784" fmla="*/ 6338882 h 6857999"/>
              <a:gd name="connsiteX8785" fmla="*/ 4389632 w 5286365"/>
              <a:gd name="connsiteY8785" fmla="*/ 6340072 h 6857999"/>
              <a:gd name="connsiteX8786" fmla="*/ 4393997 w 5286365"/>
              <a:gd name="connsiteY8786" fmla="*/ 6340072 h 6857999"/>
              <a:gd name="connsiteX8787" fmla="*/ 4397568 w 5286365"/>
              <a:gd name="connsiteY8787" fmla="*/ 6340072 h 6857999"/>
              <a:gd name="connsiteX8788" fmla="*/ 4400742 w 5286365"/>
              <a:gd name="connsiteY8788" fmla="*/ 6338882 h 6857999"/>
              <a:gd name="connsiteX8789" fmla="*/ 4403123 w 5286365"/>
              <a:gd name="connsiteY8789" fmla="*/ 6338088 h 6857999"/>
              <a:gd name="connsiteX8790" fmla="*/ 4405106 w 5286365"/>
              <a:gd name="connsiteY8790" fmla="*/ 6336500 h 6857999"/>
              <a:gd name="connsiteX8791" fmla="*/ 4406694 w 5286365"/>
              <a:gd name="connsiteY8791" fmla="*/ 6334913 h 6857999"/>
              <a:gd name="connsiteX8792" fmla="*/ 4407883 w 5286365"/>
              <a:gd name="connsiteY8792" fmla="*/ 6332532 h 6857999"/>
              <a:gd name="connsiteX8793" fmla="*/ 4409075 w 5286365"/>
              <a:gd name="connsiteY8793" fmla="*/ 6328166 h 6857999"/>
              <a:gd name="connsiteX8794" fmla="*/ 4410661 w 5286365"/>
              <a:gd name="connsiteY8794" fmla="*/ 6323403 h 6857999"/>
              <a:gd name="connsiteX8795" fmla="*/ 4411060 w 5286365"/>
              <a:gd name="connsiteY8795" fmla="*/ 6321419 h 6857999"/>
              <a:gd name="connsiteX8796" fmla="*/ 4412249 w 5286365"/>
              <a:gd name="connsiteY8796" fmla="*/ 6319435 h 6857999"/>
              <a:gd name="connsiteX8797" fmla="*/ 4413836 w 5286365"/>
              <a:gd name="connsiteY8797" fmla="*/ 6317450 h 6857999"/>
              <a:gd name="connsiteX8798" fmla="*/ 4415821 w 5286365"/>
              <a:gd name="connsiteY8798" fmla="*/ 6315863 h 6857999"/>
              <a:gd name="connsiteX8799" fmla="*/ 4410661 w 5286365"/>
              <a:gd name="connsiteY8799" fmla="*/ 6313878 h 6857999"/>
              <a:gd name="connsiteX8800" fmla="*/ 4406694 w 5286365"/>
              <a:gd name="connsiteY8800" fmla="*/ 6311100 h 6857999"/>
              <a:gd name="connsiteX8801" fmla="*/ 4403123 w 5286365"/>
              <a:gd name="connsiteY8801" fmla="*/ 6307925 h 6857999"/>
              <a:gd name="connsiteX8802" fmla="*/ 4400742 w 5286365"/>
              <a:gd name="connsiteY8802" fmla="*/ 6303956 h 6857999"/>
              <a:gd name="connsiteX8803" fmla="*/ 4398758 w 5286365"/>
              <a:gd name="connsiteY8803" fmla="*/ 6299591 h 6857999"/>
              <a:gd name="connsiteX8804" fmla="*/ 4397568 w 5286365"/>
              <a:gd name="connsiteY8804" fmla="*/ 6294432 h 6857999"/>
              <a:gd name="connsiteX8805" fmla="*/ 4397568 w 5286365"/>
              <a:gd name="connsiteY8805" fmla="*/ 6288875 h 6857999"/>
              <a:gd name="connsiteX8806" fmla="*/ 4398758 w 5286365"/>
              <a:gd name="connsiteY8806" fmla="*/ 6282525 h 6857999"/>
              <a:gd name="connsiteX8807" fmla="*/ 4402329 w 5286365"/>
              <a:gd name="connsiteY8807" fmla="*/ 6282525 h 6857999"/>
              <a:gd name="connsiteX8808" fmla="*/ 4405901 w 5286365"/>
              <a:gd name="connsiteY8808" fmla="*/ 6282922 h 6857999"/>
              <a:gd name="connsiteX8809" fmla="*/ 4408678 w 5286365"/>
              <a:gd name="connsiteY8809" fmla="*/ 6283716 h 6857999"/>
              <a:gd name="connsiteX8810" fmla="*/ 4411852 w 5286365"/>
              <a:gd name="connsiteY8810" fmla="*/ 6284906 h 6857999"/>
              <a:gd name="connsiteX8811" fmla="*/ 4414233 w 5286365"/>
              <a:gd name="connsiteY8811" fmla="*/ 6286494 h 6857999"/>
              <a:gd name="connsiteX8812" fmla="*/ 4416614 w 5286365"/>
              <a:gd name="connsiteY8812" fmla="*/ 6288082 h 6857999"/>
              <a:gd name="connsiteX8813" fmla="*/ 4419392 w 5286365"/>
              <a:gd name="connsiteY8813" fmla="*/ 6290066 h 6857999"/>
              <a:gd name="connsiteX8814" fmla="*/ 4420583 w 5286365"/>
              <a:gd name="connsiteY8814" fmla="*/ 6292050 h 6857999"/>
              <a:gd name="connsiteX8815" fmla="*/ 4424153 w 5286365"/>
              <a:gd name="connsiteY8815" fmla="*/ 6296416 h 6857999"/>
              <a:gd name="connsiteX8816" fmla="*/ 4426932 w 5286365"/>
              <a:gd name="connsiteY8816" fmla="*/ 6301972 h 6857999"/>
              <a:gd name="connsiteX8817" fmla="*/ 4427724 w 5286365"/>
              <a:gd name="connsiteY8817" fmla="*/ 6307528 h 6857999"/>
              <a:gd name="connsiteX8818" fmla="*/ 4428916 w 5286365"/>
              <a:gd name="connsiteY8818" fmla="*/ 6313482 h 6857999"/>
              <a:gd name="connsiteX8819" fmla="*/ 4428123 w 5286365"/>
              <a:gd name="connsiteY8819" fmla="*/ 6319435 h 6857999"/>
              <a:gd name="connsiteX8820" fmla="*/ 4426932 w 5286365"/>
              <a:gd name="connsiteY8820" fmla="*/ 6325388 h 6857999"/>
              <a:gd name="connsiteX8821" fmla="*/ 4424947 w 5286365"/>
              <a:gd name="connsiteY8821" fmla="*/ 6331738 h 6857999"/>
              <a:gd name="connsiteX8822" fmla="*/ 4421773 w 5286365"/>
              <a:gd name="connsiteY8822" fmla="*/ 6336500 h 6857999"/>
              <a:gd name="connsiteX8823" fmla="*/ 4417806 w 5286365"/>
              <a:gd name="connsiteY8823" fmla="*/ 6341263 h 6857999"/>
              <a:gd name="connsiteX8824" fmla="*/ 4415423 w 5286365"/>
              <a:gd name="connsiteY8824" fmla="*/ 6343644 h 6857999"/>
              <a:gd name="connsiteX8825" fmla="*/ 4412646 w 5286365"/>
              <a:gd name="connsiteY8825" fmla="*/ 6345232 h 6857999"/>
              <a:gd name="connsiteX8826" fmla="*/ 4410265 w 5286365"/>
              <a:gd name="connsiteY8826" fmla="*/ 6346422 h 6857999"/>
              <a:gd name="connsiteX8827" fmla="*/ 4407090 w 5286365"/>
              <a:gd name="connsiteY8827" fmla="*/ 6348010 h 6857999"/>
              <a:gd name="connsiteX8828" fmla="*/ 4403520 w 5286365"/>
              <a:gd name="connsiteY8828" fmla="*/ 6349200 h 6857999"/>
              <a:gd name="connsiteX8829" fmla="*/ 4400344 w 5286365"/>
              <a:gd name="connsiteY8829" fmla="*/ 6349994 h 6857999"/>
              <a:gd name="connsiteX8830" fmla="*/ 4401536 w 5286365"/>
              <a:gd name="connsiteY8830" fmla="*/ 6380156 h 6857999"/>
              <a:gd name="connsiteX8831" fmla="*/ 4402725 w 5286365"/>
              <a:gd name="connsiteY8831" fmla="*/ 6408335 h 6857999"/>
              <a:gd name="connsiteX8832" fmla="*/ 4402329 w 5286365"/>
              <a:gd name="connsiteY8832" fmla="*/ 6421432 h 6857999"/>
              <a:gd name="connsiteX8833" fmla="*/ 4401536 w 5286365"/>
              <a:gd name="connsiteY8833" fmla="*/ 6434132 h 6857999"/>
              <a:gd name="connsiteX8834" fmla="*/ 4400742 w 5286365"/>
              <a:gd name="connsiteY8834" fmla="*/ 6446435 h 6857999"/>
              <a:gd name="connsiteX8835" fmla="*/ 4399155 w 5286365"/>
              <a:gd name="connsiteY8835" fmla="*/ 6457944 h 6857999"/>
              <a:gd name="connsiteX8836" fmla="*/ 4396773 w 5286365"/>
              <a:gd name="connsiteY8836" fmla="*/ 6469453 h 6857999"/>
              <a:gd name="connsiteX8837" fmla="*/ 4393600 w 5286365"/>
              <a:gd name="connsiteY8837" fmla="*/ 6480963 h 6857999"/>
              <a:gd name="connsiteX8838" fmla="*/ 4390027 w 5286365"/>
              <a:gd name="connsiteY8838" fmla="*/ 6492075 h 6857999"/>
              <a:gd name="connsiteX8839" fmla="*/ 4385662 w 5286365"/>
              <a:gd name="connsiteY8839" fmla="*/ 6503585 h 6857999"/>
              <a:gd name="connsiteX8840" fmla="*/ 4379710 w 5286365"/>
              <a:gd name="connsiteY8840" fmla="*/ 6514697 h 6857999"/>
              <a:gd name="connsiteX8841" fmla="*/ 4372964 w 5286365"/>
              <a:gd name="connsiteY8841" fmla="*/ 6525810 h 6857999"/>
              <a:gd name="connsiteX8842" fmla="*/ 4365425 w 5286365"/>
              <a:gd name="connsiteY8842" fmla="*/ 6536922 h 6857999"/>
              <a:gd name="connsiteX8843" fmla="*/ 4356696 w 5286365"/>
              <a:gd name="connsiteY8843" fmla="*/ 6548432 h 6857999"/>
              <a:gd name="connsiteX8844" fmla="*/ 4357887 w 5286365"/>
              <a:gd name="connsiteY8844" fmla="*/ 6550416 h 6857999"/>
              <a:gd name="connsiteX8845" fmla="*/ 4359472 w 5286365"/>
              <a:gd name="connsiteY8845" fmla="*/ 6552003 h 6857999"/>
              <a:gd name="connsiteX8846" fmla="*/ 4361061 w 5286365"/>
              <a:gd name="connsiteY8846" fmla="*/ 6552797 h 6857999"/>
              <a:gd name="connsiteX8847" fmla="*/ 4362647 w 5286365"/>
              <a:gd name="connsiteY8847" fmla="*/ 6552797 h 6857999"/>
              <a:gd name="connsiteX8848" fmla="*/ 4364634 w 5286365"/>
              <a:gd name="connsiteY8848" fmla="*/ 6552003 h 6857999"/>
              <a:gd name="connsiteX8849" fmla="*/ 4366220 w 5286365"/>
              <a:gd name="connsiteY8849" fmla="*/ 6550813 h 6857999"/>
              <a:gd name="connsiteX8850" fmla="*/ 4369790 w 5286365"/>
              <a:gd name="connsiteY8850" fmla="*/ 6547241 h 6857999"/>
              <a:gd name="connsiteX8851" fmla="*/ 4372569 w 5286365"/>
              <a:gd name="connsiteY8851" fmla="*/ 6542875 h 6857999"/>
              <a:gd name="connsiteX8852" fmla="*/ 4375743 w 5286365"/>
              <a:gd name="connsiteY8852" fmla="*/ 6537716 h 6857999"/>
              <a:gd name="connsiteX8853" fmla="*/ 4378124 w 5286365"/>
              <a:gd name="connsiteY8853" fmla="*/ 6533747 h 6857999"/>
              <a:gd name="connsiteX8854" fmla="*/ 4380107 w 5286365"/>
              <a:gd name="connsiteY8854" fmla="*/ 6531366 h 6857999"/>
              <a:gd name="connsiteX8855" fmla="*/ 4379710 w 5286365"/>
              <a:gd name="connsiteY8855" fmla="*/ 6537319 h 6857999"/>
              <a:gd name="connsiteX8856" fmla="*/ 4379710 w 5286365"/>
              <a:gd name="connsiteY8856" fmla="*/ 6546050 h 6857999"/>
              <a:gd name="connsiteX8857" fmla="*/ 4380107 w 5286365"/>
              <a:gd name="connsiteY8857" fmla="*/ 6565894 h 6857999"/>
              <a:gd name="connsiteX8858" fmla="*/ 4381695 w 5286365"/>
              <a:gd name="connsiteY8858" fmla="*/ 6617091 h 6857999"/>
              <a:gd name="connsiteX8859" fmla="*/ 4382092 w 5286365"/>
              <a:gd name="connsiteY8859" fmla="*/ 6645269 h 6857999"/>
              <a:gd name="connsiteX8860" fmla="*/ 4381695 w 5286365"/>
              <a:gd name="connsiteY8860" fmla="*/ 6673447 h 6857999"/>
              <a:gd name="connsiteX8861" fmla="*/ 4381298 w 5286365"/>
              <a:gd name="connsiteY8861" fmla="*/ 6686941 h 6857999"/>
              <a:gd name="connsiteX8862" fmla="*/ 4380107 w 5286365"/>
              <a:gd name="connsiteY8862" fmla="*/ 6700038 h 6857999"/>
              <a:gd name="connsiteX8863" fmla="*/ 4378521 w 5286365"/>
              <a:gd name="connsiteY8863" fmla="*/ 6711944 h 6857999"/>
              <a:gd name="connsiteX8864" fmla="*/ 4376140 w 5286365"/>
              <a:gd name="connsiteY8864" fmla="*/ 6723056 h 6857999"/>
              <a:gd name="connsiteX8865" fmla="*/ 4379710 w 5286365"/>
              <a:gd name="connsiteY8865" fmla="*/ 6734566 h 6857999"/>
              <a:gd name="connsiteX8866" fmla="*/ 4381695 w 5286365"/>
              <a:gd name="connsiteY8866" fmla="*/ 6745678 h 6857999"/>
              <a:gd name="connsiteX8867" fmla="*/ 4382488 w 5286365"/>
              <a:gd name="connsiteY8867" fmla="*/ 6755600 h 6857999"/>
              <a:gd name="connsiteX8868" fmla="*/ 4383679 w 5286365"/>
              <a:gd name="connsiteY8868" fmla="*/ 6765522 h 6857999"/>
              <a:gd name="connsiteX8869" fmla="*/ 4383679 w 5286365"/>
              <a:gd name="connsiteY8869" fmla="*/ 6775047 h 6857999"/>
              <a:gd name="connsiteX8870" fmla="*/ 4383283 w 5286365"/>
              <a:gd name="connsiteY8870" fmla="*/ 6784572 h 6857999"/>
              <a:gd name="connsiteX8871" fmla="*/ 4382092 w 5286365"/>
              <a:gd name="connsiteY8871" fmla="*/ 6794494 h 6857999"/>
              <a:gd name="connsiteX8872" fmla="*/ 4380505 w 5286365"/>
              <a:gd name="connsiteY8872" fmla="*/ 6803225 h 6857999"/>
              <a:gd name="connsiteX8873" fmla="*/ 4376535 w 5286365"/>
              <a:gd name="connsiteY8873" fmla="*/ 6823069 h 6857999"/>
              <a:gd name="connsiteX8874" fmla="*/ 4372171 w 5286365"/>
              <a:gd name="connsiteY8874" fmla="*/ 6843310 h 6857999"/>
              <a:gd name="connsiteX8875" fmla="*/ 4369682 w 5286365"/>
              <a:gd name="connsiteY8875" fmla="*/ 6857999 h 6857999"/>
              <a:gd name="connsiteX8876" fmla="*/ 3185421 w 5286365"/>
              <a:gd name="connsiteY8876" fmla="*/ 6857999 h 6857999"/>
              <a:gd name="connsiteX8877" fmla="*/ 3186910 w 5286365"/>
              <a:gd name="connsiteY8877" fmla="*/ 6852041 h 6857999"/>
              <a:gd name="connsiteX8878" fmla="*/ 3189291 w 5286365"/>
              <a:gd name="connsiteY8878" fmla="*/ 6842516 h 6857999"/>
              <a:gd name="connsiteX8879" fmla="*/ 3192862 w 5286365"/>
              <a:gd name="connsiteY8879" fmla="*/ 6832991 h 6857999"/>
              <a:gd name="connsiteX8880" fmla="*/ 3189291 w 5286365"/>
              <a:gd name="connsiteY8880" fmla="*/ 6829816 h 6857999"/>
              <a:gd name="connsiteX8881" fmla="*/ 3185720 w 5286365"/>
              <a:gd name="connsiteY8881" fmla="*/ 6827435 h 6857999"/>
              <a:gd name="connsiteX8882" fmla="*/ 3182545 w 5286365"/>
              <a:gd name="connsiteY8882" fmla="*/ 6826244 h 6857999"/>
              <a:gd name="connsiteX8883" fmla="*/ 3178974 w 5286365"/>
              <a:gd name="connsiteY8883" fmla="*/ 6825847 h 6857999"/>
              <a:gd name="connsiteX8884" fmla="*/ 3175402 w 5286365"/>
              <a:gd name="connsiteY8884" fmla="*/ 6825847 h 6857999"/>
              <a:gd name="connsiteX8885" fmla="*/ 3172228 w 5286365"/>
              <a:gd name="connsiteY8885" fmla="*/ 6827038 h 6857999"/>
              <a:gd name="connsiteX8886" fmla="*/ 3169450 w 5286365"/>
              <a:gd name="connsiteY8886" fmla="*/ 6828228 h 6857999"/>
              <a:gd name="connsiteX8887" fmla="*/ 3166276 w 5286365"/>
              <a:gd name="connsiteY8887" fmla="*/ 6829816 h 6857999"/>
              <a:gd name="connsiteX8888" fmla="*/ 3163498 w 5286365"/>
              <a:gd name="connsiteY8888" fmla="*/ 6832594 h 6857999"/>
              <a:gd name="connsiteX8889" fmla="*/ 3161117 w 5286365"/>
              <a:gd name="connsiteY8889" fmla="*/ 6834975 h 6857999"/>
              <a:gd name="connsiteX8890" fmla="*/ 3158736 w 5286365"/>
              <a:gd name="connsiteY8890" fmla="*/ 6837356 h 6857999"/>
              <a:gd name="connsiteX8891" fmla="*/ 3156752 w 5286365"/>
              <a:gd name="connsiteY8891" fmla="*/ 6840135 h 6857999"/>
              <a:gd name="connsiteX8892" fmla="*/ 3155165 w 5286365"/>
              <a:gd name="connsiteY8892" fmla="*/ 6842913 h 6857999"/>
              <a:gd name="connsiteX8893" fmla="*/ 3154372 w 5286365"/>
              <a:gd name="connsiteY8893" fmla="*/ 6845294 h 6857999"/>
              <a:gd name="connsiteX8894" fmla="*/ 3153181 w 5286365"/>
              <a:gd name="connsiteY8894" fmla="*/ 6848072 h 6857999"/>
              <a:gd name="connsiteX8895" fmla="*/ 3153181 w 5286365"/>
              <a:gd name="connsiteY8895" fmla="*/ 6850453 h 6857999"/>
              <a:gd name="connsiteX8896" fmla="*/ 3150800 w 5286365"/>
              <a:gd name="connsiteY8896" fmla="*/ 6842913 h 6857999"/>
              <a:gd name="connsiteX8897" fmla="*/ 3148419 w 5286365"/>
              <a:gd name="connsiteY8897" fmla="*/ 6833388 h 6857999"/>
              <a:gd name="connsiteX8898" fmla="*/ 3146435 w 5286365"/>
              <a:gd name="connsiteY8898" fmla="*/ 6821085 h 6857999"/>
              <a:gd name="connsiteX8899" fmla="*/ 3144848 w 5286365"/>
              <a:gd name="connsiteY8899" fmla="*/ 6807194 h 6857999"/>
              <a:gd name="connsiteX8900" fmla="*/ 3143261 w 5286365"/>
              <a:gd name="connsiteY8900" fmla="*/ 6793303 h 6857999"/>
              <a:gd name="connsiteX8901" fmla="*/ 3142070 w 5286365"/>
              <a:gd name="connsiteY8901" fmla="*/ 6779413 h 6857999"/>
              <a:gd name="connsiteX8902" fmla="*/ 3142070 w 5286365"/>
              <a:gd name="connsiteY8902" fmla="*/ 6765522 h 6857999"/>
              <a:gd name="connsiteX8903" fmla="*/ 3143261 w 5286365"/>
              <a:gd name="connsiteY8903" fmla="*/ 6754013 h 6857999"/>
              <a:gd name="connsiteX8904" fmla="*/ 3148816 w 5286365"/>
              <a:gd name="connsiteY8904" fmla="*/ 6754013 h 6857999"/>
              <a:gd name="connsiteX8905" fmla="*/ 3153181 w 5286365"/>
              <a:gd name="connsiteY8905" fmla="*/ 6754806 h 6857999"/>
              <a:gd name="connsiteX8906" fmla="*/ 3155959 w 5286365"/>
              <a:gd name="connsiteY8906" fmla="*/ 6755203 h 6857999"/>
              <a:gd name="connsiteX8907" fmla="*/ 3157943 w 5286365"/>
              <a:gd name="connsiteY8907" fmla="*/ 6755997 h 6857999"/>
              <a:gd name="connsiteX8908" fmla="*/ 3158736 w 5286365"/>
              <a:gd name="connsiteY8908" fmla="*/ 6757585 h 6857999"/>
              <a:gd name="connsiteX8909" fmla="*/ 3158736 w 5286365"/>
              <a:gd name="connsiteY8909" fmla="*/ 6759172 h 6857999"/>
              <a:gd name="connsiteX8910" fmla="*/ 3158340 w 5286365"/>
              <a:gd name="connsiteY8910" fmla="*/ 6760760 h 6857999"/>
              <a:gd name="connsiteX8911" fmla="*/ 3157149 w 5286365"/>
              <a:gd name="connsiteY8911" fmla="*/ 6762744 h 6857999"/>
              <a:gd name="connsiteX8912" fmla="*/ 3154768 w 5286365"/>
              <a:gd name="connsiteY8912" fmla="*/ 6766316 h 6857999"/>
              <a:gd name="connsiteX8913" fmla="*/ 3154372 w 5286365"/>
              <a:gd name="connsiteY8913" fmla="*/ 6768300 h 6857999"/>
              <a:gd name="connsiteX8914" fmla="*/ 3153578 w 5286365"/>
              <a:gd name="connsiteY8914" fmla="*/ 6770285 h 6857999"/>
              <a:gd name="connsiteX8915" fmla="*/ 3153578 w 5286365"/>
              <a:gd name="connsiteY8915" fmla="*/ 6772269 h 6857999"/>
              <a:gd name="connsiteX8916" fmla="*/ 3154768 w 5286365"/>
              <a:gd name="connsiteY8916" fmla="*/ 6773856 h 6857999"/>
              <a:gd name="connsiteX8917" fmla="*/ 3156356 w 5286365"/>
              <a:gd name="connsiteY8917" fmla="*/ 6775047 h 6857999"/>
              <a:gd name="connsiteX8918" fmla="*/ 3159927 w 5286365"/>
              <a:gd name="connsiteY8918" fmla="*/ 6776635 h 6857999"/>
              <a:gd name="connsiteX8919" fmla="*/ 3162308 w 5286365"/>
              <a:gd name="connsiteY8919" fmla="*/ 6776238 h 6857999"/>
              <a:gd name="connsiteX8920" fmla="*/ 3164689 w 5286365"/>
              <a:gd name="connsiteY8920" fmla="*/ 6775047 h 6857999"/>
              <a:gd name="connsiteX8921" fmla="*/ 3166276 w 5286365"/>
              <a:gd name="connsiteY8921" fmla="*/ 6774253 h 6857999"/>
              <a:gd name="connsiteX8922" fmla="*/ 3167466 w 5286365"/>
              <a:gd name="connsiteY8922" fmla="*/ 6772269 h 6857999"/>
              <a:gd name="connsiteX8923" fmla="*/ 3168260 w 5286365"/>
              <a:gd name="connsiteY8923" fmla="*/ 6770285 h 6857999"/>
              <a:gd name="connsiteX8924" fmla="*/ 3168260 w 5286365"/>
              <a:gd name="connsiteY8924" fmla="*/ 6768300 h 6857999"/>
              <a:gd name="connsiteX8925" fmla="*/ 3168260 w 5286365"/>
              <a:gd name="connsiteY8925" fmla="*/ 6763141 h 6857999"/>
              <a:gd name="connsiteX8926" fmla="*/ 3166276 w 5286365"/>
              <a:gd name="connsiteY8926" fmla="*/ 6752028 h 6857999"/>
              <a:gd name="connsiteX8927" fmla="*/ 3165879 w 5286365"/>
              <a:gd name="connsiteY8927" fmla="*/ 6746472 h 6857999"/>
              <a:gd name="connsiteX8928" fmla="*/ 3166276 w 5286365"/>
              <a:gd name="connsiteY8928" fmla="*/ 6744488 h 6857999"/>
              <a:gd name="connsiteX8929" fmla="*/ 3166673 w 5286365"/>
              <a:gd name="connsiteY8929" fmla="*/ 6742503 h 6857999"/>
              <a:gd name="connsiteX8930" fmla="*/ 3165482 w 5286365"/>
              <a:gd name="connsiteY8930" fmla="*/ 6740122 h 6857999"/>
              <a:gd name="connsiteX8931" fmla="*/ 3164292 w 5286365"/>
              <a:gd name="connsiteY8931" fmla="*/ 6739725 h 6857999"/>
              <a:gd name="connsiteX8932" fmla="*/ 3163498 w 5286365"/>
              <a:gd name="connsiteY8932" fmla="*/ 6739725 h 6857999"/>
              <a:gd name="connsiteX8933" fmla="*/ 3161117 w 5286365"/>
              <a:gd name="connsiteY8933" fmla="*/ 6739725 h 6857999"/>
              <a:gd name="connsiteX8934" fmla="*/ 3158736 w 5286365"/>
              <a:gd name="connsiteY8934" fmla="*/ 6740519 h 6857999"/>
              <a:gd name="connsiteX8935" fmla="*/ 3155165 w 5286365"/>
              <a:gd name="connsiteY8935" fmla="*/ 6741710 h 6857999"/>
              <a:gd name="connsiteX8936" fmla="*/ 3151594 w 5286365"/>
              <a:gd name="connsiteY8936" fmla="*/ 6742503 h 6857999"/>
              <a:gd name="connsiteX8937" fmla="*/ 3147626 w 5286365"/>
              <a:gd name="connsiteY8937" fmla="*/ 6743297 h 6857999"/>
              <a:gd name="connsiteX8938" fmla="*/ 3142864 w 5286365"/>
              <a:gd name="connsiteY8938" fmla="*/ 6742503 h 6857999"/>
              <a:gd name="connsiteX8939" fmla="*/ 3143658 w 5286365"/>
              <a:gd name="connsiteY8939" fmla="*/ 6695275 h 6857999"/>
              <a:gd name="connsiteX8940" fmla="*/ 3145245 w 5286365"/>
              <a:gd name="connsiteY8940" fmla="*/ 6650825 h 6857999"/>
              <a:gd name="connsiteX8941" fmla="*/ 3146832 w 5286365"/>
              <a:gd name="connsiteY8941" fmla="*/ 6607566 h 6857999"/>
              <a:gd name="connsiteX8942" fmla="*/ 3148419 w 5286365"/>
              <a:gd name="connsiteY8942" fmla="*/ 6565497 h 6857999"/>
              <a:gd name="connsiteX8943" fmla="*/ 3149213 w 5286365"/>
              <a:gd name="connsiteY8943" fmla="*/ 6523825 h 6857999"/>
              <a:gd name="connsiteX8944" fmla="*/ 3149213 w 5286365"/>
              <a:gd name="connsiteY8944" fmla="*/ 6502791 h 6857999"/>
              <a:gd name="connsiteX8945" fmla="*/ 3148816 w 5286365"/>
              <a:gd name="connsiteY8945" fmla="*/ 6480963 h 6857999"/>
              <a:gd name="connsiteX8946" fmla="*/ 3148419 w 5286365"/>
              <a:gd name="connsiteY8946" fmla="*/ 6459532 h 6857999"/>
              <a:gd name="connsiteX8947" fmla="*/ 3146832 w 5286365"/>
              <a:gd name="connsiteY8947" fmla="*/ 6437306 h 6857999"/>
              <a:gd name="connsiteX8948" fmla="*/ 3145245 w 5286365"/>
              <a:gd name="connsiteY8948" fmla="*/ 6414685 h 6857999"/>
              <a:gd name="connsiteX8949" fmla="*/ 3143261 w 5286365"/>
              <a:gd name="connsiteY8949" fmla="*/ 6391666 h 6857999"/>
              <a:gd name="connsiteX8950" fmla="*/ 3138102 w 5286365"/>
              <a:gd name="connsiteY8950" fmla="*/ 6393650 h 6857999"/>
              <a:gd name="connsiteX8951" fmla="*/ 3133737 w 5286365"/>
              <a:gd name="connsiteY8951" fmla="*/ 6396428 h 6857999"/>
              <a:gd name="connsiteX8952" fmla="*/ 3129769 w 5286365"/>
              <a:gd name="connsiteY8952" fmla="*/ 6399206 h 6857999"/>
              <a:gd name="connsiteX8953" fmla="*/ 3126595 w 5286365"/>
              <a:gd name="connsiteY8953" fmla="*/ 6402778 h 6857999"/>
              <a:gd name="connsiteX8954" fmla="*/ 3124214 w 5286365"/>
              <a:gd name="connsiteY8954" fmla="*/ 6406350 h 6857999"/>
              <a:gd name="connsiteX8955" fmla="*/ 3122230 w 5286365"/>
              <a:gd name="connsiteY8955" fmla="*/ 6410716 h 6857999"/>
              <a:gd name="connsiteX8956" fmla="*/ 3120643 w 5286365"/>
              <a:gd name="connsiteY8956" fmla="*/ 6414685 h 6857999"/>
              <a:gd name="connsiteX8957" fmla="*/ 3119452 w 5286365"/>
              <a:gd name="connsiteY8957" fmla="*/ 6419844 h 6857999"/>
              <a:gd name="connsiteX8958" fmla="*/ 3119056 w 5286365"/>
              <a:gd name="connsiteY8958" fmla="*/ 6425003 h 6857999"/>
              <a:gd name="connsiteX8959" fmla="*/ 3119056 w 5286365"/>
              <a:gd name="connsiteY8959" fmla="*/ 6429766 h 6857999"/>
              <a:gd name="connsiteX8960" fmla="*/ 3119452 w 5286365"/>
              <a:gd name="connsiteY8960" fmla="*/ 6440482 h 6857999"/>
              <a:gd name="connsiteX8961" fmla="*/ 3120643 w 5286365"/>
              <a:gd name="connsiteY8961" fmla="*/ 6451991 h 6857999"/>
              <a:gd name="connsiteX8962" fmla="*/ 3122230 w 5286365"/>
              <a:gd name="connsiteY8962" fmla="*/ 6463103 h 6857999"/>
              <a:gd name="connsiteX8963" fmla="*/ 3123817 w 5286365"/>
              <a:gd name="connsiteY8963" fmla="*/ 6474216 h 6857999"/>
              <a:gd name="connsiteX8964" fmla="*/ 3124611 w 5286365"/>
              <a:gd name="connsiteY8964" fmla="*/ 6484535 h 6857999"/>
              <a:gd name="connsiteX8965" fmla="*/ 3125008 w 5286365"/>
              <a:gd name="connsiteY8965" fmla="*/ 6494853 h 6857999"/>
              <a:gd name="connsiteX8966" fmla="*/ 3124611 w 5286365"/>
              <a:gd name="connsiteY8966" fmla="*/ 6499219 h 6857999"/>
              <a:gd name="connsiteX8967" fmla="*/ 3123817 w 5286365"/>
              <a:gd name="connsiteY8967" fmla="*/ 6503585 h 6857999"/>
              <a:gd name="connsiteX8968" fmla="*/ 3122627 w 5286365"/>
              <a:gd name="connsiteY8968" fmla="*/ 6507156 h 6857999"/>
              <a:gd name="connsiteX8969" fmla="*/ 3121040 w 5286365"/>
              <a:gd name="connsiteY8969" fmla="*/ 6510728 h 6857999"/>
              <a:gd name="connsiteX8970" fmla="*/ 3118659 w 5286365"/>
              <a:gd name="connsiteY8970" fmla="*/ 6514300 h 6857999"/>
              <a:gd name="connsiteX8971" fmla="*/ 3116278 w 5286365"/>
              <a:gd name="connsiteY8971" fmla="*/ 6516682 h 6857999"/>
              <a:gd name="connsiteX8972" fmla="*/ 3112707 w 5286365"/>
              <a:gd name="connsiteY8972" fmla="*/ 6518666 h 6857999"/>
              <a:gd name="connsiteX8973" fmla="*/ 3108738 w 5286365"/>
              <a:gd name="connsiteY8973" fmla="*/ 6520650 h 6857999"/>
              <a:gd name="connsiteX8974" fmla="*/ 3103580 w 5286365"/>
              <a:gd name="connsiteY8974" fmla="*/ 6521841 h 6857999"/>
              <a:gd name="connsiteX8975" fmla="*/ 3098025 w 5286365"/>
              <a:gd name="connsiteY8975" fmla="*/ 6522238 h 6857999"/>
              <a:gd name="connsiteX8976" fmla="*/ 3103183 w 5286365"/>
              <a:gd name="connsiteY8976" fmla="*/ 6516682 h 6857999"/>
              <a:gd name="connsiteX8977" fmla="*/ 3106754 w 5286365"/>
              <a:gd name="connsiteY8977" fmla="*/ 6511125 h 6857999"/>
              <a:gd name="connsiteX8978" fmla="*/ 3109135 w 5286365"/>
              <a:gd name="connsiteY8978" fmla="*/ 6505569 h 6857999"/>
              <a:gd name="connsiteX8979" fmla="*/ 3109929 w 5286365"/>
              <a:gd name="connsiteY8979" fmla="*/ 6500806 h 6857999"/>
              <a:gd name="connsiteX8980" fmla="*/ 3109929 w 5286365"/>
              <a:gd name="connsiteY8980" fmla="*/ 6495647 h 6857999"/>
              <a:gd name="connsiteX8981" fmla="*/ 3109135 w 5286365"/>
              <a:gd name="connsiteY8981" fmla="*/ 6490091 h 6857999"/>
              <a:gd name="connsiteX8982" fmla="*/ 3107548 w 5286365"/>
              <a:gd name="connsiteY8982" fmla="*/ 6485725 h 6857999"/>
              <a:gd name="connsiteX8983" fmla="*/ 3105564 w 5286365"/>
              <a:gd name="connsiteY8983" fmla="*/ 6480566 h 6857999"/>
              <a:gd name="connsiteX8984" fmla="*/ 3101199 w 5286365"/>
              <a:gd name="connsiteY8984" fmla="*/ 6471041 h 6857999"/>
              <a:gd name="connsiteX8985" fmla="*/ 3099215 w 5286365"/>
              <a:gd name="connsiteY8985" fmla="*/ 6466675 h 6857999"/>
              <a:gd name="connsiteX8986" fmla="*/ 3097231 w 5286365"/>
              <a:gd name="connsiteY8986" fmla="*/ 6461516 h 6857999"/>
              <a:gd name="connsiteX8987" fmla="*/ 3095644 w 5286365"/>
              <a:gd name="connsiteY8987" fmla="*/ 6457150 h 6857999"/>
              <a:gd name="connsiteX8988" fmla="*/ 3095247 w 5286365"/>
              <a:gd name="connsiteY8988" fmla="*/ 6452388 h 6857999"/>
              <a:gd name="connsiteX8989" fmla="*/ 3095247 w 5286365"/>
              <a:gd name="connsiteY8989" fmla="*/ 6448022 h 6857999"/>
              <a:gd name="connsiteX8990" fmla="*/ 3096041 w 5286365"/>
              <a:gd name="connsiteY8990" fmla="*/ 6442863 h 6857999"/>
              <a:gd name="connsiteX8991" fmla="*/ 3092866 w 5286365"/>
              <a:gd name="connsiteY8991" fmla="*/ 6444053 h 6857999"/>
              <a:gd name="connsiteX8992" fmla="*/ 3090088 w 5286365"/>
              <a:gd name="connsiteY8992" fmla="*/ 6444847 h 6857999"/>
              <a:gd name="connsiteX8993" fmla="*/ 3087708 w 5286365"/>
              <a:gd name="connsiteY8993" fmla="*/ 6446038 h 6857999"/>
              <a:gd name="connsiteX8994" fmla="*/ 3084930 w 5286365"/>
              <a:gd name="connsiteY8994" fmla="*/ 6447625 h 6857999"/>
              <a:gd name="connsiteX8995" fmla="*/ 3083343 w 5286365"/>
              <a:gd name="connsiteY8995" fmla="*/ 6448816 h 6857999"/>
              <a:gd name="connsiteX8996" fmla="*/ 3081359 w 5286365"/>
              <a:gd name="connsiteY8996" fmla="*/ 6450403 h 6857999"/>
              <a:gd name="connsiteX8997" fmla="*/ 3080565 w 5286365"/>
              <a:gd name="connsiteY8997" fmla="*/ 6451991 h 6857999"/>
              <a:gd name="connsiteX8998" fmla="*/ 3079375 w 5286365"/>
              <a:gd name="connsiteY8998" fmla="*/ 6453975 h 6857999"/>
              <a:gd name="connsiteX8999" fmla="*/ 3078581 w 5286365"/>
              <a:gd name="connsiteY8999" fmla="*/ 6458341 h 6857999"/>
              <a:gd name="connsiteX9000" fmla="*/ 3078184 w 5286365"/>
              <a:gd name="connsiteY9000" fmla="*/ 6463103 h 6857999"/>
              <a:gd name="connsiteX9001" fmla="*/ 3078978 w 5286365"/>
              <a:gd name="connsiteY9001" fmla="*/ 6467469 h 6857999"/>
              <a:gd name="connsiteX9002" fmla="*/ 3080168 w 5286365"/>
              <a:gd name="connsiteY9002" fmla="*/ 6472628 h 6857999"/>
              <a:gd name="connsiteX9003" fmla="*/ 3082152 w 5286365"/>
              <a:gd name="connsiteY9003" fmla="*/ 6477788 h 6857999"/>
              <a:gd name="connsiteX9004" fmla="*/ 3084136 w 5286365"/>
              <a:gd name="connsiteY9004" fmla="*/ 6482550 h 6857999"/>
              <a:gd name="connsiteX9005" fmla="*/ 3088898 w 5286365"/>
              <a:gd name="connsiteY9005" fmla="*/ 6492075 h 6857999"/>
              <a:gd name="connsiteX9006" fmla="*/ 3094057 w 5286365"/>
              <a:gd name="connsiteY9006" fmla="*/ 6499616 h 6857999"/>
              <a:gd name="connsiteX9007" fmla="*/ 3097628 w 5286365"/>
              <a:gd name="connsiteY9007" fmla="*/ 6505569 h 6857999"/>
              <a:gd name="connsiteX9008" fmla="*/ 3073422 w 5286365"/>
              <a:gd name="connsiteY9008" fmla="*/ 6505569 h 6857999"/>
              <a:gd name="connsiteX9009" fmla="*/ 3076994 w 5286365"/>
              <a:gd name="connsiteY9009" fmla="*/ 6507156 h 6857999"/>
              <a:gd name="connsiteX9010" fmla="*/ 3080168 w 5286365"/>
              <a:gd name="connsiteY9010" fmla="*/ 6508744 h 6857999"/>
              <a:gd name="connsiteX9011" fmla="*/ 3082549 w 5286365"/>
              <a:gd name="connsiteY9011" fmla="*/ 6510332 h 6857999"/>
              <a:gd name="connsiteX9012" fmla="*/ 3084533 w 5286365"/>
              <a:gd name="connsiteY9012" fmla="*/ 6511919 h 6857999"/>
              <a:gd name="connsiteX9013" fmla="*/ 3086120 w 5286365"/>
              <a:gd name="connsiteY9013" fmla="*/ 6513903 h 6857999"/>
              <a:gd name="connsiteX9014" fmla="*/ 3087708 w 5286365"/>
              <a:gd name="connsiteY9014" fmla="*/ 6515888 h 6857999"/>
              <a:gd name="connsiteX9015" fmla="*/ 3088104 w 5286365"/>
              <a:gd name="connsiteY9015" fmla="*/ 6517078 h 6857999"/>
              <a:gd name="connsiteX9016" fmla="*/ 3088501 w 5286365"/>
              <a:gd name="connsiteY9016" fmla="*/ 6519856 h 6857999"/>
              <a:gd name="connsiteX9017" fmla="*/ 3088104 w 5286365"/>
              <a:gd name="connsiteY9017" fmla="*/ 6523825 h 6857999"/>
              <a:gd name="connsiteX9018" fmla="*/ 3086914 w 5286365"/>
              <a:gd name="connsiteY9018" fmla="*/ 6528985 h 6857999"/>
              <a:gd name="connsiteX9019" fmla="*/ 3084533 w 5286365"/>
              <a:gd name="connsiteY9019" fmla="*/ 6533747 h 6857999"/>
              <a:gd name="connsiteX9020" fmla="*/ 3082549 w 5286365"/>
              <a:gd name="connsiteY9020" fmla="*/ 6539700 h 6857999"/>
              <a:gd name="connsiteX9021" fmla="*/ 3088104 w 5286365"/>
              <a:gd name="connsiteY9021" fmla="*/ 6538906 h 6857999"/>
              <a:gd name="connsiteX9022" fmla="*/ 3092866 w 5286365"/>
              <a:gd name="connsiteY9022" fmla="*/ 6538906 h 6857999"/>
              <a:gd name="connsiteX9023" fmla="*/ 3097628 w 5286365"/>
              <a:gd name="connsiteY9023" fmla="*/ 6539303 h 6857999"/>
              <a:gd name="connsiteX9024" fmla="*/ 3101993 w 5286365"/>
              <a:gd name="connsiteY9024" fmla="*/ 6539700 h 6857999"/>
              <a:gd name="connsiteX9025" fmla="*/ 3107151 w 5286365"/>
              <a:gd name="connsiteY9025" fmla="*/ 6541288 h 6857999"/>
              <a:gd name="connsiteX9026" fmla="*/ 3113103 w 5286365"/>
              <a:gd name="connsiteY9026" fmla="*/ 6543669 h 6857999"/>
              <a:gd name="connsiteX9027" fmla="*/ 3130563 w 5286365"/>
              <a:gd name="connsiteY9027" fmla="*/ 6550416 h 6857999"/>
              <a:gd name="connsiteX9028" fmla="*/ 3126595 w 5286365"/>
              <a:gd name="connsiteY9028" fmla="*/ 6553988 h 6857999"/>
              <a:gd name="connsiteX9029" fmla="*/ 3124214 w 5286365"/>
              <a:gd name="connsiteY9029" fmla="*/ 6557560 h 6857999"/>
              <a:gd name="connsiteX9030" fmla="*/ 3122627 w 5286365"/>
              <a:gd name="connsiteY9030" fmla="*/ 6561528 h 6857999"/>
              <a:gd name="connsiteX9031" fmla="*/ 3121833 w 5286365"/>
              <a:gd name="connsiteY9031" fmla="*/ 6565100 h 6857999"/>
              <a:gd name="connsiteX9032" fmla="*/ 3121040 w 5286365"/>
              <a:gd name="connsiteY9032" fmla="*/ 6569069 h 6857999"/>
              <a:gd name="connsiteX9033" fmla="*/ 3120643 w 5286365"/>
              <a:gd name="connsiteY9033" fmla="*/ 6573038 h 6857999"/>
              <a:gd name="connsiteX9034" fmla="*/ 3120643 w 5286365"/>
              <a:gd name="connsiteY9034" fmla="*/ 6580975 h 6857999"/>
              <a:gd name="connsiteX9035" fmla="*/ 3120643 w 5286365"/>
              <a:gd name="connsiteY9035" fmla="*/ 6584150 h 6857999"/>
              <a:gd name="connsiteX9036" fmla="*/ 3120246 w 5286365"/>
              <a:gd name="connsiteY9036" fmla="*/ 6587325 h 6857999"/>
              <a:gd name="connsiteX9037" fmla="*/ 3119056 w 5286365"/>
              <a:gd name="connsiteY9037" fmla="*/ 6590103 h 6857999"/>
              <a:gd name="connsiteX9038" fmla="*/ 3117071 w 5286365"/>
              <a:gd name="connsiteY9038" fmla="*/ 6592485 h 6857999"/>
              <a:gd name="connsiteX9039" fmla="*/ 3114691 w 5286365"/>
              <a:gd name="connsiteY9039" fmla="*/ 6594469 h 6857999"/>
              <a:gd name="connsiteX9040" fmla="*/ 3110723 w 5286365"/>
              <a:gd name="connsiteY9040" fmla="*/ 6595660 h 6857999"/>
              <a:gd name="connsiteX9041" fmla="*/ 3105961 w 5286365"/>
              <a:gd name="connsiteY9041" fmla="*/ 6596056 h 6857999"/>
              <a:gd name="connsiteX9042" fmla="*/ 3099612 w 5286365"/>
              <a:gd name="connsiteY9042" fmla="*/ 6596056 h 6857999"/>
              <a:gd name="connsiteX9043" fmla="*/ 3098025 w 5286365"/>
              <a:gd name="connsiteY9043" fmla="*/ 6600422 h 6857999"/>
              <a:gd name="connsiteX9044" fmla="*/ 3097628 w 5286365"/>
              <a:gd name="connsiteY9044" fmla="*/ 6604391 h 6857999"/>
              <a:gd name="connsiteX9045" fmla="*/ 3098025 w 5286365"/>
              <a:gd name="connsiteY9045" fmla="*/ 6607566 h 6857999"/>
              <a:gd name="connsiteX9046" fmla="*/ 3099612 w 5286365"/>
              <a:gd name="connsiteY9046" fmla="*/ 6610741 h 6857999"/>
              <a:gd name="connsiteX9047" fmla="*/ 3101199 w 5286365"/>
              <a:gd name="connsiteY9047" fmla="*/ 6613122 h 6857999"/>
              <a:gd name="connsiteX9048" fmla="*/ 3103183 w 5286365"/>
              <a:gd name="connsiteY9048" fmla="*/ 6615106 h 6857999"/>
              <a:gd name="connsiteX9049" fmla="*/ 3107945 w 5286365"/>
              <a:gd name="connsiteY9049" fmla="*/ 6618678 h 6857999"/>
              <a:gd name="connsiteX9050" fmla="*/ 3113103 w 5286365"/>
              <a:gd name="connsiteY9050" fmla="*/ 6622250 h 6857999"/>
              <a:gd name="connsiteX9051" fmla="*/ 3115087 w 5286365"/>
              <a:gd name="connsiteY9051" fmla="*/ 6624235 h 6857999"/>
              <a:gd name="connsiteX9052" fmla="*/ 3116675 w 5286365"/>
              <a:gd name="connsiteY9052" fmla="*/ 6626616 h 6857999"/>
              <a:gd name="connsiteX9053" fmla="*/ 3117468 w 5286365"/>
              <a:gd name="connsiteY9053" fmla="*/ 6629791 h 6857999"/>
              <a:gd name="connsiteX9054" fmla="*/ 3118262 w 5286365"/>
              <a:gd name="connsiteY9054" fmla="*/ 6632569 h 6857999"/>
              <a:gd name="connsiteX9055" fmla="*/ 3117468 w 5286365"/>
              <a:gd name="connsiteY9055" fmla="*/ 6636538 h 6857999"/>
              <a:gd name="connsiteX9056" fmla="*/ 3116675 w 5286365"/>
              <a:gd name="connsiteY9056" fmla="*/ 6641300 h 6857999"/>
              <a:gd name="connsiteX9057" fmla="*/ 3112707 w 5286365"/>
              <a:gd name="connsiteY9057" fmla="*/ 6641697 h 6857999"/>
              <a:gd name="connsiteX9058" fmla="*/ 3109532 w 5286365"/>
              <a:gd name="connsiteY9058" fmla="*/ 6642094 h 6857999"/>
              <a:gd name="connsiteX9059" fmla="*/ 3106754 w 5286365"/>
              <a:gd name="connsiteY9059" fmla="*/ 6641697 h 6857999"/>
              <a:gd name="connsiteX9060" fmla="*/ 3104770 w 5286365"/>
              <a:gd name="connsiteY9060" fmla="*/ 6641300 h 6857999"/>
              <a:gd name="connsiteX9061" fmla="*/ 3102390 w 5286365"/>
              <a:gd name="connsiteY9061" fmla="*/ 6640903 h 6857999"/>
              <a:gd name="connsiteX9062" fmla="*/ 3101199 w 5286365"/>
              <a:gd name="connsiteY9062" fmla="*/ 6639713 h 6857999"/>
              <a:gd name="connsiteX9063" fmla="*/ 3098025 w 5286365"/>
              <a:gd name="connsiteY9063" fmla="*/ 6637332 h 6857999"/>
              <a:gd name="connsiteX9064" fmla="*/ 3095644 w 5286365"/>
              <a:gd name="connsiteY9064" fmla="*/ 6634553 h 6857999"/>
              <a:gd name="connsiteX9065" fmla="*/ 3092866 w 5286365"/>
              <a:gd name="connsiteY9065" fmla="*/ 6632569 h 6857999"/>
              <a:gd name="connsiteX9066" fmla="*/ 3090882 w 5286365"/>
              <a:gd name="connsiteY9066" fmla="*/ 6631775 h 6857999"/>
              <a:gd name="connsiteX9067" fmla="*/ 3089692 w 5286365"/>
              <a:gd name="connsiteY9067" fmla="*/ 6630585 h 6857999"/>
              <a:gd name="connsiteX9068" fmla="*/ 3086914 w 5286365"/>
              <a:gd name="connsiteY9068" fmla="*/ 6630188 h 6857999"/>
              <a:gd name="connsiteX9069" fmla="*/ 3084136 w 5286365"/>
              <a:gd name="connsiteY9069" fmla="*/ 6630188 h 6857999"/>
              <a:gd name="connsiteX9070" fmla="*/ 3083343 w 5286365"/>
              <a:gd name="connsiteY9070" fmla="*/ 6633363 h 6857999"/>
              <a:gd name="connsiteX9071" fmla="*/ 3082946 w 5286365"/>
              <a:gd name="connsiteY9071" fmla="*/ 6635744 h 6857999"/>
              <a:gd name="connsiteX9072" fmla="*/ 3082946 w 5286365"/>
              <a:gd name="connsiteY9072" fmla="*/ 6637728 h 6857999"/>
              <a:gd name="connsiteX9073" fmla="*/ 3083343 w 5286365"/>
              <a:gd name="connsiteY9073" fmla="*/ 6639713 h 6857999"/>
              <a:gd name="connsiteX9074" fmla="*/ 3084136 w 5286365"/>
              <a:gd name="connsiteY9074" fmla="*/ 6641300 h 6857999"/>
              <a:gd name="connsiteX9075" fmla="*/ 3084930 w 5286365"/>
              <a:gd name="connsiteY9075" fmla="*/ 6642888 h 6857999"/>
              <a:gd name="connsiteX9076" fmla="*/ 3087708 w 5286365"/>
              <a:gd name="connsiteY9076" fmla="*/ 6645269 h 6857999"/>
              <a:gd name="connsiteX9077" fmla="*/ 3089692 w 5286365"/>
              <a:gd name="connsiteY9077" fmla="*/ 6647650 h 6857999"/>
              <a:gd name="connsiteX9078" fmla="*/ 3092072 w 5286365"/>
              <a:gd name="connsiteY9078" fmla="*/ 6650825 h 6857999"/>
              <a:gd name="connsiteX9079" fmla="*/ 3092469 w 5286365"/>
              <a:gd name="connsiteY9079" fmla="*/ 6652413 h 6857999"/>
              <a:gd name="connsiteX9080" fmla="*/ 3092866 w 5286365"/>
              <a:gd name="connsiteY9080" fmla="*/ 6653603 h 6857999"/>
              <a:gd name="connsiteX9081" fmla="*/ 3092866 w 5286365"/>
              <a:gd name="connsiteY9081" fmla="*/ 6656382 h 6857999"/>
              <a:gd name="connsiteX9082" fmla="*/ 3092866 w 5286365"/>
              <a:gd name="connsiteY9082" fmla="*/ 6658366 h 6857999"/>
              <a:gd name="connsiteX9083" fmla="*/ 3095247 w 5286365"/>
              <a:gd name="connsiteY9083" fmla="*/ 6657969 h 6857999"/>
              <a:gd name="connsiteX9084" fmla="*/ 3096437 w 5286365"/>
              <a:gd name="connsiteY9084" fmla="*/ 6656778 h 6857999"/>
              <a:gd name="connsiteX9085" fmla="*/ 3099612 w 5286365"/>
              <a:gd name="connsiteY9085" fmla="*/ 6654794 h 6857999"/>
              <a:gd name="connsiteX9086" fmla="*/ 3103977 w 5286365"/>
              <a:gd name="connsiteY9086" fmla="*/ 6649238 h 6857999"/>
              <a:gd name="connsiteX9087" fmla="*/ 3106754 w 5286365"/>
              <a:gd name="connsiteY9087" fmla="*/ 6647253 h 6857999"/>
              <a:gd name="connsiteX9088" fmla="*/ 3108738 w 5286365"/>
              <a:gd name="connsiteY9088" fmla="*/ 6646063 h 6857999"/>
              <a:gd name="connsiteX9089" fmla="*/ 3110723 w 5286365"/>
              <a:gd name="connsiteY9089" fmla="*/ 6645666 h 6857999"/>
              <a:gd name="connsiteX9090" fmla="*/ 3113103 w 5286365"/>
              <a:gd name="connsiteY9090" fmla="*/ 6645269 h 6857999"/>
              <a:gd name="connsiteX9091" fmla="*/ 3116675 w 5286365"/>
              <a:gd name="connsiteY9091" fmla="*/ 6645269 h 6857999"/>
              <a:gd name="connsiteX9092" fmla="*/ 3120246 w 5286365"/>
              <a:gd name="connsiteY9092" fmla="*/ 6645666 h 6857999"/>
              <a:gd name="connsiteX9093" fmla="*/ 3124611 w 5286365"/>
              <a:gd name="connsiteY9093" fmla="*/ 6646856 h 6857999"/>
              <a:gd name="connsiteX9094" fmla="*/ 3122230 w 5286365"/>
              <a:gd name="connsiteY9094" fmla="*/ 6657969 h 6857999"/>
              <a:gd name="connsiteX9095" fmla="*/ 3119056 w 5286365"/>
              <a:gd name="connsiteY9095" fmla="*/ 6669478 h 6857999"/>
              <a:gd name="connsiteX9096" fmla="*/ 3116278 w 5286365"/>
              <a:gd name="connsiteY9096" fmla="*/ 6680988 h 6857999"/>
              <a:gd name="connsiteX9097" fmla="*/ 3113500 w 5286365"/>
              <a:gd name="connsiteY9097" fmla="*/ 6692894 h 6857999"/>
              <a:gd name="connsiteX9098" fmla="*/ 3112707 w 5286365"/>
              <a:gd name="connsiteY9098" fmla="*/ 6698450 h 6857999"/>
              <a:gd name="connsiteX9099" fmla="*/ 3111516 w 5286365"/>
              <a:gd name="connsiteY9099" fmla="*/ 6704403 h 6857999"/>
              <a:gd name="connsiteX9100" fmla="*/ 3111516 w 5286365"/>
              <a:gd name="connsiteY9100" fmla="*/ 6710356 h 6857999"/>
              <a:gd name="connsiteX9101" fmla="*/ 3111516 w 5286365"/>
              <a:gd name="connsiteY9101" fmla="*/ 6715913 h 6857999"/>
              <a:gd name="connsiteX9102" fmla="*/ 3112707 w 5286365"/>
              <a:gd name="connsiteY9102" fmla="*/ 6721469 h 6857999"/>
              <a:gd name="connsiteX9103" fmla="*/ 3113500 w 5286365"/>
              <a:gd name="connsiteY9103" fmla="*/ 6727025 h 6857999"/>
              <a:gd name="connsiteX9104" fmla="*/ 3115484 w 5286365"/>
              <a:gd name="connsiteY9104" fmla="*/ 6732582 h 6857999"/>
              <a:gd name="connsiteX9105" fmla="*/ 3118659 w 5286365"/>
              <a:gd name="connsiteY9105" fmla="*/ 6737741 h 6857999"/>
              <a:gd name="connsiteX9106" fmla="*/ 3113500 w 5286365"/>
              <a:gd name="connsiteY9106" fmla="*/ 6734963 h 6857999"/>
              <a:gd name="connsiteX9107" fmla="*/ 3109929 w 5286365"/>
              <a:gd name="connsiteY9107" fmla="*/ 6733375 h 6857999"/>
              <a:gd name="connsiteX9108" fmla="*/ 3107151 w 5286365"/>
              <a:gd name="connsiteY9108" fmla="*/ 6733375 h 6857999"/>
              <a:gd name="connsiteX9109" fmla="*/ 3104770 w 5286365"/>
              <a:gd name="connsiteY9109" fmla="*/ 6734169 h 6857999"/>
              <a:gd name="connsiteX9110" fmla="*/ 3101993 w 5286365"/>
              <a:gd name="connsiteY9110" fmla="*/ 6735756 h 6857999"/>
              <a:gd name="connsiteX9111" fmla="*/ 3098421 w 5286365"/>
              <a:gd name="connsiteY9111" fmla="*/ 6736550 h 6857999"/>
              <a:gd name="connsiteX9112" fmla="*/ 3093660 w 5286365"/>
              <a:gd name="connsiteY9112" fmla="*/ 6737741 h 6857999"/>
              <a:gd name="connsiteX9113" fmla="*/ 3086517 w 5286365"/>
              <a:gd name="connsiteY9113" fmla="*/ 6738138 h 6857999"/>
              <a:gd name="connsiteX9114" fmla="*/ 3086120 w 5286365"/>
              <a:gd name="connsiteY9114" fmla="*/ 6740916 h 6857999"/>
              <a:gd name="connsiteX9115" fmla="*/ 3086120 w 5286365"/>
              <a:gd name="connsiteY9115" fmla="*/ 6743694 h 6857999"/>
              <a:gd name="connsiteX9116" fmla="*/ 3086517 w 5286365"/>
              <a:gd name="connsiteY9116" fmla="*/ 6745678 h 6857999"/>
              <a:gd name="connsiteX9117" fmla="*/ 3087708 w 5286365"/>
              <a:gd name="connsiteY9117" fmla="*/ 6747266 h 6857999"/>
              <a:gd name="connsiteX9118" fmla="*/ 3088898 w 5286365"/>
              <a:gd name="connsiteY9118" fmla="*/ 6748456 h 6857999"/>
              <a:gd name="connsiteX9119" fmla="*/ 3090882 w 5286365"/>
              <a:gd name="connsiteY9119" fmla="*/ 6749647 h 6857999"/>
              <a:gd name="connsiteX9120" fmla="*/ 3095247 w 5286365"/>
              <a:gd name="connsiteY9120" fmla="*/ 6752028 h 6857999"/>
              <a:gd name="connsiteX9121" fmla="*/ 3099215 w 5286365"/>
              <a:gd name="connsiteY9121" fmla="*/ 6754013 h 6857999"/>
              <a:gd name="connsiteX9122" fmla="*/ 3100405 w 5286365"/>
              <a:gd name="connsiteY9122" fmla="*/ 6755203 h 6857999"/>
              <a:gd name="connsiteX9123" fmla="*/ 3101993 w 5286365"/>
              <a:gd name="connsiteY9123" fmla="*/ 6756791 h 6857999"/>
              <a:gd name="connsiteX9124" fmla="*/ 3103183 w 5286365"/>
              <a:gd name="connsiteY9124" fmla="*/ 6757982 h 6857999"/>
              <a:gd name="connsiteX9125" fmla="*/ 3103580 w 5286365"/>
              <a:gd name="connsiteY9125" fmla="*/ 6760760 h 6857999"/>
              <a:gd name="connsiteX9126" fmla="*/ 3103580 w 5286365"/>
              <a:gd name="connsiteY9126" fmla="*/ 6763141 h 6857999"/>
              <a:gd name="connsiteX9127" fmla="*/ 3103183 w 5286365"/>
              <a:gd name="connsiteY9127" fmla="*/ 6766316 h 6857999"/>
              <a:gd name="connsiteX9128" fmla="*/ 3100405 w 5286365"/>
              <a:gd name="connsiteY9128" fmla="*/ 6765522 h 6857999"/>
              <a:gd name="connsiteX9129" fmla="*/ 3099215 w 5286365"/>
              <a:gd name="connsiteY9129" fmla="*/ 6764728 h 6857999"/>
              <a:gd name="connsiteX9130" fmla="*/ 3097628 w 5286365"/>
              <a:gd name="connsiteY9130" fmla="*/ 6763538 h 6857999"/>
              <a:gd name="connsiteX9131" fmla="*/ 3097231 w 5286365"/>
              <a:gd name="connsiteY9131" fmla="*/ 6762347 h 6857999"/>
              <a:gd name="connsiteX9132" fmla="*/ 3096041 w 5286365"/>
              <a:gd name="connsiteY9132" fmla="*/ 6757982 h 6857999"/>
              <a:gd name="connsiteX9133" fmla="*/ 3095247 w 5286365"/>
              <a:gd name="connsiteY9133" fmla="*/ 6754806 h 6857999"/>
              <a:gd name="connsiteX9134" fmla="*/ 3090485 w 5286365"/>
              <a:gd name="connsiteY9134" fmla="*/ 6784175 h 6857999"/>
              <a:gd name="connsiteX9135" fmla="*/ 3086517 w 5286365"/>
              <a:gd name="connsiteY9135" fmla="*/ 6813544 h 6857999"/>
              <a:gd name="connsiteX9136" fmla="*/ 3084136 w 5286365"/>
              <a:gd name="connsiteY9136" fmla="*/ 6842119 h 6857999"/>
              <a:gd name="connsiteX9137" fmla="*/ 3083002 w 5286365"/>
              <a:gd name="connsiteY9137" fmla="*/ 6857999 h 6857999"/>
              <a:gd name="connsiteX9138" fmla="*/ 3035276 w 5286365"/>
              <a:gd name="connsiteY9138" fmla="*/ 6857999 h 6857999"/>
              <a:gd name="connsiteX9139" fmla="*/ 3031757 w 5286365"/>
              <a:gd name="connsiteY9139" fmla="*/ 6827832 h 6857999"/>
              <a:gd name="connsiteX9140" fmla="*/ 3025408 w 5286365"/>
              <a:gd name="connsiteY9140" fmla="*/ 6779810 h 6857999"/>
              <a:gd name="connsiteX9141" fmla="*/ 3019456 w 5286365"/>
              <a:gd name="connsiteY9141" fmla="*/ 6731391 h 6857999"/>
              <a:gd name="connsiteX9142" fmla="*/ 3013107 w 5286365"/>
              <a:gd name="connsiteY9142" fmla="*/ 6682972 h 6857999"/>
              <a:gd name="connsiteX9143" fmla="*/ 3007552 w 5286365"/>
              <a:gd name="connsiteY9143" fmla="*/ 6634553 h 6857999"/>
              <a:gd name="connsiteX9144" fmla="*/ 3002790 w 5286365"/>
              <a:gd name="connsiteY9144" fmla="*/ 6586532 h 6857999"/>
              <a:gd name="connsiteX9145" fmla="*/ 3001203 w 5286365"/>
              <a:gd name="connsiteY9145" fmla="*/ 6563116 h 6857999"/>
              <a:gd name="connsiteX9146" fmla="*/ 2999616 w 5286365"/>
              <a:gd name="connsiteY9146" fmla="*/ 6538906 h 6857999"/>
              <a:gd name="connsiteX9147" fmla="*/ 2998029 w 5286365"/>
              <a:gd name="connsiteY9147" fmla="*/ 6515094 h 6857999"/>
              <a:gd name="connsiteX9148" fmla="*/ 2997632 w 5286365"/>
              <a:gd name="connsiteY9148" fmla="*/ 6491678 h 6857999"/>
              <a:gd name="connsiteX9149" fmla="*/ 2997235 w 5286365"/>
              <a:gd name="connsiteY9149" fmla="*/ 6468263 h 6857999"/>
              <a:gd name="connsiteX9150" fmla="*/ 2997235 w 5286365"/>
              <a:gd name="connsiteY9150" fmla="*/ 6444847 h 6857999"/>
              <a:gd name="connsiteX9151" fmla="*/ 2997632 w 5286365"/>
              <a:gd name="connsiteY9151" fmla="*/ 6421828 h 6857999"/>
              <a:gd name="connsiteX9152" fmla="*/ 2999219 w 5286365"/>
              <a:gd name="connsiteY9152" fmla="*/ 6398810 h 6857999"/>
              <a:gd name="connsiteX9153" fmla="*/ 2999219 w 5286365"/>
              <a:gd name="connsiteY9153" fmla="*/ 6394841 h 6857999"/>
              <a:gd name="connsiteX9154" fmla="*/ 2998029 w 5286365"/>
              <a:gd name="connsiteY9154" fmla="*/ 6390872 h 6857999"/>
              <a:gd name="connsiteX9155" fmla="*/ 2996838 w 5286365"/>
              <a:gd name="connsiteY9155" fmla="*/ 6387697 h 6857999"/>
              <a:gd name="connsiteX9156" fmla="*/ 2993664 w 5286365"/>
              <a:gd name="connsiteY9156" fmla="*/ 6385316 h 6857999"/>
              <a:gd name="connsiteX9157" fmla="*/ 2990886 w 5286365"/>
              <a:gd name="connsiteY9157" fmla="*/ 6383728 h 6857999"/>
              <a:gd name="connsiteX9158" fmla="*/ 2986124 w 5286365"/>
              <a:gd name="connsiteY9158" fmla="*/ 6382935 h 6857999"/>
              <a:gd name="connsiteX9159" fmla="*/ 2980569 w 5286365"/>
              <a:gd name="connsiteY9159" fmla="*/ 6382141 h 6857999"/>
              <a:gd name="connsiteX9160" fmla="*/ 2974617 w 5286365"/>
              <a:gd name="connsiteY9160" fmla="*/ 6382141 h 6857999"/>
              <a:gd name="connsiteX9161" fmla="*/ 2978188 w 5286365"/>
              <a:gd name="connsiteY9161" fmla="*/ 6372616 h 6857999"/>
              <a:gd name="connsiteX9162" fmla="*/ 2980966 w 5286365"/>
              <a:gd name="connsiteY9162" fmla="*/ 6363091 h 6857999"/>
              <a:gd name="connsiteX9163" fmla="*/ 2983743 w 5286365"/>
              <a:gd name="connsiteY9163" fmla="*/ 6353169 h 6857999"/>
              <a:gd name="connsiteX9164" fmla="*/ 2985727 w 5286365"/>
              <a:gd name="connsiteY9164" fmla="*/ 6343247 h 6857999"/>
              <a:gd name="connsiteX9165" fmla="*/ 2987712 w 5286365"/>
              <a:gd name="connsiteY9165" fmla="*/ 6332928 h 6857999"/>
              <a:gd name="connsiteX9166" fmla="*/ 2989299 w 5286365"/>
              <a:gd name="connsiteY9166" fmla="*/ 6323006 h 6857999"/>
              <a:gd name="connsiteX9167" fmla="*/ 2990092 w 5286365"/>
              <a:gd name="connsiteY9167" fmla="*/ 6313085 h 6857999"/>
              <a:gd name="connsiteX9168" fmla="*/ 2990886 w 5286365"/>
              <a:gd name="connsiteY9168" fmla="*/ 6302369 h 6857999"/>
              <a:gd name="connsiteX9169" fmla="*/ 2991283 w 5286365"/>
              <a:gd name="connsiteY9169" fmla="*/ 6292447 h 6857999"/>
              <a:gd name="connsiteX9170" fmla="*/ 2991283 w 5286365"/>
              <a:gd name="connsiteY9170" fmla="*/ 6281732 h 6857999"/>
              <a:gd name="connsiteX9171" fmla="*/ 2990886 w 5286365"/>
              <a:gd name="connsiteY9171" fmla="*/ 6260697 h 6857999"/>
              <a:gd name="connsiteX9172" fmla="*/ 2988505 w 5286365"/>
              <a:gd name="connsiteY9172" fmla="*/ 6239663 h 6857999"/>
              <a:gd name="connsiteX9173" fmla="*/ 2986124 w 5286365"/>
              <a:gd name="connsiteY9173" fmla="*/ 6218628 h 6857999"/>
              <a:gd name="connsiteX9174" fmla="*/ 2982553 w 5286365"/>
              <a:gd name="connsiteY9174" fmla="*/ 6197991 h 6857999"/>
              <a:gd name="connsiteX9175" fmla="*/ 2978188 w 5286365"/>
              <a:gd name="connsiteY9175" fmla="*/ 6177354 h 6857999"/>
              <a:gd name="connsiteX9176" fmla="*/ 2973030 w 5286365"/>
              <a:gd name="connsiteY9176" fmla="*/ 6157510 h 6857999"/>
              <a:gd name="connsiteX9177" fmla="*/ 2967474 w 5286365"/>
              <a:gd name="connsiteY9177" fmla="*/ 6137269 h 6857999"/>
              <a:gd name="connsiteX9178" fmla="*/ 2961919 w 5286365"/>
              <a:gd name="connsiteY9178" fmla="*/ 6118219 h 6857999"/>
              <a:gd name="connsiteX9179" fmla="*/ 2955967 w 5286365"/>
              <a:gd name="connsiteY9179" fmla="*/ 6099566 h 6857999"/>
              <a:gd name="connsiteX9180" fmla="*/ 2950015 w 5286365"/>
              <a:gd name="connsiteY9180" fmla="*/ 6082104 h 6857999"/>
              <a:gd name="connsiteX9181" fmla="*/ 2944062 w 5286365"/>
              <a:gd name="connsiteY9181" fmla="*/ 6065038 h 6857999"/>
              <a:gd name="connsiteX9182" fmla="*/ 2975807 w 5286365"/>
              <a:gd name="connsiteY9182" fmla="*/ 6065038 h 6857999"/>
              <a:gd name="connsiteX9183" fmla="*/ 2971442 w 5286365"/>
              <a:gd name="connsiteY9183" fmla="*/ 6057497 h 6857999"/>
              <a:gd name="connsiteX9184" fmla="*/ 2968268 w 5286365"/>
              <a:gd name="connsiteY9184" fmla="*/ 6049560 h 6857999"/>
              <a:gd name="connsiteX9185" fmla="*/ 2961125 w 5286365"/>
              <a:gd name="connsiteY9185" fmla="*/ 6033288 h 6857999"/>
              <a:gd name="connsiteX9186" fmla="*/ 2955173 w 5286365"/>
              <a:gd name="connsiteY9186" fmla="*/ 6017016 h 6857999"/>
              <a:gd name="connsiteX9187" fmla="*/ 2950015 w 5286365"/>
              <a:gd name="connsiteY9187" fmla="*/ 5999950 h 6857999"/>
              <a:gd name="connsiteX9188" fmla="*/ 2945650 w 5286365"/>
              <a:gd name="connsiteY9188" fmla="*/ 5982091 h 6857999"/>
              <a:gd name="connsiteX9189" fmla="*/ 2942078 w 5286365"/>
              <a:gd name="connsiteY9189" fmla="*/ 5964232 h 6857999"/>
              <a:gd name="connsiteX9190" fmla="*/ 2939698 w 5286365"/>
              <a:gd name="connsiteY9190" fmla="*/ 5945975 h 6857999"/>
              <a:gd name="connsiteX9191" fmla="*/ 2938110 w 5286365"/>
              <a:gd name="connsiteY9191" fmla="*/ 5928116 h 6857999"/>
              <a:gd name="connsiteX9192" fmla="*/ 2936523 w 5286365"/>
              <a:gd name="connsiteY9192" fmla="*/ 5909463 h 6857999"/>
              <a:gd name="connsiteX9193" fmla="*/ 2936126 w 5286365"/>
              <a:gd name="connsiteY9193" fmla="*/ 5891206 h 6857999"/>
              <a:gd name="connsiteX9194" fmla="*/ 2936523 w 5286365"/>
              <a:gd name="connsiteY9194" fmla="*/ 5873347 h 6857999"/>
              <a:gd name="connsiteX9195" fmla="*/ 2937317 w 5286365"/>
              <a:gd name="connsiteY9195" fmla="*/ 5855091 h 6857999"/>
              <a:gd name="connsiteX9196" fmla="*/ 2938507 w 5286365"/>
              <a:gd name="connsiteY9196" fmla="*/ 5837628 h 6857999"/>
              <a:gd name="connsiteX9197" fmla="*/ 2940491 w 5286365"/>
              <a:gd name="connsiteY9197" fmla="*/ 5820563 h 6857999"/>
              <a:gd name="connsiteX9198" fmla="*/ 2942872 w 5286365"/>
              <a:gd name="connsiteY9198" fmla="*/ 5803497 h 6857999"/>
              <a:gd name="connsiteX9199" fmla="*/ 2946047 w 5286365"/>
              <a:gd name="connsiteY9199" fmla="*/ 5787622 h 6857999"/>
              <a:gd name="connsiteX9200" fmla="*/ 2943666 w 5286365"/>
              <a:gd name="connsiteY9200" fmla="*/ 5788019 h 6857999"/>
              <a:gd name="connsiteX9201" fmla="*/ 2941682 w 5286365"/>
              <a:gd name="connsiteY9201" fmla="*/ 5788813 h 6857999"/>
              <a:gd name="connsiteX9202" fmla="*/ 2940491 w 5286365"/>
              <a:gd name="connsiteY9202" fmla="*/ 5790004 h 6857999"/>
              <a:gd name="connsiteX9203" fmla="*/ 2939698 w 5286365"/>
              <a:gd name="connsiteY9203" fmla="*/ 5791591 h 6857999"/>
              <a:gd name="connsiteX9204" fmla="*/ 2938904 w 5286365"/>
              <a:gd name="connsiteY9204" fmla="*/ 5795560 h 6857999"/>
              <a:gd name="connsiteX9205" fmla="*/ 2938110 w 5286365"/>
              <a:gd name="connsiteY9205" fmla="*/ 5799132 h 6857999"/>
              <a:gd name="connsiteX9206" fmla="*/ 2936523 w 5286365"/>
              <a:gd name="connsiteY9206" fmla="*/ 5795560 h 6857999"/>
              <a:gd name="connsiteX9207" fmla="*/ 2934936 w 5286365"/>
              <a:gd name="connsiteY9207" fmla="*/ 5791591 h 6857999"/>
              <a:gd name="connsiteX9208" fmla="*/ 2934142 w 5286365"/>
              <a:gd name="connsiteY9208" fmla="*/ 5788019 h 6857999"/>
              <a:gd name="connsiteX9209" fmla="*/ 2933349 w 5286365"/>
              <a:gd name="connsiteY9209" fmla="*/ 5784050 h 6857999"/>
              <a:gd name="connsiteX9210" fmla="*/ 2932555 w 5286365"/>
              <a:gd name="connsiteY9210" fmla="*/ 5775319 h 6857999"/>
              <a:gd name="connsiteX9211" fmla="*/ 2932555 w 5286365"/>
              <a:gd name="connsiteY9211" fmla="*/ 5766984 h 6857999"/>
              <a:gd name="connsiteX9212" fmla="*/ 2932952 w 5286365"/>
              <a:gd name="connsiteY9212" fmla="*/ 5757856 h 6857999"/>
              <a:gd name="connsiteX9213" fmla="*/ 2934142 w 5286365"/>
              <a:gd name="connsiteY9213" fmla="*/ 5748728 h 6857999"/>
              <a:gd name="connsiteX9214" fmla="*/ 2935333 w 5286365"/>
              <a:gd name="connsiteY9214" fmla="*/ 5730472 h 6857999"/>
              <a:gd name="connsiteX9215" fmla="*/ 2935333 w 5286365"/>
              <a:gd name="connsiteY9215" fmla="*/ 5720550 h 6857999"/>
              <a:gd name="connsiteX9216" fmla="*/ 2934936 w 5286365"/>
              <a:gd name="connsiteY9216" fmla="*/ 5711025 h 6857999"/>
              <a:gd name="connsiteX9217" fmla="*/ 2933349 w 5286365"/>
              <a:gd name="connsiteY9217" fmla="*/ 5702294 h 6857999"/>
              <a:gd name="connsiteX9218" fmla="*/ 2932555 w 5286365"/>
              <a:gd name="connsiteY9218" fmla="*/ 5698325 h 6857999"/>
              <a:gd name="connsiteX9219" fmla="*/ 2930968 w 5286365"/>
              <a:gd name="connsiteY9219" fmla="*/ 5693563 h 6857999"/>
              <a:gd name="connsiteX9220" fmla="*/ 2928984 w 5286365"/>
              <a:gd name="connsiteY9220" fmla="*/ 5689594 h 6857999"/>
              <a:gd name="connsiteX9221" fmla="*/ 2927000 w 5286365"/>
              <a:gd name="connsiteY9221" fmla="*/ 5685229 h 6857999"/>
              <a:gd name="connsiteX9222" fmla="*/ 2923825 w 5286365"/>
              <a:gd name="connsiteY9222" fmla="*/ 5681260 h 6857999"/>
              <a:gd name="connsiteX9223" fmla="*/ 2921048 w 5286365"/>
              <a:gd name="connsiteY9223" fmla="*/ 5677688 h 6857999"/>
              <a:gd name="connsiteX9224" fmla="*/ 2917476 w 5286365"/>
              <a:gd name="connsiteY9224" fmla="*/ 5673719 h 6857999"/>
              <a:gd name="connsiteX9225" fmla="*/ 2913508 w 5286365"/>
              <a:gd name="connsiteY9225" fmla="*/ 5670147 h 6857999"/>
              <a:gd name="connsiteX9226" fmla="*/ 2908350 w 5286365"/>
              <a:gd name="connsiteY9226" fmla="*/ 5666575 h 6857999"/>
              <a:gd name="connsiteX9227" fmla="*/ 2903191 w 5286365"/>
              <a:gd name="connsiteY9227" fmla="*/ 5663400 h 6857999"/>
              <a:gd name="connsiteX9228" fmla="*/ 2906762 w 5286365"/>
              <a:gd name="connsiteY9228" fmla="*/ 5661019 h 6857999"/>
              <a:gd name="connsiteX9229" fmla="*/ 2909937 w 5286365"/>
              <a:gd name="connsiteY9229" fmla="*/ 5659829 h 6857999"/>
              <a:gd name="connsiteX9230" fmla="*/ 2912318 w 5286365"/>
              <a:gd name="connsiteY9230" fmla="*/ 5659432 h 6857999"/>
              <a:gd name="connsiteX9231" fmla="*/ 2915095 w 5286365"/>
              <a:gd name="connsiteY9231" fmla="*/ 5659829 h 6857999"/>
              <a:gd name="connsiteX9232" fmla="*/ 2920254 w 5286365"/>
              <a:gd name="connsiteY9232" fmla="*/ 5661019 h 6857999"/>
              <a:gd name="connsiteX9233" fmla="*/ 2927396 w 5286365"/>
              <a:gd name="connsiteY9233" fmla="*/ 5663004 h 6857999"/>
              <a:gd name="connsiteX9234" fmla="*/ 2919460 w 5286365"/>
              <a:gd name="connsiteY9234" fmla="*/ 5636016 h 6857999"/>
              <a:gd name="connsiteX9235" fmla="*/ 2911921 w 5286365"/>
              <a:gd name="connsiteY9235" fmla="*/ 5606647 h 6857999"/>
              <a:gd name="connsiteX9236" fmla="*/ 2907953 w 5286365"/>
              <a:gd name="connsiteY9236" fmla="*/ 5592360 h 6857999"/>
              <a:gd name="connsiteX9237" fmla="*/ 2904778 w 5286365"/>
              <a:gd name="connsiteY9237" fmla="*/ 5577675 h 6857999"/>
              <a:gd name="connsiteX9238" fmla="*/ 2902001 w 5286365"/>
              <a:gd name="connsiteY9238" fmla="*/ 5563785 h 6857999"/>
              <a:gd name="connsiteX9239" fmla="*/ 2899223 w 5286365"/>
              <a:gd name="connsiteY9239" fmla="*/ 5549100 h 6857999"/>
              <a:gd name="connsiteX9240" fmla="*/ 2897239 w 5286365"/>
              <a:gd name="connsiteY9240" fmla="*/ 5535210 h 6857999"/>
              <a:gd name="connsiteX9241" fmla="*/ 2895652 w 5286365"/>
              <a:gd name="connsiteY9241" fmla="*/ 5521319 h 6857999"/>
              <a:gd name="connsiteX9242" fmla="*/ 2895255 w 5286365"/>
              <a:gd name="connsiteY9242" fmla="*/ 5508619 h 6857999"/>
              <a:gd name="connsiteX9243" fmla="*/ 2895652 w 5286365"/>
              <a:gd name="connsiteY9243" fmla="*/ 5495919 h 6857999"/>
              <a:gd name="connsiteX9244" fmla="*/ 2896842 w 5286365"/>
              <a:gd name="connsiteY9244" fmla="*/ 5484013 h 6857999"/>
              <a:gd name="connsiteX9245" fmla="*/ 2898033 w 5286365"/>
              <a:gd name="connsiteY9245" fmla="*/ 5478457 h 6857999"/>
              <a:gd name="connsiteX9246" fmla="*/ 2899223 w 5286365"/>
              <a:gd name="connsiteY9246" fmla="*/ 5472900 h 6857999"/>
              <a:gd name="connsiteX9247" fmla="*/ 2900810 w 5286365"/>
              <a:gd name="connsiteY9247" fmla="*/ 5467741 h 6857999"/>
              <a:gd name="connsiteX9248" fmla="*/ 2902794 w 5286365"/>
              <a:gd name="connsiteY9248" fmla="*/ 5462582 h 6857999"/>
              <a:gd name="connsiteX9249" fmla="*/ 2904778 w 5286365"/>
              <a:gd name="connsiteY9249" fmla="*/ 5458216 h 6857999"/>
              <a:gd name="connsiteX9250" fmla="*/ 2907556 w 5286365"/>
              <a:gd name="connsiteY9250" fmla="*/ 5453850 h 6857999"/>
              <a:gd name="connsiteX9251" fmla="*/ 2906762 w 5286365"/>
              <a:gd name="connsiteY9251" fmla="*/ 5450675 h 6857999"/>
              <a:gd name="connsiteX9252" fmla="*/ 2905969 w 5286365"/>
              <a:gd name="connsiteY9252" fmla="*/ 5448294 h 6857999"/>
              <a:gd name="connsiteX9253" fmla="*/ 2904382 w 5286365"/>
              <a:gd name="connsiteY9253" fmla="*/ 5447104 h 6857999"/>
              <a:gd name="connsiteX9254" fmla="*/ 2902794 w 5286365"/>
              <a:gd name="connsiteY9254" fmla="*/ 5446707 h 6857999"/>
              <a:gd name="connsiteX9255" fmla="*/ 2900810 w 5286365"/>
              <a:gd name="connsiteY9255" fmla="*/ 5447104 h 6857999"/>
              <a:gd name="connsiteX9256" fmla="*/ 2898429 w 5286365"/>
              <a:gd name="connsiteY9256" fmla="*/ 5447897 h 6857999"/>
              <a:gd name="connsiteX9257" fmla="*/ 2893668 w 5286365"/>
              <a:gd name="connsiteY9257" fmla="*/ 5450279 h 6857999"/>
              <a:gd name="connsiteX9258" fmla="*/ 2889303 w 5286365"/>
              <a:gd name="connsiteY9258" fmla="*/ 5452263 h 6857999"/>
              <a:gd name="connsiteX9259" fmla="*/ 2887716 w 5286365"/>
              <a:gd name="connsiteY9259" fmla="*/ 5453057 h 6857999"/>
              <a:gd name="connsiteX9260" fmla="*/ 2885731 w 5286365"/>
              <a:gd name="connsiteY9260" fmla="*/ 5453850 h 6857999"/>
              <a:gd name="connsiteX9261" fmla="*/ 2884144 w 5286365"/>
              <a:gd name="connsiteY9261" fmla="*/ 5453850 h 6857999"/>
              <a:gd name="connsiteX9262" fmla="*/ 2883351 w 5286365"/>
              <a:gd name="connsiteY9262" fmla="*/ 5452660 h 6857999"/>
              <a:gd name="connsiteX9263" fmla="*/ 2883351 w 5286365"/>
              <a:gd name="connsiteY9263" fmla="*/ 5451072 h 6857999"/>
              <a:gd name="connsiteX9264" fmla="*/ 2883351 w 5286365"/>
              <a:gd name="connsiteY9264" fmla="*/ 5448294 h 6857999"/>
              <a:gd name="connsiteX9265" fmla="*/ 2885731 w 5286365"/>
              <a:gd name="connsiteY9265" fmla="*/ 5437579 h 6857999"/>
              <a:gd name="connsiteX9266" fmla="*/ 2887716 w 5286365"/>
              <a:gd name="connsiteY9266" fmla="*/ 5427657 h 6857999"/>
              <a:gd name="connsiteX9267" fmla="*/ 2888906 w 5286365"/>
              <a:gd name="connsiteY9267" fmla="*/ 5416544 h 6857999"/>
              <a:gd name="connsiteX9268" fmla="*/ 2889700 w 5286365"/>
              <a:gd name="connsiteY9268" fmla="*/ 5406225 h 6857999"/>
              <a:gd name="connsiteX9269" fmla="*/ 2889700 w 5286365"/>
              <a:gd name="connsiteY9269" fmla="*/ 5395510 h 6857999"/>
              <a:gd name="connsiteX9270" fmla="*/ 2889303 w 5286365"/>
              <a:gd name="connsiteY9270" fmla="*/ 5384397 h 6857999"/>
              <a:gd name="connsiteX9271" fmla="*/ 2887716 w 5286365"/>
              <a:gd name="connsiteY9271" fmla="*/ 5373285 h 6857999"/>
              <a:gd name="connsiteX9272" fmla="*/ 2886128 w 5286365"/>
              <a:gd name="connsiteY9272" fmla="*/ 5362569 h 6857999"/>
              <a:gd name="connsiteX9273" fmla="*/ 2884144 w 5286365"/>
              <a:gd name="connsiteY9273" fmla="*/ 5350663 h 6857999"/>
              <a:gd name="connsiteX9274" fmla="*/ 2881367 w 5286365"/>
              <a:gd name="connsiteY9274" fmla="*/ 5339154 h 6857999"/>
              <a:gd name="connsiteX9275" fmla="*/ 2878192 w 5286365"/>
              <a:gd name="connsiteY9275" fmla="*/ 5327644 h 6857999"/>
              <a:gd name="connsiteX9276" fmla="*/ 2874621 w 5286365"/>
              <a:gd name="connsiteY9276" fmla="*/ 5316135 h 6857999"/>
              <a:gd name="connsiteX9277" fmla="*/ 2870653 w 5286365"/>
              <a:gd name="connsiteY9277" fmla="*/ 5304229 h 6857999"/>
              <a:gd name="connsiteX9278" fmla="*/ 2866288 w 5286365"/>
              <a:gd name="connsiteY9278" fmla="*/ 5292322 h 6857999"/>
              <a:gd name="connsiteX9279" fmla="*/ 2861129 w 5286365"/>
              <a:gd name="connsiteY9279" fmla="*/ 5279622 h 6857999"/>
              <a:gd name="connsiteX9280" fmla="*/ 2855574 w 5286365"/>
              <a:gd name="connsiteY9280" fmla="*/ 5266922 h 6857999"/>
              <a:gd name="connsiteX9281" fmla="*/ 2855574 w 5286365"/>
              <a:gd name="connsiteY9281" fmla="*/ 5274066 h 6857999"/>
              <a:gd name="connsiteX9282" fmla="*/ 2855574 w 5286365"/>
              <a:gd name="connsiteY9282" fmla="*/ 5281210 h 6857999"/>
              <a:gd name="connsiteX9283" fmla="*/ 2855177 w 5286365"/>
              <a:gd name="connsiteY9283" fmla="*/ 5287957 h 6857999"/>
              <a:gd name="connsiteX9284" fmla="*/ 2854384 w 5286365"/>
              <a:gd name="connsiteY9284" fmla="*/ 5295100 h 6857999"/>
              <a:gd name="connsiteX9285" fmla="*/ 2851606 w 5286365"/>
              <a:gd name="connsiteY9285" fmla="*/ 5310579 h 6857999"/>
              <a:gd name="connsiteX9286" fmla="*/ 2847638 w 5286365"/>
              <a:gd name="connsiteY9286" fmla="*/ 5326454 h 6857999"/>
              <a:gd name="connsiteX9287" fmla="*/ 2843670 w 5286365"/>
              <a:gd name="connsiteY9287" fmla="*/ 5342329 h 6857999"/>
              <a:gd name="connsiteX9288" fmla="*/ 2839305 w 5286365"/>
              <a:gd name="connsiteY9288" fmla="*/ 5358997 h 6857999"/>
              <a:gd name="connsiteX9289" fmla="*/ 2834146 w 5286365"/>
              <a:gd name="connsiteY9289" fmla="*/ 5375269 h 6857999"/>
              <a:gd name="connsiteX9290" fmla="*/ 2829781 w 5286365"/>
              <a:gd name="connsiteY9290" fmla="*/ 5392335 h 6857999"/>
              <a:gd name="connsiteX9291" fmla="*/ 2826210 w 5286365"/>
              <a:gd name="connsiteY9291" fmla="*/ 5409004 h 6857999"/>
              <a:gd name="connsiteX9292" fmla="*/ 2822639 w 5286365"/>
              <a:gd name="connsiteY9292" fmla="*/ 5426069 h 6857999"/>
              <a:gd name="connsiteX9293" fmla="*/ 2821448 w 5286365"/>
              <a:gd name="connsiteY9293" fmla="*/ 5434800 h 6857999"/>
              <a:gd name="connsiteX9294" fmla="*/ 2820655 w 5286365"/>
              <a:gd name="connsiteY9294" fmla="*/ 5443135 h 6857999"/>
              <a:gd name="connsiteX9295" fmla="*/ 2820258 w 5286365"/>
              <a:gd name="connsiteY9295" fmla="*/ 5451072 h 6857999"/>
              <a:gd name="connsiteX9296" fmla="*/ 2820258 w 5286365"/>
              <a:gd name="connsiteY9296" fmla="*/ 5459804 h 6857999"/>
              <a:gd name="connsiteX9297" fmla="*/ 2820258 w 5286365"/>
              <a:gd name="connsiteY9297" fmla="*/ 5467741 h 6857999"/>
              <a:gd name="connsiteX9298" fmla="*/ 2821051 w 5286365"/>
              <a:gd name="connsiteY9298" fmla="*/ 5475679 h 6857999"/>
              <a:gd name="connsiteX9299" fmla="*/ 2822242 w 5286365"/>
              <a:gd name="connsiteY9299" fmla="*/ 5484013 h 6857999"/>
              <a:gd name="connsiteX9300" fmla="*/ 2823432 w 5286365"/>
              <a:gd name="connsiteY9300" fmla="*/ 5491950 h 6857999"/>
              <a:gd name="connsiteX9301" fmla="*/ 2826210 w 5286365"/>
              <a:gd name="connsiteY9301" fmla="*/ 5499888 h 6857999"/>
              <a:gd name="connsiteX9302" fmla="*/ 2828988 w 5286365"/>
              <a:gd name="connsiteY9302" fmla="*/ 5507429 h 6857999"/>
              <a:gd name="connsiteX9303" fmla="*/ 2832162 w 5286365"/>
              <a:gd name="connsiteY9303" fmla="*/ 5514969 h 6857999"/>
              <a:gd name="connsiteX9304" fmla="*/ 2836527 w 5286365"/>
              <a:gd name="connsiteY9304" fmla="*/ 5522510 h 6857999"/>
              <a:gd name="connsiteX9305" fmla="*/ 2831765 w 5286365"/>
              <a:gd name="connsiteY9305" fmla="*/ 5526082 h 6857999"/>
              <a:gd name="connsiteX9306" fmla="*/ 2827797 w 5286365"/>
              <a:gd name="connsiteY9306" fmla="*/ 5528066 h 6857999"/>
              <a:gd name="connsiteX9307" fmla="*/ 2823432 w 5286365"/>
              <a:gd name="connsiteY9307" fmla="*/ 5528860 h 6857999"/>
              <a:gd name="connsiteX9308" fmla="*/ 2820258 w 5286365"/>
              <a:gd name="connsiteY9308" fmla="*/ 5528463 h 6857999"/>
              <a:gd name="connsiteX9309" fmla="*/ 2817083 w 5286365"/>
              <a:gd name="connsiteY9309" fmla="*/ 5527669 h 6857999"/>
              <a:gd name="connsiteX9310" fmla="*/ 2813909 w 5286365"/>
              <a:gd name="connsiteY9310" fmla="*/ 5526082 h 6857999"/>
              <a:gd name="connsiteX9311" fmla="*/ 2811528 w 5286365"/>
              <a:gd name="connsiteY9311" fmla="*/ 5523304 h 6857999"/>
              <a:gd name="connsiteX9312" fmla="*/ 2809147 w 5286365"/>
              <a:gd name="connsiteY9312" fmla="*/ 5520525 h 6857999"/>
              <a:gd name="connsiteX9313" fmla="*/ 2803592 w 5286365"/>
              <a:gd name="connsiteY9313" fmla="*/ 5514969 h 6857999"/>
              <a:gd name="connsiteX9314" fmla="*/ 2800417 w 5286365"/>
              <a:gd name="connsiteY9314" fmla="*/ 5511794 h 6857999"/>
              <a:gd name="connsiteX9315" fmla="*/ 2796846 w 5286365"/>
              <a:gd name="connsiteY9315" fmla="*/ 5509413 h 6857999"/>
              <a:gd name="connsiteX9316" fmla="*/ 2793672 w 5286365"/>
              <a:gd name="connsiteY9316" fmla="*/ 5507429 h 6857999"/>
              <a:gd name="connsiteX9317" fmla="*/ 2789307 w 5286365"/>
              <a:gd name="connsiteY9317" fmla="*/ 5505841 h 6857999"/>
              <a:gd name="connsiteX9318" fmla="*/ 2784942 w 5286365"/>
              <a:gd name="connsiteY9318" fmla="*/ 5505444 h 6857999"/>
              <a:gd name="connsiteX9319" fmla="*/ 2779783 w 5286365"/>
              <a:gd name="connsiteY9319" fmla="*/ 5505841 h 6857999"/>
              <a:gd name="connsiteX9320" fmla="*/ 2781371 w 5286365"/>
              <a:gd name="connsiteY9320" fmla="*/ 5512588 h 6857999"/>
              <a:gd name="connsiteX9321" fmla="*/ 2782958 w 5286365"/>
              <a:gd name="connsiteY9321" fmla="*/ 5518938 h 6857999"/>
              <a:gd name="connsiteX9322" fmla="*/ 2784942 w 5286365"/>
              <a:gd name="connsiteY9322" fmla="*/ 5525685 h 6857999"/>
              <a:gd name="connsiteX9323" fmla="*/ 2787323 w 5286365"/>
              <a:gd name="connsiteY9323" fmla="*/ 5531638 h 6857999"/>
              <a:gd name="connsiteX9324" fmla="*/ 2793672 w 5286365"/>
              <a:gd name="connsiteY9324" fmla="*/ 5544735 h 6857999"/>
              <a:gd name="connsiteX9325" fmla="*/ 2800417 w 5286365"/>
              <a:gd name="connsiteY9325" fmla="*/ 5557038 h 6857999"/>
              <a:gd name="connsiteX9326" fmla="*/ 2807957 w 5286365"/>
              <a:gd name="connsiteY9326" fmla="*/ 5569738 h 6857999"/>
              <a:gd name="connsiteX9327" fmla="*/ 2815496 w 5286365"/>
              <a:gd name="connsiteY9327" fmla="*/ 5582041 h 6857999"/>
              <a:gd name="connsiteX9328" fmla="*/ 2823432 w 5286365"/>
              <a:gd name="connsiteY9328" fmla="*/ 5594741 h 6857999"/>
              <a:gd name="connsiteX9329" fmla="*/ 2830575 w 5286365"/>
              <a:gd name="connsiteY9329" fmla="*/ 5607441 h 6857999"/>
              <a:gd name="connsiteX9330" fmla="*/ 2837717 w 5286365"/>
              <a:gd name="connsiteY9330" fmla="*/ 5619744 h 6857999"/>
              <a:gd name="connsiteX9331" fmla="*/ 2840098 w 5286365"/>
              <a:gd name="connsiteY9331" fmla="*/ 5626491 h 6857999"/>
              <a:gd name="connsiteX9332" fmla="*/ 2843273 w 5286365"/>
              <a:gd name="connsiteY9332" fmla="*/ 5632841 h 6857999"/>
              <a:gd name="connsiteX9333" fmla="*/ 2845257 w 5286365"/>
              <a:gd name="connsiteY9333" fmla="*/ 5638794 h 6857999"/>
              <a:gd name="connsiteX9334" fmla="*/ 2846844 w 5286365"/>
              <a:gd name="connsiteY9334" fmla="*/ 5645541 h 6857999"/>
              <a:gd name="connsiteX9335" fmla="*/ 2848035 w 5286365"/>
              <a:gd name="connsiteY9335" fmla="*/ 5652685 h 6857999"/>
              <a:gd name="connsiteX9336" fmla="*/ 2849225 w 5286365"/>
              <a:gd name="connsiteY9336" fmla="*/ 5659035 h 6857999"/>
              <a:gd name="connsiteX9337" fmla="*/ 2849225 w 5286365"/>
              <a:gd name="connsiteY9337" fmla="*/ 5665385 h 6857999"/>
              <a:gd name="connsiteX9338" fmla="*/ 2849225 w 5286365"/>
              <a:gd name="connsiteY9338" fmla="*/ 5672529 h 6857999"/>
              <a:gd name="connsiteX9339" fmla="*/ 2848035 w 5286365"/>
              <a:gd name="connsiteY9339" fmla="*/ 5679275 h 6857999"/>
              <a:gd name="connsiteX9340" fmla="*/ 2846051 w 5286365"/>
              <a:gd name="connsiteY9340" fmla="*/ 5686022 h 6857999"/>
              <a:gd name="connsiteX9341" fmla="*/ 2844066 w 5286365"/>
              <a:gd name="connsiteY9341" fmla="*/ 5693166 h 6857999"/>
              <a:gd name="connsiteX9342" fmla="*/ 2841289 w 5286365"/>
              <a:gd name="connsiteY9342" fmla="*/ 5700310 h 6857999"/>
              <a:gd name="connsiteX9343" fmla="*/ 2837321 w 5286365"/>
              <a:gd name="connsiteY9343" fmla="*/ 5707850 h 6857999"/>
              <a:gd name="connsiteX9344" fmla="*/ 2832162 w 5286365"/>
              <a:gd name="connsiteY9344" fmla="*/ 5714597 h 6857999"/>
              <a:gd name="connsiteX9345" fmla="*/ 2834146 w 5286365"/>
              <a:gd name="connsiteY9345" fmla="*/ 5708644 h 6857999"/>
              <a:gd name="connsiteX9346" fmla="*/ 2834940 w 5286365"/>
              <a:gd name="connsiteY9346" fmla="*/ 5702294 h 6857999"/>
              <a:gd name="connsiteX9347" fmla="*/ 2836130 w 5286365"/>
              <a:gd name="connsiteY9347" fmla="*/ 5695547 h 6857999"/>
              <a:gd name="connsiteX9348" fmla="*/ 2836130 w 5286365"/>
              <a:gd name="connsiteY9348" fmla="*/ 5688007 h 6857999"/>
              <a:gd name="connsiteX9349" fmla="*/ 2836130 w 5286365"/>
              <a:gd name="connsiteY9349" fmla="*/ 5681260 h 6857999"/>
              <a:gd name="connsiteX9350" fmla="*/ 2834940 w 5286365"/>
              <a:gd name="connsiteY9350" fmla="*/ 5673719 h 6857999"/>
              <a:gd name="connsiteX9351" fmla="*/ 2833749 w 5286365"/>
              <a:gd name="connsiteY9351" fmla="*/ 5666179 h 6857999"/>
              <a:gd name="connsiteX9352" fmla="*/ 2831765 w 5286365"/>
              <a:gd name="connsiteY9352" fmla="*/ 5659035 h 6857999"/>
              <a:gd name="connsiteX9353" fmla="*/ 2828988 w 5286365"/>
              <a:gd name="connsiteY9353" fmla="*/ 5651891 h 6857999"/>
              <a:gd name="connsiteX9354" fmla="*/ 2825416 w 5286365"/>
              <a:gd name="connsiteY9354" fmla="*/ 5645541 h 6857999"/>
              <a:gd name="connsiteX9355" fmla="*/ 2821448 w 5286365"/>
              <a:gd name="connsiteY9355" fmla="*/ 5639588 h 6857999"/>
              <a:gd name="connsiteX9356" fmla="*/ 2816687 w 5286365"/>
              <a:gd name="connsiteY9356" fmla="*/ 5633238 h 6857999"/>
              <a:gd name="connsiteX9357" fmla="*/ 2811528 w 5286365"/>
              <a:gd name="connsiteY9357" fmla="*/ 5628872 h 6857999"/>
              <a:gd name="connsiteX9358" fmla="*/ 2805179 w 5286365"/>
              <a:gd name="connsiteY9358" fmla="*/ 5624507 h 6857999"/>
              <a:gd name="connsiteX9359" fmla="*/ 2798037 w 5286365"/>
              <a:gd name="connsiteY9359" fmla="*/ 5621332 h 6857999"/>
              <a:gd name="connsiteX9360" fmla="*/ 2794465 w 5286365"/>
              <a:gd name="connsiteY9360" fmla="*/ 5619744 h 6857999"/>
              <a:gd name="connsiteX9361" fmla="*/ 2790497 w 5286365"/>
              <a:gd name="connsiteY9361" fmla="*/ 5618950 h 6857999"/>
              <a:gd name="connsiteX9362" fmla="*/ 2794068 w 5286365"/>
              <a:gd name="connsiteY9362" fmla="*/ 5615379 h 6857999"/>
              <a:gd name="connsiteX9363" fmla="*/ 2796052 w 5286365"/>
              <a:gd name="connsiteY9363" fmla="*/ 5611410 h 6857999"/>
              <a:gd name="connsiteX9364" fmla="*/ 2798037 w 5286365"/>
              <a:gd name="connsiteY9364" fmla="*/ 5607838 h 6857999"/>
              <a:gd name="connsiteX9365" fmla="*/ 2798433 w 5286365"/>
              <a:gd name="connsiteY9365" fmla="*/ 5603869 h 6857999"/>
              <a:gd name="connsiteX9366" fmla="*/ 2798433 w 5286365"/>
              <a:gd name="connsiteY9366" fmla="*/ 5599900 h 6857999"/>
              <a:gd name="connsiteX9367" fmla="*/ 2798037 w 5286365"/>
              <a:gd name="connsiteY9367" fmla="*/ 5595932 h 6857999"/>
              <a:gd name="connsiteX9368" fmla="*/ 2796846 w 5286365"/>
              <a:gd name="connsiteY9368" fmla="*/ 5591169 h 6857999"/>
              <a:gd name="connsiteX9369" fmla="*/ 2796052 w 5286365"/>
              <a:gd name="connsiteY9369" fmla="*/ 5587200 h 6857999"/>
              <a:gd name="connsiteX9370" fmla="*/ 2792878 w 5286365"/>
              <a:gd name="connsiteY9370" fmla="*/ 5578866 h 6857999"/>
              <a:gd name="connsiteX9371" fmla="*/ 2790497 w 5286365"/>
              <a:gd name="connsiteY9371" fmla="*/ 5569738 h 6857999"/>
              <a:gd name="connsiteX9372" fmla="*/ 2789307 w 5286365"/>
              <a:gd name="connsiteY9372" fmla="*/ 5564975 h 6857999"/>
              <a:gd name="connsiteX9373" fmla="*/ 2788513 w 5286365"/>
              <a:gd name="connsiteY9373" fmla="*/ 5560610 h 6857999"/>
              <a:gd name="connsiteX9374" fmla="*/ 2788513 w 5286365"/>
              <a:gd name="connsiteY9374" fmla="*/ 5555450 h 6857999"/>
              <a:gd name="connsiteX9375" fmla="*/ 2788910 w 5286365"/>
              <a:gd name="connsiteY9375" fmla="*/ 5551085 h 6857999"/>
              <a:gd name="connsiteX9376" fmla="*/ 2784148 w 5286365"/>
              <a:gd name="connsiteY9376" fmla="*/ 5554260 h 6857999"/>
              <a:gd name="connsiteX9377" fmla="*/ 2779783 w 5286365"/>
              <a:gd name="connsiteY9377" fmla="*/ 5557435 h 6857999"/>
              <a:gd name="connsiteX9378" fmla="*/ 2776609 w 5286365"/>
              <a:gd name="connsiteY9378" fmla="*/ 5560610 h 6857999"/>
              <a:gd name="connsiteX9379" fmla="*/ 2773434 w 5286365"/>
              <a:gd name="connsiteY9379" fmla="*/ 5563785 h 6857999"/>
              <a:gd name="connsiteX9380" fmla="*/ 2771450 w 5286365"/>
              <a:gd name="connsiteY9380" fmla="*/ 5566563 h 6857999"/>
              <a:gd name="connsiteX9381" fmla="*/ 2769466 w 5286365"/>
              <a:gd name="connsiteY9381" fmla="*/ 5569738 h 6857999"/>
              <a:gd name="connsiteX9382" fmla="*/ 2767879 w 5286365"/>
              <a:gd name="connsiteY9382" fmla="*/ 5572516 h 6857999"/>
              <a:gd name="connsiteX9383" fmla="*/ 2767085 w 5286365"/>
              <a:gd name="connsiteY9383" fmla="*/ 5575294 h 6857999"/>
              <a:gd name="connsiteX9384" fmla="*/ 2766292 w 5286365"/>
              <a:gd name="connsiteY9384" fmla="*/ 5578072 h 6857999"/>
              <a:gd name="connsiteX9385" fmla="*/ 2766292 w 5286365"/>
              <a:gd name="connsiteY9385" fmla="*/ 5581247 h 6857999"/>
              <a:gd name="connsiteX9386" fmla="*/ 2767085 w 5286365"/>
              <a:gd name="connsiteY9386" fmla="*/ 5587200 h 6857999"/>
              <a:gd name="connsiteX9387" fmla="*/ 2767879 w 5286365"/>
              <a:gd name="connsiteY9387" fmla="*/ 5592757 h 6857999"/>
              <a:gd name="connsiteX9388" fmla="*/ 2769863 w 5286365"/>
              <a:gd name="connsiteY9388" fmla="*/ 5598710 h 6857999"/>
              <a:gd name="connsiteX9389" fmla="*/ 2774228 w 5286365"/>
              <a:gd name="connsiteY9389" fmla="*/ 5611410 h 6857999"/>
              <a:gd name="connsiteX9390" fmla="*/ 2775815 w 5286365"/>
              <a:gd name="connsiteY9390" fmla="*/ 5618554 h 6857999"/>
              <a:gd name="connsiteX9391" fmla="*/ 2777006 w 5286365"/>
              <a:gd name="connsiteY9391" fmla="*/ 5625300 h 6857999"/>
              <a:gd name="connsiteX9392" fmla="*/ 2777006 w 5286365"/>
              <a:gd name="connsiteY9392" fmla="*/ 5628872 h 6857999"/>
              <a:gd name="connsiteX9393" fmla="*/ 2777006 w 5286365"/>
              <a:gd name="connsiteY9393" fmla="*/ 5632841 h 6857999"/>
              <a:gd name="connsiteX9394" fmla="*/ 2776609 w 5286365"/>
              <a:gd name="connsiteY9394" fmla="*/ 5636810 h 6857999"/>
              <a:gd name="connsiteX9395" fmla="*/ 2775418 w 5286365"/>
              <a:gd name="connsiteY9395" fmla="*/ 5640779 h 6857999"/>
              <a:gd name="connsiteX9396" fmla="*/ 2773831 w 5286365"/>
              <a:gd name="connsiteY9396" fmla="*/ 5645541 h 6857999"/>
              <a:gd name="connsiteX9397" fmla="*/ 2772244 w 5286365"/>
              <a:gd name="connsiteY9397" fmla="*/ 5649510 h 6857999"/>
              <a:gd name="connsiteX9398" fmla="*/ 2769863 w 5286365"/>
              <a:gd name="connsiteY9398" fmla="*/ 5653875 h 6857999"/>
              <a:gd name="connsiteX9399" fmla="*/ 2767085 w 5286365"/>
              <a:gd name="connsiteY9399" fmla="*/ 5659035 h 6857999"/>
              <a:gd name="connsiteX9400" fmla="*/ 2750816 w 5286365"/>
              <a:gd name="connsiteY9400" fmla="*/ 5659035 h 6857999"/>
              <a:gd name="connsiteX9401" fmla="*/ 2746848 w 5286365"/>
              <a:gd name="connsiteY9401" fmla="*/ 5657447 h 6857999"/>
              <a:gd name="connsiteX9402" fmla="*/ 2745658 w 5286365"/>
              <a:gd name="connsiteY9402" fmla="*/ 5657050 h 6857999"/>
              <a:gd name="connsiteX9403" fmla="*/ 2745658 w 5286365"/>
              <a:gd name="connsiteY9403" fmla="*/ 5656654 h 6857999"/>
              <a:gd name="connsiteX9404" fmla="*/ 2745658 w 5286365"/>
              <a:gd name="connsiteY9404" fmla="*/ 5655463 h 6857999"/>
              <a:gd name="connsiteX9405" fmla="*/ 2746848 w 5286365"/>
              <a:gd name="connsiteY9405" fmla="*/ 5655066 h 6857999"/>
              <a:gd name="connsiteX9406" fmla="*/ 2749229 w 5286365"/>
              <a:gd name="connsiteY9406" fmla="*/ 5654669 h 6857999"/>
              <a:gd name="connsiteX9407" fmla="*/ 2752800 w 5286365"/>
              <a:gd name="connsiteY9407" fmla="*/ 5653875 h 6857999"/>
              <a:gd name="connsiteX9408" fmla="*/ 2757959 w 5286365"/>
              <a:gd name="connsiteY9408" fmla="*/ 5653479 h 6857999"/>
              <a:gd name="connsiteX9409" fmla="*/ 2767085 w 5286365"/>
              <a:gd name="connsiteY9409" fmla="*/ 5653479 h 6857999"/>
              <a:gd name="connsiteX9410" fmla="*/ 2761927 w 5286365"/>
              <a:gd name="connsiteY9410" fmla="*/ 5639985 h 6857999"/>
              <a:gd name="connsiteX9411" fmla="*/ 2757165 w 5286365"/>
              <a:gd name="connsiteY9411" fmla="*/ 5625697 h 6857999"/>
              <a:gd name="connsiteX9412" fmla="*/ 2753991 w 5286365"/>
              <a:gd name="connsiteY9412" fmla="*/ 5611013 h 6857999"/>
              <a:gd name="connsiteX9413" fmla="*/ 2750023 w 5286365"/>
              <a:gd name="connsiteY9413" fmla="*/ 5595932 h 6857999"/>
              <a:gd name="connsiteX9414" fmla="*/ 2742483 w 5286365"/>
              <a:gd name="connsiteY9414" fmla="*/ 5562991 h 6857999"/>
              <a:gd name="connsiteX9415" fmla="*/ 2737721 w 5286365"/>
              <a:gd name="connsiteY9415" fmla="*/ 5545925 h 6857999"/>
              <a:gd name="connsiteX9416" fmla="*/ 2732166 w 5286365"/>
              <a:gd name="connsiteY9416" fmla="*/ 5528860 h 6857999"/>
              <a:gd name="connsiteX9417" fmla="*/ 2729388 w 5286365"/>
              <a:gd name="connsiteY9417" fmla="*/ 5530050 h 6857999"/>
              <a:gd name="connsiteX9418" fmla="*/ 2726214 w 5286365"/>
              <a:gd name="connsiteY9418" fmla="*/ 5530844 h 6857999"/>
              <a:gd name="connsiteX9419" fmla="*/ 2723833 w 5286365"/>
              <a:gd name="connsiteY9419" fmla="*/ 5532432 h 6857999"/>
              <a:gd name="connsiteX9420" fmla="*/ 2721055 w 5286365"/>
              <a:gd name="connsiteY9420" fmla="*/ 5534416 h 6857999"/>
              <a:gd name="connsiteX9421" fmla="*/ 2719071 w 5286365"/>
              <a:gd name="connsiteY9421" fmla="*/ 5536004 h 6857999"/>
              <a:gd name="connsiteX9422" fmla="*/ 2717087 w 5286365"/>
              <a:gd name="connsiteY9422" fmla="*/ 5537988 h 6857999"/>
              <a:gd name="connsiteX9423" fmla="*/ 2714310 w 5286365"/>
              <a:gd name="connsiteY9423" fmla="*/ 5542750 h 6857999"/>
              <a:gd name="connsiteX9424" fmla="*/ 2711532 w 5286365"/>
              <a:gd name="connsiteY9424" fmla="*/ 5547513 h 6857999"/>
              <a:gd name="connsiteX9425" fmla="*/ 2710342 w 5286365"/>
              <a:gd name="connsiteY9425" fmla="*/ 5553069 h 6857999"/>
              <a:gd name="connsiteX9426" fmla="*/ 2709548 w 5286365"/>
              <a:gd name="connsiteY9426" fmla="*/ 5559022 h 6857999"/>
              <a:gd name="connsiteX9427" fmla="*/ 2709548 w 5286365"/>
              <a:gd name="connsiteY9427" fmla="*/ 5564975 h 6857999"/>
              <a:gd name="connsiteX9428" fmla="*/ 2710738 w 5286365"/>
              <a:gd name="connsiteY9428" fmla="*/ 5571722 h 6857999"/>
              <a:gd name="connsiteX9429" fmla="*/ 2711532 w 5286365"/>
              <a:gd name="connsiteY9429" fmla="*/ 5578072 h 6857999"/>
              <a:gd name="connsiteX9430" fmla="*/ 2713119 w 5286365"/>
              <a:gd name="connsiteY9430" fmla="*/ 5584819 h 6857999"/>
              <a:gd name="connsiteX9431" fmla="*/ 2715103 w 5286365"/>
              <a:gd name="connsiteY9431" fmla="*/ 5590772 h 6857999"/>
              <a:gd name="connsiteX9432" fmla="*/ 2717881 w 5286365"/>
              <a:gd name="connsiteY9432" fmla="*/ 5597122 h 6857999"/>
              <a:gd name="connsiteX9433" fmla="*/ 2720262 w 5286365"/>
              <a:gd name="connsiteY9433" fmla="*/ 5603472 h 6857999"/>
              <a:gd name="connsiteX9434" fmla="*/ 2726214 w 5286365"/>
              <a:gd name="connsiteY9434" fmla="*/ 5613791 h 6857999"/>
              <a:gd name="connsiteX9435" fmla="*/ 2722643 w 5286365"/>
              <a:gd name="connsiteY9435" fmla="*/ 5612997 h 6857999"/>
              <a:gd name="connsiteX9436" fmla="*/ 2719865 w 5286365"/>
              <a:gd name="connsiteY9436" fmla="*/ 5611410 h 6857999"/>
              <a:gd name="connsiteX9437" fmla="*/ 2714310 w 5286365"/>
              <a:gd name="connsiteY9437" fmla="*/ 5608235 h 6857999"/>
              <a:gd name="connsiteX9438" fmla="*/ 2711532 w 5286365"/>
              <a:gd name="connsiteY9438" fmla="*/ 5606250 h 6857999"/>
              <a:gd name="connsiteX9439" fmla="*/ 2709151 w 5286365"/>
              <a:gd name="connsiteY9439" fmla="*/ 5604663 h 6857999"/>
              <a:gd name="connsiteX9440" fmla="*/ 2705580 w 5286365"/>
              <a:gd name="connsiteY9440" fmla="*/ 5603869 h 6857999"/>
              <a:gd name="connsiteX9441" fmla="*/ 2701612 w 5286365"/>
              <a:gd name="connsiteY9441" fmla="*/ 5602679 h 6857999"/>
              <a:gd name="connsiteX9442" fmla="*/ 2700818 w 5286365"/>
              <a:gd name="connsiteY9442" fmla="*/ 5607441 h 6857999"/>
              <a:gd name="connsiteX9443" fmla="*/ 2700818 w 5286365"/>
              <a:gd name="connsiteY9443" fmla="*/ 5611410 h 6857999"/>
              <a:gd name="connsiteX9444" fmla="*/ 2701612 w 5286365"/>
              <a:gd name="connsiteY9444" fmla="*/ 5614982 h 6857999"/>
              <a:gd name="connsiteX9445" fmla="*/ 2703199 w 5286365"/>
              <a:gd name="connsiteY9445" fmla="*/ 5617760 h 6857999"/>
              <a:gd name="connsiteX9446" fmla="*/ 2705183 w 5286365"/>
              <a:gd name="connsiteY9446" fmla="*/ 5620538 h 6857999"/>
              <a:gd name="connsiteX9447" fmla="*/ 2707167 w 5286365"/>
              <a:gd name="connsiteY9447" fmla="*/ 5622522 h 6857999"/>
              <a:gd name="connsiteX9448" fmla="*/ 2713119 w 5286365"/>
              <a:gd name="connsiteY9448" fmla="*/ 5626491 h 6857999"/>
              <a:gd name="connsiteX9449" fmla="*/ 2718675 w 5286365"/>
              <a:gd name="connsiteY9449" fmla="*/ 5630063 h 6857999"/>
              <a:gd name="connsiteX9450" fmla="*/ 2721055 w 5286365"/>
              <a:gd name="connsiteY9450" fmla="*/ 5632047 h 6857999"/>
              <a:gd name="connsiteX9451" fmla="*/ 2723833 w 5286365"/>
              <a:gd name="connsiteY9451" fmla="*/ 5634429 h 6857999"/>
              <a:gd name="connsiteX9452" fmla="*/ 2725817 w 5286365"/>
              <a:gd name="connsiteY9452" fmla="*/ 5636810 h 6857999"/>
              <a:gd name="connsiteX9453" fmla="*/ 2726611 w 5286365"/>
              <a:gd name="connsiteY9453" fmla="*/ 5639985 h 6857999"/>
              <a:gd name="connsiteX9454" fmla="*/ 2727404 w 5286365"/>
              <a:gd name="connsiteY9454" fmla="*/ 5643954 h 6857999"/>
              <a:gd name="connsiteX9455" fmla="*/ 2726611 w 5286365"/>
              <a:gd name="connsiteY9455" fmla="*/ 5647922 h 6857999"/>
              <a:gd name="connsiteX9456" fmla="*/ 2722246 w 5286365"/>
              <a:gd name="connsiteY9456" fmla="*/ 5646335 h 6857999"/>
              <a:gd name="connsiteX9457" fmla="*/ 2717881 w 5286365"/>
              <a:gd name="connsiteY9457" fmla="*/ 5644350 h 6857999"/>
              <a:gd name="connsiteX9458" fmla="*/ 2713516 w 5286365"/>
              <a:gd name="connsiteY9458" fmla="*/ 5642366 h 6857999"/>
              <a:gd name="connsiteX9459" fmla="*/ 2710342 w 5286365"/>
              <a:gd name="connsiteY9459" fmla="*/ 5639985 h 6857999"/>
              <a:gd name="connsiteX9460" fmla="*/ 2706770 w 5286365"/>
              <a:gd name="connsiteY9460" fmla="*/ 5637604 h 6857999"/>
              <a:gd name="connsiteX9461" fmla="*/ 2703596 w 5286365"/>
              <a:gd name="connsiteY9461" fmla="*/ 5634825 h 6857999"/>
              <a:gd name="connsiteX9462" fmla="*/ 2700818 w 5286365"/>
              <a:gd name="connsiteY9462" fmla="*/ 5632047 h 6857999"/>
              <a:gd name="connsiteX9463" fmla="*/ 2698041 w 5286365"/>
              <a:gd name="connsiteY9463" fmla="*/ 5628475 h 6857999"/>
              <a:gd name="connsiteX9464" fmla="*/ 2695660 w 5286365"/>
              <a:gd name="connsiteY9464" fmla="*/ 5625300 h 6857999"/>
              <a:gd name="connsiteX9465" fmla="*/ 2693676 w 5286365"/>
              <a:gd name="connsiteY9465" fmla="*/ 5621729 h 6857999"/>
              <a:gd name="connsiteX9466" fmla="*/ 2690104 w 5286365"/>
              <a:gd name="connsiteY9466" fmla="*/ 5614188 h 6857999"/>
              <a:gd name="connsiteX9467" fmla="*/ 2687723 w 5286365"/>
              <a:gd name="connsiteY9467" fmla="*/ 5606250 h 6857999"/>
              <a:gd name="connsiteX9468" fmla="*/ 2685739 w 5286365"/>
              <a:gd name="connsiteY9468" fmla="*/ 5597122 h 6857999"/>
              <a:gd name="connsiteX9469" fmla="*/ 2682962 w 5286365"/>
              <a:gd name="connsiteY9469" fmla="*/ 5600297 h 6857999"/>
              <a:gd name="connsiteX9470" fmla="*/ 2680978 w 5286365"/>
              <a:gd name="connsiteY9470" fmla="*/ 5603472 h 6857999"/>
              <a:gd name="connsiteX9471" fmla="*/ 2679390 w 5286365"/>
              <a:gd name="connsiteY9471" fmla="*/ 5605854 h 6857999"/>
              <a:gd name="connsiteX9472" fmla="*/ 2678597 w 5286365"/>
              <a:gd name="connsiteY9472" fmla="*/ 5608632 h 6857999"/>
              <a:gd name="connsiteX9473" fmla="*/ 2677406 w 5286365"/>
              <a:gd name="connsiteY9473" fmla="*/ 5611807 h 6857999"/>
              <a:gd name="connsiteX9474" fmla="*/ 2677406 w 5286365"/>
              <a:gd name="connsiteY9474" fmla="*/ 5614982 h 6857999"/>
              <a:gd name="connsiteX9475" fmla="*/ 2677406 w 5286365"/>
              <a:gd name="connsiteY9475" fmla="*/ 5617363 h 6857999"/>
              <a:gd name="connsiteX9476" fmla="*/ 2678200 w 5286365"/>
              <a:gd name="connsiteY9476" fmla="*/ 5620538 h 6857999"/>
              <a:gd name="connsiteX9477" fmla="*/ 2679390 w 5286365"/>
              <a:gd name="connsiteY9477" fmla="*/ 5626491 h 6857999"/>
              <a:gd name="connsiteX9478" fmla="*/ 2682168 w 5286365"/>
              <a:gd name="connsiteY9478" fmla="*/ 5632444 h 6857999"/>
              <a:gd name="connsiteX9479" fmla="*/ 2684946 w 5286365"/>
              <a:gd name="connsiteY9479" fmla="*/ 5638397 h 6857999"/>
              <a:gd name="connsiteX9480" fmla="*/ 2688517 w 5286365"/>
              <a:gd name="connsiteY9480" fmla="*/ 5644350 h 6857999"/>
              <a:gd name="connsiteX9481" fmla="*/ 2696453 w 5286365"/>
              <a:gd name="connsiteY9481" fmla="*/ 5657447 h 6857999"/>
              <a:gd name="connsiteX9482" fmla="*/ 2699628 w 5286365"/>
              <a:gd name="connsiteY9482" fmla="*/ 5664591 h 6857999"/>
              <a:gd name="connsiteX9483" fmla="*/ 2702802 w 5286365"/>
              <a:gd name="connsiteY9483" fmla="*/ 5672132 h 6857999"/>
              <a:gd name="connsiteX9484" fmla="*/ 2704786 w 5286365"/>
              <a:gd name="connsiteY9484" fmla="*/ 5679672 h 6857999"/>
              <a:gd name="connsiteX9485" fmla="*/ 2705580 w 5286365"/>
              <a:gd name="connsiteY9485" fmla="*/ 5683641 h 6857999"/>
              <a:gd name="connsiteX9486" fmla="*/ 2705977 w 5286365"/>
              <a:gd name="connsiteY9486" fmla="*/ 5687610 h 6857999"/>
              <a:gd name="connsiteX9487" fmla="*/ 2705977 w 5286365"/>
              <a:gd name="connsiteY9487" fmla="*/ 5691579 h 6857999"/>
              <a:gd name="connsiteX9488" fmla="*/ 2705580 w 5286365"/>
              <a:gd name="connsiteY9488" fmla="*/ 5696341 h 6857999"/>
              <a:gd name="connsiteX9489" fmla="*/ 2705183 w 5286365"/>
              <a:gd name="connsiteY9489" fmla="*/ 5700310 h 6857999"/>
              <a:gd name="connsiteX9490" fmla="*/ 2703596 w 5286365"/>
              <a:gd name="connsiteY9490" fmla="*/ 5704675 h 6857999"/>
              <a:gd name="connsiteX9491" fmla="*/ 2698041 w 5286365"/>
              <a:gd name="connsiteY9491" fmla="*/ 5706660 h 6857999"/>
              <a:gd name="connsiteX9492" fmla="*/ 2693279 w 5286365"/>
              <a:gd name="connsiteY9492" fmla="*/ 5708644 h 6857999"/>
              <a:gd name="connsiteX9493" fmla="*/ 2688517 w 5286365"/>
              <a:gd name="connsiteY9493" fmla="*/ 5711025 h 6857999"/>
              <a:gd name="connsiteX9494" fmla="*/ 2684946 w 5286365"/>
              <a:gd name="connsiteY9494" fmla="*/ 5713804 h 6857999"/>
              <a:gd name="connsiteX9495" fmla="*/ 2682168 w 5286365"/>
              <a:gd name="connsiteY9495" fmla="*/ 5716582 h 6857999"/>
              <a:gd name="connsiteX9496" fmla="*/ 2680184 w 5286365"/>
              <a:gd name="connsiteY9496" fmla="*/ 5720154 h 6857999"/>
              <a:gd name="connsiteX9497" fmla="*/ 2678200 w 5286365"/>
              <a:gd name="connsiteY9497" fmla="*/ 5723725 h 6857999"/>
              <a:gd name="connsiteX9498" fmla="*/ 2677010 w 5286365"/>
              <a:gd name="connsiteY9498" fmla="*/ 5727694 h 6857999"/>
              <a:gd name="connsiteX9499" fmla="*/ 2676613 w 5286365"/>
              <a:gd name="connsiteY9499" fmla="*/ 5731663 h 6857999"/>
              <a:gd name="connsiteX9500" fmla="*/ 2676216 w 5286365"/>
              <a:gd name="connsiteY9500" fmla="*/ 5735632 h 6857999"/>
              <a:gd name="connsiteX9501" fmla="*/ 2676216 w 5286365"/>
              <a:gd name="connsiteY9501" fmla="*/ 5740394 h 6857999"/>
              <a:gd name="connsiteX9502" fmla="*/ 2676613 w 5286365"/>
              <a:gd name="connsiteY9502" fmla="*/ 5744363 h 6857999"/>
              <a:gd name="connsiteX9503" fmla="*/ 2678597 w 5286365"/>
              <a:gd name="connsiteY9503" fmla="*/ 5753491 h 6857999"/>
              <a:gd name="connsiteX9504" fmla="*/ 2680978 w 5286365"/>
              <a:gd name="connsiteY9504" fmla="*/ 5761825 h 6857999"/>
              <a:gd name="connsiteX9505" fmla="*/ 2670661 w 5286365"/>
              <a:gd name="connsiteY9505" fmla="*/ 5761428 h 6857999"/>
              <a:gd name="connsiteX9506" fmla="*/ 2662328 w 5286365"/>
              <a:gd name="connsiteY9506" fmla="*/ 5760238 h 6857999"/>
              <a:gd name="connsiteX9507" fmla="*/ 2659153 w 5286365"/>
              <a:gd name="connsiteY9507" fmla="*/ 5759444 h 6857999"/>
              <a:gd name="connsiteX9508" fmla="*/ 2656376 w 5286365"/>
              <a:gd name="connsiteY9508" fmla="*/ 5758254 h 6857999"/>
              <a:gd name="connsiteX9509" fmla="*/ 2654391 w 5286365"/>
              <a:gd name="connsiteY9509" fmla="*/ 5757460 h 6857999"/>
              <a:gd name="connsiteX9510" fmla="*/ 2652407 w 5286365"/>
              <a:gd name="connsiteY9510" fmla="*/ 5755872 h 6857999"/>
              <a:gd name="connsiteX9511" fmla="*/ 2651614 w 5286365"/>
              <a:gd name="connsiteY9511" fmla="*/ 5754284 h 6857999"/>
              <a:gd name="connsiteX9512" fmla="*/ 2650423 w 5286365"/>
              <a:gd name="connsiteY9512" fmla="*/ 5752697 h 6857999"/>
              <a:gd name="connsiteX9513" fmla="*/ 2650027 w 5286365"/>
              <a:gd name="connsiteY9513" fmla="*/ 5751506 h 6857999"/>
              <a:gd name="connsiteX9514" fmla="*/ 2650027 w 5286365"/>
              <a:gd name="connsiteY9514" fmla="*/ 5749522 h 6857999"/>
              <a:gd name="connsiteX9515" fmla="*/ 2650423 w 5286365"/>
              <a:gd name="connsiteY9515" fmla="*/ 5745950 h 6857999"/>
              <a:gd name="connsiteX9516" fmla="*/ 2652407 w 5286365"/>
              <a:gd name="connsiteY9516" fmla="*/ 5741188 h 6857999"/>
              <a:gd name="connsiteX9517" fmla="*/ 2655582 w 5286365"/>
              <a:gd name="connsiteY9517" fmla="*/ 5737219 h 6857999"/>
              <a:gd name="connsiteX9518" fmla="*/ 2658360 w 5286365"/>
              <a:gd name="connsiteY9518" fmla="*/ 5732854 h 6857999"/>
              <a:gd name="connsiteX9519" fmla="*/ 2666693 w 5286365"/>
              <a:gd name="connsiteY9519" fmla="*/ 5724122 h 6857999"/>
              <a:gd name="connsiteX9520" fmla="*/ 2674232 w 5286365"/>
              <a:gd name="connsiteY9520" fmla="*/ 5716582 h 6857999"/>
              <a:gd name="connsiteX9521" fmla="*/ 2680184 w 5286365"/>
              <a:gd name="connsiteY9521" fmla="*/ 5710629 h 6857999"/>
              <a:gd name="connsiteX9522" fmla="*/ 2677406 w 5286365"/>
              <a:gd name="connsiteY9522" fmla="*/ 5704675 h 6857999"/>
              <a:gd name="connsiteX9523" fmla="*/ 2675422 w 5286365"/>
              <a:gd name="connsiteY9523" fmla="*/ 5699119 h 6857999"/>
              <a:gd name="connsiteX9524" fmla="*/ 2674232 w 5286365"/>
              <a:gd name="connsiteY9524" fmla="*/ 5693960 h 6857999"/>
              <a:gd name="connsiteX9525" fmla="*/ 2673042 w 5286365"/>
              <a:gd name="connsiteY9525" fmla="*/ 5689197 h 6857999"/>
              <a:gd name="connsiteX9526" fmla="*/ 2672645 w 5286365"/>
              <a:gd name="connsiteY9526" fmla="*/ 5684038 h 6857999"/>
              <a:gd name="connsiteX9527" fmla="*/ 2672248 w 5286365"/>
              <a:gd name="connsiteY9527" fmla="*/ 5679275 h 6857999"/>
              <a:gd name="connsiteX9528" fmla="*/ 2672248 w 5286365"/>
              <a:gd name="connsiteY9528" fmla="*/ 5669750 h 6857999"/>
              <a:gd name="connsiteX9529" fmla="*/ 2672645 w 5286365"/>
              <a:gd name="connsiteY9529" fmla="*/ 5659829 h 6857999"/>
              <a:gd name="connsiteX9530" fmla="*/ 2672645 w 5286365"/>
              <a:gd name="connsiteY9530" fmla="*/ 5649907 h 6857999"/>
              <a:gd name="connsiteX9531" fmla="*/ 2672248 w 5286365"/>
              <a:gd name="connsiteY9531" fmla="*/ 5638397 h 6857999"/>
              <a:gd name="connsiteX9532" fmla="*/ 2671454 w 5286365"/>
              <a:gd name="connsiteY9532" fmla="*/ 5632444 h 6857999"/>
              <a:gd name="connsiteX9533" fmla="*/ 2669867 w 5286365"/>
              <a:gd name="connsiteY9533" fmla="*/ 5625697 h 6857999"/>
              <a:gd name="connsiteX9534" fmla="*/ 2669470 w 5286365"/>
              <a:gd name="connsiteY9534" fmla="*/ 5623713 h 6857999"/>
              <a:gd name="connsiteX9535" fmla="*/ 2668677 w 5286365"/>
              <a:gd name="connsiteY9535" fmla="*/ 5622919 h 6857999"/>
              <a:gd name="connsiteX9536" fmla="*/ 2667089 w 5286365"/>
              <a:gd name="connsiteY9536" fmla="*/ 5622522 h 6857999"/>
              <a:gd name="connsiteX9537" fmla="*/ 2665502 w 5286365"/>
              <a:gd name="connsiteY9537" fmla="*/ 5622522 h 6857999"/>
              <a:gd name="connsiteX9538" fmla="*/ 2664709 w 5286365"/>
              <a:gd name="connsiteY9538" fmla="*/ 5622919 h 6857999"/>
              <a:gd name="connsiteX9539" fmla="*/ 2663121 w 5286365"/>
              <a:gd name="connsiteY9539" fmla="*/ 5623316 h 6857999"/>
              <a:gd name="connsiteX9540" fmla="*/ 2662328 w 5286365"/>
              <a:gd name="connsiteY9540" fmla="*/ 5624904 h 6857999"/>
              <a:gd name="connsiteX9541" fmla="*/ 2661931 w 5286365"/>
              <a:gd name="connsiteY9541" fmla="*/ 5625697 h 6857999"/>
              <a:gd name="connsiteX9542" fmla="*/ 2661931 w 5286365"/>
              <a:gd name="connsiteY9542" fmla="*/ 5621332 h 6857999"/>
              <a:gd name="connsiteX9543" fmla="*/ 2661931 w 5286365"/>
              <a:gd name="connsiteY9543" fmla="*/ 5616966 h 6857999"/>
              <a:gd name="connsiteX9544" fmla="*/ 2662328 w 5286365"/>
              <a:gd name="connsiteY9544" fmla="*/ 5612997 h 6857999"/>
              <a:gd name="connsiteX9545" fmla="*/ 2663518 w 5286365"/>
              <a:gd name="connsiteY9545" fmla="*/ 5609425 h 6857999"/>
              <a:gd name="connsiteX9546" fmla="*/ 2665502 w 5286365"/>
              <a:gd name="connsiteY9546" fmla="*/ 5602679 h 6857999"/>
              <a:gd name="connsiteX9547" fmla="*/ 2667883 w 5286365"/>
              <a:gd name="connsiteY9547" fmla="*/ 5597122 h 6857999"/>
              <a:gd name="connsiteX9548" fmla="*/ 2671454 w 5286365"/>
              <a:gd name="connsiteY9548" fmla="*/ 5592360 h 6857999"/>
              <a:gd name="connsiteX9549" fmla="*/ 2675026 w 5286365"/>
              <a:gd name="connsiteY9549" fmla="*/ 5587597 h 6857999"/>
              <a:gd name="connsiteX9550" fmla="*/ 2682565 w 5286365"/>
              <a:gd name="connsiteY9550" fmla="*/ 5578866 h 6857999"/>
              <a:gd name="connsiteX9551" fmla="*/ 2685739 w 5286365"/>
              <a:gd name="connsiteY9551" fmla="*/ 5574104 h 6857999"/>
              <a:gd name="connsiteX9552" fmla="*/ 2688517 w 5286365"/>
              <a:gd name="connsiteY9552" fmla="*/ 5568547 h 6857999"/>
              <a:gd name="connsiteX9553" fmla="*/ 2690501 w 5286365"/>
              <a:gd name="connsiteY9553" fmla="*/ 5562594 h 6857999"/>
              <a:gd name="connsiteX9554" fmla="*/ 2691692 w 5286365"/>
              <a:gd name="connsiteY9554" fmla="*/ 5559022 h 6857999"/>
              <a:gd name="connsiteX9555" fmla="*/ 2692088 w 5286365"/>
              <a:gd name="connsiteY9555" fmla="*/ 5555450 h 6857999"/>
              <a:gd name="connsiteX9556" fmla="*/ 2692088 w 5286365"/>
              <a:gd name="connsiteY9556" fmla="*/ 5551482 h 6857999"/>
              <a:gd name="connsiteX9557" fmla="*/ 2692088 w 5286365"/>
              <a:gd name="connsiteY9557" fmla="*/ 5547116 h 6857999"/>
              <a:gd name="connsiteX9558" fmla="*/ 2691692 w 5286365"/>
              <a:gd name="connsiteY9558" fmla="*/ 5542750 h 6857999"/>
              <a:gd name="connsiteX9559" fmla="*/ 2691295 w 5286365"/>
              <a:gd name="connsiteY9559" fmla="*/ 5537591 h 6857999"/>
              <a:gd name="connsiteX9560" fmla="*/ 2688517 w 5286365"/>
              <a:gd name="connsiteY9560" fmla="*/ 5526082 h 6857999"/>
              <a:gd name="connsiteX9561" fmla="*/ 2684152 w 5286365"/>
              <a:gd name="connsiteY9561" fmla="*/ 5512588 h 6857999"/>
              <a:gd name="connsiteX9562" fmla="*/ 2677406 w 5286365"/>
              <a:gd name="connsiteY9562" fmla="*/ 5515366 h 6857999"/>
              <a:gd name="connsiteX9563" fmla="*/ 2672645 w 5286365"/>
              <a:gd name="connsiteY9563" fmla="*/ 5518938 h 6857999"/>
              <a:gd name="connsiteX9564" fmla="*/ 2668677 w 5286365"/>
              <a:gd name="connsiteY9564" fmla="*/ 5522510 h 6857999"/>
              <a:gd name="connsiteX9565" fmla="*/ 2665502 w 5286365"/>
              <a:gd name="connsiteY9565" fmla="*/ 5526479 h 6857999"/>
              <a:gd name="connsiteX9566" fmla="*/ 2663518 w 5286365"/>
              <a:gd name="connsiteY9566" fmla="*/ 5530447 h 6857999"/>
              <a:gd name="connsiteX9567" fmla="*/ 2662328 w 5286365"/>
              <a:gd name="connsiteY9567" fmla="*/ 5535210 h 6857999"/>
              <a:gd name="connsiteX9568" fmla="*/ 2661534 w 5286365"/>
              <a:gd name="connsiteY9568" fmla="*/ 5539575 h 6857999"/>
              <a:gd name="connsiteX9569" fmla="*/ 2661534 w 5286365"/>
              <a:gd name="connsiteY9569" fmla="*/ 5543941 h 6857999"/>
              <a:gd name="connsiteX9570" fmla="*/ 2661534 w 5286365"/>
              <a:gd name="connsiteY9570" fmla="*/ 5554260 h 6857999"/>
              <a:gd name="connsiteX9571" fmla="*/ 2661137 w 5286365"/>
              <a:gd name="connsiteY9571" fmla="*/ 5559022 h 6857999"/>
              <a:gd name="connsiteX9572" fmla="*/ 2661137 w 5286365"/>
              <a:gd name="connsiteY9572" fmla="*/ 5564182 h 6857999"/>
              <a:gd name="connsiteX9573" fmla="*/ 2659947 w 5286365"/>
              <a:gd name="connsiteY9573" fmla="*/ 5569738 h 6857999"/>
              <a:gd name="connsiteX9574" fmla="*/ 2658360 w 5286365"/>
              <a:gd name="connsiteY9574" fmla="*/ 5575294 h 6857999"/>
              <a:gd name="connsiteX9575" fmla="*/ 2656376 w 5286365"/>
              <a:gd name="connsiteY9575" fmla="*/ 5580850 h 6857999"/>
              <a:gd name="connsiteX9576" fmla="*/ 2653598 w 5286365"/>
              <a:gd name="connsiteY9576" fmla="*/ 5586407 h 6857999"/>
              <a:gd name="connsiteX9577" fmla="*/ 2649630 w 5286365"/>
              <a:gd name="connsiteY9577" fmla="*/ 5588391 h 6857999"/>
              <a:gd name="connsiteX9578" fmla="*/ 2644471 w 5286365"/>
              <a:gd name="connsiteY9578" fmla="*/ 5589582 h 6857999"/>
              <a:gd name="connsiteX9579" fmla="*/ 2633361 w 5286365"/>
              <a:gd name="connsiteY9579" fmla="*/ 5592360 h 6857999"/>
              <a:gd name="connsiteX9580" fmla="*/ 2623044 w 5286365"/>
              <a:gd name="connsiteY9580" fmla="*/ 5594344 h 6857999"/>
              <a:gd name="connsiteX9581" fmla="*/ 2617885 w 5286365"/>
              <a:gd name="connsiteY9581" fmla="*/ 5595932 h 6857999"/>
              <a:gd name="connsiteX9582" fmla="*/ 2613520 w 5286365"/>
              <a:gd name="connsiteY9582" fmla="*/ 5597916 h 6857999"/>
              <a:gd name="connsiteX9583" fmla="*/ 2612330 w 5286365"/>
              <a:gd name="connsiteY9583" fmla="*/ 5602679 h 6857999"/>
              <a:gd name="connsiteX9584" fmla="*/ 2612330 w 5286365"/>
              <a:gd name="connsiteY9584" fmla="*/ 5608235 h 6857999"/>
              <a:gd name="connsiteX9585" fmla="*/ 2612726 w 5286365"/>
              <a:gd name="connsiteY9585" fmla="*/ 5613791 h 6857999"/>
              <a:gd name="connsiteX9586" fmla="*/ 2614314 w 5286365"/>
              <a:gd name="connsiteY9586" fmla="*/ 5619347 h 6857999"/>
              <a:gd name="connsiteX9587" fmla="*/ 2617885 w 5286365"/>
              <a:gd name="connsiteY9587" fmla="*/ 5630857 h 6857999"/>
              <a:gd name="connsiteX9588" fmla="*/ 2621853 w 5286365"/>
              <a:gd name="connsiteY9588" fmla="*/ 5642763 h 6857999"/>
              <a:gd name="connsiteX9589" fmla="*/ 2623440 w 5286365"/>
              <a:gd name="connsiteY9589" fmla="*/ 5648319 h 6857999"/>
              <a:gd name="connsiteX9590" fmla="*/ 2625028 w 5286365"/>
              <a:gd name="connsiteY9590" fmla="*/ 5654669 h 6857999"/>
              <a:gd name="connsiteX9591" fmla="*/ 2625424 w 5286365"/>
              <a:gd name="connsiteY9591" fmla="*/ 5659829 h 6857999"/>
              <a:gd name="connsiteX9592" fmla="*/ 2625424 w 5286365"/>
              <a:gd name="connsiteY9592" fmla="*/ 5664988 h 6857999"/>
              <a:gd name="connsiteX9593" fmla="*/ 2625028 w 5286365"/>
              <a:gd name="connsiteY9593" fmla="*/ 5670147 h 6857999"/>
              <a:gd name="connsiteX9594" fmla="*/ 2623837 w 5286365"/>
              <a:gd name="connsiteY9594" fmla="*/ 5672529 h 6857999"/>
              <a:gd name="connsiteX9595" fmla="*/ 2623044 w 5286365"/>
              <a:gd name="connsiteY9595" fmla="*/ 5674513 h 6857999"/>
              <a:gd name="connsiteX9596" fmla="*/ 2621456 w 5286365"/>
              <a:gd name="connsiteY9596" fmla="*/ 5676894 h 6857999"/>
              <a:gd name="connsiteX9597" fmla="*/ 2619869 w 5286365"/>
              <a:gd name="connsiteY9597" fmla="*/ 5679275 h 6857999"/>
              <a:gd name="connsiteX9598" fmla="*/ 2617885 w 5286365"/>
              <a:gd name="connsiteY9598" fmla="*/ 5681260 h 6857999"/>
              <a:gd name="connsiteX9599" fmla="*/ 2615504 w 5286365"/>
              <a:gd name="connsiteY9599" fmla="*/ 5683244 h 6857999"/>
              <a:gd name="connsiteX9600" fmla="*/ 2611933 w 5286365"/>
              <a:gd name="connsiteY9600" fmla="*/ 5672132 h 6857999"/>
              <a:gd name="connsiteX9601" fmla="*/ 2608362 w 5286365"/>
              <a:gd name="connsiteY9601" fmla="*/ 5659432 h 6857999"/>
              <a:gd name="connsiteX9602" fmla="*/ 2604790 w 5286365"/>
              <a:gd name="connsiteY9602" fmla="*/ 5645541 h 6857999"/>
              <a:gd name="connsiteX9603" fmla="*/ 2601616 w 5286365"/>
              <a:gd name="connsiteY9603" fmla="*/ 5630063 h 6857999"/>
              <a:gd name="connsiteX9604" fmla="*/ 2599235 w 5286365"/>
              <a:gd name="connsiteY9604" fmla="*/ 5613394 h 6857999"/>
              <a:gd name="connsiteX9605" fmla="*/ 2597251 w 5286365"/>
              <a:gd name="connsiteY9605" fmla="*/ 5595932 h 6857999"/>
              <a:gd name="connsiteX9606" fmla="*/ 2596457 w 5286365"/>
              <a:gd name="connsiteY9606" fmla="*/ 5577279 h 6857999"/>
              <a:gd name="connsiteX9607" fmla="*/ 2596854 w 5286365"/>
              <a:gd name="connsiteY9607" fmla="*/ 5568150 h 6857999"/>
              <a:gd name="connsiteX9608" fmla="*/ 2596854 w 5286365"/>
              <a:gd name="connsiteY9608" fmla="*/ 5558625 h 6857999"/>
              <a:gd name="connsiteX9609" fmla="*/ 2604790 w 5286365"/>
              <a:gd name="connsiteY9609" fmla="*/ 5560213 h 6857999"/>
              <a:gd name="connsiteX9610" fmla="*/ 2607171 w 5286365"/>
              <a:gd name="connsiteY9610" fmla="*/ 5561007 h 6857999"/>
              <a:gd name="connsiteX9611" fmla="*/ 2608758 w 5286365"/>
              <a:gd name="connsiteY9611" fmla="*/ 5562594 h 6857999"/>
              <a:gd name="connsiteX9612" fmla="*/ 2609949 w 5286365"/>
              <a:gd name="connsiteY9612" fmla="*/ 5563785 h 6857999"/>
              <a:gd name="connsiteX9613" fmla="*/ 2610346 w 5286365"/>
              <a:gd name="connsiteY9613" fmla="*/ 5564579 h 6857999"/>
              <a:gd name="connsiteX9614" fmla="*/ 2610346 w 5286365"/>
              <a:gd name="connsiteY9614" fmla="*/ 5566166 h 6857999"/>
              <a:gd name="connsiteX9615" fmla="*/ 2609155 w 5286365"/>
              <a:gd name="connsiteY9615" fmla="*/ 5567754 h 6857999"/>
              <a:gd name="connsiteX9616" fmla="*/ 2607965 w 5286365"/>
              <a:gd name="connsiteY9616" fmla="*/ 5571325 h 6857999"/>
              <a:gd name="connsiteX9617" fmla="*/ 2605981 w 5286365"/>
              <a:gd name="connsiteY9617" fmla="*/ 5575691 h 6857999"/>
              <a:gd name="connsiteX9618" fmla="*/ 2605187 w 5286365"/>
              <a:gd name="connsiteY9618" fmla="*/ 5577675 h 6857999"/>
              <a:gd name="connsiteX9619" fmla="*/ 2604790 w 5286365"/>
              <a:gd name="connsiteY9619" fmla="*/ 5580850 h 6857999"/>
              <a:gd name="connsiteX9620" fmla="*/ 2604790 w 5286365"/>
              <a:gd name="connsiteY9620" fmla="*/ 5583629 h 6857999"/>
              <a:gd name="connsiteX9621" fmla="*/ 2605187 w 5286365"/>
              <a:gd name="connsiteY9621" fmla="*/ 5586804 h 6857999"/>
              <a:gd name="connsiteX9622" fmla="*/ 2614711 w 5286365"/>
              <a:gd name="connsiteY9622" fmla="*/ 5587200 h 6857999"/>
              <a:gd name="connsiteX9623" fmla="*/ 2621853 w 5286365"/>
              <a:gd name="connsiteY9623" fmla="*/ 5586804 h 6857999"/>
              <a:gd name="connsiteX9624" fmla="*/ 2627012 w 5286365"/>
              <a:gd name="connsiteY9624" fmla="*/ 5585613 h 6857999"/>
              <a:gd name="connsiteX9625" fmla="*/ 2630583 w 5286365"/>
              <a:gd name="connsiteY9625" fmla="*/ 5584422 h 6857999"/>
              <a:gd name="connsiteX9626" fmla="*/ 2631773 w 5286365"/>
              <a:gd name="connsiteY9626" fmla="*/ 5583232 h 6857999"/>
              <a:gd name="connsiteX9627" fmla="*/ 2632964 w 5286365"/>
              <a:gd name="connsiteY9627" fmla="*/ 5581644 h 6857999"/>
              <a:gd name="connsiteX9628" fmla="*/ 2633757 w 5286365"/>
              <a:gd name="connsiteY9628" fmla="*/ 5579263 h 6857999"/>
              <a:gd name="connsiteX9629" fmla="*/ 2634551 w 5286365"/>
              <a:gd name="connsiteY9629" fmla="*/ 5576088 h 6857999"/>
              <a:gd name="connsiteX9630" fmla="*/ 2634551 w 5286365"/>
              <a:gd name="connsiteY9630" fmla="*/ 5573310 h 6857999"/>
              <a:gd name="connsiteX9631" fmla="*/ 2633757 w 5286365"/>
              <a:gd name="connsiteY9631" fmla="*/ 5566563 h 6857999"/>
              <a:gd name="connsiteX9632" fmla="*/ 2634551 w 5286365"/>
              <a:gd name="connsiteY9632" fmla="*/ 5562991 h 6857999"/>
              <a:gd name="connsiteX9633" fmla="*/ 2635345 w 5286365"/>
              <a:gd name="connsiteY9633" fmla="*/ 5560213 h 6857999"/>
              <a:gd name="connsiteX9634" fmla="*/ 2637329 w 5286365"/>
              <a:gd name="connsiteY9634" fmla="*/ 5557435 h 6857999"/>
              <a:gd name="connsiteX9635" fmla="*/ 2638916 w 5286365"/>
              <a:gd name="connsiteY9635" fmla="*/ 5556244 h 6857999"/>
              <a:gd name="connsiteX9636" fmla="*/ 2640900 w 5286365"/>
              <a:gd name="connsiteY9636" fmla="*/ 5555054 h 6857999"/>
              <a:gd name="connsiteX9637" fmla="*/ 2646058 w 5286365"/>
              <a:gd name="connsiteY9637" fmla="*/ 5553466 h 6857999"/>
              <a:gd name="connsiteX9638" fmla="*/ 2652804 w 5286365"/>
              <a:gd name="connsiteY9638" fmla="*/ 5552275 h 6857999"/>
              <a:gd name="connsiteX9639" fmla="*/ 2652407 w 5286365"/>
              <a:gd name="connsiteY9639" fmla="*/ 5549497 h 6857999"/>
              <a:gd name="connsiteX9640" fmla="*/ 2651614 w 5286365"/>
              <a:gd name="connsiteY9640" fmla="*/ 5547513 h 6857999"/>
              <a:gd name="connsiteX9641" fmla="*/ 2650027 w 5286365"/>
              <a:gd name="connsiteY9641" fmla="*/ 5545529 h 6857999"/>
              <a:gd name="connsiteX9642" fmla="*/ 2648439 w 5286365"/>
              <a:gd name="connsiteY9642" fmla="*/ 5543941 h 6857999"/>
              <a:gd name="connsiteX9643" fmla="*/ 2646852 w 5286365"/>
              <a:gd name="connsiteY9643" fmla="*/ 5543147 h 6857999"/>
              <a:gd name="connsiteX9644" fmla="*/ 2644868 w 5286365"/>
              <a:gd name="connsiteY9644" fmla="*/ 5541957 h 6857999"/>
              <a:gd name="connsiteX9645" fmla="*/ 2640503 w 5286365"/>
              <a:gd name="connsiteY9645" fmla="*/ 5541163 h 6857999"/>
              <a:gd name="connsiteX9646" fmla="*/ 2635345 w 5286365"/>
              <a:gd name="connsiteY9646" fmla="*/ 5541163 h 6857999"/>
              <a:gd name="connsiteX9647" fmla="*/ 2629789 w 5286365"/>
              <a:gd name="connsiteY9647" fmla="*/ 5541560 h 6857999"/>
              <a:gd name="connsiteX9648" fmla="*/ 2618679 w 5286365"/>
              <a:gd name="connsiteY9648" fmla="*/ 5543544 h 6857999"/>
              <a:gd name="connsiteX9649" fmla="*/ 2613520 w 5286365"/>
              <a:gd name="connsiteY9649" fmla="*/ 5544735 h 6857999"/>
              <a:gd name="connsiteX9650" fmla="*/ 2608362 w 5286365"/>
              <a:gd name="connsiteY9650" fmla="*/ 5545529 h 6857999"/>
              <a:gd name="connsiteX9651" fmla="*/ 2603997 w 5286365"/>
              <a:gd name="connsiteY9651" fmla="*/ 5545529 h 6857999"/>
              <a:gd name="connsiteX9652" fmla="*/ 2599632 w 5286365"/>
              <a:gd name="connsiteY9652" fmla="*/ 5545132 h 6857999"/>
              <a:gd name="connsiteX9653" fmla="*/ 2598441 w 5286365"/>
              <a:gd name="connsiteY9653" fmla="*/ 5544735 h 6857999"/>
              <a:gd name="connsiteX9654" fmla="*/ 2597251 w 5286365"/>
              <a:gd name="connsiteY9654" fmla="*/ 5543544 h 6857999"/>
              <a:gd name="connsiteX9655" fmla="*/ 2596457 w 5286365"/>
              <a:gd name="connsiteY9655" fmla="*/ 5541957 h 6857999"/>
              <a:gd name="connsiteX9656" fmla="*/ 2595267 w 5286365"/>
              <a:gd name="connsiteY9656" fmla="*/ 5540369 h 6857999"/>
              <a:gd name="connsiteX9657" fmla="*/ 2595267 w 5286365"/>
              <a:gd name="connsiteY9657" fmla="*/ 5538385 h 6857999"/>
              <a:gd name="connsiteX9658" fmla="*/ 2595267 w 5286365"/>
              <a:gd name="connsiteY9658" fmla="*/ 5536004 h 6857999"/>
              <a:gd name="connsiteX9659" fmla="*/ 2595267 w 5286365"/>
              <a:gd name="connsiteY9659" fmla="*/ 5533622 h 6857999"/>
              <a:gd name="connsiteX9660" fmla="*/ 2596457 w 5286365"/>
              <a:gd name="connsiteY9660" fmla="*/ 5530050 h 6857999"/>
              <a:gd name="connsiteX9661" fmla="*/ 2598838 w 5286365"/>
              <a:gd name="connsiteY9661" fmla="*/ 5530447 h 6857999"/>
              <a:gd name="connsiteX9662" fmla="*/ 2600822 w 5286365"/>
              <a:gd name="connsiteY9662" fmla="*/ 5531638 h 6857999"/>
              <a:gd name="connsiteX9663" fmla="*/ 2601616 w 5286365"/>
              <a:gd name="connsiteY9663" fmla="*/ 5532432 h 6857999"/>
              <a:gd name="connsiteX9664" fmla="*/ 2602806 w 5286365"/>
              <a:gd name="connsiteY9664" fmla="*/ 5534019 h 6857999"/>
              <a:gd name="connsiteX9665" fmla="*/ 2603203 w 5286365"/>
              <a:gd name="connsiteY9665" fmla="*/ 5537591 h 6857999"/>
              <a:gd name="connsiteX9666" fmla="*/ 2604393 w 5286365"/>
              <a:gd name="connsiteY9666" fmla="*/ 5541560 h 6857999"/>
              <a:gd name="connsiteX9667" fmla="*/ 2609155 w 5286365"/>
              <a:gd name="connsiteY9667" fmla="*/ 5537988 h 6857999"/>
              <a:gd name="connsiteX9668" fmla="*/ 2613917 w 5286365"/>
              <a:gd name="connsiteY9668" fmla="*/ 5533622 h 6857999"/>
              <a:gd name="connsiteX9669" fmla="*/ 2617488 w 5286365"/>
              <a:gd name="connsiteY9669" fmla="*/ 5528860 h 6857999"/>
              <a:gd name="connsiteX9670" fmla="*/ 2620266 w 5286365"/>
              <a:gd name="connsiteY9670" fmla="*/ 5524097 h 6857999"/>
              <a:gd name="connsiteX9671" fmla="*/ 2612726 w 5286365"/>
              <a:gd name="connsiteY9671" fmla="*/ 5522113 h 6857999"/>
              <a:gd name="connsiteX9672" fmla="*/ 2606774 w 5286365"/>
              <a:gd name="connsiteY9672" fmla="*/ 5519335 h 6857999"/>
              <a:gd name="connsiteX9673" fmla="*/ 2601219 w 5286365"/>
              <a:gd name="connsiteY9673" fmla="*/ 5516557 h 6857999"/>
              <a:gd name="connsiteX9674" fmla="*/ 2597251 w 5286365"/>
              <a:gd name="connsiteY9674" fmla="*/ 5512985 h 6857999"/>
              <a:gd name="connsiteX9675" fmla="*/ 2594076 w 5286365"/>
              <a:gd name="connsiteY9675" fmla="*/ 5508619 h 6857999"/>
              <a:gd name="connsiteX9676" fmla="*/ 2591696 w 5286365"/>
              <a:gd name="connsiteY9676" fmla="*/ 5503857 h 6857999"/>
              <a:gd name="connsiteX9677" fmla="*/ 2589711 w 5286365"/>
              <a:gd name="connsiteY9677" fmla="*/ 5499094 h 6857999"/>
              <a:gd name="connsiteX9678" fmla="*/ 2588124 w 5286365"/>
              <a:gd name="connsiteY9678" fmla="*/ 5493538 h 6857999"/>
              <a:gd name="connsiteX9679" fmla="*/ 2587727 w 5286365"/>
              <a:gd name="connsiteY9679" fmla="*/ 5487188 h 6857999"/>
              <a:gd name="connsiteX9680" fmla="*/ 2587331 w 5286365"/>
              <a:gd name="connsiteY9680" fmla="*/ 5480838 h 6857999"/>
              <a:gd name="connsiteX9681" fmla="*/ 2586934 w 5286365"/>
              <a:gd name="connsiteY9681" fmla="*/ 5466947 h 6857999"/>
              <a:gd name="connsiteX9682" fmla="*/ 2586934 w 5286365"/>
              <a:gd name="connsiteY9682" fmla="*/ 5450675 h 6857999"/>
              <a:gd name="connsiteX9683" fmla="*/ 2586140 w 5286365"/>
              <a:gd name="connsiteY9683" fmla="*/ 5433610 h 6857999"/>
              <a:gd name="connsiteX9684" fmla="*/ 2584553 w 5286365"/>
              <a:gd name="connsiteY9684" fmla="*/ 5434800 h 6857999"/>
              <a:gd name="connsiteX9685" fmla="*/ 2582569 w 5286365"/>
              <a:gd name="connsiteY9685" fmla="*/ 5435991 h 6857999"/>
              <a:gd name="connsiteX9686" fmla="*/ 2578601 w 5286365"/>
              <a:gd name="connsiteY9686" fmla="*/ 5439166 h 6857999"/>
              <a:gd name="connsiteX9687" fmla="*/ 2575823 w 5286365"/>
              <a:gd name="connsiteY9687" fmla="*/ 5443532 h 6857999"/>
              <a:gd name="connsiteX9688" fmla="*/ 2572252 w 5286365"/>
              <a:gd name="connsiteY9688" fmla="*/ 5447897 h 6857999"/>
              <a:gd name="connsiteX9689" fmla="*/ 2569871 w 5286365"/>
              <a:gd name="connsiteY9689" fmla="*/ 5451072 h 6857999"/>
              <a:gd name="connsiteX9690" fmla="*/ 2567093 w 5286365"/>
              <a:gd name="connsiteY9690" fmla="*/ 5453850 h 6857999"/>
              <a:gd name="connsiteX9691" fmla="*/ 2566300 w 5286365"/>
              <a:gd name="connsiteY9691" fmla="*/ 5454247 h 6857999"/>
              <a:gd name="connsiteX9692" fmla="*/ 2565109 w 5286365"/>
              <a:gd name="connsiteY9692" fmla="*/ 5454247 h 6857999"/>
              <a:gd name="connsiteX9693" fmla="*/ 2564712 w 5286365"/>
              <a:gd name="connsiteY9693" fmla="*/ 5453057 h 6857999"/>
              <a:gd name="connsiteX9694" fmla="*/ 2563522 w 5286365"/>
              <a:gd name="connsiteY9694" fmla="*/ 5451866 h 6857999"/>
              <a:gd name="connsiteX9695" fmla="*/ 2562728 w 5286365"/>
              <a:gd name="connsiteY9695" fmla="*/ 5439563 h 6857999"/>
              <a:gd name="connsiteX9696" fmla="*/ 2563125 w 5286365"/>
              <a:gd name="connsiteY9696" fmla="*/ 5447104 h 6857999"/>
              <a:gd name="connsiteX9697" fmla="*/ 2563522 w 5286365"/>
              <a:gd name="connsiteY9697" fmla="*/ 5451866 h 6857999"/>
              <a:gd name="connsiteX9698" fmla="*/ 2566697 w 5286365"/>
              <a:gd name="connsiteY9698" fmla="*/ 5482822 h 6857999"/>
              <a:gd name="connsiteX9699" fmla="*/ 2568284 w 5286365"/>
              <a:gd name="connsiteY9699" fmla="*/ 5499888 h 6857999"/>
              <a:gd name="connsiteX9700" fmla="*/ 2570665 w 5286365"/>
              <a:gd name="connsiteY9700" fmla="*/ 5518144 h 6857999"/>
              <a:gd name="connsiteX9701" fmla="*/ 2573839 w 5286365"/>
              <a:gd name="connsiteY9701" fmla="*/ 5534416 h 6857999"/>
              <a:gd name="connsiteX9702" fmla="*/ 2575823 w 5286365"/>
              <a:gd name="connsiteY9702" fmla="*/ 5542750 h 6857999"/>
              <a:gd name="connsiteX9703" fmla="*/ 2577807 w 5286365"/>
              <a:gd name="connsiteY9703" fmla="*/ 5549497 h 6857999"/>
              <a:gd name="connsiteX9704" fmla="*/ 2580188 w 5286365"/>
              <a:gd name="connsiteY9704" fmla="*/ 5556244 h 6857999"/>
              <a:gd name="connsiteX9705" fmla="*/ 2582569 w 5286365"/>
              <a:gd name="connsiteY9705" fmla="*/ 5561800 h 6857999"/>
              <a:gd name="connsiteX9706" fmla="*/ 2585743 w 5286365"/>
              <a:gd name="connsiteY9706" fmla="*/ 5566166 h 6857999"/>
              <a:gd name="connsiteX9707" fmla="*/ 2589315 w 5286365"/>
              <a:gd name="connsiteY9707" fmla="*/ 5569738 h 6857999"/>
              <a:gd name="connsiteX9708" fmla="*/ 2587331 w 5286365"/>
              <a:gd name="connsiteY9708" fmla="*/ 5572516 h 6857999"/>
              <a:gd name="connsiteX9709" fmla="*/ 2585347 w 5286365"/>
              <a:gd name="connsiteY9709" fmla="*/ 5575691 h 6857999"/>
              <a:gd name="connsiteX9710" fmla="*/ 2582569 w 5286365"/>
              <a:gd name="connsiteY9710" fmla="*/ 5582835 h 6857999"/>
              <a:gd name="connsiteX9711" fmla="*/ 2580585 w 5286365"/>
              <a:gd name="connsiteY9711" fmla="*/ 5590375 h 6857999"/>
              <a:gd name="connsiteX9712" fmla="*/ 2579791 w 5286365"/>
              <a:gd name="connsiteY9712" fmla="*/ 5598313 h 6857999"/>
              <a:gd name="connsiteX9713" fmla="*/ 2579791 w 5286365"/>
              <a:gd name="connsiteY9713" fmla="*/ 5606647 h 6857999"/>
              <a:gd name="connsiteX9714" fmla="*/ 2580188 w 5286365"/>
              <a:gd name="connsiteY9714" fmla="*/ 5615775 h 6857999"/>
              <a:gd name="connsiteX9715" fmla="*/ 2581775 w 5286365"/>
              <a:gd name="connsiteY9715" fmla="*/ 5624904 h 6857999"/>
              <a:gd name="connsiteX9716" fmla="*/ 2584156 w 5286365"/>
              <a:gd name="connsiteY9716" fmla="*/ 5634032 h 6857999"/>
              <a:gd name="connsiteX9717" fmla="*/ 2586934 w 5286365"/>
              <a:gd name="connsiteY9717" fmla="*/ 5643557 h 6857999"/>
              <a:gd name="connsiteX9718" fmla="*/ 2590902 w 5286365"/>
              <a:gd name="connsiteY9718" fmla="*/ 5652685 h 6857999"/>
              <a:gd name="connsiteX9719" fmla="*/ 2594870 w 5286365"/>
              <a:gd name="connsiteY9719" fmla="*/ 5661416 h 6857999"/>
              <a:gd name="connsiteX9720" fmla="*/ 2599235 w 5286365"/>
              <a:gd name="connsiteY9720" fmla="*/ 5670147 h 6857999"/>
              <a:gd name="connsiteX9721" fmla="*/ 2604790 w 5286365"/>
              <a:gd name="connsiteY9721" fmla="*/ 5678482 h 6857999"/>
              <a:gd name="connsiteX9722" fmla="*/ 2610346 w 5286365"/>
              <a:gd name="connsiteY9722" fmla="*/ 5686022 h 6857999"/>
              <a:gd name="connsiteX9723" fmla="*/ 2616695 w 5286365"/>
              <a:gd name="connsiteY9723" fmla="*/ 5693563 h 6857999"/>
              <a:gd name="connsiteX9724" fmla="*/ 2623440 w 5286365"/>
              <a:gd name="connsiteY9724" fmla="*/ 5700310 h 6857999"/>
              <a:gd name="connsiteX9725" fmla="*/ 2627408 w 5286365"/>
              <a:gd name="connsiteY9725" fmla="*/ 5721741 h 6857999"/>
              <a:gd name="connsiteX9726" fmla="*/ 2630980 w 5286365"/>
              <a:gd name="connsiteY9726" fmla="*/ 5746347 h 6857999"/>
              <a:gd name="connsiteX9727" fmla="*/ 2637329 w 5286365"/>
              <a:gd name="connsiteY9727" fmla="*/ 5800719 h 6857999"/>
              <a:gd name="connsiteX9728" fmla="*/ 2642090 w 5286365"/>
              <a:gd name="connsiteY9728" fmla="*/ 5829691 h 6857999"/>
              <a:gd name="connsiteX9729" fmla="*/ 2646852 w 5286365"/>
              <a:gd name="connsiteY9729" fmla="*/ 5859854 h 6857999"/>
              <a:gd name="connsiteX9730" fmla="*/ 2649630 w 5286365"/>
              <a:gd name="connsiteY9730" fmla="*/ 5874934 h 6857999"/>
              <a:gd name="connsiteX9731" fmla="*/ 2652804 w 5286365"/>
              <a:gd name="connsiteY9731" fmla="*/ 5890413 h 6857999"/>
              <a:gd name="connsiteX9732" fmla="*/ 2656376 w 5286365"/>
              <a:gd name="connsiteY9732" fmla="*/ 5905494 h 6857999"/>
              <a:gd name="connsiteX9733" fmla="*/ 2660344 w 5286365"/>
              <a:gd name="connsiteY9733" fmla="*/ 5920575 h 6857999"/>
              <a:gd name="connsiteX9734" fmla="*/ 2656376 w 5286365"/>
              <a:gd name="connsiteY9734" fmla="*/ 5945975 h 6857999"/>
              <a:gd name="connsiteX9735" fmla="*/ 2653995 w 5286365"/>
              <a:gd name="connsiteY9735" fmla="*/ 5972169 h 6857999"/>
              <a:gd name="connsiteX9736" fmla="*/ 2651614 w 5286365"/>
              <a:gd name="connsiteY9736" fmla="*/ 5998363 h 6857999"/>
              <a:gd name="connsiteX9737" fmla="*/ 2650423 w 5286365"/>
              <a:gd name="connsiteY9737" fmla="*/ 6024954 h 6857999"/>
              <a:gd name="connsiteX9738" fmla="*/ 2649630 w 5286365"/>
              <a:gd name="connsiteY9738" fmla="*/ 6051941 h 6857999"/>
              <a:gd name="connsiteX9739" fmla="*/ 2649630 w 5286365"/>
              <a:gd name="connsiteY9739" fmla="*/ 6078928 h 6857999"/>
              <a:gd name="connsiteX9740" fmla="*/ 2649630 w 5286365"/>
              <a:gd name="connsiteY9740" fmla="*/ 6106313 h 6857999"/>
              <a:gd name="connsiteX9741" fmla="*/ 2650027 w 5286365"/>
              <a:gd name="connsiteY9741" fmla="*/ 6133697 h 6857999"/>
              <a:gd name="connsiteX9742" fmla="*/ 2650820 w 5286365"/>
              <a:gd name="connsiteY9742" fmla="*/ 6161478 h 6857999"/>
              <a:gd name="connsiteX9743" fmla="*/ 2652407 w 5286365"/>
              <a:gd name="connsiteY9743" fmla="*/ 6188863 h 6857999"/>
              <a:gd name="connsiteX9744" fmla="*/ 2655979 w 5286365"/>
              <a:gd name="connsiteY9744" fmla="*/ 6245219 h 6857999"/>
              <a:gd name="connsiteX9745" fmla="*/ 2663518 w 5286365"/>
              <a:gd name="connsiteY9745" fmla="*/ 6358328 h 6857999"/>
              <a:gd name="connsiteX9746" fmla="*/ 2666693 w 5286365"/>
              <a:gd name="connsiteY9746" fmla="*/ 6414685 h 6857999"/>
              <a:gd name="connsiteX9747" fmla="*/ 2667883 w 5286365"/>
              <a:gd name="connsiteY9747" fmla="*/ 6443656 h 6857999"/>
              <a:gd name="connsiteX9748" fmla="*/ 2668677 w 5286365"/>
              <a:gd name="connsiteY9748" fmla="*/ 6472232 h 6857999"/>
              <a:gd name="connsiteX9749" fmla="*/ 2669073 w 5286365"/>
              <a:gd name="connsiteY9749" fmla="*/ 6500013 h 6857999"/>
              <a:gd name="connsiteX9750" fmla="*/ 2669470 w 5286365"/>
              <a:gd name="connsiteY9750" fmla="*/ 6528985 h 6857999"/>
              <a:gd name="connsiteX9751" fmla="*/ 2669073 w 5286365"/>
              <a:gd name="connsiteY9751" fmla="*/ 6556766 h 6857999"/>
              <a:gd name="connsiteX9752" fmla="*/ 2667883 w 5286365"/>
              <a:gd name="connsiteY9752" fmla="*/ 6584944 h 6857999"/>
              <a:gd name="connsiteX9753" fmla="*/ 2665899 w 5286365"/>
              <a:gd name="connsiteY9753" fmla="*/ 6613122 h 6857999"/>
              <a:gd name="connsiteX9754" fmla="*/ 2663915 w 5286365"/>
              <a:gd name="connsiteY9754" fmla="*/ 6641300 h 6857999"/>
              <a:gd name="connsiteX9755" fmla="*/ 2660344 w 5286365"/>
              <a:gd name="connsiteY9755" fmla="*/ 6669478 h 6857999"/>
              <a:gd name="connsiteX9756" fmla="*/ 2656376 w 5286365"/>
              <a:gd name="connsiteY9756" fmla="*/ 6696863 h 6857999"/>
              <a:gd name="connsiteX9757" fmla="*/ 2652011 w 5286365"/>
              <a:gd name="connsiteY9757" fmla="*/ 6723850 h 6857999"/>
              <a:gd name="connsiteX9758" fmla="*/ 2646058 w 5286365"/>
              <a:gd name="connsiteY9758" fmla="*/ 6751632 h 6857999"/>
              <a:gd name="connsiteX9759" fmla="*/ 2638916 w 5286365"/>
              <a:gd name="connsiteY9759" fmla="*/ 6778619 h 6857999"/>
              <a:gd name="connsiteX9760" fmla="*/ 2631377 w 5286365"/>
              <a:gd name="connsiteY9760" fmla="*/ 6805210 h 6857999"/>
              <a:gd name="connsiteX9761" fmla="*/ 2633361 w 5286365"/>
              <a:gd name="connsiteY9761" fmla="*/ 6813544 h 6857999"/>
              <a:gd name="connsiteX9762" fmla="*/ 2634948 w 5286365"/>
              <a:gd name="connsiteY9762" fmla="*/ 6821482 h 6857999"/>
              <a:gd name="connsiteX9763" fmla="*/ 2638122 w 5286365"/>
              <a:gd name="connsiteY9763" fmla="*/ 6838150 h 6857999"/>
              <a:gd name="connsiteX9764" fmla="*/ 2640503 w 5286365"/>
              <a:gd name="connsiteY9764" fmla="*/ 6855216 h 6857999"/>
              <a:gd name="connsiteX9765" fmla="*/ 2640910 w 5286365"/>
              <a:gd name="connsiteY9765" fmla="*/ 6857999 h 6857999"/>
              <a:gd name="connsiteX9766" fmla="*/ 2045406 w 5286365"/>
              <a:gd name="connsiteY9766" fmla="*/ 6857999 h 6857999"/>
              <a:gd name="connsiteX9767" fmla="*/ 2045289 w 5286365"/>
              <a:gd name="connsiteY9767" fmla="*/ 6850056 h 6857999"/>
              <a:gd name="connsiteX9768" fmla="*/ 2045289 w 5286365"/>
              <a:gd name="connsiteY9768" fmla="*/ 6823466 h 6857999"/>
              <a:gd name="connsiteX9769" fmla="*/ 2046876 w 5286365"/>
              <a:gd name="connsiteY9769" fmla="*/ 6796875 h 6857999"/>
              <a:gd name="connsiteX9770" fmla="*/ 2049257 w 5286365"/>
              <a:gd name="connsiteY9770" fmla="*/ 6770285 h 6857999"/>
              <a:gd name="connsiteX9771" fmla="*/ 2050844 w 5286365"/>
              <a:gd name="connsiteY9771" fmla="*/ 6757188 h 6857999"/>
              <a:gd name="connsiteX9772" fmla="*/ 2052828 w 5286365"/>
              <a:gd name="connsiteY9772" fmla="*/ 6744091 h 6857999"/>
              <a:gd name="connsiteX9773" fmla="*/ 2052034 w 5286365"/>
              <a:gd name="connsiteY9773" fmla="*/ 6742106 h 6857999"/>
              <a:gd name="connsiteX9774" fmla="*/ 2050844 w 5286365"/>
              <a:gd name="connsiteY9774" fmla="*/ 6740519 h 6857999"/>
              <a:gd name="connsiteX9775" fmla="*/ 2049654 w 5286365"/>
              <a:gd name="connsiteY9775" fmla="*/ 6739725 h 6857999"/>
              <a:gd name="connsiteX9776" fmla="*/ 2048860 w 5286365"/>
              <a:gd name="connsiteY9776" fmla="*/ 6739725 h 6857999"/>
              <a:gd name="connsiteX9777" fmla="*/ 2047670 w 5286365"/>
              <a:gd name="connsiteY9777" fmla="*/ 6739725 h 6857999"/>
              <a:gd name="connsiteX9778" fmla="*/ 2046479 w 5286365"/>
              <a:gd name="connsiteY9778" fmla="*/ 6740122 h 6857999"/>
              <a:gd name="connsiteX9779" fmla="*/ 2043701 w 5286365"/>
              <a:gd name="connsiteY9779" fmla="*/ 6740916 h 6857999"/>
              <a:gd name="connsiteX9780" fmla="*/ 2040130 w 5286365"/>
              <a:gd name="connsiteY9780" fmla="*/ 6742503 h 6857999"/>
              <a:gd name="connsiteX9781" fmla="*/ 2038940 w 5286365"/>
              <a:gd name="connsiteY9781" fmla="*/ 6742503 h 6857999"/>
              <a:gd name="connsiteX9782" fmla="*/ 2036956 w 5286365"/>
              <a:gd name="connsiteY9782" fmla="*/ 6743297 h 6857999"/>
              <a:gd name="connsiteX9783" fmla="*/ 2035368 w 5286365"/>
              <a:gd name="connsiteY9783" fmla="*/ 6742503 h 6857999"/>
              <a:gd name="connsiteX9784" fmla="*/ 2033384 w 5286365"/>
              <a:gd name="connsiteY9784" fmla="*/ 6742106 h 6857999"/>
              <a:gd name="connsiteX9785" fmla="*/ 2030607 w 5286365"/>
              <a:gd name="connsiteY9785" fmla="*/ 6740519 h 6857999"/>
              <a:gd name="connsiteX9786" fmla="*/ 2028623 w 5286365"/>
              <a:gd name="connsiteY9786" fmla="*/ 6738535 h 6857999"/>
              <a:gd name="connsiteX9787" fmla="*/ 2032194 w 5286365"/>
              <a:gd name="connsiteY9787" fmla="*/ 6734963 h 6857999"/>
              <a:gd name="connsiteX9788" fmla="*/ 2034178 w 5286365"/>
              <a:gd name="connsiteY9788" fmla="*/ 6731391 h 6857999"/>
              <a:gd name="connsiteX9789" fmla="*/ 2035765 w 5286365"/>
              <a:gd name="connsiteY9789" fmla="*/ 6728216 h 6857999"/>
              <a:gd name="connsiteX9790" fmla="*/ 2036162 w 5286365"/>
              <a:gd name="connsiteY9790" fmla="*/ 6724644 h 6857999"/>
              <a:gd name="connsiteX9791" fmla="*/ 2036162 w 5286365"/>
              <a:gd name="connsiteY9791" fmla="*/ 6720675 h 6857999"/>
              <a:gd name="connsiteX9792" fmla="*/ 2035765 w 5286365"/>
              <a:gd name="connsiteY9792" fmla="*/ 6717103 h 6857999"/>
              <a:gd name="connsiteX9793" fmla="*/ 2033781 w 5286365"/>
              <a:gd name="connsiteY9793" fmla="*/ 6709960 h 6857999"/>
              <a:gd name="connsiteX9794" fmla="*/ 2031797 w 5286365"/>
              <a:gd name="connsiteY9794" fmla="*/ 6702419 h 6857999"/>
              <a:gd name="connsiteX9795" fmla="*/ 2030607 w 5286365"/>
              <a:gd name="connsiteY9795" fmla="*/ 6698847 h 6857999"/>
              <a:gd name="connsiteX9796" fmla="*/ 2030607 w 5286365"/>
              <a:gd name="connsiteY9796" fmla="*/ 6695275 h 6857999"/>
              <a:gd name="connsiteX9797" fmla="*/ 2030607 w 5286365"/>
              <a:gd name="connsiteY9797" fmla="*/ 6692100 h 6857999"/>
              <a:gd name="connsiteX9798" fmla="*/ 2031400 w 5286365"/>
              <a:gd name="connsiteY9798" fmla="*/ 6688528 h 6857999"/>
              <a:gd name="connsiteX9799" fmla="*/ 2033384 w 5286365"/>
              <a:gd name="connsiteY9799" fmla="*/ 6684956 h 6857999"/>
              <a:gd name="connsiteX9800" fmla="*/ 2035765 w 5286365"/>
              <a:gd name="connsiteY9800" fmla="*/ 6681782 h 6857999"/>
              <a:gd name="connsiteX9801" fmla="*/ 2028226 w 5286365"/>
              <a:gd name="connsiteY9801" fmla="*/ 6684956 h 6857999"/>
              <a:gd name="connsiteX9802" fmla="*/ 2022671 w 5286365"/>
              <a:gd name="connsiteY9802" fmla="*/ 6688925 h 6857999"/>
              <a:gd name="connsiteX9803" fmla="*/ 2018306 w 5286365"/>
              <a:gd name="connsiteY9803" fmla="*/ 6693291 h 6857999"/>
              <a:gd name="connsiteX9804" fmla="*/ 2014734 w 5286365"/>
              <a:gd name="connsiteY9804" fmla="*/ 6698450 h 6857999"/>
              <a:gd name="connsiteX9805" fmla="*/ 2012750 w 5286365"/>
              <a:gd name="connsiteY9805" fmla="*/ 6703610 h 6857999"/>
              <a:gd name="connsiteX9806" fmla="*/ 2011163 w 5286365"/>
              <a:gd name="connsiteY9806" fmla="*/ 6709166 h 6857999"/>
              <a:gd name="connsiteX9807" fmla="*/ 2010766 w 5286365"/>
              <a:gd name="connsiteY9807" fmla="*/ 6714325 h 6857999"/>
              <a:gd name="connsiteX9808" fmla="*/ 2010766 w 5286365"/>
              <a:gd name="connsiteY9808" fmla="*/ 6720675 h 6857999"/>
              <a:gd name="connsiteX9809" fmla="*/ 2011163 w 5286365"/>
              <a:gd name="connsiteY9809" fmla="*/ 6726628 h 6857999"/>
              <a:gd name="connsiteX9810" fmla="*/ 2012354 w 5286365"/>
              <a:gd name="connsiteY9810" fmla="*/ 6732582 h 6857999"/>
              <a:gd name="connsiteX9811" fmla="*/ 2015131 w 5286365"/>
              <a:gd name="connsiteY9811" fmla="*/ 6744488 h 6857999"/>
              <a:gd name="connsiteX9812" fmla="*/ 2018702 w 5286365"/>
              <a:gd name="connsiteY9812" fmla="*/ 6755997 h 6857999"/>
              <a:gd name="connsiteX9813" fmla="*/ 2021877 w 5286365"/>
              <a:gd name="connsiteY9813" fmla="*/ 6767110 h 6857999"/>
              <a:gd name="connsiteX9814" fmla="*/ 2022274 w 5286365"/>
              <a:gd name="connsiteY9814" fmla="*/ 6772269 h 6857999"/>
              <a:gd name="connsiteX9815" fmla="*/ 2022671 w 5286365"/>
              <a:gd name="connsiteY9815" fmla="*/ 6777825 h 6857999"/>
              <a:gd name="connsiteX9816" fmla="*/ 2022274 w 5286365"/>
              <a:gd name="connsiteY9816" fmla="*/ 6783778 h 6857999"/>
              <a:gd name="connsiteX9817" fmla="*/ 2021877 w 5286365"/>
              <a:gd name="connsiteY9817" fmla="*/ 6790128 h 6857999"/>
              <a:gd name="connsiteX9818" fmla="*/ 2019893 w 5286365"/>
              <a:gd name="connsiteY9818" fmla="*/ 6803225 h 6857999"/>
              <a:gd name="connsiteX9819" fmla="*/ 2017115 w 5286365"/>
              <a:gd name="connsiteY9819" fmla="*/ 6816719 h 6857999"/>
              <a:gd name="connsiteX9820" fmla="*/ 2015131 w 5286365"/>
              <a:gd name="connsiteY9820" fmla="*/ 6830610 h 6857999"/>
              <a:gd name="connsiteX9821" fmla="*/ 2014338 w 5286365"/>
              <a:gd name="connsiteY9821" fmla="*/ 6837356 h 6857999"/>
              <a:gd name="connsiteX9822" fmla="*/ 2013544 w 5286365"/>
              <a:gd name="connsiteY9822" fmla="*/ 6844103 h 6857999"/>
              <a:gd name="connsiteX9823" fmla="*/ 2013147 w 5286365"/>
              <a:gd name="connsiteY9823" fmla="*/ 6850453 h 6857999"/>
              <a:gd name="connsiteX9824" fmla="*/ 2013544 w 5286365"/>
              <a:gd name="connsiteY9824" fmla="*/ 6857200 h 6857999"/>
              <a:gd name="connsiteX9825" fmla="*/ 2013644 w 5286365"/>
              <a:gd name="connsiteY9825" fmla="*/ 6857999 h 6857999"/>
              <a:gd name="connsiteX9826" fmla="*/ 1903131 w 5286365"/>
              <a:gd name="connsiteY9826" fmla="*/ 6857999 h 6857999"/>
              <a:gd name="connsiteX9827" fmla="*/ 1903231 w 5286365"/>
              <a:gd name="connsiteY9827" fmla="*/ 6857200 h 6857999"/>
              <a:gd name="connsiteX9828" fmla="*/ 1904421 w 5286365"/>
              <a:gd name="connsiteY9828" fmla="*/ 6850453 h 6857999"/>
              <a:gd name="connsiteX9829" fmla="*/ 1904818 w 5286365"/>
              <a:gd name="connsiteY9829" fmla="*/ 6844103 h 6857999"/>
              <a:gd name="connsiteX9830" fmla="*/ 1904421 w 5286365"/>
              <a:gd name="connsiteY9830" fmla="*/ 6840532 h 6857999"/>
              <a:gd name="connsiteX9831" fmla="*/ 1903627 w 5286365"/>
              <a:gd name="connsiteY9831" fmla="*/ 6836563 h 6857999"/>
              <a:gd name="connsiteX9832" fmla="*/ 1902437 w 5286365"/>
              <a:gd name="connsiteY9832" fmla="*/ 6832594 h 6857999"/>
              <a:gd name="connsiteX9833" fmla="*/ 1900453 w 5286365"/>
              <a:gd name="connsiteY9833" fmla="*/ 6828228 h 6857999"/>
              <a:gd name="connsiteX9834" fmla="*/ 1897675 w 5286365"/>
              <a:gd name="connsiteY9834" fmla="*/ 6823863 h 6857999"/>
              <a:gd name="connsiteX9835" fmla="*/ 1894104 w 5286365"/>
              <a:gd name="connsiteY9835" fmla="*/ 6819497 h 6857999"/>
              <a:gd name="connsiteX9836" fmla="*/ 1889342 w 5286365"/>
              <a:gd name="connsiteY9836" fmla="*/ 6818703 h 6857999"/>
              <a:gd name="connsiteX9837" fmla="*/ 1885771 w 5286365"/>
              <a:gd name="connsiteY9837" fmla="*/ 6819497 h 6857999"/>
              <a:gd name="connsiteX9838" fmla="*/ 1882597 w 5286365"/>
              <a:gd name="connsiteY9838" fmla="*/ 6820291 h 6857999"/>
              <a:gd name="connsiteX9839" fmla="*/ 1880612 w 5286365"/>
              <a:gd name="connsiteY9839" fmla="*/ 6821878 h 6857999"/>
              <a:gd name="connsiteX9840" fmla="*/ 1879422 w 5286365"/>
              <a:gd name="connsiteY9840" fmla="*/ 6823466 h 6857999"/>
              <a:gd name="connsiteX9841" fmla="*/ 1878232 w 5286365"/>
              <a:gd name="connsiteY9841" fmla="*/ 6825847 h 6857999"/>
              <a:gd name="connsiteX9842" fmla="*/ 1877041 w 5286365"/>
              <a:gd name="connsiteY9842" fmla="*/ 6830610 h 6857999"/>
              <a:gd name="connsiteX9843" fmla="*/ 1876248 w 5286365"/>
              <a:gd name="connsiteY9843" fmla="*/ 6833785 h 6857999"/>
              <a:gd name="connsiteX9844" fmla="*/ 1875851 w 5286365"/>
              <a:gd name="connsiteY9844" fmla="*/ 6835372 h 6857999"/>
              <a:gd name="connsiteX9845" fmla="*/ 1874264 w 5286365"/>
              <a:gd name="connsiteY9845" fmla="*/ 6836563 h 6857999"/>
              <a:gd name="connsiteX9846" fmla="*/ 1872676 w 5286365"/>
              <a:gd name="connsiteY9846" fmla="*/ 6836563 h 6857999"/>
              <a:gd name="connsiteX9847" fmla="*/ 1870295 w 5286365"/>
              <a:gd name="connsiteY9847" fmla="*/ 6835769 h 6857999"/>
              <a:gd name="connsiteX9848" fmla="*/ 1866724 w 5286365"/>
              <a:gd name="connsiteY9848" fmla="*/ 6833785 h 6857999"/>
              <a:gd name="connsiteX9849" fmla="*/ 1862756 w 5286365"/>
              <a:gd name="connsiteY9849" fmla="*/ 6831403 h 6857999"/>
              <a:gd name="connsiteX9850" fmla="*/ 1861566 w 5286365"/>
              <a:gd name="connsiteY9850" fmla="*/ 6838944 h 6857999"/>
              <a:gd name="connsiteX9851" fmla="*/ 1859978 w 5286365"/>
              <a:gd name="connsiteY9851" fmla="*/ 6846485 h 6857999"/>
              <a:gd name="connsiteX9852" fmla="*/ 1857347 w 5286365"/>
              <a:gd name="connsiteY9852" fmla="*/ 6857999 h 6857999"/>
              <a:gd name="connsiteX9853" fmla="*/ 1818316 w 5286365"/>
              <a:gd name="connsiteY9853" fmla="*/ 6857999 h 6857999"/>
              <a:gd name="connsiteX9854" fmla="*/ 1818313 w 5286365"/>
              <a:gd name="connsiteY9854" fmla="*/ 6857994 h 6857999"/>
              <a:gd name="connsiteX9855" fmla="*/ 1817123 w 5286365"/>
              <a:gd name="connsiteY9855" fmla="*/ 6855613 h 6857999"/>
              <a:gd name="connsiteX9856" fmla="*/ 1815139 w 5286365"/>
              <a:gd name="connsiteY9856" fmla="*/ 6853628 h 6857999"/>
              <a:gd name="connsiteX9857" fmla="*/ 1813155 w 5286365"/>
              <a:gd name="connsiteY9857" fmla="*/ 6851644 h 6857999"/>
              <a:gd name="connsiteX9858" fmla="*/ 1809980 w 5286365"/>
              <a:gd name="connsiteY9858" fmla="*/ 6850056 h 6857999"/>
              <a:gd name="connsiteX9859" fmla="*/ 1806806 w 5286365"/>
              <a:gd name="connsiteY9859" fmla="*/ 6848866 h 6857999"/>
              <a:gd name="connsiteX9860" fmla="*/ 1802044 w 5286365"/>
              <a:gd name="connsiteY9860" fmla="*/ 6856010 h 6857999"/>
              <a:gd name="connsiteX9861" fmla="*/ 1800997 w 5286365"/>
              <a:gd name="connsiteY9861" fmla="*/ 6857999 h 6857999"/>
              <a:gd name="connsiteX9862" fmla="*/ 1630851 w 5286365"/>
              <a:gd name="connsiteY9862" fmla="*/ 6857999 h 6857999"/>
              <a:gd name="connsiteX9863" fmla="*/ 1629432 w 5286365"/>
              <a:gd name="connsiteY9863" fmla="*/ 6854025 h 6857999"/>
              <a:gd name="connsiteX9864" fmla="*/ 1628242 w 5286365"/>
              <a:gd name="connsiteY9864" fmla="*/ 6848072 h 6857999"/>
              <a:gd name="connsiteX9865" fmla="*/ 1627845 w 5286365"/>
              <a:gd name="connsiteY9865" fmla="*/ 6842119 h 6857999"/>
              <a:gd name="connsiteX9866" fmla="*/ 1627448 w 5286365"/>
              <a:gd name="connsiteY9866" fmla="*/ 6834975 h 6857999"/>
              <a:gd name="connsiteX9867" fmla="*/ 1627845 w 5286365"/>
              <a:gd name="connsiteY9867" fmla="*/ 6821085 h 6857999"/>
              <a:gd name="connsiteX9868" fmla="*/ 1628242 w 5286365"/>
              <a:gd name="connsiteY9868" fmla="*/ 6813941 h 6857999"/>
              <a:gd name="connsiteX9869" fmla="*/ 1628242 w 5286365"/>
              <a:gd name="connsiteY9869" fmla="*/ 6806797 h 6857999"/>
              <a:gd name="connsiteX9870" fmla="*/ 1627845 w 5286365"/>
              <a:gd name="connsiteY9870" fmla="*/ 6799653 h 6857999"/>
              <a:gd name="connsiteX9871" fmla="*/ 1626654 w 5286365"/>
              <a:gd name="connsiteY9871" fmla="*/ 6793303 h 6857999"/>
              <a:gd name="connsiteX9872" fmla="*/ 1624670 w 5286365"/>
              <a:gd name="connsiteY9872" fmla="*/ 6787350 h 6857999"/>
              <a:gd name="connsiteX9873" fmla="*/ 1623877 w 5286365"/>
              <a:gd name="connsiteY9873" fmla="*/ 6784175 h 6857999"/>
              <a:gd name="connsiteX9874" fmla="*/ 1622289 w 5286365"/>
              <a:gd name="connsiteY9874" fmla="*/ 6781397 h 6857999"/>
              <a:gd name="connsiteX9875" fmla="*/ 1620305 w 5286365"/>
              <a:gd name="connsiteY9875" fmla="*/ 6778619 h 6857999"/>
              <a:gd name="connsiteX9876" fmla="*/ 1618321 w 5286365"/>
              <a:gd name="connsiteY9876" fmla="*/ 6776238 h 6857999"/>
              <a:gd name="connsiteX9877" fmla="*/ 1615940 w 5286365"/>
              <a:gd name="connsiteY9877" fmla="*/ 6773856 h 6857999"/>
              <a:gd name="connsiteX9878" fmla="*/ 1612766 w 5286365"/>
              <a:gd name="connsiteY9878" fmla="*/ 6771872 h 6857999"/>
              <a:gd name="connsiteX9879" fmla="*/ 1617925 w 5286365"/>
              <a:gd name="connsiteY9879" fmla="*/ 6768697 h 6857999"/>
              <a:gd name="connsiteX9880" fmla="*/ 1622289 w 5286365"/>
              <a:gd name="connsiteY9880" fmla="*/ 6765522 h 6857999"/>
              <a:gd name="connsiteX9881" fmla="*/ 1626258 w 5286365"/>
              <a:gd name="connsiteY9881" fmla="*/ 6762347 h 6857999"/>
              <a:gd name="connsiteX9882" fmla="*/ 1629829 w 5286365"/>
              <a:gd name="connsiteY9882" fmla="*/ 6759172 h 6857999"/>
              <a:gd name="connsiteX9883" fmla="*/ 1633003 w 5286365"/>
              <a:gd name="connsiteY9883" fmla="*/ 6755600 h 6857999"/>
              <a:gd name="connsiteX9884" fmla="*/ 1634987 w 5286365"/>
              <a:gd name="connsiteY9884" fmla="*/ 6751632 h 6857999"/>
              <a:gd name="connsiteX9885" fmla="*/ 1636971 w 5286365"/>
              <a:gd name="connsiteY9885" fmla="*/ 6748060 h 6857999"/>
              <a:gd name="connsiteX9886" fmla="*/ 1638559 w 5286365"/>
              <a:gd name="connsiteY9886" fmla="*/ 6744091 h 6857999"/>
              <a:gd name="connsiteX9887" fmla="*/ 1639352 w 5286365"/>
              <a:gd name="connsiteY9887" fmla="*/ 6740519 h 6857999"/>
              <a:gd name="connsiteX9888" fmla="*/ 1639749 w 5286365"/>
              <a:gd name="connsiteY9888" fmla="*/ 6736550 h 6857999"/>
              <a:gd name="connsiteX9889" fmla="*/ 1640543 w 5286365"/>
              <a:gd name="connsiteY9889" fmla="*/ 6732185 h 6857999"/>
              <a:gd name="connsiteX9890" fmla="*/ 1640543 w 5286365"/>
              <a:gd name="connsiteY9890" fmla="*/ 6728216 h 6857999"/>
              <a:gd name="connsiteX9891" fmla="*/ 1639352 w 5286365"/>
              <a:gd name="connsiteY9891" fmla="*/ 6719485 h 6857999"/>
              <a:gd name="connsiteX9892" fmla="*/ 1637765 w 5286365"/>
              <a:gd name="connsiteY9892" fmla="*/ 6711150 h 6857999"/>
              <a:gd name="connsiteX9893" fmla="*/ 1635384 w 5286365"/>
              <a:gd name="connsiteY9893" fmla="*/ 6702022 h 6857999"/>
              <a:gd name="connsiteX9894" fmla="*/ 1632210 w 5286365"/>
              <a:gd name="connsiteY9894" fmla="*/ 6693291 h 6857999"/>
              <a:gd name="connsiteX9895" fmla="*/ 1626258 w 5286365"/>
              <a:gd name="connsiteY9895" fmla="*/ 6675432 h 6857999"/>
              <a:gd name="connsiteX9896" fmla="*/ 1623480 w 5286365"/>
              <a:gd name="connsiteY9896" fmla="*/ 6666303 h 6857999"/>
              <a:gd name="connsiteX9897" fmla="*/ 1620702 w 5286365"/>
              <a:gd name="connsiteY9897" fmla="*/ 6657969 h 6857999"/>
              <a:gd name="connsiteX9898" fmla="*/ 1618718 w 5286365"/>
              <a:gd name="connsiteY9898" fmla="*/ 6649238 h 6857999"/>
              <a:gd name="connsiteX9899" fmla="*/ 1618321 w 5286365"/>
              <a:gd name="connsiteY9899" fmla="*/ 6641300 h 6857999"/>
              <a:gd name="connsiteX9900" fmla="*/ 1622289 w 5286365"/>
              <a:gd name="connsiteY9900" fmla="*/ 6633760 h 6857999"/>
              <a:gd name="connsiteX9901" fmla="*/ 1625861 w 5286365"/>
              <a:gd name="connsiteY9901" fmla="*/ 6625822 h 6857999"/>
              <a:gd name="connsiteX9902" fmla="*/ 1628638 w 5286365"/>
              <a:gd name="connsiteY9902" fmla="*/ 6617091 h 6857999"/>
              <a:gd name="connsiteX9903" fmla="*/ 1631416 w 5286365"/>
              <a:gd name="connsiteY9903" fmla="*/ 6607963 h 6857999"/>
              <a:gd name="connsiteX9904" fmla="*/ 1633797 w 5286365"/>
              <a:gd name="connsiteY9904" fmla="*/ 6598438 h 6857999"/>
              <a:gd name="connsiteX9905" fmla="*/ 1635781 w 5286365"/>
              <a:gd name="connsiteY9905" fmla="*/ 6588913 h 6857999"/>
              <a:gd name="connsiteX9906" fmla="*/ 1637765 w 5286365"/>
              <a:gd name="connsiteY9906" fmla="*/ 6578594 h 6857999"/>
              <a:gd name="connsiteX9907" fmla="*/ 1639352 w 5286365"/>
              <a:gd name="connsiteY9907" fmla="*/ 6567878 h 6857999"/>
              <a:gd name="connsiteX9908" fmla="*/ 1641733 w 5286365"/>
              <a:gd name="connsiteY9908" fmla="*/ 6545256 h 6857999"/>
              <a:gd name="connsiteX9909" fmla="*/ 1643320 w 5286365"/>
              <a:gd name="connsiteY9909" fmla="*/ 6522238 h 6857999"/>
              <a:gd name="connsiteX9910" fmla="*/ 1644511 w 5286365"/>
              <a:gd name="connsiteY9910" fmla="*/ 6498028 h 6857999"/>
              <a:gd name="connsiteX9911" fmla="*/ 1645304 w 5286365"/>
              <a:gd name="connsiteY9911" fmla="*/ 6473422 h 6857999"/>
              <a:gd name="connsiteX9912" fmla="*/ 1646892 w 5286365"/>
              <a:gd name="connsiteY9912" fmla="*/ 6424210 h 6857999"/>
              <a:gd name="connsiteX9913" fmla="*/ 1648479 w 5286365"/>
              <a:gd name="connsiteY9913" fmla="*/ 6400794 h 6857999"/>
              <a:gd name="connsiteX9914" fmla="*/ 1650066 w 5286365"/>
              <a:gd name="connsiteY9914" fmla="*/ 6377775 h 6857999"/>
              <a:gd name="connsiteX9915" fmla="*/ 1652447 w 5286365"/>
              <a:gd name="connsiteY9915" fmla="*/ 6355550 h 6857999"/>
              <a:gd name="connsiteX9916" fmla="*/ 1654034 w 5286365"/>
              <a:gd name="connsiteY9916" fmla="*/ 6345232 h 6857999"/>
              <a:gd name="connsiteX9917" fmla="*/ 1656018 w 5286365"/>
              <a:gd name="connsiteY9917" fmla="*/ 6334913 h 6857999"/>
              <a:gd name="connsiteX9918" fmla="*/ 1658002 w 5286365"/>
              <a:gd name="connsiteY9918" fmla="*/ 6325388 h 6857999"/>
              <a:gd name="connsiteX9919" fmla="*/ 1660780 w 5286365"/>
              <a:gd name="connsiteY9919" fmla="*/ 6316656 h 6857999"/>
              <a:gd name="connsiteX9920" fmla="*/ 1663558 w 5286365"/>
              <a:gd name="connsiteY9920" fmla="*/ 6307925 h 6857999"/>
              <a:gd name="connsiteX9921" fmla="*/ 1667129 w 5286365"/>
              <a:gd name="connsiteY9921" fmla="*/ 6299591 h 6857999"/>
              <a:gd name="connsiteX9922" fmla="*/ 1660780 w 5286365"/>
              <a:gd name="connsiteY9922" fmla="*/ 6298004 h 6857999"/>
              <a:gd name="connsiteX9923" fmla="*/ 1656415 w 5286365"/>
              <a:gd name="connsiteY9923" fmla="*/ 6295225 h 6857999"/>
              <a:gd name="connsiteX9924" fmla="*/ 1653241 w 5286365"/>
              <a:gd name="connsiteY9924" fmla="*/ 6292844 h 6857999"/>
              <a:gd name="connsiteX9925" fmla="*/ 1651257 w 5286365"/>
              <a:gd name="connsiteY9925" fmla="*/ 6290463 h 6857999"/>
              <a:gd name="connsiteX9926" fmla="*/ 1650463 w 5286365"/>
              <a:gd name="connsiteY9926" fmla="*/ 6286891 h 6857999"/>
              <a:gd name="connsiteX9927" fmla="*/ 1650066 w 5286365"/>
              <a:gd name="connsiteY9927" fmla="*/ 6283319 h 6857999"/>
              <a:gd name="connsiteX9928" fmla="*/ 1650066 w 5286365"/>
              <a:gd name="connsiteY9928" fmla="*/ 6275382 h 6857999"/>
              <a:gd name="connsiteX9929" fmla="*/ 1650463 w 5286365"/>
              <a:gd name="connsiteY9929" fmla="*/ 6271016 h 6857999"/>
              <a:gd name="connsiteX9930" fmla="*/ 1650463 w 5286365"/>
              <a:gd name="connsiteY9930" fmla="*/ 6265856 h 6857999"/>
              <a:gd name="connsiteX9931" fmla="*/ 1650066 w 5286365"/>
              <a:gd name="connsiteY9931" fmla="*/ 6260697 h 6857999"/>
              <a:gd name="connsiteX9932" fmla="*/ 1648876 w 5286365"/>
              <a:gd name="connsiteY9932" fmla="*/ 6255934 h 6857999"/>
              <a:gd name="connsiteX9933" fmla="*/ 1646892 w 5286365"/>
              <a:gd name="connsiteY9933" fmla="*/ 6249584 h 6857999"/>
              <a:gd name="connsiteX9934" fmla="*/ 1643717 w 5286365"/>
              <a:gd name="connsiteY9934" fmla="*/ 6244028 h 6857999"/>
              <a:gd name="connsiteX9935" fmla="*/ 1639352 w 5286365"/>
              <a:gd name="connsiteY9935" fmla="*/ 6238075 h 6857999"/>
              <a:gd name="connsiteX9936" fmla="*/ 1633400 w 5286365"/>
              <a:gd name="connsiteY9936" fmla="*/ 6231725 h 6857999"/>
              <a:gd name="connsiteX9937" fmla="*/ 1636971 w 5286365"/>
              <a:gd name="connsiteY9937" fmla="*/ 6232519 h 6857999"/>
              <a:gd name="connsiteX9938" fmla="*/ 1639749 w 5286365"/>
              <a:gd name="connsiteY9938" fmla="*/ 6234106 h 6857999"/>
              <a:gd name="connsiteX9939" fmla="*/ 1645304 w 5286365"/>
              <a:gd name="connsiteY9939" fmla="*/ 6237678 h 6857999"/>
              <a:gd name="connsiteX9940" fmla="*/ 1648082 w 5286365"/>
              <a:gd name="connsiteY9940" fmla="*/ 6239266 h 6857999"/>
              <a:gd name="connsiteX9941" fmla="*/ 1650463 w 5286365"/>
              <a:gd name="connsiteY9941" fmla="*/ 6240854 h 6857999"/>
              <a:gd name="connsiteX9942" fmla="*/ 1654034 w 5286365"/>
              <a:gd name="connsiteY9942" fmla="*/ 6242044 h 6857999"/>
              <a:gd name="connsiteX9943" fmla="*/ 1657605 w 5286365"/>
              <a:gd name="connsiteY9943" fmla="*/ 6242838 h 6857999"/>
              <a:gd name="connsiteX9944" fmla="*/ 1650860 w 5286365"/>
              <a:gd name="connsiteY9944" fmla="*/ 6231328 h 6857999"/>
              <a:gd name="connsiteX9945" fmla="*/ 1644908 w 5286365"/>
              <a:gd name="connsiteY9945" fmla="*/ 6219025 h 6857999"/>
              <a:gd name="connsiteX9946" fmla="*/ 1639749 w 5286365"/>
              <a:gd name="connsiteY9946" fmla="*/ 6207119 h 6857999"/>
              <a:gd name="connsiteX9947" fmla="*/ 1635384 w 5286365"/>
              <a:gd name="connsiteY9947" fmla="*/ 6195213 h 6857999"/>
              <a:gd name="connsiteX9948" fmla="*/ 1631813 w 5286365"/>
              <a:gd name="connsiteY9948" fmla="*/ 6182910 h 6857999"/>
              <a:gd name="connsiteX9949" fmla="*/ 1628242 w 5286365"/>
              <a:gd name="connsiteY9949" fmla="*/ 6171004 h 6857999"/>
              <a:gd name="connsiteX9950" fmla="*/ 1621893 w 5286365"/>
              <a:gd name="connsiteY9950" fmla="*/ 6146397 h 6857999"/>
              <a:gd name="connsiteX9951" fmla="*/ 1614750 w 5286365"/>
              <a:gd name="connsiteY9951" fmla="*/ 6122188 h 6857999"/>
              <a:gd name="connsiteX9952" fmla="*/ 1611179 w 5286365"/>
              <a:gd name="connsiteY9952" fmla="*/ 6110282 h 6857999"/>
              <a:gd name="connsiteX9953" fmla="*/ 1606814 w 5286365"/>
              <a:gd name="connsiteY9953" fmla="*/ 6097978 h 6857999"/>
              <a:gd name="connsiteX9954" fmla="*/ 1601655 w 5286365"/>
              <a:gd name="connsiteY9954" fmla="*/ 6086072 h 6857999"/>
              <a:gd name="connsiteX9955" fmla="*/ 1595703 w 5286365"/>
              <a:gd name="connsiteY9955" fmla="*/ 6074166 h 6857999"/>
              <a:gd name="connsiteX9956" fmla="*/ 1589354 w 5286365"/>
              <a:gd name="connsiteY9956" fmla="*/ 6062656 h 6857999"/>
              <a:gd name="connsiteX9957" fmla="*/ 1581021 w 5286365"/>
              <a:gd name="connsiteY9957" fmla="*/ 6050354 h 6857999"/>
              <a:gd name="connsiteX9958" fmla="*/ 1577847 w 5286365"/>
              <a:gd name="connsiteY9958" fmla="*/ 6051147 h 6857999"/>
              <a:gd name="connsiteX9959" fmla="*/ 1576260 w 5286365"/>
              <a:gd name="connsiteY9959" fmla="*/ 6051544 h 6857999"/>
              <a:gd name="connsiteX9960" fmla="*/ 1575069 w 5286365"/>
              <a:gd name="connsiteY9960" fmla="*/ 6052338 h 6857999"/>
              <a:gd name="connsiteX9961" fmla="*/ 1573085 w 5286365"/>
              <a:gd name="connsiteY9961" fmla="*/ 6054322 h 6857999"/>
              <a:gd name="connsiteX9962" fmla="*/ 1572688 w 5286365"/>
              <a:gd name="connsiteY9962" fmla="*/ 6057100 h 6857999"/>
              <a:gd name="connsiteX9963" fmla="*/ 1572688 w 5286365"/>
              <a:gd name="connsiteY9963" fmla="*/ 6059878 h 6857999"/>
              <a:gd name="connsiteX9964" fmla="*/ 1572688 w 5286365"/>
              <a:gd name="connsiteY9964" fmla="*/ 6063450 h 6857999"/>
              <a:gd name="connsiteX9965" fmla="*/ 1574275 w 5286365"/>
              <a:gd name="connsiteY9965" fmla="*/ 6070594 h 6857999"/>
              <a:gd name="connsiteX9966" fmla="*/ 1574672 w 5286365"/>
              <a:gd name="connsiteY9966" fmla="*/ 6074166 h 6857999"/>
              <a:gd name="connsiteX9967" fmla="*/ 1574672 w 5286365"/>
              <a:gd name="connsiteY9967" fmla="*/ 6077738 h 6857999"/>
              <a:gd name="connsiteX9968" fmla="*/ 1574275 w 5286365"/>
              <a:gd name="connsiteY9968" fmla="*/ 6080119 h 6857999"/>
              <a:gd name="connsiteX9969" fmla="*/ 1573085 w 5286365"/>
              <a:gd name="connsiteY9969" fmla="*/ 6082500 h 6857999"/>
              <a:gd name="connsiteX9970" fmla="*/ 1572688 w 5286365"/>
              <a:gd name="connsiteY9970" fmla="*/ 6083691 h 6857999"/>
              <a:gd name="connsiteX9971" fmla="*/ 1571101 w 5286365"/>
              <a:gd name="connsiteY9971" fmla="*/ 6084484 h 6857999"/>
              <a:gd name="connsiteX9972" fmla="*/ 1567927 w 5286365"/>
              <a:gd name="connsiteY9972" fmla="*/ 6085675 h 6857999"/>
              <a:gd name="connsiteX9973" fmla="*/ 1563958 w 5286365"/>
              <a:gd name="connsiteY9973" fmla="*/ 6085675 h 6857999"/>
              <a:gd name="connsiteX9974" fmla="*/ 1558006 w 5286365"/>
              <a:gd name="connsiteY9974" fmla="*/ 6084484 h 6857999"/>
              <a:gd name="connsiteX9975" fmla="*/ 1557213 w 5286365"/>
              <a:gd name="connsiteY9975" fmla="*/ 6072975 h 6857999"/>
              <a:gd name="connsiteX9976" fmla="*/ 1557213 w 5286365"/>
              <a:gd name="connsiteY9976" fmla="*/ 6061466 h 6857999"/>
              <a:gd name="connsiteX9977" fmla="*/ 1557609 w 5286365"/>
              <a:gd name="connsiteY9977" fmla="*/ 6040432 h 6857999"/>
              <a:gd name="connsiteX9978" fmla="*/ 1558403 w 5286365"/>
              <a:gd name="connsiteY9978" fmla="*/ 6021778 h 6857999"/>
              <a:gd name="connsiteX9979" fmla="*/ 1559197 w 5286365"/>
              <a:gd name="connsiteY9979" fmla="*/ 6012650 h 6857999"/>
              <a:gd name="connsiteX9980" fmla="*/ 1559197 w 5286365"/>
              <a:gd name="connsiteY9980" fmla="*/ 6004316 h 6857999"/>
              <a:gd name="connsiteX9981" fmla="*/ 1558403 w 5286365"/>
              <a:gd name="connsiteY9981" fmla="*/ 5995584 h 6857999"/>
              <a:gd name="connsiteX9982" fmla="*/ 1557609 w 5286365"/>
              <a:gd name="connsiteY9982" fmla="*/ 5987250 h 6857999"/>
              <a:gd name="connsiteX9983" fmla="*/ 1555625 w 5286365"/>
              <a:gd name="connsiteY9983" fmla="*/ 5979313 h 6857999"/>
              <a:gd name="connsiteX9984" fmla="*/ 1553245 w 5286365"/>
              <a:gd name="connsiteY9984" fmla="*/ 5971375 h 6857999"/>
              <a:gd name="connsiteX9985" fmla="*/ 1548880 w 5286365"/>
              <a:gd name="connsiteY9985" fmla="*/ 5962644 h 6857999"/>
              <a:gd name="connsiteX9986" fmla="*/ 1544515 w 5286365"/>
              <a:gd name="connsiteY9986" fmla="*/ 5954706 h 6857999"/>
              <a:gd name="connsiteX9987" fmla="*/ 1538563 w 5286365"/>
              <a:gd name="connsiteY9987" fmla="*/ 5945975 h 6857999"/>
              <a:gd name="connsiteX9988" fmla="*/ 1531023 w 5286365"/>
              <a:gd name="connsiteY9988" fmla="*/ 5937641 h 6857999"/>
              <a:gd name="connsiteX9989" fmla="*/ 1534595 w 5286365"/>
              <a:gd name="connsiteY9989" fmla="*/ 5936450 h 6857999"/>
              <a:gd name="connsiteX9990" fmla="*/ 1537372 w 5286365"/>
              <a:gd name="connsiteY9990" fmla="*/ 5935656 h 6857999"/>
              <a:gd name="connsiteX9991" fmla="*/ 1540547 w 5286365"/>
              <a:gd name="connsiteY9991" fmla="*/ 5934466 h 6857999"/>
              <a:gd name="connsiteX9992" fmla="*/ 1542928 w 5286365"/>
              <a:gd name="connsiteY9992" fmla="*/ 5932878 h 6857999"/>
              <a:gd name="connsiteX9993" fmla="*/ 1547689 w 5286365"/>
              <a:gd name="connsiteY9993" fmla="*/ 5930100 h 6857999"/>
              <a:gd name="connsiteX9994" fmla="*/ 1550467 w 5286365"/>
              <a:gd name="connsiteY9994" fmla="*/ 5926132 h 6857999"/>
              <a:gd name="connsiteX9995" fmla="*/ 1553641 w 5286365"/>
              <a:gd name="connsiteY9995" fmla="*/ 5921369 h 6857999"/>
              <a:gd name="connsiteX9996" fmla="*/ 1556419 w 5286365"/>
              <a:gd name="connsiteY9996" fmla="*/ 5917004 h 6857999"/>
              <a:gd name="connsiteX9997" fmla="*/ 1559197 w 5286365"/>
              <a:gd name="connsiteY9997" fmla="*/ 5913034 h 6857999"/>
              <a:gd name="connsiteX9998" fmla="*/ 1561974 w 5286365"/>
              <a:gd name="connsiteY9998" fmla="*/ 5908272 h 6857999"/>
              <a:gd name="connsiteX9999" fmla="*/ 1561181 w 5286365"/>
              <a:gd name="connsiteY9999" fmla="*/ 5907082 h 6857999"/>
              <a:gd name="connsiteX10000" fmla="*/ 1559197 w 5286365"/>
              <a:gd name="connsiteY10000" fmla="*/ 5905494 h 6857999"/>
              <a:gd name="connsiteX10001" fmla="*/ 1556419 w 5286365"/>
              <a:gd name="connsiteY10001" fmla="*/ 5903906 h 6857999"/>
              <a:gd name="connsiteX10002" fmla="*/ 1554038 w 5286365"/>
              <a:gd name="connsiteY10002" fmla="*/ 5903510 h 6857999"/>
              <a:gd name="connsiteX10003" fmla="*/ 1547689 w 5286365"/>
              <a:gd name="connsiteY10003" fmla="*/ 5901922 h 6857999"/>
              <a:gd name="connsiteX10004" fmla="*/ 1540943 w 5286365"/>
              <a:gd name="connsiteY10004" fmla="*/ 5900732 h 6857999"/>
              <a:gd name="connsiteX10005" fmla="*/ 1534991 w 5286365"/>
              <a:gd name="connsiteY10005" fmla="*/ 5899541 h 6857999"/>
              <a:gd name="connsiteX10006" fmla="*/ 1532610 w 5286365"/>
              <a:gd name="connsiteY10006" fmla="*/ 5898350 h 6857999"/>
              <a:gd name="connsiteX10007" fmla="*/ 1530626 w 5286365"/>
              <a:gd name="connsiteY10007" fmla="*/ 5896763 h 6857999"/>
              <a:gd name="connsiteX10008" fmla="*/ 1529436 w 5286365"/>
              <a:gd name="connsiteY10008" fmla="*/ 5895572 h 6857999"/>
              <a:gd name="connsiteX10009" fmla="*/ 1528642 w 5286365"/>
              <a:gd name="connsiteY10009" fmla="*/ 5892794 h 6857999"/>
              <a:gd name="connsiteX10010" fmla="*/ 1528642 w 5286365"/>
              <a:gd name="connsiteY10010" fmla="*/ 5890016 h 6857999"/>
              <a:gd name="connsiteX10011" fmla="*/ 1529833 w 5286365"/>
              <a:gd name="connsiteY10011" fmla="*/ 5886444 h 6857999"/>
              <a:gd name="connsiteX10012" fmla="*/ 1533404 w 5286365"/>
              <a:gd name="connsiteY10012" fmla="*/ 5886047 h 6857999"/>
              <a:gd name="connsiteX10013" fmla="*/ 1536579 w 5286365"/>
              <a:gd name="connsiteY10013" fmla="*/ 5885254 h 6857999"/>
              <a:gd name="connsiteX10014" fmla="*/ 1539356 w 5286365"/>
              <a:gd name="connsiteY10014" fmla="*/ 5886047 h 6857999"/>
              <a:gd name="connsiteX10015" fmla="*/ 1541340 w 5286365"/>
              <a:gd name="connsiteY10015" fmla="*/ 5886444 h 6857999"/>
              <a:gd name="connsiteX10016" fmla="*/ 1543721 w 5286365"/>
              <a:gd name="connsiteY10016" fmla="*/ 5886841 h 6857999"/>
              <a:gd name="connsiteX10017" fmla="*/ 1545705 w 5286365"/>
              <a:gd name="connsiteY10017" fmla="*/ 5888032 h 6857999"/>
              <a:gd name="connsiteX10018" fmla="*/ 1548086 w 5286365"/>
              <a:gd name="connsiteY10018" fmla="*/ 5890413 h 6857999"/>
              <a:gd name="connsiteX10019" fmla="*/ 1550467 w 5286365"/>
              <a:gd name="connsiteY10019" fmla="*/ 5892794 h 6857999"/>
              <a:gd name="connsiteX10020" fmla="*/ 1553641 w 5286365"/>
              <a:gd name="connsiteY10020" fmla="*/ 5894778 h 6857999"/>
              <a:gd name="connsiteX10021" fmla="*/ 1555229 w 5286365"/>
              <a:gd name="connsiteY10021" fmla="*/ 5895969 h 6857999"/>
              <a:gd name="connsiteX10022" fmla="*/ 1557213 w 5286365"/>
              <a:gd name="connsiteY10022" fmla="*/ 5896763 h 6857999"/>
              <a:gd name="connsiteX10023" fmla="*/ 1559197 w 5286365"/>
              <a:gd name="connsiteY10023" fmla="*/ 5896763 h 6857999"/>
              <a:gd name="connsiteX10024" fmla="*/ 1561974 w 5286365"/>
              <a:gd name="connsiteY10024" fmla="*/ 5897556 h 6857999"/>
              <a:gd name="connsiteX10025" fmla="*/ 1558006 w 5286365"/>
              <a:gd name="connsiteY10025" fmla="*/ 5888825 h 6857999"/>
              <a:gd name="connsiteX10026" fmla="*/ 1555229 w 5286365"/>
              <a:gd name="connsiteY10026" fmla="*/ 5880888 h 6857999"/>
              <a:gd name="connsiteX10027" fmla="*/ 1553245 w 5286365"/>
              <a:gd name="connsiteY10027" fmla="*/ 5872950 h 6857999"/>
              <a:gd name="connsiteX10028" fmla="*/ 1551657 w 5286365"/>
              <a:gd name="connsiteY10028" fmla="*/ 5864616 h 6857999"/>
              <a:gd name="connsiteX10029" fmla="*/ 1550864 w 5286365"/>
              <a:gd name="connsiteY10029" fmla="*/ 5855884 h 6857999"/>
              <a:gd name="connsiteX10030" fmla="*/ 1550467 w 5286365"/>
              <a:gd name="connsiteY10030" fmla="*/ 5846360 h 6857999"/>
              <a:gd name="connsiteX10031" fmla="*/ 1550864 w 5286365"/>
              <a:gd name="connsiteY10031" fmla="*/ 5835644 h 6857999"/>
              <a:gd name="connsiteX10032" fmla="*/ 1552451 w 5286365"/>
              <a:gd name="connsiteY10032" fmla="*/ 5823738 h 6857999"/>
              <a:gd name="connsiteX10033" fmla="*/ 1549673 w 5286365"/>
              <a:gd name="connsiteY10033" fmla="*/ 5826119 h 6857999"/>
              <a:gd name="connsiteX10034" fmla="*/ 1546896 w 5286365"/>
              <a:gd name="connsiteY10034" fmla="*/ 5828500 h 6857999"/>
              <a:gd name="connsiteX10035" fmla="*/ 1544515 w 5286365"/>
              <a:gd name="connsiteY10035" fmla="*/ 5830088 h 6857999"/>
              <a:gd name="connsiteX10036" fmla="*/ 1542134 w 5286365"/>
              <a:gd name="connsiteY10036" fmla="*/ 5831675 h 6857999"/>
              <a:gd name="connsiteX10037" fmla="*/ 1539356 w 5286365"/>
              <a:gd name="connsiteY10037" fmla="*/ 5832072 h 6857999"/>
              <a:gd name="connsiteX10038" fmla="*/ 1537372 w 5286365"/>
              <a:gd name="connsiteY10038" fmla="*/ 5832866 h 6857999"/>
              <a:gd name="connsiteX10039" fmla="*/ 1532610 w 5286365"/>
              <a:gd name="connsiteY10039" fmla="*/ 5833263 h 6857999"/>
              <a:gd name="connsiteX10040" fmla="*/ 1527055 w 5286365"/>
              <a:gd name="connsiteY10040" fmla="*/ 5832866 h 6857999"/>
              <a:gd name="connsiteX10041" fmla="*/ 1520309 w 5286365"/>
              <a:gd name="connsiteY10041" fmla="*/ 5832866 h 6857999"/>
              <a:gd name="connsiteX10042" fmla="*/ 1513564 w 5286365"/>
              <a:gd name="connsiteY10042" fmla="*/ 5833263 h 6857999"/>
              <a:gd name="connsiteX10043" fmla="*/ 1508802 w 5286365"/>
              <a:gd name="connsiteY10043" fmla="*/ 5834056 h 6857999"/>
              <a:gd name="connsiteX10044" fmla="*/ 1504437 w 5286365"/>
              <a:gd name="connsiteY10044" fmla="*/ 5835247 h 6857999"/>
              <a:gd name="connsiteX10045" fmla="*/ 1504040 w 5286365"/>
              <a:gd name="connsiteY10045" fmla="*/ 5839216 h 6857999"/>
              <a:gd name="connsiteX10046" fmla="*/ 1504040 w 5286365"/>
              <a:gd name="connsiteY10046" fmla="*/ 5842391 h 6857999"/>
              <a:gd name="connsiteX10047" fmla="*/ 1504437 w 5286365"/>
              <a:gd name="connsiteY10047" fmla="*/ 5845169 h 6857999"/>
              <a:gd name="connsiteX10048" fmla="*/ 1506024 w 5286365"/>
              <a:gd name="connsiteY10048" fmla="*/ 5847154 h 6857999"/>
              <a:gd name="connsiteX10049" fmla="*/ 1508008 w 5286365"/>
              <a:gd name="connsiteY10049" fmla="*/ 5849138 h 6857999"/>
              <a:gd name="connsiteX10050" fmla="*/ 1509992 w 5286365"/>
              <a:gd name="connsiteY10050" fmla="*/ 5850725 h 6857999"/>
              <a:gd name="connsiteX10051" fmla="*/ 1514357 w 5286365"/>
              <a:gd name="connsiteY10051" fmla="*/ 5853900 h 6857999"/>
              <a:gd name="connsiteX10052" fmla="*/ 1519516 w 5286365"/>
              <a:gd name="connsiteY10052" fmla="*/ 5857075 h 6857999"/>
              <a:gd name="connsiteX10053" fmla="*/ 1521103 w 5286365"/>
              <a:gd name="connsiteY10053" fmla="*/ 5858663 h 6857999"/>
              <a:gd name="connsiteX10054" fmla="*/ 1522293 w 5286365"/>
              <a:gd name="connsiteY10054" fmla="*/ 5861441 h 6857999"/>
              <a:gd name="connsiteX10055" fmla="*/ 1523484 w 5286365"/>
              <a:gd name="connsiteY10055" fmla="*/ 5863822 h 6857999"/>
              <a:gd name="connsiteX10056" fmla="*/ 1523484 w 5286365"/>
              <a:gd name="connsiteY10056" fmla="*/ 5866600 h 6857999"/>
              <a:gd name="connsiteX10057" fmla="*/ 1523087 w 5286365"/>
              <a:gd name="connsiteY10057" fmla="*/ 5870172 h 6857999"/>
              <a:gd name="connsiteX10058" fmla="*/ 1521500 w 5286365"/>
              <a:gd name="connsiteY10058" fmla="*/ 5874934 h 6857999"/>
              <a:gd name="connsiteX10059" fmla="*/ 1516341 w 5286365"/>
              <a:gd name="connsiteY10059" fmla="*/ 5872156 h 6857999"/>
              <a:gd name="connsiteX10060" fmla="*/ 1511976 w 5286365"/>
              <a:gd name="connsiteY10060" fmla="*/ 5869775 h 6857999"/>
              <a:gd name="connsiteX10061" fmla="*/ 1508405 w 5286365"/>
              <a:gd name="connsiteY10061" fmla="*/ 5866204 h 6857999"/>
              <a:gd name="connsiteX10062" fmla="*/ 1504834 w 5286365"/>
              <a:gd name="connsiteY10062" fmla="*/ 5862234 h 6857999"/>
              <a:gd name="connsiteX10063" fmla="*/ 1502056 w 5286365"/>
              <a:gd name="connsiteY10063" fmla="*/ 5858266 h 6857999"/>
              <a:gd name="connsiteX10064" fmla="*/ 1499278 w 5286365"/>
              <a:gd name="connsiteY10064" fmla="*/ 5854297 h 6857999"/>
              <a:gd name="connsiteX10065" fmla="*/ 1494914 w 5286365"/>
              <a:gd name="connsiteY10065" fmla="*/ 5845566 h 6857999"/>
              <a:gd name="connsiteX10066" fmla="*/ 1489755 w 5286365"/>
              <a:gd name="connsiteY10066" fmla="*/ 5836834 h 6857999"/>
              <a:gd name="connsiteX10067" fmla="*/ 1486977 w 5286365"/>
              <a:gd name="connsiteY10067" fmla="*/ 5832866 h 6857999"/>
              <a:gd name="connsiteX10068" fmla="*/ 1483406 w 5286365"/>
              <a:gd name="connsiteY10068" fmla="*/ 5829294 h 6857999"/>
              <a:gd name="connsiteX10069" fmla="*/ 1479835 w 5286365"/>
              <a:gd name="connsiteY10069" fmla="*/ 5825722 h 6857999"/>
              <a:gd name="connsiteX10070" fmla="*/ 1475470 w 5286365"/>
              <a:gd name="connsiteY10070" fmla="*/ 5822547 h 6857999"/>
              <a:gd name="connsiteX10071" fmla="*/ 1470311 w 5286365"/>
              <a:gd name="connsiteY10071" fmla="*/ 5820563 h 6857999"/>
              <a:gd name="connsiteX10072" fmla="*/ 1464359 w 5286365"/>
              <a:gd name="connsiteY10072" fmla="*/ 5818578 h 6857999"/>
              <a:gd name="connsiteX10073" fmla="*/ 1463566 w 5286365"/>
              <a:gd name="connsiteY10073" fmla="*/ 5817784 h 6857999"/>
              <a:gd name="connsiteX10074" fmla="*/ 1464756 w 5286365"/>
              <a:gd name="connsiteY10074" fmla="*/ 5816594 h 6857999"/>
              <a:gd name="connsiteX10075" fmla="*/ 1466343 w 5286365"/>
              <a:gd name="connsiteY10075" fmla="*/ 5815800 h 6857999"/>
              <a:gd name="connsiteX10076" fmla="*/ 1468724 w 5286365"/>
              <a:gd name="connsiteY10076" fmla="*/ 5815006 h 6857999"/>
              <a:gd name="connsiteX10077" fmla="*/ 1474676 w 5286365"/>
              <a:gd name="connsiteY10077" fmla="*/ 5815006 h 6857999"/>
              <a:gd name="connsiteX10078" fmla="*/ 1481819 w 5286365"/>
              <a:gd name="connsiteY10078" fmla="*/ 5816197 h 6857999"/>
              <a:gd name="connsiteX10079" fmla="*/ 1488168 w 5286365"/>
              <a:gd name="connsiteY10079" fmla="*/ 5818182 h 6857999"/>
              <a:gd name="connsiteX10080" fmla="*/ 1491342 w 5286365"/>
              <a:gd name="connsiteY10080" fmla="*/ 5819769 h 6857999"/>
              <a:gd name="connsiteX10081" fmla="*/ 1493723 w 5286365"/>
              <a:gd name="connsiteY10081" fmla="*/ 5820960 h 6857999"/>
              <a:gd name="connsiteX10082" fmla="*/ 1495707 w 5286365"/>
              <a:gd name="connsiteY10082" fmla="*/ 5822944 h 6857999"/>
              <a:gd name="connsiteX10083" fmla="*/ 1496898 w 5286365"/>
              <a:gd name="connsiteY10083" fmla="*/ 5825325 h 6857999"/>
              <a:gd name="connsiteX10084" fmla="*/ 1497294 w 5286365"/>
              <a:gd name="connsiteY10084" fmla="*/ 5827310 h 6857999"/>
              <a:gd name="connsiteX10085" fmla="*/ 1496501 w 5286365"/>
              <a:gd name="connsiteY10085" fmla="*/ 5829691 h 6857999"/>
              <a:gd name="connsiteX10086" fmla="*/ 1504834 w 5286365"/>
              <a:gd name="connsiteY10086" fmla="*/ 5829691 h 6857999"/>
              <a:gd name="connsiteX10087" fmla="*/ 1512770 w 5286365"/>
              <a:gd name="connsiteY10087" fmla="*/ 5828104 h 6857999"/>
              <a:gd name="connsiteX10088" fmla="*/ 1519913 w 5286365"/>
              <a:gd name="connsiteY10088" fmla="*/ 5826119 h 6857999"/>
              <a:gd name="connsiteX10089" fmla="*/ 1525865 w 5286365"/>
              <a:gd name="connsiteY10089" fmla="*/ 5823738 h 6857999"/>
              <a:gd name="connsiteX10090" fmla="*/ 1531023 w 5286365"/>
              <a:gd name="connsiteY10090" fmla="*/ 5820166 h 6857999"/>
              <a:gd name="connsiteX10091" fmla="*/ 1535388 w 5286365"/>
              <a:gd name="connsiteY10091" fmla="*/ 5816197 h 6857999"/>
              <a:gd name="connsiteX10092" fmla="*/ 1538959 w 5286365"/>
              <a:gd name="connsiteY10092" fmla="*/ 5811434 h 6857999"/>
              <a:gd name="connsiteX10093" fmla="*/ 1541340 w 5286365"/>
              <a:gd name="connsiteY10093" fmla="*/ 5806672 h 6857999"/>
              <a:gd name="connsiteX10094" fmla="*/ 1542928 w 5286365"/>
              <a:gd name="connsiteY10094" fmla="*/ 5801513 h 6857999"/>
              <a:gd name="connsiteX10095" fmla="*/ 1543721 w 5286365"/>
              <a:gd name="connsiteY10095" fmla="*/ 5795956 h 6857999"/>
              <a:gd name="connsiteX10096" fmla="*/ 1542928 w 5286365"/>
              <a:gd name="connsiteY10096" fmla="*/ 5791194 h 6857999"/>
              <a:gd name="connsiteX10097" fmla="*/ 1542134 w 5286365"/>
              <a:gd name="connsiteY10097" fmla="*/ 5785638 h 6857999"/>
              <a:gd name="connsiteX10098" fmla="*/ 1539356 w 5286365"/>
              <a:gd name="connsiteY10098" fmla="*/ 5780478 h 6857999"/>
              <a:gd name="connsiteX10099" fmla="*/ 1536579 w 5286365"/>
              <a:gd name="connsiteY10099" fmla="*/ 5775319 h 6857999"/>
              <a:gd name="connsiteX10100" fmla="*/ 1532610 w 5286365"/>
              <a:gd name="connsiteY10100" fmla="*/ 5770954 h 6857999"/>
              <a:gd name="connsiteX10101" fmla="*/ 1527055 w 5286365"/>
              <a:gd name="connsiteY10101" fmla="*/ 5766984 h 6857999"/>
              <a:gd name="connsiteX10102" fmla="*/ 1524277 w 5286365"/>
              <a:gd name="connsiteY10102" fmla="*/ 5767778 h 6857999"/>
              <a:gd name="connsiteX10103" fmla="*/ 1522293 w 5286365"/>
              <a:gd name="connsiteY10103" fmla="*/ 5768969 h 6857999"/>
              <a:gd name="connsiteX10104" fmla="*/ 1521103 w 5286365"/>
              <a:gd name="connsiteY10104" fmla="*/ 5770954 h 6857999"/>
              <a:gd name="connsiteX10105" fmla="*/ 1520309 w 5286365"/>
              <a:gd name="connsiteY10105" fmla="*/ 5773334 h 6857999"/>
              <a:gd name="connsiteX10106" fmla="*/ 1519913 w 5286365"/>
              <a:gd name="connsiteY10106" fmla="*/ 5778494 h 6857999"/>
              <a:gd name="connsiteX10107" fmla="*/ 1519516 w 5286365"/>
              <a:gd name="connsiteY10107" fmla="*/ 5784050 h 6857999"/>
              <a:gd name="connsiteX10108" fmla="*/ 1517532 w 5286365"/>
              <a:gd name="connsiteY10108" fmla="*/ 5782066 h 6857999"/>
              <a:gd name="connsiteX10109" fmla="*/ 1514754 w 5286365"/>
              <a:gd name="connsiteY10109" fmla="*/ 5780082 h 6857999"/>
              <a:gd name="connsiteX10110" fmla="*/ 1509595 w 5286365"/>
              <a:gd name="connsiteY10110" fmla="*/ 5776906 h 6857999"/>
              <a:gd name="connsiteX10111" fmla="*/ 1497294 w 5286365"/>
              <a:gd name="connsiteY10111" fmla="*/ 5771350 h 6857999"/>
              <a:gd name="connsiteX10112" fmla="*/ 1491342 w 5286365"/>
              <a:gd name="connsiteY10112" fmla="*/ 5768572 h 6857999"/>
              <a:gd name="connsiteX10113" fmla="*/ 1485787 w 5286365"/>
              <a:gd name="connsiteY10113" fmla="*/ 5765397 h 6857999"/>
              <a:gd name="connsiteX10114" fmla="*/ 1483803 w 5286365"/>
              <a:gd name="connsiteY10114" fmla="*/ 5763413 h 6857999"/>
              <a:gd name="connsiteX10115" fmla="*/ 1481819 w 5286365"/>
              <a:gd name="connsiteY10115" fmla="*/ 5761032 h 6857999"/>
              <a:gd name="connsiteX10116" fmla="*/ 1480232 w 5286365"/>
              <a:gd name="connsiteY10116" fmla="*/ 5759047 h 6857999"/>
              <a:gd name="connsiteX10117" fmla="*/ 1478644 w 5286365"/>
              <a:gd name="connsiteY10117" fmla="*/ 5755872 h 6857999"/>
              <a:gd name="connsiteX10118" fmla="*/ 1488168 w 5286365"/>
              <a:gd name="connsiteY10118" fmla="*/ 5755872 h 6857999"/>
              <a:gd name="connsiteX10119" fmla="*/ 1496898 w 5286365"/>
              <a:gd name="connsiteY10119" fmla="*/ 5754682 h 6857999"/>
              <a:gd name="connsiteX10120" fmla="*/ 1504834 w 5286365"/>
              <a:gd name="connsiteY10120" fmla="*/ 5752697 h 6857999"/>
              <a:gd name="connsiteX10121" fmla="*/ 1512373 w 5286365"/>
              <a:gd name="connsiteY10121" fmla="*/ 5750316 h 6857999"/>
              <a:gd name="connsiteX10122" fmla="*/ 1519516 w 5286365"/>
              <a:gd name="connsiteY10122" fmla="*/ 5746744 h 6857999"/>
              <a:gd name="connsiteX10123" fmla="*/ 1527055 w 5286365"/>
              <a:gd name="connsiteY10123" fmla="*/ 5742775 h 6857999"/>
              <a:gd name="connsiteX10124" fmla="*/ 1542531 w 5286365"/>
              <a:gd name="connsiteY10124" fmla="*/ 5732854 h 6857999"/>
              <a:gd name="connsiteX10125" fmla="*/ 1539356 w 5286365"/>
              <a:gd name="connsiteY10125" fmla="*/ 5729282 h 6857999"/>
              <a:gd name="connsiteX10126" fmla="*/ 1537372 w 5286365"/>
              <a:gd name="connsiteY10126" fmla="*/ 5724916 h 6857999"/>
              <a:gd name="connsiteX10127" fmla="*/ 1535388 w 5286365"/>
              <a:gd name="connsiteY10127" fmla="*/ 5720154 h 6857999"/>
              <a:gd name="connsiteX10128" fmla="*/ 1534991 w 5286365"/>
              <a:gd name="connsiteY10128" fmla="*/ 5715391 h 6857999"/>
              <a:gd name="connsiteX10129" fmla="*/ 1534595 w 5286365"/>
              <a:gd name="connsiteY10129" fmla="*/ 5709835 h 6857999"/>
              <a:gd name="connsiteX10130" fmla="*/ 1533801 w 5286365"/>
              <a:gd name="connsiteY10130" fmla="*/ 5704279 h 6857999"/>
              <a:gd name="connsiteX10131" fmla="*/ 1534595 w 5286365"/>
              <a:gd name="connsiteY10131" fmla="*/ 5692769 h 6857999"/>
              <a:gd name="connsiteX10132" fmla="*/ 1534595 w 5286365"/>
              <a:gd name="connsiteY10132" fmla="*/ 5681260 h 6857999"/>
              <a:gd name="connsiteX10133" fmla="*/ 1533801 w 5286365"/>
              <a:gd name="connsiteY10133" fmla="*/ 5675704 h 6857999"/>
              <a:gd name="connsiteX10134" fmla="*/ 1533404 w 5286365"/>
              <a:gd name="connsiteY10134" fmla="*/ 5670147 h 6857999"/>
              <a:gd name="connsiteX10135" fmla="*/ 1532610 w 5286365"/>
              <a:gd name="connsiteY10135" fmla="*/ 5664988 h 6857999"/>
              <a:gd name="connsiteX10136" fmla="*/ 1531023 w 5286365"/>
              <a:gd name="connsiteY10136" fmla="*/ 5660622 h 6857999"/>
              <a:gd name="connsiteX10137" fmla="*/ 1528642 w 5286365"/>
              <a:gd name="connsiteY10137" fmla="*/ 5656654 h 6857999"/>
              <a:gd name="connsiteX10138" fmla="*/ 1525071 w 5286365"/>
              <a:gd name="connsiteY10138" fmla="*/ 5653479 h 6857999"/>
              <a:gd name="connsiteX10139" fmla="*/ 1523087 w 5286365"/>
              <a:gd name="connsiteY10139" fmla="*/ 5653875 h 6857999"/>
              <a:gd name="connsiteX10140" fmla="*/ 1521500 w 5286365"/>
              <a:gd name="connsiteY10140" fmla="*/ 5655066 h 6857999"/>
              <a:gd name="connsiteX10141" fmla="*/ 1519913 w 5286365"/>
              <a:gd name="connsiteY10141" fmla="*/ 5656654 h 6857999"/>
              <a:gd name="connsiteX10142" fmla="*/ 1519119 w 5286365"/>
              <a:gd name="connsiteY10142" fmla="*/ 5657447 h 6857999"/>
              <a:gd name="connsiteX10143" fmla="*/ 1517532 w 5286365"/>
              <a:gd name="connsiteY10143" fmla="*/ 5661019 h 6857999"/>
              <a:gd name="connsiteX10144" fmla="*/ 1516738 w 5286365"/>
              <a:gd name="connsiteY10144" fmla="*/ 5664591 h 6857999"/>
              <a:gd name="connsiteX10145" fmla="*/ 1516341 w 5286365"/>
              <a:gd name="connsiteY10145" fmla="*/ 5668560 h 6857999"/>
              <a:gd name="connsiteX10146" fmla="*/ 1516341 w 5286365"/>
              <a:gd name="connsiteY10146" fmla="*/ 5672529 h 6857999"/>
              <a:gd name="connsiteX10147" fmla="*/ 1516738 w 5286365"/>
              <a:gd name="connsiteY10147" fmla="*/ 5681657 h 6857999"/>
              <a:gd name="connsiteX10148" fmla="*/ 1516738 w 5286365"/>
              <a:gd name="connsiteY10148" fmla="*/ 5685625 h 6857999"/>
              <a:gd name="connsiteX10149" fmla="*/ 1516341 w 5286365"/>
              <a:gd name="connsiteY10149" fmla="*/ 5689594 h 6857999"/>
              <a:gd name="connsiteX10150" fmla="*/ 1515548 w 5286365"/>
              <a:gd name="connsiteY10150" fmla="*/ 5693166 h 6857999"/>
              <a:gd name="connsiteX10151" fmla="*/ 1513564 w 5286365"/>
              <a:gd name="connsiteY10151" fmla="*/ 5695547 h 6857999"/>
              <a:gd name="connsiteX10152" fmla="*/ 1511976 w 5286365"/>
              <a:gd name="connsiteY10152" fmla="*/ 5697135 h 6857999"/>
              <a:gd name="connsiteX10153" fmla="*/ 1510389 w 5286365"/>
              <a:gd name="connsiteY10153" fmla="*/ 5698325 h 6857999"/>
              <a:gd name="connsiteX10154" fmla="*/ 1508405 w 5286365"/>
              <a:gd name="connsiteY10154" fmla="*/ 5698722 h 6857999"/>
              <a:gd name="connsiteX10155" fmla="*/ 1506421 w 5286365"/>
              <a:gd name="connsiteY10155" fmla="*/ 5699119 h 6857999"/>
              <a:gd name="connsiteX10156" fmla="*/ 1500866 w 5286365"/>
              <a:gd name="connsiteY10156" fmla="*/ 5699516 h 6857999"/>
              <a:gd name="connsiteX10157" fmla="*/ 1493723 w 5286365"/>
              <a:gd name="connsiteY10157" fmla="*/ 5699119 h 6857999"/>
              <a:gd name="connsiteX10158" fmla="*/ 1498485 w 5286365"/>
              <a:gd name="connsiteY10158" fmla="*/ 5693960 h 6857999"/>
              <a:gd name="connsiteX10159" fmla="*/ 1502056 w 5286365"/>
              <a:gd name="connsiteY10159" fmla="*/ 5689991 h 6857999"/>
              <a:gd name="connsiteX10160" fmla="*/ 1504437 w 5286365"/>
              <a:gd name="connsiteY10160" fmla="*/ 5685625 h 6857999"/>
              <a:gd name="connsiteX10161" fmla="*/ 1506024 w 5286365"/>
              <a:gd name="connsiteY10161" fmla="*/ 5682054 h 6857999"/>
              <a:gd name="connsiteX10162" fmla="*/ 1506421 w 5286365"/>
              <a:gd name="connsiteY10162" fmla="*/ 5678085 h 6857999"/>
              <a:gd name="connsiteX10163" fmla="*/ 1506421 w 5286365"/>
              <a:gd name="connsiteY10163" fmla="*/ 5674513 h 6857999"/>
              <a:gd name="connsiteX10164" fmla="*/ 1505231 w 5286365"/>
              <a:gd name="connsiteY10164" fmla="*/ 5671735 h 6857999"/>
              <a:gd name="connsiteX10165" fmla="*/ 1503247 w 5286365"/>
              <a:gd name="connsiteY10165" fmla="*/ 5668163 h 6857999"/>
              <a:gd name="connsiteX10166" fmla="*/ 1501262 w 5286365"/>
              <a:gd name="connsiteY10166" fmla="*/ 5664988 h 6857999"/>
              <a:gd name="connsiteX10167" fmla="*/ 1498485 w 5286365"/>
              <a:gd name="connsiteY10167" fmla="*/ 5662210 h 6857999"/>
              <a:gd name="connsiteX10168" fmla="*/ 1491739 w 5286365"/>
              <a:gd name="connsiteY10168" fmla="*/ 5655463 h 6857999"/>
              <a:gd name="connsiteX10169" fmla="*/ 1484200 w 5286365"/>
              <a:gd name="connsiteY10169" fmla="*/ 5649510 h 6857999"/>
              <a:gd name="connsiteX10170" fmla="*/ 1476660 w 5286365"/>
              <a:gd name="connsiteY10170" fmla="*/ 5642366 h 6857999"/>
              <a:gd name="connsiteX10171" fmla="*/ 1480232 w 5286365"/>
              <a:gd name="connsiteY10171" fmla="*/ 5642763 h 6857999"/>
              <a:gd name="connsiteX10172" fmla="*/ 1484200 w 5286365"/>
              <a:gd name="connsiteY10172" fmla="*/ 5642366 h 6857999"/>
              <a:gd name="connsiteX10173" fmla="*/ 1487374 w 5286365"/>
              <a:gd name="connsiteY10173" fmla="*/ 5641969 h 6857999"/>
              <a:gd name="connsiteX10174" fmla="*/ 1490152 w 5286365"/>
              <a:gd name="connsiteY10174" fmla="*/ 5640779 h 6857999"/>
              <a:gd name="connsiteX10175" fmla="*/ 1492929 w 5286365"/>
              <a:gd name="connsiteY10175" fmla="*/ 5638794 h 6857999"/>
              <a:gd name="connsiteX10176" fmla="*/ 1495310 w 5286365"/>
              <a:gd name="connsiteY10176" fmla="*/ 5636810 h 6857999"/>
              <a:gd name="connsiteX10177" fmla="*/ 1497294 w 5286365"/>
              <a:gd name="connsiteY10177" fmla="*/ 5634429 h 6857999"/>
              <a:gd name="connsiteX10178" fmla="*/ 1499278 w 5286365"/>
              <a:gd name="connsiteY10178" fmla="*/ 5631254 h 6857999"/>
              <a:gd name="connsiteX10179" fmla="*/ 1500866 w 5286365"/>
              <a:gd name="connsiteY10179" fmla="*/ 5628475 h 6857999"/>
              <a:gd name="connsiteX10180" fmla="*/ 1502453 w 5286365"/>
              <a:gd name="connsiteY10180" fmla="*/ 5624904 h 6857999"/>
              <a:gd name="connsiteX10181" fmla="*/ 1503247 w 5286365"/>
              <a:gd name="connsiteY10181" fmla="*/ 5620935 h 6857999"/>
              <a:gd name="connsiteX10182" fmla="*/ 1504040 w 5286365"/>
              <a:gd name="connsiteY10182" fmla="*/ 5617363 h 6857999"/>
              <a:gd name="connsiteX10183" fmla="*/ 1504437 w 5286365"/>
              <a:gd name="connsiteY10183" fmla="*/ 5608632 h 6857999"/>
              <a:gd name="connsiteX10184" fmla="*/ 1504040 w 5286365"/>
              <a:gd name="connsiteY10184" fmla="*/ 5599900 h 6857999"/>
              <a:gd name="connsiteX10185" fmla="*/ 1502056 w 5286365"/>
              <a:gd name="connsiteY10185" fmla="*/ 5590772 h 6857999"/>
              <a:gd name="connsiteX10186" fmla="*/ 1499278 w 5286365"/>
              <a:gd name="connsiteY10186" fmla="*/ 5581644 h 6857999"/>
              <a:gd name="connsiteX10187" fmla="*/ 1497294 w 5286365"/>
              <a:gd name="connsiteY10187" fmla="*/ 5577279 h 6857999"/>
              <a:gd name="connsiteX10188" fmla="*/ 1495310 w 5286365"/>
              <a:gd name="connsiteY10188" fmla="*/ 5573310 h 6857999"/>
              <a:gd name="connsiteX10189" fmla="*/ 1492929 w 5286365"/>
              <a:gd name="connsiteY10189" fmla="*/ 5569341 h 6857999"/>
              <a:gd name="connsiteX10190" fmla="*/ 1490152 w 5286365"/>
              <a:gd name="connsiteY10190" fmla="*/ 5564975 h 6857999"/>
              <a:gd name="connsiteX10191" fmla="*/ 1487374 w 5286365"/>
              <a:gd name="connsiteY10191" fmla="*/ 5561800 h 6857999"/>
              <a:gd name="connsiteX10192" fmla="*/ 1483803 w 5286365"/>
              <a:gd name="connsiteY10192" fmla="*/ 5558229 h 6857999"/>
              <a:gd name="connsiteX10193" fmla="*/ 1480232 w 5286365"/>
              <a:gd name="connsiteY10193" fmla="*/ 5555054 h 6857999"/>
              <a:gd name="connsiteX10194" fmla="*/ 1476660 w 5286365"/>
              <a:gd name="connsiteY10194" fmla="*/ 5552672 h 6857999"/>
              <a:gd name="connsiteX10195" fmla="*/ 1472692 w 5286365"/>
              <a:gd name="connsiteY10195" fmla="*/ 5550291 h 6857999"/>
              <a:gd name="connsiteX10196" fmla="*/ 1468327 w 5286365"/>
              <a:gd name="connsiteY10196" fmla="*/ 5548704 h 6857999"/>
              <a:gd name="connsiteX10197" fmla="*/ 1463566 w 5286365"/>
              <a:gd name="connsiteY10197" fmla="*/ 5547116 h 6857999"/>
              <a:gd name="connsiteX10198" fmla="*/ 1458804 w 5286365"/>
              <a:gd name="connsiteY10198" fmla="*/ 5545925 h 6857999"/>
              <a:gd name="connsiteX10199" fmla="*/ 1458407 w 5286365"/>
              <a:gd name="connsiteY10199" fmla="*/ 5542750 h 6857999"/>
              <a:gd name="connsiteX10200" fmla="*/ 1459201 w 5286365"/>
              <a:gd name="connsiteY10200" fmla="*/ 5539179 h 6857999"/>
              <a:gd name="connsiteX10201" fmla="*/ 1460788 w 5286365"/>
              <a:gd name="connsiteY10201" fmla="*/ 5535607 h 6857999"/>
              <a:gd name="connsiteX10202" fmla="*/ 1462772 w 5286365"/>
              <a:gd name="connsiteY10202" fmla="*/ 5532432 h 6857999"/>
              <a:gd name="connsiteX10203" fmla="*/ 1465153 w 5286365"/>
              <a:gd name="connsiteY10203" fmla="*/ 5529654 h 6857999"/>
              <a:gd name="connsiteX10204" fmla="*/ 1468327 w 5286365"/>
              <a:gd name="connsiteY10204" fmla="*/ 5526479 h 6857999"/>
              <a:gd name="connsiteX10205" fmla="*/ 1473883 w 5286365"/>
              <a:gd name="connsiteY10205" fmla="*/ 5521319 h 6857999"/>
              <a:gd name="connsiteX10206" fmla="*/ 1476263 w 5286365"/>
              <a:gd name="connsiteY10206" fmla="*/ 5519335 h 6857999"/>
              <a:gd name="connsiteX10207" fmla="*/ 1478248 w 5286365"/>
              <a:gd name="connsiteY10207" fmla="*/ 5516954 h 6857999"/>
              <a:gd name="connsiteX10208" fmla="*/ 1479438 w 5286365"/>
              <a:gd name="connsiteY10208" fmla="*/ 5514969 h 6857999"/>
              <a:gd name="connsiteX10209" fmla="*/ 1479438 w 5286365"/>
              <a:gd name="connsiteY10209" fmla="*/ 5512985 h 6857999"/>
              <a:gd name="connsiteX10210" fmla="*/ 1478248 w 5286365"/>
              <a:gd name="connsiteY10210" fmla="*/ 5511397 h 6857999"/>
              <a:gd name="connsiteX10211" fmla="*/ 1475867 w 5286365"/>
              <a:gd name="connsiteY10211" fmla="*/ 5509413 h 6857999"/>
              <a:gd name="connsiteX10212" fmla="*/ 1471899 w 5286365"/>
              <a:gd name="connsiteY10212" fmla="*/ 5507825 h 6857999"/>
              <a:gd name="connsiteX10213" fmla="*/ 1466343 w 5286365"/>
              <a:gd name="connsiteY10213" fmla="*/ 5506635 h 6857999"/>
              <a:gd name="connsiteX10214" fmla="*/ 1470708 w 5286365"/>
              <a:gd name="connsiteY10214" fmla="*/ 5504254 h 6857999"/>
              <a:gd name="connsiteX10215" fmla="*/ 1475470 w 5286365"/>
              <a:gd name="connsiteY10215" fmla="*/ 5501872 h 6857999"/>
              <a:gd name="connsiteX10216" fmla="*/ 1478644 w 5286365"/>
              <a:gd name="connsiteY10216" fmla="*/ 5499491 h 6857999"/>
              <a:gd name="connsiteX10217" fmla="*/ 1481819 w 5286365"/>
              <a:gd name="connsiteY10217" fmla="*/ 5496316 h 6857999"/>
              <a:gd name="connsiteX10218" fmla="*/ 1484993 w 5286365"/>
              <a:gd name="connsiteY10218" fmla="*/ 5492744 h 6857999"/>
              <a:gd name="connsiteX10219" fmla="*/ 1487374 w 5286365"/>
              <a:gd name="connsiteY10219" fmla="*/ 5489569 h 6857999"/>
              <a:gd name="connsiteX10220" fmla="*/ 1488961 w 5286365"/>
              <a:gd name="connsiteY10220" fmla="*/ 5485204 h 6857999"/>
              <a:gd name="connsiteX10221" fmla="*/ 1490945 w 5286365"/>
              <a:gd name="connsiteY10221" fmla="*/ 5481235 h 6857999"/>
              <a:gd name="connsiteX10222" fmla="*/ 1492929 w 5286365"/>
              <a:gd name="connsiteY10222" fmla="*/ 5472504 h 6857999"/>
              <a:gd name="connsiteX10223" fmla="*/ 1494517 w 5286365"/>
              <a:gd name="connsiteY10223" fmla="*/ 5462582 h 6857999"/>
              <a:gd name="connsiteX10224" fmla="*/ 1496898 w 5286365"/>
              <a:gd name="connsiteY10224" fmla="*/ 5443532 h 6857999"/>
              <a:gd name="connsiteX10225" fmla="*/ 1492533 w 5286365"/>
              <a:gd name="connsiteY10225" fmla="*/ 5443135 h 6857999"/>
              <a:gd name="connsiteX10226" fmla="*/ 1488961 w 5286365"/>
              <a:gd name="connsiteY10226" fmla="*/ 5443532 h 6857999"/>
              <a:gd name="connsiteX10227" fmla="*/ 1485787 w 5286365"/>
              <a:gd name="connsiteY10227" fmla="*/ 5444325 h 6857999"/>
              <a:gd name="connsiteX10228" fmla="*/ 1484200 w 5286365"/>
              <a:gd name="connsiteY10228" fmla="*/ 5445516 h 6857999"/>
              <a:gd name="connsiteX10229" fmla="*/ 1483009 w 5286365"/>
              <a:gd name="connsiteY10229" fmla="*/ 5447897 h 6857999"/>
              <a:gd name="connsiteX10230" fmla="*/ 1481819 w 5286365"/>
              <a:gd name="connsiteY10230" fmla="*/ 5450279 h 6857999"/>
              <a:gd name="connsiteX10231" fmla="*/ 1480628 w 5286365"/>
              <a:gd name="connsiteY10231" fmla="*/ 5454644 h 6857999"/>
              <a:gd name="connsiteX10232" fmla="*/ 1478644 w 5286365"/>
              <a:gd name="connsiteY10232" fmla="*/ 5453850 h 6857999"/>
              <a:gd name="connsiteX10233" fmla="*/ 1477454 w 5286365"/>
              <a:gd name="connsiteY10233" fmla="*/ 5452660 h 6857999"/>
              <a:gd name="connsiteX10234" fmla="*/ 1475867 w 5286365"/>
              <a:gd name="connsiteY10234" fmla="*/ 5451072 h 6857999"/>
              <a:gd name="connsiteX10235" fmla="*/ 1475470 w 5286365"/>
              <a:gd name="connsiteY10235" fmla="*/ 5449088 h 6857999"/>
              <a:gd name="connsiteX10236" fmla="*/ 1475470 w 5286365"/>
              <a:gd name="connsiteY10236" fmla="*/ 5447104 h 6857999"/>
              <a:gd name="connsiteX10237" fmla="*/ 1475867 w 5286365"/>
              <a:gd name="connsiteY10237" fmla="*/ 5445119 h 6857999"/>
              <a:gd name="connsiteX10238" fmla="*/ 1477454 w 5286365"/>
              <a:gd name="connsiteY10238" fmla="*/ 5440754 h 6857999"/>
              <a:gd name="connsiteX10239" fmla="*/ 1480232 w 5286365"/>
              <a:gd name="connsiteY10239" fmla="*/ 5435594 h 6857999"/>
              <a:gd name="connsiteX10240" fmla="*/ 1483803 w 5286365"/>
              <a:gd name="connsiteY10240" fmla="*/ 5430832 h 6857999"/>
              <a:gd name="connsiteX10241" fmla="*/ 1491739 w 5286365"/>
              <a:gd name="connsiteY10241" fmla="*/ 5418529 h 6857999"/>
              <a:gd name="connsiteX10242" fmla="*/ 1495310 w 5286365"/>
              <a:gd name="connsiteY10242" fmla="*/ 5412575 h 6857999"/>
              <a:gd name="connsiteX10243" fmla="*/ 1498485 w 5286365"/>
              <a:gd name="connsiteY10243" fmla="*/ 5406622 h 6857999"/>
              <a:gd name="connsiteX10244" fmla="*/ 1499278 w 5286365"/>
              <a:gd name="connsiteY10244" fmla="*/ 5403447 h 6857999"/>
              <a:gd name="connsiteX10245" fmla="*/ 1499675 w 5286365"/>
              <a:gd name="connsiteY10245" fmla="*/ 5400669 h 6857999"/>
              <a:gd name="connsiteX10246" fmla="*/ 1500469 w 5286365"/>
              <a:gd name="connsiteY10246" fmla="*/ 5397494 h 6857999"/>
              <a:gd name="connsiteX10247" fmla="*/ 1500469 w 5286365"/>
              <a:gd name="connsiteY10247" fmla="*/ 5395113 h 6857999"/>
              <a:gd name="connsiteX10248" fmla="*/ 1499675 w 5286365"/>
              <a:gd name="connsiteY10248" fmla="*/ 5391938 h 6857999"/>
              <a:gd name="connsiteX10249" fmla="*/ 1498882 w 5286365"/>
              <a:gd name="connsiteY10249" fmla="*/ 5389557 h 6857999"/>
              <a:gd name="connsiteX10250" fmla="*/ 1497294 w 5286365"/>
              <a:gd name="connsiteY10250" fmla="*/ 5387175 h 6857999"/>
              <a:gd name="connsiteX10251" fmla="*/ 1494914 w 5286365"/>
              <a:gd name="connsiteY10251" fmla="*/ 5384397 h 6857999"/>
              <a:gd name="connsiteX10252" fmla="*/ 1492533 w 5286365"/>
              <a:gd name="connsiteY10252" fmla="*/ 5382016 h 6857999"/>
              <a:gd name="connsiteX10253" fmla="*/ 1488961 w 5286365"/>
              <a:gd name="connsiteY10253" fmla="*/ 5379635 h 6857999"/>
              <a:gd name="connsiteX10254" fmla="*/ 1484200 w 5286365"/>
              <a:gd name="connsiteY10254" fmla="*/ 5377254 h 6857999"/>
              <a:gd name="connsiteX10255" fmla="*/ 1479438 w 5286365"/>
              <a:gd name="connsiteY10255" fmla="*/ 5375269 h 6857999"/>
              <a:gd name="connsiteX10256" fmla="*/ 1485787 w 5286365"/>
              <a:gd name="connsiteY10256" fmla="*/ 5375269 h 6857999"/>
              <a:gd name="connsiteX10257" fmla="*/ 1488168 w 5286365"/>
              <a:gd name="connsiteY10257" fmla="*/ 5375269 h 6857999"/>
              <a:gd name="connsiteX10258" fmla="*/ 1490152 w 5286365"/>
              <a:gd name="connsiteY10258" fmla="*/ 5374475 h 6857999"/>
              <a:gd name="connsiteX10259" fmla="*/ 1492533 w 5286365"/>
              <a:gd name="connsiteY10259" fmla="*/ 5374079 h 6857999"/>
              <a:gd name="connsiteX10260" fmla="*/ 1493326 w 5286365"/>
              <a:gd name="connsiteY10260" fmla="*/ 5372491 h 6857999"/>
              <a:gd name="connsiteX10261" fmla="*/ 1494914 w 5286365"/>
              <a:gd name="connsiteY10261" fmla="*/ 5371300 h 6857999"/>
              <a:gd name="connsiteX10262" fmla="*/ 1495310 w 5286365"/>
              <a:gd name="connsiteY10262" fmla="*/ 5369316 h 6857999"/>
              <a:gd name="connsiteX10263" fmla="*/ 1492533 w 5286365"/>
              <a:gd name="connsiteY10263" fmla="*/ 5367332 h 6857999"/>
              <a:gd name="connsiteX10264" fmla="*/ 1489755 w 5286365"/>
              <a:gd name="connsiteY10264" fmla="*/ 5366538 h 6857999"/>
              <a:gd name="connsiteX10265" fmla="*/ 1487374 w 5286365"/>
              <a:gd name="connsiteY10265" fmla="*/ 5366538 h 6857999"/>
              <a:gd name="connsiteX10266" fmla="*/ 1484200 w 5286365"/>
              <a:gd name="connsiteY10266" fmla="*/ 5366538 h 6857999"/>
              <a:gd name="connsiteX10267" fmla="*/ 1481819 w 5286365"/>
              <a:gd name="connsiteY10267" fmla="*/ 5365744 h 6857999"/>
              <a:gd name="connsiteX10268" fmla="*/ 1478248 w 5286365"/>
              <a:gd name="connsiteY10268" fmla="*/ 5364950 h 6857999"/>
              <a:gd name="connsiteX10269" fmla="*/ 1475470 w 5286365"/>
              <a:gd name="connsiteY10269" fmla="*/ 5362569 h 6857999"/>
              <a:gd name="connsiteX10270" fmla="*/ 1471105 w 5286365"/>
              <a:gd name="connsiteY10270" fmla="*/ 5358204 h 6857999"/>
              <a:gd name="connsiteX10271" fmla="*/ 1473883 w 5286365"/>
              <a:gd name="connsiteY10271" fmla="*/ 5353441 h 6857999"/>
              <a:gd name="connsiteX10272" fmla="*/ 1474676 w 5286365"/>
              <a:gd name="connsiteY10272" fmla="*/ 5351854 h 6857999"/>
              <a:gd name="connsiteX10273" fmla="*/ 1476263 w 5286365"/>
              <a:gd name="connsiteY10273" fmla="*/ 5350266 h 6857999"/>
              <a:gd name="connsiteX10274" fmla="*/ 1477454 w 5286365"/>
              <a:gd name="connsiteY10274" fmla="*/ 5349869 h 6857999"/>
              <a:gd name="connsiteX10275" fmla="*/ 1478644 w 5286365"/>
              <a:gd name="connsiteY10275" fmla="*/ 5349472 h 6857999"/>
              <a:gd name="connsiteX10276" fmla="*/ 1482216 w 5286365"/>
              <a:gd name="connsiteY10276" fmla="*/ 5349472 h 6857999"/>
              <a:gd name="connsiteX10277" fmla="*/ 1485787 w 5286365"/>
              <a:gd name="connsiteY10277" fmla="*/ 5349869 h 6857999"/>
              <a:gd name="connsiteX10278" fmla="*/ 1490945 w 5286365"/>
              <a:gd name="connsiteY10278" fmla="*/ 5350663 h 6857999"/>
              <a:gd name="connsiteX10279" fmla="*/ 1496501 w 5286365"/>
              <a:gd name="connsiteY10279" fmla="*/ 5351854 h 6857999"/>
              <a:gd name="connsiteX10280" fmla="*/ 1502850 w 5286365"/>
              <a:gd name="connsiteY10280" fmla="*/ 5352250 h 6857999"/>
              <a:gd name="connsiteX10281" fmla="*/ 1494517 w 5286365"/>
              <a:gd name="connsiteY10281" fmla="*/ 5347488 h 6857999"/>
              <a:gd name="connsiteX10282" fmla="*/ 1486977 w 5286365"/>
              <a:gd name="connsiteY10282" fmla="*/ 5341138 h 6857999"/>
              <a:gd name="connsiteX10283" fmla="*/ 1479438 w 5286365"/>
              <a:gd name="connsiteY10283" fmla="*/ 5335185 h 6857999"/>
              <a:gd name="connsiteX10284" fmla="*/ 1472295 w 5286365"/>
              <a:gd name="connsiteY10284" fmla="*/ 5328835 h 6857999"/>
              <a:gd name="connsiteX10285" fmla="*/ 1459201 w 5286365"/>
              <a:gd name="connsiteY10285" fmla="*/ 5315738 h 6857999"/>
              <a:gd name="connsiteX10286" fmla="*/ 1446106 w 5286365"/>
              <a:gd name="connsiteY10286" fmla="*/ 5302244 h 6857999"/>
              <a:gd name="connsiteX10287" fmla="*/ 1451264 w 5286365"/>
              <a:gd name="connsiteY10287" fmla="*/ 5301847 h 6857999"/>
              <a:gd name="connsiteX10288" fmla="*/ 1456026 w 5286365"/>
              <a:gd name="connsiteY10288" fmla="*/ 5300657 h 6857999"/>
              <a:gd name="connsiteX10289" fmla="*/ 1461582 w 5286365"/>
              <a:gd name="connsiteY10289" fmla="*/ 5298672 h 6857999"/>
              <a:gd name="connsiteX10290" fmla="*/ 1466740 w 5286365"/>
              <a:gd name="connsiteY10290" fmla="*/ 5296291 h 6857999"/>
              <a:gd name="connsiteX10291" fmla="*/ 1469121 w 5286365"/>
              <a:gd name="connsiteY10291" fmla="*/ 5294704 h 6857999"/>
              <a:gd name="connsiteX10292" fmla="*/ 1471105 w 5286365"/>
              <a:gd name="connsiteY10292" fmla="*/ 5292719 h 6857999"/>
              <a:gd name="connsiteX10293" fmla="*/ 1473089 w 5286365"/>
              <a:gd name="connsiteY10293" fmla="*/ 5289941 h 6857999"/>
              <a:gd name="connsiteX10294" fmla="*/ 1474676 w 5286365"/>
              <a:gd name="connsiteY10294" fmla="*/ 5287560 h 6857999"/>
              <a:gd name="connsiteX10295" fmla="*/ 1476263 w 5286365"/>
              <a:gd name="connsiteY10295" fmla="*/ 5284782 h 6857999"/>
              <a:gd name="connsiteX10296" fmla="*/ 1476660 w 5286365"/>
              <a:gd name="connsiteY10296" fmla="*/ 5281210 h 6857999"/>
              <a:gd name="connsiteX10297" fmla="*/ 1477454 w 5286365"/>
              <a:gd name="connsiteY10297" fmla="*/ 5277638 h 6857999"/>
              <a:gd name="connsiteX10298" fmla="*/ 1477851 w 5286365"/>
              <a:gd name="connsiteY10298" fmla="*/ 5272875 h 6857999"/>
              <a:gd name="connsiteX10299" fmla="*/ 1474279 w 5286365"/>
              <a:gd name="connsiteY10299" fmla="*/ 5275654 h 6857999"/>
              <a:gd name="connsiteX10300" fmla="*/ 1471105 w 5286365"/>
              <a:gd name="connsiteY10300" fmla="*/ 5278035 h 6857999"/>
              <a:gd name="connsiteX10301" fmla="*/ 1468724 w 5286365"/>
              <a:gd name="connsiteY10301" fmla="*/ 5279622 h 6857999"/>
              <a:gd name="connsiteX10302" fmla="*/ 1465946 w 5286365"/>
              <a:gd name="connsiteY10302" fmla="*/ 5280416 h 6857999"/>
              <a:gd name="connsiteX10303" fmla="*/ 1463169 w 5286365"/>
              <a:gd name="connsiteY10303" fmla="*/ 5281607 h 6857999"/>
              <a:gd name="connsiteX10304" fmla="*/ 1460788 w 5286365"/>
              <a:gd name="connsiteY10304" fmla="*/ 5281607 h 6857999"/>
              <a:gd name="connsiteX10305" fmla="*/ 1458804 w 5286365"/>
              <a:gd name="connsiteY10305" fmla="*/ 5281607 h 6857999"/>
              <a:gd name="connsiteX10306" fmla="*/ 1456820 w 5286365"/>
              <a:gd name="connsiteY10306" fmla="*/ 5281607 h 6857999"/>
              <a:gd name="connsiteX10307" fmla="*/ 1454836 w 5286365"/>
              <a:gd name="connsiteY10307" fmla="*/ 5280416 h 6857999"/>
              <a:gd name="connsiteX10308" fmla="*/ 1453249 w 5286365"/>
              <a:gd name="connsiteY10308" fmla="*/ 5280019 h 6857999"/>
              <a:gd name="connsiteX10309" fmla="*/ 1450074 w 5286365"/>
              <a:gd name="connsiteY10309" fmla="*/ 5277638 h 6857999"/>
              <a:gd name="connsiteX10310" fmla="*/ 1448090 w 5286365"/>
              <a:gd name="connsiteY10310" fmla="*/ 5274066 h 6857999"/>
              <a:gd name="connsiteX10311" fmla="*/ 1446503 w 5286365"/>
              <a:gd name="connsiteY10311" fmla="*/ 5270097 h 6857999"/>
              <a:gd name="connsiteX10312" fmla="*/ 1446106 w 5286365"/>
              <a:gd name="connsiteY10312" fmla="*/ 5266129 h 6857999"/>
              <a:gd name="connsiteX10313" fmla="*/ 1446503 w 5286365"/>
              <a:gd name="connsiteY10313" fmla="*/ 5261366 h 6857999"/>
              <a:gd name="connsiteX10314" fmla="*/ 1447693 w 5286365"/>
              <a:gd name="connsiteY10314" fmla="*/ 5257397 h 6857999"/>
              <a:gd name="connsiteX10315" fmla="*/ 1450074 w 5286365"/>
              <a:gd name="connsiteY10315" fmla="*/ 5253429 h 6857999"/>
              <a:gd name="connsiteX10316" fmla="*/ 1453249 w 5286365"/>
              <a:gd name="connsiteY10316" fmla="*/ 5249857 h 6857999"/>
              <a:gd name="connsiteX10317" fmla="*/ 1455233 w 5286365"/>
              <a:gd name="connsiteY10317" fmla="*/ 5248269 h 6857999"/>
              <a:gd name="connsiteX10318" fmla="*/ 1457217 w 5286365"/>
              <a:gd name="connsiteY10318" fmla="*/ 5247475 h 6857999"/>
              <a:gd name="connsiteX10319" fmla="*/ 1459597 w 5286365"/>
              <a:gd name="connsiteY10319" fmla="*/ 5246285 h 6857999"/>
              <a:gd name="connsiteX10320" fmla="*/ 1462772 w 5286365"/>
              <a:gd name="connsiteY10320" fmla="*/ 5245491 h 6857999"/>
              <a:gd name="connsiteX10321" fmla="*/ 1465946 w 5286365"/>
              <a:gd name="connsiteY10321" fmla="*/ 5245094 h 6857999"/>
              <a:gd name="connsiteX10322" fmla="*/ 1468724 w 5286365"/>
              <a:gd name="connsiteY10322" fmla="*/ 5245094 h 6857999"/>
              <a:gd name="connsiteX10323" fmla="*/ 1467137 w 5286365"/>
              <a:gd name="connsiteY10323" fmla="*/ 5241919 h 6857999"/>
              <a:gd name="connsiteX10324" fmla="*/ 1463566 w 5286365"/>
              <a:gd name="connsiteY10324" fmla="*/ 5238347 h 6857999"/>
              <a:gd name="connsiteX10325" fmla="*/ 1459201 w 5286365"/>
              <a:gd name="connsiteY10325" fmla="*/ 5234379 h 6857999"/>
              <a:gd name="connsiteX10326" fmla="*/ 1454836 w 5286365"/>
              <a:gd name="connsiteY10326" fmla="*/ 5231204 h 6857999"/>
              <a:gd name="connsiteX10327" fmla="*/ 1451661 w 5286365"/>
              <a:gd name="connsiteY10327" fmla="*/ 5230013 h 6857999"/>
              <a:gd name="connsiteX10328" fmla="*/ 1449280 w 5286365"/>
              <a:gd name="connsiteY10328" fmla="*/ 5228822 h 6857999"/>
              <a:gd name="connsiteX10329" fmla="*/ 1446503 w 5286365"/>
              <a:gd name="connsiteY10329" fmla="*/ 5228425 h 6857999"/>
              <a:gd name="connsiteX10330" fmla="*/ 1444122 w 5286365"/>
              <a:gd name="connsiteY10330" fmla="*/ 5228425 h 6857999"/>
              <a:gd name="connsiteX10331" fmla="*/ 1442138 w 5286365"/>
              <a:gd name="connsiteY10331" fmla="*/ 5228425 h 6857999"/>
              <a:gd name="connsiteX10332" fmla="*/ 1440154 w 5286365"/>
              <a:gd name="connsiteY10332" fmla="*/ 5230013 h 6857999"/>
              <a:gd name="connsiteX10333" fmla="*/ 1438170 w 5286365"/>
              <a:gd name="connsiteY10333" fmla="*/ 5231204 h 6857999"/>
              <a:gd name="connsiteX10334" fmla="*/ 1436583 w 5286365"/>
              <a:gd name="connsiteY10334" fmla="*/ 5233982 h 6857999"/>
              <a:gd name="connsiteX10335" fmla="*/ 1436979 w 5286365"/>
              <a:gd name="connsiteY10335" fmla="*/ 5232394 h 6857999"/>
              <a:gd name="connsiteX10336" fmla="*/ 1438170 w 5286365"/>
              <a:gd name="connsiteY10336" fmla="*/ 5230410 h 6857999"/>
              <a:gd name="connsiteX10337" fmla="*/ 1442535 w 5286365"/>
              <a:gd name="connsiteY10337" fmla="*/ 5224457 h 6857999"/>
              <a:gd name="connsiteX10338" fmla="*/ 1448090 w 5286365"/>
              <a:gd name="connsiteY10338" fmla="*/ 5217313 h 6857999"/>
              <a:gd name="connsiteX10339" fmla="*/ 1450868 w 5286365"/>
              <a:gd name="connsiteY10339" fmla="*/ 5213344 h 6857999"/>
              <a:gd name="connsiteX10340" fmla="*/ 1453249 w 5286365"/>
              <a:gd name="connsiteY10340" fmla="*/ 5209375 h 6857999"/>
              <a:gd name="connsiteX10341" fmla="*/ 1455233 w 5286365"/>
              <a:gd name="connsiteY10341" fmla="*/ 5204613 h 6857999"/>
              <a:gd name="connsiteX10342" fmla="*/ 1456026 w 5286365"/>
              <a:gd name="connsiteY10342" fmla="*/ 5200644 h 6857999"/>
              <a:gd name="connsiteX10343" fmla="*/ 1456026 w 5286365"/>
              <a:gd name="connsiteY10343" fmla="*/ 5196279 h 6857999"/>
              <a:gd name="connsiteX10344" fmla="*/ 1455629 w 5286365"/>
              <a:gd name="connsiteY10344" fmla="*/ 5194294 h 6857999"/>
              <a:gd name="connsiteX10345" fmla="*/ 1455233 w 5286365"/>
              <a:gd name="connsiteY10345" fmla="*/ 5191913 h 6857999"/>
              <a:gd name="connsiteX10346" fmla="*/ 1454042 w 5286365"/>
              <a:gd name="connsiteY10346" fmla="*/ 5189929 h 6857999"/>
              <a:gd name="connsiteX10347" fmla="*/ 1452852 w 5286365"/>
              <a:gd name="connsiteY10347" fmla="*/ 5187547 h 6857999"/>
              <a:gd name="connsiteX10348" fmla="*/ 1451264 w 5286365"/>
              <a:gd name="connsiteY10348" fmla="*/ 5185563 h 6857999"/>
              <a:gd name="connsiteX10349" fmla="*/ 1448884 w 5286365"/>
              <a:gd name="connsiteY10349" fmla="*/ 5184372 h 6857999"/>
              <a:gd name="connsiteX10350" fmla="*/ 1446106 w 5286365"/>
              <a:gd name="connsiteY10350" fmla="*/ 5182388 h 6857999"/>
              <a:gd name="connsiteX10351" fmla="*/ 1443328 w 5286365"/>
              <a:gd name="connsiteY10351" fmla="*/ 5180404 h 6857999"/>
              <a:gd name="connsiteX10352" fmla="*/ 1435789 w 5286365"/>
              <a:gd name="connsiteY10352" fmla="*/ 5177229 h 6857999"/>
              <a:gd name="connsiteX10353" fmla="*/ 1438963 w 5286365"/>
              <a:gd name="connsiteY10353" fmla="*/ 5173657 h 6857999"/>
              <a:gd name="connsiteX10354" fmla="*/ 1442138 w 5286365"/>
              <a:gd name="connsiteY10354" fmla="*/ 5170085 h 6857999"/>
              <a:gd name="connsiteX10355" fmla="*/ 1444519 w 5286365"/>
              <a:gd name="connsiteY10355" fmla="*/ 5166116 h 6857999"/>
              <a:gd name="connsiteX10356" fmla="*/ 1447296 w 5286365"/>
              <a:gd name="connsiteY10356" fmla="*/ 5162544 h 6857999"/>
              <a:gd name="connsiteX10357" fmla="*/ 1449280 w 5286365"/>
              <a:gd name="connsiteY10357" fmla="*/ 5158575 h 6857999"/>
              <a:gd name="connsiteX10358" fmla="*/ 1450868 w 5286365"/>
              <a:gd name="connsiteY10358" fmla="*/ 5154607 h 6857999"/>
              <a:gd name="connsiteX10359" fmla="*/ 1451661 w 5286365"/>
              <a:gd name="connsiteY10359" fmla="*/ 5150241 h 6857999"/>
              <a:gd name="connsiteX10360" fmla="*/ 1452852 w 5286365"/>
              <a:gd name="connsiteY10360" fmla="*/ 5146272 h 6857999"/>
              <a:gd name="connsiteX10361" fmla="*/ 1453249 w 5286365"/>
              <a:gd name="connsiteY10361" fmla="*/ 5141907 h 6857999"/>
              <a:gd name="connsiteX10362" fmla="*/ 1453249 w 5286365"/>
              <a:gd name="connsiteY10362" fmla="*/ 5137541 h 6857999"/>
              <a:gd name="connsiteX10363" fmla="*/ 1453249 w 5286365"/>
              <a:gd name="connsiteY10363" fmla="*/ 5129207 h 6857999"/>
              <a:gd name="connsiteX10364" fmla="*/ 1451661 w 5286365"/>
              <a:gd name="connsiteY10364" fmla="*/ 5120872 h 6857999"/>
              <a:gd name="connsiteX10365" fmla="*/ 1448884 w 5286365"/>
              <a:gd name="connsiteY10365" fmla="*/ 5112538 h 6857999"/>
              <a:gd name="connsiteX10366" fmla="*/ 1445312 w 5286365"/>
              <a:gd name="connsiteY10366" fmla="*/ 5104997 h 6857999"/>
              <a:gd name="connsiteX10367" fmla="*/ 1441344 w 5286365"/>
              <a:gd name="connsiteY10367" fmla="*/ 5097457 h 6857999"/>
              <a:gd name="connsiteX10368" fmla="*/ 1436186 w 5286365"/>
              <a:gd name="connsiteY10368" fmla="*/ 5090313 h 6857999"/>
              <a:gd name="connsiteX10369" fmla="*/ 1430234 w 5286365"/>
              <a:gd name="connsiteY10369" fmla="*/ 5084360 h 6857999"/>
              <a:gd name="connsiteX10370" fmla="*/ 1423488 w 5286365"/>
              <a:gd name="connsiteY10370" fmla="*/ 5079200 h 6857999"/>
              <a:gd name="connsiteX10371" fmla="*/ 1416742 w 5286365"/>
              <a:gd name="connsiteY10371" fmla="*/ 5074835 h 6857999"/>
              <a:gd name="connsiteX10372" fmla="*/ 1413171 w 5286365"/>
              <a:gd name="connsiteY10372" fmla="*/ 5072850 h 6857999"/>
              <a:gd name="connsiteX10373" fmla="*/ 1409203 w 5286365"/>
              <a:gd name="connsiteY10373" fmla="*/ 5071263 h 6857999"/>
              <a:gd name="connsiteX10374" fmla="*/ 1405631 w 5286365"/>
              <a:gd name="connsiteY10374" fmla="*/ 5070469 h 6857999"/>
              <a:gd name="connsiteX10375" fmla="*/ 1401663 w 5286365"/>
              <a:gd name="connsiteY10375" fmla="*/ 5069279 h 6857999"/>
              <a:gd name="connsiteX10376" fmla="*/ 1398885 w 5286365"/>
              <a:gd name="connsiteY10376" fmla="*/ 5068882 h 6857999"/>
              <a:gd name="connsiteX10377" fmla="*/ 1396901 w 5286365"/>
              <a:gd name="connsiteY10377" fmla="*/ 5067691 h 6857999"/>
              <a:gd name="connsiteX10378" fmla="*/ 1396108 w 5286365"/>
              <a:gd name="connsiteY10378" fmla="*/ 5066104 h 6857999"/>
              <a:gd name="connsiteX10379" fmla="*/ 1395314 w 5286365"/>
              <a:gd name="connsiteY10379" fmla="*/ 5064119 h 6857999"/>
              <a:gd name="connsiteX10380" fmla="*/ 1394917 w 5286365"/>
              <a:gd name="connsiteY10380" fmla="*/ 5061738 h 6857999"/>
              <a:gd name="connsiteX10381" fmla="*/ 1395314 w 5286365"/>
              <a:gd name="connsiteY10381" fmla="*/ 5059357 h 6857999"/>
              <a:gd name="connsiteX10382" fmla="*/ 1396901 w 5286365"/>
              <a:gd name="connsiteY10382" fmla="*/ 5053800 h 6857999"/>
              <a:gd name="connsiteX10383" fmla="*/ 1399679 w 5286365"/>
              <a:gd name="connsiteY10383" fmla="*/ 5047847 h 6857999"/>
              <a:gd name="connsiteX10384" fmla="*/ 1402457 w 5286365"/>
              <a:gd name="connsiteY10384" fmla="*/ 5042688 h 6857999"/>
              <a:gd name="connsiteX10385" fmla="*/ 1406028 w 5286365"/>
              <a:gd name="connsiteY10385" fmla="*/ 5038322 h 6857999"/>
              <a:gd name="connsiteX10386" fmla="*/ 1409203 w 5286365"/>
              <a:gd name="connsiteY10386" fmla="*/ 5035147 h 6857999"/>
              <a:gd name="connsiteX10387" fmla="*/ 1409203 w 5286365"/>
              <a:gd name="connsiteY10387" fmla="*/ 5032766 h 6857999"/>
              <a:gd name="connsiteX10388" fmla="*/ 1408012 w 5286365"/>
              <a:gd name="connsiteY10388" fmla="*/ 5030782 h 6857999"/>
              <a:gd name="connsiteX10389" fmla="*/ 1407218 w 5286365"/>
              <a:gd name="connsiteY10389" fmla="*/ 5029194 h 6857999"/>
              <a:gd name="connsiteX10390" fmla="*/ 1404838 w 5286365"/>
              <a:gd name="connsiteY10390" fmla="*/ 5028004 h 6857999"/>
              <a:gd name="connsiteX10391" fmla="*/ 1402854 w 5286365"/>
              <a:gd name="connsiteY10391" fmla="*/ 5027210 h 6857999"/>
              <a:gd name="connsiteX10392" fmla="*/ 1400473 w 5286365"/>
              <a:gd name="connsiteY10392" fmla="*/ 5026813 h 6857999"/>
              <a:gd name="connsiteX10393" fmla="*/ 1394917 w 5286365"/>
              <a:gd name="connsiteY10393" fmla="*/ 5025225 h 6857999"/>
              <a:gd name="connsiteX10394" fmla="*/ 1390156 w 5286365"/>
              <a:gd name="connsiteY10394" fmla="*/ 5024035 h 6857999"/>
              <a:gd name="connsiteX10395" fmla="*/ 1387378 w 5286365"/>
              <a:gd name="connsiteY10395" fmla="*/ 5023241 h 6857999"/>
              <a:gd name="connsiteX10396" fmla="*/ 1385791 w 5286365"/>
              <a:gd name="connsiteY10396" fmla="*/ 5022050 h 6857999"/>
              <a:gd name="connsiteX10397" fmla="*/ 1384600 w 5286365"/>
              <a:gd name="connsiteY10397" fmla="*/ 5020463 h 6857999"/>
              <a:gd name="connsiteX10398" fmla="*/ 1383410 w 5286365"/>
              <a:gd name="connsiteY10398" fmla="*/ 5018479 h 6857999"/>
              <a:gd name="connsiteX10399" fmla="*/ 1383410 w 5286365"/>
              <a:gd name="connsiteY10399" fmla="*/ 5016097 h 6857999"/>
              <a:gd name="connsiteX10400" fmla="*/ 1384600 w 5286365"/>
              <a:gd name="connsiteY10400" fmla="*/ 5012525 h 6857999"/>
              <a:gd name="connsiteX10401" fmla="*/ 1381823 w 5286365"/>
              <a:gd name="connsiteY10401" fmla="*/ 5019272 h 6857999"/>
              <a:gd name="connsiteX10402" fmla="*/ 1379442 w 5286365"/>
              <a:gd name="connsiteY10402" fmla="*/ 5025622 h 6857999"/>
              <a:gd name="connsiteX10403" fmla="*/ 1377458 w 5286365"/>
              <a:gd name="connsiteY10403" fmla="*/ 5031972 h 6857999"/>
              <a:gd name="connsiteX10404" fmla="*/ 1375871 w 5286365"/>
              <a:gd name="connsiteY10404" fmla="*/ 5038719 h 6857999"/>
              <a:gd name="connsiteX10405" fmla="*/ 1375077 w 5286365"/>
              <a:gd name="connsiteY10405" fmla="*/ 5045863 h 6857999"/>
              <a:gd name="connsiteX10406" fmla="*/ 1374283 w 5286365"/>
              <a:gd name="connsiteY10406" fmla="*/ 5053404 h 6857999"/>
              <a:gd name="connsiteX10407" fmla="*/ 1373886 w 5286365"/>
              <a:gd name="connsiteY10407" fmla="*/ 5067691 h 6857999"/>
              <a:gd name="connsiteX10408" fmla="*/ 1373886 w 5286365"/>
              <a:gd name="connsiteY10408" fmla="*/ 5083169 h 6857999"/>
              <a:gd name="connsiteX10409" fmla="*/ 1375474 w 5286365"/>
              <a:gd name="connsiteY10409" fmla="*/ 5099044 h 6857999"/>
              <a:gd name="connsiteX10410" fmla="*/ 1379045 w 5286365"/>
              <a:gd name="connsiteY10410" fmla="*/ 5131985 h 6857999"/>
              <a:gd name="connsiteX10411" fmla="*/ 1383410 w 5286365"/>
              <a:gd name="connsiteY10411" fmla="*/ 5131588 h 6857999"/>
              <a:gd name="connsiteX10412" fmla="*/ 1387378 w 5286365"/>
              <a:gd name="connsiteY10412" fmla="*/ 5130397 h 6857999"/>
              <a:gd name="connsiteX10413" fmla="*/ 1390156 w 5286365"/>
              <a:gd name="connsiteY10413" fmla="*/ 5128413 h 6857999"/>
              <a:gd name="connsiteX10414" fmla="*/ 1392537 w 5286365"/>
              <a:gd name="connsiteY10414" fmla="*/ 5126032 h 6857999"/>
              <a:gd name="connsiteX10415" fmla="*/ 1394124 w 5286365"/>
              <a:gd name="connsiteY10415" fmla="*/ 5123650 h 6857999"/>
              <a:gd name="connsiteX10416" fmla="*/ 1395314 w 5286365"/>
              <a:gd name="connsiteY10416" fmla="*/ 5120475 h 6857999"/>
              <a:gd name="connsiteX10417" fmla="*/ 1397695 w 5286365"/>
              <a:gd name="connsiteY10417" fmla="*/ 5114522 h 6857999"/>
              <a:gd name="connsiteX10418" fmla="*/ 1399679 w 5286365"/>
              <a:gd name="connsiteY10418" fmla="*/ 5107775 h 6857999"/>
              <a:gd name="connsiteX10419" fmla="*/ 1400870 w 5286365"/>
              <a:gd name="connsiteY10419" fmla="*/ 5105394 h 6857999"/>
              <a:gd name="connsiteX10420" fmla="*/ 1402854 w 5286365"/>
              <a:gd name="connsiteY10420" fmla="*/ 5103013 h 6857999"/>
              <a:gd name="connsiteX10421" fmla="*/ 1405631 w 5286365"/>
              <a:gd name="connsiteY10421" fmla="*/ 5100235 h 6857999"/>
              <a:gd name="connsiteX10422" fmla="*/ 1409203 w 5286365"/>
              <a:gd name="connsiteY10422" fmla="*/ 5099044 h 6857999"/>
              <a:gd name="connsiteX10423" fmla="*/ 1413171 w 5286365"/>
              <a:gd name="connsiteY10423" fmla="*/ 5097854 h 6857999"/>
              <a:gd name="connsiteX10424" fmla="*/ 1417932 w 5286365"/>
              <a:gd name="connsiteY10424" fmla="*/ 5097854 h 6857999"/>
              <a:gd name="connsiteX10425" fmla="*/ 1416742 w 5286365"/>
              <a:gd name="connsiteY10425" fmla="*/ 5103013 h 6857999"/>
              <a:gd name="connsiteX10426" fmla="*/ 1416742 w 5286365"/>
              <a:gd name="connsiteY10426" fmla="*/ 5107379 h 6857999"/>
              <a:gd name="connsiteX10427" fmla="*/ 1417536 w 5286365"/>
              <a:gd name="connsiteY10427" fmla="*/ 5110950 h 6857999"/>
              <a:gd name="connsiteX10428" fmla="*/ 1419123 w 5286365"/>
              <a:gd name="connsiteY10428" fmla="*/ 5114125 h 6857999"/>
              <a:gd name="connsiteX10429" fmla="*/ 1421504 w 5286365"/>
              <a:gd name="connsiteY10429" fmla="*/ 5116904 h 6857999"/>
              <a:gd name="connsiteX10430" fmla="*/ 1424678 w 5286365"/>
              <a:gd name="connsiteY10430" fmla="*/ 5118888 h 6857999"/>
              <a:gd name="connsiteX10431" fmla="*/ 1431027 w 5286365"/>
              <a:gd name="connsiteY10431" fmla="*/ 5122460 h 6857999"/>
              <a:gd name="connsiteX10432" fmla="*/ 1437773 w 5286365"/>
              <a:gd name="connsiteY10432" fmla="*/ 5126429 h 6857999"/>
              <a:gd name="connsiteX10433" fmla="*/ 1440551 w 5286365"/>
              <a:gd name="connsiteY10433" fmla="*/ 5129207 h 6857999"/>
              <a:gd name="connsiteX10434" fmla="*/ 1443328 w 5286365"/>
              <a:gd name="connsiteY10434" fmla="*/ 5131588 h 6857999"/>
              <a:gd name="connsiteX10435" fmla="*/ 1444519 w 5286365"/>
              <a:gd name="connsiteY10435" fmla="*/ 5134366 h 6857999"/>
              <a:gd name="connsiteX10436" fmla="*/ 1445312 w 5286365"/>
              <a:gd name="connsiteY10436" fmla="*/ 5138732 h 6857999"/>
              <a:gd name="connsiteX10437" fmla="*/ 1444519 w 5286365"/>
              <a:gd name="connsiteY10437" fmla="*/ 5143097 h 6857999"/>
              <a:gd name="connsiteX10438" fmla="*/ 1443328 w 5286365"/>
              <a:gd name="connsiteY10438" fmla="*/ 5148654 h 6857999"/>
              <a:gd name="connsiteX10439" fmla="*/ 1440154 w 5286365"/>
              <a:gd name="connsiteY10439" fmla="*/ 5148257 h 6857999"/>
              <a:gd name="connsiteX10440" fmla="*/ 1438170 w 5286365"/>
              <a:gd name="connsiteY10440" fmla="*/ 5146669 h 6857999"/>
              <a:gd name="connsiteX10441" fmla="*/ 1436583 w 5286365"/>
              <a:gd name="connsiteY10441" fmla="*/ 5144685 h 6857999"/>
              <a:gd name="connsiteX10442" fmla="*/ 1436186 w 5286365"/>
              <a:gd name="connsiteY10442" fmla="*/ 5142700 h 6857999"/>
              <a:gd name="connsiteX10443" fmla="*/ 1434995 w 5286365"/>
              <a:gd name="connsiteY10443" fmla="*/ 5137144 h 6857999"/>
              <a:gd name="connsiteX10444" fmla="*/ 1434598 w 5286365"/>
              <a:gd name="connsiteY10444" fmla="*/ 5131588 h 6857999"/>
              <a:gd name="connsiteX10445" fmla="*/ 1426662 w 5286365"/>
              <a:gd name="connsiteY10445" fmla="*/ 5135160 h 6857999"/>
              <a:gd name="connsiteX10446" fmla="*/ 1419123 w 5286365"/>
              <a:gd name="connsiteY10446" fmla="*/ 5138732 h 6857999"/>
              <a:gd name="connsiteX10447" fmla="*/ 1411980 w 5286365"/>
              <a:gd name="connsiteY10447" fmla="*/ 5142700 h 6857999"/>
              <a:gd name="connsiteX10448" fmla="*/ 1406028 w 5286365"/>
              <a:gd name="connsiteY10448" fmla="*/ 5146669 h 6857999"/>
              <a:gd name="connsiteX10449" fmla="*/ 1400076 w 5286365"/>
              <a:gd name="connsiteY10449" fmla="*/ 5151432 h 6857999"/>
              <a:gd name="connsiteX10450" fmla="*/ 1394917 w 5286365"/>
              <a:gd name="connsiteY10450" fmla="*/ 5156591 h 6857999"/>
              <a:gd name="connsiteX10451" fmla="*/ 1390156 w 5286365"/>
              <a:gd name="connsiteY10451" fmla="*/ 5162147 h 6857999"/>
              <a:gd name="connsiteX10452" fmla="*/ 1385791 w 5286365"/>
              <a:gd name="connsiteY10452" fmla="*/ 5167704 h 6857999"/>
              <a:gd name="connsiteX10453" fmla="*/ 1381823 w 5286365"/>
              <a:gd name="connsiteY10453" fmla="*/ 5173657 h 6857999"/>
              <a:gd name="connsiteX10454" fmla="*/ 1378251 w 5286365"/>
              <a:gd name="connsiteY10454" fmla="*/ 5180404 h 6857999"/>
              <a:gd name="connsiteX10455" fmla="*/ 1375474 w 5286365"/>
              <a:gd name="connsiteY10455" fmla="*/ 5186754 h 6857999"/>
              <a:gd name="connsiteX10456" fmla="*/ 1372299 w 5286365"/>
              <a:gd name="connsiteY10456" fmla="*/ 5193897 h 6857999"/>
              <a:gd name="connsiteX10457" fmla="*/ 1369918 w 5286365"/>
              <a:gd name="connsiteY10457" fmla="*/ 5200644 h 6857999"/>
              <a:gd name="connsiteX10458" fmla="*/ 1367934 w 5286365"/>
              <a:gd name="connsiteY10458" fmla="*/ 5208185 h 6857999"/>
              <a:gd name="connsiteX10459" fmla="*/ 1364363 w 5286365"/>
              <a:gd name="connsiteY10459" fmla="*/ 5223266 h 6857999"/>
              <a:gd name="connsiteX10460" fmla="*/ 1360395 w 5286365"/>
              <a:gd name="connsiteY10460" fmla="*/ 5218900 h 6857999"/>
              <a:gd name="connsiteX10461" fmla="*/ 1357220 w 5286365"/>
              <a:gd name="connsiteY10461" fmla="*/ 5213741 h 6857999"/>
              <a:gd name="connsiteX10462" fmla="*/ 1355236 w 5286365"/>
              <a:gd name="connsiteY10462" fmla="*/ 5209375 h 6857999"/>
              <a:gd name="connsiteX10463" fmla="*/ 1354443 w 5286365"/>
              <a:gd name="connsiteY10463" fmla="*/ 5203819 h 6857999"/>
              <a:gd name="connsiteX10464" fmla="*/ 1354046 w 5286365"/>
              <a:gd name="connsiteY10464" fmla="*/ 5198660 h 6857999"/>
              <a:gd name="connsiteX10465" fmla="*/ 1354443 w 5286365"/>
              <a:gd name="connsiteY10465" fmla="*/ 5193104 h 6857999"/>
              <a:gd name="connsiteX10466" fmla="*/ 1355236 w 5286365"/>
              <a:gd name="connsiteY10466" fmla="*/ 5188341 h 6857999"/>
              <a:gd name="connsiteX10467" fmla="*/ 1356824 w 5286365"/>
              <a:gd name="connsiteY10467" fmla="*/ 5182785 h 6857999"/>
              <a:gd name="connsiteX10468" fmla="*/ 1358808 w 5286365"/>
              <a:gd name="connsiteY10468" fmla="*/ 5177625 h 6857999"/>
              <a:gd name="connsiteX10469" fmla="*/ 1361189 w 5286365"/>
              <a:gd name="connsiteY10469" fmla="*/ 5172863 h 6857999"/>
              <a:gd name="connsiteX10470" fmla="*/ 1363966 w 5286365"/>
              <a:gd name="connsiteY10470" fmla="*/ 5167704 h 6857999"/>
              <a:gd name="connsiteX10471" fmla="*/ 1366744 w 5286365"/>
              <a:gd name="connsiteY10471" fmla="*/ 5163338 h 6857999"/>
              <a:gd name="connsiteX10472" fmla="*/ 1373093 w 5286365"/>
              <a:gd name="connsiteY10472" fmla="*/ 5155004 h 6857999"/>
              <a:gd name="connsiteX10473" fmla="*/ 1379045 w 5286365"/>
              <a:gd name="connsiteY10473" fmla="*/ 5149050 h 6857999"/>
              <a:gd name="connsiteX10474" fmla="*/ 1375871 w 5286365"/>
              <a:gd name="connsiteY10474" fmla="*/ 5146669 h 6857999"/>
              <a:gd name="connsiteX10475" fmla="*/ 1373093 w 5286365"/>
              <a:gd name="connsiteY10475" fmla="*/ 5143891 h 6857999"/>
              <a:gd name="connsiteX10476" fmla="*/ 1370315 w 5286365"/>
              <a:gd name="connsiteY10476" fmla="*/ 5141113 h 6857999"/>
              <a:gd name="connsiteX10477" fmla="*/ 1367934 w 5286365"/>
              <a:gd name="connsiteY10477" fmla="*/ 5137938 h 6857999"/>
              <a:gd name="connsiteX10478" fmla="*/ 1365950 w 5286365"/>
              <a:gd name="connsiteY10478" fmla="*/ 5134366 h 6857999"/>
              <a:gd name="connsiteX10479" fmla="*/ 1364363 w 5286365"/>
              <a:gd name="connsiteY10479" fmla="*/ 5131191 h 6857999"/>
              <a:gd name="connsiteX10480" fmla="*/ 1361189 w 5286365"/>
              <a:gd name="connsiteY10480" fmla="*/ 5122857 h 6857999"/>
              <a:gd name="connsiteX10481" fmla="*/ 1359205 w 5286365"/>
              <a:gd name="connsiteY10481" fmla="*/ 5114919 h 6857999"/>
              <a:gd name="connsiteX10482" fmla="*/ 1357220 w 5286365"/>
              <a:gd name="connsiteY10482" fmla="*/ 5106585 h 6857999"/>
              <a:gd name="connsiteX10483" fmla="*/ 1355236 w 5286365"/>
              <a:gd name="connsiteY10483" fmla="*/ 5098250 h 6857999"/>
              <a:gd name="connsiteX10484" fmla="*/ 1353252 w 5286365"/>
              <a:gd name="connsiteY10484" fmla="*/ 5089916 h 6857999"/>
              <a:gd name="connsiteX10485" fmla="*/ 1350872 w 5286365"/>
              <a:gd name="connsiteY10485" fmla="*/ 5082375 h 6857999"/>
              <a:gd name="connsiteX10486" fmla="*/ 1347697 w 5286365"/>
              <a:gd name="connsiteY10486" fmla="*/ 5074835 h 6857999"/>
              <a:gd name="connsiteX10487" fmla="*/ 1345713 w 5286365"/>
              <a:gd name="connsiteY10487" fmla="*/ 5071263 h 6857999"/>
              <a:gd name="connsiteX10488" fmla="*/ 1343332 w 5286365"/>
              <a:gd name="connsiteY10488" fmla="*/ 5068088 h 6857999"/>
              <a:gd name="connsiteX10489" fmla="*/ 1340951 w 5286365"/>
              <a:gd name="connsiteY10489" fmla="*/ 5065310 h 6857999"/>
              <a:gd name="connsiteX10490" fmla="*/ 1337777 w 5286365"/>
              <a:gd name="connsiteY10490" fmla="*/ 5062929 h 6857999"/>
              <a:gd name="connsiteX10491" fmla="*/ 1334206 w 5286365"/>
              <a:gd name="connsiteY10491" fmla="*/ 5060150 h 6857999"/>
              <a:gd name="connsiteX10492" fmla="*/ 1330634 w 5286365"/>
              <a:gd name="connsiteY10492" fmla="*/ 5058166 h 6857999"/>
              <a:gd name="connsiteX10493" fmla="*/ 1326269 w 5286365"/>
              <a:gd name="connsiteY10493" fmla="*/ 5056182 h 6857999"/>
              <a:gd name="connsiteX10494" fmla="*/ 1321904 w 5286365"/>
              <a:gd name="connsiteY10494" fmla="*/ 5054594 h 6857999"/>
              <a:gd name="connsiteX10495" fmla="*/ 1316349 w 5286365"/>
              <a:gd name="connsiteY10495" fmla="*/ 5053800 h 6857999"/>
              <a:gd name="connsiteX10496" fmla="*/ 1310794 w 5286365"/>
              <a:gd name="connsiteY10496" fmla="*/ 5053404 h 6857999"/>
              <a:gd name="connsiteX10497" fmla="*/ 1304048 w 5286365"/>
              <a:gd name="connsiteY10497" fmla="*/ 5053404 h 6857999"/>
              <a:gd name="connsiteX10498" fmla="*/ 1297302 w 5286365"/>
              <a:gd name="connsiteY10498" fmla="*/ 5053404 h 6857999"/>
              <a:gd name="connsiteX10499" fmla="*/ 1299683 w 5286365"/>
              <a:gd name="connsiteY10499" fmla="*/ 5050229 h 6857999"/>
              <a:gd name="connsiteX10500" fmla="*/ 1302064 w 5286365"/>
              <a:gd name="connsiteY10500" fmla="*/ 5047054 h 6857999"/>
              <a:gd name="connsiteX10501" fmla="*/ 1303651 w 5286365"/>
              <a:gd name="connsiteY10501" fmla="*/ 5044275 h 6857999"/>
              <a:gd name="connsiteX10502" fmla="*/ 1305238 w 5286365"/>
              <a:gd name="connsiteY10502" fmla="*/ 5041100 h 6857999"/>
              <a:gd name="connsiteX10503" fmla="*/ 1306032 w 5286365"/>
              <a:gd name="connsiteY10503" fmla="*/ 5038719 h 6857999"/>
              <a:gd name="connsiteX10504" fmla="*/ 1306826 w 5286365"/>
              <a:gd name="connsiteY10504" fmla="*/ 5035544 h 6857999"/>
              <a:gd name="connsiteX10505" fmla="*/ 1307222 w 5286365"/>
              <a:gd name="connsiteY10505" fmla="*/ 5033163 h 6857999"/>
              <a:gd name="connsiteX10506" fmla="*/ 1306826 w 5286365"/>
              <a:gd name="connsiteY10506" fmla="*/ 5030782 h 6857999"/>
              <a:gd name="connsiteX10507" fmla="*/ 1306826 w 5286365"/>
              <a:gd name="connsiteY10507" fmla="*/ 5027607 h 6857999"/>
              <a:gd name="connsiteX10508" fmla="*/ 1305635 w 5286365"/>
              <a:gd name="connsiteY10508" fmla="*/ 5025225 h 6857999"/>
              <a:gd name="connsiteX10509" fmla="*/ 1303651 w 5286365"/>
              <a:gd name="connsiteY10509" fmla="*/ 5020463 h 6857999"/>
              <a:gd name="connsiteX10510" fmla="*/ 1300080 w 5286365"/>
              <a:gd name="connsiteY10510" fmla="*/ 5015700 h 6857999"/>
              <a:gd name="connsiteX10511" fmla="*/ 1296112 w 5286365"/>
              <a:gd name="connsiteY10511" fmla="*/ 5010938 h 6857999"/>
              <a:gd name="connsiteX10512" fmla="*/ 1291747 w 5286365"/>
              <a:gd name="connsiteY10512" fmla="*/ 5006572 h 6857999"/>
              <a:gd name="connsiteX10513" fmla="*/ 1286588 w 5286365"/>
              <a:gd name="connsiteY10513" fmla="*/ 5002207 h 6857999"/>
              <a:gd name="connsiteX10514" fmla="*/ 1275478 w 5286365"/>
              <a:gd name="connsiteY10514" fmla="*/ 4993079 h 6857999"/>
              <a:gd name="connsiteX10515" fmla="*/ 1264367 w 5286365"/>
              <a:gd name="connsiteY10515" fmla="*/ 4983950 h 6857999"/>
              <a:gd name="connsiteX10516" fmla="*/ 1260002 w 5286365"/>
              <a:gd name="connsiteY10516" fmla="*/ 4978791 h 6857999"/>
              <a:gd name="connsiteX10517" fmla="*/ 1255637 w 5286365"/>
              <a:gd name="connsiteY10517" fmla="*/ 4974029 h 6857999"/>
              <a:gd name="connsiteX10518" fmla="*/ 1261589 w 5286365"/>
              <a:gd name="connsiteY10518" fmla="*/ 4970457 h 6857999"/>
              <a:gd name="connsiteX10519" fmla="*/ 1266351 w 5286365"/>
              <a:gd name="connsiteY10519" fmla="*/ 4968472 h 6857999"/>
              <a:gd name="connsiteX10520" fmla="*/ 1269129 w 5286365"/>
              <a:gd name="connsiteY10520" fmla="*/ 4968075 h 6857999"/>
              <a:gd name="connsiteX10521" fmla="*/ 1271113 w 5286365"/>
              <a:gd name="connsiteY10521" fmla="*/ 4967282 h 6857999"/>
              <a:gd name="connsiteX10522" fmla="*/ 1273097 w 5286365"/>
              <a:gd name="connsiteY10522" fmla="*/ 4968075 h 6857999"/>
              <a:gd name="connsiteX10523" fmla="*/ 1274684 w 5286365"/>
              <a:gd name="connsiteY10523" fmla="*/ 4968472 h 6857999"/>
              <a:gd name="connsiteX10524" fmla="*/ 1278255 w 5286365"/>
              <a:gd name="connsiteY10524" fmla="*/ 4970060 h 6857999"/>
              <a:gd name="connsiteX10525" fmla="*/ 1280636 w 5286365"/>
              <a:gd name="connsiteY10525" fmla="*/ 4972838 h 6857999"/>
              <a:gd name="connsiteX10526" fmla="*/ 1283017 w 5286365"/>
              <a:gd name="connsiteY10526" fmla="*/ 4976013 h 6857999"/>
              <a:gd name="connsiteX10527" fmla="*/ 1285001 w 5286365"/>
              <a:gd name="connsiteY10527" fmla="*/ 4979982 h 6857999"/>
              <a:gd name="connsiteX10528" fmla="*/ 1288969 w 5286365"/>
              <a:gd name="connsiteY10528" fmla="*/ 4988316 h 6857999"/>
              <a:gd name="connsiteX10529" fmla="*/ 1292541 w 5286365"/>
              <a:gd name="connsiteY10529" fmla="*/ 4997047 h 6857999"/>
              <a:gd name="connsiteX10530" fmla="*/ 1295318 w 5286365"/>
              <a:gd name="connsiteY10530" fmla="*/ 5001016 h 6857999"/>
              <a:gd name="connsiteX10531" fmla="*/ 1297699 w 5286365"/>
              <a:gd name="connsiteY10531" fmla="*/ 5004191 h 6857999"/>
              <a:gd name="connsiteX10532" fmla="*/ 1300477 w 5286365"/>
              <a:gd name="connsiteY10532" fmla="*/ 5006572 h 6857999"/>
              <a:gd name="connsiteX10533" fmla="*/ 1302064 w 5286365"/>
              <a:gd name="connsiteY10533" fmla="*/ 5006969 h 6857999"/>
              <a:gd name="connsiteX10534" fmla="*/ 1304048 w 5286365"/>
              <a:gd name="connsiteY10534" fmla="*/ 5007366 h 6857999"/>
              <a:gd name="connsiteX10535" fmla="*/ 1310000 w 5286365"/>
              <a:gd name="connsiteY10535" fmla="*/ 5006175 h 6857999"/>
              <a:gd name="connsiteX10536" fmla="*/ 1312381 w 5286365"/>
              <a:gd name="connsiteY10536" fmla="*/ 5004985 h 6857999"/>
              <a:gd name="connsiteX10537" fmla="*/ 1314365 w 5286365"/>
              <a:gd name="connsiteY10537" fmla="*/ 5004191 h 6857999"/>
              <a:gd name="connsiteX10538" fmla="*/ 1315159 w 5286365"/>
              <a:gd name="connsiteY10538" fmla="*/ 5003000 h 6857999"/>
              <a:gd name="connsiteX10539" fmla="*/ 1315555 w 5286365"/>
              <a:gd name="connsiteY10539" fmla="*/ 5002207 h 6857999"/>
              <a:gd name="connsiteX10540" fmla="*/ 1316349 w 5286365"/>
              <a:gd name="connsiteY10540" fmla="*/ 5000619 h 6857999"/>
              <a:gd name="connsiteX10541" fmla="*/ 1316349 w 5286365"/>
              <a:gd name="connsiteY10541" fmla="*/ 4999032 h 6857999"/>
              <a:gd name="connsiteX10542" fmla="*/ 1315159 w 5286365"/>
              <a:gd name="connsiteY10542" fmla="*/ 4995857 h 6857999"/>
              <a:gd name="connsiteX10543" fmla="*/ 1313175 w 5286365"/>
              <a:gd name="connsiteY10543" fmla="*/ 4993079 h 6857999"/>
              <a:gd name="connsiteX10544" fmla="*/ 1307222 w 5286365"/>
              <a:gd name="connsiteY10544" fmla="*/ 4985935 h 6857999"/>
              <a:gd name="connsiteX10545" fmla="*/ 1301270 w 5286365"/>
              <a:gd name="connsiteY10545" fmla="*/ 4978791 h 6857999"/>
              <a:gd name="connsiteX10546" fmla="*/ 1298096 w 5286365"/>
              <a:gd name="connsiteY10546" fmla="*/ 4974822 h 6857999"/>
              <a:gd name="connsiteX10547" fmla="*/ 1296509 w 5286365"/>
              <a:gd name="connsiteY10547" fmla="*/ 4970854 h 6857999"/>
              <a:gd name="connsiteX10548" fmla="*/ 1296112 w 5286365"/>
              <a:gd name="connsiteY10548" fmla="*/ 4969266 h 6857999"/>
              <a:gd name="connsiteX10549" fmla="*/ 1295715 w 5286365"/>
              <a:gd name="connsiteY10549" fmla="*/ 4967282 h 6857999"/>
              <a:gd name="connsiteX10550" fmla="*/ 1296112 w 5286365"/>
              <a:gd name="connsiteY10550" fmla="*/ 4965297 h 6857999"/>
              <a:gd name="connsiteX10551" fmla="*/ 1296509 w 5286365"/>
              <a:gd name="connsiteY10551" fmla="*/ 4963710 h 6857999"/>
              <a:gd name="connsiteX10552" fmla="*/ 1297699 w 5286365"/>
              <a:gd name="connsiteY10552" fmla="*/ 4961725 h 6857999"/>
              <a:gd name="connsiteX10553" fmla="*/ 1299286 w 5286365"/>
              <a:gd name="connsiteY10553" fmla="*/ 4959741 h 6857999"/>
              <a:gd name="connsiteX10554" fmla="*/ 1300477 w 5286365"/>
              <a:gd name="connsiteY10554" fmla="*/ 4958550 h 6857999"/>
              <a:gd name="connsiteX10555" fmla="*/ 1303254 w 5286365"/>
              <a:gd name="connsiteY10555" fmla="*/ 4956963 h 6857999"/>
              <a:gd name="connsiteX10556" fmla="*/ 1300477 w 5286365"/>
              <a:gd name="connsiteY10556" fmla="*/ 4953788 h 6857999"/>
              <a:gd name="connsiteX10557" fmla="*/ 1298096 w 5286365"/>
              <a:gd name="connsiteY10557" fmla="*/ 4951804 h 6857999"/>
              <a:gd name="connsiteX10558" fmla="*/ 1296112 w 5286365"/>
              <a:gd name="connsiteY10558" fmla="*/ 4951407 h 6857999"/>
              <a:gd name="connsiteX10559" fmla="*/ 1293731 w 5286365"/>
              <a:gd name="connsiteY10559" fmla="*/ 4951407 h 6857999"/>
              <a:gd name="connsiteX10560" fmla="*/ 1290953 w 5286365"/>
              <a:gd name="connsiteY10560" fmla="*/ 4951804 h 6857999"/>
              <a:gd name="connsiteX10561" fmla="*/ 1288572 w 5286365"/>
              <a:gd name="connsiteY10561" fmla="*/ 4952994 h 6857999"/>
              <a:gd name="connsiteX10562" fmla="*/ 1283414 w 5286365"/>
              <a:gd name="connsiteY10562" fmla="*/ 4956169 h 6857999"/>
              <a:gd name="connsiteX10563" fmla="*/ 1279049 w 5286365"/>
              <a:gd name="connsiteY10563" fmla="*/ 4959741 h 6857999"/>
              <a:gd name="connsiteX10564" fmla="*/ 1276668 w 5286365"/>
              <a:gd name="connsiteY10564" fmla="*/ 4960932 h 6857999"/>
              <a:gd name="connsiteX10565" fmla="*/ 1273890 w 5286365"/>
              <a:gd name="connsiteY10565" fmla="*/ 4961725 h 6857999"/>
              <a:gd name="connsiteX10566" fmla="*/ 1271113 w 5286365"/>
              <a:gd name="connsiteY10566" fmla="*/ 4961725 h 6857999"/>
              <a:gd name="connsiteX10567" fmla="*/ 1268732 w 5286365"/>
              <a:gd name="connsiteY10567" fmla="*/ 4961329 h 6857999"/>
              <a:gd name="connsiteX10568" fmla="*/ 1265954 w 5286365"/>
              <a:gd name="connsiteY10568" fmla="*/ 4959741 h 6857999"/>
              <a:gd name="connsiteX10569" fmla="*/ 1263177 w 5286365"/>
              <a:gd name="connsiteY10569" fmla="*/ 4956963 h 6857999"/>
              <a:gd name="connsiteX10570" fmla="*/ 1263970 w 5286365"/>
              <a:gd name="connsiteY10570" fmla="*/ 4947438 h 6857999"/>
              <a:gd name="connsiteX10571" fmla="*/ 1265557 w 5286365"/>
              <a:gd name="connsiteY10571" fmla="*/ 4936722 h 6857999"/>
              <a:gd name="connsiteX10572" fmla="*/ 1269922 w 5286365"/>
              <a:gd name="connsiteY10572" fmla="*/ 4915688 h 6857999"/>
              <a:gd name="connsiteX10573" fmla="*/ 1275081 w 5286365"/>
              <a:gd name="connsiteY10573" fmla="*/ 4893066 h 6857999"/>
              <a:gd name="connsiteX10574" fmla="*/ 1277065 w 5286365"/>
              <a:gd name="connsiteY10574" fmla="*/ 4881954 h 6857999"/>
              <a:gd name="connsiteX10575" fmla="*/ 1279446 w 5286365"/>
              <a:gd name="connsiteY10575" fmla="*/ 4870444 h 6857999"/>
              <a:gd name="connsiteX10576" fmla="*/ 1281033 w 5286365"/>
              <a:gd name="connsiteY10576" fmla="*/ 4859332 h 6857999"/>
              <a:gd name="connsiteX10577" fmla="*/ 1282223 w 5286365"/>
              <a:gd name="connsiteY10577" fmla="*/ 4848616 h 6857999"/>
              <a:gd name="connsiteX10578" fmla="*/ 1282620 w 5286365"/>
              <a:gd name="connsiteY10578" fmla="*/ 4837504 h 6857999"/>
              <a:gd name="connsiteX10579" fmla="*/ 1282223 w 5286365"/>
              <a:gd name="connsiteY10579" fmla="*/ 4826391 h 6857999"/>
              <a:gd name="connsiteX10580" fmla="*/ 1280239 w 5286365"/>
              <a:gd name="connsiteY10580" fmla="*/ 4815675 h 6857999"/>
              <a:gd name="connsiteX10581" fmla="*/ 1279049 w 5286365"/>
              <a:gd name="connsiteY10581" fmla="*/ 4810913 h 6857999"/>
              <a:gd name="connsiteX10582" fmla="*/ 1277462 w 5286365"/>
              <a:gd name="connsiteY10582" fmla="*/ 4805754 h 6857999"/>
              <a:gd name="connsiteX10583" fmla="*/ 1275478 w 5286365"/>
              <a:gd name="connsiteY10583" fmla="*/ 4800594 h 6857999"/>
              <a:gd name="connsiteX10584" fmla="*/ 1273494 w 5286365"/>
              <a:gd name="connsiteY10584" fmla="*/ 4795832 h 6857999"/>
              <a:gd name="connsiteX10585" fmla="*/ 1271113 w 5286365"/>
              <a:gd name="connsiteY10585" fmla="*/ 4791069 h 6857999"/>
              <a:gd name="connsiteX10586" fmla="*/ 1267938 w 5286365"/>
              <a:gd name="connsiteY10586" fmla="*/ 4786704 h 6857999"/>
              <a:gd name="connsiteX10587" fmla="*/ 1265954 w 5286365"/>
              <a:gd name="connsiteY10587" fmla="*/ 4786704 h 6857999"/>
              <a:gd name="connsiteX10588" fmla="*/ 1264367 w 5286365"/>
              <a:gd name="connsiteY10588" fmla="*/ 4787894 h 6857999"/>
              <a:gd name="connsiteX10589" fmla="*/ 1263177 w 5286365"/>
              <a:gd name="connsiteY10589" fmla="*/ 4788688 h 6857999"/>
              <a:gd name="connsiteX10590" fmla="*/ 1262383 w 5286365"/>
              <a:gd name="connsiteY10590" fmla="*/ 4789879 h 6857999"/>
              <a:gd name="connsiteX10591" fmla="*/ 1261193 w 5286365"/>
              <a:gd name="connsiteY10591" fmla="*/ 4792260 h 6857999"/>
              <a:gd name="connsiteX10592" fmla="*/ 1260399 w 5286365"/>
              <a:gd name="connsiteY10592" fmla="*/ 4795435 h 6857999"/>
              <a:gd name="connsiteX10593" fmla="*/ 1260399 w 5286365"/>
              <a:gd name="connsiteY10593" fmla="*/ 4802182 h 6857999"/>
              <a:gd name="connsiteX10594" fmla="*/ 1260399 w 5286365"/>
              <a:gd name="connsiteY10594" fmla="*/ 4805754 h 6857999"/>
              <a:gd name="connsiteX10595" fmla="*/ 1260399 w 5286365"/>
              <a:gd name="connsiteY10595" fmla="*/ 4809325 h 6857999"/>
              <a:gd name="connsiteX10596" fmla="*/ 1252463 w 5286365"/>
              <a:gd name="connsiteY10596" fmla="*/ 4800197 h 6857999"/>
              <a:gd name="connsiteX10597" fmla="*/ 1249288 w 5286365"/>
              <a:gd name="connsiteY10597" fmla="*/ 4797816 h 6857999"/>
              <a:gd name="connsiteX10598" fmla="*/ 1246907 w 5286365"/>
              <a:gd name="connsiteY10598" fmla="*/ 4796229 h 6857999"/>
              <a:gd name="connsiteX10599" fmla="*/ 1244527 w 5286365"/>
              <a:gd name="connsiteY10599" fmla="*/ 4795435 h 6857999"/>
              <a:gd name="connsiteX10600" fmla="*/ 1240558 w 5286365"/>
              <a:gd name="connsiteY10600" fmla="*/ 4794244 h 6857999"/>
              <a:gd name="connsiteX10601" fmla="*/ 1227861 w 5286365"/>
              <a:gd name="connsiteY10601" fmla="*/ 4792657 h 6857999"/>
              <a:gd name="connsiteX10602" fmla="*/ 1229448 w 5286365"/>
              <a:gd name="connsiteY10602" fmla="*/ 4791863 h 6857999"/>
              <a:gd name="connsiteX10603" fmla="*/ 1231035 w 5286365"/>
              <a:gd name="connsiteY10603" fmla="*/ 4790672 h 6857999"/>
              <a:gd name="connsiteX10604" fmla="*/ 1231829 w 5286365"/>
              <a:gd name="connsiteY10604" fmla="*/ 4789085 h 6857999"/>
              <a:gd name="connsiteX10605" fmla="*/ 1233019 w 5286365"/>
              <a:gd name="connsiteY10605" fmla="*/ 4787894 h 6857999"/>
              <a:gd name="connsiteX10606" fmla="*/ 1234606 w 5286365"/>
              <a:gd name="connsiteY10606" fmla="*/ 4783529 h 6857999"/>
              <a:gd name="connsiteX10607" fmla="*/ 1234606 w 5286365"/>
              <a:gd name="connsiteY10607" fmla="*/ 4779560 h 6857999"/>
              <a:gd name="connsiteX10608" fmla="*/ 1233813 w 5286365"/>
              <a:gd name="connsiteY10608" fmla="*/ 4777179 h 6857999"/>
              <a:gd name="connsiteX10609" fmla="*/ 1233416 w 5286365"/>
              <a:gd name="connsiteY10609" fmla="*/ 4775988 h 6857999"/>
              <a:gd name="connsiteX10610" fmla="*/ 1233019 w 5286365"/>
              <a:gd name="connsiteY10610" fmla="*/ 4775591 h 6857999"/>
              <a:gd name="connsiteX10611" fmla="*/ 1231829 w 5286365"/>
              <a:gd name="connsiteY10611" fmla="*/ 4775988 h 6857999"/>
              <a:gd name="connsiteX10612" fmla="*/ 1230241 w 5286365"/>
              <a:gd name="connsiteY10612" fmla="*/ 4776782 h 6857999"/>
              <a:gd name="connsiteX10613" fmla="*/ 1229448 w 5286365"/>
              <a:gd name="connsiteY10613" fmla="*/ 4778766 h 6857999"/>
              <a:gd name="connsiteX10614" fmla="*/ 1227861 w 5286365"/>
              <a:gd name="connsiteY10614" fmla="*/ 4781147 h 6857999"/>
              <a:gd name="connsiteX10615" fmla="*/ 1226273 w 5286365"/>
              <a:gd name="connsiteY10615" fmla="*/ 4779560 h 6857999"/>
              <a:gd name="connsiteX10616" fmla="*/ 1225877 w 5286365"/>
              <a:gd name="connsiteY10616" fmla="*/ 4778766 h 6857999"/>
              <a:gd name="connsiteX10617" fmla="*/ 1225480 w 5286365"/>
              <a:gd name="connsiteY10617" fmla="*/ 4777179 h 6857999"/>
              <a:gd name="connsiteX10618" fmla="*/ 1225083 w 5286365"/>
              <a:gd name="connsiteY10618" fmla="*/ 4775591 h 6857999"/>
              <a:gd name="connsiteX10619" fmla="*/ 1225480 w 5286365"/>
              <a:gd name="connsiteY10619" fmla="*/ 4772019 h 6857999"/>
              <a:gd name="connsiteX10620" fmla="*/ 1227067 w 5286365"/>
              <a:gd name="connsiteY10620" fmla="*/ 4768844 h 6857999"/>
              <a:gd name="connsiteX10621" fmla="*/ 1229051 w 5286365"/>
              <a:gd name="connsiteY10621" fmla="*/ 4764479 h 6857999"/>
              <a:gd name="connsiteX10622" fmla="*/ 1231432 w 5286365"/>
              <a:gd name="connsiteY10622" fmla="*/ 4760510 h 6857999"/>
              <a:gd name="connsiteX10623" fmla="*/ 1237384 w 5286365"/>
              <a:gd name="connsiteY10623" fmla="*/ 4752175 h 6857999"/>
              <a:gd name="connsiteX10624" fmla="*/ 1242939 w 5286365"/>
              <a:gd name="connsiteY10624" fmla="*/ 4743444 h 6857999"/>
              <a:gd name="connsiteX10625" fmla="*/ 1245320 w 5286365"/>
              <a:gd name="connsiteY10625" fmla="*/ 4739079 h 6857999"/>
              <a:gd name="connsiteX10626" fmla="*/ 1246907 w 5286365"/>
              <a:gd name="connsiteY10626" fmla="*/ 4734713 h 6857999"/>
              <a:gd name="connsiteX10627" fmla="*/ 1247304 w 5286365"/>
              <a:gd name="connsiteY10627" fmla="*/ 4730347 h 6857999"/>
              <a:gd name="connsiteX10628" fmla="*/ 1246907 w 5286365"/>
              <a:gd name="connsiteY10628" fmla="*/ 4726379 h 6857999"/>
              <a:gd name="connsiteX10629" fmla="*/ 1246511 w 5286365"/>
              <a:gd name="connsiteY10629" fmla="*/ 4724394 h 6857999"/>
              <a:gd name="connsiteX10630" fmla="*/ 1245320 w 5286365"/>
              <a:gd name="connsiteY10630" fmla="*/ 4722410 h 6857999"/>
              <a:gd name="connsiteX10631" fmla="*/ 1244527 w 5286365"/>
              <a:gd name="connsiteY10631" fmla="*/ 4720425 h 6857999"/>
              <a:gd name="connsiteX10632" fmla="*/ 1242543 w 5286365"/>
              <a:gd name="connsiteY10632" fmla="*/ 4718441 h 6857999"/>
              <a:gd name="connsiteX10633" fmla="*/ 1247304 w 5286365"/>
              <a:gd name="connsiteY10633" fmla="*/ 4720425 h 6857999"/>
              <a:gd name="connsiteX10634" fmla="*/ 1252860 w 5286365"/>
              <a:gd name="connsiteY10634" fmla="*/ 4722410 h 6857999"/>
              <a:gd name="connsiteX10635" fmla="*/ 1259209 w 5286365"/>
              <a:gd name="connsiteY10635" fmla="*/ 4723600 h 6857999"/>
              <a:gd name="connsiteX10636" fmla="*/ 1266351 w 5286365"/>
              <a:gd name="connsiteY10636" fmla="*/ 4723997 h 6857999"/>
              <a:gd name="connsiteX10637" fmla="*/ 1265954 w 5286365"/>
              <a:gd name="connsiteY10637" fmla="*/ 4701375 h 6857999"/>
              <a:gd name="connsiteX10638" fmla="*/ 1261193 w 5286365"/>
              <a:gd name="connsiteY10638" fmla="*/ 4703360 h 6857999"/>
              <a:gd name="connsiteX10639" fmla="*/ 1256431 w 5286365"/>
              <a:gd name="connsiteY10639" fmla="*/ 4705344 h 6857999"/>
              <a:gd name="connsiteX10640" fmla="*/ 1254447 w 5286365"/>
              <a:gd name="connsiteY10640" fmla="*/ 4706932 h 6857999"/>
              <a:gd name="connsiteX10641" fmla="*/ 1252463 w 5286365"/>
              <a:gd name="connsiteY10641" fmla="*/ 4708519 h 6857999"/>
              <a:gd name="connsiteX10642" fmla="*/ 1251669 w 5286365"/>
              <a:gd name="connsiteY10642" fmla="*/ 4710504 h 6857999"/>
              <a:gd name="connsiteX10643" fmla="*/ 1250479 w 5286365"/>
              <a:gd name="connsiteY10643" fmla="*/ 4712885 h 6857999"/>
              <a:gd name="connsiteX10644" fmla="*/ 1252860 w 5286365"/>
              <a:gd name="connsiteY10644" fmla="*/ 4695819 h 6857999"/>
              <a:gd name="connsiteX10645" fmla="*/ 1254844 w 5286365"/>
              <a:gd name="connsiteY10645" fmla="*/ 4678754 h 6857999"/>
              <a:gd name="connsiteX10646" fmla="*/ 1256034 w 5286365"/>
              <a:gd name="connsiteY10646" fmla="*/ 4660894 h 6857999"/>
              <a:gd name="connsiteX10647" fmla="*/ 1256431 w 5286365"/>
              <a:gd name="connsiteY10647" fmla="*/ 4642638 h 6857999"/>
              <a:gd name="connsiteX10648" fmla="*/ 1256431 w 5286365"/>
              <a:gd name="connsiteY10648" fmla="*/ 4606125 h 6857999"/>
              <a:gd name="connsiteX10649" fmla="*/ 1256431 w 5286365"/>
              <a:gd name="connsiteY10649" fmla="*/ 4568819 h 6857999"/>
              <a:gd name="connsiteX10650" fmla="*/ 1256828 w 5286365"/>
              <a:gd name="connsiteY10650" fmla="*/ 4550166 h 6857999"/>
              <a:gd name="connsiteX10651" fmla="*/ 1257621 w 5286365"/>
              <a:gd name="connsiteY10651" fmla="*/ 4531910 h 6857999"/>
              <a:gd name="connsiteX10652" fmla="*/ 1258415 w 5286365"/>
              <a:gd name="connsiteY10652" fmla="*/ 4513654 h 6857999"/>
              <a:gd name="connsiteX10653" fmla="*/ 1260399 w 5286365"/>
              <a:gd name="connsiteY10653" fmla="*/ 4496191 h 6857999"/>
              <a:gd name="connsiteX10654" fmla="*/ 1263177 w 5286365"/>
              <a:gd name="connsiteY10654" fmla="*/ 4478729 h 6857999"/>
              <a:gd name="connsiteX10655" fmla="*/ 1266351 w 5286365"/>
              <a:gd name="connsiteY10655" fmla="*/ 4460869 h 6857999"/>
              <a:gd name="connsiteX10656" fmla="*/ 1269129 w 5286365"/>
              <a:gd name="connsiteY10656" fmla="*/ 4452932 h 6857999"/>
              <a:gd name="connsiteX10657" fmla="*/ 1271113 w 5286365"/>
              <a:gd name="connsiteY10657" fmla="*/ 4444597 h 6857999"/>
              <a:gd name="connsiteX10658" fmla="*/ 1273890 w 5286365"/>
              <a:gd name="connsiteY10658" fmla="*/ 4436263 h 6857999"/>
              <a:gd name="connsiteX10659" fmla="*/ 1277065 w 5286365"/>
              <a:gd name="connsiteY10659" fmla="*/ 4428325 h 6857999"/>
              <a:gd name="connsiteX10660" fmla="*/ 1277065 w 5286365"/>
              <a:gd name="connsiteY10660" fmla="*/ 4426341 h 6857999"/>
              <a:gd name="connsiteX10661" fmla="*/ 1276271 w 5286365"/>
              <a:gd name="connsiteY10661" fmla="*/ 4424754 h 6857999"/>
              <a:gd name="connsiteX10662" fmla="*/ 1275081 w 5286365"/>
              <a:gd name="connsiteY10662" fmla="*/ 4423960 h 6857999"/>
              <a:gd name="connsiteX10663" fmla="*/ 1273494 w 5286365"/>
              <a:gd name="connsiteY10663" fmla="*/ 4423166 h 6857999"/>
              <a:gd name="connsiteX10664" fmla="*/ 1271906 w 5286365"/>
              <a:gd name="connsiteY10664" fmla="*/ 4423166 h 6857999"/>
              <a:gd name="connsiteX10665" fmla="*/ 1270716 w 5286365"/>
              <a:gd name="connsiteY10665" fmla="*/ 4423960 h 6857999"/>
              <a:gd name="connsiteX10666" fmla="*/ 1267145 w 5286365"/>
              <a:gd name="connsiteY10666" fmla="*/ 4425944 h 6857999"/>
              <a:gd name="connsiteX10667" fmla="*/ 1263573 w 5286365"/>
              <a:gd name="connsiteY10667" fmla="*/ 4428722 h 6857999"/>
              <a:gd name="connsiteX10668" fmla="*/ 1262383 w 5286365"/>
              <a:gd name="connsiteY10668" fmla="*/ 4430310 h 6857999"/>
              <a:gd name="connsiteX10669" fmla="*/ 1261193 w 5286365"/>
              <a:gd name="connsiteY10669" fmla="*/ 4432294 h 6857999"/>
              <a:gd name="connsiteX10670" fmla="*/ 1260399 w 5286365"/>
              <a:gd name="connsiteY10670" fmla="*/ 4434279 h 6857999"/>
              <a:gd name="connsiteX10671" fmla="*/ 1260399 w 5286365"/>
              <a:gd name="connsiteY10671" fmla="*/ 4436263 h 6857999"/>
              <a:gd name="connsiteX10672" fmla="*/ 1260399 w 5286365"/>
              <a:gd name="connsiteY10672" fmla="*/ 4438247 h 6857999"/>
              <a:gd name="connsiteX10673" fmla="*/ 1261589 w 5286365"/>
              <a:gd name="connsiteY10673" fmla="*/ 4439835 h 6857999"/>
              <a:gd name="connsiteX10674" fmla="*/ 1258018 w 5286365"/>
              <a:gd name="connsiteY10674" fmla="*/ 4438247 h 6857999"/>
              <a:gd name="connsiteX10675" fmla="*/ 1256034 w 5286365"/>
              <a:gd name="connsiteY10675" fmla="*/ 4436263 h 6857999"/>
              <a:gd name="connsiteX10676" fmla="*/ 1254050 w 5286365"/>
              <a:gd name="connsiteY10676" fmla="*/ 4434279 h 6857999"/>
              <a:gd name="connsiteX10677" fmla="*/ 1252463 w 5286365"/>
              <a:gd name="connsiteY10677" fmla="*/ 4431500 h 6857999"/>
              <a:gd name="connsiteX10678" fmla="*/ 1252066 w 5286365"/>
              <a:gd name="connsiteY10678" fmla="*/ 4428325 h 6857999"/>
              <a:gd name="connsiteX10679" fmla="*/ 1252066 w 5286365"/>
              <a:gd name="connsiteY10679" fmla="*/ 4425547 h 6857999"/>
              <a:gd name="connsiteX10680" fmla="*/ 1252066 w 5286365"/>
              <a:gd name="connsiteY10680" fmla="*/ 4421975 h 6857999"/>
              <a:gd name="connsiteX10681" fmla="*/ 1252860 w 5286365"/>
              <a:gd name="connsiteY10681" fmla="*/ 4418800 h 6857999"/>
              <a:gd name="connsiteX10682" fmla="*/ 1254050 w 5286365"/>
              <a:gd name="connsiteY10682" fmla="*/ 4415229 h 6857999"/>
              <a:gd name="connsiteX10683" fmla="*/ 1255637 w 5286365"/>
              <a:gd name="connsiteY10683" fmla="*/ 4412450 h 6857999"/>
              <a:gd name="connsiteX10684" fmla="*/ 1256828 w 5286365"/>
              <a:gd name="connsiteY10684" fmla="*/ 4409275 h 6857999"/>
              <a:gd name="connsiteX10685" fmla="*/ 1259209 w 5286365"/>
              <a:gd name="connsiteY10685" fmla="*/ 4406894 h 6857999"/>
              <a:gd name="connsiteX10686" fmla="*/ 1261589 w 5286365"/>
              <a:gd name="connsiteY10686" fmla="*/ 4404116 h 6857999"/>
              <a:gd name="connsiteX10687" fmla="*/ 1263573 w 5286365"/>
              <a:gd name="connsiteY10687" fmla="*/ 4402132 h 6857999"/>
              <a:gd name="connsiteX10688" fmla="*/ 1265954 w 5286365"/>
              <a:gd name="connsiteY10688" fmla="*/ 4400941 h 6857999"/>
              <a:gd name="connsiteX10689" fmla="*/ 1268732 w 5286365"/>
              <a:gd name="connsiteY10689" fmla="*/ 4400147 h 6857999"/>
              <a:gd name="connsiteX10690" fmla="*/ 1262383 w 5286365"/>
              <a:gd name="connsiteY10690" fmla="*/ 4392210 h 6857999"/>
              <a:gd name="connsiteX10691" fmla="*/ 1258018 w 5286365"/>
              <a:gd name="connsiteY10691" fmla="*/ 4384272 h 6857999"/>
              <a:gd name="connsiteX10692" fmla="*/ 1254844 w 5286365"/>
              <a:gd name="connsiteY10692" fmla="*/ 4377129 h 6857999"/>
              <a:gd name="connsiteX10693" fmla="*/ 1252860 w 5286365"/>
              <a:gd name="connsiteY10693" fmla="*/ 4369985 h 6857999"/>
              <a:gd name="connsiteX10694" fmla="*/ 1252066 w 5286365"/>
              <a:gd name="connsiteY10694" fmla="*/ 4363238 h 6857999"/>
              <a:gd name="connsiteX10695" fmla="*/ 1251669 w 5286365"/>
              <a:gd name="connsiteY10695" fmla="*/ 4356491 h 6857999"/>
              <a:gd name="connsiteX10696" fmla="*/ 1251669 w 5286365"/>
              <a:gd name="connsiteY10696" fmla="*/ 4350141 h 6857999"/>
              <a:gd name="connsiteX10697" fmla="*/ 1252066 w 5286365"/>
              <a:gd name="connsiteY10697" fmla="*/ 4343394 h 6857999"/>
              <a:gd name="connsiteX10698" fmla="*/ 1252860 w 5286365"/>
              <a:gd name="connsiteY10698" fmla="*/ 4329900 h 6857999"/>
              <a:gd name="connsiteX10699" fmla="*/ 1252860 w 5286365"/>
              <a:gd name="connsiteY10699" fmla="*/ 4323154 h 6857999"/>
              <a:gd name="connsiteX10700" fmla="*/ 1252860 w 5286365"/>
              <a:gd name="connsiteY10700" fmla="*/ 4315613 h 6857999"/>
              <a:gd name="connsiteX10701" fmla="*/ 1252066 w 5286365"/>
              <a:gd name="connsiteY10701" fmla="*/ 4308072 h 6857999"/>
              <a:gd name="connsiteX10702" fmla="*/ 1250082 w 5286365"/>
              <a:gd name="connsiteY10702" fmla="*/ 4299341 h 6857999"/>
              <a:gd name="connsiteX10703" fmla="*/ 1246907 w 5286365"/>
              <a:gd name="connsiteY10703" fmla="*/ 4291007 h 6857999"/>
              <a:gd name="connsiteX10704" fmla="*/ 1242543 w 5286365"/>
              <a:gd name="connsiteY10704" fmla="*/ 4281482 h 6857999"/>
              <a:gd name="connsiteX10705" fmla="*/ 1247304 w 5286365"/>
              <a:gd name="connsiteY10705" fmla="*/ 4280291 h 6857999"/>
              <a:gd name="connsiteX10706" fmla="*/ 1251669 w 5286365"/>
              <a:gd name="connsiteY10706" fmla="*/ 4279497 h 6857999"/>
              <a:gd name="connsiteX10707" fmla="*/ 1255637 w 5286365"/>
              <a:gd name="connsiteY10707" fmla="*/ 4278307 h 6857999"/>
              <a:gd name="connsiteX10708" fmla="*/ 1258415 w 5286365"/>
              <a:gd name="connsiteY10708" fmla="*/ 4276322 h 6857999"/>
              <a:gd name="connsiteX10709" fmla="*/ 1261193 w 5286365"/>
              <a:gd name="connsiteY10709" fmla="*/ 4274735 h 6857999"/>
              <a:gd name="connsiteX10710" fmla="*/ 1263573 w 5286365"/>
              <a:gd name="connsiteY10710" fmla="*/ 4272354 h 6857999"/>
              <a:gd name="connsiteX10711" fmla="*/ 1265557 w 5286365"/>
              <a:gd name="connsiteY10711" fmla="*/ 4270369 h 6857999"/>
              <a:gd name="connsiteX10712" fmla="*/ 1267145 w 5286365"/>
              <a:gd name="connsiteY10712" fmla="*/ 4267591 h 6857999"/>
              <a:gd name="connsiteX10713" fmla="*/ 1267938 w 5286365"/>
              <a:gd name="connsiteY10713" fmla="*/ 4264813 h 6857999"/>
              <a:gd name="connsiteX10714" fmla="*/ 1268732 w 5286365"/>
              <a:gd name="connsiteY10714" fmla="*/ 4262432 h 6857999"/>
              <a:gd name="connsiteX10715" fmla="*/ 1269526 w 5286365"/>
              <a:gd name="connsiteY10715" fmla="*/ 4256082 h 6857999"/>
              <a:gd name="connsiteX10716" fmla="*/ 1269526 w 5286365"/>
              <a:gd name="connsiteY10716" fmla="*/ 4249732 h 6857999"/>
              <a:gd name="connsiteX10717" fmla="*/ 1269129 w 5286365"/>
              <a:gd name="connsiteY10717" fmla="*/ 4243779 h 6857999"/>
              <a:gd name="connsiteX10718" fmla="*/ 1267542 w 5286365"/>
              <a:gd name="connsiteY10718" fmla="*/ 4231079 h 6857999"/>
              <a:gd name="connsiteX10719" fmla="*/ 1267542 w 5286365"/>
              <a:gd name="connsiteY10719" fmla="*/ 4225522 h 6857999"/>
              <a:gd name="connsiteX10720" fmla="*/ 1267542 w 5286365"/>
              <a:gd name="connsiteY10720" fmla="*/ 4221157 h 6857999"/>
              <a:gd name="connsiteX10721" fmla="*/ 1267938 w 5286365"/>
              <a:gd name="connsiteY10721" fmla="*/ 4219172 h 6857999"/>
              <a:gd name="connsiteX10722" fmla="*/ 1269129 w 5286365"/>
              <a:gd name="connsiteY10722" fmla="*/ 4217188 h 6857999"/>
              <a:gd name="connsiteX10723" fmla="*/ 1269922 w 5286365"/>
              <a:gd name="connsiteY10723" fmla="*/ 4215600 h 6857999"/>
              <a:gd name="connsiteX10724" fmla="*/ 1271510 w 5286365"/>
              <a:gd name="connsiteY10724" fmla="*/ 4214410 h 6857999"/>
              <a:gd name="connsiteX10725" fmla="*/ 1273494 w 5286365"/>
              <a:gd name="connsiteY10725" fmla="*/ 4213616 h 6857999"/>
              <a:gd name="connsiteX10726" fmla="*/ 1275478 w 5286365"/>
              <a:gd name="connsiteY10726" fmla="*/ 4213219 h 6857999"/>
              <a:gd name="connsiteX10727" fmla="*/ 1278255 w 5286365"/>
              <a:gd name="connsiteY10727" fmla="*/ 4212425 h 6857999"/>
              <a:gd name="connsiteX10728" fmla="*/ 1281430 w 5286365"/>
              <a:gd name="connsiteY10728" fmla="*/ 4212425 h 6857999"/>
              <a:gd name="connsiteX10729" fmla="*/ 1282223 w 5286365"/>
              <a:gd name="connsiteY10729" fmla="*/ 4208457 h 6857999"/>
              <a:gd name="connsiteX10730" fmla="*/ 1282223 w 5286365"/>
              <a:gd name="connsiteY10730" fmla="*/ 4204885 h 6857999"/>
              <a:gd name="connsiteX10731" fmla="*/ 1281430 w 5286365"/>
              <a:gd name="connsiteY10731" fmla="*/ 4204091 h 6857999"/>
              <a:gd name="connsiteX10732" fmla="*/ 1280636 w 5286365"/>
              <a:gd name="connsiteY10732" fmla="*/ 4202900 h 6857999"/>
              <a:gd name="connsiteX10733" fmla="*/ 1279049 w 5286365"/>
              <a:gd name="connsiteY10733" fmla="*/ 4201710 h 6857999"/>
              <a:gd name="connsiteX10734" fmla="*/ 1276668 w 5286365"/>
              <a:gd name="connsiteY10734" fmla="*/ 4200916 h 6857999"/>
              <a:gd name="connsiteX10735" fmla="*/ 1273494 w 5286365"/>
              <a:gd name="connsiteY10735" fmla="*/ 4200916 h 6857999"/>
              <a:gd name="connsiteX10736" fmla="*/ 1266351 w 5286365"/>
              <a:gd name="connsiteY10736" fmla="*/ 4202504 h 6857999"/>
              <a:gd name="connsiteX10737" fmla="*/ 1259605 w 5286365"/>
              <a:gd name="connsiteY10737" fmla="*/ 4204091 h 6857999"/>
              <a:gd name="connsiteX10738" fmla="*/ 1253653 w 5286365"/>
              <a:gd name="connsiteY10738" fmla="*/ 4205679 h 6857999"/>
              <a:gd name="connsiteX10739" fmla="*/ 1251669 w 5286365"/>
              <a:gd name="connsiteY10739" fmla="*/ 4205679 h 6857999"/>
              <a:gd name="connsiteX10740" fmla="*/ 1250082 w 5286365"/>
              <a:gd name="connsiteY10740" fmla="*/ 4204885 h 6857999"/>
              <a:gd name="connsiteX10741" fmla="*/ 1249288 w 5286365"/>
              <a:gd name="connsiteY10741" fmla="*/ 4204488 h 6857999"/>
              <a:gd name="connsiteX10742" fmla="*/ 1248891 w 5286365"/>
              <a:gd name="connsiteY10742" fmla="*/ 4204091 h 6857999"/>
              <a:gd name="connsiteX10743" fmla="*/ 1248891 w 5286365"/>
              <a:gd name="connsiteY10743" fmla="*/ 4201710 h 6857999"/>
              <a:gd name="connsiteX10744" fmla="*/ 1245320 w 5286365"/>
              <a:gd name="connsiteY10744" fmla="*/ 4154879 h 6857999"/>
              <a:gd name="connsiteX10745" fmla="*/ 1242543 w 5286365"/>
              <a:gd name="connsiteY10745" fmla="*/ 4126700 h 6857999"/>
              <a:gd name="connsiteX10746" fmla="*/ 1240955 w 5286365"/>
              <a:gd name="connsiteY10746" fmla="*/ 4114794 h 6857999"/>
              <a:gd name="connsiteX10747" fmla="*/ 1239368 w 5286365"/>
              <a:gd name="connsiteY10747" fmla="*/ 4105269 h 6857999"/>
              <a:gd name="connsiteX10748" fmla="*/ 1207226 w 5286365"/>
              <a:gd name="connsiteY10748" fmla="*/ 4105666 h 6857999"/>
              <a:gd name="connsiteX10749" fmla="*/ 1207226 w 5286365"/>
              <a:gd name="connsiteY10749" fmla="*/ 4101697 h 6857999"/>
              <a:gd name="connsiteX10750" fmla="*/ 1207226 w 5286365"/>
              <a:gd name="connsiteY10750" fmla="*/ 4099316 h 6857999"/>
              <a:gd name="connsiteX10751" fmla="*/ 1208020 w 5286365"/>
              <a:gd name="connsiteY10751" fmla="*/ 4096935 h 6857999"/>
              <a:gd name="connsiteX10752" fmla="*/ 1208814 w 5286365"/>
              <a:gd name="connsiteY10752" fmla="*/ 4096141 h 6857999"/>
              <a:gd name="connsiteX10753" fmla="*/ 1210004 w 5286365"/>
              <a:gd name="connsiteY10753" fmla="*/ 4095744 h 6857999"/>
              <a:gd name="connsiteX10754" fmla="*/ 1211195 w 5286365"/>
              <a:gd name="connsiteY10754" fmla="*/ 4095744 h 6857999"/>
              <a:gd name="connsiteX10755" fmla="*/ 1214369 w 5286365"/>
              <a:gd name="connsiteY10755" fmla="*/ 4096141 h 6857999"/>
              <a:gd name="connsiteX10756" fmla="*/ 1218337 w 5286365"/>
              <a:gd name="connsiteY10756" fmla="*/ 4097729 h 6857999"/>
              <a:gd name="connsiteX10757" fmla="*/ 1220321 w 5286365"/>
              <a:gd name="connsiteY10757" fmla="*/ 4098125 h 6857999"/>
              <a:gd name="connsiteX10758" fmla="*/ 1222305 w 5286365"/>
              <a:gd name="connsiteY10758" fmla="*/ 4098125 h 6857999"/>
              <a:gd name="connsiteX10759" fmla="*/ 1225083 w 5286365"/>
              <a:gd name="connsiteY10759" fmla="*/ 4098125 h 6857999"/>
              <a:gd name="connsiteX10760" fmla="*/ 1227067 w 5286365"/>
              <a:gd name="connsiteY10760" fmla="*/ 4096935 h 6857999"/>
              <a:gd name="connsiteX10761" fmla="*/ 1229051 w 5286365"/>
              <a:gd name="connsiteY10761" fmla="*/ 4096141 h 6857999"/>
              <a:gd name="connsiteX10762" fmla="*/ 1231432 w 5286365"/>
              <a:gd name="connsiteY10762" fmla="*/ 4094157 h 6857999"/>
              <a:gd name="connsiteX10763" fmla="*/ 1229051 w 5286365"/>
              <a:gd name="connsiteY10763" fmla="*/ 4092569 h 6857999"/>
              <a:gd name="connsiteX10764" fmla="*/ 1227067 w 5286365"/>
              <a:gd name="connsiteY10764" fmla="*/ 4090982 h 6857999"/>
              <a:gd name="connsiteX10765" fmla="*/ 1225083 w 5286365"/>
              <a:gd name="connsiteY10765" fmla="*/ 4089394 h 6857999"/>
              <a:gd name="connsiteX10766" fmla="*/ 1223892 w 5286365"/>
              <a:gd name="connsiteY10766" fmla="*/ 4088204 h 6857999"/>
              <a:gd name="connsiteX10767" fmla="*/ 1222702 w 5286365"/>
              <a:gd name="connsiteY10767" fmla="*/ 4086616 h 6857999"/>
              <a:gd name="connsiteX10768" fmla="*/ 1222305 w 5286365"/>
              <a:gd name="connsiteY10768" fmla="*/ 4084632 h 6857999"/>
              <a:gd name="connsiteX10769" fmla="*/ 1221908 w 5286365"/>
              <a:gd name="connsiteY10769" fmla="*/ 4081060 h 6857999"/>
              <a:gd name="connsiteX10770" fmla="*/ 1222305 w 5286365"/>
              <a:gd name="connsiteY10770" fmla="*/ 4077091 h 6857999"/>
              <a:gd name="connsiteX10771" fmla="*/ 1223496 w 5286365"/>
              <a:gd name="connsiteY10771" fmla="*/ 4073122 h 6857999"/>
              <a:gd name="connsiteX10772" fmla="*/ 1226273 w 5286365"/>
              <a:gd name="connsiteY10772" fmla="*/ 4065185 h 6857999"/>
              <a:gd name="connsiteX10773" fmla="*/ 1227464 w 5286365"/>
              <a:gd name="connsiteY10773" fmla="*/ 4060819 h 6857999"/>
              <a:gd name="connsiteX10774" fmla="*/ 1227861 w 5286365"/>
              <a:gd name="connsiteY10774" fmla="*/ 4056850 h 6857999"/>
              <a:gd name="connsiteX10775" fmla="*/ 1227861 w 5286365"/>
              <a:gd name="connsiteY10775" fmla="*/ 4052882 h 6857999"/>
              <a:gd name="connsiteX10776" fmla="*/ 1227464 w 5286365"/>
              <a:gd name="connsiteY10776" fmla="*/ 4051294 h 6857999"/>
              <a:gd name="connsiteX10777" fmla="*/ 1227067 w 5286365"/>
              <a:gd name="connsiteY10777" fmla="*/ 4049310 h 6857999"/>
              <a:gd name="connsiteX10778" fmla="*/ 1225877 w 5286365"/>
              <a:gd name="connsiteY10778" fmla="*/ 4048119 h 6857999"/>
              <a:gd name="connsiteX10779" fmla="*/ 1224289 w 5286365"/>
              <a:gd name="connsiteY10779" fmla="*/ 4045738 h 6857999"/>
              <a:gd name="connsiteX10780" fmla="*/ 1222305 w 5286365"/>
              <a:gd name="connsiteY10780" fmla="*/ 4044547 h 6857999"/>
              <a:gd name="connsiteX10781" fmla="*/ 1220321 w 5286365"/>
              <a:gd name="connsiteY10781" fmla="*/ 4042960 h 6857999"/>
              <a:gd name="connsiteX10782" fmla="*/ 1217940 w 5286365"/>
              <a:gd name="connsiteY10782" fmla="*/ 4041372 h 6857999"/>
              <a:gd name="connsiteX10783" fmla="*/ 1214369 w 5286365"/>
              <a:gd name="connsiteY10783" fmla="*/ 4039785 h 6857999"/>
              <a:gd name="connsiteX10784" fmla="*/ 1206433 w 5286365"/>
              <a:gd name="connsiteY10784" fmla="*/ 4037404 h 6857999"/>
              <a:gd name="connsiteX10785" fmla="*/ 1208417 w 5286365"/>
              <a:gd name="connsiteY10785" fmla="*/ 4033435 h 6857999"/>
              <a:gd name="connsiteX10786" fmla="*/ 1210401 w 5286365"/>
              <a:gd name="connsiteY10786" fmla="*/ 4030260 h 6857999"/>
              <a:gd name="connsiteX10787" fmla="*/ 1212782 w 5286365"/>
              <a:gd name="connsiteY10787" fmla="*/ 4028275 h 6857999"/>
              <a:gd name="connsiteX10788" fmla="*/ 1215163 w 5286365"/>
              <a:gd name="connsiteY10788" fmla="*/ 4027482 h 6857999"/>
              <a:gd name="connsiteX10789" fmla="*/ 1218734 w 5286365"/>
              <a:gd name="connsiteY10789" fmla="*/ 4027482 h 6857999"/>
              <a:gd name="connsiteX10790" fmla="*/ 1222305 w 5286365"/>
              <a:gd name="connsiteY10790" fmla="*/ 4027879 h 6857999"/>
              <a:gd name="connsiteX10791" fmla="*/ 1225877 w 5286365"/>
              <a:gd name="connsiteY10791" fmla="*/ 4029466 h 6857999"/>
              <a:gd name="connsiteX10792" fmla="*/ 1230241 w 5286365"/>
              <a:gd name="connsiteY10792" fmla="*/ 4031450 h 6857999"/>
              <a:gd name="connsiteX10793" fmla="*/ 1227464 w 5286365"/>
              <a:gd name="connsiteY10793" fmla="*/ 4026688 h 6857999"/>
              <a:gd name="connsiteX10794" fmla="*/ 1223496 w 5286365"/>
              <a:gd name="connsiteY10794" fmla="*/ 4021925 h 6857999"/>
              <a:gd name="connsiteX10795" fmla="*/ 1218734 w 5286365"/>
              <a:gd name="connsiteY10795" fmla="*/ 4015972 h 6857999"/>
              <a:gd name="connsiteX10796" fmla="*/ 1213179 w 5286365"/>
              <a:gd name="connsiteY10796" fmla="*/ 4010416 h 6857999"/>
              <a:gd name="connsiteX10797" fmla="*/ 1210798 w 5286365"/>
              <a:gd name="connsiteY10797" fmla="*/ 4008432 h 6857999"/>
              <a:gd name="connsiteX10798" fmla="*/ 1208020 w 5286365"/>
              <a:gd name="connsiteY10798" fmla="*/ 4006447 h 6857999"/>
              <a:gd name="connsiteX10799" fmla="*/ 1204846 w 5286365"/>
              <a:gd name="connsiteY10799" fmla="*/ 4004860 h 6857999"/>
              <a:gd name="connsiteX10800" fmla="*/ 1201671 w 5286365"/>
              <a:gd name="connsiteY10800" fmla="*/ 4004463 h 6857999"/>
              <a:gd name="connsiteX10801" fmla="*/ 1198893 w 5286365"/>
              <a:gd name="connsiteY10801" fmla="*/ 4004463 h 6857999"/>
              <a:gd name="connsiteX10802" fmla="*/ 1195719 w 5286365"/>
              <a:gd name="connsiteY10802" fmla="*/ 4004860 h 6857999"/>
              <a:gd name="connsiteX10803" fmla="*/ 1192941 w 5286365"/>
              <a:gd name="connsiteY10803" fmla="*/ 4006447 h 6857999"/>
              <a:gd name="connsiteX10804" fmla="*/ 1189767 w 5286365"/>
              <a:gd name="connsiteY10804" fmla="*/ 4008829 h 6857999"/>
              <a:gd name="connsiteX10805" fmla="*/ 1186592 w 5286365"/>
              <a:gd name="connsiteY10805" fmla="*/ 4009225 h 6857999"/>
              <a:gd name="connsiteX10806" fmla="*/ 1184211 w 5286365"/>
              <a:gd name="connsiteY10806" fmla="*/ 4008829 h 6857999"/>
              <a:gd name="connsiteX10807" fmla="*/ 1182624 w 5286365"/>
              <a:gd name="connsiteY10807" fmla="*/ 4007241 h 6857999"/>
              <a:gd name="connsiteX10808" fmla="*/ 1181831 w 5286365"/>
              <a:gd name="connsiteY10808" fmla="*/ 4006447 h 6857999"/>
              <a:gd name="connsiteX10809" fmla="*/ 1181434 w 5286365"/>
              <a:gd name="connsiteY10809" fmla="*/ 4004463 h 6857999"/>
              <a:gd name="connsiteX10810" fmla="*/ 1181434 w 5286365"/>
              <a:gd name="connsiteY10810" fmla="*/ 4002082 h 6857999"/>
              <a:gd name="connsiteX10811" fmla="*/ 1181434 w 5286365"/>
              <a:gd name="connsiteY10811" fmla="*/ 3998113 h 6857999"/>
              <a:gd name="connsiteX10812" fmla="*/ 1180640 w 5286365"/>
              <a:gd name="connsiteY10812" fmla="*/ 3995732 h 6857999"/>
              <a:gd name="connsiteX10813" fmla="*/ 1180243 w 5286365"/>
              <a:gd name="connsiteY10813" fmla="*/ 3994144 h 6857999"/>
              <a:gd name="connsiteX10814" fmla="*/ 1179847 w 5286365"/>
              <a:gd name="connsiteY10814" fmla="*/ 3992557 h 6857999"/>
              <a:gd name="connsiteX10815" fmla="*/ 1178259 w 5286365"/>
              <a:gd name="connsiteY10815" fmla="*/ 3991366 h 6857999"/>
              <a:gd name="connsiteX10816" fmla="*/ 1176672 w 5286365"/>
              <a:gd name="connsiteY10816" fmla="*/ 3990572 h 6857999"/>
              <a:gd name="connsiteX10817" fmla="*/ 1173894 w 5286365"/>
              <a:gd name="connsiteY10817" fmla="*/ 3990175 h 6857999"/>
              <a:gd name="connsiteX10818" fmla="*/ 1170323 w 5286365"/>
              <a:gd name="connsiteY10818" fmla="*/ 3990572 h 6857999"/>
              <a:gd name="connsiteX10819" fmla="*/ 1165165 w 5286365"/>
              <a:gd name="connsiteY10819" fmla="*/ 3992160 h 6857999"/>
              <a:gd name="connsiteX10820" fmla="*/ 1166752 w 5286365"/>
              <a:gd name="connsiteY10820" fmla="*/ 3990175 h 6857999"/>
              <a:gd name="connsiteX10821" fmla="*/ 1167545 w 5286365"/>
              <a:gd name="connsiteY10821" fmla="*/ 3989382 h 6857999"/>
              <a:gd name="connsiteX10822" fmla="*/ 1168736 w 5286365"/>
              <a:gd name="connsiteY10822" fmla="*/ 3988191 h 6857999"/>
              <a:gd name="connsiteX10823" fmla="*/ 1170323 w 5286365"/>
              <a:gd name="connsiteY10823" fmla="*/ 3987794 h 6857999"/>
              <a:gd name="connsiteX10824" fmla="*/ 1173101 w 5286365"/>
              <a:gd name="connsiteY10824" fmla="*/ 3987397 h 6857999"/>
              <a:gd name="connsiteX10825" fmla="*/ 1176275 w 5286365"/>
              <a:gd name="connsiteY10825" fmla="*/ 3987794 h 6857999"/>
              <a:gd name="connsiteX10826" fmla="*/ 1182227 w 5286365"/>
              <a:gd name="connsiteY10826" fmla="*/ 3990175 h 6857999"/>
              <a:gd name="connsiteX10827" fmla="*/ 1185799 w 5286365"/>
              <a:gd name="connsiteY10827" fmla="*/ 3991366 h 6857999"/>
              <a:gd name="connsiteX10828" fmla="*/ 1189370 w 5286365"/>
              <a:gd name="connsiteY10828" fmla="*/ 3991763 h 6857999"/>
              <a:gd name="connsiteX10829" fmla="*/ 1186196 w 5286365"/>
              <a:gd name="connsiteY10829" fmla="*/ 3984222 h 6857999"/>
              <a:gd name="connsiteX10830" fmla="*/ 1183815 w 5286365"/>
              <a:gd name="connsiteY10830" fmla="*/ 3975491 h 6857999"/>
              <a:gd name="connsiteX10831" fmla="*/ 1182227 w 5286365"/>
              <a:gd name="connsiteY10831" fmla="*/ 3967554 h 6857999"/>
              <a:gd name="connsiteX10832" fmla="*/ 1181434 w 5286365"/>
              <a:gd name="connsiteY10832" fmla="*/ 3959219 h 6857999"/>
              <a:gd name="connsiteX10833" fmla="*/ 1180640 w 5286365"/>
              <a:gd name="connsiteY10833" fmla="*/ 3950091 h 6857999"/>
              <a:gd name="connsiteX10834" fmla="*/ 1180243 w 5286365"/>
              <a:gd name="connsiteY10834" fmla="*/ 3941360 h 6857999"/>
              <a:gd name="connsiteX10835" fmla="*/ 1180243 w 5286365"/>
              <a:gd name="connsiteY10835" fmla="*/ 3923897 h 6857999"/>
              <a:gd name="connsiteX10836" fmla="*/ 1180243 w 5286365"/>
              <a:gd name="connsiteY10836" fmla="*/ 3906435 h 6857999"/>
              <a:gd name="connsiteX10837" fmla="*/ 1180243 w 5286365"/>
              <a:gd name="connsiteY10837" fmla="*/ 3897307 h 6857999"/>
              <a:gd name="connsiteX10838" fmla="*/ 1179053 w 5286365"/>
              <a:gd name="connsiteY10838" fmla="*/ 3888972 h 6857999"/>
              <a:gd name="connsiteX10839" fmla="*/ 1178259 w 5286365"/>
              <a:gd name="connsiteY10839" fmla="*/ 3880241 h 6857999"/>
              <a:gd name="connsiteX10840" fmla="*/ 1176672 w 5286365"/>
              <a:gd name="connsiteY10840" fmla="*/ 3871907 h 6857999"/>
              <a:gd name="connsiteX10841" fmla="*/ 1174291 w 5286365"/>
              <a:gd name="connsiteY10841" fmla="*/ 3863572 h 6857999"/>
              <a:gd name="connsiteX10842" fmla="*/ 1171117 w 5286365"/>
              <a:gd name="connsiteY10842" fmla="*/ 3855635 h 6857999"/>
              <a:gd name="connsiteX10843" fmla="*/ 1175085 w 5286365"/>
              <a:gd name="connsiteY10843" fmla="*/ 3857619 h 6857999"/>
              <a:gd name="connsiteX10844" fmla="*/ 1179053 w 5286365"/>
              <a:gd name="connsiteY10844" fmla="*/ 3859207 h 6857999"/>
              <a:gd name="connsiteX10845" fmla="*/ 1182624 w 5286365"/>
              <a:gd name="connsiteY10845" fmla="*/ 3859604 h 6857999"/>
              <a:gd name="connsiteX10846" fmla="*/ 1185799 w 5286365"/>
              <a:gd name="connsiteY10846" fmla="*/ 3859604 h 6857999"/>
              <a:gd name="connsiteX10847" fmla="*/ 1188576 w 5286365"/>
              <a:gd name="connsiteY10847" fmla="*/ 3858810 h 6857999"/>
              <a:gd name="connsiteX10848" fmla="*/ 1191354 w 5286365"/>
              <a:gd name="connsiteY10848" fmla="*/ 3856825 h 6857999"/>
              <a:gd name="connsiteX10849" fmla="*/ 1193338 w 5286365"/>
              <a:gd name="connsiteY10849" fmla="*/ 3853650 h 6857999"/>
              <a:gd name="connsiteX10850" fmla="*/ 1194925 w 5286365"/>
              <a:gd name="connsiteY10850" fmla="*/ 3849682 h 6857999"/>
              <a:gd name="connsiteX10851" fmla="*/ 1191354 w 5286365"/>
              <a:gd name="connsiteY10851" fmla="*/ 3849682 h 6857999"/>
              <a:gd name="connsiteX10852" fmla="*/ 1188180 w 5286365"/>
              <a:gd name="connsiteY10852" fmla="*/ 3848491 h 6857999"/>
              <a:gd name="connsiteX10853" fmla="*/ 1184608 w 5286365"/>
              <a:gd name="connsiteY10853" fmla="*/ 3847300 h 6857999"/>
              <a:gd name="connsiteX10854" fmla="*/ 1181831 w 5286365"/>
              <a:gd name="connsiteY10854" fmla="*/ 3845316 h 6857999"/>
              <a:gd name="connsiteX10855" fmla="*/ 1175085 w 5286365"/>
              <a:gd name="connsiteY10855" fmla="*/ 3840157 h 6857999"/>
              <a:gd name="connsiteX10856" fmla="*/ 1169133 w 5286365"/>
              <a:gd name="connsiteY10856" fmla="*/ 3835791 h 6857999"/>
              <a:gd name="connsiteX10857" fmla="*/ 1163577 w 5286365"/>
              <a:gd name="connsiteY10857" fmla="*/ 3831029 h 6857999"/>
              <a:gd name="connsiteX10858" fmla="*/ 1160800 w 5286365"/>
              <a:gd name="connsiteY10858" fmla="*/ 3829441 h 6857999"/>
              <a:gd name="connsiteX10859" fmla="*/ 1158022 w 5286365"/>
              <a:gd name="connsiteY10859" fmla="*/ 3829044 h 6857999"/>
              <a:gd name="connsiteX10860" fmla="*/ 1155244 w 5286365"/>
              <a:gd name="connsiteY10860" fmla="*/ 3828647 h 6857999"/>
              <a:gd name="connsiteX10861" fmla="*/ 1152070 w 5286365"/>
              <a:gd name="connsiteY10861" fmla="*/ 3829044 h 6857999"/>
              <a:gd name="connsiteX10862" fmla="*/ 1149689 w 5286365"/>
              <a:gd name="connsiteY10862" fmla="*/ 3830632 h 6857999"/>
              <a:gd name="connsiteX10863" fmla="*/ 1146515 w 5286365"/>
              <a:gd name="connsiteY10863" fmla="*/ 3833013 h 6857999"/>
              <a:gd name="connsiteX10864" fmla="*/ 1142546 w 5286365"/>
              <a:gd name="connsiteY10864" fmla="*/ 3829441 h 6857999"/>
              <a:gd name="connsiteX10865" fmla="*/ 1138975 w 5286365"/>
              <a:gd name="connsiteY10865" fmla="*/ 3825472 h 6857999"/>
              <a:gd name="connsiteX10866" fmla="*/ 1136594 w 5286365"/>
              <a:gd name="connsiteY10866" fmla="*/ 3820710 h 6857999"/>
              <a:gd name="connsiteX10867" fmla="*/ 1134610 w 5286365"/>
              <a:gd name="connsiteY10867" fmla="*/ 3815550 h 6857999"/>
              <a:gd name="connsiteX10868" fmla="*/ 1133420 w 5286365"/>
              <a:gd name="connsiteY10868" fmla="*/ 3810391 h 6857999"/>
              <a:gd name="connsiteX10869" fmla="*/ 1134213 w 5286365"/>
              <a:gd name="connsiteY10869" fmla="*/ 3806025 h 6857999"/>
              <a:gd name="connsiteX10870" fmla="*/ 1134610 w 5286365"/>
              <a:gd name="connsiteY10870" fmla="*/ 3804041 h 6857999"/>
              <a:gd name="connsiteX10871" fmla="*/ 1135007 w 5286365"/>
              <a:gd name="connsiteY10871" fmla="*/ 3802057 h 6857999"/>
              <a:gd name="connsiteX10872" fmla="*/ 1136594 w 5286365"/>
              <a:gd name="connsiteY10872" fmla="*/ 3800469 h 6857999"/>
              <a:gd name="connsiteX10873" fmla="*/ 1138182 w 5286365"/>
              <a:gd name="connsiteY10873" fmla="*/ 3798882 h 6857999"/>
              <a:gd name="connsiteX10874" fmla="*/ 1135007 w 5286365"/>
              <a:gd name="connsiteY10874" fmla="*/ 3797294 h 6857999"/>
              <a:gd name="connsiteX10875" fmla="*/ 1131436 w 5286365"/>
              <a:gd name="connsiteY10875" fmla="*/ 3796500 h 6857999"/>
              <a:gd name="connsiteX10876" fmla="*/ 1127071 w 5286365"/>
              <a:gd name="connsiteY10876" fmla="*/ 3795310 h 6857999"/>
              <a:gd name="connsiteX10877" fmla="*/ 1121912 w 5286365"/>
              <a:gd name="connsiteY10877" fmla="*/ 3794913 h 6857999"/>
              <a:gd name="connsiteX10878" fmla="*/ 1108421 w 5286365"/>
              <a:gd name="connsiteY10878" fmla="*/ 3794516 h 6857999"/>
              <a:gd name="connsiteX10879" fmla="*/ 1089771 w 5286365"/>
              <a:gd name="connsiteY10879" fmla="*/ 3794119 h 6857999"/>
              <a:gd name="connsiteX10880" fmla="*/ 1092548 w 5286365"/>
              <a:gd name="connsiteY10880" fmla="*/ 3804835 h 6857999"/>
              <a:gd name="connsiteX10881" fmla="*/ 1095326 w 5286365"/>
              <a:gd name="connsiteY10881" fmla="*/ 3817138 h 6857999"/>
              <a:gd name="connsiteX10882" fmla="*/ 1098897 w 5286365"/>
              <a:gd name="connsiteY10882" fmla="*/ 3828647 h 6857999"/>
              <a:gd name="connsiteX10883" fmla="*/ 1100881 w 5286365"/>
              <a:gd name="connsiteY10883" fmla="*/ 3834204 h 6857999"/>
              <a:gd name="connsiteX10884" fmla="*/ 1103262 w 5286365"/>
              <a:gd name="connsiteY10884" fmla="*/ 3838966 h 6857999"/>
              <a:gd name="connsiteX10885" fmla="*/ 1106437 w 5286365"/>
              <a:gd name="connsiteY10885" fmla="*/ 3843729 h 6857999"/>
              <a:gd name="connsiteX10886" fmla="*/ 1110008 w 5286365"/>
              <a:gd name="connsiteY10886" fmla="*/ 3848094 h 6857999"/>
              <a:gd name="connsiteX10887" fmla="*/ 1113579 w 5286365"/>
              <a:gd name="connsiteY10887" fmla="*/ 3851666 h 6857999"/>
              <a:gd name="connsiteX10888" fmla="*/ 1117547 w 5286365"/>
              <a:gd name="connsiteY10888" fmla="*/ 3854047 h 6857999"/>
              <a:gd name="connsiteX10889" fmla="*/ 1121912 w 5286365"/>
              <a:gd name="connsiteY10889" fmla="*/ 3856032 h 6857999"/>
              <a:gd name="connsiteX10890" fmla="*/ 1127071 w 5286365"/>
              <a:gd name="connsiteY10890" fmla="*/ 3857222 h 6857999"/>
              <a:gd name="connsiteX10891" fmla="*/ 1132626 w 5286365"/>
              <a:gd name="connsiteY10891" fmla="*/ 3857222 h 6857999"/>
              <a:gd name="connsiteX10892" fmla="*/ 1138975 w 5286365"/>
              <a:gd name="connsiteY10892" fmla="*/ 3855635 h 6857999"/>
              <a:gd name="connsiteX10893" fmla="*/ 1138578 w 5286365"/>
              <a:gd name="connsiteY10893" fmla="*/ 3857619 h 6857999"/>
              <a:gd name="connsiteX10894" fmla="*/ 1137388 w 5286365"/>
              <a:gd name="connsiteY10894" fmla="*/ 3859207 h 6857999"/>
              <a:gd name="connsiteX10895" fmla="*/ 1136198 w 5286365"/>
              <a:gd name="connsiteY10895" fmla="*/ 3860397 h 6857999"/>
              <a:gd name="connsiteX10896" fmla="*/ 1134610 w 5286365"/>
              <a:gd name="connsiteY10896" fmla="*/ 3861191 h 6857999"/>
              <a:gd name="connsiteX10897" fmla="*/ 1130642 w 5286365"/>
              <a:gd name="connsiteY10897" fmla="*/ 3862779 h 6857999"/>
              <a:gd name="connsiteX10898" fmla="*/ 1125880 w 5286365"/>
              <a:gd name="connsiteY10898" fmla="*/ 3863572 h 6857999"/>
              <a:gd name="connsiteX10899" fmla="*/ 1121516 w 5286365"/>
              <a:gd name="connsiteY10899" fmla="*/ 3864763 h 6857999"/>
              <a:gd name="connsiteX10900" fmla="*/ 1119532 w 5286365"/>
              <a:gd name="connsiteY10900" fmla="*/ 3865557 h 6857999"/>
              <a:gd name="connsiteX10901" fmla="*/ 1117547 w 5286365"/>
              <a:gd name="connsiteY10901" fmla="*/ 3866350 h 6857999"/>
              <a:gd name="connsiteX10902" fmla="*/ 1116357 w 5286365"/>
              <a:gd name="connsiteY10902" fmla="*/ 3867938 h 6857999"/>
              <a:gd name="connsiteX10903" fmla="*/ 1115563 w 5286365"/>
              <a:gd name="connsiteY10903" fmla="*/ 3869129 h 6857999"/>
              <a:gd name="connsiteX10904" fmla="*/ 1115167 w 5286365"/>
              <a:gd name="connsiteY10904" fmla="*/ 3870716 h 6857999"/>
              <a:gd name="connsiteX10905" fmla="*/ 1115167 w 5286365"/>
              <a:gd name="connsiteY10905" fmla="*/ 3873097 h 6857999"/>
              <a:gd name="connsiteX10906" fmla="*/ 1121516 w 5286365"/>
              <a:gd name="connsiteY10906" fmla="*/ 3882622 h 6857999"/>
              <a:gd name="connsiteX10907" fmla="*/ 1128658 w 5286365"/>
              <a:gd name="connsiteY10907" fmla="*/ 3891750 h 6857999"/>
              <a:gd name="connsiteX10908" fmla="*/ 1136198 w 5286365"/>
              <a:gd name="connsiteY10908" fmla="*/ 3902069 h 6857999"/>
              <a:gd name="connsiteX10909" fmla="*/ 1143737 w 5286365"/>
              <a:gd name="connsiteY10909" fmla="*/ 3912388 h 6857999"/>
              <a:gd name="connsiteX10910" fmla="*/ 1147308 w 5286365"/>
              <a:gd name="connsiteY10910" fmla="*/ 3918341 h 6857999"/>
              <a:gd name="connsiteX10911" fmla="*/ 1150483 w 5286365"/>
              <a:gd name="connsiteY10911" fmla="*/ 3924294 h 6857999"/>
              <a:gd name="connsiteX10912" fmla="*/ 1154054 w 5286365"/>
              <a:gd name="connsiteY10912" fmla="*/ 3931438 h 6857999"/>
              <a:gd name="connsiteX10913" fmla="*/ 1156832 w 5286365"/>
              <a:gd name="connsiteY10913" fmla="*/ 3938582 h 6857999"/>
              <a:gd name="connsiteX10914" fmla="*/ 1159609 w 5286365"/>
              <a:gd name="connsiteY10914" fmla="*/ 3946519 h 6857999"/>
              <a:gd name="connsiteX10915" fmla="*/ 1161593 w 5286365"/>
              <a:gd name="connsiteY10915" fmla="*/ 3955647 h 6857999"/>
              <a:gd name="connsiteX10916" fmla="*/ 1163577 w 5286365"/>
              <a:gd name="connsiteY10916" fmla="*/ 3964775 h 6857999"/>
              <a:gd name="connsiteX10917" fmla="*/ 1165165 w 5286365"/>
              <a:gd name="connsiteY10917" fmla="*/ 3975094 h 6857999"/>
              <a:gd name="connsiteX10918" fmla="*/ 1161990 w 5286365"/>
              <a:gd name="connsiteY10918" fmla="*/ 3974300 h 6857999"/>
              <a:gd name="connsiteX10919" fmla="*/ 1160006 w 5286365"/>
              <a:gd name="connsiteY10919" fmla="*/ 3973110 h 6857999"/>
              <a:gd name="connsiteX10920" fmla="*/ 1158022 w 5286365"/>
              <a:gd name="connsiteY10920" fmla="*/ 3971125 h 6857999"/>
              <a:gd name="connsiteX10921" fmla="*/ 1157228 w 5286365"/>
              <a:gd name="connsiteY10921" fmla="*/ 3969141 h 6857999"/>
              <a:gd name="connsiteX10922" fmla="*/ 1156832 w 5286365"/>
              <a:gd name="connsiteY10922" fmla="*/ 3967157 h 6857999"/>
              <a:gd name="connsiteX10923" fmla="*/ 1156038 w 5286365"/>
              <a:gd name="connsiteY10923" fmla="*/ 3963982 h 6857999"/>
              <a:gd name="connsiteX10924" fmla="*/ 1155641 w 5286365"/>
              <a:gd name="connsiteY10924" fmla="*/ 3959219 h 6857999"/>
              <a:gd name="connsiteX10925" fmla="*/ 1154451 w 5286365"/>
              <a:gd name="connsiteY10925" fmla="*/ 3954060 h 6857999"/>
              <a:gd name="connsiteX10926" fmla="*/ 1153657 w 5286365"/>
              <a:gd name="connsiteY10926" fmla="*/ 3951679 h 6857999"/>
              <a:gd name="connsiteX10927" fmla="*/ 1152467 w 5286365"/>
              <a:gd name="connsiteY10927" fmla="*/ 3949694 h 6857999"/>
              <a:gd name="connsiteX10928" fmla="*/ 1150483 w 5286365"/>
              <a:gd name="connsiteY10928" fmla="*/ 3948107 h 6857999"/>
              <a:gd name="connsiteX10929" fmla="*/ 1148102 w 5286365"/>
              <a:gd name="connsiteY10929" fmla="*/ 3946916 h 6857999"/>
              <a:gd name="connsiteX10930" fmla="*/ 1144531 w 5286365"/>
              <a:gd name="connsiteY10930" fmla="*/ 3946519 h 6857999"/>
              <a:gd name="connsiteX10931" fmla="*/ 1140562 w 5286365"/>
              <a:gd name="connsiteY10931" fmla="*/ 3946916 h 6857999"/>
              <a:gd name="connsiteX10932" fmla="*/ 1140166 w 5286365"/>
              <a:gd name="connsiteY10932" fmla="*/ 3949694 h 6857999"/>
              <a:gd name="connsiteX10933" fmla="*/ 1140166 w 5286365"/>
              <a:gd name="connsiteY10933" fmla="*/ 3953266 h 6857999"/>
              <a:gd name="connsiteX10934" fmla="*/ 1140959 w 5286365"/>
              <a:gd name="connsiteY10934" fmla="*/ 3961997 h 6857999"/>
              <a:gd name="connsiteX10935" fmla="*/ 1142943 w 5286365"/>
              <a:gd name="connsiteY10935" fmla="*/ 3972713 h 6857999"/>
              <a:gd name="connsiteX10936" fmla="*/ 1144134 w 5286365"/>
              <a:gd name="connsiteY10936" fmla="*/ 3978666 h 6857999"/>
              <a:gd name="connsiteX10937" fmla="*/ 1146118 w 5286365"/>
              <a:gd name="connsiteY10937" fmla="*/ 3984619 h 6857999"/>
              <a:gd name="connsiteX10938" fmla="*/ 1148102 w 5286365"/>
              <a:gd name="connsiteY10938" fmla="*/ 3990175 h 6857999"/>
              <a:gd name="connsiteX10939" fmla="*/ 1150483 w 5286365"/>
              <a:gd name="connsiteY10939" fmla="*/ 3996129 h 6857999"/>
              <a:gd name="connsiteX10940" fmla="*/ 1153657 w 5286365"/>
              <a:gd name="connsiteY10940" fmla="*/ 4001685 h 6857999"/>
              <a:gd name="connsiteX10941" fmla="*/ 1157228 w 5286365"/>
              <a:gd name="connsiteY10941" fmla="*/ 4006844 h 6857999"/>
              <a:gd name="connsiteX10942" fmla="*/ 1160800 w 5286365"/>
              <a:gd name="connsiteY10942" fmla="*/ 4011210 h 6857999"/>
              <a:gd name="connsiteX10943" fmla="*/ 1164768 w 5286365"/>
              <a:gd name="connsiteY10943" fmla="*/ 4014782 h 6857999"/>
              <a:gd name="connsiteX10944" fmla="*/ 1169133 w 5286365"/>
              <a:gd name="connsiteY10944" fmla="*/ 4018354 h 6857999"/>
              <a:gd name="connsiteX10945" fmla="*/ 1173894 w 5286365"/>
              <a:gd name="connsiteY10945" fmla="*/ 4020338 h 6857999"/>
              <a:gd name="connsiteX10946" fmla="*/ 1166752 w 5286365"/>
              <a:gd name="connsiteY10946" fmla="*/ 4022719 h 6857999"/>
              <a:gd name="connsiteX10947" fmla="*/ 1162784 w 5286365"/>
              <a:gd name="connsiteY10947" fmla="*/ 4023910 h 6857999"/>
              <a:gd name="connsiteX10948" fmla="*/ 1158816 w 5286365"/>
              <a:gd name="connsiteY10948" fmla="*/ 4024704 h 6857999"/>
              <a:gd name="connsiteX10949" fmla="*/ 1154451 w 5286365"/>
              <a:gd name="connsiteY10949" fmla="*/ 4026688 h 6857999"/>
              <a:gd name="connsiteX10950" fmla="*/ 1150483 w 5286365"/>
              <a:gd name="connsiteY10950" fmla="*/ 4029466 h 6857999"/>
              <a:gd name="connsiteX10951" fmla="*/ 1146118 w 5286365"/>
              <a:gd name="connsiteY10951" fmla="*/ 4033038 h 6857999"/>
              <a:gd name="connsiteX10952" fmla="*/ 1142150 w 5286365"/>
              <a:gd name="connsiteY10952" fmla="*/ 4037800 h 6857999"/>
              <a:gd name="connsiteX10953" fmla="*/ 1144531 w 5286365"/>
              <a:gd name="connsiteY10953" fmla="*/ 4040579 h 6857999"/>
              <a:gd name="connsiteX10954" fmla="*/ 1146515 w 5286365"/>
              <a:gd name="connsiteY10954" fmla="*/ 4042960 h 6857999"/>
              <a:gd name="connsiteX10955" fmla="*/ 1148102 w 5286365"/>
              <a:gd name="connsiteY10955" fmla="*/ 4045738 h 6857999"/>
              <a:gd name="connsiteX10956" fmla="*/ 1149292 w 5286365"/>
              <a:gd name="connsiteY10956" fmla="*/ 4048516 h 6857999"/>
              <a:gd name="connsiteX10957" fmla="*/ 1150483 w 5286365"/>
              <a:gd name="connsiteY10957" fmla="*/ 4054469 h 6857999"/>
              <a:gd name="connsiteX10958" fmla="*/ 1151276 w 5286365"/>
              <a:gd name="connsiteY10958" fmla="*/ 4060422 h 6857999"/>
              <a:gd name="connsiteX10959" fmla="*/ 1151276 w 5286365"/>
              <a:gd name="connsiteY10959" fmla="*/ 4066375 h 6857999"/>
              <a:gd name="connsiteX10960" fmla="*/ 1150483 w 5286365"/>
              <a:gd name="connsiteY10960" fmla="*/ 4072329 h 6857999"/>
              <a:gd name="connsiteX10961" fmla="*/ 1148499 w 5286365"/>
              <a:gd name="connsiteY10961" fmla="*/ 4085029 h 6857999"/>
              <a:gd name="connsiteX10962" fmla="*/ 1148102 w 5286365"/>
              <a:gd name="connsiteY10962" fmla="*/ 4091775 h 6857999"/>
              <a:gd name="connsiteX10963" fmla="*/ 1148102 w 5286365"/>
              <a:gd name="connsiteY10963" fmla="*/ 4097729 h 6857999"/>
              <a:gd name="connsiteX10964" fmla="*/ 1149292 w 5286365"/>
              <a:gd name="connsiteY10964" fmla="*/ 4103285 h 6857999"/>
              <a:gd name="connsiteX10965" fmla="*/ 1150086 w 5286365"/>
              <a:gd name="connsiteY10965" fmla="*/ 4106063 h 6857999"/>
              <a:gd name="connsiteX10966" fmla="*/ 1151276 w 5286365"/>
              <a:gd name="connsiteY10966" fmla="*/ 4109238 h 6857999"/>
              <a:gd name="connsiteX10967" fmla="*/ 1152467 w 5286365"/>
              <a:gd name="connsiteY10967" fmla="*/ 4111619 h 6857999"/>
              <a:gd name="connsiteX10968" fmla="*/ 1154451 w 5286365"/>
              <a:gd name="connsiteY10968" fmla="*/ 4114000 h 6857999"/>
              <a:gd name="connsiteX10969" fmla="*/ 1156832 w 5286365"/>
              <a:gd name="connsiteY10969" fmla="*/ 4116779 h 6857999"/>
              <a:gd name="connsiteX10970" fmla="*/ 1159609 w 5286365"/>
              <a:gd name="connsiteY10970" fmla="*/ 4119160 h 6857999"/>
              <a:gd name="connsiteX10971" fmla="*/ 1162784 w 5286365"/>
              <a:gd name="connsiteY10971" fmla="*/ 4121541 h 6857999"/>
              <a:gd name="connsiteX10972" fmla="*/ 1166752 w 5286365"/>
              <a:gd name="connsiteY10972" fmla="*/ 4124319 h 6857999"/>
              <a:gd name="connsiteX10973" fmla="*/ 1170720 w 5286365"/>
              <a:gd name="connsiteY10973" fmla="*/ 4126304 h 6857999"/>
              <a:gd name="connsiteX10974" fmla="*/ 1175878 w 5286365"/>
              <a:gd name="connsiteY10974" fmla="*/ 4128288 h 6857999"/>
              <a:gd name="connsiteX10975" fmla="*/ 1174291 w 5286365"/>
              <a:gd name="connsiteY10975" fmla="*/ 4132257 h 6857999"/>
              <a:gd name="connsiteX10976" fmla="*/ 1171514 w 5286365"/>
              <a:gd name="connsiteY10976" fmla="*/ 4135432 h 6857999"/>
              <a:gd name="connsiteX10977" fmla="*/ 1166355 w 5286365"/>
              <a:gd name="connsiteY10977" fmla="*/ 4141385 h 6857999"/>
              <a:gd name="connsiteX10978" fmla="*/ 1163577 w 5286365"/>
              <a:gd name="connsiteY10978" fmla="*/ 4144163 h 6857999"/>
              <a:gd name="connsiteX10979" fmla="*/ 1161593 w 5286365"/>
              <a:gd name="connsiteY10979" fmla="*/ 4147735 h 6857999"/>
              <a:gd name="connsiteX10980" fmla="*/ 1160006 w 5286365"/>
              <a:gd name="connsiteY10980" fmla="*/ 4151704 h 6857999"/>
              <a:gd name="connsiteX10981" fmla="*/ 1160006 w 5286365"/>
              <a:gd name="connsiteY10981" fmla="*/ 4154482 h 6857999"/>
              <a:gd name="connsiteX10982" fmla="*/ 1160006 w 5286365"/>
              <a:gd name="connsiteY10982" fmla="*/ 4156863 h 6857999"/>
              <a:gd name="connsiteX10983" fmla="*/ 1161197 w 5286365"/>
              <a:gd name="connsiteY10983" fmla="*/ 4158847 h 6857999"/>
              <a:gd name="connsiteX10984" fmla="*/ 1161990 w 5286365"/>
              <a:gd name="connsiteY10984" fmla="*/ 4160832 h 6857999"/>
              <a:gd name="connsiteX10985" fmla="*/ 1163577 w 5286365"/>
              <a:gd name="connsiteY10985" fmla="*/ 4161229 h 6857999"/>
              <a:gd name="connsiteX10986" fmla="*/ 1165165 w 5286365"/>
              <a:gd name="connsiteY10986" fmla="*/ 4162022 h 6857999"/>
              <a:gd name="connsiteX10987" fmla="*/ 1167149 w 5286365"/>
              <a:gd name="connsiteY10987" fmla="*/ 4161229 h 6857999"/>
              <a:gd name="connsiteX10988" fmla="*/ 1168736 w 5286365"/>
              <a:gd name="connsiteY10988" fmla="*/ 4160832 h 6857999"/>
              <a:gd name="connsiteX10989" fmla="*/ 1170720 w 5286365"/>
              <a:gd name="connsiteY10989" fmla="*/ 4159244 h 6857999"/>
              <a:gd name="connsiteX10990" fmla="*/ 1172307 w 5286365"/>
              <a:gd name="connsiteY10990" fmla="*/ 4157657 h 6857999"/>
              <a:gd name="connsiteX10991" fmla="*/ 1175085 w 5286365"/>
              <a:gd name="connsiteY10991" fmla="*/ 4153688 h 6857999"/>
              <a:gd name="connsiteX10992" fmla="*/ 1176275 w 5286365"/>
              <a:gd name="connsiteY10992" fmla="*/ 4151704 h 6857999"/>
              <a:gd name="connsiteX10993" fmla="*/ 1177069 w 5286365"/>
              <a:gd name="connsiteY10993" fmla="*/ 4149322 h 6857999"/>
              <a:gd name="connsiteX10994" fmla="*/ 1177069 w 5286365"/>
              <a:gd name="connsiteY10994" fmla="*/ 4146941 h 6857999"/>
              <a:gd name="connsiteX10995" fmla="*/ 1177863 w 5286365"/>
              <a:gd name="connsiteY10995" fmla="*/ 4144163 h 6857999"/>
              <a:gd name="connsiteX10996" fmla="*/ 1177069 w 5286365"/>
              <a:gd name="connsiteY10996" fmla="*/ 4141782 h 6857999"/>
              <a:gd name="connsiteX10997" fmla="*/ 1175878 w 5286365"/>
              <a:gd name="connsiteY10997" fmla="*/ 4139797 h 6857999"/>
              <a:gd name="connsiteX10998" fmla="*/ 1179053 w 5286365"/>
              <a:gd name="connsiteY10998" fmla="*/ 4143369 h 6857999"/>
              <a:gd name="connsiteX10999" fmla="*/ 1181831 w 5286365"/>
              <a:gd name="connsiteY10999" fmla="*/ 4146941 h 6857999"/>
              <a:gd name="connsiteX11000" fmla="*/ 1183815 w 5286365"/>
              <a:gd name="connsiteY11000" fmla="*/ 4150513 h 6857999"/>
              <a:gd name="connsiteX11001" fmla="*/ 1185402 w 5286365"/>
              <a:gd name="connsiteY11001" fmla="*/ 4153688 h 6857999"/>
              <a:gd name="connsiteX11002" fmla="*/ 1185799 w 5286365"/>
              <a:gd name="connsiteY11002" fmla="*/ 4157260 h 6857999"/>
              <a:gd name="connsiteX11003" fmla="*/ 1186196 w 5286365"/>
              <a:gd name="connsiteY11003" fmla="*/ 4160832 h 6857999"/>
              <a:gd name="connsiteX11004" fmla="*/ 1186196 w 5286365"/>
              <a:gd name="connsiteY11004" fmla="*/ 4164800 h 6857999"/>
              <a:gd name="connsiteX11005" fmla="*/ 1185402 w 5286365"/>
              <a:gd name="connsiteY11005" fmla="*/ 4168372 h 6857999"/>
              <a:gd name="connsiteX11006" fmla="*/ 1184211 w 5286365"/>
              <a:gd name="connsiteY11006" fmla="*/ 4171944 h 6857999"/>
              <a:gd name="connsiteX11007" fmla="*/ 1183418 w 5286365"/>
              <a:gd name="connsiteY11007" fmla="*/ 4175913 h 6857999"/>
              <a:gd name="connsiteX11008" fmla="*/ 1179847 w 5286365"/>
              <a:gd name="connsiteY11008" fmla="*/ 4183057 h 6857999"/>
              <a:gd name="connsiteX11009" fmla="*/ 1175085 w 5286365"/>
              <a:gd name="connsiteY11009" fmla="*/ 4190597 h 6857999"/>
              <a:gd name="connsiteX11010" fmla="*/ 1170720 w 5286365"/>
              <a:gd name="connsiteY11010" fmla="*/ 4197344 h 6857999"/>
              <a:gd name="connsiteX11011" fmla="*/ 1161593 w 5286365"/>
              <a:gd name="connsiteY11011" fmla="*/ 4211632 h 6857999"/>
              <a:gd name="connsiteX11012" fmla="*/ 1157625 w 5286365"/>
              <a:gd name="connsiteY11012" fmla="*/ 4217982 h 6857999"/>
              <a:gd name="connsiteX11013" fmla="*/ 1155244 w 5286365"/>
              <a:gd name="connsiteY11013" fmla="*/ 4224729 h 6857999"/>
              <a:gd name="connsiteX11014" fmla="*/ 1154054 w 5286365"/>
              <a:gd name="connsiteY11014" fmla="*/ 4228300 h 6857999"/>
              <a:gd name="connsiteX11015" fmla="*/ 1153657 w 5286365"/>
              <a:gd name="connsiteY11015" fmla="*/ 4231079 h 6857999"/>
              <a:gd name="connsiteX11016" fmla="*/ 1153657 w 5286365"/>
              <a:gd name="connsiteY11016" fmla="*/ 4234254 h 6857999"/>
              <a:gd name="connsiteX11017" fmla="*/ 1154054 w 5286365"/>
              <a:gd name="connsiteY11017" fmla="*/ 4237032 h 6857999"/>
              <a:gd name="connsiteX11018" fmla="*/ 1155244 w 5286365"/>
              <a:gd name="connsiteY11018" fmla="*/ 4239810 h 6857999"/>
              <a:gd name="connsiteX11019" fmla="*/ 1156832 w 5286365"/>
              <a:gd name="connsiteY11019" fmla="*/ 4242588 h 6857999"/>
              <a:gd name="connsiteX11020" fmla="*/ 1159212 w 5286365"/>
              <a:gd name="connsiteY11020" fmla="*/ 4245366 h 6857999"/>
              <a:gd name="connsiteX11021" fmla="*/ 1161593 w 5286365"/>
              <a:gd name="connsiteY11021" fmla="*/ 4247747 h 6857999"/>
              <a:gd name="connsiteX11022" fmla="*/ 1160800 w 5286365"/>
              <a:gd name="connsiteY11022" fmla="*/ 4250525 h 6857999"/>
              <a:gd name="connsiteX11023" fmla="*/ 1159609 w 5286365"/>
              <a:gd name="connsiteY11023" fmla="*/ 4252113 h 6857999"/>
              <a:gd name="connsiteX11024" fmla="*/ 1158022 w 5286365"/>
              <a:gd name="connsiteY11024" fmla="*/ 4253700 h 6857999"/>
              <a:gd name="connsiteX11025" fmla="*/ 1156832 w 5286365"/>
              <a:gd name="connsiteY11025" fmla="*/ 4254097 h 6857999"/>
              <a:gd name="connsiteX11026" fmla="*/ 1155244 w 5286365"/>
              <a:gd name="connsiteY11026" fmla="*/ 4254097 h 6857999"/>
              <a:gd name="connsiteX11027" fmla="*/ 1153657 w 5286365"/>
              <a:gd name="connsiteY11027" fmla="*/ 4253700 h 6857999"/>
              <a:gd name="connsiteX11028" fmla="*/ 1149689 w 5286365"/>
              <a:gd name="connsiteY11028" fmla="*/ 4252113 h 6857999"/>
              <a:gd name="connsiteX11029" fmla="*/ 1144927 w 5286365"/>
              <a:gd name="connsiteY11029" fmla="*/ 4249732 h 6857999"/>
              <a:gd name="connsiteX11030" fmla="*/ 1140166 w 5286365"/>
              <a:gd name="connsiteY11030" fmla="*/ 4248144 h 6857999"/>
              <a:gd name="connsiteX11031" fmla="*/ 1137388 w 5286365"/>
              <a:gd name="connsiteY11031" fmla="*/ 4247350 h 6857999"/>
              <a:gd name="connsiteX11032" fmla="*/ 1135007 w 5286365"/>
              <a:gd name="connsiteY11032" fmla="*/ 4247350 h 6857999"/>
              <a:gd name="connsiteX11033" fmla="*/ 1132626 w 5286365"/>
              <a:gd name="connsiteY11033" fmla="*/ 4247350 h 6857999"/>
              <a:gd name="connsiteX11034" fmla="*/ 1129452 w 5286365"/>
              <a:gd name="connsiteY11034" fmla="*/ 4247747 h 6857999"/>
              <a:gd name="connsiteX11035" fmla="*/ 1135007 w 5286365"/>
              <a:gd name="connsiteY11035" fmla="*/ 4256875 h 6857999"/>
              <a:gd name="connsiteX11036" fmla="*/ 1138578 w 5286365"/>
              <a:gd name="connsiteY11036" fmla="*/ 4264416 h 6857999"/>
              <a:gd name="connsiteX11037" fmla="*/ 1140562 w 5286365"/>
              <a:gd name="connsiteY11037" fmla="*/ 4271163 h 6857999"/>
              <a:gd name="connsiteX11038" fmla="*/ 1142150 w 5286365"/>
              <a:gd name="connsiteY11038" fmla="*/ 4277910 h 6857999"/>
              <a:gd name="connsiteX11039" fmla="*/ 1144134 w 5286365"/>
              <a:gd name="connsiteY11039" fmla="*/ 4291800 h 6857999"/>
              <a:gd name="connsiteX11040" fmla="*/ 1144927 w 5286365"/>
              <a:gd name="connsiteY11040" fmla="*/ 4300532 h 6857999"/>
              <a:gd name="connsiteX11041" fmla="*/ 1147308 w 5286365"/>
              <a:gd name="connsiteY11041" fmla="*/ 4310454 h 6857999"/>
              <a:gd name="connsiteX11042" fmla="*/ 1150086 w 5286365"/>
              <a:gd name="connsiteY11042" fmla="*/ 4306088 h 6857999"/>
              <a:gd name="connsiteX11043" fmla="*/ 1152467 w 5286365"/>
              <a:gd name="connsiteY11043" fmla="*/ 4301722 h 6857999"/>
              <a:gd name="connsiteX11044" fmla="*/ 1156832 w 5286365"/>
              <a:gd name="connsiteY11044" fmla="*/ 4294975 h 6857999"/>
              <a:gd name="connsiteX11045" fmla="*/ 1159212 w 5286365"/>
              <a:gd name="connsiteY11045" fmla="*/ 4287832 h 6857999"/>
              <a:gd name="connsiteX11046" fmla="*/ 1160800 w 5286365"/>
              <a:gd name="connsiteY11046" fmla="*/ 4281482 h 6857999"/>
              <a:gd name="connsiteX11047" fmla="*/ 1163577 w 5286365"/>
              <a:gd name="connsiteY11047" fmla="*/ 4266797 h 6857999"/>
              <a:gd name="connsiteX11048" fmla="*/ 1166355 w 5286365"/>
              <a:gd name="connsiteY11048" fmla="*/ 4257669 h 6857999"/>
              <a:gd name="connsiteX11049" fmla="*/ 1169530 w 5286365"/>
              <a:gd name="connsiteY11049" fmla="*/ 4247747 h 6857999"/>
              <a:gd name="connsiteX11050" fmla="*/ 1172307 w 5286365"/>
              <a:gd name="connsiteY11050" fmla="*/ 4250129 h 6857999"/>
              <a:gd name="connsiteX11051" fmla="*/ 1174291 w 5286365"/>
              <a:gd name="connsiteY11051" fmla="*/ 4252510 h 6857999"/>
              <a:gd name="connsiteX11052" fmla="*/ 1175878 w 5286365"/>
              <a:gd name="connsiteY11052" fmla="*/ 4255288 h 6857999"/>
              <a:gd name="connsiteX11053" fmla="*/ 1176672 w 5286365"/>
              <a:gd name="connsiteY11053" fmla="*/ 4257669 h 6857999"/>
              <a:gd name="connsiteX11054" fmla="*/ 1178656 w 5286365"/>
              <a:gd name="connsiteY11054" fmla="*/ 4263225 h 6857999"/>
              <a:gd name="connsiteX11055" fmla="*/ 1179053 w 5286365"/>
              <a:gd name="connsiteY11055" fmla="*/ 4268782 h 6857999"/>
              <a:gd name="connsiteX11056" fmla="*/ 1178656 w 5286365"/>
              <a:gd name="connsiteY11056" fmla="*/ 4274735 h 6857999"/>
              <a:gd name="connsiteX11057" fmla="*/ 1177863 w 5286365"/>
              <a:gd name="connsiteY11057" fmla="*/ 4280291 h 6857999"/>
              <a:gd name="connsiteX11058" fmla="*/ 1175085 w 5286365"/>
              <a:gd name="connsiteY11058" fmla="*/ 4292991 h 6857999"/>
              <a:gd name="connsiteX11059" fmla="*/ 1172307 w 5286365"/>
              <a:gd name="connsiteY11059" fmla="*/ 4304897 h 6857999"/>
              <a:gd name="connsiteX11060" fmla="*/ 1171117 w 5286365"/>
              <a:gd name="connsiteY11060" fmla="*/ 4310850 h 6857999"/>
              <a:gd name="connsiteX11061" fmla="*/ 1170720 w 5286365"/>
              <a:gd name="connsiteY11061" fmla="*/ 4316804 h 6857999"/>
              <a:gd name="connsiteX11062" fmla="*/ 1171117 w 5286365"/>
              <a:gd name="connsiteY11062" fmla="*/ 4322360 h 6857999"/>
              <a:gd name="connsiteX11063" fmla="*/ 1172704 w 5286365"/>
              <a:gd name="connsiteY11063" fmla="*/ 4327916 h 6857999"/>
              <a:gd name="connsiteX11064" fmla="*/ 1173894 w 5286365"/>
              <a:gd name="connsiteY11064" fmla="*/ 4331091 h 6857999"/>
              <a:gd name="connsiteX11065" fmla="*/ 1175085 w 5286365"/>
              <a:gd name="connsiteY11065" fmla="*/ 4333472 h 6857999"/>
              <a:gd name="connsiteX11066" fmla="*/ 1177069 w 5286365"/>
              <a:gd name="connsiteY11066" fmla="*/ 4335854 h 6857999"/>
              <a:gd name="connsiteX11067" fmla="*/ 1179053 w 5286365"/>
              <a:gd name="connsiteY11067" fmla="*/ 4338632 h 6857999"/>
              <a:gd name="connsiteX11068" fmla="*/ 1175878 w 5286365"/>
              <a:gd name="connsiteY11068" fmla="*/ 4337441 h 6857999"/>
              <a:gd name="connsiteX11069" fmla="*/ 1172704 w 5286365"/>
              <a:gd name="connsiteY11069" fmla="*/ 4335854 h 6857999"/>
              <a:gd name="connsiteX11070" fmla="*/ 1169530 w 5286365"/>
              <a:gd name="connsiteY11070" fmla="*/ 4334663 h 6857999"/>
              <a:gd name="connsiteX11071" fmla="*/ 1167545 w 5286365"/>
              <a:gd name="connsiteY11071" fmla="*/ 4332679 h 6857999"/>
              <a:gd name="connsiteX11072" fmla="*/ 1165561 w 5286365"/>
              <a:gd name="connsiteY11072" fmla="*/ 4330694 h 6857999"/>
              <a:gd name="connsiteX11073" fmla="*/ 1164371 w 5286365"/>
              <a:gd name="connsiteY11073" fmla="*/ 4327916 h 6857999"/>
              <a:gd name="connsiteX11074" fmla="*/ 1163181 w 5286365"/>
              <a:gd name="connsiteY11074" fmla="*/ 4325138 h 6857999"/>
              <a:gd name="connsiteX11075" fmla="*/ 1163181 w 5286365"/>
              <a:gd name="connsiteY11075" fmla="*/ 4321566 h 6857999"/>
              <a:gd name="connsiteX11076" fmla="*/ 1161197 w 5286365"/>
              <a:gd name="connsiteY11076" fmla="*/ 4327519 h 6857999"/>
              <a:gd name="connsiteX11077" fmla="*/ 1160006 w 5286365"/>
              <a:gd name="connsiteY11077" fmla="*/ 4332679 h 6857999"/>
              <a:gd name="connsiteX11078" fmla="*/ 1159609 w 5286365"/>
              <a:gd name="connsiteY11078" fmla="*/ 4337044 h 6857999"/>
              <a:gd name="connsiteX11079" fmla="*/ 1159609 w 5286365"/>
              <a:gd name="connsiteY11079" fmla="*/ 4340219 h 6857999"/>
              <a:gd name="connsiteX11080" fmla="*/ 1160006 w 5286365"/>
              <a:gd name="connsiteY11080" fmla="*/ 4342997 h 6857999"/>
              <a:gd name="connsiteX11081" fmla="*/ 1160800 w 5286365"/>
              <a:gd name="connsiteY11081" fmla="*/ 4344982 h 6857999"/>
              <a:gd name="connsiteX11082" fmla="*/ 1161197 w 5286365"/>
              <a:gd name="connsiteY11082" fmla="*/ 4348554 h 6857999"/>
              <a:gd name="connsiteX11083" fmla="*/ 1161197 w 5286365"/>
              <a:gd name="connsiteY11083" fmla="*/ 4350141 h 6857999"/>
              <a:gd name="connsiteX11084" fmla="*/ 1160800 w 5286365"/>
              <a:gd name="connsiteY11084" fmla="*/ 4351729 h 6857999"/>
              <a:gd name="connsiteX11085" fmla="*/ 1158816 w 5286365"/>
              <a:gd name="connsiteY11085" fmla="*/ 4352919 h 6857999"/>
              <a:gd name="connsiteX11086" fmla="*/ 1156038 w 5286365"/>
              <a:gd name="connsiteY11086" fmla="*/ 4354904 h 6857999"/>
              <a:gd name="connsiteX11087" fmla="*/ 1147308 w 5286365"/>
              <a:gd name="connsiteY11087" fmla="*/ 4360063 h 6857999"/>
              <a:gd name="connsiteX11088" fmla="*/ 1132229 w 5286365"/>
              <a:gd name="connsiteY11088" fmla="*/ 4367207 h 6857999"/>
              <a:gd name="connsiteX11089" fmla="*/ 1131039 w 5286365"/>
              <a:gd name="connsiteY11089" fmla="*/ 4369985 h 6857999"/>
              <a:gd name="connsiteX11090" fmla="*/ 1130642 w 5286365"/>
              <a:gd name="connsiteY11090" fmla="*/ 4373160 h 6857999"/>
              <a:gd name="connsiteX11091" fmla="*/ 1130642 w 5286365"/>
              <a:gd name="connsiteY11091" fmla="*/ 4375541 h 6857999"/>
              <a:gd name="connsiteX11092" fmla="*/ 1131039 w 5286365"/>
              <a:gd name="connsiteY11092" fmla="*/ 4377525 h 6857999"/>
              <a:gd name="connsiteX11093" fmla="*/ 1132229 w 5286365"/>
              <a:gd name="connsiteY11093" fmla="*/ 4379510 h 6857999"/>
              <a:gd name="connsiteX11094" fmla="*/ 1133023 w 5286365"/>
              <a:gd name="connsiteY11094" fmla="*/ 4381097 h 6857999"/>
              <a:gd name="connsiteX11095" fmla="*/ 1136594 w 5286365"/>
              <a:gd name="connsiteY11095" fmla="*/ 4384272 h 6857999"/>
              <a:gd name="connsiteX11096" fmla="*/ 1143737 w 5286365"/>
              <a:gd name="connsiteY11096" fmla="*/ 4389035 h 6857999"/>
              <a:gd name="connsiteX11097" fmla="*/ 1146515 w 5286365"/>
              <a:gd name="connsiteY11097" fmla="*/ 4391813 h 6857999"/>
              <a:gd name="connsiteX11098" fmla="*/ 1147705 w 5286365"/>
              <a:gd name="connsiteY11098" fmla="*/ 4393797 h 6857999"/>
              <a:gd name="connsiteX11099" fmla="*/ 1148499 w 5286365"/>
              <a:gd name="connsiteY11099" fmla="*/ 4395385 h 6857999"/>
              <a:gd name="connsiteX11100" fmla="*/ 1152070 w 5286365"/>
              <a:gd name="connsiteY11100" fmla="*/ 4394194 h 6857999"/>
              <a:gd name="connsiteX11101" fmla="*/ 1154451 w 5286365"/>
              <a:gd name="connsiteY11101" fmla="*/ 4392607 h 6857999"/>
              <a:gd name="connsiteX11102" fmla="*/ 1156832 w 5286365"/>
              <a:gd name="connsiteY11102" fmla="*/ 4390622 h 6857999"/>
              <a:gd name="connsiteX11103" fmla="*/ 1157625 w 5286365"/>
              <a:gd name="connsiteY11103" fmla="*/ 4389035 h 6857999"/>
              <a:gd name="connsiteX11104" fmla="*/ 1157625 w 5286365"/>
              <a:gd name="connsiteY11104" fmla="*/ 4386654 h 6857999"/>
              <a:gd name="connsiteX11105" fmla="*/ 1157625 w 5286365"/>
              <a:gd name="connsiteY11105" fmla="*/ 4384669 h 6857999"/>
              <a:gd name="connsiteX11106" fmla="*/ 1156832 w 5286365"/>
              <a:gd name="connsiteY11106" fmla="*/ 4382288 h 6857999"/>
              <a:gd name="connsiteX11107" fmla="*/ 1155641 w 5286365"/>
              <a:gd name="connsiteY11107" fmla="*/ 4379510 h 6857999"/>
              <a:gd name="connsiteX11108" fmla="*/ 1153260 w 5286365"/>
              <a:gd name="connsiteY11108" fmla="*/ 4375144 h 6857999"/>
              <a:gd name="connsiteX11109" fmla="*/ 1150086 w 5286365"/>
              <a:gd name="connsiteY11109" fmla="*/ 4369985 h 6857999"/>
              <a:gd name="connsiteX11110" fmla="*/ 1148102 w 5286365"/>
              <a:gd name="connsiteY11110" fmla="*/ 4365619 h 6857999"/>
              <a:gd name="connsiteX11111" fmla="*/ 1147705 w 5286365"/>
              <a:gd name="connsiteY11111" fmla="*/ 4363238 h 6857999"/>
              <a:gd name="connsiteX11112" fmla="*/ 1147705 w 5286365"/>
              <a:gd name="connsiteY11112" fmla="*/ 4361254 h 6857999"/>
              <a:gd name="connsiteX11113" fmla="*/ 1157228 w 5286365"/>
              <a:gd name="connsiteY11113" fmla="*/ 4367604 h 6857999"/>
              <a:gd name="connsiteX11114" fmla="*/ 1166752 w 5286365"/>
              <a:gd name="connsiteY11114" fmla="*/ 4373557 h 6857999"/>
              <a:gd name="connsiteX11115" fmla="*/ 1176672 w 5286365"/>
              <a:gd name="connsiteY11115" fmla="*/ 4379113 h 6857999"/>
              <a:gd name="connsiteX11116" fmla="*/ 1182227 w 5286365"/>
              <a:gd name="connsiteY11116" fmla="*/ 4381891 h 6857999"/>
              <a:gd name="connsiteX11117" fmla="*/ 1188180 w 5286365"/>
              <a:gd name="connsiteY11117" fmla="*/ 4383875 h 6857999"/>
              <a:gd name="connsiteX11118" fmla="*/ 1178656 w 5286365"/>
              <a:gd name="connsiteY11118" fmla="*/ 4388638 h 6857999"/>
              <a:gd name="connsiteX11119" fmla="*/ 1170720 w 5286365"/>
              <a:gd name="connsiteY11119" fmla="*/ 4393797 h 6857999"/>
              <a:gd name="connsiteX11120" fmla="*/ 1163181 w 5286365"/>
              <a:gd name="connsiteY11120" fmla="*/ 4400147 h 6857999"/>
              <a:gd name="connsiteX11121" fmla="*/ 1159609 w 5286365"/>
              <a:gd name="connsiteY11121" fmla="*/ 4403322 h 6857999"/>
              <a:gd name="connsiteX11122" fmla="*/ 1156832 w 5286365"/>
              <a:gd name="connsiteY11122" fmla="*/ 4406894 h 6857999"/>
              <a:gd name="connsiteX11123" fmla="*/ 1151673 w 5286365"/>
              <a:gd name="connsiteY11123" fmla="*/ 4414435 h 6857999"/>
              <a:gd name="connsiteX11124" fmla="*/ 1147308 w 5286365"/>
              <a:gd name="connsiteY11124" fmla="*/ 4422372 h 6857999"/>
              <a:gd name="connsiteX11125" fmla="*/ 1143737 w 5286365"/>
              <a:gd name="connsiteY11125" fmla="*/ 4431500 h 6857999"/>
              <a:gd name="connsiteX11126" fmla="*/ 1140959 w 5286365"/>
              <a:gd name="connsiteY11126" fmla="*/ 4441025 h 6857999"/>
              <a:gd name="connsiteX11127" fmla="*/ 1142150 w 5286365"/>
              <a:gd name="connsiteY11127" fmla="*/ 4442613 h 6857999"/>
              <a:gd name="connsiteX11128" fmla="*/ 1142546 w 5286365"/>
              <a:gd name="connsiteY11128" fmla="*/ 4443407 h 6857999"/>
              <a:gd name="connsiteX11129" fmla="*/ 1144134 w 5286365"/>
              <a:gd name="connsiteY11129" fmla="*/ 4444597 h 6857999"/>
              <a:gd name="connsiteX11130" fmla="*/ 1145721 w 5286365"/>
              <a:gd name="connsiteY11130" fmla="*/ 4444994 h 6857999"/>
              <a:gd name="connsiteX11131" fmla="*/ 1149292 w 5286365"/>
              <a:gd name="connsiteY11131" fmla="*/ 4445788 h 6857999"/>
              <a:gd name="connsiteX11132" fmla="*/ 1153657 w 5286365"/>
              <a:gd name="connsiteY11132" fmla="*/ 4445788 h 6857999"/>
              <a:gd name="connsiteX11133" fmla="*/ 1163577 w 5286365"/>
              <a:gd name="connsiteY11133" fmla="*/ 4446582 h 6857999"/>
              <a:gd name="connsiteX11134" fmla="*/ 1173101 w 5286365"/>
              <a:gd name="connsiteY11134" fmla="*/ 4446582 h 6857999"/>
              <a:gd name="connsiteX11135" fmla="*/ 1173894 w 5286365"/>
              <a:gd name="connsiteY11135" fmla="*/ 4448566 h 6857999"/>
              <a:gd name="connsiteX11136" fmla="*/ 1174291 w 5286365"/>
              <a:gd name="connsiteY11136" fmla="*/ 4450550 h 6857999"/>
              <a:gd name="connsiteX11137" fmla="*/ 1173894 w 5286365"/>
              <a:gd name="connsiteY11137" fmla="*/ 4452138 h 6857999"/>
              <a:gd name="connsiteX11138" fmla="*/ 1173101 w 5286365"/>
              <a:gd name="connsiteY11138" fmla="*/ 4452932 h 6857999"/>
              <a:gd name="connsiteX11139" fmla="*/ 1172307 w 5286365"/>
              <a:gd name="connsiteY11139" fmla="*/ 4454519 h 6857999"/>
              <a:gd name="connsiteX11140" fmla="*/ 1170720 w 5286365"/>
              <a:gd name="connsiteY11140" fmla="*/ 4454916 h 6857999"/>
              <a:gd name="connsiteX11141" fmla="*/ 1167545 w 5286365"/>
              <a:gd name="connsiteY11141" fmla="*/ 4456504 h 6857999"/>
              <a:gd name="connsiteX11142" fmla="*/ 1163577 w 5286365"/>
              <a:gd name="connsiteY11142" fmla="*/ 4456900 h 6857999"/>
              <a:gd name="connsiteX11143" fmla="*/ 1159212 w 5286365"/>
              <a:gd name="connsiteY11143" fmla="*/ 4457297 h 6857999"/>
              <a:gd name="connsiteX11144" fmla="*/ 1149689 w 5286365"/>
              <a:gd name="connsiteY11144" fmla="*/ 4458091 h 6857999"/>
              <a:gd name="connsiteX11145" fmla="*/ 1153260 w 5286365"/>
              <a:gd name="connsiteY11145" fmla="*/ 4464838 h 6857999"/>
              <a:gd name="connsiteX11146" fmla="*/ 1156832 w 5286365"/>
              <a:gd name="connsiteY11146" fmla="*/ 4472379 h 6857999"/>
              <a:gd name="connsiteX11147" fmla="*/ 1159609 w 5286365"/>
              <a:gd name="connsiteY11147" fmla="*/ 4479919 h 6857999"/>
              <a:gd name="connsiteX11148" fmla="*/ 1161990 w 5286365"/>
              <a:gd name="connsiteY11148" fmla="*/ 4487460 h 6857999"/>
              <a:gd name="connsiteX11149" fmla="*/ 1164768 w 5286365"/>
              <a:gd name="connsiteY11149" fmla="*/ 4495000 h 6857999"/>
              <a:gd name="connsiteX11150" fmla="*/ 1166752 w 5286365"/>
              <a:gd name="connsiteY11150" fmla="*/ 4502541 h 6857999"/>
              <a:gd name="connsiteX11151" fmla="*/ 1169530 w 5286365"/>
              <a:gd name="connsiteY11151" fmla="*/ 4518019 h 6857999"/>
              <a:gd name="connsiteX11152" fmla="*/ 1172307 w 5286365"/>
              <a:gd name="connsiteY11152" fmla="*/ 4533894 h 6857999"/>
              <a:gd name="connsiteX11153" fmla="*/ 1173894 w 5286365"/>
              <a:gd name="connsiteY11153" fmla="*/ 4550166 h 6857999"/>
              <a:gd name="connsiteX11154" fmla="*/ 1174291 w 5286365"/>
              <a:gd name="connsiteY11154" fmla="*/ 4566438 h 6857999"/>
              <a:gd name="connsiteX11155" fmla="*/ 1174688 w 5286365"/>
              <a:gd name="connsiteY11155" fmla="*/ 4583107 h 6857999"/>
              <a:gd name="connsiteX11156" fmla="*/ 1174688 w 5286365"/>
              <a:gd name="connsiteY11156" fmla="*/ 4616444 h 6857999"/>
              <a:gd name="connsiteX11157" fmla="*/ 1174291 w 5286365"/>
              <a:gd name="connsiteY11157" fmla="*/ 4650575 h 6857999"/>
              <a:gd name="connsiteX11158" fmla="*/ 1174688 w 5286365"/>
              <a:gd name="connsiteY11158" fmla="*/ 4667641 h 6857999"/>
              <a:gd name="connsiteX11159" fmla="*/ 1175085 w 5286365"/>
              <a:gd name="connsiteY11159" fmla="*/ 4684707 h 6857999"/>
              <a:gd name="connsiteX11160" fmla="*/ 1176672 w 5286365"/>
              <a:gd name="connsiteY11160" fmla="*/ 4701772 h 6857999"/>
              <a:gd name="connsiteX11161" fmla="*/ 1178656 w 5286365"/>
              <a:gd name="connsiteY11161" fmla="*/ 4718838 h 6857999"/>
              <a:gd name="connsiteX11162" fmla="*/ 1182227 w 5286365"/>
              <a:gd name="connsiteY11162" fmla="*/ 4741063 h 6857999"/>
              <a:gd name="connsiteX11163" fmla="*/ 1186196 w 5286365"/>
              <a:gd name="connsiteY11163" fmla="*/ 4763288 h 6857999"/>
              <a:gd name="connsiteX11164" fmla="*/ 1190957 w 5286365"/>
              <a:gd name="connsiteY11164" fmla="*/ 4785910 h 6857999"/>
              <a:gd name="connsiteX11165" fmla="*/ 1194925 w 5286365"/>
              <a:gd name="connsiteY11165" fmla="*/ 4807738 h 6857999"/>
              <a:gd name="connsiteX11166" fmla="*/ 1197703 w 5286365"/>
              <a:gd name="connsiteY11166" fmla="*/ 4828772 h 6857999"/>
              <a:gd name="connsiteX11167" fmla="*/ 1198893 w 5286365"/>
              <a:gd name="connsiteY11167" fmla="*/ 4839091 h 6857999"/>
              <a:gd name="connsiteX11168" fmla="*/ 1199687 w 5286365"/>
              <a:gd name="connsiteY11168" fmla="*/ 4849013 h 6857999"/>
              <a:gd name="connsiteX11169" fmla="*/ 1199687 w 5286365"/>
              <a:gd name="connsiteY11169" fmla="*/ 4858538 h 6857999"/>
              <a:gd name="connsiteX11170" fmla="*/ 1199687 w 5286365"/>
              <a:gd name="connsiteY11170" fmla="*/ 4866872 h 6857999"/>
              <a:gd name="connsiteX11171" fmla="*/ 1198893 w 5286365"/>
              <a:gd name="connsiteY11171" fmla="*/ 4875604 h 6857999"/>
              <a:gd name="connsiteX11172" fmla="*/ 1197703 w 5286365"/>
              <a:gd name="connsiteY11172" fmla="*/ 4883541 h 6857999"/>
              <a:gd name="connsiteX11173" fmla="*/ 1197306 w 5286365"/>
              <a:gd name="connsiteY11173" fmla="*/ 4886716 h 6857999"/>
              <a:gd name="connsiteX11174" fmla="*/ 1196909 w 5286365"/>
              <a:gd name="connsiteY11174" fmla="*/ 4889494 h 6857999"/>
              <a:gd name="connsiteX11175" fmla="*/ 1197306 w 5286365"/>
              <a:gd name="connsiteY11175" fmla="*/ 4896638 h 6857999"/>
              <a:gd name="connsiteX11176" fmla="*/ 1198100 w 5286365"/>
              <a:gd name="connsiteY11176" fmla="*/ 4904179 h 6857999"/>
              <a:gd name="connsiteX11177" fmla="*/ 1200481 w 5286365"/>
              <a:gd name="connsiteY11177" fmla="*/ 4912116 h 6857999"/>
              <a:gd name="connsiteX11178" fmla="*/ 1204846 w 5286365"/>
              <a:gd name="connsiteY11178" fmla="*/ 4929182 h 6857999"/>
              <a:gd name="connsiteX11179" fmla="*/ 1210004 w 5286365"/>
              <a:gd name="connsiteY11179" fmla="*/ 4946644 h 6857999"/>
              <a:gd name="connsiteX11180" fmla="*/ 1211988 w 5286365"/>
              <a:gd name="connsiteY11180" fmla="*/ 4954979 h 6857999"/>
              <a:gd name="connsiteX11181" fmla="*/ 1213179 w 5286365"/>
              <a:gd name="connsiteY11181" fmla="*/ 4962916 h 6857999"/>
              <a:gd name="connsiteX11182" fmla="*/ 1214369 w 5286365"/>
              <a:gd name="connsiteY11182" fmla="*/ 4970854 h 6857999"/>
              <a:gd name="connsiteX11183" fmla="*/ 1213972 w 5286365"/>
              <a:gd name="connsiteY11183" fmla="*/ 4977997 h 6857999"/>
              <a:gd name="connsiteX11184" fmla="*/ 1213179 w 5286365"/>
              <a:gd name="connsiteY11184" fmla="*/ 4980775 h 6857999"/>
              <a:gd name="connsiteX11185" fmla="*/ 1212782 w 5286365"/>
              <a:gd name="connsiteY11185" fmla="*/ 4983950 h 6857999"/>
              <a:gd name="connsiteX11186" fmla="*/ 1211195 w 5286365"/>
              <a:gd name="connsiteY11186" fmla="*/ 4987125 h 6857999"/>
              <a:gd name="connsiteX11187" fmla="*/ 1210004 w 5286365"/>
              <a:gd name="connsiteY11187" fmla="*/ 4989507 h 6857999"/>
              <a:gd name="connsiteX11188" fmla="*/ 1208417 w 5286365"/>
              <a:gd name="connsiteY11188" fmla="*/ 4991888 h 6857999"/>
              <a:gd name="connsiteX11189" fmla="*/ 1205639 w 5286365"/>
              <a:gd name="connsiteY11189" fmla="*/ 4993872 h 6857999"/>
              <a:gd name="connsiteX11190" fmla="*/ 1202862 w 5286365"/>
              <a:gd name="connsiteY11190" fmla="*/ 4995857 h 6857999"/>
              <a:gd name="connsiteX11191" fmla="*/ 1199687 w 5286365"/>
              <a:gd name="connsiteY11191" fmla="*/ 4997444 h 6857999"/>
              <a:gd name="connsiteX11192" fmla="*/ 1198100 w 5286365"/>
              <a:gd name="connsiteY11192" fmla="*/ 5017288 h 6857999"/>
              <a:gd name="connsiteX11193" fmla="*/ 1197306 w 5286365"/>
              <a:gd name="connsiteY11193" fmla="*/ 5036338 h 6857999"/>
              <a:gd name="connsiteX11194" fmla="*/ 1197306 w 5286365"/>
              <a:gd name="connsiteY11194" fmla="*/ 5054594 h 6857999"/>
              <a:gd name="connsiteX11195" fmla="*/ 1197306 w 5286365"/>
              <a:gd name="connsiteY11195" fmla="*/ 5073247 h 6857999"/>
              <a:gd name="connsiteX11196" fmla="*/ 1197306 w 5286365"/>
              <a:gd name="connsiteY11196" fmla="*/ 5091504 h 6857999"/>
              <a:gd name="connsiteX11197" fmla="*/ 1198100 w 5286365"/>
              <a:gd name="connsiteY11197" fmla="*/ 5108966 h 6857999"/>
              <a:gd name="connsiteX11198" fmla="*/ 1199687 w 5286365"/>
              <a:gd name="connsiteY11198" fmla="*/ 5143494 h 6857999"/>
              <a:gd name="connsiteX11199" fmla="*/ 1202465 w 5286365"/>
              <a:gd name="connsiteY11199" fmla="*/ 5177229 h 6857999"/>
              <a:gd name="connsiteX11200" fmla="*/ 1204449 w 5286365"/>
              <a:gd name="connsiteY11200" fmla="*/ 5210169 h 6857999"/>
              <a:gd name="connsiteX11201" fmla="*/ 1205242 w 5286365"/>
              <a:gd name="connsiteY11201" fmla="*/ 5243110 h 6857999"/>
              <a:gd name="connsiteX11202" fmla="*/ 1205242 w 5286365"/>
              <a:gd name="connsiteY11202" fmla="*/ 5259382 h 6857999"/>
              <a:gd name="connsiteX11203" fmla="*/ 1205242 w 5286365"/>
              <a:gd name="connsiteY11203" fmla="*/ 5275654 h 6857999"/>
              <a:gd name="connsiteX11204" fmla="*/ 1201274 w 5286365"/>
              <a:gd name="connsiteY11204" fmla="*/ 5274463 h 6857999"/>
              <a:gd name="connsiteX11205" fmla="*/ 1198100 w 5286365"/>
              <a:gd name="connsiteY11205" fmla="*/ 5272875 h 6857999"/>
              <a:gd name="connsiteX11206" fmla="*/ 1193338 w 5286365"/>
              <a:gd name="connsiteY11206" fmla="*/ 5270097 h 6857999"/>
              <a:gd name="connsiteX11207" fmla="*/ 1190957 w 5286365"/>
              <a:gd name="connsiteY11207" fmla="*/ 5268113 h 6857999"/>
              <a:gd name="connsiteX11208" fmla="*/ 1188180 w 5286365"/>
              <a:gd name="connsiteY11208" fmla="*/ 5266525 h 6857999"/>
              <a:gd name="connsiteX11209" fmla="*/ 1184608 w 5286365"/>
              <a:gd name="connsiteY11209" fmla="*/ 5264938 h 6857999"/>
              <a:gd name="connsiteX11210" fmla="*/ 1180640 w 5286365"/>
              <a:gd name="connsiteY11210" fmla="*/ 5264541 h 6857999"/>
              <a:gd name="connsiteX11211" fmla="*/ 1178259 w 5286365"/>
              <a:gd name="connsiteY11211" fmla="*/ 5264541 h 6857999"/>
              <a:gd name="connsiteX11212" fmla="*/ 1175878 w 5286365"/>
              <a:gd name="connsiteY11212" fmla="*/ 5264938 h 6857999"/>
              <a:gd name="connsiteX11213" fmla="*/ 1174291 w 5286365"/>
              <a:gd name="connsiteY11213" fmla="*/ 5266129 h 6857999"/>
              <a:gd name="connsiteX11214" fmla="*/ 1173101 w 5286365"/>
              <a:gd name="connsiteY11214" fmla="*/ 5267716 h 6857999"/>
              <a:gd name="connsiteX11215" fmla="*/ 1172307 w 5286365"/>
              <a:gd name="connsiteY11215" fmla="*/ 5268907 h 6857999"/>
              <a:gd name="connsiteX11216" fmla="*/ 1172307 w 5286365"/>
              <a:gd name="connsiteY11216" fmla="*/ 5270891 h 6857999"/>
              <a:gd name="connsiteX11217" fmla="*/ 1172307 w 5286365"/>
              <a:gd name="connsiteY11217" fmla="*/ 5275257 h 6857999"/>
              <a:gd name="connsiteX11218" fmla="*/ 1173894 w 5286365"/>
              <a:gd name="connsiteY11218" fmla="*/ 5285179 h 6857999"/>
              <a:gd name="connsiteX11219" fmla="*/ 1174291 w 5286365"/>
              <a:gd name="connsiteY11219" fmla="*/ 5289147 h 6857999"/>
              <a:gd name="connsiteX11220" fmla="*/ 1174291 w 5286365"/>
              <a:gd name="connsiteY11220" fmla="*/ 5291132 h 6857999"/>
              <a:gd name="connsiteX11221" fmla="*/ 1173101 w 5286365"/>
              <a:gd name="connsiteY11221" fmla="*/ 5293116 h 6857999"/>
              <a:gd name="connsiteX11222" fmla="*/ 1177863 w 5286365"/>
              <a:gd name="connsiteY11222" fmla="*/ 5293513 h 6857999"/>
              <a:gd name="connsiteX11223" fmla="*/ 1181434 w 5286365"/>
              <a:gd name="connsiteY11223" fmla="*/ 5294307 h 6857999"/>
              <a:gd name="connsiteX11224" fmla="*/ 1183815 w 5286365"/>
              <a:gd name="connsiteY11224" fmla="*/ 5293513 h 6857999"/>
              <a:gd name="connsiteX11225" fmla="*/ 1185799 w 5286365"/>
              <a:gd name="connsiteY11225" fmla="*/ 5293116 h 6857999"/>
              <a:gd name="connsiteX11226" fmla="*/ 1187386 w 5286365"/>
              <a:gd name="connsiteY11226" fmla="*/ 5292322 h 6857999"/>
              <a:gd name="connsiteX11227" fmla="*/ 1188180 w 5286365"/>
              <a:gd name="connsiteY11227" fmla="*/ 5290735 h 6857999"/>
              <a:gd name="connsiteX11228" fmla="*/ 1189370 w 5286365"/>
              <a:gd name="connsiteY11228" fmla="*/ 5287163 h 6857999"/>
              <a:gd name="connsiteX11229" fmla="*/ 1190957 w 5286365"/>
              <a:gd name="connsiteY11229" fmla="*/ 5283591 h 6857999"/>
              <a:gd name="connsiteX11230" fmla="*/ 1191751 w 5286365"/>
              <a:gd name="connsiteY11230" fmla="*/ 5282400 h 6857999"/>
              <a:gd name="connsiteX11231" fmla="*/ 1192941 w 5286365"/>
              <a:gd name="connsiteY11231" fmla="*/ 5281210 h 6857999"/>
              <a:gd name="connsiteX11232" fmla="*/ 1194925 w 5286365"/>
              <a:gd name="connsiteY11232" fmla="*/ 5280416 h 6857999"/>
              <a:gd name="connsiteX11233" fmla="*/ 1197306 w 5286365"/>
              <a:gd name="connsiteY11233" fmla="*/ 5280019 h 6857999"/>
              <a:gd name="connsiteX11234" fmla="*/ 1200877 w 5286365"/>
              <a:gd name="connsiteY11234" fmla="*/ 5280416 h 6857999"/>
              <a:gd name="connsiteX11235" fmla="*/ 1205242 w 5286365"/>
              <a:gd name="connsiteY11235" fmla="*/ 5281210 h 6857999"/>
              <a:gd name="connsiteX11236" fmla="*/ 1208020 w 5286365"/>
              <a:gd name="connsiteY11236" fmla="*/ 5289544 h 6857999"/>
              <a:gd name="connsiteX11237" fmla="*/ 1210004 w 5286365"/>
              <a:gd name="connsiteY11237" fmla="*/ 5299069 h 6857999"/>
              <a:gd name="connsiteX11238" fmla="*/ 1211195 w 5286365"/>
              <a:gd name="connsiteY11238" fmla="*/ 5309388 h 6857999"/>
              <a:gd name="connsiteX11239" fmla="*/ 1212385 w 5286365"/>
              <a:gd name="connsiteY11239" fmla="*/ 5319707 h 6857999"/>
              <a:gd name="connsiteX11240" fmla="*/ 1212782 w 5286365"/>
              <a:gd name="connsiteY11240" fmla="*/ 5331216 h 6857999"/>
              <a:gd name="connsiteX11241" fmla="*/ 1212782 w 5286365"/>
              <a:gd name="connsiteY11241" fmla="*/ 5342725 h 6857999"/>
              <a:gd name="connsiteX11242" fmla="*/ 1212782 w 5286365"/>
              <a:gd name="connsiteY11242" fmla="*/ 5367332 h 6857999"/>
              <a:gd name="connsiteX11243" fmla="*/ 1212385 w 5286365"/>
              <a:gd name="connsiteY11243" fmla="*/ 5391938 h 6857999"/>
              <a:gd name="connsiteX11244" fmla="*/ 1212385 w 5286365"/>
              <a:gd name="connsiteY11244" fmla="*/ 5415750 h 6857999"/>
              <a:gd name="connsiteX11245" fmla="*/ 1212782 w 5286365"/>
              <a:gd name="connsiteY11245" fmla="*/ 5427260 h 6857999"/>
              <a:gd name="connsiteX11246" fmla="*/ 1213179 w 5286365"/>
              <a:gd name="connsiteY11246" fmla="*/ 5437579 h 6857999"/>
              <a:gd name="connsiteX11247" fmla="*/ 1214766 w 5286365"/>
              <a:gd name="connsiteY11247" fmla="*/ 5447897 h 6857999"/>
              <a:gd name="connsiteX11248" fmla="*/ 1216750 w 5286365"/>
              <a:gd name="connsiteY11248" fmla="*/ 5457422 h 6857999"/>
              <a:gd name="connsiteX11249" fmla="*/ 1214369 w 5286365"/>
              <a:gd name="connsiteY11249" fmla="*/ 5457422 h 6857999"/>
              <a:gd name="connsiteX11250" fmla="*/ 1211988 w 5286365"/>
              <a:gd name="connsiteY11250" fmla="*/ 5456232 h 6857999"/>
              <a:gd name="connsiteX11251" fmla="*/ 1210401 w 5286365"/>
              <a:gd name="connsiteY11251" fmla="*/ 5455438 h 6857999"/>
              <a:gd name="connsiteX11252" fmla="*/ 1209211 w 5286365"/>
              <a:gd name="connsiteY11252" fmla="*/ 5454247 h 6857999"/>
              <a:gd name="connsiteX11253" fmla="*/ 1207226 w 5286365"/>
              <a:gd name="connsiteY11253" fmla="*/ 5451072 h 6857999"/>
              <a:gd name="connsiteX11254" fmla="*/ 1205639 w 5286365"/>
              <a:gd name="connsiteY11254" fmla="*/ 5448294 h 6857999"/>
              <a:gd name="connsiteX11255" fmla="*/ 1204449 w 5286365"/>
              <a:gd name="connsiteY11255" fmla="*/ 5444722 h 6857999"/>
              <a:gd name="connsiteX11256" fmla="*/ 1203258 w 5286365"/>
              <a:gd name="connsiteY11256" fmla="*/ 5443532 h 6857999"/>
              <a:gd name="connsiteX11257" fmla="*/ 1201671 w 5286365"/>
              <a:gd name="connsiteY11257" fmla="*/ 5442341 h 6857999"/>
              <a:gd name="connsiteX11258" fmla="*/ 1200481 w 5286365"/>
              <a:gd name="connsiteY11258" fmla="*/ 5441150 h 6857999"/>
              <a:gd name="connsiteX11259" fmla="*/ 1198100 w 5286365"/>
              <a:gd name="connsiteY11259" fmla="*/ 5440754 h 6857999"/>
              <a:gd name="connsiteX11260" fmla="*/ 1195322 w 5286365"/>
              <a:gd name="connsiteY11260" fmla="*/ 5440357 h 6857999"/>
              <a:gd name="connsiteX11261" fmla="*/ 1192148 w 5286365"/>
              <a:gd name="connsiteY11261" fmla="*/ 5440754 h 6857999"/>
              <a:gd name="connsiteX11262" fmla="*/ 1191751 w 5286365"/>
              <a:gd name="connsiteY11262" fmla="*/ 5442738 h 6857999"/>
              <a:gd name="connsiteX11263" fmla="*/ 1191751 w 5286365"/>
              <a:gd name="connsiteY11263" fmla="*/ 5445119 h 6857999"/>
              <a:gd name="connsiteX11264" fmla="*/ 1191751 w 5286365"/>
              <a:gd name="connsiteY11264" fmla="*/ 5447104 h 6857999"/>
              <a:gd name="connsiteX11265" fmla="*/ 1192148 w 5286365"/>
              <a:gd name="connsiteY11265" fmla="*/ 5449088 h 6857999"/>
              <a:gd name="connsiteX11266" fmla="*/ 1194132 w 5286365"/>
              <a:gd name="connsiteY11266" fmla="*/ 5452263 h 6857999"/>
              <a:gd name="connsiteX11267" fmla="*/ 1197306 w 5286365"/>
              <a:gd name="connsiteY11267" fmla="*/ 5455438 h 6857999"/>
              <a:gd name="connsiteX11268" fmla="*/ 1200877 w 5286365"/>
              <a:gd name="connsiteY11268" fmla="*/ 5457819 h 6857999"/>
              <a:gd name="connsiteX11269" fmla="*/ 1204449 w 5286365"/>
              <a:gd name="connsiteY11269" fmla="*/ 5460200 h 6857999"/>
              <a:gd name="connsiteX11270" fmla="*/ 1212782 w 5286365"/>
              <a:gd name="connsiteY11270" fmla="*/ 5464169 h 6857999"/>
              <a:gd name="connsiteX11271" fmla="*/ 1216353 w 5286365"/>
              <a:gd name="connsiteY11271" fmla="*/ 5465757 h 6857999"/>
              <a:gd name="connsiteX11272" fmla="*/ 1219924 w 5286365"/>
              <a:gd name="connsiteY11272" fmla="*/ 5467741 h 6857999"/>
              <a:gd name="connsiteX11273" fmla="*/ 1222305 w 5286365"/>
              <a:gd name="connsiteY11273" fmla="*/ 5470122 h 6857999"/>
              <a:gd name="connsiteX11274" fmla="*/ 1224289 w 5286365"/>
              <a:gd name="connsiteY11274" fmla="*/ 5472504 h 6857999"/>
              <a:gd name="connsiteX11275" fmla="*/ 1225083 w 5286365"/>
              <a:gd name="connsiteY11275" fmla="*/ 5473694 h 6857999"/>
              <a:gd name="connsiteX11276" fmla="*/ 1225083 w 5286365"/>
              <a:gd name="connsiteY11276" fmla="*/ 5474885 h 6857999"/>
              <a:gd name="connsiteX11277" fmla="*/ 1224289 w 5286365"/>
              <a:gd name="connsiteY11277" fmla="*/ 5476472 h 6857999"/>
              <a:gd name="connsiteX11278" fmla="*/ 1223892 w 5286365"/>
              <a:gd name="connsiteY11278" fmla="*/ 5478457 h 6857999"/>
              <a:gd name="connsiteX11279" fmla="*/ 1221512 w 5286365"/>
              <a:gd name="connsiteY11279" fmla="*/ 5482029 h 6857999"/>
              <a:gd name="connsiteX11280" fmla="*/ 1217544 w 5286365"/>
              <a:gd name="connsiteY11280" fmla="*/ 5485997 h 6857999"/>
              <a:gd name="connsiteX11281" fmla="*/ 1212385 w 5286365"/>
              <a:gd name="connsiteY11281" fmla="*/ 5484807 h 6857999"/>
              <a:gd name="connsiteX11282" fmla="*/ 1208417 w 5286365"/>
              <a:gd name="connsiteY11282" fmla="*/ 5483219 h 6857999"/>
              <a:gd name="connsiteX11283" fmla="*/ 1205242 w 5286365"/>
              <a:gd name="connsiteY11283" fmla="*/ 5481235 h 6857999"/>
              <a:gd name="connsiteX11284" fmla="*/ 1202862 w 5286365"/>
              <a:gd name="connsiteY11284" fmla="*/ 5478854 h 6857999"/>
              <a:gd name="connsiteX11285" fmla="*/ 1201274 w 5286365"/>
              <a:gd name="connsiteY11285" fmla="*/ 5475679 h 6857999"/>
              <a:gd name="connsiteX11286" fmla="*/ 1200481 w 5286365"/>
              <a:gd name="connsiteY11286" fmla="*/ 5471710 h 6857999"/>
              <a:gd name="connsiteX11287" fmla="*/ 1200481 w 5286365"/>
              <a:gd name="connsiteY11287" fmla="*/ 5467741 h 6857999"/>
              <a:gd name="connsiteX11288" fmla="*/ 1200877 w 5286365"/>
              <a:gd name="connsiteY11288" fmla="*/ 5463375 h 6857999"/>
              <a:gd name="connsiteX11289" fmla="*/ 1198100 w 5286365"/>
              <a:gd name="connsiteY11289" fmla="*/ 5465360 h 6857999"/>
              <a:gd name="connsiteX11290" fmla="*/ 1196116 w 5286365"/>
              <a:gd name="connsiteY11290" fmla="*/ 5467344 h 6857999"/>
              <a:gd name="connsiteX11291" fmla="*/ 1194132 w 5286365"/>
              <a:gd name="connsiteY11291" fmla="*/ 5469329 h 6857999"/>
              <a:gd name="connsiteX11292" fmla="*/ 1193338 w 5286365"/>
              <a:gd name="connsiteY11292" fmla="*/ 5471313 h 6857999"/>
              <a:gd name="connsiteX11293" fmla="*/ 1192148 w 5286365"/>
              <a:gd name="connsiteY11293" fmla="*/ 5473694 h 6857999"/>
              <a:gd name="connsiteX11294" fmla="*/ 1191354 w 5286365"/>
              <a:gd name="connsiteY11294" fmla="*/ 5475679 h 6857999"/>
              <a:gd name="connsiteX11295" fmla="*/ 1190957 w 5286365"/>
              <a:gd name="connsiteY11295" fmla="*/ 5480838 h 6857999"/>
              <a:gd name="connsiteX11296" fmla="*/ 1191354 w 5286365"/>
              <a:gd name="connsiteY11296" fmla="*/ 5485997 h 6857999"/>
              <a:gd name="connsiteX11297" fmla="*/ 1192148 w 5286365"/>
              <a:gd name="connsiteY11297" fmla="*/ 5490760 h 6857999"/>
              <a:gd name="connsiteX11298" fmla="*/ 1194132 w 5286365"/>
              <a:gd name="connsiteY11298" fmla="*/ 5495919 h 6857999"/>
              <a:gd name="connsiteX11299" fmla="*/ 1196116 w 5286365"/>
              <a:gd name="connsiteY11299" fmla="*/ 5501079 h 6857999"/>
              <a:gd name="connsiteX11300" fmla="*/ 1200877 w 5286365"/>
              <a:gd name="connsiteY11300" fmla="*/ 5510604 h 6857999"/>
              <a:gd name="connsiteX11301" fmla="*/ 1202862 w 5286365"/>
              <a:gd name="connsiteY11301" fmla="*/ 5514969 h 6857999"/>
              <a:gd name="connsiteX11302" fmla="*/ 1204449 w 5286365"/>
              <a:gd name="connsiteY11302" fmla="*/ 5518938 h 6857999"/>
              <a:gd name="connsiteX11303" fmla="*/ 1204846 w 5286365"/>
              <a:gd name="connsiteY11303" fmla="*/ 5522907 h 6857999"/>
              <a:gd name="connsiteX11304" fmla="*/ 1205242 w 5286365"/>
              <a:gd name="connsiteY11304" fmla="*/ 5526082 h 6857999"/>
              <a:gd name="connsiteX11305" fmla="*/ 1204846 w 5286365"/>
              <a:gd name="connsiteY11305" fmla="*/ 5527669 h 6857999"/>
              <a:gd name="connsiteX11306" fmla="*/ 1204449 w 5286365"/>
              <a:gd name="connsiteY11306" fmla="*/ 5528860 h 6857999"/>
              <a:gd name="connsiteX11307" fmla="*/ 1203258 w 5286365"/>
              <a:gd name="connsiteY11307" fmla="*/ 5530050 h 6857999"/>
              <a:gd name="connsiteX11308" fmla="*/ 1202465 w 5286365"/>
              <a:gd name="connsiteY11308" fmla="*/ 5531638 h 6857999"/>
              <a:gd name="connsiteX11309" fmla="*/ 1208417 w 5286365"/>
              <a:gd name="connsiteY11309" fmla="*/ 5531638 h 6857999"/>
              <a:gd name="connsiteX11310" fmla="*/ 1210798 w 5286365"/>
              <a:gd name="connsiteY11310" fmla="*/ 5530844 h 6857999"/>
              <a:gd name="connsiteX11311" fmla="*/ 1212782 w 5286365"/>
              <a:gd name="connsiteY11311" fmla="*/ 5530447 h 6857999"/>
              <a:gd name="connsiteX11312" fmla="*/ 1214766 w 5286365"/>
              <a:gd name="connsiteY11312" fmla="*/ 5529654 h 6857999"/>
              <a:gd name="connsiteX11313" fmla="*/ 1215956 w 5286365"/>
              <a:gd name="connsiteY11313" fmla="*/ 5528463 h 6857999"/>
              <a:gd name="connsiteX11314" fmla="*/ 1217544 w 5286365"/>
              <a:gd name="connsiteY11314" fmla="*/ 5526875 h 6857999"/>
              <a:gd name="connsiteX11315" fmla="*/ 1217940 w 5286365"/>
              <a:gd name="connsiteY11315" fmla="*/ 5525685 h 6857999"/>
              <a:gd name="connsiteX11316" fmla="*/ 1215956 w 5286365"/>
              <a:gd name="connsiteY11316" fmla="*/ 5539972 h 6857999"/>
              <a:gd name="connsiteX11317" fmla="*/ 1213179 w 5286365"/>
              <a:gd name="connsiteY11317" fmla="*/ 5559022 h 6857999"/>
              <a:gd name="connsiteX11318" fmla="*/ 1210798 w 5286365"/>
              <a:gd name="connsiteY11318" fmla="*/ 5580057 h 6857999"/>
              <a:gd name="connsiteX11319" fmla="*/ 1210004 w 5286365"/>
              <a:gd name="connsiteY11319" fmla="*/ 5591169 h 6857999"/>
              <a:gd name="connsiteX11320" fmla="*/ 1209211 w 5286365"/>
              <a:gd name="connsiteY11320" fmla="*/ 5601885 h 6857999"/>
              <a:gd name="connsiteX11321" fmla="*/ 1209211 w 5286365"/>
              <a:gd name="connsiteY11321" fmla="*/ 5612204 h 6857999"/>
              <a:gd name="connsiteX11322" fmla="*/ 1210401 w 5286365"/>
              <a:gd name="connsiteY11322" fmla="*/ 5622919 h 6857999"/>
              <a:gd name="connsiteX11323" fmla="*/ 1211988 w 5286365"/>
              <a:gd name="connsiteY11323" fmla="*/ 5632047 h 6857999"/>
              <a:gd name="connsiteX11324" fmla="*/ 1212782 w 5286365"/>
              <a:gd name="connsiteY11324" fmla="*/ 5636413 h 6857999"/>
              <a:gd name="connsiteX11325" fmla="*/ 1214369 w 5286365"/>
              <a:gd name="connsiteY11325" fmla="*/ 5640779 h 6857999"/>
              <a:gd name="connsiteX11326" fmla="*/ 1215956 w 5286365"/>
              <a:gd name="connsiteY11326" fmla="*/ 5644350 h 6857999"/>
              <a:gd name="connsiteX11327" fmla="*/ 1217940 w 5286365"/>
              <a:gd name="connsiteY11327" fmla="*/ 5647922 h 6857999"/>
              <a:gd name="connsiteX11328" fmla="*/ 1220321 w 5286365"/>
              <a:gd name="connsiteY11328" fmla="*/ 5651494 h 6857999"/>
              <a:gd name="connsiteX11329" fmla="*/ 1222702 w 5286365"/>
              <a:gd name="connsiteY11329" fmla="*/ 5654669 h 6857999"/>
              <a:gd name="connsiteX11330" fmla="*/ 1225877 w 5286365"/>
              <a:gd name="connsiteY11330" fmla="*/ 5657050 h 6857999"/>
              <a:gd name="connsiteX11331" fmla="*/ 1229051 w 5286365"/>
              <a:gd name="connsiteY11331" fmla="*/ 5659035 h 6857999"/>
              <a:gd name="connsiteX11332" fmla="*/ 1232225 w 5286365"/>
              <a:gd name="connsiteY11332" fmla="*/ 5660622 h 6857999"/>
              <a:gd name="connsiteX11333" fmla="*/ 1236590 w 5286365"/>
              <a:gd name="connsiteY11333" fmla="*/ 5661416 h 6857999"/>
              <a:gd name="connsiteX11334" fmla="*/ 1236590 w 5286365"/>
              <a:gd name="connsiteY11334" fmla="*/ 5663400 h 6857999"/>
              <a:gd name="connsiteX11335" fmla="*/ 1235797 w 5286365"/>
              <a:gd name="connsiteY11335" fmla="*/ 5665385 h 6857999"/>
              <a:gd name="connsiteX11336" fmla="*/ 1235003 w 5286365"/>
              <a:gd name="connsiteY11336" fmla="*/ 5666575 h 6857999"/>
              <a:gd name="connsiteX11337" fmla="*/ 1233416 w 5286365"/>
              <a:gd name="connsiteY11337" fmla="*/ 5668163 h 6857999"/>
              <a:gd name="connsiteX11338" fmla="*/ 1229845 w 5286365"/>
              <a:gd name="connsiteY11338" fmla="*/ 5670147 h 6857999"/>
              <a:gd name="connsiteX11339" fmla="*/ 1226273 w 5286365"/>
              <a:gd name="connsiteY11339" fmla="*/ 5671735 h 6857999"/>
              <a:gd name="connsiteX11340" fmla="*/ 1223496 w 5286365"/>
              <a:gd name="connsiteY11340" fmla="*/ 5673719 h 6857999"/>
              <a:gd name="connsiteX11341" fmla="*/ 1221908 w 5286365"/>
              <a:gd name="connsiteY11341" fmla="*/ 5674513 h 6857999"/>
              <a:gd name="connsiteX11342" fmla="*/ 1220718 w 5286365"/>
              <a:gd name="connsiteY11342" fmla="*/ 5676100 h 6857999"/>
              <a:gd name="connsiteX11343" fmla="*/ 1220321 w 5286365"/>
              <a:gd name="connsiteY11343" fmla="*/ 5677688 h 6857999"/>
              <a:gd name="connsiteX11344" fmla="*/ 1219924 w 5286365"/>
              <a:gd name="connsiteY11344" fmla="*/ 5679672 h 6857999"/>
              <a:gd name="connsiteX11345" fmla="*/ 1220321 w 5286365"/>
              <a:gd name="connsiteY11345" fmla="*/ 5682054 h 6857999"/>
              <a:gd name="connsiteX11346" fmla="*/ 1220718 w 5286365"/>
              <a:gd name="connsiteY11346" fmla="*/ 5684435 h 6857999"/>
              <a:gd name="connsiteX11347" fmla="*/ 1221512 w 5286365"/>
              <a:gd name="connsiteY11347" fmla="*/ 5686419 h 6857999"/>
              <a:gd name="connsiteX11348" fmla="*/ 1221908 w 5286365"/>
              <a:gd name="connsiteY11348" fmla="*/ 5688007 h 6857999"/>
              <a:gd name="connsiteX11349" fmla="*/ 1222702 w 5286365"/>
              <a:gd name="connsiteY11349" fmla="*/ 5689594 h 6857999"/>
              <a:gd name="connsiteX11350" fmla="*/ 1223892 w 5286365"/>
              <a:gd name="connsiteY11350" fmla="*/ 5690785 h 6857999"/>
              <a:gd name="connsiteX11351" fmla="*/ 1227067 w 5286365"/>
              <a:gd name="connsiteY11351" fmla="*/ 5692769 h 6857999"/>
              <a:gd name="connsiteX11352" fmla="*/ 1230241 w 5286365"/>
              <a:gd name="connsiteY11352" fmla="*/ 5693960 h 6857999"/>
              <a:gd name="connsiteX11353" fmla="*/ 1235003 w 5286365"/>
              <a:gd name="connsiteY11353" fmla="*/ 5695150 h 6857999"/>
              <a:gd name="connsiteX11354" fmla="*/ 1239765 w 5286365"/>
              <a:gd name="connsiteY11354" fmla="*/ 5695547 h 6857999"/>
              <a:gd name="connsiteX11355" fmla="*/ 1250876 w 5286365"/>
              <a:gd name="connsiteY11355" fmla="*/ 5695547 h 6857999"/>
              <a:gd name="connsiteX11356" fmla="*/ 1248495 w 5286365"/>
              <a:gd name="connsiteY11356" fmla="*/ 5697135 h 6857999"/>
              <a:gd name="connsiteX11357" fmla="*/ 1246114 w 5286365"/>
              <a:gd name="connsiteY11357" fmla="*/ 5699119 h 6857999"/>
              <a:gd name="connsiteX11358" fmla="*/ 1243336 w 5286365"/>
              <a:gd name="connsiteY11358" fmla="*/ 5701500 h 6857999"/>
              <a:gd name="connsiteX11359" fmla="*/ 1242146 w 5286365"/>
              <a:gd name="connsiteY11359" fmla="*/ 5704279 h 6857999"/>
              <a:gd name="connsiteX11360" fmla="*/ 1239765 w 5286365"/>
              <a:gd name="connsiteY11360" fmla="*/ 5707057 h 6857999"/>
              <a:gd name="connsiteX11361" fmla="*/ 1238574 w 5286365"/>
              <a:gd name="connsiteY11361" fmla="*/ 5710232 h 6857999"/>
              <a:gd name="connsiteX11362" fmla="*/ 1236590 w 5286365"/>
              <a:gd name="connsiteY11362" fmla="*/ 5717772 h 6857999"/>
              <a:gd name="connsiteX11363" fmla="*/ 1235003 w 5286365"/>
              <a:gd name="connsiteY11363" fmla="*/ 5725710 h 6857999"/>
              <a:gd name="connsiteX11364" fmla="*/ 1233813 w 5286365"/>
              <a:gd name="connsiteY11364" fmla="*/ 5734838 h 6857999"/>
              <a:gd name="connsiteX11365" fmla="*/ 1233813 w 5286365"/>
              <a:gd name="connsiteY11365" fmla="*/ 5744363 h 6857999"/>
              <a:gd name="connsiteX11366" fmla="*/ 1233813 w 5286365"/>
              <a:gd name="connsiteY11366" fmla="*/ 5754284 h 6857999"/>
              <a:gd name="connsiteX11367" fmla="*/ 1235400 w 5286365"/>
              <a:gd name="connsiteY11367" fmla="*/ 5774128 h 6857999"/>
              <a:gd name="connsiteX11368" fmla="*/ 1237384 w 5286365"/>
              <a:gd name="connsiteY11368" fmla="*/ 5793178 h 6857999"/>
              <a:gd name="connsiteX11369" fmla="*/ 1238971 w 5286365"/>
              <a:gd name="connsiteY11369" fmla="*/ 5809054 h 6857999"/>
              <a:gd name="connsiteX11370" fmla="*/ 1239765 w 5286365"/>
              <a:gd name="connsiteY11370" fmla="*/ 5820563 h 6857999"/>
              <a:gd name="connsiteX11371" fmla="*/ 1236590 w 5286365"/>
              <a:gd name="connsiteY11371" fmla="*/ 5820166 h 6857999"/>
              <a:gd name="connsiteX11372" fmla="*/ 1233416 w 5286365"/>
              <a:gd name="connsiteY11372" fmla="*/ 5818578 h 6857999"/>
              <a:gd name="connsiteX11373" fmla="*/ 1230241 w 5286365"/>
              <a:gd name="connsiteY11373" fmla="*/ 5816991 h 6857999"/>
              <a:gd name="connsiteX11374" fmla="*/ 1228257 w 5286365"/>
              <a:gd name="connsiteY11374" fmla="*/ 5815800 h 6857999"/>
              <a:gd name="connsiteX11375" fmla="*/ 1225877 w 5286365"/>
              <a:gd name="connsiteY11375" fmla="*/ 5813419 h 6857999"/>
              <a:gd name="connsiteX11376" fmla="*/ 1224289 w 5286365"/>
              <a:gd name="connsiteY11376" fmla="*/ 5811434 h 6857999"/>
              <a:gd name="connsiteX11377" fmla="*/ 1220718 w 5286365"/>
              <a:gd name="connsiteY11377" fmla="*/ 5807069 h 6857999"/>
              <a:gd name="connsiteX11378" fmla="*/ 1218734 w 5286365"/>
              <a:gd name="connsiteY11378" fmla="*/ 5801910 h 6857999"/>
              <a:gd name="connsiteX11379" fmla="*/ 1217544 w 5286365"/>
              <a:gd name="connsiteY11379" fmla="*/ 5796354 h 6857999"/>
              <a:gd name="connsiteX11380" fmla="*/ 1214766 w 5286365"/>
              <a:gd name="connsiteY11380" fmla="*/ 5784447 h 6857999"/>
              <a:gd name="connsiteX11381" fmla="*/ 1212385 w 5286365"/>
              <a:gd name="connsiteY11381" fmla="*/ 5772541 h 6857999"/>
              <a:gd name="connsiteX11382" fmla="*/ 1210798 w 5286365"/>
              <a:gd name="connsiteY11382" fmla="*/ 5766588 h 6857999"/>
              <a:gd name="connsiteX11383" fmla="*/ 1208814 w 5286365"/>
              <a:gd name="connsiteY11383" fmla="*/ 5761428 h 6857999"/>
              <a:gd name="connsiteX11384" fmla="*/ 1205639 w 5286365"/>
              <a:gd name="connsiteY11384" fmla="*/ 5757063 h 6857999"/>
              <a:gd name="connsiteX11385" fmla="*/ 1203655 w 5286365"/>
              <a:gd name="connsiteY11385" fmla="*/ 5754284 h 6857999"/>
              <a:gd name="connsiteX11386" fmla="*/ 1201671 w 5286365"/>
              <a:gd name="connsiteY11386" fmla="*/ 5752697 h 6857999"/>
              <a:gd name="connsiteX11387" fmla="*/ 1199290 w 5286365"/>
              <a:gd name="connsiteY11387" fmla="*/ 5750713 h 6857999"/>
              <a:gd name="connsiteX11388" fmla="*/ 1196909 w 5286365"/>
              <a:gd name="connsiteY11388" fmla="*/ 5749522 h 6857999"/>
              <a:gd name="connsiteX11389" fmla="*/ 1193735 w 5286365"/>
              <a:gd name="connsiteY11389" fmla="*/ 5748332 h 6857999"/>
              <a:gd name="connsiteX11390" fmla="*/ 1190164 w 5286365"/>
              <a:gd name="connsiteY11390" fmla="*/ 5747538 h 6857999"/>
              <a:gd name="connsiteX11391" fmla="*/ 1192941 w 5286365"/>
              <a:gd name="connsiteY11391" fmla="*/ 5767382 h 6857999"/>
              <a:gd name="connsiteX11392" fmla="*/ 1195322 w 5286365"/>
              <a:gd name="connsiteY11392" fmla="*/ 5788019 h 6857999"/>
              <a:gd name="connsiteX11393" fmla="*/ 1197703 w 5286365"/>
              <a:gd name="connsiteY11393" fmla="*/ 5808656 h 6857999"/>
              <a:gd name="connsiteX11394" fmla="*/ 1199290 w 5286365"/>
              <a:gd name="connsiteY11394" fmla="*/ 5818578 h 6857999"/>
              <a:gd name="connsiteX11395" fmla="*/ 1200877 w 5286365"/>
              <a:gd name="connsiteY11395" fmla="*/ 5828500 h 6857999"/>
              <a:gd name="connsiteX11396" fmla="*/ 1203258 w 5286365"/>
              <a:gd name="connsiteY11396" fmla="*/ 5838025 h 6857999"/>
              <a:gd name="connsiteX11397" fmla="*/ 1205639 w 5286365"/>
              <a:gd name="connsiteY11397" fmla="*/ 5847550 h 6857999"/>
              <a:gd name="connsiteX11398" fmla="*/ 1208814 w 5286365"/>
              <a:gd name="connsiteY11398" fmla="*/ 5856678 h 6857999"/>
              <a:gd name="connsiteX11399" fmla="*/ 1212385 w 5286365"/>
              <a:gd name="connsiteY11399" fmla="*/ 5865410 h 6857999"/>
              <a:gd name="connsiteX11400" fmla="*/ 1216353 w 5286365"/>
              <a:gd name="connsiteY11400" fmla="*/ 5873347 h 6857999"/>
              <a:gd name="connsiteX11401" fmla="*/ 1221512 w 5286365"/>
              <a:gd name="connsiteY11401" fmla="*/ 5881284 h 6857999"/>
              <a:gd name="connsiteX11402" fmla="*/ 1227067 w 5286365"/>
              <a:gd name="connsiteY11402" fmla="*/ 5888428 h 6857999"/>
              <a:gd name="connsiteX11403" fmla="*/ 1233416 w 5286365"/>
              <a:gd name="connsiteY11403" fmla="*/ 5894778 h 6857999"/>
              <a:gd name="connsiteX11404" fmla="*/ 1227861 w 5286365"/>
              <a:gd name="connsiteY11404" fmla="*/ 5904304 h 6857999"/>
              <a:gd name="connsiteX11405" fmla="*/ 1223496 w 5286365"/>
              <a:gd name="connsiteY11405" fmla="*/ 5914622 h 6857999"/>
              <a:gd name="connsiteX11406" fmla="*/ 1219924 w 5286365"/>
              <a:gd name="connsiteY11406" fmla="*/ 5924544 h 6857999"/>
              <a:gd name="connsiteX11407" fmla="*/ 1216750 w 5286365"/>
              <a:gd name="connsiteY11407" fmla="*/ 5934466 h 6857999"/>
              <a:gd name="connsiteX11408" fmla="*/ 1214766 w 5286365"/>
              <a:gd name="connsiteY11408" fmla="*/ 5945182 h 6857999"/>
              <a:gd name="connsiteX11409" fmla="*/ 1213179 w 5286365"/>
              <a:gd name="connsiteY11409" fmla="*/ 5955104 h 6857999"/>
              <a:gd name="connsiteX11410" fmla="*/ 1212385 w 5286365"/>
              <a:gd name="connsiteY11410" fmla="*/ 5965819 h 6857999"/>
              <a:gd name="connsiteX11411" fmla="*/ 1211988 w 5286365"/>
              <a:gd name="connsiteY11411" fmla="*/ 5976138 h 6857999"/>
              <a:gd name="connsiteX11412" fmla="*/ 1211988 w 5286365"/>
              <a:gd name="connsiteY11412" fmla="*/ 5987250 h 6857999"/>
              <a:gd name="connsiteX11413" fmla="*/ 1211988 w 5286365"/>
              <a:gd name="connsiteY11413" fmla="*/ 5997966 h 6857999"/>
              <a:gd name="connsiteX11414" fmla="*/ 1212782 w 5286365"/>
              <a:gd name="connsiteY11414" fmla="*/ 6008682 h 6857999"/>
              <a:gd name="connsiteX11415" fmla="*/ 1213972 w 5286365"/>
              <a:gd name="connsiteY11415" fmla="*/ 6019397 h 6857999"/>
              <a:gd name="connsiteX11416" fmla="*/ 1216750 w 5286365"/>
              <a:gd name="connsiteY11416" fmla="*/ 6041622 h 6857999"/>
              <a:gd name="connsiteX11417" fmla="*/ 1220321 w 5286365"/>
              <a:gd name="connsiteY11417" fmla="*/ 6063450 h 6857999"/>
              <a:gd name="connsiteX11418" fmla="*/ 1223892 w 5286365"/>
              <a:gd name="connsiteY11418" fmla="*/ 6085675 h 6857999"/>
              <a:gd name="connsiteX11419" fmla="*/ 1227464 w 5286365"/>
              <a:gd name="connsiteY11419" fmla="*/ 6107900 h 6857999"/>
              <a:gd name="connsiteX11420" fmla="*/ 1229845 w 5286365"/>
              <a:gd name="connsiteY11420" fmla="*/ 6129728 h 6857999"/>
              <a:gd name="connsiteX11421" fmla="*/ 1231035 w 5286365"/>
              <a:gd name="connsiteY11421" fmla="*/ 6140841 h 6857999"/>
              <a:gd name="connsiteX11422" fmla="*/ 1231432 w 5286365"/>
              <a:gd name="connsiteY11422" fmla="*/ 6151556 h 6857999"/>
              <a:gd name="connsiteX11423" fmla="*/ 1231829 w 5286365"/>
              <a:gd name="connsiteY11423" fmla="*/ 6162272 h 6857999"/>
              <a:gd name="connsiteX11424" fmla="*/ 1231432 w 5286365"/>
              <a:gd name="connsiteY11424" fmla="*/ 6173384 h 6857999"/>
              <a:gd name="connsiteX11425" fmla="*/ 1230241 w 5286365"/>
              <a:gd name="connsiteY11425" fmla="*/ 6184100 h 6857999"/>
              <a:gd name="connsiteX11426" fmla="*/ 1229448 w 5286365"/>
              <a:gd name="connsiteY11426" fmla="*/ 6194419 h 6857999"/>
              <a:gd name="connsiteX11427" fmla="*/ 1227067 w 5286365"/>
              <a:gd name="connsiteY11427" fmla="*/ 6205134 h 6857999"/>
              <a:gd name="connsiteX11428" fmla="*/ 1224289 w 5286365"/>
              <a:gd name="connsiteY11428" fmla="*/ 6215454 h 6857999"/>
              <a:gd name="connsiteX11429" fmla="*/ 1220718 w 5286365"/>
              <a:gd name="connsiteY11429" fmla="*/ 6226169 h 6857999"/>
              <a:gd name="connsiteX11430" fmla="*/ 1216750 w 5286365"/>
              <a:gd name="connsiteY11430" fmla="*/ 6236091 h 6857999"/>
              <a:gd name="connsiteX11431" fmla="*/ 1226273 w 5286365"/>
              <a:gd name="connsiteY11431" fmla="*/ 6252363 h 6857999"/>
              <a:gd name="connsiteX11432" fmla="*/ 1231035 w 5286365"/>
              <a:gd name="connsiteY11432" fmla="*/ 6260697 h 6857999"/>
              <a:gd name="connsiteX11433" fmla="*/ 1235003 w 5286365"/>
              <a:gd name="connsiteY11433" fmla="*/ 6269428 h 6857999"/>
              <a:gd name="connsiteX11434" fmla="*/ 1236590 w 5286365"/>
              <a:gd name="connsiteY11434" fmla="*/ 6273794 h 6857999"/>
              <a:gd name="connsiteX11435" fmla="*/ 1237781 w 5286365"/>
              <a:gd name="connsiteY11435" fmla="*/ 6278160 h 6857999"/>
              <a:gd name="connsiteX11436" fmla="*/ 1238574 w 5286365"/>
              <a:gd name="connsiteY11436" fmla="*/ 6282922 h 6857999"/>
              <a:gd name="connsiteX11437" fmla="*/ 1238971 w 5286365"/>
              <a:gd name="connsiteY11437" fmla="*/ 6286891 h 6857999"/>
              <a:gd name="connsiteX11438" fmla="*/ 1238971 w 5286365"/>
              <a:gd name="connsiteY11438" fmla="*/ 6291256 h 6857999"/>
              <a:gd name="connsiteX11439" fmla="*/ 1237781 w 5286365"/>
              <a:gd name="connsiteY11439" fmla="*/ 6296019 h 6857999"/>
              <a:gd name="connsiteX11440" fmla="*/ 1236590 w 5286365"/>
              <a:gd name="connsiteY11440" fmla="*/ 6299988 h 6857999"/>
              <a:gd name="connsiteX11441" fmla="*/ 1234606 w 5286365"/>
              <a:gd name="connsiteY11441" fmla="*/ 6303956 h 6857999"/>
              <a:gd name="connsiteX11442" fmla="*/ 1229448 w 5286365"/>
              <a:gd name="connsiteY11442" fmla="*/ 6301972 h 6857999"/>
              <a:gd name="connsiteX11443" fmla="*/ 1223892 w 5286365"/>
              <a:gd name="connsiteY11443" fmla="*/ 6300384 h 6857999"/>
              <a:gd name="connsiteX11444" fmla="*/ 1217544 w 5286365"/>
              <a:gd name="connsiteY11444" fmla="*/ 6298797 h 6857999"/>
              <a:gd name="connsiteX11445" fmla="*/ 1210401 w 5286365"/>
              <a:gd name="connsiteY11445" fmla="*/ 6298797 h 6857999"/>
              <a:gd name="connsiteX11446" fmla="*/ 1210004 w 5286365"/>
              <a:gd name="connsiteY11446" fmla="*/ 6305147 h 6857999"/>
              <a:gd name="connsiteX11447" fmla="*/ 1210004 w 5286365"/>
              <a:gd name="connsiteY11447" fmla="*/ 6310306 h 6857999"/>
              <a:gd name="connsiteX11448" fmla="*/ 1210401 w 5286365"/>
              <a:gd name="connsiteY11448" fmla="*/ 6316656 h 6857999"/>
              <a:gd name="connsiteX11449" fmla="*/ 1210798 w 5286365"/>
              <a:gd name="connsiteY11449" fmla="*/ 6321816 h 6857999"/>
              <a:gd name="connsiteX11450" fmla="*/ 1212782 w 5286365"/>
              <a:gd name="connsiteY11450" fmla="*/ 6332532 h 6857999"/>
              <a:gd name="connsiteX11451" fmla="*/ 1215956 w 5286365"/>
              <a:gd name="connsiteY11451" fmla="*/ 6342453 h 6857999"/>
              <a:gd name="connsiteX11452" fmla="*/ 1218734 w 5286365"/>
              <a:gd name="connsiteY11452" fmla="*/ 6351978 h 6857999"/>
              <a:gd name="connsiteX11453" fmla="*/ 1222305 w 5286365"/>
              <a:gd name="connsiteY11453" fmla="*/ 6361503 h 6857999"/>
              <a:gd name="connsiteX11454" fmla="*/ 1229448 w 5286365"/>
              <a:gd name="connsiteY11454" fmla="*/ 6379363 h 6857999"/>
              <a:gd name="connsiteX11455" fmla="*/ 1231829 w 5286365"/>
              <a:gd name="connsiteY11455" fmla="*/ 6387697 h 6857999"/>
              <a:gd name="connsiteX11456" fmla="*/ 1233813 w 5286365"/>
              <a:gd name="connsiteY11456" fmla="*/ 6396428 h 6857999"/>
              <a:gd name="connsiteX11457" fmla="*/ 1234606 w 5286365"/>
              <a:gd name="connsiteY11457" fmla="*/ 6400794 h 6857999"/>
              <a:gd name="connsiteX11458" fmla="*/ 1235003 w 5286365"/>
              <a:gd name="connsiteY11458" fmla="*/ 6404763 h 6857999"/>
              <a:gd name="connsiteX11459" fmla="*/ 1235003 w 5286365"/>
              <a:gd name="connsiteY11459" fmla="*/ 6409525 h 6857999"/>
              <a:gd name="connsiteX11460" fmla="*/ 1234606 w 5286365"/>
              <a:gd name="connsiteY11460" fmla="*/ 6413891 h 6857999"/>
              <a:gd name="connsiteX11461" fmla="*/ 1233416 w 5286365"/>
              <a:gd name="connsiteY11461" fmla="*/ 6418256 h 6857999"/>
              <a:gd name="connsiteX11462" fmla="*/ 1231829 w 5286365"/>
              <a:gd name="connsiteY11462" fmla="*/ 6423019 h 6857999"/>
              <a:gd name="connsiteX11463" fmla="*/ 1230241 w 5286365"/>
              <a:gd name="connsiteY11463" fmla="*/ 6427385 h 6857999"/>
              <a:gd name="connsiteX11464" fmla="*/ 1227861 w 5286365"/>
              <a:gd name="connsiteY11464" fmla="*/ 6432544 h 6857999"/>
              <a:gd name="connsiteX11465" fmla="*/ 1225480 w 5286365"/>
              <a:gd name="connsiteY11465" fmla="*/ 6436910 h 6857999"/>
              <a:gd name="connsiteX11466" fmla="*/ 1221908 w 5286365"/>
              <a:gd name="connsiteY11466" fmla="*/ 6442069 h 6857999"/>
              <a:gd name="connsiteX11467" fmla="*/ 1217940 w 5286365"/>
              <a:gd name="connsiteY11467" fmla="*/ 6446832 h 6857999"/>
              <a:gd name="connsiteX11468" fmla="*/ 1213179 w 5286365"/>
              <a:gd name="connsiteY11468" fmla="*/ 6451991 h 6857999"/>
              <a:gd name="connsiteX11469" fmla="*/ 1210004 w 5286365"/>
              <a:gd name="connsiteY11469" fmla="*/ 6450403 h 6857999"/>
              <a:gd name="connsiteX11470" fmla="*/ 1208020 w 5286365"/>
              <a:gd name="connsiteY11470" fmla="*/ 6448419 h 6857999"/>
              <a:gd name="connsiteX11471" fmla="*/ 1207226 w 5286365"/>
              <a:gd name="connsiteY11471" fmla="*/ 6446435 h 6857999"/>
              <a:gd name="connsiteX11472" fmla="*/ 1207226 w 5286365"/>
              <a:gd name="connsiteY11472" fmla="*/ 6444450 h 6857999"/>
              <a:gd name="connsiteX11473" fmla="*/ 1208417 w 5286365"/>
              <a:gd name="connsiteY11473" fmla="*/ 6442069 h 6857999"/>
              <a:gd name="connsiteX11474" fmla="*/ 1210401 w 5286365"/>
              <a:gd name="connsiteY11474" fmla="*/ 6440085 h 6857999"/>
              <a:gd name="connsiteX11475" fmla="*/ 1214766 w 5286365"/>
              <a:gd name="connsiteY11475" fmla="*/ 6434925 h 6857999"/>
              <a:gd name="connsiteX11476" fmla="*/ 1219528 w 5286365"/>
              <a:gd name="connsiteY11476" fmla="*/ 6429369 h 6857999"/>
              <a:gd name="connsiteX11477" fmla="*/ 1221512 w 5286365"/>
              <a:gd name="connsiteY11477" fmla="*/ 6425797 h 6857999"/>
              <a:gd name="connsiteX11478" fmla="*/ 1222702 w 5286365"/>
              <a:gd name="connsiteY11478" fmla="*/ 6423019 h 6857999"/>
              <a:gd name="connsiteX11479" fmla="*/ 1223892 w 5286365"/>
              <a:gd name="connsiteY11479" fmla="*/ 6419050 h 6857999"/>
              <a:gd name="connsiteX11480" fmla="*/ 1223892 w 5286365"/>
              <a:gd name="connsiteY11480" fmla="*/ 6415478 h 6857999"/>
              <a:gd name="connsiteX11481" fmla="*/ 1222702 w 5286365"/>
              <a:gd name="connsiteY11481" fmla="*/ 6410716 h 6857999"/>
              <a:gd name="connsiteX11482" fmla="*/ 1220321 w 5286365"/>
              <a:gd name="connsiteY11482" fmla="*/ 6406747 h 6857999"/>
              <a:gd name="connsiteX11483" fmla="*/ 1212782 w 5286365"/>
              <a:gd name="connsiteY11483" fmla="*/ 6409922 h 6857999"/>
              <a:gd name="connsiteX11484" fmla="*/ 1205639 w 5286365"/>
              <a:gd name="connsiteY11484" fmla="*/ 6413494 h 6857999"/>
              <a:gd name="connsiteX11485" fmla="*/ 1199687 w 5286365"/>
              <a:gd name="connsiteY11485" fmla="*/ 6417860 h 6857999"/>
              <a:gd name="connsiteX11486" fmla="*/ 1194925 w 5286365"/>
              <a:gd name="connsiteY11486" fmla="*/ 6422225 h 6857999"/>
              <a:gd name="connsiteX11487" fmla="*/ 1190957 w 5286365"/>
              <a:gd name="connsiteY11487" fmla="*/ 6427385 h 6857999"/>
              <a:gd name="connsiteX11488" fmla="*/ 1187386 w 5286365"/>
              <a:gd name="connsiteY11488" fmla="*/ 6432544 h 6857999"/>
              <a:gd name="connsiteX11489" fmla="*/ 1184211 w 5286365"/>
              <a:gd name="connsiteY11489" fmla="*/ 6438100 h 6857999"/>
              <a:gd name="connsiteX11490" fmla="*/ 1181831 w 5286365"/>
              <a:gd name="connsiteY11490" fmla="*/ 6444053 h 6857999"/>
              <a:gd name="connsiteX11491" fmla="*/ 1179847 w 5286365"/>
              <a:gd name="connsiteY11491" fmla="*/ 6449610 h 6857999"/>
              <a:gd name="connsiteX11492" fmla="*/ 1178259 w 5286365"/>
              <a:gd name="connsiteY11492" fmla="*/ 6455960 h 6857999"/>
              <a:gd name="connsiteX11493" fmla="*/ 1176672 w 5286365"/>
              <a:gd name="connsiteY11493" fmla="*/ 6461913 h 6857999"/>
              <a:gd name="connsiteX11494" fmla="*/ 1176275 w 5286365"/>
              <a:gd name="connsiteY11494" fmla="*/ 6468263 h 6857999"/>
              <a:gd name="connsiteX11495" fmla="*/ 1174688 w 5286365"/>
              <a:gd name="connsiteY11495" fmla="*/ 6480566 h 6857999"/>
              <a:gd name="connsiteX11496" fmla="*/ 1174291 w 5286365"/>
              <a:gd name="connsiteY11496" fmla="*/ 6492472 h 6857999"/>
              <a:gd name="connsiteX11497" fmla="*/ 1169133 w 5286365"/>
              <a:gd name="connsiteY11497" fmla="*/ 6491678 h 6857999"/>
              <a:gd name="connsiteX11498" fmla="*/ 1164768 w 5286365"/>
              <a:gd name="connsiteY11498" fmla="*/ 6489694 h 6857999"/>
              <a:gd name="connsiteX11499" fmla="*/ 1161197 w 5286365"/>
              <a:gd name="connsiteY11499" fmla="*/ 6487710 h 6857999"/>
              <a:gd name="connsiteX11500" fmla="*/ 1158022 w 5286365"/>
              <a:gd name="connsiteY11500" fmla="*/ 6484932 h 6857999"/>
              <a:gd name="connsiteX11501" fmla="*/ 1155641 w 5286365"/>
              <a:gd name="connsiteY11501" fmla="*/ 6482550 h 6857999"/>
              <a:gd name="connsiteX11502" fmla="*/ 1153260 w 5286365"/>
              <a:gd name="connsiteY11502" fmla="*/ 6479772 h 6857999"/>
              <a:gd name="connsiteX11503" fmla="*/ 1149292 w 5286365"/>
              <a:gd name="connsiteY11503" fmla="*/ 6473422 h 6857999"/>
              <a:gd name="connsiteX11504" fmla="*/ 1146515 w 5286365"/>
              <a:gd name="connsiteY11504" fmla="*/ 6470644 h 6857999"/>
              <a:gd name="connsiteX11505" fmla="*/ 1144134 w 5286365"/>
              <a:gd name="connsiteY11505" fmla="*/ 6467469 h 6857999"/>
              <a:gd name="connsiteX11506" fmla="*/ 1141753 w 5286365"/>
              <a:gd name="connsiteY11506" fmla="*/ 6465088 h 6857999"/>
              <a:gd name="connsiteX11507" fmla="*/ 1138182 w 5286365"/>
              <a:gd name="connsiteY11507" fmla="*/ 6462706 h 6857999"/>
              <a:gd name="connsiteX11508" fmla="*/ 1134213 w 5286365"/>
              <a:gd name="connsiteY11508" fmla="*/ 6461119 h 6857999"/>
              <a:gd name="connsiteX11509" fmla="*/ 1129452 w 5286365"/>
              <a:gd name="connsiteY11509" fmla="*/ 6459532 h 6857999"/>
              <a:gd name="connsiteX11510" fmla="*/ 1123896 w 5286365"/>
              <a:gd name="connsiteY11510" fmla="*/ 6459135 h 6857999"/>
              <a:gd name="connsiteX11511" fmla="*/ 1117547 w 5286365"/>
              <a:gd name="connsiteY11511" fmla="*/ 6459135 h 6857999"/>
              <a:gd name="connsiteX11512" fmla="*/ 1123896 w 5286365"/>
              <a:gd name="connsiteY11512" fmla="*/ 6451197 h 6857999"/>
              <a:gd name="connsiteX11513" fmla="*/ 1129452 w 5286365"/>
              <a:gd name="connsiteY11513" fmla="*/ 6443656 h 6857999"/>
              <a:gd name="connsiteX11514" fmla="*/ 1134213 w 5286365"/>
              <a:gd name="connsiteY11514" fmla="*/ 6436513 h 6857999"/>
              <a:gd name="connsiteX11515" fmla="*/ 1136991 w 5286365"/>
              <a:gd name="connsiteY11515" fmla="*/ 6428972 h 6857999"/>
              <a:gd name="connsiteX11516" fmla="*/ 1139769 w 5286365"/>
              <a:gd name="connsiteY11516" fmla="*/ 6421828 h 6857999"/>
              <a:gd name="connsiteX11517" fmla="*/ 1140562 w 5286365"/>
              <a:gd name="connsiteY11517" fmla="*/ 6414685 h 6857999"/>
              <a:gd name="connsiteX11518" fmla="*/ 1140959 w 5286365"/>
              <a:gd name="connsiteY11518" fmla="*/ 6407938 h 6857999"/>
              <a:gd name="connsiteX11519" fmla="*/ 1140959 w 5286365"/>
              <a:gd name="connsiteY11519" fmla="*/ 6400794 h 6857999"/>
              <a:gd name="connsiteX11520" fmla="*/ 1140562 w 5286365"/>
              <a:gd name="connsiteY11520" fmla="*/ 6393650 h 6857999"/>
              <a:gd name="connsiteX11521" fmla="*/ 1139769 w 5286365"/>
              <a:gd name="connsiteY11521" fmla="*/ 6386110 h 6857999"/>
              <a:gd name="connsiteX11522" fmla="*/ 1136594 w 5286365"/>
              <a:gd name="connsiteY11522" fmla="*/ 6370235 h 6857999"/>
              <a:gd name="connsiteX11523" fmla="*/ 1133420 w 5286365"/>
              <a:gd name="connsiteY11523" fmla="*/ 6353169 h 6857999"/>
              <a:gd name="connsiteX11524" fmla="*/ 1132229 w 5286365"/>
              <a:gd name="connsiteY11524" fmla="*/ 6343644 h 6857999"/>
              <a:gd name="connsiteX11525" fmla="*/ 1130642 w 5286365"/>
              <a:gd name="connsiteY11525" fmla="*/ 6333722 h 6857999"/>
              <a:gd name="connsiteX11526" fmla="*/ 1133023 w 5286365"/>
              <a:gd name="connsiteY11526" fmla="*/ 6334119 h 6857999"/>
              <a:gd name="connsiteX11527" fmla="*/ 1135404 w 5286365"/>
              <a:gd name="connsiteY11527" fmla="*/ 6334516 h 6857999"/>
              <a:gd name="connsiteX11528" fmla="*/ 1136991 w 5286365"/>
              <a:gd name="connsiteY11528" fmla="*/ 6335706 h 6857999"/>
              <a:gd name="connsiteX11529" fmla="*/ 1138182 w 5286365"/>
              <a:gd name="connsiteY11529" fmla="*/ 6336500 h 6857999"/>
              <a:gd name="connsiteX11530" fmla="*/ 1140166 w 5286365"/>
              <a:gd name="connsiteY11530" fmla="*/ 6339675 h 6857999"/>
              <a:gd name="connsiteX11531" fmla="*/ 1141753 w 5286365"/>
              <a:gd name="connsiteY11531" fmla="*/ 6343247 h 6857999"/>
              <a:gd name="connsiteX11532" fmla="*/ 1142943 w 5286365"/>
              <a:gd name="connsiteY11532" fmla="*/ 6346025 h 6857999"/>
              <a:gd name="connsiteX11533" fmla="*/ 1144134 w 5286365"/>
              <a:gd name="connsiteY11533" fmla="*/ 6347613 h 6857999"/>
              <a:gd name="connsiteX11534" fmla="*/ 1145721 w 5286365"/>
              <a:gd name="connsiteY11534" fmla="*/ 6348803 h 6857999"/>
              <a:gd name="connsiteX11535" fmla="*/ 1147308 w 5286365"/>
              <a:gd name="connsiteY11535" fmla="*/ 6349597 h 6857999"/>
              <a:gd name="connsiteX11536" fmla="*/ 1149292 w 5286365"/>
              <a:gd name="connsiteY11536" fmla="*/ 6349994 h 6857999"/>
              <a:gd name="connsiteX11537" fmla="*/ 1152070 w 5286365"/>
              <a:gd name="connsiteY11537" fmla="*/ 6350788 h 6857999"/>
              <a:gd name="connsiteX11538" fmla="*/ 1155244 w 5286365"/>
              <a:gd name="connsiteY11538" fmla="*/ 6350788 h 6857999"/>
              <a:gd name="connsiteX11539" fmla="*/ 1151673 w 5286365"/>
              <a:gd name="connsiteY11539" fmla="*/ 6342453 h 6857999"/>
              <a:gd name="connsiteX11540" fmla="*/ 1149292 w 5286365"/>
              <a:gd name="connsiteY11540" fmla="*/ 6334913 h 6857999"/>
              <a:gd name="connsiteX11541" fmla="*/ 1144531 w 5286365"/>
              <a:gd name="connsiteY11541" fmla="*/ 6321419 h 6857999"/>
              <a:gd name="connsiteX11542" fmla="*/ 1141753 w 5286365"/>
              <a:gd name="connsiteY11542" fmla="*/ 6309910 h 6857999"/>
              <a:gd name="connsiteX11543" fmla="*/ 1138975 w 5286365"/>
              <a:gd name="connsiteY11543" fmla="*/ 6298797 h 6857999"/>
              <a:gd name="connsiteX11544" fmla="*/ 1136594 w 5286365"/>
              <a:gd name="connsiteY11544" fmla="*/ 6288478 h 6857999"/>
              <a:gd name="connsiteX11545" fmla="*/ 1133023 w 5286365"/>
              <a:gd name="connsiteY11545" fmla="*/ 6277763 h 6857999"/>
              <a:gd name="connsiteX11546" fmla="*/ 1131039 w 5286365"/>
              <a:gd name="connsiteY11546" fmla="*/ 6272206 h 6857999"/>
              <a:gd name="connsiteX11547" fmla="*/ 1127865 w 5286365"/>
              <a:gd name="connsiteY11547" fmla="*/ 6266650 h 6857999"/>
              <a:gd name="connsiteX11548" fmla="*/ 1125087 w 5286365"/>
              <a:gd name="connsiteY11548" fmla="*/ 6260697 h 6857999"/>
              <a:gd name="connsiteX11549" fmla="*/ 1121119 w 5286365"/>
              <a:gd name="connsiteY11549" fmla="*/ 6254347 h 6857999"/>
              <a:gd name="connsiteX11550" fmla="*/ 1123896 w 5286365"/>
              <a:gd name="connsiteY11550" fmla="*/ 6250775 h 6857999"/>
              <a:gd name="connsiteX11551" fmla="*/ 1126674 w 5286365"/>
              <a:gd name="connsiteY11551" fmla="*/ 6247204 h 6857999"/>
              <a:gd name="connsiteX11552" fmla="*/ 1129055 w 5286365"/>
              <a:gd name="connsiteY11552" fmla="*/ 6243632 h 6857999"/>
              <a:gd name="connsiteX11553" fmla="*/ 1131039 w 5286365"/>
              <a:gd name="connsiteY11553" fmla="*/ 6240060 h 6857999"/>
              <a:gd name="connsiteX11554" fmla="*/ 1134213 w 5286365"/>
              <a:gd name="connsiteY11554" fmla="*/ 6232519 h 6857999"/>
              <a:gd name="connsiteX11555" fmla="*/ 1136198 w 5286365"/>
              <a:gd name="connsiteY11555" fmla="*/ 6224978 h 6857999"/>
              <a:gd name="connsiteX11556" fmla="*/ 1137388 w 5286365"/>
              <a:gd name="connsiteY11556" fmla="*/ 6217041 h 6857999"/>
              <a:gd name="connsiteX11557" fmla="*/ 1138182 w 5286365"/>
              <a:gd name="connsiteY11557" fmla="*/ 6208706 h 6857999"/>
              <a:gd name="connsiteX11558" fmla="*/ 1138182 w 5286365"/>
              <a:gd name="connsiteY11558" fmla="*/ 6199975 h 6857999"/>
              <a:gd name="connsiteX11559" fmla="*/ 1137388 w 5286365"/>
              <a:gd name="connsiteY11559" fmla="*/ 6190847 h 6857999"/>
              <a:gd name="connsiteX11560" fmla="*/ 1135404 w 5286365"/>
              <a:gd name="connsiteY11560" fmla="*/ 6171797 h 6857999"/>
              <a:gd name="connsiteX11561" fmla="*/ 1133420 w 5286365"/>
              <a:gd name="connsiteY11561" fmla="*/ 6151954 h 6857999"/>
              <a:gd name="connsiteX11562" fmla="*/ 1133023 w 5286365"/>
              <a:gd name="connsiteY11562" fmla="*/ 6140841 h 6857999"/>
              <a:gd name="connsiteX11563" fmla="*/ 1132626 w 5286365"/>
              <a:gd name="connsiteY11563" fmla="*/ 6129728 h 6857999"/>
              <a:gd name="connsiteX11564" fmla="*/ 1133023 w 5286365"/>
              <a:gd name="connsiteY11564" fmla="*/ 6118219 h 6857999"/>
              <a:gd name="connsiteX11565" fmla="*/ 1133420 w 5286365"/>
              <a:gd name="connsiteY11565" fmla="*/ 6106313 h 6857999"/>
              <a:gd name="connsiteX11566" fmla="*/ 1131436 w 5286365"/>
              <a:gd name="connsiteY11566" fmla="*/ 6102741 h 6857999"/>
              <a:gd name="connsiteX11567" fmla="*/ 1128658 w 5286365"/>
              <a:gd name="connsiteY11567" fmla="*/ 6100756 h 6857999"/>
              <a:gd name="connsiteX11568" fmla="*/ 1125484 w 5286365"/>
              <a:gd name="connsiteY11568" fmla="*/ 6099169 h 6857999"/>
              <a:gd name="connsiteX11569" fmla="*/ 1122706 w 5286365"/>
              <a:gd name="connsiteY11569" fmla="*/ 6097978 h 6857999"/>
              <a:gd name="connsiteX11570" fmla="*/ 1119135 w 5286365"/>
              <a:gd name="connsiteY11570" fmla="*/ 6097582 h 6857999"/>
              <a:gd name="connsiteX11571" fmla="*/ 1115563 w 5286365"/>
              <a:gd name="connsiteY11571" fmla="*/ 6097582 h 6857999"/>
              <a:gd name="connsiteX11572" fmla="*/ 1108818 w 5286365"/>
              <a:gd name="connsiteY11572" fmla="*/ 6097978 h 6857999"/>
              <a:gd name="connsiteX11573" fmla="*/ 1106040 w 5286365"/>
              <a:gd name="connsiteY11573" fmla="*/ 6097978 h 6857999"/>
              <a:gd name="connsiteX11574" fmla="*/ 1102866 w 5286365"/>
              <a:gd name="connsiteY11574" fmla="*/ 6097978 h 6857999"/>
              <a:gd name="connsiteX11575" fmla="*/ 1100485 w 5286365"/>
              <a:gd name="connsiteY11575" fmla="*/ 6097582 h 6857999"/>
              <a:gd name="connsiteX11576" fmla="*/ 1098104 w 5286365"/>
              <a:gd name="connsiteY11576" fmla="*/ 6096788 h 6857999"/>
              <a:gd name="connsiteX11577" fmla="*/ 1096120 w 5286365"/>
              <a:gd name="connsiteY11577" fmla="*/ 6094804 h 6857999"/>
              <a:gd name="connsiteX11578" fmla="*/ 1094929 w 5286365"/>
              <a:gd name="connsiteY11578" fmla="*/ 6092025 h 6857999"/>
              <a:gd name="connsiteX11579" fmla="*/ 1093739 w 5286365"/>
              <a:gd name="connsiteY11579" fmla="*/ 6088454 h 6857999"/>
              <a:gd name="connsiteX11580" fmla="*/ 1093342 w 5286365"/>
              <a:gd name="connsiteY11580" fmla="*/ 6083691 h 6857999"/>
              <a:gd name="connsiteX11581" fmla="*/ 1102072 w 5286365"/>
              <a:gd name="connsiteY11581" fmla="*/ 6083691 h 6857999"/>
              <a:gd name="connsiteX11582" fmla="*/ 1108818 w 5286365"/>
              <a:gd name="connsiteY11582" fmla="*/ 6082500 h 6857999"/>
              <a:gd name="connsiteX11583" fmla="*/ 1115563 w 5286365"/>
              <a:gd name="connsiteY11583" fmla="*/ 6080913 h 6857999"/>
              <a:gd name="connsiteX11584" fmla="*/ 1120325 w 5286365"/>
              <a:gd name="connsiteY11584" fmla="*/ 6078928 h 6857999"/>
              <a:gd name="connsiteX11585" fmla="*/ 1125087 w 5286365"/>
              <a:gd name="connsiteY11585" fmla="*/ 6076944 h 6857999"/>
              <a:gd name="connsiteX11586" fmla="*/ 1127865 w 5286365"/>
              <a:gd name="connsiteY11586" fmla="*/ 6074563 h 6857999"/>
              <a:gd name="connsiteX11587" fmla="*/ 1131039 w 5286365"/>
              <a:gd name="connsiteY11587" fmla="*/ 6071388 h 6857999"/>
              <a:gd name="connsiteX11588" fmla="*/ 1132626 w 5286365"/>
              <a:gd name="connsiteY11588" fmla="*/ 6068213 h 6857999"/>
              <a:gd name="connsiteX11589" fmla="*/ 1134213 w 5286365"/>
              <a:gd name="connsiteY11589" fmla="*/ 6064641 h 6857999"/>
              <a:gd name="connsiteX11590" fmla="*/ 1134610 w 5286365"/>
              <a:gd name="connsiteY11590" fmla="*/ 6060672 h 6857999"/>
              <a:gd name="connsiteX11591" fmla="*/ 1134610 w 5286365"/>
              <a:gd name="connsiteY11591" fmla="*/ 6055910 h 6857999"/>
              <a:gd name="connsiteX11592" fmla="*/ 1134213 w 5286365"/>
              <a:gd name="connsiteY11592" fmla="*/ 6051941 h 6857999"/>
              <a:gd name="connsiteX11593" fmla="*/ 1132626 w 5286365"/>
              <a:gd name="connsiteY11593" fmla="*/ 6042416 h 6857999"/>
              <a:gd name="connsiteX11594" fmla="*/ 1129452 w 5286365"/>
              <a:gd name="connsiteY11594" fmla="*/ 6032494 h 6857999"/>
              <a:gd name="connsiteX11595" fmla="*/ 1126674 w 5286365"/>
              <a:gd name="connsiteY11595" fmla="*/ 6021778 h 6857999"/>
              <a:gd name="connsiteX11596" fmla="*/ 1123500 w 5286365"/>
              <a:gd name="connsiteY11596" fmla="*/ 6010666 h 6857999"/>
              <a:gd name="connsiteX11597" fmla="*/ 1121119 w 5286365"/>
              <a:gd name="connsiteY11597" fmla="*/ 5999950 h 6857999"/>
              <a:gd name="connsiteX11598" fmla="*/ 1119928 w 5286365"/>
              <a:gd name="connsiteY11598" fmla="*/ 5994791 h 6857999"/>
              <a:gd name="connsiteX11599" fmla="*/ 1119532 w 5286365"/>
              <a:gd name="connsiteY11599" fmla="*/ 5989234 h 6857999"/>
              <a:gd name="connsiteX11600" fmla="*/ 1119928 w 5286365"/>
              <a:gd name="connsiteY11600" fmla="*/ 5984075 h 6857999"/>
              <a:gd name="connsiteX11601" fmla="*/ 1120325 w 5286365"/>
              <a:gd name="connsiteY11601" fmla="*/ 5979313 h 6857999"/>
              <a:gd name="connsiteX11602" fmla="*/ 1121516 w 5286365"/>
              <a:gd name="connsiteY11602" fmla="*/ 5974154 h 6857999"/>
              <a:gd name="connsiteX11603" fmla="*/ 1123500 w 5286365"/>
              <a:gd name="connsiteY11603" fmla="*/ 5969788 h 6857999"/>
              <a:gd name="connsiteX11604" fmla="*/ 1125880 w 5286365"/>
              <a:gd name="connsiteY11604" fmla="*/ 5964628 h 6857999"/>
              <a:gd name="connsiteX11605" fmla="*/ 1129055 w 5286365"/>
              <a:gd name="connsiteY11605" fmla="*/ 5960660 h 6857999"/>
              <a:gd name="connsiteX11606" fmla="*/ 1133420 w 5286365"/>
              <a:gd name="connsiteY11606" fmla="*/ 5956691 h 6857999"/>
              <a:gd name="connsiteX11607" fmla="*/ 1138578 w 5286365"/>
              <a:gd name="connsiteY11607" fmla="*/ 5952722 h 6857999"/>
              <a:gd name="connsiteX11608" fmla="*/ 1136991 w 5286365"/>
              <a:gd name="connsiteY11608" fmla="*/ 5949944 h 6857999"/>
              <a:gd name="connsiteX11609" fmla="*/ 1135007 w 5286365"/>
              <a:gd name="connsiteY11609" fmla="*/ 5947960 h 6857999"/>
              <a:gd name="connsiteX11610" fmla="*/ 1133023 w 5286365"/>
              <a:gd name="connsiteY11610" fmla="*/ 5945975 h 6857999"/>
              <a:gd name="connsiteX11611" fmla="*/ 1130245 w 5286365"/>
              <a:gd name="connsiteY11611" fmla="*/ 5943991 h 6857999"/>
              <a:gd name="connsiteX11612" fmla="*/ 1127071 w 5286365"/>
              <a:gd name="connsiteY11612" fmla="*/ 5943197 h 6857999"/>
              <a:gd name="connsiteX11613" fmla="*/ 1123500 w 5286365"/>
              <a:gd name="connsiteY11613" fmla="*/ 5942006 h 6857999"/>
              <a:gd name="connsiteX11614" fmla="*/ 1119135 w 5286365"/>
              <a:gd name="connsiteY11614" fmla="*/ 5941610 h 6857999"/>
              <a:gd name="connsiteX11615" fmla="*/ 1114373 w 5286365"/>
              <a:gd name="connsiteY11615" fmla="*/ 5941610 h 6857999"/>
              <a:gd name="connsiteX11616" fmla="*/ 1117151 w 5286365"/>
              <a:gd name="connsiteY11616" fmla="*/ 5929704 h 6857999"/>
              <a:gd name="connsiteX11617" fmla="*/ 1119532 w 5286365"/>
              <a:gd name="connsiteY11617" fmla="*/ 5917400 h 6857999"/>
              <a:gd name="connsiteX11618" fmla="*/ 1121912 w 5286365"/>
              <a:gd name="connsiteY11618" fmla="*/ 5905891 h 6857999"/>
              <a:gd name="connsiteX11619" fmla="*/ 1123500 w 5286365"/>
              <a:gd name="connsiteY11619" fmla="*/ 5894382 h 6857999"/>
              <a:gd name="connsiteX11620" fmla="*/ 1124690 w 5286365"/>
              <a:gd name="connsiteY11620" fmla="*/ 5883269 h 6857999"/>
              <a:gd name="connsiteX11621" fmla="*/ 1125484 w 5286365"/>
              <a:gd name="connsiteY11621" fmla="*/ 5872156 h 6857999"/>
              <a:gd name="connsiteX11622" fmla="*/ 1125880 w 5286365"/>
              <a:gd name="connsiteY11622" fmla="*/ 5861838 h 6857999"/>
              <a:gd name="connsiteX11623" fmla="*/ 1126674 w 5286365"/>
              <a:gd name="connsiteY11623" fmla="*/ 5851122 h 6857999"/>
              <a:gd name="connsiteX11624" fmla="*/ 1126674 w 5286365"/>
              <a:gd name="connsiteY11624" fmla="*/ 5830484 h 6857999"/>
              <a:gd name="connsiteX11625" fmla="*/ 1125087 w 5286365"/>
              <a:gd name="connsiteY11625" fmla="*/ 5811038 h 6857999"/>
              <a:gd name="connsiteX11626" fmla="*/ 1123500 w 5286365"/>
              <a:gd name="connsiteY11626" fmla="*/ 5791591 h 6857999"/>
              <a:gd name="connsiteX11627" fmla="*/ 1121119 w 5286365"/>
              <a:gd name="connsiteY11627" fmla="*/ 5772541 h 6857999"/>
              <a:gd name="connsiteX11628" fmla="*/ 1115563 w 5286365"/>
              <a:gd name="connsiteY11628" fmla="*/ 5735234 h 6857999"/>
              <a:gd name="connsiteX11629" fmla="*/ 1113183 w 5286365"/>
              <a:gd name="connsiteY11629" fmla="*/ 5717375 h 6857999"/>
              <a:gd name="connsiteX11630" fmla="*/ 1110405 w 5286365"/>
              <a:gd name="connsiteY11630" fmla="*/ 5698722 h 6857999"/>
              <a:gd name="connsiteX11631" fmla="*/ 1108421 w 5286365"/>
              <a:gd name="connsiteY11631" fmla="*/ 5680069 h 6857999"/>
              <a:gd name="connsiteX11632" fmla="*/ 1107627 w 5286365"/>
              <a:gd name="connsiteY11632" fmla="*/ 5661416 h 6857999"/>
              <a:gd name="connsiteX11633" fmla="*/ 1106834 w 5286365"/>
              <a:gd name="connsiteY11633" fmla="*/ 5642366 h 6857999"/>
              <a:gd name="connsiteX11634" fmla="*/ 1107627 w 5286365"/>
              <a:gd name="connsiteY11634" fmla="*/ 5623316 h 6857999"/>
              <a:gd name="connsiteX11635" fmla="*/ 1115960 w 5286365"/>
              <a:gd name="connsiteY11635" fmla="*/ 5625697 h 6857999"/>
              <a:gd name="connsiteX11636" fmla="*/ 1123896 w 5286365"/>
              <a:gd name="connsiteY11636" fmla="*/ 5628475 h 6857999"/>
              <a:gd name="connsiteX11637" fmla="*/ 1131436 w 5286365"/>
              <a:gd name="connsiteY11637" fmla="*/ 5631254 h 6857999"/>
              <a:gd name="connsiteX11638" fmla="*/ 1140166 w 5286365"/>
              <a:gd name="connsiteY11638" fmla="*/ 5634032 h 6857999"/>
              <a:gd name="connsiteX11639" fmla="*/ 1133420 w 5286365"/>
              <a:gd name="connsiteY11639" fmla="*/ 5624904 h 6857999"/>
              <a:gd name="connsiteX11640" fmla="*/ 1127071 w 5286365"/>
              <a:gd name="connsiteY11640" fmla="*/ 5615775 h 6857999"/>
              <a:gd name="connsiteX11641" fmla="*/ 1120325 w 5286365"/>
              <a:gd name="connsiteY11641" fmla="*/ 5607441 h 6857999"/>
              <a:gd name="connsiteX11642" fmla="*/ 1113579 w 5286365"/>
              <a:gd name="connsiteY11642" fmla="*/ 5598710 h 6857999"/>
              <a:gd name="connsiteX11643" fmla="*/ 1106040 w 5286365"/>
              <a:gd name="connsiteY11643" fmla="*/ 5590772 h 6857999"/>
              <a:gd name="connsiteX11644" fmla="*/ 1098501 w 5286365"/>
              <a:gd name="connsiteY11644" fmla="*/ 5582041 h 6857999"/>
              <a:gd name="connsiteX11645" fmla="*/ 1082231 w 5286365"/>
              <a:gd name="connsiteY11645" fmla="*/ 5566563 h 6857999"/>
              <a:gd name="connsiteX11646" fmla="*/ 1084215 w 5286365"/>
              <a:gd name="connsiteY11646" fmla="*/ 5566166 h 6857999"/>
              <a:gd name="connsiteX11647" fmla="*/ 1086596 w 5286365"/>
              <a:gd name="connsiteY11647" fmla="*/ 5565769 h 6857999"/>
              <a:gd name="connsiteX11648" fmla="*/ 1087787 w 5286365"/>
              <a:gd name="connsiteY11648" fmla="*/ 5564975 h 6857999"/>
              <a:gd name="connsiteX11649" fmla="*/ 1089374 w 5286365"/>
              <a:gd name="connsiteY11649" fmla="*/ 5563785 h 6857999"/>
              <a:gd name="connsiteX11650" fmla="*/ 1092548 w 5286365"/>
              <a:gd name="connsiteY11650" fmla="*/ 5560610 h 6857999"/>
              <a:gd name="connsiteX11651" fmla="*/ 1094929 w 5286365"/>
              <a:gd name="connsiteY11651" fmla="*/ 5556641 h 6857999"/>
              <a:gd name="connsiteX11652" fmla="*/ 1096913 w 5286365"/>
              <a:gd name="connsiteY11652" fmla="*/ 5551482 h 6857999"/>
              <a:gd name="connsiteX11653" fmla="*/ 1098104 w 5286365"/>
              <a:gd name="connsiteY11653" fmla="*/ 5545925 h 6857999"/>
              <a:gd name="connsiteX11654" fmla="*/ 1098501 w 5286365"/>
              <a:gd name="connsiteY11654" fmla="*/ 5539972 h 6857999"/>
              <a:gd name="connsiteX11655" fmla="*/ 1098501 w 5286365"/>
              <a:gd name="connsiteY11655" fmla="*/ 5534019 h 6857999"/>
              <a:gd name="connsiteX11656" fmla="*/ 1098104 w 5286365"/>
              <a:gd name="connsiteY11656" fmla="*/ 5527669 h 6857999"/>
              <a:gd name="connsiteX11657" fmla="*/ 1096120 w 5286365"/>
              <a:gd name="connsiteY11657" fmla="*/ 5521319 h 6857999"/>
              <a:gd name="connsiteX11658" fmla="*/ 1093342 w 5286365"/>
              <a:gd name="connsiteY11658" fmla="*/ 5516160 h 6857999"/>
              <a:gd name="connsiteX11659" fmla="*/ 1089771 w 5286365"/>
              <a:gd name="connsiteY11659" fmla="*/ 5511000 h 6857999"/>
              <a:gd name="connsiteX11660" fmla="*/ 1087787 w 5286365"/>
              <a:gd name="connsiteY11660" fmla="*/ 5508619 h 6857999"/>
              <a:gd name="connsiteX11661" fmla="*/ 1085406 w 5286365"/>
              <a:gd name="connsiteY11661" fmla="*/ 5506635 h 6857999"/>
              <a:gd name="connsiteX11662" fmla="*/ 1083025 w 5286365"/>
              <a:gd name="connsiteY11662" fmla="*/ 5504254 h 6857999"/>
              <a:gd name="connsiteX11663" fmla="*/ 1079851 w 5286365"/>
              <a:gd name="connsiteY11663" fmla="*/ 5502269 h 6857999"/>
              <a:gd name="connsiteX11664" fmla="*/ 1076676 w 5286365"/>
              <a:gd name="connsiteY11664" fmla="*/ 5501079 h 6857999"/>
              <a:gd name="connsiteX11665" fmla="*/ 1073502 w 5286365"/>
              <a:gd name="connsiteY11665" fmla="*/ 5499888 h 6857999"/>
              <a:gd name="connsiteX11666" fmla="*/ 1069534 w 5286365"/>
              <a:gd name="connsiteY11666" fmla="*/ 5499094 h 6857999"/>
              <a:gd name="connsiteX11667" fmla="*/ 1065169 w 5286365"/>
              <a:gd name="connsiteY11667" fmla="*/ 5498300 h 6857999"/>
              <a:gd name="connsiteX11668" fmla="*/ 1068343 w 5286365"/>
              <a:gd name="connsiteY11668" fmla="*/ 5496713 h 6857999"/>
              <a:gd name="connsiteX11669" fmla="*/ 1071518 w 5286365"/>
              <a:gd name="connsiteY11669" fmla="*/ 5494729 h 6857999"/>
              <a:gd name="connsiteX11670" fmla="*/ 1073898 w 5286365"/>
              <a:gd name="connsiteY11670" fmla="*/ 5492347 h 6857999"/>
              <a:gd name="connsiteX11671" fmla="*/ 1076279 w 5286365"/>
              <a:gd name="connsiteY11671" fmla="*/ 5489966 h 6857999"/>
              <a:gd name="connsiteX11672" fmla="*/ 1081438 w 5286365"/>
              <a:gd name="connsiteY11672" fmla="*/ 5484013 h 6857999"/>
              <a:gd name="connsiteX11673" fmla="*/ 1085406 w 5286365"/>
              <a:gd name="connsiteY11673" fmla="*/ 5476869 h 6857999"/>
              <a:gd name="connsiteX11674" fmla="*/ 1088977 w 5286365"/>
              <a:gd name="connsiteY11674" fmla="*/ 5469329 h 6857999"/>
              <a:gd name="connsiteX11675" fmla="*/ 1091358 w 5286365"/>
              <a:gd name="connsiteY11675" fmla="*/ 5460597 h 6857999"/>
              <a:gd name="connsiteX11676" fmla="*/ 1093342 w 5286365"/>
              <a:gd name="connsiteY11676" fmla="*/ 5452660 h 6857999"/>
              <a:gd name="connsiteX11677" fmla="*/ 1094533 w 5286365"/>
              <a:gd name="connsiteY11677" fmla="*/ 5444325 h 6857999"/>
              <a:gd name="connsiteX11678" fmla="*/ 1094929 w 5286365"/>
              <a:gd name="connsiteY11678" fmla="*/ 5435197 h 6857999"/>
              <a:gd name="connsiteX11679" fmla="*/ 1094533 w 5286365"/>
              <a:gd name="connsiteY11679" fmla="*/ 5427260 h 6857999"/>
              <a:gd name="connsiteX11680" fmla="*/ 1092945 w 5286365"/>
              <a:gd name="connsiteY11680" fmla="*/ 5418925 h 6857999"/>
              <a:gd name="connsiteX11681" fmla="*/ 1090961 w 5286365"/>
              <a:gd name="connsiteY11681" fmla="*/ 5411385 h 6857999"/>
              <a:gd name="connsiteX11682" fmla="*/ 1089374 w 5286365"/>
              <a:gd name="connsiteY11682" fmla="*/ 5408210 h 6857999"/>
              <a:gd name="connsiteX11683" fmla="*/ 1087390 w 5286365"/>
              <a:gd name="connsiteY11683" fmla="*/ 5404638 h 6857999"/>
              <a:gd name="connsiteX11684" fmla="*/ 1085406 w 5286365"/>
              <a:gd name="connsiteY11684" fmla="*/ 5401463 h 6857999"/>
              <a:gd name="connsiteX11685" fmla="*/ 1083025 w 5286365"/>
              <a:gd name="connsiteY11685" fmla="*/ 5399082 h 6857999"/>
              <a:gd name="connsiteX11686" fmla="*/ 1080247 w 5286365"/>
              <a:gd name="connsiteY11686" fmla="*/ 5395907 h 6857999"/>
              <a:gd name="connsiteX11687" fmla="*/ 1077867 w 5286365"/>
              <a:gd name="connsiteY11687" fmla="*/ 5393922 h 6857999"/>
              <a:gd name="connsiteX11688" fmla="*/ 1074295 w 5286365"/>
              <a:gd name="connsiteY11688" fmla="*/ 5391938 h 6857999"/>
              <a:gd name="connsiteX11689" fmla="*/ 1071518 w 5286365"/>
              <a:gd name="connsiteY11689" fmla="*/ 5390350 h 6857999"/>
              <a:gd name="connsiteX11690" fmla="*/ 1075882 w 5286365"/>
              <a:gd name="connsiteY11690" fmla="*/ 5389160 h 6857999"/>
              <a:gd name="connsiteX11691" fmla="*/ 1080247 w 5286365"/>
              <a:gd name="connsiteY11691" fmla="*/ 5387175 h 6857999"/>
              <a:gd name="connsiteX11692" fmla="*/ 1083819 w 5286365"/>
              <a:gd name="connsiteY11692" fmla="*/ 5384794 h 6857999"/>
              <a:gd name="connsiteX11693" fmla="*/ 1087390 w 5286365"/>
              <a:gd name="connsiteY11693" fmla="*/ 5383604 h 6857999"/>
              <a:gd name="connsiteX11694" fmla="*/ 1090564 w 5286365"/>
              <a:gd name="connsiteY11694" fmla="*/ 5380825 h 6857999"/>
              <a:gd name="connsiteX11695" fmla="*/ 1092548 w 5286365"/>
              <a:gd name="connsiteY11695" fmla="*/ 5378841 h 6857999"/>
              <a:gd name="connsiteX11696" fmla="*/ 1094533 w 5286365"/>
              <a:gd name="connsiteY11696" fmla="*/ 5376460 h 6857999"/>
              <a:gd name="connsiteX11697" fmla="*/ 1096517 w 5286365"/>
              <a:gd name="connsiteY11697" fmla="*/ 5374079 h 6857999"/>
              <a:gd name="connsiteX11698" fmla="*/ 1097310 w 5286365"/>
              <a:gd name="connsiteY11698" fmla="*/ 5371300 h 6857999"/>
              <a:gd name="connsiteX11699" fmla="*/ 1098501 w 5286365"/>
              <a:gd name="connsiteY11699" fmla="*/ 5368919 h 6857999"/>
              <a:gd name="connsiteX11700" fmla="*/ 1100088 w 5286365"/>
              <a:gd name="connsiteY11700" fmla="*/ 5363363 h 6857999"/>
              <a:gd name="connsiteX11701" fmla="*/ 1100485 w 5286365"/>
              <a:gd name="connsiteY11701" fmla="*/ 5357807 h 6857999"/>
              <a:gd name="connsiteX11702" fmla="*/ 1100088 w 5286365"/>
              <a:gd name="connsiteY11702" fmla="*/ 5351854 h 6857999"/>
              <a:gd name="connsiteX11703" fmla="*/ 1098501 w 5286365"/>
              <a:gd name="connsiteY11703" fmla="*/ 5339947 h 6857999"/>
              <a:gd name="connsiteX11704" fmla="*/ 1097310 w 5286365"/>
              <a:gd name="connsiteY11704" fmla="*/ 5333597 h 6857999"/>
              <a:gd name="connsiteX11705" fmla="*/ 1096913 w 5286365"/>
              <a:gd name="connsiteY11705" fmla="*/ 5327644 h 6857999"/>
              <a:gd name="connsiteX11706" fmla="*/ 1096517 w 5286365"/>
              <a:gd name="connsiteY11706" fmla="*/ 5321691 h 6857999"/>
              <a:gd name="connsiteX11707" fmla="*/ 1097310 w 5286365"/>
              <a:gd name="connsiteY11707" fmla="*/ 5316135 h 6857999"/>
              <a:gd name="connsiteX11708" fmla="*/ 1098897 w 5286365"/>
              <a:gd name="connsiteY11708" fmla="*/ 5310182 h 6857999"/>
              <a:gd name="connsiteX11709" fmla="*/ 1100088 w 5286365"/>
              <a:gd name="connsiteY11709" fmla="*/ 5307800 h 6857999"/>
              <a:gd name="connsiteX11710" fmla="*/ 1101278 w 5286365"/>
              <a:gd name="connsiteY11710" fmla="*/ 5305022 h 6857999"/>
              <a:gd name="connsiteX11711" fmla="*/ 1100485 w 5286365"/>
              <a:gd name="connsiteY11711" fmla="*/ 5302641 h 6857999"/>
              <a:gd name="connsiteX11712" fmla="*/ 1099294 w 5286365"/>
              <a:gd name="connsiteY11712" fmla="*/ 5301847 h 6857999"/>
              <a:gd name="connsiteX11713" fmla="*/ 1098501 w 5286365"/>
              <a:gd name="connsiteY11713" fmla="*/ 5300657 h 6857999"/>
              <a:gd name="connsiteX11714" fmla="*/ 1097310 w 5286365"/>
              <a:gd name="connsiteY11714" fmla="*/ 5300657 h 6857999"/>
              <a:gd name="connsiteX11715" fmla="*/ 1096517 w 5286365"/>
              <a:gd name="connsiteY11715" fmla="*/ 5300657 h 6857999"/>
              <a:gd name="connsiteX11716" fmla="*/ 1094929 w 5286365"/>
              <a:gd name="connsiteY11716" fmla="*/ 5300657 h 6857999"/>
              <a:gd name="connsiteX11717" fmla="*/ 1091755 w 5286365"/>
              <a:gd name="connsiteY11717" fmla="*/ 5302244 h 6857999"/>
              <a:gd name="connsiteX11718" fmla="*/ 1088977 w 5286365"/>
              <a:gd name="connsiteY11718" fmla="*/ 5303038 h 6857999"/>
              <a:gd name="connsiteX11719" fmla="*/ 1087390 w 5286365"/>
              <a:gd name="connsiteY11719" fmla="*/ 5303832 h 6857999"/>
              <a:gd name="connsiteX11720" fmla="*/ 1085406 w 5286365"/>
              <a:gd name="connsiteY11720" fmla="*/ 5303832 h 6857999"/>
              <a:gd name="connsiteX11721" fmla="*/ 1083422 w 5286365"/>
              <a:gd name="connsiteY11721" fmla="*/ 5303832 h 6857999"/>
              <a:gd name="connsiteX11722" fmla="*/ 1081835 w 5286365"/>
              <a:gd name="connsiteY11722" fmla="*/ 5302641 h 6857999"/>
              <a:gd name="connsiteX11723" fmla="*/ 1079454 w 5286365"/>
              <a:gd name="connsiteY11723" fmla="*/ 5301847 h 6857999"/>
              <a:gd name="connsiteX11724" fmla="*/ 1077470 w 5286365"/>
              <a:gd name="connsiteY11724" fmla="*/ 5299466 h 6857999"/>
              <a:gd name="connsiteX11725" fmla="*/ 1081835 w 5286365"/>
              <a:gd name="connsiteY11725" fmla="*/ 5292322 h 6857999"/>
              <a:gd name="connsiteX11726" fmla="*/ 1085406 w 5286365"/>
              <a:gd name="connsiteY11726" fmla="*/ 5285179 h 6857999"/>
              <a:gd name="connsiteX11727" fmla="*/ 1086596 w 5286365"/>
              <a:gd name="connsiteY11727" fmla="*/ 5281607 h 6857999"/>
              <a:gd name="connsiteX11728" fmla="*/ 1087390 w 5286365"/>
              <a:gd name="connsiteY11728" fmla="*/ 5278432 h 6857999"/>
              <a:gd name="connsiteX11729" fmla="*/ 1087787 w 5286365"/>
              <a:gd name="connsiteY11729" fmla="*/ 5275654 h 6857999"/>
              <a:gd name="connsiteX11730" fmla="*/ 1087787 w 5286365"/>
              <a:gd name="connsiteY11730" fmla="*/ 5272479 h 6857999"/>
              <a:gd name="connsiteX11731" fmla="*/ 1087390 w 5286365"/>
              <a:gd name="connsiteY11731" fmla="*/ 5269700 h 6857999"/>
              <a:gd name="connsiteX11732" fmla="*/ 1086993 w 5286365"/>
              <a:gd name="connsiteY11732" fmla="*/ 5266922 h 6857999"/>
              <a:gd name="connsiteX11733" fmla="*/ 1085406 w 5286365"/>
              <a:gd name="connsiteY11733" fmla="*/ 5264541 h 6857999"/>
              <a:gd name="connsiteX11734" fmla="*/ 1083422 w 5286365"/>
              <a:gd name="connsiteY11734" fmla="*/ 5262160 h 6857999"/>
              <a:gd name="connsiteX11735" fmla="*/ 1080247 w 5286365"/>
              <a:gd name="connsiteY11735" fmla="*/ 5260175 h 6857999"/>
              <a:gd name="connsiteX11736" fmla="*/ 1077470 w 5286365"/>
              <a:gd name="connsiteY11736" fmla="*/ 5258191 h 6857999"/>
              <a:gd name="connsiteX11737" fmla="*/ 1073502 w 5286365"/>
              <a:gd name="connsiteY11737" fmla="*/ 5255810 h 6857999"/>
              <a:gd name="connsiteX11738" fmla="*/ 1068343 w 5286365"/>
              <a:gd name="connsiteY11738" fmla="*/ 5253825 h 6857999"/>
              <a:gd name="connsiteX11739" fmla="*/ 1073502 w 5286365"/>
              <a:gd name="connsiteY11739" fmla="*/ 5251841 h 6857999"/>
              <a:gd name="connsiteX11740" fmla="*/ 1076676 w 5286365"/>
              <a:gd name="connsiteY11740" fmla="*/ 5249857 h 6857999"/>
              <a:gd name="connsiteX11741" fmla="*/ 1079057 w 5286365"/>
              <a:gd name="connsiteY11741" fmla="*/ 5247475 h 6857999"/>
              <a:gd name="connsiteX11742" fmla="*/ 1080247 w 5286365"/>
              <a:gd name="connsiteY11742" fmla="*/ 5244300 h 6857999"/>
              <a:gd name="connsiteX11743" fmla="*/ 1081438 w 5286365"/>
              <a:gd name="connsiteY11743" fmla="*/ 5241522 h 6857999"/>
              <a:gd name="connsiteX11744" fmla="*/ 1081438 w 5286365"/>
              <a:gd name="connsiteY11744" fmla="*/ 5238347 h 6857999"/>
              <a:gd name="connsiteX11745" fmla="*/ 1081835 w 5286365"/>
              <a:gd name="connsiteY11745" fmla="*/ 5231997 h 6857999"/>
              <a:gd name="connsiteX11746" fmla="*/ 1081835 w 5286365"/>
              <a:gd name="connsiteY11746" fmla="*/ 5228822 h 6857999"/>
              <a:gd name="connsiteX11747" fmla="*/ 1083025 w 5286365"/>
              <a:gd name="connsiteY11747" fmla="*/ 5225250 h 6857999"/>
              <a:gd name="connsiteX11748" fmla="*/ 1084215 w 5286365"/>
              <a:gd name="connsiteY11748" fmla="*/ 5222869 h 6857999"/>
              <a:gd name="connsiteX11749" fmla="*/ 1086596 w 5286365"/>
              <a:gd name="connsiteY11749" fmla="*/ 5220488 h 6857999"/>
              <a:gd name="connsiteX11750" fmla="*/ 1089374 w 5286365"/>
              <a:gd name="connsiteY11750" fmla="*/ 5217710 h 6857999"/>
              <a:gd name="connsiteX11751" fmla="*/ 1093739 w 5286365"/>
              <a:gd name="connsiteY11751" fmla="*/ 5216519 h 6857999"/>
              <a:gd name="connsiteX11752" fmla="*/ 1100088 w 5286365"/>
              <a:gd name="connsiteY11752" fmla="*/ 5214932 h 6857999"/>
              <a:gd name="connsiteX11753" fmla="*/ 1108024 w 5286365"/>
              <a:gd name="connsiteY11753" fmla="*/ 5213741 h 6857999"/>
              <a:gd name="connsiteX11754" fmla="*/ 1102469 w 5286365"/>
              <a:gd name="connsiteY11754" fmla="*/ 5211360 h 6857999"/>
              <a:gd name="connsiteX11755" fmla="*/ 1098501 w 5286365"/>
              <a:gd name="connsiteY11755" fmla="*/ 5208979 h 6857999"/>
              <a:gd name="connsiteX11756" fmla="*/ 1096120 w 5286365"/>
              <a:gd name="connsiteY11756" fmla="*/ 5205804 h 6857999"/>
              <a:gd name="connsiteX11757" fmla="*/ 1094929 w 5286365"/>
              <a:gd name="connsiteY11757" fmla="*/ 5204613 h 6857999"/>
              <a:gd name="connsiteX11758" fmla="*/ 1094929 w 5286365"/>
              <a:gd name="connsiteY11758" fmla="*/ 5203422 h 6857999"/>
              <a:gd name="connsiteX11759" fmla="*/ 1095326 w 5286365"/>
              <a:gd name="connsiteY11759" fmla="*/ 5202232 h 6857999"/>
              <a:gd name="connsiteX11760" fmla="*/ 1096120 w 5286365"/>
              <a:gd name="connsiteY11760" fmla="*/ 5200644 h 6857999"/>
              <a:gd name="connsiteX11761" fmla="*/ 1097310 w 5286365"/>
              <a:gd name="connsiteY11761" fmla="*/ 5199850 h 6857999"/>
              <a:gd name="connsiteX11762" fmla="*/ 1100088 w 5286365"/>
              <a:gd name="connsiteY11762" fmla="*/ 5198660 h 6857999"/>
              <a:gd name="connsiteX11763" fmla="*/ 1102469 w 5286365"/>
              <a:gd name="connsiteY11763" fmla="*/ 5198263 h 6857999"/>
              <a:gd name="connsiteX11764" fmla="*/ 1106040 w 5286365"/>
              <a:gd name="connsiteY11764" fmla="*/ 5197866 h 6857999"/>
              <a:gd name="connsiteX11765" fmla="*/ 1115563 w 5286365"/>
              <a:gd name="connsiteY11765" fmla="*/ 5196675 h 6857999"/>
              <a:gd name="connsiteX11766" fmla="*/ 1110802 w 5286365"/>
              <a:gd name="connsiteY11766" fmla="*/ 5194691 h 6857999"/>
              <a:gd name="connsiteX11767" fmla="*/ 1108024 w 5286365"/>
              <a:gd name="connsiteY11767" fmla="*/ 5191913 h 6857999"/>
              <a:gd name="connsiteX11768" fmla="*/ 1105643 w 5286365"/>
              <a:gd name="connsiteY11768" fmla="*/ 5189135 h 6857999"/>
              <a:gd name="connsiteX11769" fmla="*/ 1104453 w 5286365"/>
              <a:gd name="connsiteY11769" fmla="*/ 5186357 h 6857999"/>
              <a:gd name="connsiteX11770" fmla="*/ 1103262 w 5286365"/>
              <a:gd name="connsiteY11770" fmla="*/ 5183182 h 6857999"/>
              <a:gd name="connsiteX11771" fmla="*/ 1103262 w 5286365"/>
              <a:gd name="connsiteY11771" fmla="*/ 5180404 h 6857999"/>
              <a:gd name="connsiteX11772" fmla="*/ 1104056 w 5286365"/>
              <a:gd name="connsiteY11772" fmla="*/ 5173657 h 6857999"/>
              <a:gd name="connsiteX11773" fmla="*/ 1104453 w 5286365"/>
              <a:gd name="connsiteY11773" fmla="*/ 5168100 h 6857999"/>
              <a:gd name="connsiteX11774" fmla="*/ 1104056 w 5286365"/>
              <a:gd name="connsiteY11774" fmla="*/ 5165719 h 6857999"/>
              <a:gd name="connsiteX11775" fmla="*/ 1103262 w 5286365"/>
              <a:gd name="connsiteY11775" fmla="*/ 5163338 h 6857999"/>
              <a:gd name="connsiteX11776" fmla="*/ 1101278 w 5286365"/>
              <a:gd name="connsiteY11776" fmla="*/ 5160957 h 6857999"/>
              <a:gd name="connsiteX11777" fmla="*/ 1098897 w 5286365"/>
              <a:gd name="connsiteY11777" fmla="*/ 5158972 h 6857999"/>
              <a:gd name="connsiteX11778" fmla="*/ 1095326 w 5286365"/>
              <a:gd name="connsiteY11778" fmla="*/ 5158179 h 6857999"/>
              <a:gd name="connsiteX11779" fmla="*/ 1090961 w 5286365"/>
              <a:gd name="connsiteY11779" fmla="*/ 5156988 h 6857999"/>
              <a:gd name="connsiteX11780" fmla="*/ 1095326 w 5286365"/>
              <a:gd name="connsiteY11780" fmla="*/ 5155004 h 6857999"/>
              <a:gd name="connsiteX11781" fmla="*/ 1098897 w 5286365"/>
              <a:gd name="connsiteY11781" fmla="*/ 5152622 h 6857999"/>
              <a:gd name="connsiteX11782" fmla="*/ 1102469 w 5286365"/>
              <a:gd name="connsiteY11782" fmla="*/ 5149447 h 6857999"/>
              <a:gd name="connsiteX11783" fmla="*/ 1105643 w 5286365"/>
              <a:gd name="connsiteY11783" fmla="*/ 5147066 h 6857999"/>
              <a:gd name="connsiteX11784" fmla="*/ 1107627 w 5286365"/>
              <a:gd name="connsiteY11784" fmla="*/ 5143891 h 6857999"/>
              <a:gd name="connsiteX11785" fmla="*/ 1109611 w 5286365"/>
              <a:gd name="connsiteY11785" fmla="*/ 5141113 h 6857999"/>
              <a:gd name="connsiteX11786" fmla="*/ 1110802 w 5286365"/>
              <a:gd name="connsiteY11786" fmla="*/ 5137541 h 6857999"/>
              <a:gd name="connsiteX11787" fmla="*/ 1111992 w 5286365"/>
              <a:gd name="connsiteY11787" fmla="*/ 5133969 h 6857999"/>
              <a:gd name="connsiteX11788" fmla="*/ 1112389 w 5286365"/>
              <a:gd name="connsiteY11788" fmla="*/ 5131191 h 6857999"/>
              <a:gd name="connsiteX11789" fmla="*/ 1112389 w 5286365"/>
              <a:gd name="connsiteY11789" fmla="*/ 5126825 h 6857999"/>
              <a:gd name="connsiteX11790" fmla="*/ 1112389 w 5286365"/>
              <a:gd name="connsiteY11790" fmla="*/ 5120079 h 6857999"/>
              <a:gd name="connsiteX11791" fmla="*/ 1111595 w 5286365"/>
              <a:gd name="connsiteY11791" fmla="*/ 5112538 h 6857999"/>
              <a:gd name="connsiteX11792" fmla="*/ 1109611 w 5286365"/>
              <a:gd name="connsiteY11792" fmla="*/ 5104997 h 6857999"/>
              <a:gd name="connsiteX11793" fmla="*/ 1104850 w 5286365"/>
              <a:gd name="connsiteY11793" fmla="*/ 5089916 h 6857999"/>
              <a:gd name="connsiteX11794" fmla="*/ 1102866 w 5286365"/>
              <a:gd name="connsiteY11794" fmla="*/ 5082772 h 6857999"/>
              <a:gd name="connsiteX11795" fmla="*/ 1101278 w 5286365"/>
              <a:gd name="connsiteY11795" fmla="*/ 5076422 h 6857999"/>
              <a:gd name="connsiteX11796" fmla="*/ 1100485 w 5286365"/>
              <a:gd name="connsiteY11796" fmla="*/ 5069675 h 6857999"/>
              <a:gd name="connsiteX11797" fmla="*/ 1100485 w 5286365"/>
              <a:gd name="connsiteY11797" fmla="*/ 5064119 h 6857999"/>
              <a:gd name="connsiteX11798" fmla="*/ 1100881 w 5286365"/>
              <a:gd name="connsiteY11798" fmla="*/ 5061738 h 6857999"/>
              <a:gd name="connsiteX11799" fmla="*/ 1102072 w 5286365"/>
              <a:gd name="connsiteY11799" fmla="*/ 5059357 h 6857999"/>
              <a:gd name="connsiteX11800" fmla="*/ 1102866 w 5286365"/>
              <a:gd name="connsiteY11800" fmla="*/ 5056579 h 6857999"/>
              <a:gd name="connsiteX11801" fmla="*/ 1104850 w 5286365"/>
              <a:gd name="connsiteY11801" fmla="*/ 5054594 h 6857999"/>
              <a:gd name="connsiteX11802" fmla="*/ 1102469 w 5286365"/>
              <a:gd name="connsiteY11802" fmla="*/ 5052610 h 6857999"/>
              <a:gd name="connsiteX11803" fmla="*/ 1099294 w 5286365"/>
              <a:gd name="connsiteY11803" fmla="*/ 5050625 h 6857999"/>
              <a:gd name="connsiteX11804" fmla="*/ 1093342 w 5286365"/>
              <a:gd name="connsiteY11804" fmla="*/ 5047054 h 6857999"/>
              <a:gd name="connsiteX11805" fmla="*/ 1079851 w 5286365"/>
              <a:gd name="connsiteY11805" fmla="*/ 5041100 h 6857999"/>
              <a:gd name="connsiteX11806" fmla="*/ 1073898 w 5286365"/>
              <a:gd name="connsiteY11806" fmla="*/ 5037529 h 6857999"/>
              <a:gd name="connsiteX11807" fmla="*/ 1071518 w 5286365"/>
              <a:gd name="connsiteY11807" fmla="*/ 5035544 h 6857999"/>
              <a:gd name="connsiteX11808" fmla="*/ 1068740 w 5286365"/>
              <a:gd name="connsiteY11808" fmla="*/ 5033560 h 6857999"/>
              <a:gd name="connsiteX11809" fmla="*/ 1066756 w 5286365"/>
              <a:gd name="connsiteY11809" fmla="*/ 5031179 h 6857999"/>
              <a:gd name="connsiteX11810" fmla="*/ 1065169 w 5286365"/>
              <a:gd name="connsiteY11810" fmla="*/ 5028004 h 6857999"/>
              <a:gd name="connsiteX11811" fmla="*/ 1064375 w 5286365"/>
              <a:gd name="connsiteY11811" fmla="*/ 5024432 h 6857999"/>
              <a:gd name="connsiteX11812" fmla="*/ 1063978 w 5286365"/>
              <a:gd name="connsiteY11812" fmla="*/ 5021257 h 6857999"/>
              <a:gd name="connsiteX11813" fmla="*/ 1070327 w 5286365"/>
              <a:gd name="connsiteY11813" fmla="*/ 5013716 h 6857999"/>
              <a:gd name="connsiteX11814" fmla="*/ 1075486 w 5286365"/>
              <a:gd name="connsiteY11814" fmla="*/ 5006969 h 6857999"/>
              <a:gd name="connsiteX11815" fmla="*/ 1079057 w 5286365"/>
              <a:gd name="connsiteY11815" fmla="*/ 5000619 h 6857999"/>
              <a:gd name="connsiteX11816" fmla="*/ 1081438 w 5286365"/>
              <a:gd name="connsiteY11816" fmla="*/ 4994666 h 6857999"/>
              <a:gd name="connsiteX11817" fmla="*/ 1083025 w 5286365"/>
              <a:gd name="connsiteY11817" fmla="*/ 4989110 h 6857999"/>
              <a:gd name="connsiteX11818" fmla="*/ 1083422 w 5286365"/>
              <a:gd name="connsiteY11818" fmla="*/ 4983554 h 6857999"/>
              <a:gd name="connsiteX11819" fmla="*/ 1083025 w 5286365"/>
              <a:gd name="connsiteY11819" fmla="*/ 4977997 h 6857999"/>
              <a:gd name="connsiteX11820" fmla="*/ 1081438 w 5286365"/>
              <a:gd name="connsiteY11820" fmla="*/ 4972441 h 6857999"/>
              <a:gd name="connsiteX11821" fmla="*/ 1079454 w 5286365"/>
              <a:gd name="connsiteY11821" fmla="*/ 4966488 h 6857999"/>
              <a:gd name="connsiteX11822" fmla="*/ 1076676 w 5286365"/>
              <a:gd name="connsiteY11822" fmla="*/ 4960535 h 6857999"/>
              <a:gd name="connsiteX11823" fmla="*/ 1070327 w 5286365"/>
              <a:gd name="connsiteY11823" fmla="*/ 4947438 h 6857999"/>
              <a:gd name="connsiteX11824" fmla="*/ 1062391 w 5286365"/>
              <a:gd name="connsiteY11824" fmla="*/ 4931960 h 6857999"/>
              <a:gd name="connsiteX11825" fmla="*/ 1058423 w 5286365"/>
              <a:gd name="connsiteY11825" fmla="*/ 4923229 h 6857999"/>
              <a:gd name="connsiteX11826" fmla="*/ 1053661 w 5286365"/>
              <a:gd name="connsiteY11826" fmla="*/ 4913307 h 6857999"/>
              <a:gd name="connsiteX11827" fmla="*/ 1055645 w 5286365"/>
              <a:gd name="connsiteY11827" fmla="*/ 4910529 h 6857999"/>
              <a:gd name="connsiteX11828" fmla="*/ 1057232 w 5286365"/>
              <a:gd name="connsiteY11828" fmla="*/ 4909338 h 6857999"/>
              <a:gd name="connsiteX11829" fmla="*/ 1058423 w 5286365"/>
              <a:gd name="connsiteY11829" fmla="*/ 4908544 h 6857999"/>
              <a:gd name="connsiteX11830" fmla="*/ 1059216 w 5286365"/>
              <a:gd name="connsiteY11830" fmla="*/ 4909338 h 6857999"/>
              <a:gd name="connsiteX11831" fmla="*/ 1060407 w 5286365"/>
              <a:gd name="connsiteY11831" fmla="*/ 4910132 h 6857999"/>
              <a:gd name="connsiteX11832" fmla="*/ 1061201 w 5286365"/>
              <a:gd name="connsiteY11832" fmla="*/ 4912116 h 6857999"/>
              <a:gd name="connsiteX11833" fmla="*/ 1062788 w 5286365"/>
              <a:gd name="connsiteY11833" fmla="*/ 4917275 h 6857999"/>
              <a:gd name="connsiteX11834" fmla="*/ 1064375 w 5286365"/>
              <a:gd name="connsiteY11834" fmla="*/ 4922832 h 6857999"/>
              <a:gd name="connsiteX11835" fmla="*/ 1065962 w 5286365"/>
              <a:gd name="connsiteY11835" fmla="*/ 4925213 h 6857999"/>
              <a:gd name="connsiteX11836" fmla="*/ 1067153 w 5286365"/>
              <a:gd name="connsiteY11836" fmla="*/ 4927594 h 6857999"/>
              <a:gd name="connsiteX11837" fmla="*/ 1069534 w 5286365"/>
              <a:gd name="connsiteY11837" fmla="*/ 4929182 h 6857999"/>
              <a:gd name="connsiteX11838" fmla="*/ 1071914 w 5286365"/>
              <a:gd name="connsiteY11838" fmla="*/ 4930372 h 6857999"/>
              <a:gd name="connsiteX11839" fmla="*/ 1074692 w 5286365"/>
              <a:gd name="connsiteY11839" fmla="*/ 4930769 h 6857999"/>
              <a:gd name="connsiteX11840" fmla="*/ 1078263 w 5286365"/>
              <a:gd name="connsiteY11840" fmla="*/ 4930372 h 6857999"/>
              <a:gd name="connsiteX11841" fmla="*/ 1075486 w 5286365"/>
              <a:gd name="connsiteY11841" fmla="*/ 4905766 h 6857999"/>
              <a:gd name="connsiteX11842" fmla="*/ 1073502 w 5286365"/>
              <a:gd name="connsiteY11842" fmla="*/ 4881160 h 6857999"/>
              <a:gd name="connsiteX11843" fmla="*/ 1071914 w 5286365"/>
              <a:gd name="connsiteY11843" fmla="*/ 4856554 h 6857999"/>
              <a:gd name="connsiteX11844" fmla="*/ 1070327 w 5286365"/>
              <a:gd name="connsiteY11844" fmla="*/ 4830757 h 6857999"/>
              <a:gd name="connsiteX11845" fmla="*/ 1068740 w 5286365"/>
              <a:gd name="connsiteY11845" fmla="*/ 4805754 h 6857999"/>
              <a:gd name="connsiteX11846" fmla="*/ 1067153 w 5286365"/>
              <a:gd name="connsiteY11846" fmla="*/ 4780354 h 6857999"/>
              <a:gd name="connsiteX11847" fmla="*/ 1065169 w 5286365"/>
              <a:gd name="connsiteY11847" fmla="*/ 4754557 h 6857999"/>
              <a:gd name="connsiteX11848" fmla="*/ 1062391 w 5286365"/>
              <a:gd name="connsiteY11848" fmla="*/ 4729157 h 6857999"/>
              <a:gd name="connsiteX11849" fmla="*/ 1058820 w 5286365"/>
              <a:gd name="connsiteY11849" fmla="*/ 4703360 h 6857999"/>
              <a:gd name="connsiteX11850" fmla="*/ 1056439 w 5286365"/>
              <a:gd name="connsiteY11850" fmla="*/ 4691057 h 6857999"/>
              <a:gd name="connsiteX11851" fmla="*/ 1053661 w 5286365"/>
              <a:gd name="connsiteY11851" fmla="*/ 4678357 h 6857999"/>
              <a:gd name="connsiteX11852" fmla="*/ 1050090 w 5286365"/>
              <a:gd name="connsiteY11852" fmla="*/ 4665657 h 6857999"/>
              <a:gd name="connsiteX11853" fmla="*/ 1046915 w 5286365"/>
              <a:gd name="connsiteY11853" fmla="*/ 4653354 h 6857999"/>
              <a:gd name="connsiteX11854" fmla="*/ 1043344 w 5286365"/>
              <a:gd name="connsiteY11854" fmla="*/ 4640654 h 6857999"/>
              <a:gd name="connsiteX11855" fmla="*/ 1038582 w 5286365"/>
              <a:gd name="connsiteY11855" fmla="*/ 4627954 h 6857999"/>
              <a:gd name="connsiteX11856" fmla="*/ 1033821 w 5286365"/>
              <a:gd name="connsiteY11856" fmla="*/ 4616047 h 6857999"/>
              <a:gd name="connsiteX11857" fmla="*/ 1028265 w 5286365"/>
              <a:gd name="connsiteY11857" fmla="*/ 4604141 h 6857999"/>
              <a:gd name="connsiteX11858" fmla="*/ 1022313 w 5286365"/>
              <a:gd name="connsiteY11858" fmla="*/ 4591441 h 6857999"/>
              <a:gd name="connsiteX11859" fmla="*/ 1015567 w 5286365"/>
              <a:gd name="connsiteY11859" fmla="*/ 4579932 h 6857999"/>
              <a:gd name="connsiteX11860" fmla="*/ 1008425 w 5286365"/>
              <a:gd name="connsiteY11860" fmla="*/ 4568025 h 6857999"/>
              <a:gd name="connsiteX11861" fmla="*/ 1000489 w 5286365"/>
              <a:gd name="connsiteY11861" fmla="*/ 4555722 h 6857999"/>
              <a:gd name="connsiteX11862" fmla="*/ 992156 w 5286365"/>
              <a:gd name="connsiteY11862" fmla="*/ 4544213 h 6857999"/>
              <a:gd name="connsiteX11863" fmla="*/ 982632 w 5286365"/>
              <a:gd name="connsiteY11863" fmla="*/ 4532704 h 6857999"/>
              <a:gd name="connsiteX11864" fmla="*/ 977077 w 5286365"/>
              <a:gd name="connsiteY11864" fmla="*/ 4533894 h 6857999"/>
              <a:gd name="connsiteX11865" fmla="*/ 973109 w 5286365"/>
              <a:gd name="connsiteY11865" fmla="*/ 4535085 h 6857999"/>
              <a:gd name="connsiteX11866" fmla="*/ 969934 w 5286365"/>
              <a:gd name="connsiteY11866" fmla="*/ 4536672 h 6857999"/>
              <a:gd name="connsiteX11867" fmla="*/ 967553 w 5286365"/>
              <a:gd name="connsiteY11867" fmla="*/ 4538260 h 6857999"/>
              <a:gd name="connsiteX11868" fmla="*/ 966363 w 5286365"/>
              <a:gd name="connsiteY11868" fmla="*/ 4540244 h 6857999"/>
              <a:gd name="connsiteX11869" fmla="*/ 965569 w 5286365"/>
              <a:gd name="connsiteY11869" fmla="*/ 4542229 h 6857999"/>
              <a:gd name="connsiteX11870" fmla="*/ 964776 w 5286365"/>
              <a:gd name="connsiteY11870" fmla="*/ 4546197 h 6857999"/>
              <a:gd name="connsiteX11871" fmla="*/ 964379 w 5286365"/>
              <a:gd name="connsiteY11871" fmla="*/ 4549769 h 6857999"/>
              <a:gd name="connsiteX11872" fmla="*/ 963982 w 5286365"/>
              <a:gd name="connsiteY11872" fmla="*/ 4551754 h 6857999"/>
              <a:gd name="connsiteX11873" fmla="*/ 962792 w 5286365"/>
              <a:gd name="connsiteY11873" fmla="*/ 4553341 h 6857999"/>
              <a:gd name="connsiteX11874" fmla="*/ 961601 w 5286365"/>
              <a:gd name="connsiteY11874" fmla="*/ 4554532 h 6857999"/>
              <a:gd name="connsiteX11875" fmla="*/ 958824 w 5286365"/>
              <a:gd name="connsiteY11875" fmla="*/ 4555325 h 6857999"/>
              <a:gd name="connsiteX11876" fmla="*/ 955252 w 5286365"/>
              <a:gd name="connsiteY11876" fmla="*/ 4555722 h 6857999"/>
              <a:gd name="connsiteX11877" fmla="*/ 950887 w 5286365"/>
              <a:gd name="connsiteY11877" fmla="*/ 4555722 h 6857999"/>
              <a:gd name="connsiteX11878" fmla="*/ 946523 w 5286365"/>
              <a:gd name="connsiteY11878" fmla="*/ 4547388 h 6857999"/>
              <a:gd name="connsiteX11879" fmla="*/ 943348 w 5286365"/>
              <a:gd name="connsiteY11879" fmla="*/ 4540244 h 6857999"/>
              <a:gd name="connsiteX11880" fmla="*/ 939777 w 5286365"/>
              <a:gd name="connsiteY11880" fmla="*/ 4528735 h 6857999"/>
              <a:gd name="connsiteX11881" fmla="*/ 937793 w 5286365"/>
              <a:gd name="connsiteY11881" fmla="*/ 4523575 h 6857999"/>
              <a:gd name="connsiteX11882" fmla="*/ 935412 w 5286365"/>
              <a:gd name="connsiteY11882" fmla="*/ 4518019 h 6857999"/>
              <a:gd name="connsiteX11883" fmla="*/ 931444 w 5286365"/>
              <a:gd name="connsiteY11883" fmla="*/ 4512066 h 6857999"/>
              <a:gd name="connsiteX11884" fmla="*/ 925888 w 5286365"/>
              <a:gd name="connsiteY11884" fmla="*/ 4505319 h 6857999"/>
              <a:gd name="connsiteX11885" fmla="*/ 928666 w 5286365"/>
              <a:gd name="connsiteY11885" fmla="*/ 4504525 h 6857999"/>
              <a:gd name="connsiteX11886" fmla="*/ 931444 w 5286365"/>
              <a:gd name="connsiteY11886" fmla="*/ 4504525 h 6857999"/>
              <a:gd name="connsiteX11887" fmla="*/ 933825 w 5286365"/>
              <a:gd name="connsiteY11887" fmla="*/ 4504525 h 6857999"/>
              <a:gd name="connsiteX11888" fmla="*/ 935412 w 5286365"/>
              <a:gd name="connsiteY11888" fmla="*/ 4505319 h 6857999"/>
              <a:gd name="connsiteX11889" fmla="*/ 936999 w 5286365"/>
              <a:gd name="connsiteY11889" fmla="*/ 4506113 h 6857999"/>
              <a:gd name="connsiteX11890" fmla="*/ 937793 w 5286365"/>
              <a:gd name="connsiteY11890" fmla="*/ 4507304 h 6857999"/>
              <a:gd name="connsiteX11891" fmla="*/ 939777 w 5286365"/>
              <a:gd name="connsiteY11891" fmla="*/ 4509288 h 6857999"/>
              <a:gd name="connsiteX11892" fmla="*/ 941761 w 5286365"/>
              <a:gd name="connsiteY11892" fmla="*/ 4511669 h 6857999"/>
              <a:gd name="connsiteX11893" fmla="*/ 943348 w 5286365"/>
              <a:gd name="connsiteY11893" fmla="*/ 4513654 h 6857999"/>
              <a:gd name="connsiteX11894" fmla="*/ 944935 w 5286365"/>
              <a:gd name="connsiteY11894" fmla="*/ 4514844 h 6857999"/>
              <a:gd name="connsiteX11895" fmla="*/ 946523 w 5286365"/>
              <a:gd name="connsiteY11895" fmla="*/ 4515241 h 6857999"/>
              <a:gd name="connsiteX11896" fmla="*/ 947713 w 5286365"/>
              <a:gd name="connsiteY11896" fmla="*/ 4515638 h 6857999"/>
              <a:gd name="connsiteX11897" fmla="*/ 950491 w 5286365"/>
              <a:gd name="connsiteY11897" fmla="*/ 4516035 h 6857999"/>
              <a:gd name="connsiteX11898" fmla="*/ 954062 w 5286365"/>
              <a:gd name="connsiteY11898" fmla="*/ 4514844 h 6857999"/>
              <a:gd name="connsiteX11899" fmla="*/ 956840 w 5286365"/>
              <a:gd name="connsiteY11899" fmla="*/ 4512860 h 6857999"/>
              <a:gd name="connsiteX11900" fmla="*/ 959617 w 5286365"/>
              <a:gd name="connsiteY11900" fmla="*/ 4510082 h 6857999"/>
              <a:gd name="connsiteX11901" fmla="*/ 961601 w 5286365"/>
              <a:gd name="connsiteY11901" fmla="*/ 4507304 h 6857999"/>
              <a:gd name="connsiteX11902" fmla="*/ 963585 w 5286365"/>
              <a:gd name="connsiteY11902" fmla="*/ 4504129 h 6857999"/>
              <a:gd name="connsiteX11903" fmla="*/ 964379 w 5286365"/>
              <a:gd name="connsiteY11903" fmla="*/ 4500557 h 6857999"/>
              <a:gd name="connsiteX11904" fmla="*/ 965569 w 5286365"/>
              <a:gd name="connsiteY11904" fmla="*/ 4496985 h 6857999"/>
              <a:gd name="connsiteX11905" fmla="*/ 965966 w 5286365"/>
              <a:gd name="connsiteY11905" fmla="*/ 4493016 h 6857999"/>
              <a:gd name="connsiteX11906" fmla="*/ 964776 w 5286365"/>
              <a:gd name="connsiteY11906" fmla="*/ 4491032 h 6857999"/>
              <a:gd name="connsiteX11907" fmla="*/ 963982 w 5286365"/>
              <a:gd name="connsiteY11907" fmla="*/ 4490238 h 6857999"/>
              <a:gd name="connsiteX11908" fmla="*/ 962792 w 5286365"/>
              <a:gd name="connsiteY11908" fmla="*/ 4489047 h 6857999"/>
              <a:gd name="connsiteX11909" fmla="*/ 961998 w 5286365"/>
              <a:gd name="connsiteY11909" fmla="*/ 4488650 h 6857999"/>
              <a:gd name="connsiteX11910" fmla="*/ 960411 w 5286365"/>
              <a:gd name="connsiteY11910" fmla="*/ 4489047 h 6857999"/>
              <a:gd name="connsiteX11911" fmla="*/ 959617 w 5286365"/>
              <a:gd name="connsiteY11911" fmla="*/ 4489047 h 6857999"/>
              <a:gd name="connsiteX11912" fmla="*/ 956443 w 5286365"/>
              <a:gd name="connsiteY11912" fmla="*/ 4490635 h 6857999"/>
              <a:gd name="connsiteX11913" fmla="*/ 953268 w 5286365"/>
              <a:gd name="connsiteY11913" fmla="*/ 4491429 h 6857999"/>
              <a:gd name="connsiteX11914" fmla="*/ 951284 w 5286365"/>
              <a:gd name="connsiteY11914" fmla="*/ 4492222 h 6857999"/>
              <a:gd name="connsiteX11915" fmla="*/ 950094 w 5286365"/>
              <a:gd name="connsiteY11915" fmla="*/ 4492222 h 6857999"/>
              <a:gd name="connsiteX11916" fmla="*/ 947713 w 5286365"/>
              <a:gd name="connsiteY11916" fmla="*/ 4492222 h 6857999"/>
              <a:gd name="connsiteX11917" fmla="*/ 945729 w 5286365"/>
              <a:gd name="connsiteY11917" fmla="*/ 4491032 h 6857999"/>
              <a:gd name="connsiteX11918" fmla="*/ 943745 w 5286365"/>
              <a:gd name="connsiteY11918" fmla="*/ 4489444 h 6857999"/>
              <a:gd name="connsiteX11919" fmla="*/ 941761 w 5286365"/>
              <a:gd name="connsiteY11919" fmla="*/ 4487460 h 6857999"/>
              <a:gd name="connsiteX11920" fmla="*/ 944538 w 5286365"/>
              <a:gd name="connsiteY11920" fmla="*/ 4485475 h 6857999"/>
              <a:gd name="connsiteX11921" fmla="*/ 946523 w 5286365"/>
              <a:gd name="connsiteY11921" fmla="*/ 4483491 h 6857999"/>
              <a:gd name="connsiteX11922" fmla="*/ 947713 w 5286365"/>
              <a:gd name="connsiteY11922" fmla="*/ 4481507 h 6857999"/>
              <a:gd name="connsiteX11923" fmla="*/ 948903 w 5286365"/>
              <a:gd name="connsiteY11923" fmla="*/ 4479522 h 6857999"/>
              <a:gd name="connsiteX11924" fmla="*/ 949300 w 5286365"/>
              <a:gd name="connsiteY11924" fmla="*/ 4477538 h 6857999"/>
              <a:gd name="connsiteX11925" fmla="*/ 949300 w 5286365"/>
              <a:gd name="connsiteY11925" fmla="*/ 4475554 h 6857999"/>
              <a:gd name="connsiteX11926" fmla="*/ 948903 w 5286365"/>
              <a:gd name="connsiteY11926" fmla="*/ 4473569 h 6857999"/>
              <a:gd name="connsiteX11927" fmla="*/ 948507 w 5286365"/>
              <a:gd name="connsiteY11927" fmla="*/ 4471585 h 6857999"/>
              <a:gd name="connsiteX11928" fmla="*/ 947316 w 5286365"/>
              <a:gd name="connsiteY11928" fmla="*/ 4469997 h 6857999"/>
              <a:gd name="connsiteX11929" fmla="*/ 945729 w 5286365"/>
              <a:gd name="connsiteY11929" fmla="*/ 4468013 h 6857999"/>
              <a:gd name="connsiteX11930" fmla="*/ 942554 w 5286365"/>
              <a:gd name="connsiteY11930" fmla="*/ 4464441 h 6857999"/>
              <a:gd name="connsiteX11931" fmla="*/ 937793 w 5286365"/>
              <a:gd name="connsiteY11931" fmla="*/ 4462060 h 6857999"/>
              <a:gd name="connsiteX11932" fmla="*/ 933428 w 5286365"/>
              <a:gd name="connsiteY11932" fmla="*/ 4459679 h 6857999"/>
              <a:gd name="connsiteX11933" fmla="*/ 933031 w 5286365"/>
              <a:gd name="connsiteY11933" fmla="*/ 4452932 h 6857999"/>
              <a:gd name="connsiteX11934" fmla="*/ 933428 w 5286365"/>
              <a:gd name="connsiteY11934" fmla="*/ 4450947 h 6857999"/>
              <a:gd name="connsiteX11935" fmla="*/ 933825 w 5286365"/>
              <a:gd name="connsiteY11935" fmla="*/ 4449757 h 6857999"/>
              <a:gd name="connsiteX11936" fmla="*/ 934221 w 5286365"/>
              <a:gd name="connsiteY11936" fmla="*/ 4449360 h 6857999"/>
              <a:gd name="connsiteX11937" fmla="*/ 935412 w 5286365"/>
              <a:gd name="connsiteY11937" fmla="*/ 4448963 h 6857999"/>
              <a:gd name="connsiteX11938" fmla="*/ 937793 w 5286365"/>
              <a:gd name="connsiteY11938" fmla="*/ 4449757 h 6857999"/>
              <a:gd name="connsiteX11939" fmla="*/ 941364 w 5286365"/>
              <a:gd name="connsiteY11939" fmla="*/ 4451344 h 6857999"/>
              <a:gd name="connsiteX11940" fmla="*/ 945729 w 5286365"/>
              <a:gd name="connsiteY11940" fmla="*/ 4452932 h 6857999"/>
              <a:gd name="connsiteX11941" fmla="*/ 948507 w 5286365"/>
              <a:gd name="connsiteY11941" fmla="*/ 4453329 h 6857999"/>
              <a:gd name="connsiteX11942" fmla="*/ 950887 w 5286365"/>
              <a:gd name="connsiteY11942" fmla="*/ 4454122 h 6857999"/>
              <a:gd name="connsiteX11943" fmla="*/ 954062 w 5286365"/>
              <a:gd name="connsiteY11943" fmla="*/ 4454122 h 6857999"/>
              <a:gd name="connsiteX11944" fmla="*/ 956840 w 5286365"/>
              <a:gd name="connsiteY11944" fmla="*/ 4453329 h 6857999"/>
              <a:gd name="connsiteX11945" fmla="*/ 956840 w 5286365"/>
              <a:gd name="connsiteY11945" fmla="*/ 4450947 h 6857999"/>
              <a:gd name="connsiteX11946" fmla="*/ 956443 w 5286365"/>
              <a:gd name="connsiteY11946" fmla="*/ 4448566 h 6857999"/>
              <a:gd name="connsiteX11947" fmla="*/ 955252 w 5286365"/>
              <a:gd name="connsiteY11947" fmla="*/ 4446582 h 6857999"/>
              <a:gd name="connsiteX11948" fmla="*/ 954062 w 5286365"/>
              <a:gd name="connsiteY11948" fmla="*/ 4444597 h 6857999"/>
              <a:gd name="connsiteX11949" fmla="*/ 952475 w 5286365"/>
              <a:gd name="connsiteY11949" fmla="*/ 4443010 h 6857999"/>
              <a:gd name="connsiteX11950" fmla="*/ 950094 w 5286365"/>
              <a:gd name="connsiteY11950" fmla="*/ 4441422 h 6857999"/>
              <a:gd name="connsiteX11951" fmla="*/ 947713 w 5286365"/>
              <a:gd name="connsiteY11951" fmla="*/ 4440232 h 6857999"/>
              <a:gd name="connsiteX11952" fmla="*/ 944935 w 5286365"/>
              <a:gd name="connsiteY11952" fmla="*/ 4439438 h 6857999"/>
              <a:gd name="connsiteX11953" fmla="*/ 938983 w 5286365"/>
              <a:gd name="connsiteY11953" fmla="*/ 4438247 h 6857999"/>
              <a:gd name="connsiteX11954" fmla="*/ 931841 w 5286365"/>
              <a:gd name="connsiteY11954" fmla="*/ 4437454 h 6857999"/>
              <a:gd name="connsiteX11955" fmla="*/ 916762 w 5286365"/>
              <a:gd name="connsiteY11955" fmla="*/ 4437057 h 6857999"/>
              <a:gd name="connsiteX11956" fmla="*/ 916365 w 5286365"/>
              <a:gd name="connsiteY11956" fmla="*/ 4435072 h 6857999"/>
              <a:gd name="connsiteX11957" fmla="*/ 916365 w 5286365"/>
              <a:gd name="connsiteY11957" fmla="*/ 4432691 h 6857999"/>
              <a:gd name="connsiteX11958" fmla="*/ 916365 w 5286365"/>
              <a:gd name="connsiteY11958" fmla="*/ 4431500 h 6857999"/>
              <a:gd name="connsiteX11959" fmla="*/ 916762 w 5286365"/>
              <a:gd name="connsiteY11959" fmla="*/ 4429913 h 6857999"/>
              <a:gd name="connsiteX11960" fmla="*/ 917952 w 5286365"/>
              <a:gd name="connsiteY11960" fmla="*/ 4428722 h 6857999"/>
              <a:gd name="connsiteX11961" fmla="*/ 919143 w 5286365"/>
              <a:gd name="connsiteY11961" fmla="*/ 4427929 h 6857999"/>
              <a:gd name="connsiteX11962" fmla="*/ 922317 w 5286365"/>
              <a:gd name="connsiteY11962" fmla="*/ 4426738 h 6857999"/>
              <a:gd name="connsiteX11963" fmla="*/ 926285 w 5286365"/>
              <a:gd name="connsiteY11963" fmla="*/ 4425944 h 6857999"/>
              <a:gd name="connsiteX11964" fmla="*/ 930650 w 5286365"/>
              <a:gd name="connsiteY11964" fmla="*/ 4425944 h 6857999"/>
              <a:gd name="connsiteX11965" fmla="*/ 940570 w 5286365"/>
              <a:gd name="connsiteY11965" fmla="*/ 4425547 h 6857999"/>
              <a:gd name="connsiteX11966" fmla="*/ 936999 w 5286365"/>
              <a:gd name="connsiteY11966" fmla="*/ 4418800 h 6857999"/>
              <a:gd name="connsiteX11967" fmla="*/ 933825 w 5286365"/>
              <a:gd name="connsiteY11967" fmla="*/ 4411657 h 6857999"/>
              <a:gd name="connsiteX11968" fmla="*/ 927872 w 5286365"/>
              <a:gd name="connsiteY11968" fmla="*/ 4397766 h 6857999"/>
              <a:gd name="connsiteX11969" fmla="*/ 923508 w 5286365"/>
              <a:gd name="connsiteY11969" fmla="*/ 4383875 h 6857999"/>
              <a:gd name="connsiteX11970" fmla="*/ 919143 w 5286365"/>
              <a:gd name="connsiteY11970" fmla="*/ 4369191 h 6857999"/>
              <a:gd name="connsiteX11971" fmla="*/ 916365 w 5286365"/>
              <a:gd name="connsiteY11971" fmla="*/ 4354110 h 6857999"/>
              <a:gd name="connsiteX11972" fmla="*/ 913587 w 5286365"/>
              <a:gd name="connsiteY11972" fmla="*/ 4338632 h 6857999"/>
              <a:gd name="connsiteX11973" fmla="*/ 911603 w 5286365"/>
              <a:gd name="connsiteY11973" fmla="*/ 4323550 h 6857999"/>
              <a:gd name="connsiteX11974" fmla="*/ 910413 w 5286365"/>
              <a:gd name="connsiteY11974" fmla="*/ 4308072 h 6857999"/>
              <a:gd name="connsiteX11975" fmla="*/ 909222 w 5286365"/>
              <a:gd name="connsiteY11975" fmla="*/ 4292197 h 6857999"/>
              <a:gd name="connsiteX11976" fmla="*/ 908826 w 5286365"/>
              <a:gd name="connsiteY11976" fmla="*/ 4276719 h 6857999"/>
              <a:gd name="connsiteX11977" fmla="*/ 907238 w 5286365"/>
              <a:gd name="connsiteY11977" fmla="*/ 4246160 h 6857999"/>
              <a:gd name="connsiteX11978" fmla="*/ 906445 w 5286365"/>
              <a:gd name="connsiteY11978" fmla="*/ 4215997 h 6857999"/>
              <a:gd name="connsiteX11979" fmla="*/ 905651 w 5286365"/>
              <a:gd name="connsiteY11979" fmla="*/ 4201710 h 6857999"/>
              <a:gd name="connsiteX11980" fmla="*/ 904064 w 5286365"/>
              <a:gd name="connsiteY11980" fmla="*/ 4187025 h 6857999"/>
              <a:gd name="connsiteX11981" fmla="*/ 904064 w 5286365"/>
              <a:gd name="connsiteY11981" fmla="*/ 4181469 h 6857999"/>
              <a:gd name="connsiteX11982" fmla="*/ 904858 w 5286365"/>
              <a:gd name="connsiteY11982" fmla="*/ 4176310 h 6857999"/>
              <a:gd name="connsiteX11983" fmla="*/ 905651 w 5286365"/>
              <a:gd name="connsiteY11983" fmla="*/ 4171944 h 6857999"/>
              <a:gd name="connsiteX11984" fmla="*/ 906842 w 5286365"/>
              <a:gd name="connsiteY11984" fmla="*/ 4168372 h 6857999"/>
              <a:gd name="connsiteX11985" fmla="*/ 908429 w 5286365"/>
              <a:gd name="connsiteY11985" fmla="*/ 4165197 h 6857999"/>
              <a:gd name="connsiteX11986" fmla="*/ 909619 w 5286365"/>
              <a:gd name="connsiteY11986" fmla="*/ 4163213 h 6857999"/>
              <a:gd name="connsiteX11987" fmla="*/ 910413 w 5286365"/>
              <a:gd name="connsiteY11987" fmla="*/ 4162816 h 6857999"/>
              <a:gd name="connsiteX11988" fmla="*/ 910810 w 5286365"/>
              <a:gd name="connsiteY11988" fmla="*/ 4162816 h 6857999"/>
              <a:gd name="connsiteX11989" fmla="*/ 911141 w 5286365"/>
              <a:gd name="connsiteY11989" fmla="*/ 4163148 h 6857999"/>
              <a:gd name="connsiteX11990" fmla="*/ 911603 w 5286365"/>
              <a:gd name="connsiteY11990" fmla="*/ 4164404 h 6857999"/>
              <a:gd name="connsiteX11991" fmla="*/ 911206 w 5286365"/>
              <a:gd name="connsiteY11991" fmla="*/ 4163213 h 6857999"/>
              <a:gd name="connsiteX11992" fmla="*/ 911141 w 5286365"/>
              <a:gd name="connsiteY11992" fmla="*/ 4163148 h 6857999"/>
              <a:gd name="connsiteX11993" fmla="*/ 908826 w 5286365"/>
              <a:gd name="connsiteY11993" fmla="*/ 4156863 h 6857999"/>
              <a:gd name="connsiteX11994" fmla="*/ 906445 w 5286365"/>
              <a:gd name="connsiteY11994" fmla="*/ 4149322 h 6857999"/>
              <a:gd name="connsiteX11995" fmla="*/ 903667 w 5286365"/>
              <a:gd name="connsiteY11995" fmla="*/ 4141385 h 6857999"/>
              <a:gd name="connsiteX11996" fmla="*/ 902080 w 5286365"/>
              <a:gd name="connsiteY11996" fmla="*/ 4132654 h 6857999"/>
              <a:gd name="connsiteX11997" fmla="*/ 901286 w 5286365"/>
              <a:gd name="connsiteY11997" fmla="*/ 4124319 h 6857999"/>
              <a:gd name="connsiteX11998" fmla="*/ 900889 w 5286365"/>
              <a:gd name="connsiteY11998" fmla="*/ 4115588 h 6857999"/>
              <a:gd name="connsiteX11999" fmla="*/ 900889 w 5286365"/>
              <a:gd name="connsiteY11999" fmla="*/ 4107254 h 6857999"/>
              <a:gd name="connsiteX12000" fmla="*/ 901683 w 5286365"/>
              <a:gd name="connsiteY12000" fmla="*/ 4098522 h 6857999"/>
              <a:gd name="connsiteX12001" fmla="*/ 903270 w 5286365"/>
              <a:gd name="connsiteY12001" fmla="*/ 4090982 h 6857999"/>
              <a:gd name="connsiteX12002" fmla="*/ 905651 w 5286365"/>
              <a:gd name="connsiteY12002" fmla="*/ 4083441 h 6857999"/>
              <a:gd name="connsiteX12003" fmla="*/ 909222 w 5286365"/>
              <a:gd name="connsiteY12003" fmla="*/ 4076694 h 6857999"/>
              <a:gd name="connsiteX12004" fmla="*/ 911206 w 5286365"/>
              <a:gd name="connsiteY12004" fmla="*/ 4073519 h 6857999"/>
              <a:gd name="connsiteX12005" fmla="*/ 913587 w 5286365"/>
              <a:gd name="connsiteY12005" fmla="*/ 4070344 h 6857999"/>
              <a:gd name="connsiteX12006" fmla="*/ 916365 w 5286365"/>
              <a:gd name="connsiteY12006" fmla="*/ 4067963 h 6857999"/>
              <a:gd name="connsiteX12007" fmla="*/ 919143 w 5286365"/>
              <a:gd name="connsiteY12007" fmla="*/ 4065582 h 6857999"/>
              <a:gd name="connsiteX12008" fmla="*/ 922317 w 5286365"/>
              <a:gd name="connsiteY12008" fmla="*/ 4062804 h 6857999"/>
              <a:gd name="connsiteX12009" fmla="*/ 925888 w 5286365"/>
              <a:gd name="connsiteY12009" fmla="*/ 4060819 h 6857999"/>
              <a:gd name="connsiteX12010" fmla="*/ 929460 w 5286365"/>
              <a:gd name="connsiteY12010" fmla="*/ 4059629 h 6857999"/>
              <a:gd name="connsiteX12011" fmla="*/ 933428 w 5286365"/>
              <a:gd name="connsiteY12011" fmla="*/ 4058041 h 6857999"/>
              <a:gd name="connsiteX12012" fmla="*/ 937396 w 5286365"/>
              <a:gd name="connsiteY12012" fmla="*/ 4056850 h 6857999"/>
              <a:gd name="connsiteX12013" fmla="*/ 942554 w 5286365"/>
              <a:gd name="connsiteY12013" fmla="*/ 4056057 h 6857999"/>
              <a:gd name="connsiteX12014" fmla="*/ 934221 w 5286365"/>
              <a:gd name="connsiteY12014" fmla="*/ 4054072 h 6857999"/>
              <a:gd name="connsiteX12015" fmla="*/ 930650 w 5286365"/>
              <a:gd name="connsiteY12015" fmla="*/ 4052882 h 6857999"/>
              <a:gd name="connsiteX12016" fmla="*/ 928269 w 5286365"/>
              <a:gd name="connsiteY12016" fmla="*/ 4051294 h 6857999"/>
              <a:gd name="connsiteX12017" fmla="*/ 926285 w 5286365"/>
              <a:gd name="connsiteY12017" fmla="*/ 4050104 h 6857999"/>
              <a:gd name="connsiteX12018" fmla="*/ 924698 w 5286365"/>
              <a:gd name="connsiteY12018" fmla="*/ 4048913 h 6857999"/>
              <a:gd name="connsiteX12019" fmla="*/ 923904 w 5286365"/>
              <a:gd name="connsiteY12019" fmla="*/ 4046929 h 6857999"/>
              <a:gd name="connsiteX12020" fmla="*/ 922714 w 5286365"/>
              <a:gd name="connsiteY12020" fmla="*/ 4045341 h 6857999"/>
              <a:gd name="connsiteX12021" fmla="*/ 922317 w 5286365"/>
              <a:gd name="connsiteY12021" fmla="*/ 4043754 h 6857999"/>
              <a:gd name="connsiteX12022" fmla="*/ 922317 w 5286365"/>
              <a:gd name="connsiteY12022" fmla="*/ 4041769 h 6857999"/>
              <a:gd name="connsiteX12023" fmla="*/ 922714 w 5286365"/>
              <a:gd name="connsiteY12023" fmla="*/ 4038594 h 6857999"/>
              <a:gd name="connsiteX12024" fmla="*/ 924301 w 5286365"/>
              <a:gd name="connsiteY12024" fmla="*/ 4034229 h 6857999"/>
              <a:gd name="connsiteX12025" fmla="*/ 925888 w 5286365"/>
              <a:gd name="connsiteY12025" fmla="*/ 4029863 h 6857999"/>
              <a:gd name="connsiteX12026" fmla="*/ 930253 w 5286365"/>
              <a:gd name="connsiteY12026" fmla="*/ 4020338 h 6857999"/>
              <a:gd name="connsiteX12027" fmla="*/ 931841 w 5286365"/>
              <a:gd name="connsiteY12027" fmla="*/ 4015179 h 6857999"/>
              <a:gd name="connsiteX12028" fmla="*/ 933031 w 5286365"/>
              <a:gd name="connsiteY12028" fmla="*/ 4010416 h 6857999"/>
              <a:gd name="connsiteX12029" fmla="*/ 933428 w 5286365"/>
              <a:gd name="connsiteY12029" fmla="*/ 4004860 h 6857999"/>
              <a:gd name="connsiteX12030" fmla="*/ 933031 w 5286365"/>
              <a:gd name="connsiteY12030" fmla="*/ 4002082 h 6857999"/>
              <a:gd name="connsiteX12031" fmla="*/ 931841 w 5286365"/>
              <a:gd name="connsiteY12031" fmla="*/ 3999304 h 6857999"/>
              <a:gd name="connsiteX12032" fmla="*/ 930650 w 5286365"/>
              <a:gd name="connsiteY12032" fmla="*/ 3996922 h 6857999"/>
              <a:gd name="connsiteX12033" fmla="*/ 929460 w 5286365"/>
              <a:gd name="connsiteY12033" fmla="*/ 3993747 h 6857999"/>
              <a:gd name="connsiteX12034" fmla="*/ 927476 w 5286365"/>
              <a:gd name="connsiteY12034" fmla="*/ 3990572 h 6857999"/>
              <a:gd name="connsiteX12035" fmla="*/ 924698 w 5286365"/>
              <a:gd name="connsiteY12035" fmla="*/ 3988191 h 6857999"/>
              <a:gd name="connsiteX12036" fmla="*/ 929857 w 5286365"/>
              <a:gd name="connsiteY12036" fmla="*/ 3988588 h 6857999"/>
              <a:gd name="connsiteX12037" fmla="*/ 934221 w 5286365"/>
              <a:gd name="connsiteY12037" fmla="*/ 3988588 h 6857999"/>
              <a:gd name="connsiteX12038" fmla="*/ 938190 w 5286365"/>
              <a:gd name="connsiteY12038" fmla="*/ 3988588 h 6857999"/>
              <a:gd name="connsiteX12039" fmla="*/ 942554 w 5286365"/>
              <a:gd name="connsiteY12039" fmla="*/ 3987794 h 6857999"/>
              <a:gd name="connsiteX12040" fmla="*/ 945729 w 5286365"/>
              <a:gd name="connsiteY12040" fmla="*/ 3986604 h 6857999"/>
              <a:gd name="connsiteX12041" fmla="*/ 948903 w 5286365"/>
              <a:gd name="connsiteY12041" fmla="*/ 3985810 h 6857999"/>
              <a:gd name="connsiteX12042" fmla="*/ 952078 w 5286365"/>
              <a:gd name="connsiteY12042" fmla="*/ 3983825 h 6857999"/>
              <a:gd name="connsiteX12043" fmla="*/ 954459 w 5286365"/>
              <a:gd name="connsiteY12043" fmla="*/ 3982238 h 6857999"/>
              <a:gd name="connsiteX12044" fmla="*/ 956443 w 5286365"/>
              <a:gd name="connsiteY12044" fmla="*/ 3979857 h 6857999"/>
              <a:gd name="connsiteX12045" fmla="*/ 958427 w 5286365"/>
              <a:gd name="connsiteY12045" fmla="*/ 3977475 h 6857999"/>
              <a:gd name="connsiteX12046" fmla="*/ 960014 w 5286365"/>
              <a:gd name="connsiteY12046" fmla="*/ 3974697 h 6857999"/>
              <a:gd name="connsiteX12047" fmla="*/ 961601 w 5286365"/>
              <a:gd name="connsiteY12047" fmla="*/ 3972316 h 6857999"/>
              <a:gd name="connsiteX12048" fmla="*/ 962395 w 5286365"/>
              <a:gd name="connsiteY12048" fmla="*/ 3969141 h 6857999"/>
              <a:gd name="connsiteX12049" fmla="*/ 962792 w 5286365"/>
              <a:gd name="connsiteY12049" fmla="*/ 3965569 h 6857999"/>
              <a:gd name="connsiteX12050" fmla="*/ 963585 w 5286365"/>
              <a:gd name="connsiteY12050" fmla="*/ 3959219 h 6857999"/>
              <a:gd name="connsiteX12051" fmla="*/ 963585 w 5286365"/>
              <a:gd name="connsiteY12051" fmla="*/ 3952075 h 6857999"/>
              <a:gd name="connsiteX12052" fmla="*/ 962395 w 5286365"/>
              <a:gd name="connsiteY12052" fmla="*/ 3944932 h 6857999"/>
              <a:gd name="connsiteX12053" fmla="*/ 960014 w 5286365"/>
              <a:gd name="connsiteY12053" fmla="*/ 3938185 h 6857999"/>
              <a:gd name="connsiteX12054" fmla="*/ 957633 w 5286365"/>
              <a:gd name="connsiteY12054" fmla="*/ 3931041 h 6857999"/>
              <a:gd name="connsiteX12055" fmla="*/ 954062 w 5286365"/>
              <a:gd name="connsiteY12055" fmla="*/ 3924294 h 6857999"/>
              <a:gd name="connsiteX12056" fmla="*/ 949300 w 5286365"/>
              <a:gd name="connsiteY12056" fmla="*/ 3918341 h 6857999"/>
              <a:gd name="connsiteX12057" fmla="*/ 944935 w 5286365"/>
              <a:gd name="connsiteY12057" fmla="*/ 3912785 h 6857999"/>
              <a:gd name="connsiteX12058" fmla="*/ 939380 w 5286365"/>
              <a:gd name="connsiteY12058" fmla="*/ 3908419 h 6857999"/>
              <a:gd name="connsiteX12059" fmla="*/ 935015 w 5286365"/>
              <a:gd name="connsiteY12059" fmla="*/ 3911594 h 6857999"/>
              <a:gd name="connsiteX12060" fmla="*/ 930253 w 5286365"/>
              <a:gd name="connsiteY12060" fmla="*/ 3914372 h 6857999"/>
              <a:gd name="connsiteX12061" fmla="*/ 926682 w 5286365"/>
              <a:gd name="connsiteY12061" fmla="*/ 3917944 h 6857999"/>
              <a:gd name="connsiteX12062" fmla="*/ 924301 w 5286365"/>
              <a:gd name="connsiteY12062" fmla="*/ 3921913 h 6857999"/>
              <a:gd name="connsiteX12063" fmla="*/ 921920 w 5286365"/>
              <a:gd name="connsiteY12063" fmla="*/ 3926279 h 6857999"/>
              <a:gd name="connsiteX12064" fmla="*/ 919936 w 5286365"/>
              <a:gd name="connsiteY12064" fmla="*/ 3931041 h 6857999"/>
              <a:gd name="connsiteX12065" fmla="*/ 918349 w 5286365"/>
              <a:gd name="connsiteY12065" fmla="*/ 3935407 h 6857999"/>
              <a:gd name="connsiteX12066" fmla="*/ 917952 w 5286365"/>
              <a:gd name="connsiteY12066" fmla="*/ 3940566 h 6857999"/>
              <a:gd name="connsiteX12067" fmla="*/ 917159 w 5286365"/>
              <a:gd name="connsiteY12067" fmla="*/ 3946122 h 6857999"/>
              <a:gd name="connsiteX12068" fmla="*/ 917159 w 5286365"/>
              <a:gd name="connsiteY12068" fmla="*/ 3950885 h 6857999"/>
              <a:gd name="connsiteX12069" fmla="*/ 917952 w 5286365"/>
              <a:gd name="connsiteY12069" fmla="*/ 3956044 h 6857999"/>
              <a:gd name="connsiteX12070" fmla="*/ 918349 w 5286365"/>
              <a:gd name="connsiteY12070" fmla="*/ 3961600 h 6857999"/>
              <a:gd name="connsiteX12071" fmla="*/ 919143 w 5286365"/>
              <a:gd name="connsiteY12071" fmla="*/ 3967157 h 6857999"/>
              <a:gd name="connsiteX12072" fmla="*/ 920730 w 5286365"/>
              <a:gd name="connsiteY12072" fmla="*/ 3972316 h 6857999"/>
              <a:gd name="connsiteX12073" fmla="*/ 922714 w 5286365"/>
              <a:gd name="connsiteY12073" fmla="*/ 3977079 h 6857999"/>
              <a:gd name="connsiteX12074" fmla="*/ 924698 w 5286365"/>
              <a:gd name="connsiteY12074" fmla="*/ 3982238 h 6857999"/>
              <a:gd name="connsiteX12075" fmla="*/ 919936 w 5286365"/>
              <a:gd name="connsiteY12075" fmla="*/ 3979063 h 6857999"/>
              <a:gd name="connsiteX12076" fmla="*/ 915968 w 5286365"/>
              <a:gd name="connsiteY12076" fmla="*/ 3975094 h 6857999"/>
              <a:gd name="connsiteX12077" fmla="*/ 912397 w 5286365"/>
              <a:gd name="connsiteY12077" fmla="*/ 3971522 h 6857999"/>
              <a:gd name="connsiteX12078" fmla="*/ 909222 w 5286365"/>
              <a:gd name="connsiteY12078" fmla="*/ 3967554 h 6857999"/>
              <a:gd name="connsiteX12079" fmla="*/ 906842 w 5286365"/>
              <a:gd name="connsiteY12079" fmla="*/ 3963188 h 6857999"/>
              <a:gd name="connsiteX12080" fmla="*/ 904858 w 5286365"/>
              <a:gd name="connsiteY12080" fmla="*/ 3959219 h 6857999"/>
              <a:gd name="connsiteX12081" fmla="*/ 903270 w 5286365"/>
              <a:gd name="connsiteY12081" fmla="*/ 3954457 h 6857999"/>
              <a:gd name="connsiteX12082" fmla="*/ 902080 w 5286365"/>
              <a:gd name="connsiteY12082" fmla="*/ 3950091 h 6857999"/>
              <a:gd name="connsiteX12083" fmla="*/ 901286 w 5286365"/>
              <a:gd name="connsiteY12083" fmla="*/ 3944932 h 6857999"/>
              <a:gd name="connsiteX12084" fmla="*/ 900889 w 5286365"/>
              <a:gd name="connsiteY12084" fmla="*/ 3940169 h 6857999"/>
              <a:gd name="connsiteX12085" fmla="*/ 900096 w 5286365"/>
              <a:gd name="connsiteY12085" fmla="*/ 3930644 h 6857999"/>
              <a:gd name="connsiteX12086" fmla="*/ 900096 w 5286365"/>
              <a:gd name="connsiteY12086" fmla="*/ 3919929 h 6857999"/>
              <a:gd name="connsiteX12087" fmla="*/ 900889 w 5286365"/>
              <a:gd name="connsiteY12087" fmla="*/ 3910007 h 6857999"/>
              <a:gd name="connsiteX12088" fmla="*/ 900889 w 5286365"/>
              <a:gd name="connsiteY12088" fmla="*/ 3900482 h 6857999"/>
              <a:gd name="connsiteX12089" fmla="*/ 900889 w 5286365"/>
              <a:gd name="connsiteY12089" fmla="*/ 3890163 h 6857999"/>
              <a:gd name="connsiteX12090" fmla="*/ 900096 w 5286365"/>
              <a:gd name="connsiteY12090" fmla="*/ 3885797 h 6857999"/>
              <a:gd name="connsiteX12091" fmla="*/ 899302 w 5286365"/>
              <a:gd name="connsiteY12091" fmla="*/ 3881432 h 6857999"/>
              <a:gd name="connsiteX12092" fmla="*/ 898112 w 5286365"/>
              <a:gd name="connsiteY12092" fmla="*/ 3876669 h 6857999"/>
              <a:gd name="connsiteX12093" fmla="*/ 896921 w 5286365"/>
              <a:gd name="connsiteY12093" fmla="*/ 3872304 h 6857999"/>
              <a:gd name="connsiteX12094" fmla="*/ 894540 w 5286365"/>
              <a:gd name="connsiteY12094" fmla="*/ 3868335 h 6857999"/>
              <a:gd name="connsiteX12095" fmla="*/ 892556 w 5286365"/>
              <a:gd name="connsiteY12095" fmla="*/ 3864763 h 6857999"/>
              <a:gd name="connsiteX12096" fmla="*/ 889779 w 5286365"/>
              <a:gd name="connsiteY12096" fmla="*/ 3860794 h 6857999"/>
              <a:gd name="connsiteX12097" fmla="*/ 886207 w 5286365"/>
              <a:gd name="connsiteY12097" fmla="*/ 3857222 h 6857999"/>
              <a:gd name="connsiteX12098" fmla="*/ 882239 w 5286365"/>
              <a:gd name="connsiteY12098" fmla="*/ 3854047 h 6857999"/>
              <a:gd name="connsiteX12099" fmla="*/ 877478 w 5286365"/>
              <a:gd name="connsiteY12099" fmla="*/ 3851269 h 6857999"/>
              <a:gd name="connsiteX12100" fmla="*/ 872716 w 5286365"/>
              <a:gd name="connsiteY12100" fmla="*/ 3848491 h 6857999"/>
              <a:gd name="connsiteX12101" fmla="*/ 866764 w 5286365"/>
              <a:gd name="connsiteY12101" fmla="*/ 3846110 h 6857999"/>
              <a:gd name="connsiteX12102" fmla="*/ 865573 w 5286365"/>
              <a:gd name="connsiteY12102" fmla="*/ 3841347 h 6857999"/>
              <a:gd name="connsiteX12103" fmla="*/ 865177 w 5286365"/>
              <a:gd name="connsiteY12103" fmla="*/ 3836188 h 6857999"/>
              <a:gd name="connsiteX12104" fmla="*/ 865177 w 5286365"/>
              <a:gd name="connsiteY12104" fmla="*/ 3826266 h 6857999"/>
              <a:gd name="connsiteX12105" fmla="*/ 865970 w 5286365"/>
              <a:gd name="connsiteY12105" fmla="*/ 3817138 h 6857999"/>
              <a:gd name="connsiteX12106" fmla="*/ 867557 w 5286365"/>
              <a:gd name="connsiteY12106" fmla="*/ 3807613 h 6857999"/>
              <a:gd name="connsiteX12107" fmla="*/ 869938 w 5286365"/>
              <a:gd name="connsiteY12107" fmla="*/ 3798882 h 6857999"/>
              <a:gd name="connsiteX12108" fmla="*/ 872716 w 5286365"/>
              <a:gd name="connsiteY12108" fmla="*/ 3790547 h 6857999"/>
              <a:gd name="connsiteX12109" fmla="*/ 877478 w 5286365"/>
              <a:gd name="connsiteY12109" fmla="*/ 3773879 h 6857999"/>
              <a:gd name="connsiteX12110" fmla="*/ 880255 w 5286365"/>
              <a:gd name="connsiteY12110" fmla="*/ 3765544 h 6857999"/>
              <a:gd name="connsiteX12111" fmla="*/ 881843 w 5286365"/>
              <a:gd name="connsiteY12111" fmla="*/ 3757210 h 6857999"/>
              <a:gd name="connsiteX12112" fmla="*/ 883033 w 5286365"/>
              <a:gd name="connsiteY12112" fmla="*/ 3748875 h 6857999"/>
              <a:gd name="connsiteX12113" fmla="*/ 883827 w 5286365"/>
              <a:gd name="connsiteY12113" fmla="*/ 3740144 h 6857999"/>
              <a:gd name="connsiteX12114" fmla="*/ 882636 w 5286365"/>
              <a:gd name="connsiteY12114" fmla="*/ 3731810 h 6857999"/>
              <a:gd name="connsiteX12115" fmla="*/ 881843 w 5286365"/>
              <a:gd name="connsiteY12115" fmla="*/ 3727841 h 6857999"/>
              <a:gd name="connsiteX12116" fmla="*/ 880652 w 5286365"/>
              <a:gd name="connsiteY12116" fmla="*/ 3723079 h 6857999"/>
              <a:gd name="connsiteX12117" fmla="*/ 879065 w 5286365"/>
              <a:gd name="connsiteY12117" fmla="*/ 3718714 h 6857999"/>
              <a:gd name="connsiteX12118" fmla="*/ 877081 w 5286365"/>
              <a:gd name="connsiteY12118" fmla="*/ 3713554 h 6857999"/>
              <a:gd name="connsiteX12119" fmla="*/ 874700 w 5286365"/>
              <a:gd name="connsiteY12119" fmla="*/ 3709188 h 6857999"/>
              <a:gd name="connsiteX12120" fmla="*/ 872319 w 5286365"/>
              <a:gd name="connsiteY12120" fmla="*/ 3704029 h 6857999"/>
              <a:gd name="connsiteX12121" fmla="*/ 886604 w 5286365"/>
              <a:gd name="connsiteY12121" fmla="*/ 3707204 h 6857999"/>
              <a:gd name="connsiteX12122" fmla="*/ 893350 w 5286365"/>
              <a:gd name="connsiteY12122" fmla="*/ 3707998 h 6857999"/>
              <a:gd name="connsiteX12123" fmla="*/ 899302 w 5286365"/>
              <a:gd name="connsiteY12123" fmla="*/ 3707998 h 6857999"/>
              <a:gd name="connsiteX12124" fmla="*/ 905254 w 5286365"/>
              <a:gd name="connsiteY12124" fmla="*/ 3707602 h 6857999"/>
              <a:gd name="connsiteX12125" fmla="*/ 908429 w 5286365"/>
              <a:gd name="connsiteY12125" fmla="*/ 3706807 h 6857999"/>
              <a:gd name="connsiteX12126" fmla="*/ 910810 w 5286365"/>
              <a:gd name="connsiteY12126" fmla="*/ 3705617 h 6857999"/>
              <a:gd name="connsiteX12127" fmla="*/ 913191 w 5286365"/>
              <a:gd name="connsiteY12127" fmla="*/ 3704824 h 6857999"/>
              <a:gd name="connsiteX12128" fmla="*/ 915175 w 5286365"/>
              <a:gd name="connsiteY12128" fmla="*/ 3702441 h 6857999"/>
              <a:gd name="connsiteX12129" fmla="*/ 917952 w 5286365"/>
              <a:gd name="connsiteY12129" fmla="*/ 3700458 h 6857999"/>
              <a:gd name="connsiteX12130" fmla="*/ 919936 w 5286365"/>
              <a:gd name="connsiteY12130" fmla="*/ 3698076 h 6857999"/>
              <a:gd name="connsiteX12131" fmla="*/ 919143 w 5286365"/>
              <a:gd name="connsiteY12131" fmla="*/ 3693711 h 6857999"/>
              <a:gd name="connsiteX12132" fmla="*/ 918349 w 5286365"/>
              <a:gd name="connsiteY12132" fmla="*/ 3690138 h 6857999"/>
              <a:gd name="connsiteX12133" fmla="*/ 916762 w 5286365"/>
              <a:gd name="connsiteY12133" fmla="*/ 3687757 h 6857999"/>
              <a:gd name="connsiteX12134" fmla="*/ 914778 w 5286365"/>
              <a:gd name="connsiteY12134" fmla="*/ 3685376 h 6857999"/>
              <a:gd name="connsiteX12135" fmla="*/ 912794 w 5286365"/>
              <a:gd name="connsiteY12135" fmla="*/ 3684582 h 6857999"/>
              <a:gd name="connsiteX12136" fmla="*/ 909619 w 5286365"/>
              <a:gd name="connsiteY12136" fmla="*/ 3684187 h 6857999"/>
              <a:gd name="connsiteX12137" fmla="*/ 907238 w 5286365"/>
              <a:gd name="connsiteY12137" fmla="*/ 3683391 h 6857999"/>
              <a:gd name="connsiteX12138" fmla="*/ 904064 w 5286365"/>
              <a:gd name="connsiteY12138" fmla="*/ 3684187 h 6857999"/>
              <a:gd name="connsiteX12139" fmla="*/ 896921 w 5286365"/>
              <a:gd name="connsiteY12139" fmla="*/ 3684582 h 6857999"/>
              <a:gd name="connsiteX12140" fmla="*/ 889382 w 5286365"/>
              <a:gd name="connsiteY12140" fmla="*/ 3684980 h 6857999"/>
              <a:gd name="connsiteX12141" fmla="*/ 884620 w 5286365"/>
              <a:gd name="connsiteY12141" fmla="*/ 3684980 h 6857999"/>
              <a:gd name="connsiteX12142" fmla="*/ 880652 w 5286365"/>
              <a:gd name="connsiteY12142" fmla="*/ 3684582 h 6857999"/>
              <a:gd name="connsiteX12143" fmla="*/ 876287 w 5286365"/>
              <a:gd name="connsiteY12143" fmla="*/ 3683391 h 6857999"/>
              <a:gd name="connsiteX12144" fmla="*/ 871526 w 5286365"/>
              <a:gd name="connsiteY12144" fmla="*/ 3681408 h 6857999"/>
              <a:gd name="connsiteX12145" fmla="*/ 872716 w 5286365"/>
              <a:gd name="connsiteY12145" fmla="*/ 3675851 h 6857999"/>
              <a:gd name="connsiteX12146" fmla="*/ 873510 w 5286365"/>
              <a:gd name="connsiteY12146" fmla="*/ 3670692 h 6857999"/>
              <a:gd name="connsiteX12147" fmla="*/ 874303 w 5286365"/>
              <a:gd name="connsiteY12147" fmla="*/ 3665136 h 6857999"/>
              <a:gd name="connsiteX12148" fmla="*/ 874303 w 5286365"/>
              <a:gd name="connsiteY12148" fmla="*/ 3659580 h 6857999"/>
              <a:gd name="connsiteX12149" fmla="*/ 873510 w 5286365"/>
              <a:gd name="connsiteY12149" fmla="*/ 3654023 h 6857999"/>
              <a:gd name="connsiteX12150" fmla="*/ 873113 w 5286365"/>
              <a:gd name="connsiteY12150" fmla="*/ 3648466 h 6857999"/>
              <a:gd name="connsiteX12151" fmla="*/ 870732 w 5286365"/>
              <a:gd name="connsiteY12151" fmla="*/ 3636957 h 6857999"/>
              <a:gd name="connsiteX12152" fmla="*/ 867557 w 5286365"/>
              <a:gd name="connsiteY12152" fmla="*/ 3624655 h 6857999"/>
              <a:gd name="connsiteX12153" fmla="*/ 863589 w 5286365"/>
              <a:gd name="connsiteY12153" fmla="*/ 3612748 h 6857999"/>
              <a:gd name="connsiteX12154" fmla="*/ 855256 w 5286365"/>
              <a:gd name="connsiteY12154" fmla="*/ 3588540 h 6857999"/>
              <a:gd name="connsiteX12155" fmla="*/ 850495 w 5286365"/>
              <a:gd name="connsiteY12155" fmla="*/ 3576237 h 6857999"/>
              <a:gd name="connsiteX12156" fmla="*/ 846923 w 5286365"/>
              <a:gd name="connsiteY12156" fmla="*/ 3563139 h 6857999"/>
              <a:gd name="connsiteX12157" fmla="*/ 844146 w 5286365"/>
              <a:gd name="connsiteY12157" fmla="*/ 3550043 h 6857999"/>
              <a:gd name="connsiteX12158" fmla="*/ 842955 w 5286365"/>
              <a:gd name="connsiteY12158" fmla="*/ 3543692 h 6857999"/>
              <a:gd name="connsiteX12159" fmla="*/ 842558 w 5286365"/>
              <a:gd name="connsiteY12159" fmla="*/ 3536945 h 6857999"/>
              <a:gd name="connsiteX12160" fmla="*/ 842162 w 5286365"/>
              <a:gd name="connsiteY12160" fmla="*/ 3530595 h 6857999"/>
              <a:gd name="connsiteX12161" fmla="*/ 842162 w 5286365"/>
              <a:gd name="connsiteY12161" fmla="*/ 3523849 h 6857999"/>
              <a:gd name="connsiteX12162" fmla="*/ 842558 w 5286365"/>
              <a:gd name="connsiteY12162" fmla="*/ 3517102 h 6857999"/>
              <a:gd name="connsiteX12163" fmla="*/ 843352 w 5286365"/>
              <a:gd name="connsiteY12163" fmla="*/ 3510356 h 6857999"/>
              <a:gd name="connsiteX12164" fmla="*/ 844542 w 5286365"/>
              <a:gd name="connsiteY12164" fmla="*/ 3503212 h 6857999"/>
              <a:gd name="connsiteX12165" fmla="*/ 846527 w 5286365"/>
              <a:gd name="connsiteY12165" fmla="*/ 3496861 h 6857999"/>
              <a:gd name="connsiteX12166" fmla="*/ 848907 w 5286365"/>
              <a:gd name="connsiteY12166" fmla="*/ 3489717 h 6857999"/>
              <a:gd name="connsiteX12167" fmla="*/ 852082 w 5286365"/>
              <a:gd name="connsiteY12167" fmla="*/ 3482970 h 6857999"/>
              <a:gd name="connsiteX12168" fmla="*/ 850495 w 5286365"/>
              <a:gd name="connsiteY12168" fmla="*/ 3479794 h 6857999"/>
              <a:gd name="connsiteX12169" fmla="*/ 848907 w 5286365"/>
              <a:gd name="connsiteY12169" fmla="*/ 3477413 h 6857999"/>
              <a:gd name="connsiteX12170" fmla="*/ 847717 w 5286365"/>
              <a:gd name="connsiteY12170" fmla="*/ 3475826 h 6857999"/>
              <a:gd name="connsiteX12171" fmla="*/ 846130 w 5286365"/>
              <a:gd name="connsiteY12171" fmla="*/ 3474635 h 6857999"/>
              <a:gd name="connsiteX12172" fmla="*/ 844146 w 5286365"/>
              <a:gd name="connsiteY12172" fmla="*/ 3473841 h 6857999"/>
              <a:gd name="connsiteX12173" fmla="*/ 842162 w 5286365"/>
              <a:gd name="connsiteY12173" fmla="*/ 3473841 h 6857999"/>
              <a:gd name="connsiteX12174" fmla="*/ 838590 w 5286365"/>
              <a:gd name="connsiteY12174" fmla="*/ 3474239 h 6857999"/>
              <a:gd name="connsiteX12175" fmla="*/ 834622 w 5286365"/>
              <a:gd name="connsiteY12175" fmla="*/ 3474635 h 6857999"/>
              <a:gd name="connsiteX12176" fmla="*/ 829861 w 5286365"/>
              <a:gd name="connsiteY12176" fmla="*/ 3475429 h 6857999"/>
              <a:gd name="connsiteX12177" fmla="*/ 827480 w 5286365"/>
              <a:gd name="connsiteY12177" fmla="*/ 3474635 h 6857999"/>
              <a:gd name="connsiteX12178" fmla="*/ 825099 w 5286365"/>
              <a:gd name="connsiteY12178" fmla="*/ 3474239 h 6857999"/>
              <a:gd name="connsiteX12179" fmla="*/ 822321 w 5286365"/>
              <a:gd name="connsiteY12179" fmla="*/ 3473446 h 6857999"/>
              <a:gd name="connsiteX12180" fmla="*/ 819940 w 5286365"/>
              <a:gd name="connsiteY12180" fmla="*/ 3471859 h 6857999"/>
              <a:gd name="connsiteX12181" fmla="*/ 817956 w 5286365"/>
              <a:gd name="connsiteY12181" fmla="*/ 3460349 h 6857999"/>
              <a:gd name="connsiteX12182" fmla="*/ 816369 w 5286365"/>
              <a:gd name="connsiteY12182" fmla="*/ 3450029 h 6857999"/>
              <a:gd name="connsiteX12183" fmla="*/ 815575 w 5286365"/>
              <a:gd name="connsiteY12183" fmla="*/ 3440107 h 6857999"/>
              <a:gd name="connsiteX12184" fmla="*/ 815575 w 5286365"/>
              <a:gd name="connsiteY12184" fmla="*/ 3431772 h 6857999"/>
              <a:gd name="connsiteX12185" fmla="*/ 815575 w 5286365"/>
              <a:gd name="connsiteY12185" fmla="*/ 3423438 h 6857999"/>
              <a:gd name="connsiteX12186" fmla="*/ 815972 w 5286365"/>
              <a:gd name="connsiteY12186" fmla="*/ 3415899 h 6857999"/>
              <a:gd name="connsiteX12187" fmla="*/ 816766 w 5286365"/>
              <a:gd name="connsiteY12187" fmla="*/ 3402404 h 6857999"/>
              <a:gd name="connsiteX12188" fmla="*/ 817956 w 5286365"/>
              <a:gd name="connsiteY12188" fmla="*/ 3390500 h 6857999"/>
              <a:gd name="connsiteX12189" fmla="*/ 817956 w 5286365"/>
              <a:gd name="connsiteY12189" fmla="*/ 3384942 h 6857999"/>
              <a:gd name="connsiteX12190" fmla="*/ 817559 w 5286365"/>
              <a:gd name="connsiteY12190" fmla="*/ 3379388 h 6857999"/>
              <a:gd name="connsiteX12191" fmla="*/ 816766 w 5286365"/>
              <a:gd name="connsiteY12191" fmla="*/ 3374226 h 6857999"/>
              <a:gd name="connsiteX12192" fmla="*/ 815575 w 5286365"/>
              <a:gd name="connsiteY12192" fmla="*/ 3369068 h 6857999"/>
              <a:gd name="connsiteX12193" fmla="*/ 812798 w 5286365"/>
              <a:gd name="connsiteY12193" fmla="*/ 3363512 h 6857999"/>
              <a:gd name="connsiteX12194" fmla="*/ 810020 w 5286365"/>
              <a:gd name="connsiteY12194" fmla="*/ 3358354 h 6857999"/>
              <a:gd name="connsiteX12195" fmla="*/ 816766 w 5286365"/>
              <a:gd name="connsiteY12195" fmla="*/ 3355972 h 6857999"/>
              <a:gd name="connsiteX12196" fmla="*/ 823115 w 5286365"/>
              <a:gd name="connsiteY12196" fmla="*/ 3353196 h 6857999"/>
              <a:gd name="connsiteX12197" fmla="*/ 825496 w 5286365"/>
              <a:gd name="connsiteY12197" fmla="*/ 3351211 h 6857999"/>
              <a:gd name="connsiteX12198" fmla="*/ 827876 w 5286365"/>
              <a:gd name="connsiteY12198" fmla="*/ 3349623 h 6857999"/>
              <a:gd name="connsiteX12199" fmla="*/ 829861 w 5286365"/>
              <a:gd name="connsiteY12199" fmla="*/ 3347239 h 6857999"/>
              <a:gd name="connsiteX12200" fmla="*/ 831448 w 5286365"/>
              <a:gd name="connsiteY12200" fmla="*/ 3345257 h 6857999"/>
              <a:gd name="connsiteX12201" fmla="*/ 833035 w 5286365"/>
              <a:gd name="connsiteY12201" fmla="*/ 3342873 h 6857999"/>
              <a:gd name="connsiteX12202" fmla="*/ 833829 w 5286365"/>
              <a:gd name="connsiteY12202" fmla="*/ 3339703 h 6857999"/>
              <a:gd name="connsiteX12203" fmla="*/ 835019 w 5286365"/>
              <a:gd name="connsiteY12203" fmla="*/ 3336923 h 6857999"/>
              <a:gd name="connsiteX12204" fmla="*/ 835019 w 5286365"/>
              <a:gd name="connsiteY12204" fmla="*/ 3333745 h 6857999"/>
              <a:gd name="connsiteX12205" fmla="*/ 835019 w 5286365"/>
              <a:gd name="connsiteY12205" fmla="*/ 3330174 h 6857999"/>
              <a:gd name="connsiteX12206" fmla="*/ 835019 w 5286365"/>
              <a:gd name="connsiteY12206" fmla="*/ 3326209 h 6857999"/>
              <a:gd name="connsiteX12207" fmla="*/ 833829 w 5286365"/>
              <a:gd name="connsiteY12207" fmla="*/ 3322236 h 6857999"/>
              <a:gd name="connsiteX12208" fmla="*/ 833035 w 5286365"/>
              <a:gd name="connsiteY12208" fmla="*/ 3318273 h 6857999"/>
              <a:gd name="connsiteX12209" fmla="*/ 835813 w 5286365"/>
              <a:gd name="connsiteY12209" fmla="*/ 3318667 h 6857999"/>
              <a:gd name="connsiteX12210" fmla="*/ 838194 w 5286365"/>
              <a:gd name="connsiteY12210" fmla="*/ 3320252 h 6857999"/>
              <a:gd name="connsiteX12211" fmla="*/ 839384 w 5286365"/>
              <a:gd name="connsiteY12211" fmla="*/ 3322236 h 6857999"/>
              <a:gd name="connsiteX12212" fmla="*/ 840574 w 5286365"/>
              <a:gd name="connsiteY12212" fmla="*/ 3324622 h 6857999"/>
              <a:gd name="connsiteX12213" fmla="*/ 840971 w 5286365"/>
              <a:gd name="connsiteY12213" fmla="*/ 3329782 h 6857999"/>
              <a:gd name="connsiteX12214" fmla="*/ 841368 w 5286365"/>
              <a:gd name="connsiteY12214" fmla="*/ 3335339 h 6857999"/>
              <a:gd name="connsiteX12215" fmla="*/ 844939 w 5286365"/>
              <a:gd name="connsiteY12215" fmla="*/ 3335731 h 6857999"/>
              <a:gd name="connsiteX12216" fmla="*/ 848511 w 5286365"/>
              <a:gd name="connsiteY12216" fmla="*/ 3335731 h 6857999"/>
              <a:gd name="connsiteX12217" fmla="*/ 850891 w 5286365"/>
              <a:gd name="connsiteY12217" fmla="*/ 3335339 h 6857999"/>
              <a:gd name="connsiteX12218" fmla="*/ 852875 w 5286365"/>
              <a:gd name="connsiteY12218" fmla="*/ 3334937 h 6857999"/>
              <a:gd name="connsiteX12219" fmla="*/ 855256 w 5286365"/>
              <a:gd name="connsiteY12219" fmla="*/ 3333745 h 6857999"/>
              <a:gd name="connsiteX12220" fmla="*/ 856050 w 5286365"/>
              <a:gd name="connsiteY12220" fmla="*/ 3332561 h 6857999"/>
              <a:gd name="connsiteX12221" fmla="*/ 858034 w 5286365"/>
              <a:gd name="connsiteY12221" fmla="*/ 3330174 h 6857999"/>
              <a:gd name="connsiteX12222" fmla="*/ 859621 w 5286365"/>
              <a:gd name="connsiteY12222" fmla="*/ 3326602 h 6857999"/>
              <a:gd name="connsiteX12223" fmla="*/ 861208 w 5286365"/>
              <a:gd name="connsiteY12223" fmla="*/ 3323825 h 6857999"/>
              <a:gd name="connsiteX12224" fmla="*/ 862796 w 5286365"/>
              <a:gd name="connsiteY12224" fmla="*/ 3320252 h 6857999"/>
              <a:gd name="connsiteX12225" fmla="*/ 863589 w 5286365"/>
              <a:gd name="connsiteY12225" fmla="*/ 3319065 h 6857999"/>
              <a:gd name="connsiteX12226" fmla="*/ 865177 w 5286365"/>
              <a:gd name="connsiteY12226" fmla="*/ 3318273 h 6857999"/>
              <a:gd name="connsiteX12227" fmla="*/ 863589 w 5286365"/>
              <a:gd name="connsiteY12227" fmla="*/ 3317078 h 6857999"/>
              <a:gd name="connsiteX12228" fmla="*/ 862002 w 5286365"/>
              <a:gd name="connsiteY12228" fmla="*/ 3316284 h 6857999"/>
              <a:gd name="connsiteX12229" fmla="*/ 858431 w 5286365"/>
              <a:gd name="connsiteY12229" fmla="*/ 3315494 h 6857999"/>
              <a:gd name="connsiteX12230" fmla="*/ 855256 w 5286365"/>
              <a:gd name="connsiteY12230" fmla="*/ 3315094 h 6857999"/>
              <a:gd name="connsiteX12231" fmla="*/ 852082 w 5286365"/>
              <a:gd name="connsiteY12231" fmla="*/ 3314302 h 6857999"/>
              <a:gd name="connsiteX12232" fmla="*/ 850495 w 5286365"/>
              <a:gd name="connsiteY12232" fmla="*/ 3313108 h 6857999"/>
              <a:gd name="connsiteX12233" fmla="*/ 849701 w 5286365"/>
              <a:gd name="connsiteY12233" fmla="*/ 3312314 h 6857999"/>
              <a:gd name="connsiteX12234" fmla="*/ 848511 w 5286365"/>
              <a:gd name="connsiteY12234" fmla="*/ 3311127 h 6857999"/>
              <a:gd name="connsiteX12235" fmla="*/ 848114 w 5286365"/>
              <a:gd name="connsiteY12235" fmla="*/ 3309142 h 6857999"/>
              <a:gd name="connsiteX12236" fmla="*/ 847717 w 5286365"/>
              <a:gd name="connsiteY12236" fmla="*/ 3306761 h 6857999"/>
              <a:gd name="connsiteX12237" fmla="*/ 847717 w 5286365"/>
              <a:gd name="connsiteY12237" fmla="*/ 3303585 h 6857999"/>
              <a:gd name="connsiteX12238" fmla="*/ 848114 w 5286365"/>
              <a:gd name="connsiteY12238" fmla="*/ 3300014 h 6857999"/>
              <a:gd name="connsiteX12239" fmla="*/ 848511 w 5286365"/>
              <a:gd name="connsiteY12239" fmla="*/ 3295649 h 6857999"/>
              <a:gd name="connsiteX12240" fmla="*/ 850891 w 5286365"/>
              <a:gd name="connsiteY12240" fmla="*/ 3296046 h 6857999"/>
              <a:gd name="connsiteX12241" fmla="*/ 852479 w 5286365"/>
              <a:gd name="connsiteY12241" fmla="*/ 3296441 h 6857999"/>
              <a:gd name="connsiteX12242" fmla="*/ 855653 w 5286365"/>
              <a:gd name="connsiteY12242" fmla="*/ 3299219 h 6857999"/>
              <a:gd name="connsiteX12243" fmla="*/ 860018 w 5286365"/>
              <a:gd name="connsiteY12243" fmla="*/ 3303985 h 6857999"/>
              <a:gd name="connsiteX12244" fmla="*/ 863193 w 5286365"/>
              <a:gd name="connsiteY12244" fmla="*/ 3306761 h 6857999"/>
              <a:gd name="connsiteX12245" fmla="*/ 865177 w 5286365"/>
              <a:gd name="connsiteY12245" fmla="*/ 3307158 h 6857999"/>
              <a:gd name="connsiteX12246" fmla="*/ 867161 w 5286365"/>
              <a:gd name="connsiteY12246" fmla="*/ 3307950 h 6857999"/>
              <a:gd name="connsiteX12247" fmla="*/ 869541 w 5286365"/>
              <a:gd name="connsiteY12247" fmla="*/ 3307950 h 6857999"/>
              <a:gd name="connsiteX12248" fmla="*/ 872716 w 5286365"/>
              <a:gd name="connsiteY12248" fmla="*/ 3307950 h 6857999"/>
              <a:gd name="connsiteX12249" fmla="*/ 876684 w 5286365"/>
              <a:gd name="connsiteY12249" fmla="*/ 3307556 h 6857999"/>
              <a:gd name="connsiteX12250" fmla="*/ 881049 w 5286365"/>
              <a:gd name="connsiteY12250" fmla="*/ 3306761 h 6857999"/>
              <a:gd name="connsiteX12251" fmla="*/ 883033 w 5286365"/>
              <a:gd name="connsiteY12251" fmla="*/ 3311127 h 6857999"/>
              <a:gd name="connsiteX12252" fmla="*/ 884620 w 5286365"/>
              <a:gd name="connsiteY12252" fmla="*/ 3315494 h 6857999"/>
              <a:gd name="connsiteX12253" fmla="*/ 885811 w 5286365"/>
              <a:gd name="connsiteY12253" fmla="*/ 3320252 h 6857999"/>
              <a:gd name="connsiteX12254" fmla="*/ 885811 w 5286365"/>
              <a:gd name="connsiteY12254" fmla="*/ 3324222 h 6857999"/>
              <a:gd name="connsiteX12255" fmla="*/ 885811 w 5286365"/>
              <a:gd name="connsiteY12255" fmla="*/ 3331766 h 6857999"/>
              <a:gd name="connsiteX12256" fmla="*/ 885811 w 5286365"/>
              <a:gd name="connsiteY12256" fmla="*/ 3338113 h 6857999"/>
              <a:gd name="connsiteX12257" fmla="*/ 886207 w 5286365"/>
              <a:gd name="connsiteY12257" fmla="*/ 3341287 h 6857999"/>
              <a:gd name="connsiteX12258" fmla="*/ 887001 w 5286365"/>
              <a:gd name="connsiteY12258" fmla="*/ 3343668 h 6857999"/>
              <a:gd name="connsiteX12259" fmla="*/ 889382 w 5286365"/>
              <a:gd name="connsiteY12259" fmla="*/ 3345654 h 6857999"/>
              <a:gd name="connsiteX12260" fmla="*/ 891763 w 5286365"/>
              <a:gd name="connsiteY12260" fmla="*/ 3347639 h 6857999"/>
              <a:gd name="connsiteX12261" fmla="*/ 895334 w 5286365"/>
              <a:gd name="connsiteY12261" fmla="*/ 3349224 h 6857999"/>
              <a:gd name="connsiteX12262" fmla="*/ 900096 w 5286365"/>
              <a:gd name="connsiteY12262" fmla="*/ 3350812 h 6857999"/>
              <a:gd name="connsiteX12263" fmla="*/ 906445 w 5286365"/>
              <a:gd name="connsiteY12263" fmla="*/ 3351211 h 6857999"/>
              <a:gd name="connsiteX12264" fmla="*/ 913587 w 5286365"/>
              <a:gd name="connsiteY12264" fmla="*/ 3352002 h 6857999"/>
              <a:gd name="connsiteX12265" fmla="*/ 908429 w 5286365"/>
              <a:gd name="connsiteY12265" fmla="*/ 3354384 h 6857999"/>
              <a:gd name="connsiteX12266" fmla="*/ 903667 w 5286365"/>
              <a:gd name="connsiteY12266" fmla="*/ 3356767 h 6857999"/>
              <a:gd name="connsiteX12267" fmla="*/ 900096 w 5286365"/>
              <a:gd name="connsiteY12267" fmla="*/ 3359146 h 6857999"/>
              <a:gd name="connsiteX12268" fmla="*/ 897318 w 5286365"/>
              <a:gd name="connsiteY12268" fmla="*/ 3362323 h 6857999"/>
              <a:gd name="connsiteX12269" fmla="*/ 895334 w 5286365"/>
              <a:gd name="connsiteY12269" fmla="*/ 3364704 h 6857999"/>
              <a:gd name="connsiteX12270" fmla="*/ 893747 w 5286365"/>
              <a:gd name="connsiteY12270" fmla="*/ 3367482 h 6857999"/>
              <a:gd name="connsiteX12271" fmla="*/ 893350 w 5286365"/>
              <a:gd name="connsiteY12271" fmla="*/ 3370260 h 6857999"/>
              <a:gd name="connsiteX12272" fmla="*/ 892556 w 5286365"/>
              <a:gd name="connsiteY12272" fmla="*/ 3373040 h 6857999"/>
              <a:gd name="connsiteX12273" fmla="*/ 893350 w 5286365"/>
              <a:gd name="connsiteY12273" fmla="*/ 3375817 h 6857999"/>
              <a:gd name="connsiteX12274" fmla="*/ 894144 w 5286365"/>
              <a:gd name="connsiteY12274" fmla="*/ 3378593 h 6857999"/>
              <a:gd name="connsiteX12275" fmla="*/ 895334 w 5286365"/>
              <a:gd name="connsiteY12275" fmla="*/ 3381370 h 6857999"/>
              <a:gd name="connsiteX12276" fmla="*/ 897318 w 5286365"/>
              <a:gd name="connsiteY12276" fmla="*/ 3383753 h 6857999"/>
              <a:gd name="connsiteX12277" fmla="*/ 901286 w 5286365"/>
              <a:gd name="connsiteY12277" fmla="*/ 3390105 h 6857999"/>
              <a:gd name="connsiteX12278" fmla="*/ 906445 w 5286365"/>
              <a:gd name="connsiteY12278" fmla="*/ 3396058 h 6857999"/>
              <a:gd name="connsiteX12279" fmla="*/ 911603 w 5286365"/>
              <a:gd name="connsiteY12279" fmla="*/ 3402404 h 6857999"/>
              <a:gd name="connsiteX12280" fmla="*/ 916762 w 5286365"/>
              <a:gd name="connsiteY12280" fmla="*/ 3409150 h 6857999"/>
              <a:gd name="connsiteX12281" fmla="*/ 921920 w 5286365"/>
              <a:gd name="connsiteY12281" fmla="*/ 3415501 h 6857999"/>
              <a:gd name="connsiteX12282" fmla="*/ 923904 w 5286365"/>
              <a:gd name="connsiteY12282" fmla="*/ 3419073 h 6857999"/>
              <a:gd name="connsiteX12283" fmla="*/ 925888 w 5286365"/>
              <a:gd name="connsiteY12283" fmla="*/ 3422645 h 6857999"/>
              <a:gd name="connsiteX12284" fmla="*/ 927476 w 5286365"/>
              <a:gd name="connsiteY12284" fmla="*/ 3426217 h 6857999"/>
              <a:gd name="connsiteX12285" fmla="*/ 928269 w 5286365"/>
              <a:gd name="connsiteY12285" fmla="*/ 3430185 h 6857999"/>
              <a:gd name="connsiteX12286" fmla="*/ 929460 w 5286365"/>
              <a:gd name="connsiteY12286" fmla="*/ 3433757 h 6857999"/>
              <a:gd name="connsiteX12287" fmla="*/ 929460 w 5286365"/>
              <a:gd name="connsiteY12287" fmla="*/ 3437725 h 6857999"/>
              <a:gd name="connsiteX12288" fmla="*/ 928666 w 5286365"/>
              <a:gd name="connsiteY12288" fmla="*/ 3441695 h 6857999"/>
              <a:gd name="connsiteX12289" fmla="*/ 927872 w 5286365"/>
              <a:gd name="connsiteY12289" fmla="*/ 3445665 h 6857999"/>
              <a:gd name="connsiteX12290" fmla="*/ 926285 w 5286365"/>
              <a:gd name="connsiteY12290" fmla="*/ 3449632 h 6857999"/>
              <a:gd name="connsiteX12291" fmla="*/ 923904 w 5286365"/>
              <a:gd name="connsiteY12291" fmla="*/ 3453998 h 6857999"/>
              <a:gd name="connsiteX12292" fmla="*/ 928666 w 5286365"/>
              <a:gd name="connsiteY12292" fmla="*/ 3453204 h 6857999"/>
              <a:gd name="connsiteX12293" fmla="*/ 933428 w 5286365"/>
              <a:gd name="connsiteY12293" fmla="*/ 3452013 h 6857999"/>
              <a:gd name="connsiteX12294" fmla="*/ 936999 w 5286365"/>
              <a:gd name="connsiteY12294" fmla="*/ 3451219 h 6857999"/>
              <a:gd name="connsiteX12295" fmla="*/ 939777 w 5286365"/>
              <a:gd name="connsiteY12295" fmla="*/ 3449632 h 6857999"/>
              <a:gd name="connsiteX12296" fmla="*/ 942554 w 5286365"/>
              <a:gd name="connsiteY12296" fmla="*/ 3448045 h 6857999"/>
              <a:gd name="connsiteX12297" fmla="*/ 943745 w 5286365"/>
              <a:gd name="connsiteY12297" fmla="*/ 3446854 h 6857999"/>
              <a:gd name="connsiteX12298" fmla="*/ 944935 w 5286365"/>
              <a:gd name="connsiteY12298" fmla="*/ 3444473 h 6857999"/>
              <a:gd name="connsiteX12299" fmla="*/ 945729 w 5286365"/>
              <a:gd name="connsiteY12299" fmla="*/ 3442488 h 6857999"/>
              <a:gd name="connsiteX12300" fmla="*/ 945729 w 5286365"/>
              <a:gd name="connsiteY12300" fmla="*/ 3440504 h 6857999"/>
              <a:gd name="connsiteX12301" fmla="*/ 945729 w 5286365"/>
              <a:gd name="connsiteY12301" fmla="*/ 3438520 h 6857999"/>
              <a:gd name="connsiteX12302" fmla="*/ 944538 w 5286365"/>
              <a:gd name="connsiteY12302" fmla="*/ 3433757 h 6857999"/>
              <a:gd name="connsiteX12303" fmla="*/ 942554 w 5286365"/>
              <a:gd name="connsiteY12303" fmla="*/ 3428998 h 6857999"/>
              <a:gd name="connsiteX12304" fmla="*/ 939777 w 5286365"/>
              <a:gd name="connsiteY12304" fmla="*/ 3423438 h 6857999"/>
              <a:gd name="connsiteX12305" fmla="*/ 934221 w 5286365"/>
              <a:gd name="connsiteY12305" fmla="*/ 3413519 h 6857999"/>
              <a:gd name="connsiteX12306" fmla="*/ 932237 w 5286365"/>
              <a:gd name="connsiteY12306" fmla="*/ 3408358 h 6857999"/>
              <a:gd name="connsiteX12307" fmla="*/ 931444 w 5286365"/>
              <a:gd name="connsiteY12307" fmla="*/ 3406373 h 6857999"/>
              <a:gd name="connsiteX12308" fmla="*/ 931444 w 5286365"/>
              <a:gd name="connsiteY12308" fmla="*/ 3403995 h 6857999"/>
              <a:gd name="connsiteX12309" fmla="*/ 931444 w 5286365"/>
              <a:gd name="connsiteY12309" fmla="*/ 3402008 h 6857999"/>
              <a:gd name="connsiteX12310" fmla="*/ 931841 w 5286365"/>
              <a:gd name="connsiteY12310" fmla="*/ 3400027 h 6857999"/>
              <a:gd name="connsiteX12311" fmla="*/ 933031 w 5286365"/>
              <a:gd name="connsiteY12311" fmla="*/ 3398039 h 6857999"/>
              <a:gd name="connsiteX12312" fmla="*/ 934221 w 5286365"/>
              <a:gd name="connsiteY12312" fmla="*/ 3396454 h 6857999"/>
              <a:gd name="connsiteX12313" fmla="*/ 936205 w 5286365"/>
              <a:gd name="connsiteY12313" fmla="*/ 3394864 h 6857999"/>
              <a:gd name="connsiteX12314" fmla="*/ 939380 w 5286365"/>
              <a:gd name="connsiteY12314" fmla="*/ 3393278 h 6857999"/>
              <a:gd name="connsiteX12315" fmla="*/ 942554 w 5286365"/>
              <a:gd name="connsiteY12315" fmla="*/ 3392485 h 6857999"/>
              <a:gd name="connsiteX12316" fmla="*/ 946523 w 5286365"/>
              <a:gd name="connsiteY12316" fmla="*/ 3391292 h 6857999"/>
              <a:gd name="connsiteX12317" fmla="*/ 945332 w 5286365"/>
              <a:gd name="connsiteY12317" fmla="*/ 3388117 h 6857999"/>
              <a:gd name="connsiteX12318" fmla="*/ 943745 w 5286365"/>
              <a:gd name="connsiteY12318" fmla="*/ 3384546 h 6857999"/>
              <a:gd name="connsiteX12319" fmla="*/ 941761 w 5286365"/>
              <a:gd name="connsiteY12319" fmla="*/ 3381370 h 6857999"/>
              <a:gd name="connsiteX12320" fmla="*/ 939777 w 5286365"/>
              <a:gd name="connsiteY12320" fmla="*/ 3378593 h 6857999"/>
              <a:gd name="connsiteX12321" fmla="*/ 935412 w 5286365"/>
              <a:gd name="connsiteY12321" fmla="*/ 3373434 h 6857999"/>
              <a:gd name="connsiteX12322" fmla="*/ 930650 w 5286365"/>
              <a:gd name="connsiteY12322" fmla="*/ 3368277 h 6857999"/>
              <a:gd name="connsiteX12323" fmla="*/ 928666 w 5286365"/>
              <a:gd name="connsiteY12323" fmla="*/ 3365894 h 6857999"/>
              <a:gd name="connsiteX12324" fmla="*/ 927476 w 5286365"/>
              <a:gd name="connsiteY12324" fmla="*/ 3363512 h 6857999"/>
              <a:gd name="connsiteX12325" fmla="*/ 926285 w 5286365"/>
              <a:gd name="connsiteY12325" fmla="*/ 3360733 h 6857999"/>
              <a:gd name="connsiteX12326" fmla="*/ 925888 w 5286365"/>
              <a:gd name="connsiteY12326" fmla="*/ 3358354 h 6857999"/>
              <a:gd name="connsiteX12327" fmla="*/ 925888 w 5286365"/>
              <a:gd name="connsiteY12327" fmla="*/ 3355972 h 6857999"/>
              <a:gd name="connsiteX12328" fmla="*/ 926285 w 5286365"/>
              <a:gd name="connsiteY12328" fmla="*/ 3352797 h 6857999"/>
              <a:gd name="connsiteX12329" fmla="*/ 927872 w 5286365"/>
              <a:gd name="connsiteY12329" fmla="*/ 3349224 h 6857999"/>
              <a:gd name="connsiteX12330" fmla="*/ 929857 w 5286365"/>
              <a:gd name="connsiteY12330" fmla="*/ 3345654 h 6857999"/>
              <a:gd name="connsiteX12331" fmla="*/ 932237 w 5286365"/>
              <a:gd name="connsiteY12331" fmla="*/ 3346445 h 6857999"/>
              <a:gd name="connsiteX12332" fmla="*/ 934221 w 5286365"/>
              <a:gd name="connsiteY12332" fmla="*/ 3347239 h 6857999"/>
              <a:gd name="connsiteX12333" fmla="*/ 935809 w 5286365"/>
              <a:gd name="connsiteY12333" fmla="*/ 3348431 h 6857999"/>
              <a:gd name="connsiteX12334" fmla="*/ 936999 w 5286365"/>
              <a:gd name="connsiteY12334" fmla="*/ 3349224 h 6857999"/>
              <a:gd name="connsiteX12335" fmla="*/ 937793 w 5286365"/>
              <a:gd name="connsiteY12335" fmla="*/ 3350812 h 6857999"/>
              <a:gd name="connsiteX12336" fmla="*/ 938190 w 5286365"/>
              <a:gd name="connsiteY12336" fmla="*/ 3352797 h 6857999"/>
              <a:gd name="connsiteX12337" fmla="*/ 939380 w 5286365"/>
              <a:gd name="connsiteY12337" fmla="*/ 3356370 h 6857999"/>
              <a:gd name="connsiteX12338" fmla="*/ 939777 w 5286365"/>
              <a:gd name="connsiteY12338" fmla="*/ 3360338 h 6857999"/>
              <a:gd name="connsiteX12339" fmla="*/ 940967 w 5286365"/>
              <a:gd name="connsiteY12339" fmla="*/ 3363911 h 6857999"/>
              <a:gd name="connsiteX12340" fmla="*/ 941761 w 5286365"/>
              <a:gd name="connsiteY12340" fmla="*/ 3365495 h 6857999"/>
              <a:gd name="connsiteX12341" fmla="*/ 942951 w 5286365"/>
              <a:gd name="connsiteY12341" fmla="*/ 3366689 h 6857999"/>
              <a:gd name="connsiteX12342" fmla="*/ 944538 w 5286365"/>
              <a:gd name="connsiteY12342" fmla="*/ 3367877 h 6857999"/>
              <a:gd name="connsiteX12343" fmla="*/ 946523 w 5286365"/>
              <a:gd name="connsiteY12343" fmla="*/ 3369068 h 6857999"/>
              <a:gd name="connsiteX12344" fmla="*/ 949300 w 5286365"/>
              <a:gd name="connsiteY12344" fmla="*/ 3366689 h 6857999"/>
              <a:gd name="connsiteX12345" fmla="*/ 952078 w 5286365"/>
              <a:gd name="connsiteY12345" fmla="*/ 3364305 h 6857999"/>
              <a:gd name="connsiteX12346" fmla="*/ 954062 w 5286365"/>
              <a:gd name="connsiteY12346" fmla="*/ 3361527 h 6857999"/>
              <a:gd name="connsiteX12347" fmla="*/ 954856 w 5286365"/>
              <a:gd name="connsiteY12347" fmla="*/ 3358354 h 6857999"/>
              <a:gd name="connsiteX12348" fmla="*/ 955252 w 5286365"/>
              <a:gd name="connsiteY12348" fmla="*/ 3354782 h 6857999"/>
              <a:gd name="connsiteX12349" fmla="*/ 955252 w 5286365"/>
              <a:gd name="connsiteY12349" fmla="*/ 3351211 h 6857999"/>
              <a:gd name="connsiteX12350" fmla="*/ 954856 w 5286365"/>
              <a:gd name="connsiteY12350" fmla="*/ 3347639 h 6857999"/>
              <a:gd name="connsiteX12351" fmla="*/ 954459 w 5286365"/>
              <a:gd name="connsiteY12351" fmla="*/ 3343668 h 6857999"/>
              <a:gd name="connsiteX12352" fmla="*/ 952475 w 5286365"/>
              <a:gd name="connsiteY12352" fmla="*/ 3336132 h 6857999"/>
              <a:gd name="connsiteX12353" fmla="*/ 950094 w 5286365"/>
              <a:gd name="connsiteY12353" fmla="*/ 3329381 h 6857999"/>
              <a:gd name="connsiteX12354" fmla="*/ 945332 w 5286365"/>
              <a:gd name="connsiteY12354" fmla="*/ 3317873 h 6857999"/>
              <a:gd name="connsiteX12355" fmla="*/ 942951 w 5286365"/>
              <a:gd name="connsiteY12355" fmla="*/ 3318273 h 6857999"/>
              <a:gd name="connsiteX12356" fmla="*/ 940967 w 5286365"/>
              <a:gd name="connsiteY12356" fmla="*/ 3318667 h 6857999"/>
              <a:gd name="connsiteX12357" fmla="*/ 939777 w 5286365"/>
              <a:gd name="connsiteY12357" fmla="*/ 3320252 h 6857999"/>
              <a:gd name="connsiteX12358" fmla="*/ 938983 w 5286365"/>
              <a:gd name="connsiteY12358" fmla="*/ 3321844 h 6857999"/>
              <a:gd name="connsiteX12359" fmla="*/ 938190 w 5286365"/>
              <a:gd name="connsiteY12359" fmla="*/ 3325016 h 6857999"/>
              <a:gd name="connsiteX12360" fmla="*/ 937396 w 5286365"/>
              <a:gd name="connsiteY12360" fmla="*/ 3328587 h 6857999"/>
              <a:gd name="connsiteX12361" fmla="*/ 936205 w 5286365"/>
              <a:gd name="connsiteY12361" fmla="*/ 3327398 h 6857999"/>
              <a:gd name="connsiteX12362" fmla="*/ 935015 w 5286365"/>
              <a:gd name="connsiteY12362" fmla="*/ 3324622 h 6857999"/>
              <a:gd name="connsiteX12363" fmla="*/ 933031 w 5286365"/>
              <a:gd name="connsiteY12363" fmla="*/ 3318273 h 6857999"/>
              <a:gd name="connsiteX12364" fmla="*/ 931444 w 5286365"/>
              <a:gd name="connsiteY12364" fmla="*/ 3310729 h 6857999"/>
              <a:gd name="connsiteX12365" fmla="*/ 930253 w 5286365"/>
              <a:gd name="connsiteY12365" fmla="*/ 3303188 h 6857999"/>
              <a:gd name="connsiteX12366" fmla="*/ 930253 w 5286365"/>
              <a:gd name="connsiteY12366" fmla="*/ 3300014 h 6857999"/>
              <a:gd name="connsiteX12367" fmla="*/ 931444 w 5286365"/>
              <a:gd name="connsiteY12367" fmla="*/ 3297235 h 6857999"/>
              <a:gd name="connsiteX12368" fmla="*/ 931841 w 5286365"/>
              <a:gd name="connsiteY12368" fmla="*/ 3294456 h 6857999"/>
              <a:gd name="connsiteX12369" fmla="*/ 933428 w 5286365"/>
              <a:gd name="connsiteY12369" fmla="*/ 3292473 h 6857999"/>
              <a:gd name="connsiteX12370" fmla="*/ 935412 w 5286365"/>
              <a:gd name="connsiteY12370" fmla="*/ 3291677 h 6857999"/>
              <a:gd name="connsiteX12371" fmla="*/ 937793 w 5286365"/>
              <a:gd name="connsiteY12371" fmla="*/ 3291677 h 6857999"/>
              <a:gd name="connsiteX12372" fmla="*/ 940967 w 5286365"/>
              <a:gd name="connsiteY12372" fmla="*/ 3292473 h 6857999"/>
              <a:gd name="connsiteX12373" fmla="*/ 944935 w 5286365"/>
              <a:gd name="connsiteY12373" fmla="*/ 3294456 h 6857999"/>
              <a:gd name="connsiteX12374" fmla="*/ 940570 w 5286365"/>
              <a:gd name="connsiteY12374" fmla="*/ 3286519 h 6857999"/>
              <a:gd name="connsiteX12375" fmla="*/ 935412 w 5286365"/>
              <a:gd name="connsiteY12375" fmla="*/ 3278582 h 6857999"/>
              <a:gd name="connsiteX12376" fmla="*/ 932237 w 5286365"/>
              <a:gd name="connsiteY12376" fmla="*/ 3275012 h 6857999"/>
              <a:gd name="connsiteX12377" fmla="*/ 929460 w 5286365"/>
              <a:gd name="connsiteY12377" fmla="*/ 3271836 h 6857999"/>
              <a:gd name="connsiteX12378" fmla="*/ 925492 w 5286365"/>
              <a:gd name="connsiteY12378" fmla="*/ 3269061 h 6857999"/>
              <a:gd name="connsiteX12379" fmla="*/ 920333 w 5286365"/>
              <a:gd name="connsiteY12379" fmla="*/ 3266673 h 6857999"/>
              <a:gd name="connsiteX12380" fmla="*/ 920333 w 5286365"/>
              <a:gd name="connsiteY12380" fmla="*/ 3263897 h 6857999"/>
              <a:gd name="connsiteX12381" fmla="*/ 920333 w 5286365"/>
              <a:gd name="connsiteY12381" fmla="*/ 3261518 h 6857999"/>
              <a:gd name="connsiteX12382" fmla="*/ 920730 w 5286365"/>
              <a:gd name="connsiteY12382" fmla="*/ 3259138 h 6857999"/>
              <a:gd name="connsiteX12383" fmla="*/ 921920 w 5286365"/>
              <a:gd name="connsiteY12383" fmla="*/ 3257151 h 6857999"/>
              <a:gd name="connsiteX12384" fmla="*/ 922714 w 5286365"/>
              <a:gd name="connsiteY12384" fmla="*/ 3255567 h 6857999"/>
              <a:gd name="connsiteX12385" fmla="*/ 924301 w 5286365"/>
              <a:gd name="connsiteY12385" fmla="*/ 3253977 h 6857999"/>
              <a:gd name="connsiteX12386" fmla="*/ 925888 w 5286365"/>
              <a:gd name="connsiteY12386" fmla="*/ 3252787 h 6857999"/>
              <a:gd name="connsiteX12387" fmla="*/ 927476 w 5286365"/>
              <a:gd name="connsiteY12387" fmla="*/ 3251995 h 6857999"/>
              <a:gd name="connsiteX12388" fmla="*/ 929460 w 5286365"/>
              <a:gd name="connsiteY12388" fmla="*/ 3251595 h 6857999"/>
              <a:gd name="connsiteX12389" fmla="*/ 930650 w 5286365"/>
              <a:gd name="connsiteY12389" fmla="*/ 3250802 h 6857999"/>
              <a:gd name="connsiteX12390" fmla="*/ 935412 w 5286365"/>
              <a:gd name="connsiteY12390" fmla="*/ 3251595 h 6857999"/>
              <a:gd name="connsiteX12391" fmla="*/ 939777 w 5286365"/>
              <a:gd name="connsiteY12391" fmla="*/ 3252387 h 6857999"/>
              <a:gd name="connsiteX12392" fmla="*/ 944538 w 5286365"/>
              <a:gd name="connsiteY12392" fmla="*/ 3254771 h 6857999"/>
              <a:gd name="connsiteX12393" fmla="*/ 943348 w 5286365"/>
              <a:gd name="connsiteY12393" fmla="*/ 3252787 h 6857999"/>
              <a:gd name="connsiteX12394" fmla="*/ 942554 w 5286365"/>
              <a:gd name="connsiteY12394" fmla="*/ 3250802 h 6857999"/>
              <a:gd name="connsiteX12395" fmla="*/ 941364 w 5286365"/>
              <a:gd name="connsiteY12395" fmla="*/ 3248814 h 6857999"/>
              <a:gd name="connsiteX12396" fmla="*/ 939777 w 5286365"/>
              <a:gd name="connsiteY12396" fmla="*/ 3247229 h 6857999"/>
              <a:gd name="connsiteX12397" fmla="*/ 937793 w 5286365"/>
              <a:gd name="connsiteY12397" fmla="*/ 3246437 h 6857999"/>
              <a:gd name="connsiteX12398" fmla="*/ 935809 w 5286365"/>
              <a:gd name="connsiteY12398" fmla="*/ 3246036 h 6857999"/>
              <a:gd name="connsiteX12399" fmla="*/ 933825 w 5286365"/>
              <a:gd name="connsiteY12399" fmla="*/ 3245243 h 6857999"/>
              <a:gd name="connsiteX12400" fmla="*/ 931841 w 5286365"/>
              <a:gd name="connsiteY12400" fmla="*/ 3245243 h 6857999"/>
              <a:gd name="connsiteX12401" fmla="*/ 929857 w 5286365"/>
              <a:gd name="connsiteY12401" fmla="*/ 3245243 h 6857999"/>
              <a:gd name="connsiteX12402" fmla="*/ 928269 w 5286365"/>
              <a:gd name="connsiteY12402" fmla="*/ 3246036 h 6857999"/>
              <a:gd name="connsiteX12403" fmla="*/ 926285 w 5286365"/>
              <a:gd name="connsiteY12403" fmla="*/ 3246437 h 6857999"/>
              <a:gd name="connsiteX12404" fmla="*/ 924301 w 5286365"/>
              <a:gd name="connsiteY12404" fmla="*/ 3248022 h 6857999"/>
              <a:gd name="connsiteX12405" fmla="*/ 922714 w 5286365"/>
              <a:gd name="connsiteY12405" fmla="*/ 3248814 h 6857999"/>
              <a:gd name="connsiteX12406" fmla="*/ 921920 w 5286365"/>
              <a:gd name="connsiteY12406" fmla="*/ 3250802 h 6857999"/>
              <a:gd name="connsiteX12407" fmla="*/ 920730 w 5286365"/>
              <a:gd name="connsiteY12407" fmla="*/ 3252787 h 6857999"/>
              <a:gd name="connsiteX12408" fmla="*/ 920333 w 5286365"/>
              <a:gd name="connsiteY12408" fmla="*/ 3255567 h 6857999"/>
              <a:gd name="connsiteX12409" fmla="*/ 917159 w 5286365"/>
              <a:gd name="connsiteY12409" fmla="*/ 3252387 h 6857999"/>
              <a:gd name="connsiteX12410" fmla="*/ 915175 w 5286365"/>
              <a:gd name="connsiteY12410" fmla="*/ 3249609 h 6857999"/>
              <a:gd name="connsiteX12411" fmla="*/ 914381 w 5286365"/>
              <a:gd name="connsiteY12411" fmla="*/ 3246831 h 6857999"/>
              <a:gd name="connsiteX12412" fmla="*/ 914381 w 5286365"/>
              <a:gd name="connsiteY12412" fmla="*/ 3244451 h 6857999"/>
              <a:gd name="connsiteX12413" fmla="*/ 914778 w 5286365"/>
              <a:gd name="connsiteY12413" fmla="*/ 3241278 h 6857999"/>
              <a:gd name="connsiteX12414" fmla="*/ 915968 w 5286365"/>
              <a:gd name="connsiteY12414" fmla="*/ 3238892 h 6857999"/>
              <a:gd name="connsiteX12415" fmla="*/ 919936 w 5286365"/>
              <a:gd name="connsiteY12415" fmla="*/ 3233736 h 6857999"/>
              <a:gd name="connsiteX12416" fmla="*/ 924301 w 5286365"/>
              <a:gd name="connsiteY12416" fmla="*/ 3227786 h 6857999"/>
              <a:gd name="connsiteX12417" fmla="*/ 929460 w 5286365"/>
              <a:gd name="connsiteY12417" fmla="*/ 3221433 h 6857999"/>
              <a:gd name="connsiteX12418" fmla="*/ 931444 w 5286365"/>
              <a:gd name="connsiteY12418" fmla="*/ 3217462 h 6857999"/>
              <a:gd name="connsiteX12419" fmla="*/ 933428 w 5286365"/>
              <a:gd name="connsiteY12419" fmla="*/ 3213098 h 6857999"/>
              <a:gd name="connsiteX12420" fmla="*/ 934221 w 5286365"/>
              <a:gd name="connsiteY12420" fmla="*/ 3208733 h 6857999"/>
              <a:gd name="connsiteX12421" fmla="*/ 935412 w 5286365"/>
              <a:gd name="connsiteY12421" fmla="*/ 3204368 h 6857999"/>
              <a:gd name="connsiteX12422" fmla="*/ 928666 w 5286365"/>
              <a:gd name="connsiteY12422" fmla="*/ 3209925 h 6857999"/>
              <a:gd name="connsiteX12423" fmla="*/ 923904 w 5286365"/>
              <a:gd name="connsiteY12423" fmla="*/ 3212702 h 6857999"/>
              <a:gd name="connsiteX12424" fmla="*/ 921127 w 5286365"/>
              <a:gd name="connsiteY12424" fmla="*/ 3214291 h 6857999"/>
              <a:gd name="connsiteX12425" fmla="*/ 920333 w 5286365"/>
              <a:gd name="connsiteY12425" fmla="*/ 3214291 h 6857999"/>
              <a:gd name="connsiteX12426" fmla="*/ 919936 w 5286365"/>
              <a:gd name="connsiteY12426" fmla="*/ 3213891 h 6857999"/>
              <a:gd name="connsiteX12427" fmla="*/ 920333 w 5286365"/>
              <a:gd name="connsiteY12427" fmla="*/ 3212304 h 6857999"/>
              <a:gd name="connsiteX12428" fmla="*/ 921127 w 5286365"/>
              <a:gd name="connsiteY12428" fmla="*/ 3208733 h 6857999"/>
              <a:gd name="connsiteX12429" fmla="*/ 925888 w 5286365"/>
              <a:gd name="connsiteY12429" fmla="*/ 3199603 h 6857999"/>
              <a:gd name="connsiteX12430" fmla="*/ 931841 w 5286365"/>
              <a:gd name="connsiteY12430" fmla="*/ 3188888 h 6857999"/>
              <a:gd name="connsiteX12431" fmla="*/ 934221 w 5286365"/>
              <a:gd name="connsiteY12431" fmla="*/ 3182541 h 6857999"/>
              <a:gd name="connsiteX12432" fmla="*/ 936999 w 5286365"/>
              <a:gd name="connsiteY12432" fmla="*/ 3176587 h 6857999"/>
              <a:gd name="connsiteX12433" fmla="*/ 937793 w 5286365"/>
              <a:gd name="connsiteY12433" fmla="*/ 3171027 h 6857999"/>
              <a:gd name="connsiteX12434" fmla="*/ 938190 w 5286365"/>
              <a:gd name="connsiteY12434" fmla="*/ 3166266 h 6857999"/>
              <a:gd name="connsiteX12435" fmla="*/ 937793 w 5286365"/>
              <a:gd name="connsiteY12435" fmla="*/ 3163490 h 6857999"/>
              <a:gd name="connsiteX12436" fmla="*/ 937396 w 5286365"/>
              <a:gd name="connsiteY12436" fmla="*/ 3161505 h 6857999"/>
              <a:gd name="connsiteX12437" fmla="*/ 936205 w 5286365"/>
              <a:gd name="connsiteY12437" fmla="*/ 3159919 h 6857999"/>
              <a:gd name="connsiteX12438" fmla="*/ 935015 w 5286365"/>
              <a:gd name="connsiteY12438" fmla="*/ 3158726 h 6857999"/>
              <a:gd name="connsiteX12439" fmla="*/ 929857 w 5286365"/>
              <a:gd name="connsiteY12439" fmla="*/ 3160711 h 6857999"/>
              <a:gd name="connsiteX12440" fmla="*/ 924301 w 5286365"/>
              <a:gd name="connsiteY12440" fmla="*/ 3162695 h 6857999"/>
              <a:gd name="connsiteX12441" fmla="*/ 918349 w 5286365"/>
              <a:gd name="connsiteY12441" fmla="*/ 3164284 h 6857999"/>
              <a:gd name="connsiteX12442" fmla="*/ 910810 w 5286365"/>
              <a:gd name="connsiteY12442" fmla="*/ 3164680 h 6857999"/>
              <a:gd name="connsiteX12443" fmla="*/ 911603 w 5286365"/>
              <a:gd name="connsiteY12443" fmla="*/ 3162695 h 6857999"/>
              <a:gd name="connsiteX12444" fmla="*/ 912794 w 5286365"/>
              <a:gd name="connsiteY12444" fmla="*/ 3161107 h 6857999"/>
              <a:gd name="connsiteX12445" fmla="*/ 914778 w 5286365"/>
              <a:gd name="connsiteY12445" fmla="*/ 3159520 h 6857999"/>
              <a:gd name="connsiteX12446" fmla="*/ 916762 w 5286365"/>
              <a:gd name="connsiteY12446" fmla="*/ 3158726 h 6857999"/>
              <a:gd name="connsiteX12447" fmla="*/ 921127 w 5286365"/>
              <a:gd name="connsiteY12447" fmla="*/ 3157138 h 6857999"/>
              <a:gd name="connsiteX12448" fmla="*/ 926285 w 5286365"/>
              <a:gd name="connsiteY12448" fmla="*/ 3155551 h 6857999"/>
              <a:gd name="connsiteX12449" fmla="*/ 930650 w 5286365"/>
              <a:gd name="connsiteY12449" fmla="*/ 3153963 h 6857999"/>
              <a:gd name="connsiteX12450" fmla="*/ 933031 w 5286365"/>
              <a:gd name="connsiteY12450" fmla="*/ 3152377 h 6857999"/>
              <a:gd name="connsiteX12451" fmla="*/ 934221 w 5286365"/>
              <a:gd name="connsiteY12451" fmla="*/ 3151188 h 6857999"/>
              <a:gd name="connsiteX12452" fmla="*/ 935412 w 5286365"/>
              <a:gd name="connsiteY12452" fmla="*/ 3149599 h 6857999"/>
              <a:gd name="connsiteX12453" fmla="*/ 935809 w 5286365"/>
              <a:gd name="connsiteY12453" fmla="*/ 3147614 h 6857999"/>
              <a:gd name="connsiteX12454" fmla="*/ 935412 w 5286365"/>
              <a:gd name="connsiteY12454" fmla="*/ 3144439 h 6857999"/>
              <a:gd name="connsiteX12455" fmla="*/ 934221 w 5286365"/>
              <a:gd name="connsiteY12455" fmla="*/ 3141661 h 6857999"/>
              <a:gd name="connsiteX12456" fmla="*/ 931444 w 5286365"/>
              <a:gd name="connsiteY12456" fmla="*/ 3139677 h 6857999"/>
              <a:gd name="connsiteX12457" fmla="*/ 928269 w 5286365"/>
              <a:gd name="connsiteY12457" fmla="*/ 3136898 h 6857999"/>
              <a:gd name="connsiteX12458" fmla="*/ 925888 w 5286365"/>
              <a:gd name="connsiteY12458" fmla="*/ 3134518 h 6857999"/>
              <a:gd name="connsiteX12459" fmla="*/ 923904 w 5286365"/>
              <a:gd name="connsiteY12459" fmla="*/ 3131343 h 6857999"/>
              <a:gd name="connsiteX12460" fmla="*/ 922317 w 5286365"/>
              <a:gd name="connsiteY12460" fmla="*/ 3128565 h 6857999"/>
              <a:gd name="connsiteX12461" fmla="*/ 920730 w 5286365"/>
              <a:gd name="connsiteY12461" fmla="*/ 3125389 h 6857999"/>
              <a:gd name="connsiteX12462" fmla="*/ 918746 w 5286365"/>
              <a:gd name="connsiteY12462" fmla="*/ 3118249 h 6857999"/>
              <a:gd name="connsiteX12463" fmla="*/ 917159 w 5286365"/>
              <a:gd name="connsiteY12463" fmla="*/ 3110310 h 6857999"/>
              <a:gd name="connsiteX12464" fmla="*/ 916762 w 5286365"/>
              <a:gd name="connsiteY12464" fmla="*/ 3101973 h 6857999"/>
              <a:gd name="connsiteX12465" fmla="*/ 916365 w 5286365"/>
              <a:gd name="connsiteY12465" fmla="*/ 3083718 h 6857999"/>
              <a:gd name="connsiteX12466" fmla="*/ 916365 w 5286365"/>
              <a:gd name="connsiteY12466" fmla="*/ 3073795 h 6857999"/>
              <a:gd name="connsiteX12467" fmla="*/ 915175 w 5286365"/>
              <a:gd name="connsiteY12467" fmla="*/ 3064273 h 6857999"/>
              <a:gd name="connsiteX12468" fmla="*/ 914381 w 5286365"/>
              <a:gd name="connsiteY12468" fmla="*/ 3054350 h 6857999"/>
              <a:gd name="connsiteX12469" fmla="*/ 912397 w 5286365"/>
              <a:gd name="connsiteY12469" fmla="*/ 3044028 h 6857999"/>
              <a:gd name="connsiteX12470" fmla="*/ 909619 w 5286365"/>
              <a:gd name="connsiteY12470" fmla="*/ 3034108 h 6857999"/>
              <a:gd name="connsiteX12471" fmla="*/ 907635 w 5286365"/>
              <a:gd name="connsiteY12471" fmla="*/ 3028948 h 6857999"/>
              <a:gd name="connsiteX12472" fmla="*/ 905254 w 5286365"/>
              <a:gd name="connsiteY12472" fmla="*/ 3024187 h 6857999"/>
              <a:gd name="connsiteX12473" fmla="*/ 902873 w 5286365"/>
              <a:gd name="connsiteY12473" fmla="*/ 3019425 h 6857999"/>
              <a:gd name="connsiteX12474" fmla="*/ 899699 w 5286365"/>
              <a:gd name="connsiteY12474" fmla="*/ 3014662 h 6857999"/>
              <a:gd name="connsiteX12475" fmla="*/ 896128 w 5286365"/>
              <a:gd name="connsiteY12475" fmla="*/ 3009899 h 6857999"/>
              <a:gd name="connsiteX12476" fmla="*/ 892160 w 5286365"/>
              <a:gd name="connsiteY12476" fmla="*/ 3005533 h 6857999"/>
              <a:gd name="connsiteX12477" fmla="*/ 916365 w 5286365"/>
              <a:gd name="connsiteY12477" fmla="*/ 3005533 h 6857999"/>
              <a:gd name="connsiteX12478" fmla="*/ 917159 w 5286365"/>
              <a:gd name="connsiteY12478" fmla="*/ 3002359 h 6857999"/>
              <a:gd name="connsiteX12479" fmla="*/ 917159 w 5286365"/>
              <a:gd name="connsiteY12479" fmla="*/ 2999579 h 6857999"/>
              <a:gd name="connsiteX12480" fmla="*/ 917159 w 5286365"/>
              <a:gd name="connsiteY12480" fmla="*/ 2996801 h 6857999"/>
              <a:gd name="connsiteX12481" fmla="*/ 917159 w 5286365"/>
              <a:gd name="connsiteY12481" fmla="*/ 2994422 h 6857999"/>
              <a:gd name="connsiteX12482" fmla="*/ 915968 w 5286365"/>
              <a:gd name="connsiteY12482" fmla="*/ 2990452 h 6857999"/>
              <a:gd name="connsiteX12483" fmla="*/ 913587 w 5286365"/>
              <a:gd name="connsiteY12483" fmla="*/ 2986879 h 6857999"/>
              <a:gd name="connsiteX12484" fmla="*/ 911603 w 5286365"/>
              <a:gd name="connsiteY12484" fmla="*/ 2983308 h 6857999"/>
              <a:gd name="connsiteX12485" fmla="*/ 909619 w 5286365"/>
              <a:gd name="connsiteY12485" fmla="*/ 2979735 h 6857999"/>
              <a:gd name="connsiteX12486" fmla="*/ 908429 w 5286365"/>
              <a:gd name="connsiteY12486" fmla="*/ 2975770 h 6857999"/>
              <a:gd name="connsiteX12487" fmla="*/ 907635 w 5286365"/>
              <a:gd name="connsiteY12487" fmla="*/ 2973785 h 6857999"/>
              <a:gd name="connsiteX12488" fmla="*/ 907635 w 5286365"/>
              <a:gd name="connsiteY12488" fmla="*/ 2971404 h 6857999"/>
              <a:gd name="connsiteX12489" fmla="*/ 903667 w 5286365"/>
              <a:gd name="connsiteY12489" fmla="*/ 2972993 h 6857999"/>
              <a:gd name="connsiteX12490" fmla="*/ 899699 w 5286365"/>
              <a:gd name="connsiteY12490" fmla="*/ 2974576 h 6857999"/>
              <a:gd name="connsiteX12491" fmla="*/ 896128 w 5286365"/>
              <a:gd name="connsiteY12491" fmla="*/ 2975770 h 6857999"/>
              <a:gd name="connsiteX12492" fmla="*/ 893350 w 5286365"/>
              <a:gd name="connsiteY12492" fmla="*/ 2977752 h 6857999"/>
              <a:gd name="connsiteX12493" fmla="*/ 890176 w 5286365"/>
              <a:gd name="connsiteY12493" fmla="*/ 2980531 h 6857999"/>
              <a:gd name="connsiteX12494" fmla="*/ 887795 w 5286365"/>
              <a:gd name="connsiteY12494" fmla="*/ 2982915 h 6857999"/>
              <a:gd name="connsiteX12495" fmla="*/ 885811 w 5286365"/>
              <a:gd name="connsiteY12495" fmla="*/ 2985293 h 6857999"/>
              <a:gd name="connsiteX12496" fmla="*/ 883827 w 5286365"/>
              <a:gd name="connsiteY12496" fmla="*/ 2988469 h 6857999"/>
              <a:gd name="connsiteX12497" fmla="*/ 882239 w 5286365"/>
              <a:gd name="connsiteY12497" fmla="*/ 2988073 h 6857999"/>
              <a:gd name="connsiteX12498" fmla="*/ 881049 w 5286365"/>
              <a:gd name="connsiteY12498" fmla="*/ 2986486 h 6857999"/>
              <a:gd name="connsiteX12499" fmla="*/ 880652 w 5286365"/>
              <a:gd name="connsiteY12499" fmla="*/ 2985293 h 6857999"/>
              <a:gd name="connsiteX12500" fmla="*/ 880255 w 5286365"/>
              <a:gd name="connsiteY12500" fmla="*/ 2983308 h 6857999"/>
              <a:gd name="connsiteX12501" fmla="*/ 880652 w 5286365"/>
              <a:gd name="connsiteY12501" fmla="*/ 2979342 h 6857999"/>
              <a:gd name="connsiteX12502" fmla="*/ 881049 w 5286365"/>
              <a:gd name="connsiteY12502" fmla="*/ 2974975 h 6857999"/>
              <a:gd name="connsiteX12503" fmla="*/ 881843 w 5286365"/>
              <a:gd name="connsiteY12503" fmla="*/ 2969814 h 6857999"/>
              <a:gd name="connsiteX12504" fmla="*/ 881049 w 5286365"/>
              <a:gd name="connsiteY12504" fmla="*/ 2964653 h 6857999"/>
              <a:gd name="connsiteX12505" fmla="*/ 880255 w 5286365"/>
              <a:gd name="connsiteY12505" fmla="*/ 2961876 h 6857999"/>
              <a:gd name="connsiteX12506" fmla="*/ 879065 w 5286365"/>
              <a:gd name="connsiteY12506" fmla="*/ 2959497 h 6857999"/>
              <a:gd name="connsiteX12507" fmla="*/ 877478 w 5286365"/>
              <a:gd name="connsiteY12507" fmla="*/ 2956719 h 6857999"/>
              <a:gd name="connsiteX12508" fmla="*/ 875097 w 5286365"/>
              <a:gd name="connsiteY12508" fmla="*/ 2954338 h 6857999"/>
              <a:gd name="connsiteX12509" fmla="*/ 878271 w 5286365"/>
              <a:gd name="connsiteY12509" fmla="*/ 2954732 h 6857999"/>
              <a:gd name="connsiteX12510" fmla="*/ 880652 w 5286365"/>
              <a:gd name="connsiteY12510" fmla="*/ 2955924 h 6857999"/>
              <a:gd name="connsiteX12511" fmla="*/ 884620 w 5286365"/>
              <a:gd name="connsiteY12511" fmla="*/ 2957909 h 6857999"/>
              <a:gd name="connsiteX12512" fmla="*/ 891763 w 5286365"/>
              <a:gd name="connsiteY12512" fmla="*/ 2962672 h 6857999"/>
              <a:gd name="connsiteX12513" fmla="*/ 895731 w 5286365"/>
              <a:gd name="connsiteY12513" fmla="*/ 2964653 h 6857999"/>
              <a:gd name="connsiteX12514" fmla="*/ 898112 w 5286365"/>
              <a:gd name="connsiteY12514" fmla="*/ 2965848 h 6857999"/>
              <a:gd name="connsiteX12515" fmla="*/ 900889 w 5286365"/>
              <a:gd name="connsiteY12515" fmla="*/ 2966243 h 6857999"/>
              <a:gd name="connsiteX12516" fmla="*/ 903667 w 5286365"/>
              <a:gd name="connsiteY12516" fmla="*/ 2967039 h 6857999"/>
              <a:gd name="connsiteX12517" fmla="*/ 907238 w 5286365"/>
              <a:gd name="connsiteY12517" fmla="*/ 2967039 h 6857999"/>
              <a:gd name="connsiteX12518" fmla="*/ 911206 w 5286365"/>
              <a:gd name="connsiteY12518" fmla="*/ 2966243 h 6857999"/>
              <a:gd name="connsiteX12519" fmla="*/ 915968 w 5286365"/>
              <a:gd name="connsiteY12519" fmla="*/ 2965848 h 6857999"/>
              <a:gd name="connsiteX12520" fmla="*/ 912794 w 5286365"/>
              <a:gd name="connsiteY12520" fmla="*/ 2957909 h 6857999"/>
              <a:gd name="connsiteX12521" fmla="*/ 911206 w 5286365"/>
              <a:gd name="connsiteY12521" fmla="*/ 2950366 h 6857999"/>
              <a:gd name="connsiteX12522" fmla="*/ 909619 w 5286365"/>
              <a:gd name="connsiteY12522" fmla="*/ 2943621 h 6857999"/>
              <a:gd name="connsiteX12523" fmla="*/ 909619 w 5286365"/>
              <a:gd name="connsiteY12523" fmla="*/ 2937667 h 6857999"/>
              <a:gd name="connsiteX12524" fmla="*/ 910413 w 5286365"/>
              <a:gd name="connsiteY12524" fmla="*/ 2934890 h 6857999"/>
              <a:gd name="connsiteX12525" fmla="*/ 910810 w 5286365"/>
              <a:gd name="connsiteY12525" fmla="*/ 2931716 h 6857999"/>
              <a:gd name="connsiteX12526" fmla="*/ 911603 w 5286365"/>
              <a:gd name="connsiteY12526" fmla="*/ 2928541 h 6857999"/>
              <a:gd name="connsiteX12527" fmla="*/ 913191 w 5286365"/>
              <a:gd name="connsiteY12527" fmla="*/ 2926157 h 6857999"/>
              <a:gd name="connsiteX12528" fmla="*/ 914778 w 5286365"/>
              <a:gd name="connsiteY12528" fmla="*/ 2923379 h 6857999"/>
              <a:gd name="connsiteX12529" fmla="*/ 917159 w 5286365"/>
              <a:gd name="connsiteY12529" fmla="*/ 2920206 h 6857999"/>
              <a:gd name="connsiteX12530" fmla="*/ 922714 w 5286365"/>
              <a:gd name="connsiteY12530" fmla="*/ 2914649 h 6857999"/>
              <a:gd name="connsiteX12531" fmla="*/ 922317 w 5286365"/>
              <a:gd name="connsiteY12531" fmla="*/ 2912271 h 6857999"/>
              <a:gd name="connsiteX12532" fmla="*/ 921920 w 5286365"/>
              <a:gd name="connsiteY12532" fmla="*/ 2910681 h 6857999"/>
              <a:gd name="connsiteX12533" fmla="*/ 920730 w 5286365"/>
              <a:gd name="connsiteY12533" fmla="*/ 2909493 h 6857999"/>
              <a:gd name="connsiteX12534" fmla="*/ 919143 w 5286365"/>
              <a:gd name="connsiteY12534" fmla="*/ 2909493 h 6857999"/>
              <a:gd name="connsiteX12535" fmla="*/ 918349 w 5286365"/>
              <a:gd name="connsiteY12535" fmla="*/ 2909493 h 6857999"/>
              <a:gd name="connsiteX12536" fmla="*/ 916762 w 5286365"/>
              <a:gd name="connsiteY12536" fmla="*/ 2910284 h 6857999"/>
              <a:gd name="connsiteX12537" fmla="*/ 912794 w 5286365"/>
              <a:gd name="connsiteY12537" fmla="*/ 2912271 h 6857999"/>
              <a:gd name="connsiteX12538" fmla="*/ 908429 w 5286365"/>
              <a:gd name="connsiteY12538" fmla="*/ 2914253 h 6857999"/>
              <a:gd name="connsiteX12539" fmla="*/ 903270 w 5286365"/>
              <a:gd name="connsiteY12539" fmla="*/ 2915841 h 6857999"/>
              <a:gd name="connsiteX12540" fmla="*/ 900096 w 5286365"/>
              <a:gd name="connsiteY12540" fmla="*/ 2916237 h 6857999"/>
              <a:gd name="connsiteX12541" fmla="*/ 897318 w 5286365"/>
              <a:gd name="connsiteY12541" fmla="*/ 2916237 h 6857999"/>
              <a:gd name="connsiteX12542" fmla="*/ 894144 w 5286365"/>
              <a:gd name="connsiteY12542" fmla="*/ 2915841 h 6857999"/>
              <a:gd name="connsiteX12543" fmla="*/ 890572 w 5286365"/>
              <a:gd name="connsiteY12543" fmla="*/ 2914649 h 6857999"/>
              <a:gd name="connsiteX12544" fmla="*/ 898112 w 5286365"/>
              <a:gd name="connsiteY12544" fmla="*/ 2906713 h 6857999"/>
              <a:gd name="connsiteX12545" fmla="*/ 904858 w 5286365"/>
              <a:gd name="connsiteY12545" fmla="*/ 2897983 h 6857999"/>
              <a:gd name="connsiteX12546" fmla="*/ 907238 w 5286365"/>
              <a:gd name="connsiteY12546" fmla="*/ 2894009 h 6857999"/>
              <a:gd name="connsiteX12547" fmla="*/ 909619 w 5286365"/>
              <a:gd name="connsiteY12547" fmla="*/ 2890044 h 6857999"/>
              <a:gd name="connsiteX12548" fmla="*/ 911206 w 5286365"/>
              <a:gd name="connsiteY12548" fmla="*/ 2886073 h 6857999"/>
              <a:gd name="connsiteX12549" fmla="*/ 911603 w 5286365"/>
              <a:gd name="connsiteY12549" fmla="*/ 2882502 h 6857999"/>
              <a:gd name="connsiteX12550" fmla="*/ 911603 w 5286365"/>
              <a:gd name="connsiteY12550" fmla="*/ 2878929 h 6857999"/>
              <a:gd name="connsiteX12551" fmla="*/ 910413 w 5286365"/>
              <a:gd name="connsiteY12551" fmla="*/ 2875358 h 6857999"/>
              <a:gd name="connsiteX12552" fmla="*/ 907635 w 5286365"/>
              <a:gd name="connsiteY12552" fmla="*/ 2872580 h 6857999"/>
              <a:gd name="connsiteX12553" fmla="*/ 904064 w 5286365"/>
              <a:gd name="connsiteY12553" fmla="*/ 2869802 h 6857999"/>
              <a:gd name="connsiteX12554" fmla="*/ 899302 w 5286365"/>
              <a:gd name="connsiteY12554" fmla="*/ 2867819 h 6857999"/>
              <a:gd name="connsiteX12555" fmla="*/ 892160 w 5286365"/>
              <a:gd name="connsiteY12555" fmla="*/ 2865834 h 6857999"/>
              <a:gd name="connsiteX12556" fmla="*/ 884223 w 5286365"/>
              <a:gd name="connsiteY12556" fmla="*/ 2864641 h 6857999"/>
              <a:gd name="connsiteX12557" fmla="*/ 874303 w 5286365"/>
              <a:gd name="connsiteY12557" fmla="*/ 2863452 h 6857999"/>
              <a:gd name="connsiteX12558" fmla="*/ 875097 w 5286365"/>
              <a:gd name="connsiteY12558" fmla="*/ 2861070 h 6857999"/>
              <a:gd name="connsiteX12559" fmla="*/ 876287 w 5286365"/>
              <a:gd name="connsiteY12559" fmla="*/ 2857898 h 6857999"/>
              <a:gd name="connsiteX12560" fmla="*/ 876684 w 5286365"/>
              <a:gd name="connsiteY12560" fmla="*/ 2855514 h 6857999"/>
              <a:gd name="connsiteX12561" fmla="*/ 876287 w 5286365"/>
              <a:gd name="connsiteY12561" fmla="*/ 2852343 h 6857999"/>
              <a:gd name="connsiteX12562" fmla="*/ 875097 w 5286365"/>
              <a:gd name="connsiteY12562" fmla="*/ 2849959 h 6857999"/>
              <a:gd name="connsiteX12563" fmla="*/ 874303 w 5286365"/>
              <a:gd name="connsiteY12563" fmla="*/ 2847579 h 6857999"/>
              <a:gd name="connsiteX12564" fmla="*/ 872716 w 5286365"/>
              <a:gd name="connsiteY12564" fmla="*/ 2844801 h 6857999"/>
              <a:gd name="connsiteX12565" fmla="*/ 870732 w 5286365"/>
              <a:gd name="connsiteY12565" fmla="*/ 2842022 h 6857999"/>
              <a:gd name="connsiteX12566" fmla="*/ 865573 w 5286365"/>
              <a:gd name="connsiteY12566" fmla="*/ 2836466 h 6857999"/>
              <a:gd name="connsiteX12567" fmla="*/ 859621 w 5286365"/>
              <a:gd name="connsiteY12567" fmla="*/ 2830911 h 6857999"/>
              <a:gd name="connsiteX12568" fmla="*/ 846130 w 5286365"/>
              <a:gd name="connsiteY12568" fmla="*/ 2819401 h 6857999"/>
              <a:gd name="connsiteX12569" fmla="*/ 839384 w 5286365"/>
              <a:gd name="connsiteY12569" fmla="*/ 2812654 h 6857999"/>
              <a:gd name="connsiteX12570" fmla="*/ 832638 w 5286365"/>
              <a:gd name="connsiteY12570" fmla="*/ 2805906 h 6857999"/>
              <a:gd name="connsiteX12571" fmla="*/ 826289 w 5286365"/>
              <a:gd name="connsiteY12571" fmla="*/ 2798364 h 6857999"/>
              <a:gd name="connsiteX12572" fmla="*/ 823908 w 5286365"/>
              <a:gd name="connsiteY12572" fmla="*/ 2794397 h 6857999"/>
              <a:gd name="connsiteX12573" fmla="*/ 821528 w 5286365"/>
              <a:gd name="connsiteY12573" fmla="*/ 2790031 h 6857999"/>
              <a:gd name="connsiteX12574" fmla="*/ 818750 w 5286365"/>
              <a:gd name="connsiteY12574" fmla="*/ 2785666 h 6857999"/>
              <a:gd name="connsiteX12575" fmla="*/ 817559 w 5286365"/>
              <a:gd name="connsiteY12575" fmla="*/ 2781698 h 6857999"/>
              <a:gd name="connsiteX12576" fmla="*/ 815972 w 5286365"/>
              <a:gd name="connsiteY12576" fmla="*/ 2776538 h 6857999"/>
              <a:gd name="connsiteX12577" fmla="*/ 814782 w 5286365"/>
              <a:gd name="connsiteY12577" fmla="*/ 2772172 h 6857999"/>
              <a:gd name="connsiteX12578" fmla="*/ 814385 w 5286365"/>
              <a:gd name="connsiteY12578" fmla="*/ 2767013 h 6857999"/>
              <a:gd name="connsiteX12579" fmla="*/ 814385 w 5286365"/>
              <a:gd name="connsiteY12579" fmla="*/ 2761457 h 6857999"/>
              <a:gd name="connsiteX12580" fmla="*/ 814782 w 5286365"/>
              <a:gd name="connsiteY12580" fmla="*/ 2755900 h 6857999"/>
              <a:gd name="connsiteX12581" fmla="*/ 815972 w 5286365"/>
              <a:gd name="connsiteY12581" fmla="*/ 2750742 h 6857999"/>
              <a:gd name="connsiteX12582" fmla="*/ 821924 w 5286365"/>
              <a:gd name="connsiteY12582" fmla="*/ 2755501 h 6857999"/>
              <a:gd name="connsiteX12583" fmla="*/ 825496 w 5286365"/>
              <a:gd name="connsiteY12583" fmla="*/ 2757886 h 6857999"/>
              <a:gd name="connsiteX12584" fmla="*/ 827083 w 5286365"/>
              <a:gd name="connsiteY12584" fmla="*/ 2758677 h 6857999"/>
              <a:gd name="connsiteX12585" fmla="*/ 827480 w 5286365"/>
              <a:gd name="connsiteY12585" fmla="*/ 2758677 h 6857999"/>
              <a:gd name="connsiteX12586" fmla="*/ 828670 w 5286365"/>
              <a:gd name="connsiteY12586" fmla="*/ 2758677 h 6857999"/>
              <a:gd name="connsiteX12587" fmla="*/ 829067 w 5286365"/>
              <a:gd name="connsiteY12587" fmla="*/ 2757489 h 6857999"/>
              <a:gd name="connsiteX12588" fmla="*/ 831845 w 5286365"/>
              <a:gd name="connsiteY12588" fmla="*/ 2751929 h 6857999"/>
              <a:gd name="connsiteX12589" fmla="*/ 835019 w 5286365"/>
              <a:gd name="connsiteY12589" fmla="*/ 2748358 h 6857999"/>
              <a:gd name="connsiteX12590" fmla="*/ 837400 w 5286365"/>
              <a:gd name="connsiteY12590" fmla="*/ 2746376 h 6857999"/>
              <a:gd name="connsiteX12591" fmla="*/ 840178 w 5286365"/>
              <a:gd name="connsiteY12591" fmla="*/ 2744391 h 6857999"/>
              <a:gd name="connsiteX12592" fmla="*/ 836606 w 5286365"/>
              <a:gd name="connsiteY12592" fmla="*/ 2741614 h 6857999"/>
              <a:gd name="connsiteX12593" fmla="*/ 832638 w 5286365"/>
              <a:gd name="connsiteY12593" fmla="*/ 2738437 h 6857999"/>
              <a:gd name="connsiteX12594" fmla="*/ 823908 w 5286365"/>
              <a:gd name="connsiteY12594" fmla="*/ 2733676 h 6857999"/>
              <a:gd name="connsiteX12595" fmla="*/ 815575 w 5286365"/>
              <a:gd name="connsiteY12595" fmla="*/ 2728119 h 6857999"/>
              <a:gd name="connsiteX12596" fmla="*/ 811607 w 5286365"/>
              <a:gd name="connsiteY12596" fmla="*/ 2724944 h 6857999"/>
              <a:gd name="connsiteX12597" fmla="*/ 807242 w 5286365"/>
              <a:gd name="connsiteY12597" fmla="*/ 2721769 h 6857999"/>
              <a:gd name="connsiteX12598" fmla="*/ 814782 w 5286365"/>
              <a:gd name="connsiteY12598" fmla="*/ 2711451 h 6857999"/>
              <a:gd name="connsiteX12599" fmla="*/ 817559 w 5286365"/>
              <a:gd name="connsiteY12599" fmla="*/ 2707878 h 6857999"/>
              <a:gd name="connsiteX12600" fmla="*/ 818750 w 5286365"/>
              <a:gd name="connsiteY12600" fmla="*/ 2704305 h 6857999"/>
              <a:gd name="connsiteX12601" fmla="*/ 819543 w 5286365"/>
              <a:gd name="connsiteY12601" fmla="*/ 2700734 h 6857999"/>
              <a:gd name="connsiteX12602" fmla="*/ 818750 w 5286365"/>
              <a:gd name="connsiteY12602" fmla="*/ 2696368 h 6857999"/>
              <a:gd name="connsiteX12603" fmla="*/ 817559 w 5286365"/>
              <a:gd name="connsiteY12603" fmla="*/ 2690415 h 6857999"/>
              <a:gd name="connsiteX12604" fmla="*/ 814782 w 5286365"/>
              <a:gd name="connsiteY12604" fmla="*/ 2682478 h 6857999"/>
              <a:gd name="connsiteX12605" fmla="*/ 821924 w 5286365"/>
              <a:gd name="connsiteY12605" fmla="*/ 2682478 h 6857999"/>
              <a:gd name="connsiteX12606" fmla="*/ 827083 w 5286365"/>
              <a:gd name="connsiteY12606" fmla="*/ 2683271 h 6857999"/>
              <a:gd name="connsiteX12607" fmla="*/ 830654 w 5286365"/>
              <a:gd name="connsiteY12607" fmla="*/ 2684464 h 6857999"/>
              <a:gd name="connsiteX12608" fmla="*/ 833035 w 5286365"/>
              <a:gd name="connsiteY12608" fmla="*/ 2685257 h 6857999"/>
              <a:gd name="connsiteX12609" fmla="*/ 835416 w 5286365"/>
              <a:gd name="connsiteY12609" fmla="*/ 2686446 h 6857999"/>
              <a:gd name="connsiteX12610" fmla="*/ 838590 w 5286365"/>
              <a:gd name="connsiteY12610" fmla="*/ 2685651 h 6857999"/>
              <a:gd name="connsiteX12611" fmla="*/ 842162 w 5286365"/>
              <a:gd name="connsiteY12611" fmla="*/ 2684858 h 6857999"/>
              <a:gd name="connsiteX12612" fmla="*/ 846923 w 5286365"/>
              <a:gd name="connsiteY12612" fmla="*/ 2682478 h 6857999"/>
              <a:gd name="connsiteX12613" fmla="*/ 838590 w 5286365"/>
              <a:gd name="connsiteY12613" fmla="*/ 2676922 h 6857999"/>
              <a:gd name="connsiteX12614" fmla="*/ 833035 w 5286365"/>
              <a:gd name="connsiteY12614" fmla="*/ 2671763 h 6857999"/>
              <a:gd name="connsiteX12615" fmla="*/ 828670 w 5286365"/>
              <a:gd name="connsiteY12615" fmla="*/ 2666605 h 6857999"/>
              <a:gd name="connsiteX12616" fmla="*/ 825496 w 5286365"/>
              <a:gd name="connsiteY12616" fmla="*/ 2661841 h 6857999"/>
              <a:gd name="connsiteX12617" fmla="*/ 821924 w 5286365"/>
              <a:gd name="connsiteY12617" fmla="*/ 2656683 h 6857999"/>
              <a:gd name="connsiteX12618" fmla="*/ 818353 w 5286365"/>
              <a:gd name="connsiteY12618" fmla="*/ 2650728 h 6857999"/>
              <a:gd name="connsiteX12619" fmla="*/ 813591 w 5286365"/>
              <a:gd name="connsiteY12619" fmla="*/ 2643982 h 6857999"/>
              <a:gd name="connsiteX12620" fmla="*/ 806449 w 5286365"/>
              <a:gd name="connsiteY12620" fmla="*/ 2636442 h 6857999"/>
              <a:gd name="connsiteX12621" fmla="*/ 813988 w 5286365"/>
              <a:gd name="connsiteY12621" fmla="*/ 2637629 h 6857999"/>
              <a:gd name="connsiteX12622" fmla="*/ 821528 w 5286365"/>
              <a:gd name="connsiteY12622" fmla="*/ 2637236 h 6857999"/>
              <a:gd name="connsiteX12623" fmla="*/ 824305 w 5286365"/>
              <a:gd name="connsiteY12623" fmla="*/ 2636442 h 6857999"/>
              <a:gd name="connsiteX12624" fmla="*/ 827480 w 5286365"/>
              <a:gd name="connsiteY12624" fmla="*/ 2636045 h 6857999"/>
              <a:gd name="connsiteX12625" fmla="*/ 829861 w 5286365"/>
              <a:gd name="connsiteY12625" fmla="*/ 2634456 h 6857999"/>
              <a:gd name="connsiteX12626" fmla="*/ 831845 w 5286365"/>
              <a:gd name="connsiteY12626" fmla="*/ 2633265 h 6857999"/>
              <a:gd name="connsiteX12627" fmla="*/ 833432 w 5286365"/>
              <a:gd name="connsiteY12627" fmla="*/ 2631279 h 6857999"/>
              <a:gd name="connsiteX12628" fmla="*/ 834622 w 5286365"/>
              <a:gd name="connsiteY12628" fmla="*/ 2628901 h 6857999"/>
              <a:gd name="connsiteX12629" fmla="*/ 834622 w 5286365"/>
              <a:gd name="connsiteY12629" fmla="*/ 2626519 h 6857999"/>
              <a:gd name="connsiteX12630" fmla="*/ 833432 w 5286365"/>
              <a:gd name="connsiteY12630" fmla="*/ 2623741 h 6857999"/>
              <a:gd name="connsiteX12631" fmla="*/ 831845 w 5286365"/>
              <a:gd name="connsiteY12631" fmla="*/ 2620566 h 6857999"/>
              <a:gd name="connsiteX12632" fmla="*/ 829861 w 5286365"/>
              <a:gd name="connsiteY12632" fmla="*/ 2616601 h 6857999"/>
              <a:gd name="connsiteX12633" fmla="*/ 826289 w 5286365"/>
              <a:gd name="connsiteY12633" fmla="*/ 2612628 h 6857999"/>
              <a:gd name="connsiteX12634" fmla="*/ 821924 w 5286365"/>
              <a:gd name="connsiteY12634" fmla="*/ 2608660 h 6857999"/>
              <a:gd name="connsiteX12635" fmla="*/ 825496 w 5286365"/>
              <a:gd name="connsiteY12635" fmla="*/ 2607073 h 6857999"/>
              <a:gd name="connsiteX12636" fmla="*/ 829067 w 5286365"/>
              <a:gd name="connsiteY12636" fmla="*/ 2605487 h 6857999"/>
              <a:gd name="connsiteX12637" fmla="*/ 831448 w 5286365"/>
              <a:gd name="connsiteY12637" fmla="*/ 2603502 h 6857999"/>
              <a:gd name="connsiteX12638" fmla="*/ 833432 w 5286365"/>
              <a:gd name="connsiteY12638" fmla="*/ 2601120 h 6857999"/>
              <a:gd name="connsiteX12639" fmla="*/ 835019 w 5286365"/>
              <a:gd name="connsiteY12639" fmla="*/ 2598343 h 6857999"/>
              <a:gd name="connsiteX12640" fmla="*/ 836606 w 5286365"/>
              <a:gd name="connsiteY12640" fmla="*/ 2595566 h 6857999"/>
              <a:gd name="connsiteX12641" fmla="*/ 838987 w 5286365"/>
              <a:gd name="connsiteY12641" fmla="*/ 2589610 h 6857999"/>
              <a:gd name="connsiteX12642" fmla="*/ 841368 w 5286365"/>
              <a:gd name="connsiteY12642" fmla="*/ 2583261 h 6857999"/>
              <a:gd name="connsiteX12643" fmla="*/ 843352 w 5286365"/>
              <a:gd name="connsiteY12643" fmla="*/ 2580879 h 6857999"/>
              <a:gd name="connsiteX12644" fmla="*/ 845733 w 5286365"/>
              <a:gd name="connsiteY12644" fmla="*/ 2578497 h 6857999"/>
              <a:gd name="connsiteX12645" fmla="*/ 848511 w 5286365"/>
              <a:gd name="connsiteY12645" fmla="*/ 2576513 h 6857999"/>
              <a:gd name="connsiteX12646" fmla="*/ 851685 w 5286365"/>
              <a:gd name="connsiteY12646" fmla="*/ 2575323 h 6857999"/>
              <a:gd name="connsiteX12647" fmla="*/ 856050 w 5286365"/>
              <a:gd name="connsiteY12647" fmla="*/ 2574528 h 6857999"/>
              <a:gd name="connsiteX12648" fmla="*/ 861208 w 5286365"/>
              <a:gd name="connsiteY12648" fmla="*/ 2573737 h 6857999"/>
              <a:gd name="connsiteX12649" fmla="*/ 861208 w 5286365"/>
              <a:gd name="connsiteY12649" fmla="*/ 2571357 h 6857999"/>
              <a:gd name="connsiteX12650" fmla="*/ 860415 w 5286365"/>
              <a:gd name="connsiteY12650" fmla="*/ 2569369 h 6857999"/>
              <a:gd name="connsiteX12651" fmla="*/ 859224 w 5286365"/>
              <a:gd name="connsiteY12651" fmla="*/ 2567784 h 6857999"/>
              <a:gd name="connsiteX12652" fmla="*/ 857637 w 5286365"/>
              <a:gd name="connsiteY12652" fmla="*/ 2566990 h 6857999"/>
              <a:gd name="connsiteX12653" fmla="*/ 855256 w 5286365"/>
              <a:gd name="connsiteY12653" fmla="*/ 2565796 h 6857999"/>
              <a:gd name="connsiteX12654" fmla="*/ 852479 w 5286365"/>
              <a:gd name="connsiteY12654" fmla="*/ 2565400 h 6857999"/>
              <a:gd name="connsiteX12655" fmla="*/ 847717 w 5286365"/>
              <a:gd name="connsiteY12655" fmla="*/ 2563813 h 6857999"/>
              <a:gd name="connsiteX12656" fmla="*/ 842162 w 5286365"/>
              <a:gd name="connsiteY12656" fmla="*/ 2563020 h 6857999"/>
              <a:gd name="connsiteX12657" fmla="*/ 840178 w 5286365"/>
              <a:gd name="connsiteY12657" fmla="*/ 2561827 h 6857999"/>
              <a:gd name="connsiteX12658" fmla="*/ 838194 w 5286365"/>
              <a:gd name="connsiteY12658" fmla="*/ 2560242 h 6857999"/>
              <a:gd name="connsiteX12659" fmla="*/ 837003 w 5286365"/>
              <a:gd name="connsiteY12659" fmla="*/ 2558655 h 6857999"/>
              <a:gd name="connsiteX12660" fmla="*/ 835813 w 5286365"/>
              <a:gd name="connsiteY12660" fmla="*/ 2556669 h 6857999"/>
              <a:gd name="connsiteX12661" fmla="*/ 835813 w 5286365"/>
              <a:gd name="connsiteY12661" fmla="*/ 2554291 h 6857999"/>
              <a:gd name="connsiteX12662" fmla="*/ 837003 w 5286365"/>
              <a:gd name="connsiteY12662" fmla="*/ 2551112 h 6857999"/>
              <a:gd name="connsiteX12663" fmla="*/ 854463 w 5286365"/>
              <a:gd name="connsiteY12663" fmla="*/ 2549925 h 6857999"/>
              <a:gd name="connsiteX12664" fmla="*/ 860415 w 5286365"/>
              <a:gd name="connsiteY12664" fmla="*/ 2548734 h 6857999"/>
              <a:gd name="connsiteX12665" fmla="*/ 865177 w 5286365"/>
              <a:gd name="connsiteY12665" fmla="*/ 2548734 h 6857999"/>
              <a:gd name="connsiteX12666" fmla="*/ 869145 w 5286365"/>
              <a:gd name="connsiteY12666" fmla="*/ 2549128 h 6857999"/>
              <a:gd name="connsiteX12667" fmla="*/ 873510 w 5286365"/>
              <a:gd name="connsiteY12667" fmla="*/ 2550718 h 6857999"/>
              <a:gd name="connsiteX12668" fmla="*/ 878668 w 5286365"/>
              <a:gd name="connsiteY12668" fmla="*/ 2553498 h 6857999"/>
              <a:gd name="connsiteX12669" fmla="*/ 885017 w 5286365"/>
              <a:gd name="connsiteY12669" fmla="*/ 2556669 h 6857999"/>
              <a:gd name="connsiteX12670" fmla="*/ 884223 w 5286365"/>
              <a:gd name="connsiteY12670" fmla="*/ 2546747 h 6857999"/>
              <a:gd name="connsiteX12671" fmla="*/ 884223 w 5286365"/>
              <a:gd name="connsiteY12671" fmla="*/ 2541590 h 6857999"/>
              <a:gd name="connsiteX12672" fmla="*/ 884620 w 5286365"/>
              <a:gd name="connsiteY12672" fmla="*/ 2537222 h 6857999"/>
              <a:gd name="connsiteX12673" fmla="*/ 885811 w 5286365"/>
              <a:gd name="connsiteY12673" fmla="*/ 2532859 h 6857999"/>
              <a:gd name="connsiteX12674" fmla="*/ 887001 w 5286365"/>
              <a:gd name="connsiteY12674" fmla="*/ 2529284 h 6857999"/>
              <a:gd name="connsiteX12675" fmla="*/ 889779 w 5286365"/>
              <a:gd name="connsiteY12675" fmla="*/ 2525713 h 6857999"/>
              <a:gd name="connsiteX12676" fmla="*/ 892160 w 5286365"/>
              <a:gd name="connsiteY12676" fmla="*/ 2522536 h 6857999"/>
              <a:gd name="connsiteX12677" fmla="*/ 888192 w 5286365"/>
              <a:gd name="connsiteY12677" fmla="*/ 2522536 h 6857999"/>
              <a:gd name="connsiteX12678" fmla="*/ 884223 w 5286365"/>
              <a:gd name="connsiteY12678" fmla="*/ 2522536 h 6857999"/>
              <a:gd name="connsiteX12679" fmla="*/ 881049 w 5286365"/>
              <a:gd name="connsiteY12679" fmla="*/ 2523330 h 6857999"/>
              <a:gd name="connsiteX12680" fmla="*/ 878668 w 5286365"/>
              <a:gd name="connsiteY12680" fmla="*/ 2524125 h 6857999"/>
              <a:gd name="connsiteX12681" fmla="*/ 876287 w 5286365"/>
              <a:gd name="connsiteY12681" fmla="*/ 2525713 h 6857999"/>
              <a:gd name="connsiteX12682" fmla="*/ 874303 w 5286365"/>
              <a:gd name="connsiteY12682" fmla="*/ 2526507 h 6857999"/>
              <a:gd name="connsiteX12683" fmla="*/ 869938 w 5286365"/>
              <a:gd name="connsiteY12683" fmla="*/ 2529680 h 6857999"/>
              <a:gd name="connsiteX12684" fmla="*/ 865970 w 5286365"/>
              <a:gd name="connsiteY12684" fmla="*/ 2532859 h 6857999"/>
              <a:gd name="connsiteX12685" fmla="*/ 863986 w 5286365"/>
              <a:gd name="connsiteY12685" fmla="*/ 2533651 h 6857999"/>
              <a:gd name="connsiteX12686" fmla="*/ 861208 w 5286365"/>
              <a:gd name="connsiteY12686" fmla="*/ 2534841 h 6857999"/>
              <a:gd name="connsiteX12687" fmla="*/ 858034 w 5286365"/>
              <a:gd name="connsiteY12687" fmla="*/ 2535241 h 6857999"/>
              <a:gd name="connsiteX12688" fmla="*/ 854066 w 5286365"/>
              <a:gd name="connsiteY12688" fmla="*/ 2535637 h 6857999"/>
              <a:gd name="connsiteX12689" fmla="*/ 849701 w 5286365"/>
              <a:gd name="connsiteY12689" fmla="*/ 2535241 h 6857999"/>
              <a:gd name="connsiteX12690" fmla="*/ 844542 w 5286365"/>
              <a:gd name="connsiteY12690" fmla="*/ 2534045 h 6857999"/>
              <a:gd name="connsiteX12691" fmla="*/ 844939 w 5286365"/>
              <a:gd name="connsiteY12691" fmla="*/ 2520552 h 6857999"/>
              <a:gd name="connsiteX12692" fmla="*/ 846923 w 5286365"/>
              <a:gd name="connsiteY12692" fmla="*/ 2504677 h 6857999"/>
              <a:gd name="connsiteX12693" fmla="*/ 848114 w 5286365"/>
              <a:gd name="connsiteY12693" fmla="*/ 2495550 h 6857999"/>
              <a:gd name="connsiteX12694" fmla="*/ 849701 w 5286365"/>
              <a:gd name="connsiteY12694" fmla="*/ 2487218 h 6857999"/>
              <a:gd name="connsiteX12695" fmla="*/ 851685 w 5286365"/>
              <a:gd name="connsiteY12695" fmla="*/ 2478485 h 6857999"/>
              <a:gd name="connsiteX12696" fmla="*/ 854066 w 5286365"/>
              <a:gd name="connsiteY12696" fmla="*/ 2470150 h 6857999"/>
              <a:gd name="connsiteX12697" fmla="*/ 857240 w 5286365"/>
              <a:gd name="connsiteY12697" fmla="*/ 2461815 h 6857999"/>
              <a:gd name="connsiteX12698" fmla="*/ 860415 w 5286365"/>
              <a:gd name="connsiteY12698" fmla="*/ 2454277 h 6857999"/>
              <a:gd name="connsiteX12699" fmla="*/ 863986 w 5286365"/>
              <a:gd name="connsiteY12699" fmla="*/ 2447925 h 6857999"/>
              <a:gd name="connsiteX12700" fmla="*/ 868748 w 5286365"/>
              <a:gd name="connsiteY12700" fmla="*/ 2441974 h 6857999"/>
              <a:gd name="connsiteX12701" fmla="*/ 870732 w 5286365"/>
              <a:gd name="connsiteY12701" fmla="*/ 2439196 h 6857999"/>
              <a:gd name="connsiteX12702" fmla="*/ 873113 w 5286365"/>
              <a:gd name="connsiteY12702" fmla="*/ 2437210 h 6857999"/>
              <a:gd name="connsiteX12703" fmla="*/ 875494 w 5286365"/>
              <a:gd name="connsiteY12703" fmla="*/ 2435227 h 6857999"/>
              <a:gd name="connsiteX12704" fmla="*/ 878668 w 5286365"/>
              <a:gd name="connsiteY12704" fmla="*/ 2434036 h 6857999"/>
              <a:gd name="connsiteX12705" fmla="*/ 881843 w 5286365"/>
              <a:gd name="connsiteY12705" fmla="*/ 2432845 h 6857999"/>
              <a:gd name="connsiteX12706" fmla="*/ 884620 w 5286365"/>
              <a:gd name="connsiteY12706" fmla="*/ 2432449 h 6857999"/>
              <a:gd name="connsiteX12707" fmla="*/ 887795 w 5286365"/>
              <a:gd name="connsiteY12707" fmla="*/ 2431656 h 6857999"/>
              <a:gd name="connsiteX12708" fmla="*/ 891366 w 5286365"/>
              <a:gd name="connsiteY12708" fmla="*/ 2431656 h 6857999"/>
              <a:gd name="connsiteX12709" fmla="*/ 890176 w 5286365"/>
              <a:gd name="connsiteY12709" fmla="*/ 2430861 h 6857999"/>
              <a:gd name="connsiteX12710" fmla="*/ 889382 w 5286365"/>
              <a:gd name="connsiteY12710" fmla="*/ 2429274 h 6857999"/>
              <a:gd name="connsiteX12711" fmla="*/ 888192 w 5286365"/>
              <a:gd name="connsiteY12711" fmla="*/ 2428876 h 6857999"/>
              <a:gd name="connsiteX12712" fmla="*/ 886604 w 5286365"/>
              <a:gd name="connsiteY12712" fmla="*/ 2427686 h 6857999"/>
              <a:gd name="connsiteX12713" fmla="*/ 882636 w 5286365"/>
              <a:gd name="connsiteY12713" fmla="*/ 2426890 h 6857999"/>
              <a:gd name="connsiteX12714" fmla="*/ 878668 w 5286365"/>
              <a:gd name="connsiteY12714" fmla="*/ 2426890 h 6857999"/>
              <a:gd name="connsiteX12715" fmla="*/ 868748 w 5286365"/>
              <a:gd name="connsiteY12715" fmla="*/ 2426495 h 6857999"/>
              <a:gd name="connsiteX12716" fmla="*/ 859224 w 5286365"/>
              <a:gd name="connsiteY12716" fmla="*/ 2426495 h 6857999"/>
              <a:gd name="connsiteX12717" fmla="*/ 858431 w 5286365"/>
              <a:gd name="connsiteY12717" fmla="*/ 2422922 h 6857999"/>
              <a:gd name="connsiteX12718" fmla="*/ 859621 w 5286365"/>
              <a:gd name="connsiteY12718" fmla="*/ 2419748 h 6857999"/>
              <a:gd name="connsiteX12719" fmla="*/ 860415 w 5286365"/>
              <a:gd name="connsiteY12719" fmla="*/ 2416969 h 6857999"/>
              <a:gd name="connsiteX12720" fmla="*/ 862796 w 5286365"/>
              <a:gd name="connsiteY12720" fmla="*/ 2414590 h 6857999"/>
              <a:gd name="connsiteX12721" fmla="*/ 864780 w 5286365"/>
              <a:gd name="connsiteY12721" fmla="*/ 2412604 h 6857999"/>
              <a:gd name="connsiteX12722" fmla="*/ 867557 w 5286365"/>
              <a:gd name="connsiteY12722" fmla="*/ 2411413 h 6857999"/>
              <a:gd name="connsiteX12723" fmla="*/ 871129 w 5286365"/>
              <a:gd name="connsiteY12723" fmla="*/ 2410224 h 6857999"/>
              <a:gd name="connsiteX12724" fmla="*/ 874700 w 5286365"/>
              <a:gd name="connsiteY12724" fmla="*/ 2409429 h 6857999"/>
              <a:gd name="connsiteX12725" fmla="*/ 882636 w 5286365"/>
              <a:gd name="connsiteY12725" fmla="*/ 2407842 h 6857999"/>
              <a:gd name="connsiteX12726" fmla="*/ 890572 w 5286365"/>
              <a:gd name="connsiteY12726" fmla="*/ 2406252 h 6857999"/>
              <a:gd name="connsiteX12727" fmla="*/ 899302 w 5286365"/>
              <a:gd name="connsiteY12727" fmla="*/ 2405063 h 6857999"/>
              <a:gd name="connsiteX12728" fmla="*/ 906842 w 5286365"/>
              <a:gd name="connsiteY12728" fmla="*/ 2403080 h 6857999"/>
              <a:gd name="connsiteX12729" fmla="*/ 905651 w 5286365"/>
              <a:gd name="connsiteY12729" fmla="*/ 2407444 h 6857999"/>
              <a:gd name="connsiteX12730" fmla="*/ 905254 w 5286365"/>
              <a:gd name="connsiteY12730" fmla="*/ 2410620 h 6857999"/>
              <a:gd name="connsiteX12731" fmla="*/ 905651 w 5286365"/>
              <a:gd name="connsiteY12731" fmla="*/ 2413795 h 6857999"/>
              <a:gd name="connsiteX12732" fmla="*/ 907238 w 5286365"/>
              <a:gd name="connsiteY12732" fmla="*/ 2415778 h 6857999"/>
              <a:gd name="connsiteX12733" fmla="*/ 908826 w 5286365"/>
              <a:gd name="connsiteY12733" fmla="*/ 2418161 h 6857999"/>
              <a:gd name="connsiteX12734" fmla="*/ 910810 w 5286365"/>
              <a:gd name="connsiteY12734" fmla="*/ 2419748 h 6857999"/>
              <a:gd name="connsiteX12735" fmla="*/ 914778 w 5286365"/>
              <a:gd name="connsiteY12735" fmla="*/ 2423319 h 6857999"/>
              <a:gd name="connsiteX12736" fmla="*/ 919143 w 5286365"/>
              <a:gd name="connsiteY12736" fmla="*/ 2426890 h 6857999"/>
              <a:gd name="connsiteX12737" fmla="*/ 921127 w 5286365"/>
              <a:gd name="connsiteY12737" fmla="*/ 2428479 h 6857999"/>
              <a:gd name="connsiteX12738" fmla="*/ 922714 w 5286365"/>
              <a:gd name="connsiteY12738" fmla="*/ 2430463 h 6857999"/>
              <a:gd name="connsiteX12739" fmla="*/ 923904 w 5286365"/>
              <a:gd name="connsiteY12739" fmla="*/ 2432845 h 6857999"/>
              <a:gd name="connsiteX12740" fmla="*/ 924301 w 5286365"/>
              <a:gd name="connsiteY12740" fmla="*/ 2436020 h 6857999"/>
              <a:gd name="connsiteX12741" fmla="*/ 924301 w 5286365"/>
              <a:gd name="connsiteY12741" fmla="*/ 2439196 h 6857999"/>
              <a:gd name="connsiteX12742" fmla="*/ 923508 w 5286365"/>
              <a:gd name="connsiteY12742" fmla="*/ 2442767 h 6857999"/>
              <a:gd name="connsiteX12743" fmla="*/ 929857 w 5286365"/>
              <a:gd name="connsiteY12743" fmla="*/ 2436814 h 6857999"/>
              <a:gd name="connsiteX12744" fmla="*/ 935015 w 5286365"/>
              <a:gd name="connsiteY12744" fmla="*/ 2430861 h 6857999"/>
              <a:gd name="connsiteX12745" fmla="*/ 938190 w 5286365"/>
              <a:gd name="connsiteY12745" fmla="*/ 2425305 h 6857999"/>
              <a:gd name="connsiteX12746" fmla="*/ 940967 w 5286365"/>
              <a:gd name="connsiteY12746" fmla="*/ 2419748 h 6857999"/>
              <a:gd name="connsiteX12747" fmla="*/ 941761 w 5286365"/>
              <a:gd name="connsiteY12747" fmla="*/ 2414191 h 6857999"/>
              <a:gd name="connsiteX12748" fmla="*/ 942554 w 5286365"/>
              <a:gd name="connsiteY12748" fmla="*/ 2409429 h 6857999"/>
              <a:gd name="connsiteX12749" fmla="*/ 941761 w 5286365"/>
              <a:gd name="connsiteY12749" fmla="*/ 2403871 h 6857999"/>
              <a:gd name="connsiteX12750" fmla="*/ 941364 w 5286365"/>
              <a:gd name="connsiteY12750" fmla="*/ 2398714 h 6857999"/>
              <a:gd name="connsiteX12751" fmla="*/ 938983 w 5286365"/>
              <a:gd name="connsiteY12751" fmla="*/ 2388790 h 6857999"/>
              <a:gd name="connsiteX12752" fmla="*/ 937396 w 5286365"/>
              <a:gd name="connsiteY12752" fmla="*/ 2383235 h 6857999"/>
              <a:gd name="connsiteX12753" fmla="*/ 936205 w 5286365"/>
              <a:gd name="connsiteY12753" fmla="*/ 2377678 h 6857999"/>
              <a:gd name="connsiteX12754" fmla="*/ 935809 w 5286365"/>
              <a:gd name="connsiteY12754" fmla="*/ 2371726 h 6857999"/>
              <a:gd name="connsiteX12755" fmla="*/ 935412 w 5286365"/>
              <a:gd name="connsiteY12755" fmla="*/ 2365772 h 6857999"/>
              <a:gd name="connsiteX12756" fmla="*/ 936205 w 5286365"/>
              <a:gd name="connsiteY12756" fmla="*/ 2359023 h 6857999"/>
              <a:gd name="connsiteX12757" fmla="*/ 937793 w 5286365"/>
              <a:gd name="connsiteY12757" fmla="*/ 2351879 h 6857999"/>
              <a:gd name="connsiteX12758" fmla="*/ 928269 w 5286365"/>
              <a:gd name="connsiteY12758" fmla="*/ 2353867 h 6857999"/>
              <a:gd name="connsiteX12759" fmla="*/ 919936 w 5286365"/>
              <a:gd name="connsiteY12759" fmla="*/ 2356643 h 6857999"/>
              <a:gd name="connsiteX12760" fmla="*/ 916365 w 5286365"/>
              <a:gd name="connsiteY12760" fmla="*/ 2358230 h 6857999"/>
              <a:gd name="connsiteX12761" fmla="*/ 912794 w 5286365"/>
              <a:gd name="connsiteY12761" fmla="*/ 2360214 h 6857999"/>
              <a:gd name="connsiteX12762" fmla="*/ 909222 w 5286365"/>
              <a:gd name="connsiteY12762" fmla="*/ 2362199 h 6857999"/>
              <a:gd name="connsiteX12763" fmla="*/ 906842 w 5286365"/>
              <a:gd name="connsiteY12763" fmla="*/ 2364183 h 6857999"/>
              <a:gd name="connsiteX12764" fmla="*/ 904064 w 5286365"/>
              <a:gd name="connsiteY12764" fmla="*/ 2366567 h 6857999"/>
              <a:gd name="connsiteX12765" fmla="*/ 902080 w 5286365"/>
              <a:gd name="connsiteY12765" fmla="*/ 2369740 h 6857999"/>
              <a:gd name="connsiteX12766" fmla="*/ 900096 w 5286365"/>
              <a:gd name="connsiteY12766" fmla="*/ 2372518 h 6857999"/>
              <a:gd name="connsiteX12767" fmla="*/ 899302 w 5286365"/>
              <a:gd name="connsiteY12767" fmla="*/ 2375693 h 6857999"/>
              <a:gd name="connsiteX12768" fmla="*/ 898112 w 5286365"/>
              <a:gd name="connsiteY12768" fmla="*/ 2379662 h 6857999"/>
              <a:gd name="connsiteX12769" fmla="*/ 897715 w 5286365"/>
              <a:gd name="connsiteY12769" fmla="*/ 2383235 h 6857999"/>
              <a:gd name="connsiteX12770" fmla="*/ 897715 w 5286365"/>
              <a:gd name="connsiteY12770" fmla="*/ 2387599 h 6857999"/>
              <a:gd name="connsiteX12771" fmla="*/ 898112 w 5286365"/>
              <a:gd name="connsiteY12771" fmla="*/ 2392363 h 6857999"/>
              <a:gd name="connsiteX12772" fmla="*/ 894144 w 5286365"/>
              <a:gd name="connsiteY12772" fmla="*/ 2388790 h 6857999"/>
              <a:gd name="connsiteX12773" fmla="*/ 891366 w 5286365"/>
              <a:gd name="connsiteY12773" fmla="*/ 2384823 h 6857999"/>
              <a:gd name="connsiteX12774" fmla="*/ 888588 w 5286365"/>
              <a:gd name="connsiteY12774" fmla="*/ 2379662 h 6857999"/>
              <a:gd name="connsiteX12775" fmla="*/ 886604 w 5286365"/>
              <a:gd name="connsiteY12775" fmla="*/ 2374504 h 6857999"/>
              <a:gd name="connsiteX12776" fmla="*/ 885017 w 5286365"/>
              <a:gd name="connsiteY12776" fmla="*/ 2368947 h 6857999"/>
              <a:gd name="connsiteX12777" fmla="*/ 884223 w 5286365"/>
              <a:gd name="connsiteY12777" fmla="*/ 2363391 h 6857999"/>
              <a:gd name="connsiteX12778" fmla="*/ 881843 w 5286365"/>
              <a:gd name="connsiteY12778" fmla="*/ 2352673 h 6857999"/>
              <a:gd name="connsiteX12779" fmla="*/ 886604 w 5286365"/>
              <a:gd name="connsiteY12779" fmla="*/ 2352673 h 6857999"/>
              <a:gd name="connsiteX12780" fmla="*/ 890572 w 5286365"/>
              <a:gd name="connsiteY12780" fmla="*/ 2351482 h 6857999"/>
              <a:gd name="connsiteX12781" fmla="*/ 894144 w 5286365"/>
              <a:gd name="connsiteY12781" fmla="*/ 2350692 h 6857999"/>
              <a:gd name="connsiteX12782" fmla="*/ 897318 w 5286365"/>
              <a:gd name="connsiteY12782" fmla="*/ 2349499 h 6857999"/>
              <a:gd name="connsiteX12783" fmla="*/ 900889 w 5286365"/>
              <a:gd name="connsiteY12783" fmla="*/ 2347911 h 6857999"/>
              <a:gd name="connsiteX12784" fmla="*/ 904064 w 5286365"/>
              <a:gd name="connsiteY12784" fmla="*/ 2347119 h 6857999"/>
              <a:gd name="connsiteX12785" fmla="*/ 908826 w 5286365"/>
              <a:gd name="connsiteY12785" fmla="*/ 2346324 h 6857999"/>
              <a:gd name="connsiteX12786" fmla="*/ 913587 w 5286365"/>
              <a:gd name="connsiteY12786" fmla="*/ 2346324 h 6857999"/>
              <a:gd name="connsiteX12787" fmla="*/ 914778 w 5286365"/>
              <a:gd name="connsiteY12787" fmla="*/ 2342357 h 6857999"/>
              <a:gd name="connsiteX12788" fmla="*/ 915175 w 5286365"/>
              <a:gd name="connsiteY12788" fmla="*/ 2339180 h 6857999"/>
              <a:gd name="connsiteX12789" fmla="*/ 915175 w 5286365"/>
              <a:gd name="connsiteY12789" fmla="*/ 2335607 h 6857999"/>
              <a:gd name="connsiteX12790" fmla="*/ 914778 w 5286365"/>
              <a:gd name="connsiteY12790" fmla="*/ 2332832 h 6857999"/>
              <a:gd name="connsiteX12791" fmla="*/ 913587 w 5286365"/>
              <a:gd name="connsiteY12791" fmla="*/ 2330449 h 6857999"/>
              <a:gd name="connsiteX12792" fmla="*/ 912397 w 5286365"/>
              <a:gd name="connsiteY12792" fmla="*/ 2328463 h 6857999"/>
              <a:gd name="connsiteX12793" fmla="*/ 908429 w 5286365"/>
              <a:gd name="connsiteY12793" fmla="*/ 2324499 h 6857999"/>
              <a:gd name="connsiteX12794" fmla="*/ 904064 w 5286365"/>
              <a:gd name="connsiteY12794" fmla="*/ 2320923 h 6857999"/>
              <a:gd name="connsiteX12795" fmla="*/ 900889 w 5286365"/>
              <a:gd name="connsiteY12795" fmla="*/ 2317350 h 6857999"/>
              <a:gd name="connsiteX12796" fmla="*/ 899302 w 5286365"/>
              <a:gd name="connsiteY12796" fmla="*/ 2314971 h 6857999"/>
              <a:gd name="connsiteX12797" fmla="*/ 898112 w 5286365"/>
              <a:gd name="connsiteY12797" fmla="*/ 2312988 h 6857999"/>
              <a:gd name="connsiteX12798" fmla="*/ 897318 w 5286365"/>
              <a:gd name="connsiteY12798" fmla="*/ 2309811 h 6857999"/>
              <a:gd name="connsiteX12799" fmla="*/ 897318 w 5286365"/>
              <a:gd name="connsiteY12799" fmla="*/ 2307031 h 6857999"/>
              <a:gd name="connsiteX12800" fmla="*/ 901683 w 5286365"/>
              <a:gd name="connsiteY12800" fmla="*/ 2307031 h 6857999"/>
              <a:gd name="connsiteX12801" fmla="*/ 906445 w 5286365"/>
              <a:gd name="connsiteY12801" fmla="*/ 2307827 h 6857999"/>
              <a:gd name="connsiteX12802" fmla="*/ 909619 w 5286365"/>
              <a:gd name="connsiteY12802" fmla="*/ 2309019 h 6857999"/>
              <a:gd name="connsiteX12803" fmla="*/ 912794 w 5286365"/>
              <a:gd name="connsiteY12803" fmla="*/ 2309811 h 6857999"/>
              <a:gd name="connsiteX12804" fmla="*/ 916365 w 5286365"/>
              <a:gd name="connsiteY12804" fmla="*/ 2311003 h 6857999"/>
              <a:gd name="connsiteX12805" fmla="*/ 919936 w 5286365"/>
              <a:gd name="connsiteY12805" fmla="*/ 2311797 h 6857999"/>
              <a:gd name="connsiteX12806" fmla="*/ 923904 w 5286365"/>
              <a:gd name="connsiteY12806" fmla="*/ 2312193 h 6857999"/>
              <a:gd name="connsiteX12807" fmla="*/ 929460 w 5286365"/>
              <a:gd name="connsiteY12807" fmla="*/ 2312193 h 6857999"/>
              <a:gd name="connsiteX12808" fmla="*/ 920333 w 5286365"/>
              <a:gd name="connsiteY12808" fmla="*/ 2306240 h 6857999"/>
              <a:gd name="connsiteX12809" fmla="*/ 912794 w 5286365"/>
              <a:gd name="connsiteY12809" fmla="*/ 2300288 h 6857999"/>
              <a:gd name="connsiteX12810" fmla="*/ 906445 w 5286365"/>
              <a:gd name="connsiteY12810" fmla="*/ 2294334 h 6857999"/>
              <a:gd name="connsiteX12811" fmla="*/ 900096 w 5286365"/>
              <a:gd name="connsiteY12811" fmla="*/ 2287985 h 6857999"/>
              <a:gd name="connsiteX12812" fmla="*/ 895731 w 5286365"/>
              <a:gd name="connsiteY12812" fmla="*/ 2281635 h 6857999"/>
              <a:gd name="connsiteX12813" fmla="*/ 892160 w 5286365"/>
              <a:gd name="connsiteY12813" fmla="*/ 2275678 h 6857999"/>
              <a:gd name="connsiteX12814" fmla="*/ 889382 w 5286365"/>
              <a:gd name="connsiteY12814" fmla="*/ 2269728 h 6857999"/>
              <a:gd name="connsiteX12815" fmla="*/ 887001 w 5286365"/>
              <a:gd name="connsiteY12815" fmla="*/ 2263774 h 6857999"/>
              <a:gd name="connsiteX12816" fmla="*/ 885811 w 5286365"/>
              <a:gd name="connsiteY12816" fmla="*/ 2258219 h 6857999"/>
              <a:gd name="connsiteX12817" fmla="*/ 884620 w 5286365"/>
              <a:gd name="connsiteY12817" fmla="*/ 2252265 h 6857999"/>
              <a:gd name="connsiteX12818" fmla="*/ 884223 w 5286365"/>
              <a:gd name="connsiteY12818" fmla="*/ 2246312 h 6857999"/>
              <a:gd name="connsiteX12819" fmla="*/ 884223 w 5286365"/>
              <a:gd name="connsiteY12819" fmla="*/ 2239960 h 6857999"/>
              <a:gd name="connsiteX12820" fmla="*/ 884620 w 5286365"/>
              <a:gd name="connsiteY12820" fmla="*/ 2234008 h 6857999"/>
              <a:gd name="connsiteX12821" fmla="*/ 885811 w 5286365"/>
              <a:gd name="connsiteY12821" fmla="*/ 2228054 h 6857999"/>
              <a:gd name="connsiteX12822" fmla="*/ 887795 w 5286365"/>
              <a:gd name="connsiteY12822" fmla="*/ 2216147 h 6857999"/>
              <a:gd name="connsiteX12823" fmla="*/ 890176 w 5286365"/>
              <a:gd name="connsiteY12823" fmla="*/ 2203845 h 6857999"/>
              <a:gd name="connsiteX12824" fmla="*/ 892556 w 5286365"/>
              <a:gd name="connsiteY12824" fmla="*/ 2191544 h 6857999"/>
              <a:gd name="connsiteX12825" fmla="*/ 894144 w 5286365"/>
              <a:gd name="connsiteY12825" fmla="*/ 2178844 h 6857999"/>
              <a:gd name="connsiteX12826" fmla="*/ 894540 w 5286365"/>
              <a:gd name="connsiteY12826" fmla="*/ 2172890 h 6857999"/>
              <a:gd name="connsiteX12827" fmla="*/ 894540 w 5286365"/>
              <a:gd name="connsiteY12827" fmla="*/ 2166145 h 6857999"/>
              <a:gd name="connsiteX12828" fmla="*/ 893747 w 5286365"/>
              <a:gd name="connsiteY12828" fmla="*/ 2160191 h 6857999"/>
              <a:gd name="connsiteX12829" fmla="*/ 892556 w 5286365"/>
              <a:gd name="connsiteY12829" fmla="*/ 2153841 h 6857999"/>
              <a:gd name="connsiteX12830" fmla="*/ 891366 w 5286365"/>
              <a:gd name="connsiteY12830" fmla="*/ 2147093 h 6857999"/>
              <a:gd name="connsiteX12831" fmla="*/ 888588 w 5286365"/>
              <a:gd name="connsiteY12831" fmla="*/ 2140745 h 6857999"/>
              <a:gd name="connsiteX12832" fmla="*/ 885017 w 5286365"/>
              <a:gd name="connsiteY12832" fmla="*/ 2134396 h 6857999"/>
              <a:gd name="connsiteX12833" fmla="*/ 881049 w 5286365"/>
              <a:gd name="connsiteY12833" fmla="*/ 2127647 h 6857999"/>
              <a:gd name="connsiteX12834" fmla="*/ 876287 w 5286365"/>
              <a:gd name="connsiteY12834" fmla="*/ 2120503 h 6857999"/>
              <a:gd name="connsiteX12835" fmla="*/ 873510 w 5286365"/>
              <a:gd name="connsiteY12835" fmla="*/ 2117727 h 6857999"/>
              <a:gd name="connsiteX12836" fmla="*/ 877081 w 5286365"/>
              <a:gd name="connsiteY12836" fmla="*/ 2120106 h 6857999"/>
              <a:gd name="connsiteX12837" fmla="*/ 880652 w 5286365"/>
              <a:gd name="connsiteY12837" fmla="*/ 2122489 h 6857999"/>
              <a:gd name="connsiteX12838" fmla="*/ 884223 w 5286365"/>
              <a:gd name="connsiteY12838" fmla="*/ 2124870 h 6857999"/>
              <a:gd name="connsiteX12839" fmla="*/ 890572 w 5286365"/>
              <a:gd name="connsiteY12839" fmla="*/ 2127252 h 6857999"/>
              <a:gd name="connsiteX12840" fmla="*/ 897715 w 5286365"/>
              <a:gd name="connsiteY12840" fmla="*/ 2129631 h 6857999"/>
              <a:gd name="connsiteX12841" fmla="*/ 904858 w 5286365"/>
              <a:gd name="connsiteY12841" fmla="*/ 2132410 h 6857999"/>
              <a:gd name="connsiteX12842" fmla="*/ 911603 w 5286365"/>
              <a:gd name="connsiteY12842" fmla="*/ 2135583 h 6857999"/>
              <a:gd name="connsiteX12843" fmla="*/ 915175 w 5286365"/>
              <a:gd name="connsiteY12843" fmla="*/ 2137569 h 6857999"/>
              <a:gd name="connsiteX12844" fmla="*/ 919143 w 5286365"/>
              <a:gd name="connsiteY12844" fmla="*/ 2140745 h 6857999"/>
              <a:gd name="connsiteX12845" fmla="*/ 922714 w 5286365"/>
              <a:gd name="connsiteY12845" fmla="*/ 2143921 h 6857999"/>
              <a:gd name="connsiteX12846" fmla="*/ 926285 w 5286365"/>
              <a:gd name="connsiteY12846" fmla="*/ 2147889 h 6857999"/>
              <a:gd name="connsiteX12847" fmla="*/ 929857 w 5286365"/>
              <a:gd name="connsiteY12847" fmla="*/ 2146697 h 6857999"/>
              <a:gd name="connsiteX12848" fmla="*/ 931841 w 5286365"/>
              <a:gd name="connsiteY12848" fmla="*/ 2145109 h 6857999"/>
              <a:gd name="connsiteX12849" fmla="*/ 933031 w 5286365"/>
              <a:gd name="connsiteY12849" fmla="*/ 2143921 h 6857999"/>
              <a:gd name="connsiteX12850" fmla="*/ 933428 w 5286365"/>
              <a:gd name="connsiteY12850" fmla="*/ 2141935 h 6857999"/>
              <a:gd name="connsiteX12851" fmla="*/ 933031 w 5286365"/>
              <a:gd name="connsiteY12851" fmla="*/ 2139554 h 6857999"/>
              <a:gd name="connsiteX12852" fmla="*/ 931444 w 5286365"/>
              <a:gd name="connsiteY12852" fmla="*/ 2138364 h 6857999"/>
              <a:gd name="connsiteX12853" fmla="*/ 929460 w 5286365"/>
              <a:gd name="connsiteY12853" fmla="*/ 2136777 h 6857999"/>
              <a:gd name="connsiteX12854" fmla="*/ 926285 w 5286365"/>
              <a:gd name="connsiteY12854" fmla="*/ 2136378 h 6857999"/>
              <a:gd name="connsiteX12855" fmla="*/ 933031 w 5286365"/>
              <a:gd name="connsiteY12855" fmla="*/ 2136777 h 6857999"/>
              <a:gd name="connsiteX12856" fmla="*/ 938190 w 5286365"/>
              <a:gd name="connsiteY12856" fmla="*/ 2136378 h 6857999"/>
              <a:gd name="connsiteX12857" fmla="*/ 943745 w 5286365"/>
              <a:gd name="connsiteY12857" fmla="*/ 2135583 h 6857999"/>
              <a:gd name="connsiteX12858" fmla="*/ 948507 w 5286365"/>
              <a:gd name="connsiteY12858" fmla="*/ 2134791 h 6857999"/>
              <a:gd name="connsiteX12859" fmla="*/ 952475 w 5286365"/>
              <a:gd name="connsiteY12859" fmla="*/ 2133599 h 6857999"/>
              <a:gd name="connsiteX12860" fmla="*/ 956443 w 5286365"/>
              <a:gd name="connsiteY12860" fmla="*/ 2132410 h 6857999"/>
              <a:gd name="connsiteX12861" fmla="*/ 959617 w 5286365"/>
              <a:gd name="connsiteY12861" fmla="*/ 2130026 h 6857999"/>
              <a:gd name="connsiteX12862" fmla="*/ 961998 w 5286365"/>
              <a:gd name="connsiteY12862" fmla="*/ 2128042 h 6857999"/>
              <a:gd name="connsiteX12863" fmla="*/ 964379 w 5286365"/>
              <a:gd name="connsiteY12863" fmla="*/ 2125663 h 6857999"/>
              <a:gd name="connsiteX12864" fmla="*/ 965966 w 5286365"/>
              <a:gd name="connsiteY12864" fmla="*/ 2123280 h 6857999"/>
              <a:gd name="connsiteX12865" fmla="*/ 967553 w 5286365"/>
              <a:gd name="connsiteY12865" fmla="*/ 2120106 h 6857999"/>
              <a:gd name="connsiteX12866" fmla="*/ 968347 w 5286365"/>
              <a:gd name="connsiteY12866" fmla="*/ 2117329 h 6857999"/>
              <a:gd name="connsiteX12867" fmla="*/ 969537 w 5286365"/>
              <a:gd name="connsiteY12867" fmla="*/ 2113758 h 6857999"/>
              <a:gd name="connsiteX12868" fmla="*/ 969537 w 5286365"/>
              <a:gd name="connsiteY12868" fmla="*/ 2110185 h 6857999"/>
              <a:gd name="connsiteX12869" fmla="*/ 969537 w 5286365"/>
              <a:gd name="connsiteY12869" fmla="*/ 2103041 h 6857999"/>
              <a:gd name="connsiteX12870" fmla="*/ 968347 w 5286365"/>
              <a:gd name="connsiteY12870" fmla="*/ 2095103 h 6857999"/>
              <a:gd name="connsiteX12871" fmla="*/ 966363 w 5286365"/>
              <a:gd name="connsiteY12871" fmla="*/ 2087164 h 6857999"/>
              <a:gd name="connsiteX12872" fmla="*/ 963982 w 5286365"/>
              <a:gd name="connsiteY12872" fmla="*/ 2078434 h 6857999"/>
              <a:gd name="connsiteX12873" fmla="*/ 960808 w 5286365"/>
              <a:gd name="connsiteY12873" fmla="*/ 2070497 h 6857999"/>
              <a:gd name="connsiteX12874" fmla="*/ 954856 w 5286365"/>
              <a:gd name="connsiteY12874" fmla="*/ 2054226 h 6857999"/>
              <a:gd name="connsiteX12875" fmla="*/ 948903 w 5286365"/>
              <a:gd name="connsiteY12875" fmla="*/ 2039939 h 6857999"/>
              <a:gd name="connsiteX12876" fmla="*/ 954062 w 5286365"/>
              <a:gd name="connsiteY12876" fmla="*/ 2041524 h 6857999"/>
              <a:gd name="connsiteX12877" fmla="*/ 958030 w 5286365"/>
              <a:gd name="connsiteY12877" fmla="*/ 2043509 h 6857999"/>
              <a:gd name="connsiteX12878" fmla="*/ 961601 w 5286365"/>
              <a:gd name="connsiteY12878" fmla="*/ 2045893 h 6857999"/>
              <a:gd name="connsiteX12879" fmla="*/ 964776 w 5286365"/>
              <a:gd name="connsiteY12879" fmla="*/ 2048271 h 6857999"/>
              <a:gd name="connsiteX12880" fmla="*/ 967950 w 5286365"/>
              <a:gd name="connsiteY12880" fmla="*/ 2051444 h 6857999"/>
              <a:gd name="connsiteX12881" fmla="*/ 970331 w 5286365"/>
              <a:gd name="connsiteY12881" fmla="*/ 2054226 h 6857999"/>
              <a:gd name="connsiteX12882" fmla="*/ 975093 w 5286365"/>
              <a:gd name="connsiteY12882" fmla="*/ 2061368 h 6857999"/>
              <a:gd name="connsiteX12883" fmla="*/ 978664 w 5286365"/>
              <a:gd name="connsiteY12883" fmla="*/ 2068514 h 6857999"/>
              <a:gd name="connsiteX12884" fmla="*/ 981839 w 5286365"/>
              <a:gd name="connsiteY12884" fmla="*/ 2076052 h 6857999"/>
              <a:gd name="connsiteX12885" fmla="*/ 985410 w 5286365"/>
              <a:gd name="connsiteY12885" fmla="*/ 2083593 h 6857999"/>
              <a:gd name="connsiteX12886" fmla="*/ 989378 w 5286365"/>
              <a:gd name="connsiteY12886" fmla="*/ 2090735 h 6857999"/>
              <a:gd name="connsiteX12887" fmla="*/ 992949 w 5286365"/>
              <a:gd name="connsiteY12887" fmla="*/ 2088358 h 6857999"/>
              <a:gd name="connsiteX12888" fmla="*/ 995727 w 5286365"/>
              <a:gd name="connsiteY12888" fmla="*/ 2085977 h 6857999"/>
              <a:gd name="connsiteX12889" fmla="*/ 998108 w 5286365"/>
              <a:gd name="connsiteY12889" fmla="*/ 2083196 h 6857999"/>
              <a:gd name="connsiteX12890" fmla="*/ 1000092 w 5286365"/>
              <a:gd name="connsiteY12890" fmla="*/ 2079623 h 6857999"/>
              <a:gd name="connsiteX12891" fmla="*/ 1002076 w 5286365"/>
              <a:gd name="connsiteY12891" fmla="*/ 2076052 h 6857999"/>
              <a:gd name="connsiteX12892" fmla="*/ 1003266 w 5286365"/>
              <a:gd name="connsiteY12892" fmla="*/ 2072481 h 6857999"/>
              <a:gd name="connsiteX12893" fmla="*/ 1003663 w 5286365"/>
              <a:gd name="connsiteY12893" fmla="*/ 2068910 h 6857999"/>
              <a:gd name="connsiteX12894" fmla="*/ 1003663 w 5286365"/>
              <a:gd name="connsiteY12894" fmla="*/ 2065337 h 6857999"/>
              <a:gd name="connsiteX12895" fmla="*/ 1002473 w 5286365"/>
              <a:gd name="connsiteY12895" fmla="*/ 2061766 h 6857999"/>
              <a:gd name="connsiteX12896" fmla="*/ 1001282 w 5286365"/>
              <a:gd name="connsiteY12896" fmla="*/ 2058988 h 6857999"/>
              <a:gd name="connsiteX12897" fmla="*/ 998505 w 5286365"/>
              <a:gd name="connsiteY12897" fmla="*/ 2056606 h 6857999"/>
              <a:gd name="connsiteX12898" fmla="*/ 995727 w 5286365"/>
              <a:gd name="connsiteY12898" fmla="*/ 2053826 h 6857999"/>
              <a:gd name="connsiteX12899" fmla="*/ 991759 w 5286365"/>
              <a:gd name="connsiteY12899" fmla="*/ 2052241 h 6857999"/>
              <a:gd name="connsiteX12900" fmla="*/ 986600 w 5286365"/>
              <a:gd name="connsiteY12900" fmla="*/ 2051053 h 6857999"/>
              <a:gd name="connsiteX12901" fmla="*/ 980648 w 5286365"/>
              <a:gd name="connsiteY12901" fmla="*/ 2051053 h 6857999"/>
              <a:gd name="connsiteX12902" fmla="*/ 973109 w 5286365"/>
              <a:gd name="connsiteY12902" fmla="*/ 2051053 h 6857999"/>
              <a:gd name="connsiteX12903" fmla="*/ 976680 w 5286365"/>
              <a:gd name="connsiteY12903" fmla="*/ 2044700 h 6857999"/>
              <a:gd name="connsiteX12904" fmla="*/ 977870 w 5286365"/>
              <a:gd name="connsiteY12904" fmla="*/ 2041921 h 6857999"/>
              <a:gd name="connsiteX12905" fmla="*/ 978664 w 5286365"/>
              <a:gd name="connsiteY12905" fmla="*/ 2039540 h 6857999"/>
              <a:gd name="connsiteX12906" fmla="*/ 979061 w 5286365"/>
              <a:gd name="connsiteY12906" fmla="*/ 2036763 h 6857999"/>
              <a:gd name="connsiteX12907" fmla="*/ 979061 w 5286365"/>
              <a:gd name="connsiteY12907" fmla="*/ 2034380 h 6857999"/>
              <a:gd name="connsiteX12908" fmla="*/ 978664 w 5286365"/>
              <a:gd name="connsiteY12908" fmla="*/ 2029223 h 6857999"/>
              <a:gd name="connsiteX12909" fmla="*/ 977474 w 5286365"/>
              <a:gd name="connsiteY12909" fmla="*/ 2024461 h 6857999"/>
              <a:gd name="connsiteX12910" fmla="*/ 975490 w 5286365"/>
              <a:gd name="connsiteY12910" fmla="*/ 2018904 h 6857999"/>
              <a:gd name="connsiteX12911" fmla="*/ 973902 w 5286365"/>
              <a:gd name="connsiteY12911" fmla="*/ 2012948 h 6857999"/>
              <a:gd name="connsiteX12912" fmla="*/ 972315 w 5286365"/>
              <a:gd name="connsiteY12912" fmla="*/ 2005804 h 6857999"/>
              <a:gd name="connsiteX12913" fmla="*/ 974696 w 5286365"/>
              <a:gd name="connsiteY12913" fmla="*/ 2003029 h 6857999"/>
              <a:gd name="connsiteX12914" fmla="*/ 976680 w 5286365"/>
              <a:gd name="connsiteY12914" fmla="*/ 2002233 h 6857999"/>
              <a:gd name="connsiteX12915" fmla="*/ 977474 w 5286365"/>
              <a:gd name="connsiteY12915" fmla="*/ 2002630 h 6857999"/>
              <a:gd name="connsiteX12916" fmla="*/ 979061 w 5286365"/>
              <a:gd name="connsiteY12916" fmla="*/ 2003824 h 6857999"/>
              <a:gd name="connsiteX12917" fmla="*/ 979458 w 5286365"/>
              <a:gd name="connsiteY12917" fmla="*/ 2005804 h 6857999"/>
              <a:gd name="connsiteX12918" fmla="*/ 980648 w 5286365"/>
              <a:gd name="connsiteY12918" fmla="*/ 2008187 h 6857999"/>
              <a:gd name="connsiteX12919" fmla="*/ 981839 w 5286365"/>
              <a:gd name="connsiteY12919" fmla="*/ 2014933 h 6857999"/>
              <a:gd name="connsiteX12920" fmla="*/ 983426 w 5286365"/>
              <a:gd name="connsiteY12920" fmla="*/ 2021681 h 6857999"/>
              <a:gd name="connsiteX12921" fmla="*/ 985013 w 5286365"/>
              <a:gd name="connsiteY12921" fmla="*/ 2025252 h 6857999"/>
              <a:gd name="connsiteX12922" fmla="*/ 986600 w 5286365"/>
              <a:gd name="connsiteY12922" fmla="*/ 2028428 h 6857999"/>
              <a:gd name="connsiteX12923" fmla="*/ 988584 w 5286365"/>
              <a:gd name="connsiteY12923" fmla="*/ 2030809 h 6857999"/>
              <a:gd name="connsiteX12924" fmla="*/ 990568 w 5286365"/>
              <a:gd name="connsiteY12924" fmla="*/ 2032794 h 6857999"/>
              <a:gd name="connsiteX12925" fmla="*/ 993743 w 5286365"/>
              <a:gd name="connsiteY12925" fmla="*/ 2033985 h 6857999"/>
              <a:gd name="connsiteX12926" fmla="*/ 996917 w 5286365"/>
              <a:gd name="connsiteY12926" fmla="*/ 2033985 h 6857999"/>
              <a:gd name="connsiteX12927" fmla="*/ 1000092 w 5286365"/>
              <a:gd name="connsiteY12927" fmla="*/ 2032398 h 6857999"/>
              <a:gd name="connsiteX12928" fmla="*/ 1002473 w 5286365"/>
              <a:gd name="connsiteY12928" fmla="*/ 2030809 h 6857999"/>
              <a:gd name="connsiteX12929" fmla="*/ 1005250 w 5286365"/>
              <a:gd name="connsiteY12929" fmla="*/ 2028825 h 6857999"/>
              <a:gd name="connsiteX12930" fmla="*/ 1007234 w 5286365"/>
              <a:gd name="connsiteY12930" fmla="*/ 2026841 h 6857999"/>
              <a:gd name="connsiteX12931" fmla="*/ 1010806 w 5286365"/>
              <a:gd name="connsiteY12931" fmla="*/ 2021681 h 6857999"/>
              <a:gd name="connsiteX12932" fmla="*/ 1013187 w 5286365"/>
              <a:gd name="connsiteY12932" fmla="*/ 2016126 h 6857999"/>
              <a:gd name="connsiteX12933" fmla="*/ 1015171 w 5286365"/>
              <a:gd name="connsiteY12933" fmla="*/ 2010173 h 6857999"/>
              <a:gd name="connsiteX12934" fmla="*/ 1015964 w 5286365"/>
              <a:gd name="connsiteY12934" fmla="*/ 2003824 h 6857999"/>
              <a:gd name="connsiteX12935" fmla="*/ 1016758 w 5286365"/>
              <a:gd name="connsiteY12935" fmla="*/ 1997074 h 6857999"/>
              <a:gd name="connsiteX12936" fmla="*/ 1016758 w 5286365"/>
              <a:gd name="connsiteY12936" fmla="*/ 1990723 h 6857999"/>
              <a:gd name="connsiteX12937" fmla="*/ 1016758 w 5286365"/>
              <a:gd name="connsiteY12937" fmla="*/ 1983979 h 6857999"/>
              <a:gd name="connsiteX12938" fmla="*/ 1015964 w 5286365"/>
              <a:gd name="connsiteY12938" fmla="*/ 1978024 h 6857999"/>
              <a:gd name="connsiteX12939" fmla="*/ 1013980 w 5286365"/>
              <a:gd name="connsiteY12939" fmla="*/ 1966912 h 6857999"/>
              <a:gd name="connsiteX12940" fmla="*/ 1011599 w 5286365"/>
              <a:gd name="connsiteY12940" fmla="*/ 1954610 h 6857999"/>
              <a:gd name="connsiteX12941" fmla="*/ 1010012 w 5286365"/>
              <a:gd name="connsiteY12941" fmla="*/ 1935560 h 6857999"/>
              <a:gd name="connsiteX12942" fmla="*/ 1010012 w 5286365"/>
              <a:gd name="connsiteY12942" fmla="*/ 1930795 h 6857999"/>
              <a:gd name="connsiteX12943" fmla="*/ 1010806 w 5286365"/>
              <a:gd name="connsiteY12943" fmla="*/ 1930398 h 6857999"/>
              <a:gd name="connsiteX12944" fmla="*/ 1011599 w 5286365"/>
              <a:gd name="connsiteY12944" fmla="*/ 1931589 h 6857999"/>
              <a:gd name="connsiteX12945" fmla="*/ 1009615 w 5286365"/>
              <a:gd name="connsiteY12945" fmla="*/ 1926034 h 6857999"/>
              <a:gd name="connsiteX12946" fmla="*/ 1008425 w 5286365"/>
              <a:gd name="connsiteY12946" fmla="*/ 1920874 h 6857999"/>
              <a:gd name="connsiteX12947" fmla="*/ 1008028 w 5286365"/>
              <a:gd name="connsiteY12947" fmla="*/ 1915714 h 6857999"/>
              <a:gd name="connsiteX12948" fmla="*/ 1009218 w 5286365"/>
              <a:gd name="connsiteY12948" fmla="*/ 1911350 h 6857999"/>
              <a:gd name="connsiteX12949" fmla="*/ 1010806 w 5286365"/>
              <a:gd name="connsiteY12949" fmla="*/ 1907383 h 6857999"/>
              <a:gd name="connsiteX12950" fmla="*/ 1011996 w 5286365"/>
              <a:gd name="connsiteY12950" fmla="*/ 1903015 h 6857999"/>
              <a:gd name="connsiteX12951" fmla="*/ 1014774 w 5286365"/>
              <a:gd name="connsiteY12951" fmla="*/ 1899444 h 6857999"/>
              <a:gd name="connsiteX12952" fmla="*/ 1017155 w 5286365"/>
              <a:gd name="connsiteY12952" fmla="*/ 1895475 h 6857999"/>
              <a:gd name="connsiteX12953" fmla="*/ 1023107 w 5286365"/>
              <a:gd name="connsiteY12953" fmla="*/ 1888727 h 6857999"/>
              <a:gd name="connsiteX12954" fmla="*/ 1028265 w 5286365"/>
              <a:gd name="connsiteY12954" fmla="*/ 1882378 h 6857999"/>
              <a:gd name="connsiteX12955" fmla="*/ 1030646 w 5286365"/>
              <a:gd name="connsiteY12955" fmla="*/ 1878807 h 6857999"/>
              <a:gd name="connsiteX12956" fmla="*/ 1032630 w 5286365"/>
              <a:gd name="connsiteY12956" fmla="*/ 1875632 h 6857999"/>
              <a:gd name="connsiteX12957" fmla="*/ 1034217 w 5286365"/>
              <a:gd name="connsiteY12957" fmla="*/ 1872059 h 6857999"/>
              <a:gd name="connsiteX12958" fmla="*/ 1034614 w 5286365"/>
              <a:gd name="connsiteY12958" fmla="*/ 1869283 h 6857999"/>
              <a:gd name="connsiteX12959" fmla="*/ 1034217 w 5286365"/>
              <a:gd name="connsiteY12959" fmla="*/ 1867696 h 6857999"/>
              <a:gd name="connsiteX12960" fmla="*/ 1033821 w 5286365"/>
              <a:gd name="connsiteY12960" fmla="*/ 1866901 h 6857999"/>
              <a:gd name="connsiteX12961" fmla="*/ 1030646 w 5286365"/>
              <a:gd name="connsiteY12961" fmla="*/ 1864123 h 6857999"/>
              <a:gd name="connsiteX12962" fmla="*/ 1021520 w 5286365"/>
              <a:gd name="connsiteY12962" fmla="*/ 1858170 h 6857999"/>
              <a:gd name="connsiteX12963" fmla="*/ 1017155 w 5286365"/>
              <a:gd name="connsiteY12963" fmla="*/ 1854597 h 6857999"/>
              <a:gd name="connsiteX12964" fmla="*/ 1014774 w 5286365"/>
              <a:gd name="connsiteY12964" fmla="*/ 1852617 h 6857999"/>
              <a:gd name="connsiteX12965" fmla="*/ 1013187 w 5286365"/>
              <a:gd name="connsiteY12965" fmla="*/ 1850629 h 6857999"/>
              <a:gd name="connsiteX12966" fmla="*/ 1011599 w 5286365"/>
              <a:gd name="connsiteY12966" fmla="*/ 1848251 h 6857999"/>
              <a:gd name="connsiteX12967" fmla="*/ 1010806 w 5286365"/>
              <a:gd name="connsiteY12967" fmla="*/ 1846264 h 6857999"/>
              <a:gd name="connsiteX12968" fmla="*/ 1010012 w 5286365"/>
              <a:gd name="connsiteY12968" fmla="*/ 1843487 h 6857999"/>
              <a:gd name="connsiteX12969" fmla="*/ 1010012 w 5286365"/>
              <a:gd name="connsiteY12969" fmla="*/ 1840707 h 6857999"/>
              <a:gd name="connsiteX12970" fmla="*/ 1012790 w 5286365"/>
              <a:gd name="connsiteY12970" fmla="*/ 1824039 h 6857999"/>
              <a:gd name="connsiteX12971" fmla="*/ 1015171 w 5286365"/>
              <a:gd name="connsiteY12971" fmla="*/ 1803404 h 6857999"/>
              <a:gd name="connsiteX12972" fmla="*/ 1015964 w 5286365"/>
              <a:gd name="connsiteY12972" fmla="*/ 1791896 h 6857999"/>
              <a:gd name="connsiteX12973" fmla="*/ 1016758 w 5286365"/>
              <a:gd name="connsiteY12973" fmla="*/ 1780382 h 6857999"/>
              <a:gd name="connsiteX12974" fmla="*/ 1017155 w 5286365"/>
              <a:gd name="connsiteY12974" fmla="*/ 1767682 h 6857999"/>
              <a:gd name="connsiteX12975" fmla="*/ 1016758 w 5286365"/>
              <a:gd name="connsiteY12975" fmla="*/ 1755379 h 6857999"/>
              <a:gd name="connsiteX12976" fmla="*/ 1015567 w 5286365"/>
              <a:gd name="connsiteY12976" fmla="*/ 1742279 h 6857999"/>
              <a:gd name="connsiteX12977" fmla="*/ 1013980 w 5286365"/>
              <a:gd name="connsiteY12977" fmla="*/ 1729187 h 6857999"/>
              <a:gd name="connsiteX12978" fmla="*/ 1011599 w 5286365"/>
              <a:gd name="connsiteY12978" fmla="*/ 1716088 h 6857999"/>
              <a:gd name="connsiteX12979" fmla="*/ 1008028 w 5286365"/>
              <a:gd name="connsiteY12979" fmla="*/ 1702994 h 6857999"/>
              <a:gd name="connsiteX12980" fmla="*/ 1003663 w 5286365"/>
              <a:gd name="connsiteY12980" fmla="*/ 1690687 h 6857999"/>
              <a:gd name="connsiteX12981" fmla="*/ 1001282 w 5286365"/>
              <a:gd name="connsiteY12981" fmla="*/ 1683939 h 6857999"/>
              <a:gd name="connsiteX12982" fmla="*/ 998108 w 5286365"/>
              <a:gd name="connsiteY12982" fmla="*/ 1677588 h 6857999"/>
              <a:gd name="connsiteX12983" fmla="*/ 994933 w 5286365"/>
              <a:gd name="connsiteY12983" fmla="*/ 1671639 h 6857999"/>
              <a:gd name="connsiteX12984" fmla="*/ 991759 w 5286365"/>
              <a:gd name="connsiteY12984" fmla="*/ 1665286 h 6857999"/>
              <a:gd name="connsiteX12985" fmla="*/ 987394 w 5286365"/>
              <a:gd name="connsiteY12985" fmla="*/ 1659335 h 6857999"/>
              <a:gd name="connsiteX12986" fmla="*/ 983426 w 5286365"/>
              <a:gd name="connsiteY12986" fmla="*/ 1653379 h 6857999"/>
              <a:gd name="connsiteX12987" fmla="*/ 986204 w 5286365"/>
              <a:gd name="connsiteY12987" fmla="*/ 1651794 h 6857999"/>
              <a:gd name="connsiteX12988" fmla="*/ 989378 w 5286365"/>
              <a:gd name="connsiteY12988" fmla="*/ 1651004 h 6857999"/>
              <a:gd name="connsiteX12989" fmla="*/ 996917 w 5286365"/>
              <a:gd name="connsiteY12989" fmla="*/ 1649014 h 6857999"/>
              <a:gd name="connsiteX12990" fmla="*/ 1000489 w 5286365"/>
              <a:gd name="connsiteY12990" fmla="*/ 1647825 h 6857999"/>
              <a:gd name="connsiteX12991" fmla="*/ 1003663 w 5286365"/>
              <a:gd name="connsiteY12991" fmla="*/ 1647032 h 6857999"/>
              <a:gd name="connsiteX12992" fmla="*/ 1005647 w 5286365"/>
              <a:gd name="connsiteY12992" fmla="*/ 1645047 h 6857999"/>
              <a:gd name="connsiteX12993" fmla="*/ 1006441 w 5286365"/>
              <a:gd name="connsiteY12993" fmla="*/ 1643461 h 6857999"/>
              <a:gd name="connsiteX12994" fmla="*/ 1007234 w 5286365"/>
              <a:gd name="connsiteY12994" fmla="*/ 1642266 h 6857999"/>
              <a:gd name="connsiteX12995" fmla="*/ 1011203 w 5286365"/>
              <a:gd name="connsiteY12995" fmla="*/ 1643858 h 6857999"/>
              <a:gd name="connsiteX12996" fmla="*/ 1013980 w 5286365"/>
              <a:gd name="connsiteY12996" fmla="*/ 1645443 h 6857999"/>
              <a:gd name="connsiteX12997" fmla="*/ 1015567 w 5286365"/>
              <a:gd name="connsiteY12997" fmla="*/ 1647032 h 6857999"/>
              <a:gd name="connsiteX12998" fmla="*/ 1015964 w 5286365"/>
              <a:gd name="connsiteY12998" fmla="*/ 1647825 h 6857999"/>
              <a:gd name="connsiteX12999" fmla="*/ 1015171 w 5286365"/>
              <a:gd name="connsiteY12999" fmla="*/ 1649413 h 6857999"/>
              <a:gd name="connsiteX13000" fmla="*/ 1013980 w 5286365"/>
              <a:gd name="connsiteY13000" fmla="*/ 1651004 h 6857999"/>
              <a:gd name="connsiteX13001" fmla="*/ 1010012 w 5286365"/>
              <a:gd name="connsiteY13001" fmla="*/ 1653780 h 6857999"/>
              <a:gd name="connsiteX13002" fmla="*/ 1005250 w 5286365"/>
              <a:gd name="connsiteY13002" fmla="*/ 1657353 h 6857999"/>
              <a:gd name="connsiteX13003" fmla="*/ 1002473 w 5286365"/>
              <a:gd name="connsiteY13003" fmla="*/ 1659335 h 6857999"/>
              <a:gd name="connsiteX13004" fmla="*/ 1000489 w 5286365"/>
              <a:gd name="connsiteY13004" fmla="*/ 1661320 h 6857999"/>
              <a:gd name="connsiteX13005" fmla="*/ 998901 w 5286365"/>
              <a:gd name="connsiteY13005" fmla="*/ 1663302 h 6857999"/>
              <a:gd name="connsiteX13006" fmla="*/ 998505 w 5286365"/>
              <a:gd name="connsiteY13006" fmla="*/ 1665286 h 6857999"/>
              <a:gd name="connsiteX13007" fmla="*/ 998505 w 5286365"/>
              <a:gd name="connsiteY13007" fmla="*/ 1668068 h 6857999"/>
              <a:gd name="connsiteX13008" fmla="*/ 999695 w 5286365"/>
              <a:gd name="connsiteY13008" fmla="*/ 1670444 h 6857999"/>
              <a:gd name="connsiteX13009" fmla="*/ 1006441 w 5286365"/>
              <a:gd name="connsiteY13009" fmla="*/ 1669651 h 6857999"/>
              <a:gd name="connsiteX13010" fmla="*/ 1013187 w 5286365"/>
              <a:gd name="connsiteY13010" fmla="*/ 1666875 h 6857999"/>
              <a:gd name="connsiteX13011" fmla="*/ 1018345 w 5286365"/>
              <a:gd name="connsiteY13011" fmla="*/ 1664495 h 6857999"/>
              <a:gd name="connsiteX13012" fmla="*/ 1022710 w 5286365"/>
              <a:gd name="connsiteY13012" fmla="*/ 1660924 h 6857999"/>
              <a:gd name="connsiteX13013" fmla="*/ 1026281 w 5286365"/>
              <a:gd name="connsiteY13013" fmla="*/ 1656952 h 6857999"/>
              <a:gd name="connsiteX13014" fmla="*/ 1028662 w 5286365"/>
              <a:gd name="connsiteY13014" fmla="*/ 1652587 h 6857999"/>
              <a:gd name="connsiteX13015" fmla="*/ 1030646 w 5286365"/>
              <a:gd name="connsiteY13015" fmla="*/ 1647825 h 6857999"/>
              <a:gd name="connsiteX13016" fmla="*/ 1032233 w 5286365"/>
              <a:gd name="connsiteY13016" fmla="*/ 1643061 h 6857999"/>
              <a:gd name="connsiteX13017" fmla="*/ 1033027 w 5286365"/>
              <a:gd name="connsiteY13017" fmla="*/ 1637506 h 6857999"/>
              <a:gd name="connsiteX13018" fmla="*/ 1033821 w 5286365"/>
              <a:gd name="connsiteY13018" fmla="*/ 1632344 h 6857999"/>
              <a:gd name="connsiteX13019" fmla="*/ 1033821 w 5286365"/>
              <a:gd name="connsiteY13019" fmla="*/ 1626791 h 6857999"/>
              <a:gd name="connsiteX13020" fmla="*/ 1033821 w 5286365"/>
              <a:gd name="connsiteY13020" fmla="*/ 1621629 h 6857999"/>
              <a:gd name="connsiteX13021" fmla="*/ 1032233 w 5286365"/>
              <a:gd name="connsiteY13021" fmla="*/ 1611312 h 6857999"/>
              <a:gd name="connsiteX13022" fmla="*/ 1030646 w 5286365"/>
              <a:gd name="connsiteY13022" fmla="*/ 1602183 h 6857999"/>
              <a:gd name="connsiteX13023" fmla="*/ 1027869 w 5286365"/>
              <a:gd name="connsiteY13023" fmla="*/ 1603772 h 6857999"/>
              <a:gd name="connsiteX13024" fmla="*/ 1025488 w 5286365"/>
              <a:gd name="connsiteY13024" fmla="*/ 1605756 h 6857999"/>
              <a:gd name="connsiteX13025" fmla="*/ 1021520 w 5286365"/>
              <a:gd name="connsiteY13025" fmla="*/ 1610122 h 6857999"/>
              <a:gd name="connsiteX13026" fmla="*/ 1019139 w 5286365"/>
              <a:gd name="connsiteY13026" fmla="*/ 1611709 h 6857999"/>
              <a:gd name="connsiteX13027" fmla="*/ 1015964 w 5286365"/>
              <a:gd name="connsiteY13027" fmla="*/ 1613296 h 6857999"/>
              <a:gd name="connsiteX13028" fmla="*/ 1011996 w 5286365"/>
              <a:gd name="connsiteY13028" fmla="*/ 1613693 h 6857999"/>
              <a:gd name="connsiteX13029" fmla="*/ 1006441 w 5286365"/>
              <a:gd name="connsiteY13029" fmla="*/ 1613693 h 6857999"/>
              <a:gd name="connsiteX13030" fmla="*/ 1008425 w 5286365"/>
              <a:gd name="connsiteY13030" fmla="*/ 1608138 h 6857999"/>
              <a:gd name="connsiteX13031" fmla="*/ 1011599 w 5286365"/>
              <a:gd name="connsiteY13031" fmla="*/ 1602585 h 6857999"/>
              <a:gd name="connsiteX13032" fmla="*/ 1018742 w 5286365"/>
              <a:gd name="connsiteY13032" fmla="*/ 1590673 h 6857999"/>
              <a:gd name="connsiteX13033" fmla="*/ 1026281 w 5286365"/>
              <a:gd name="connsiteY13033" fmla="*/ 1577975 h 6857999"/>
              <a:gd name="connsiteX13034" fmla="*/ 1029853 w 5286365"/>
              <a:gd name="connsiteY13034" fmla="*/ 1571625 h 6857999"/>
              <a:gd name="connsiteX13035" fmla="*/ 1032630 w 5286365"/>
              <a:gd name="connsiteY13035" fmla="*/ 1564881 h 6857999"/>
              <a:gd name="connsiteX13036" fmla="*/ 1034614 w 5286365"/>
              <a:gd name="connsiteY13036" fmla="*/ 1558530 h 6857999"/>
              <a:gd name="connsiteX13037" fmla="*/ 1036202 w 5286365"/>
              <a:gd name="connsiteY13037" fmla="*/ 1552573 h 6857999"/>
              <a:gd name="connsiteX13038" fmla="*/ 1036598 w 5286365"/>
              <a:gd name="connsiteY13038" fmla="*/ 1549399 h 6857999"/>
              <a:gd name="connsiteX13039" fmla="*/ 1036598 w 5286365"/>
              <a:gd name="connsiteY13039" fmla="*/ 1546620 h 6857999"/>
              <a:gd name="connsiteX13040" fmla="*/ 1036202 w 5286365"/>
              <a:gd name="connsiteY13040" fmla="*/ 1543447 h 6857999"/>
              <a:gd name="connsiteX13041" fmla="*/ 1035805 w 5286365"/>
              <a:gd name="connsiteY13041" fmla="*/ 1541066 h 6857999"/>
              <a:gd name="connsiteX13042" fmla="*/ 1034217 w 5286365"/>
              <a:gd name="connsiteY13042" fmla="*/ 1538287 h 6857999"/>
              <a:gd name="connsiteX13043" fmla="*/ 1032630 w 5286365"/>
              <a:gd name="connsiteY13043" fmla="*/ 1535905 h 6857999"/>
              <a:gd name="connsiteX13044" fmla="*/ 1030646 w 5286365"/>
              <a:gd name="connsiteY13044" fmla="*/ 1533525 h 6857999"/>
              <a:gd name="connsiteX13045" fmla="*/ 1028265 w 5286365"/>
              <a:gd name="connsiteY13045" fmla="*/ 1530749 h 6857999"/>
              <a:gd name="connsiteX13046" fmla="*/ 1025488 w 5286365"/>
              <a:gd name="connsiteY13046" fmla="*/ 1528761 h 6857999"/>
              <a:gd name="connsiteX13047" fmla="*/ 1022313 w 5286365"/>
              <a:gd name="connsiteY13047" fmla="*/ 1526391 h 6857999"/>
              <a:gd name="connsiteX13048" fmla="*/ 1018345 w 5286365"/>
              <a:gd name="connsiteY13048" fmla="*/ 1524804 h 6857999"/>
              <a:gd name="connsiteX13049" fmla="*/ 1013583 w 5286365"/>
              <a:gd name="connsiteY13049" fmla="*/ 1522818 h 6857999"/>
              <a:gd name="connsiteX13050" fmla="*/ 1013187 w 5286365"/>
              <a:gd name="connsiteY13050" fmla="*/ 1520835 h 6857999"/>
              <a:gd name="connsiteX13051" fmla="*/ 1012790 w 5286365"/>
              <a:gd name="connsiteY13051" fmla="*/ 1518850 h 6857999"/>
              <a:gd name="connsiteX13052" fmla="*/ 1013187 w 5286365"/>
              <a:gd name="connsiteY13052" fmla="*/ 1517262 h 6857999"/>
              <a:gd name="connsiteX13053" fmla="*/ 1013583 w 5286365"/>
              <a:gd name="connsiteY13053" fmla="*/ 1516070 h 6857999"/>
              <a:gd name="connsiteX13054" fmla="*/ 1014774 w 5286365"/>
              <a:gd name="connsiteY13054" fmla="*/ 1514882 h 6857999"/>
              <a:gd name="connsiteX13055" fmla="*/ 1015964 w 5286365"/>
              <a:gd name="connsiteY13055" fmla="*/ 1514486 h 6857999"/>
              <a:gd name="connsiteX13056" fmla="*/ 1019139 w 5286365"/>
              <a:gd name="connsiteY13056" fmla="*/ 1512896 h 6857999"/>
              <a:gd name="connsiteX13057" fmla="*/ 1023107 w 5286365"/>
              <a:gd name="connsiteY13057" fmla="*/ 1512501 h 6857999"/>
              <a:gd name="connsiteX13058" fmla="*/ 1027869 w 5286365"/>
              <a:gd name="connsiteY13058" fmla="*/ 1511708 h 6857999"/>
              <a:gd name="connsiteX13059" fmla="*/ 1037392 w 5286365"/>
              <a:gd name="connsiteY13059" fmla="*/ 1511309 h 6857999"/>
              <a:gd name="connsiteX13060" fmla="*/ 1035805 w 5286365"/>
              <a:gd name="connsiteY13060" fmla="*/ 1497021 h 6857999"/>
              <a:gd name="connsiteX13061" fmla="*/ 1034217 w 5286365"/>
              <a:gd name="connsiteY13061" fmla="*/ 1487100 h 6857999"/>
              <a:gd name="connsiteX13062" fmla="*/ 1033821 w 5286365"/>
              <a:gd name="connsiteY13062" fmla="*/ 1483925 h 6857999"/>
              <a:gd name="connsiteX13063" fmla="*/ 1032630 w 5286365"/>
              <a:gd name="connsiteY13063" fmla="*/ 1480354 h 6857999"/>
              <a:gd name="connsiteX13064" fmla="*/ 1030646 w 5286365"/>
              <a:gd name="connsiteY13064" fmla="*/ 1476383 h 6857999"/>
              <a:gd name="connsiteX13065" fmla="*/ 1028662 w 5286365"/>
              <a:gd name="connsiteY13065" fmla="*/ 1471622 h 6857999"/>
              <a:gd name="connsiteX13066" fmla="*/ 1024297 w 5286365"/>
              <a:gd name="connsiteY13066" fmla="*/ 1471225 h 6857999"/>
              <a:gd name="connsiteX13067" fmla="*/ 1020726 w 5286365"/>
              <a:gd name="connsiteY13067" fmla="*/ 1471622 h 6857999"/>
              <a:gd name="connsiteX13068" fmla="*/ 1018345 w 5286365"/>
              <a:gd name="connsiteY13068" fmla="*/ 1472812 h 6857999"/>
              <a:gd name="connsiteX13069" fmla="*/ 1015964 w 5286365"/>
              <a:gd name="connsiteY13069" fmla="*/ 1474400 h 6857999"/>
              <a:gd name="connsiteX13070" fmla="*/ 1014774 w 5286365"/>
              <a:gd name="connsiteY13070" fmla="*/ 1476383 h 6857999"/>
              <a:gd name="connsiteX13071" fmla="*/ 1013583 w 5286365"/>
              <a:gd name="connsiteY13071" fmla="*/ 1478369 h 6857999"/>
              <a:gd name="connsiteX13072" fmla="*/ 1012790 w 5286365"/>
              <a:gd name="connsiteY13072" fmla="*/ 1483132 h 6857999"/>
              <a:gd name="connsiteX13073" fmla="*/ 1007234 w 5286365"/>
              <a:gd name="connsiteY13073" fmla="*/ 1478766 h 6857999"/>
              <a:gd name="connsiteX13074" fmla="*/ 1003266 w 5286365"/>
              <a:gd name="connsiteY13074" fmla="*/ 1474798 h 6857999"/>
              <a:gd name="connsiteX13075" fmla="*/ 1000092 w 5286365"/>
              <a:gd name="connsiteY13075" fmla="*/ 1470829 h 6857999"/>
              <a:gd name="connsiteX13076" fmla="*/ 998901 w 5286365"/>
              <a:gd name="connsiteY13076" fmla="*/ 1466859 h 6857999"/>
              <a:gd name="connsiteX13077" fmla="*/ 998505 w 5286365"/>
              <a:gd name="connsiteY13077" fmla="*/ 1462097 h 6857999"/>
              <a:gd name="connsiteX13078" fmla="*/ 998901 w 5286365"/>
              <a:gd name="connsiteY13078" fmla="*/ 1458128 h 6857999"/>
              <a:gd name="connsiteX13079" fmla="*/ 1000489 w 5286365"/>
              <a:gd name="connsiteY13079" fmla="*/ 1454161 h 6857999"/>
              <a:gd name="connsiteX13080" fmla="*/ 1001679 w 5286365"/>
              <a:gd name="connsiteY13080" fmla="*/ 1449795 h 6857999"/>
              <a:gd name="connsiteX13081" fmla="*/ 1004457 w 5286365"/>
              <a:gd name="connsiteY13081" fmla="*/ 1441063 h 6857999"/>
              <a:gd name="connsiteX13082" fmla="*/ 1005647 w 5286365"/>
              <a:gd name="connsiteY13082" fmla="*/ 1435902 h 6857999"/>
              <a:gd name="connsiteX13083" fmla="*/ 1006044 w 5286365"/>
              <a:gd name="connsiteY13083" fmla="*/ 1431536 h 6857999"/>
              <a:gd name="connsiteX13084" fmla="*/ 1005250 w 5286365"/>
              <a:gd name="connsiteY13084" fmla="*/ 1426378 h 6857999"/>
              <a:gd name="connsiteX13085" fmla="*/ 1003663 w 5286365"/>
              <a:gd name="connsiteY13085" fmla="*/ 1421219 h 6857999"/>
              <a:gd name="connsiteX13086" fmla="*/ 1000489 w 5286365"/>
              <a:gd name="connsiteY13086" fmla="*/ 1415663 h 6857999"/>
              <a:gd name="connsiteX13087" fmla="*/ 995727 w 5286365"/>
              <a:gd name="connsiteY13087" fmla="*/ 1409311 h 6857999"/>
              <a:gd name="connsiteX13088" fmla="*/ 1001282 w 5286365"/>
              <a:gd name="connsiteY13088" fmla="*/ 1409311 h 6857999"/>
              <a:gd name="connsiteX13089" fmla="*/ 1005647 w 5286365"/>
              <a:gd name="connsiteY13089" fmla="*/ 1409311 h 6857999"/>
              <a:gd name="connsiteX13090" fmla="*/ 1009615 w 5286365"/>
              <a:gd name="connsiteY13090" fmla="*/ 1408519 h 6857999"/>
              <a:gd name="connsiteX13091" fmla="*/ 1012790 w 5286365"/>
              <a:gd name="connsiteY13091" fmla="*/ 1406931 h 6857999"/>
              <a:gd name="connsiteX13092" fmla="*/ 1015171 w 5286365"/>
              <a:gd name="connsiteY13092" fmla="*/ 1405344 h 6857999"/>
              <a:gd name="connsiteX13093" fmla="*/ 1017155 w 5286365"/>
              <a:gd name="connsiteY13093" fmla="*/ 1402962 h 6857999"/>
              <a:gd name="connsiteX13094" fmla="*/ 1018742 w 5286365"/>
              <a:gd name="connsiteY13094" fmla="*/ 1400977 h 6857999"/>
              <a:gd name="connsiteX13095" fmla="*/ 1020329 w 5286365"/>
              <a:gd name="connsiteY13095" fmla="*/ 1398596 h 6857999"/>
              <a:gd name="connsiteX13096" fmla="*/ 1022710 w 5286365"/>
              <a:gd name="connsiteY13096" fmla="*/ 1393040 h 6857999"/>
              <a:gd name="connsiteX13097" fmla="*/ 1025091 w 5286365"/>
              <a:gd name="connsiteY13097" fmla="*/ 1387881 h 6857999"/>
              <a:gd name="connsiteX13098" fmla="*/ 1027075 w 5286365"/>
              <a:gd name="connsiteY13098" fmla="*/ 1385896 h 6857999"/>
              <a:gd name="connsiteX13099" fmla="*/ 1029059 w 5286365"/>
              <a:gd name="connsiteY13099" fmla="*/ 1383913 h 6857999"/>
              <a:gd name="connsiteX13100" fmla="*/ 1032233 w 5286365"/>
              <a:gd name="connsiteY13100" fmla="*/ 1381928 h 6857999"/>
              <a:gd name="connsiteX13101" fmla="*/ 1035408 w 5286365"/>
              <a:gd name="connsiteY13101" fmla="*/ 1380738 h 6857999"/>
              <a:gd name="connsiteX13102" fmla="*/ 1029853 w 5286365"/>
              <a:gd name="connsiteY13102" fmla="*/ 1366847 h 6857999"/>
              <a:gd name="connsiteX13103" fmla="*/ 1024694 w 5286365"/>
              <a:gd name="connsiteY13103" fmla="*/ 1351369 h 6857999"/>
              <a:gd name="connsiteX13104" fmla="*/ 1019536 w 5286365"/>
              <a:gd name="connsiteY13104" fmla="*/ 1334700 h 6857999"/>
              <a:gd name="connsiteX13105" fmla="*/ 1015567 w 5286365"/>
              <a:gd name="connsiteY13105" fmla="*/ 1317238 h 6857999"/>
              <a:gd name="connsiteX13106" fmla="*/ 1011996 w 5286365"/>
              <a:gd name="connsiteY13106" fmla="*/ 1298583 h 6857999"/>
              <a:gd name="connsiteX13107" fmla="*/ 1009218 w 5286365"/>
              <a:gd name="connsiteY13107" fmla="*/ 1279535 h 6857999"/>
              <a:gd name="connsiteX13108" fmla="*/ 1007234 w 5286365"/>
              <a:gd name="connsiteY13108" fmla="*/ 1260087 h 6857999"/>
              <a:gd name="connsiteX13109" fmla="*/ 1005647 w 5286365"/>
              <a:gd name="connsiteY13109" fmla="*/ 1239848 h 6857999"/>
              <a:gd name="connsiteX13110" fmla="*/ 1004060 w 5286365"/>
              <a:gd name="connsiteY13110" fmla="*/ 1219607 h 6857999"/>
              <a:gd name="connsiteX13111" fmla="*/ 1004060 w 5286365"/>
              <a:gd name="connsiteY13111" fmla="*/ 1199763 h 6857999"/>
              <a:gd name="connsiteX13112" fmla="*/ 1004060 w 5286365"/>
              <a:gd name="connsiteY13112" fmla="*/ 1179519 h 6857999"/>
              <a:gd name="connsiteX13113" fmla="*/ 1005250 w 5286365"/>
              <a:gd name="connsiteY13113" fmla="*/ 1160073 h 6857999"/>
              <a:gd name="connsiteX13114" fmla="*/ 1006441 w 5286365"/>
              <a:gd name="connsiteY13114" fmla="*/ 1140629 h 6857999"/>
              <a:gd name="connsiteX13115" fmla="*/ 1008425 w 5286365"/>
              <a:gd name="connsiteY13115" fmla="*/ 1121577 h 6857999"/>
              <a:gd name="connsiteX13116" fmla="*/ 1011599 w 5286365"/>
              <a:gd name="connsiteY13116" fmla="*/ 1103320 h 6857999"/>
              <a:gd name="connsiteX13117" fmla="*/ 1015171 w 5286365"/>
              <a:gd name="connsiteY13117" fmla="*/ 1085857 h 6857999"/>
              <a:gd name="connsiteX13118" fmla="*/ 1010806 w 5286365"/>
              <a:gd name="connsiteY13118" fmla="*/ 1081890 h 6857999"/>
              <a:gd name="connsiteX13119" fmla="*/ 1007234 w 5286365"/>
              <a:gd name="connsiteY13119" fmla="*/ 1077920 h 6857999"/>
              <a:gd name="connsiteX13120" fmla="*/ 1003663 w 5286365"/>
              <a:gd name="connsiteY13120" fmla="*/ 1074349 h 6857999"/>
              <a:gd name="connsiteX13121" fmla="*/ 1001282 w 5286365"/>
              <a:gd name="connsiteY13121" fmla="*/ 1070382 h 6857999"/>
              <a:gd name="connsiteX13122" fmla="*/ 998505 w 5286365"/>
              <a:gd name="connsiteY13122" fmla="*/ 1066015 h 6857999"/>
              <a:gd name="connsiteX13123" fmla="*/ 996917 w 5286365"/>
              <a:gd name="connsiteY13123" fmla="*/ 1062048 h 6857999"/>
              <a:gd name="connsiteX13124" fmla="*/ 995727 w 5286365"/>
              <a:gd name="connsiteY13124" fmla="*/ 1058076 h 6857999"/>
              <a:gd name="connsiteX13125" fmla="*/ 994537 w 5286365"/>
              <a:gd name="connsiteY13125" fmla="*/ 1054107 h 6857999"/>
              <a:gd name="connsiteX13126" fmla="*/ 993743 w 5286365"/>
              <a:gd name="connsiteY13126" fmla="*/ 1050139 h 6857999"/>
              <a:gd name="connsiteX13127" fmla="*/ 992949 w 5286365"/>
              <a:gd name="connsiteY13127" fmla="*/ 1046172 h 6857999"/>
              <a:gd name="connsiteX13128" fmla="*/ 992949 w 5286365"/>
              <a:gd name="connsiteY13128" fmla="*/ 1038233 h 6857999"/>
              <a:gd name="connsiteX13129" fmla="*/ 994140 w 5286365"/>
              <a:gd name="connsiteY13129" fmla="*/ 1029900 h 6857999"/>
              <a:gd name="connsiteX13130" fmla="*/ 994933 w 5286365"/>
              <a:gd name="connsiteY13130" fmla="*/ 1021962 h 6857999"/>
              <a:gd name="connsiteX13131" fmla="*/ 997711 w 5286365"/>
              <a:gd name="connsiteY13131" fmla="*/ 1005294 h 6857999"/>
              <a:gd name="connsiteX13132" fmla="*/ 998505 w 5286365"/>
              <a:gd name="connsiteY13132" fmla="*/ 997355 h 6857999"/>
              <a:gd name="connsiteX13133" fmla="*/ 998901 w 5286365"/>
              <a:gd name="connsiteY13133" fmla="*/ 989020 h 6857999"/>
              <a:gd name="connsiteX13134" fmla="*/ 998505 w 5286365"/>
              <a:gd name="connsiteY13134" fmla="*/ 980289 h 6857999"/>
              <a:gd name="connsiteX13135" fmla="*/ 998108 w 5286365"/>
              <a:gd name="connsiteY13135" fmla="*/ 976320 h 6857999"/>
              <a:gd name="connsiteX13136" fmla="*/ 996917 w 5286365"/>
              <a:gd name="connsiteY13136" fmla="*/ 972354 h 6857999"/>
              <a:gd name="connsiteX13137" fmla="*/ 995727 w 5286365"/>
              <a:gd name="connsiteY13137" fmla="*/ 967987 h 6857999"/>
              <a:gd name="connsiteX13138" fmla="*/ 994140 w 5286365"/>
              <a:gd name="connsiteY13138" fmla="*/ 963625 h 6857999"/>
              <a:gd name="connsiteX13139" fmla="*/ 991759 w 5286365"/>
              <a:gd name="connsiteY13139" fmla="*/ 959652 h 6857999"/>
              <a:gd name="connsiteX13140" fmla="*/ 988981 w 5286365"/>
              <a:gd name="connsiteY13140" fmla="*/ 955288 h 6857999"/>
              <a:gd name="connsiteX13141" fmla="*/ 992552 w 5286365"/>
              <a:gd name="connsiteY13141" fmla="*/ 950922 h 6857999"/>
              <a:gd name="connsiteX13142" fmla="*/ 995727 w 5286365"/>
              <a:gd name="connsiteY13142" fmla="*/ 945762 h 6857999"/>
              <a:gd name="connsiteX13143" fmla="*/ 998901 w 5286365"/>
              <a:gd name="connsiteY13143" fmla="*/ 941397 h 6857999"/>
              <a:gd name="connsiteX13144" fmla="*/ 1002473 w 5286365"/>
              <a:gd name="connsiteY13144" fmla="*/ 936634 h 6857999"/>
              <a:gd name="connsiteX13145" fmla="*/ 1004457 w 5286365"/>
              <a:gd name="connsiteY13145" fmla="*/ 934651 h 6857999"/>
              <a:gd name="connsiteX13146" fmla="*/ 1006441 w 5286365"/>
              <a:gd name="connsiteY13146" fmla="*/ 932667 h 6857999"/>
              <a:gd name="connsiteX13147" fmla="*/ 1009615 w 5286365"/>
              <a:gd name="connsiteY13147" fmla="*/ 931078 h 6857999"/>
              <a:gd name="connsiteX13148" fmla="*/ 1012790 w 5286365"/>
              <a:gd name="connsiteY13148" fmla="*/ 929493 h 6857999"/>
              <a:gd name="connsiteX13149" fmla="*/ 1015567 w 5286365"/>
              <a:gd name="connsiteY13149" fmla="*/ 928300 h 6857999"/>
              <a:gd name="connsiteX13150" fmla="*/ 1019536 w 5286365"/>
              <a:gd name="connsiteY13150" fmla="*/ 927507 h 6857999"/>
              <a:gd name="connsiteX13151" fmla="*/ 1024297 w 5286365"/>
              <a:gd name="connsiteY13151" fmla="*/ 927109 h 6857999"/>
              <a:gd name="connsiteX13152" fmla="*/ 1028662 w 5286365"/>
              <a:gd name="connsiteY13152" fmla="*/ 926714 h 6857999"/>
              <a:gd name="connsiteX13153" fmla="*/ 1023504 w 5286365"/>
              <a:gd name="connsiteY13153" fmla="*/ 922745 h 6857999"/>
              <a:gd name="connsiteX13154" fmla="*/ 1020329 w 5286365"/>
              <a:gd name="connsiteY13154" fmla="*/ 919174 h 6857999"/>
              <a:gd name="connsiteX13155" fmla="*/ 1017155 w 5286365"/>
              <a:gd name="connsiteY13155" fmla="*/ 915207 h 6857999"/>
              <a:gd name="connsiteX13156" fmla="*/ 1015567 w 5286365"/>
              <a:gd name="connsiteY13156" fmla="*/ 911634 h 6857999"/>
              <a:gd name="connsiteX13157" fmla="*/ 1015171 w 5286365"/>
              <a:gd name="connsiteY13157" fmla="*/ 910046 h 6857999"/>
              <a:gd name="connsiteX13158" fmla="*/ 1014774 w 5286365"/>
              <a:gd name="connsiteY13158" fmla="*/ 908063 h 6857999"/>
              <a:gd name="connsiteX13159" fmla="*/ 1015567 w 5286365"/>
              <a:gd name="connsiteY13159" fmla="*/ 903697 h 6857999"/>
              <a:gd name="connsiteX13160" fmla="*/ 1017155 w 5286365"/>
              <a:gd name="connsiteY13160" fmla="*/ 898535 h 6857999"/>
              <a:gd name="connsiteX13161" fmla="*/ 1020329 w 5286365"/>
              <a:gd name="connsiteY13161" fmla="*/ 892582 h 6857999"/>
              <a:gd name="connsiteX13162" fmla="*/ 1019536 w 5286365"/>
              <a:gd name="connsiteY13162" fmla="*/ 890600 h 6857999"/>
              <a:gd name="connsiteX13163" fmla="*/ 1019139 w 5286365"/>
              <a:gd name="connsiteY13163" fmla="*/ 889011 h 6857999"/>
              <a:gd name="connsiteX13164" fmla="*/ 1018345 w 5286365"/>
              <a:gd name="connsiteY13164" fmla="*/ 888218 h 6857999"/>
              <a:gd name="connsiteX13165" fmla="*/ 1017155 w 5286365"/>
              <a:gd name="connsiteY13165" fmla="*/ 887425 h 6857999"/>
              <a:gd name="connsiteX13166" fmla="*/ 1015567 w 5286365"/>
              <a:gd name="connsiteY13166" fmla="*/ 888218 h 6857999"/>
              <a:gd name="connsiteX13167" fmla="*/ 1013980 w 5286365"/>
              <a:gd name="connsiteY13167" fmla="*/ 888614 h 6857999"/>
              <a:gd name="connsiteX13168" fmla="*/ 1010012 w 5286365"/>
              <a:gd name="connsiteY13168" fmla="*/ 890202 h 6857999"/>
              <a:gd name="connsiteX13169" fmla="*/ 1006044 w 5286365"/>
              <a:gd name="connsiteY13169" fmla="*/ 892582 h 6857999"/>
              <a:gd name="connsiteX13170" fmla="*/ 1000489 w 5286365"/>
              <a:gd name="connsiteY13170" fmla="*/ 894171 h 6857999"/>
              <a:gd name="connsiteX13171" fmla="*/ 998108 w 5286365"/>
              <a:gd name="connsiteY13171" fmla="*/ 894569 h 6857999"/>
              <a:gd name="connsiteX13172" fmla="*/ 994537 w 5286365"/>
              <a:gd name="connsiteY13172" fmla="*/ 894569 h 6857999"/>
              <a:gd name="connsiteX13173" fmla="*/ 991759 w 5286365"/>
              <a:gd name="connsiteY13173" fmla="*/ 894171 h 6857999"/>
              <a:gd name="connsiteX13174" fmla="*/ 988188 w 5286365"/>
              <a:gd name="connsiteY13174" fmla="*/ 892980 h 6857999"/>
              <a:gd name="connsiteX13175" fmla="*/ 989378 w 5286365"/>
              <a:gd name="connsiteY13175" fmla="*/ 888614 h 6857999"/>
              <a:gd name="connsiteX13176" fmla="*/ 990172 w 5286365"/>
              <a:gd name="connsiteY13176" fmla="*/ 884645 h 6857999"/>
              <a:gd name="connsiteX13177" fmla="*/ 990172 w 5286365"/>
              <a:gd name="connsiteY13177" fmla="*/ 881074 h 6857999"/>
              <a:gd name="connsiteX13178" fmla="*/ 990172 w 5286365"/>
              <a:gd name="connsiteY13178" fmla="*/ 877103 h 6857999"/>
              <a:gd name="connsiteX13179" fmla="*/ 989378 w 5286365"/>
              <a:gd name="connsiteY13179" fmla="*/ 873532 h 6857999"/>
              <a:gd name="connsiteX13180" fmla="*/ 988584 w 5286365"/>
              <a:gd name="connsiteY13180" fmla="*/ 869959 h 6857999"/>
              <a:gd name="connsiteX13181" fmla="*/ 987394 w 5286365"/>
              <a:gd name="connsiteY13181" fmla="*/ 866390 h 6857999"/>
              <a:gd name="connsiteX13182" fmla="*/ 986204 w 5286365"/>
              <a:gd name="connsiteY13182" fmla="*/ 863610 h 6857999"/>
              <a:gd name="connsiteX13183" fmla="*/ 981839 w 5286365"/>
              <a:gd name="connsiteY13183" fmla="*/ 856864 h 6857999"/>
              <a:gd name="connsiteX13184" fmla="*/ 977474 w 5286365"/>
              <a:gd name="connsiteY13184" fmla="*/ 850911 h 6857999"/>
              <a:gd name="connsiteX13185" fmla="*/ 972315 w 5286365"/>
              <a:gd name="connsiteY13185" fmla="*/ 845354 h 6857999"/>
              <a:gd name="connsiteX13186" fmla="*/ 967157 w 5286365"/>
              <a:gd name="connsiteY13186" fmla="*/ 839403 h 6857999"/>
              <a:gd name="connsiteX13187" fmla="*/ 954856 w 5286365"/>
              <a:gd name="connsiteY13187" fmla="*/ 828288 h 6857999"/>
              <a:gd name="connsiteX13188" fmla="*/ 949300 w 5286365"/>
              <a:gd name="connsiteY13188" fmla="*/ 822731 h 6857999"/>
              <a:gd name="connsiteX13189" fmla="*/ 943745 w 5286365"/>
              <a:gd name="connsiteY13189" fmla="*/ 816778 h 6857999"/>
              <a:gd name="connsiteX13190" fmla="*/ 939380 w 5286365"/>
              <a:gd name="connsiteY13190" fmla="*/ 810825 h 6857999"/>
              <a:gd name="connsiteX13191" fmla="*/ 935412 w 5286365"/>
              <a:gd name="connsiteY13191" fmla="*/ 804872 h 6857999"/>
              <a:gd name="connsiteX13192" fmla="*/ 933825 w 5286365"/>
              <a:gd name="connsiteY13192" fmla="*/ 801301 h 6857999"/>
              <a:gd name="connsiteX13193" fmla="*/ 932237 w 5286365"/>
              <a:gd name="connsiteY13193" fmla="*/ 798125 h 6857999"/>
              <a:gd name="connsiteX13194" fmla="*/ 931444 w 5286365"/>
              <a:gd name="connsiteY13194" fmla="*/ 794554 h 6857999"/>
              <a:gd name="connsiteX13195" fmla="*/ 930650 w 5286365"/>
              <a:gd name="connsiteY13195" fmla="*/ 790584 h 6857999"/>
              <a:gd name="connsiteX13196" fmla="*/ 939380 w 5286365"/>
              <a:gd name="connsiteY13196" fmla="*/ 792172 h 6857999"/>
              <a:gd name="connsiteX13197" fmla="*/ 946919 w 5286365"/>
              <a:gd name="connsiteY13197" fmla="*/ 794155 h 6857999"/>
              <a:gd name="connsiteX13198" fmla="*/ 952475 w 5286365"/>
              <a:gd name="connsiteY13198" fmla="*/ 796537 h 6857999"/>
              <a:gd name="connsiteX13199" fmla="*/ 956840 w 5286365"/>
              <a:gd name="connsiteY13199" fmla="*/ 799316 h 6857999"/>
              <a:gd name="connsiteX13200" fmla="*/ 960411 w 5286365"/>
              <a:gd name="connsiteY13200" fmla="*/ 802094 h 6857999"/>
              <a:gd name="connsiteX13201" fmla="*/ 962792 w 5286365"/>
              <a:gd name="connsiteY13201" fmla="*/ 805667 h 6857999"/>
              <a:gd name="connsiteX13202" fmla="*/ 964776 w 5286365"/>
              <a:gd name="connsiteY13202" fmla="*/ 809238 h 6857999"/>
              <a:gd name="connsiteX13203" fmla="*/ 966363 w 5286365"/>
              <a:gd name="connsiteY13203" fmla="*/ 812809 h 6857999"/>
              <a:gd name="connsiteX13204" fmla="*/ 969141 w 5286365"/>
              <a:gd name="connsiteY13204" fmla="*/ 820349 h 6857999"/>
              <a:gd name="connsiteX13205" fmla="*/ 970331 w 5286365"/>
              <a:gd name="connsiteY13205" fmla="*/ 824317 h 6857999"/>
              <a:gd name="connsiteX13206" fmla="*/ 972315 w 5286365"/>
              <a:gd name="connsiteY13206" fmla="*/ 828288 h 6857999"/>
              <a:gd name="connsiteX13207" fmla="*/ 975093 w 5286365"/>
              <a:gd name="connsiteY13207" fmla="*/ 831861 h 6857999"/>
              <a:gd name="connsiteX13208" fmla="*/ 977870 w 5286365"/>
              <a:gd name="connsiteY13208" fmla="*/ 835434 h 6857999"/>
              <a:gd name="connsiteX13209" fmla="*/ 981839 w 5286365"/>
              <a:gd name="connsiteY13209" fmla="*/ 839005 h 6857999"/>
              <a:gd name="connsiteX13210" fmla="*/ 987394 w 5286365"/>
              <a:gd name="connsiteY13210" fmla="*/ 841783 h 6857999"/>
              <a:gd name="connsiteX13211" fmla="*/ 992552 w 5286365"/>
              <a:gd name="connsiteY13211" fmla="*/ 833845 h 6857999"/>
              <a:gd name="connsiteX13212" fmla="*/ 996917 w 5286365"/>
              <a:gd name="connsiteY13212" fmla="*/ 824717 h 6857999"/>
              <a:gd name="connsiteX13213" fmla="*/ 1001679 w 5286365"/>
              <a:gd name="connsiteY13213" fmla="*/ 815191 h 6857999"/>
              <a:gd name="connsiteX13214" fmla="*/ 1005250 w 5286365"/>
              <a:gd name="connsiteY13214" fmla="*/ 805667 h 6857999"/>
              <a:gd name="connsiteX13215" fmla="*/ 1006441 w 5286365"/>
              <a:gd name="connsiteY13215" fmla="*/ 800507 h 6857999"/>
              <a:gd name="connsiteX13216" fmla="*/ 1007631 w 5286365"/>
              <a:gd name="connsiteY13216" fmla="*/ 796139 h 6857999"/>
              <a:gd name="connsiteX13217" fmla="*/ 1008028 w 5286365"/>
              <a:gd name="connsiteY13217" fmla="*/ 790981 h 6857999"/>
              <a:gd name="connsiteX13218" fmla="*/ 1008028 w 5286365"/>
              <a:gd name="connsiteY13218" fmla="*/ 786219 h 6857999"/>
              <a:gd name="connsiteX13219" fmla="*/ 1007631 w 5286365"/>
              <a:gd name="connsiteY13219" fmla="*/ 781457 h 6857999"/>
              <a:gd name="connsiteX13220" fmla="*/ 1006441 w 5286365"/>
              <a:gd name="connsiteY13220" fmla="*/ 777091 h 6857999"/>
              <a:gd name="connsiteX13221" fmla="*/ 1005250 w 5286365"/>
              <a:gd name="connsiteY13221" fmla="*/ 772725 h 6857999"/>
              <a:gd name="connsiteX13222" fmla="*/ 1002473 w 5286365"/>
              <a:gd name="connsiteY13222" fmla="*/ 767962 h 6857999"/>
              <a:gd name="connsiteX13223" fmla="*/ 1007631 w 5286365"/>
              <a:gd name="connsiteY13223" fmla="*/ 769945 h 6857999"/>
              <a:gd name="connsiteX13224" fmla="*/ 1012790 w 5286365"/>
              <a:gd name="connsiteY13224" fmla="*/ 771931 h 6857999"/>
              <a:gd name="connsiteX13225" fmla="*/ 1019139 w 5286365"/>
              <a:gd name="connsiteY13225" fmla="*/ 773122 h 6857999"/>
              <a:gd name="connsiteX13226" fmla="*/ 1026678 w 5286365"/>
              <a:gd name="connsiteY13226" fmla="*/ 773518 h 6857999"/>
              <a:gd name="connsiteX13227" fmla="*/ 1021123 w 5286365"/>
              <a:gd name="connsiteY13227" fmla="*/ 769549 h 6857999"/>
              <a:gd name="connsiteX13228" fmla="*/ 1016758 w 5286365"/>
              <a:gd name="connsiteY13228" fmla="*/ 765183 h 6857999"/>
              <a:gd name="connsiteX13229" fmla="*/ 1012790 w 5286365"/>
              <a:gd name="connsiteY13229" fmla="*/ 761214 h 6857999"/>
              <a:gd name="connsiteX13230" fmla="*/ 1009615 w 5286365"/>
              <a:gd name="connsiteY13230" fmla="*/ 756452 h 6857999"/>
              <a:gd name="connsiteX13231" fmla="*/ 1007631 w 5286365"/>
              <a:gd name="connsiteY13231" fmla="*/ 752086 h 6857999"/>
              <a:gd name="connsiteX13232" fmla="*/ 1006044 w 5286365"/>
              <a:gd name="connsiteY13232" fmla="*/ 747326 h 6857999"/>
              <a:gd name="connsiteX13233" fmla="*/ 1005647 w 5286365"/>
              <a:gd name="connsiteY13233" fmla="*/ 742560 h 6857999"/>
              <a:gd name="connsiteX13234" fmla="*/ 1005647 w 5286365"/>
              <a:gd name="connsiteY13234" fmla="*/ 737798 h 6857999"/>
              <a:gd name="connsiteX13235" fmla="*/ 1005647 w 5286365"/>
              <a:gd name="connsiteY13235" fmla="*/ 733038 h 6857999"/>
              <a:gd name="connsiteX13236" fmla="*/ 1006441 w 5286365"/>
              <a:gd name="connsiteY13236" fmla="*/ 727480 h 6857999"/>
              <a:gd name="connsiteX13237" fmla="*/ 1007631 w 5286365"/>
              <a:gd name="connsiteY13237" fmla="*/ 722323 h 6857999"/>
              <a:gd name="connsiteX13238" fmla="*/ 1009218 w 5286365"/>
              <a:gd name="connsiteY13238" fmla="*/ 716765 h 6857999"/>
              <a:gd name="connsiteX13239" fmla="*/ 1013187 w 5286365"/>
              <a:gd name="connsiteY13239" fmla="*/ 705651 h 6857999"/>
              <a:gd name="connsiteX13240" fmla="*/ 1017551 w 5286365"/>
              <a:gd name="connsiteY13240" fmla="*/ 694142 h 6857999"/>
              <a:gd name="connsiteX13241" fmla="*/ 1015964 w 5286365"/>
              <a:gd name="connsiteY13241" fmla="*/ 691762 h 6857999"/>
              <a:gd name="connsiteX13242" fmla="*/ 1015171 w 5286365"/>
              <a:gd name="connsiteY13242" fmla="*/ 691365 h 6857999"/>
              <a:gd name="connsiteX13243" fmla="*/ 1013980 w 5286365"/>
              <a:gd name="connsiteY13243" fmla="*/ 690969 h 6857999"/>
              <a:gd name="connsiteX13244" fmla="*/ 1011996 w 5286365"/>
              <a:gd name="connsiteY13244" fmla="*/ 690969 h 6857999"/>
              <a:gd name="connsiteX13245" fmla="*/ 1009218 w 5286365"/>
              <a:gd name="connsiteY13245" fmla="*/ 691762 h 6857999"/>
              <a:gd name="connsiteX13246" fmla="*/ 1006044 w 5286365"/>
              <a:gd name="connsiteY13246" fmla="*/ 692953 h 6857999"/>
              <a:gd name="connsiteX13247" fmla="*/ 1002473 w 5286365"/>
              <a:gd name="connsiteY13247" fmla="*/ 693746 h 6857999"/>
              <a:gd name="connsiteX13248" fmla="*/ 998505 w 5286365"/>
              <a:gd name="connsiteY13248" fmla="*/ 694142 h 6857999"/>
              <a:gd name="connsiteX13249" fmla="*/ 993743 w 5286365"/>
              <a:gd name="connsiteY13249" fmla="*/ 694142 h 6857999"/>
              <a:gd name="connsiteX13250" fmla="*/ 995727 w 5286365"/>
              <a:gd name="connsiteY13250" fmla="*/ 686205 h 6857999"/>
              <a:gd name="connsiteX13251" fmla="*/ 996917 w 5286365"/>
              <a:gd name="connsiteY13251" fmla="*/ 678268 h 6857999"/>
              <a:gd name="connsiteX13252" fmla="*/ 998901 w 5286365"/>
              <a:gd name="connsiteY13252" fmla="*/ 662788 h 6857999"/>
              <a:gd name="connsiteX13253" fmla="*/ 1000489 w 5286365"/>
              <a:gd name="connsiteY13253" fmla="*/ 647311 h 6857999"/>
              <a:gd name="connsiteX13254" fmla="*/ 1000489 w 5286365"/>
              <a:gd name="connsiteY13254" fmla="*/ 631436 h 6857999"/>
              <a:gd name="connsiteX13255" fmla="*/ 1000489 w 5286365"/>
              <a:gd name="connsiteY13255" fmla="*/ 615562 h 6857999"/>
              <a:gd name="connsiteX13256" fmla="*/ 999695 w 5286365"/>
              <a:gd name="connsiteY13256" fmla="*/ 600085 h 6857999"/>
              <a:gd name="connsiteX13257" fmla="*/ 997711 w 5286365"/>
              <a:gd name="connsiteY13257" fmla="*/ 567936 h 6857999"/>
              <a:gd name="connsiteX13258" fmla="*/ 996124 w 5286365"/>
              <a:gd name="connsiteY13258" fmla="*/ 551667 h 6857999"/>
              <a:gd name="connsiteX13259" fmla="*/ 995727 w 5286365"/>
              <a:gd name="connsiteY13259" fmla="*/ 535395 h 6857999"/>
              <a:gd name="connsiteX13260" fmla="*/ 994933 w 5286365"/>
              <a:gd name="connsiteY13260" fmla="*/ 518725 h 6857999"/>
              <a:gd name="connsiteX13261" fmla="*/ 994933 w 5286365"/>
              <a:gd name="connsiteY13261" fmla="*/ 502055 h 6857999"/>
              <a:gd name="connsiteX13262" fmla="*/ 996124 w 5286365"/>
              <a:gd name="connsiteY13262" fmla="*/ 484991 h 6857999"/>
              <a:gd name="connsiteX13263" fmla="*/ 998108 w 5286365"/>
              <a:gd name="connsiteY13263" fmla="*/ 467925 h 6857999"/>
              <a:gd name="connsiteX13264" fmla="*/ 999695 w 5286365"/>
              <a:gd name="connsiteY13264" fmla="*/ 459590 h 6857999"/>
              <a:gd name="connsiteX13265" fmla="*/ 1001679 w 5286365"/>
              <a:gd name="connsiteY13265" fmla="*/ 450861 h 6857999"/>
              <a:gd name="connsiteX13266" fmla="*/ 1003663 w 5286365"/>
              <a:gd name="connsiteY13266" fmla="*/ 441731 h 6857999"/>
              <a:gd name="connsiteX13267" fmla="*/ 1006044 w 5286365"/>
              <a:gd name="connsiteY13267" fmla="*/ 433000 h 6857999"/>
              <a:gd name="connsiteX13268" fmla="*/ 1005250 w 5286365"/>
              <a:gd name="connsiteY13268" fmla="*/ 431809 h 6857999"/>
              <a:gd name="connsiteX13269" fmla="*/ 1004060 w 5286365"/>
              <a:gd name="connsiteY13269" fmla="*/ 430620 h 6857999"/>
              <a:gd name="connsiteX13270" fmla="*/ 1003266 w 5286365"/>
              <a:gd name="connsiteY13270" fmla="*/ 429824 h 6857999"/>
              <a:gd name="connsiteX13271" fmla="*/ 1001679 w 5286365"/>
              <a:gd name="connsiteY13271" fmla="*/ 428634 h 6857999"/>
              <a:gd name="connsiteX13272" fmla="*/ 997711 w 5286365"/>
              <a:gd name="connsiteY13272" fmla="*/ 428238 h 6857999"/>
              <a:gd name="connsiteX13273" fmla="*/ 993743 w 5286365"/>
              <a:gd name="connsiteY13273" fmla="*/ 427843 h 6857999"/>
              <a:gd name="connsiteX13274" fmla="*/ 983426 w 5286365"/>
              <a:gd name="connsiteY13274" fmla="*/ 427843 h 6857999"/>
              <a:gd name="connsiteX13275" fmla="*/ 973902 w 5286365"/>
              <a:gd name="connsiteY13275" fmla="*/ 427445 h 6857999"/>
              <a:gd name="connsiteX13276" fmla="*/ 974696 w 5286365"/>
              <a:gd name="connsiteY13276" fmla="*/ 406806 h 6857999"/>
              <a:gd name="connsiteX13277" fmla="*/ 975490 w 5286365"/>
              <a:gd name="connsiteY13277" fmla="*/ 392520 h 6857999"/>
              <a:gd name="connsiteX13278" fmla="*/ 975886 w 5286365"/>
              <a:gd name="connsiteY13278" fmla="*/ 386169 h 6857999"/>
              <a:gd name="connsiteX13279" fmla="*/ 977077 w 5286365"/>
              <a:gd name="connsiteY13279" fmla="*/ 380216 h 6857999"/>
              <a:gd name="connsiteX13280" fmla="*/ 978664 w 5286365"/>
              <a:gd name="connsiteY13280" fmla="*/ 373072 h 6857999"/>
              <a:gd name="connsiteX13281" fmla="*/ 981045 w 5286365"/>
              <a:gd name="connsiteY13281" fmla="*/ 365135 h 6857999"/>
              <a:gd name="connsiteX13282" fmla="*/ 975490 w 5286365"/>
              <a:gd name="connsiteY13282" fmla="*/ 369106 h 6857999"/>
              <a:gd name="connsiteX13283" fmla="*/ 971918 w 5286365"/>
              <a:gd name="connsiteY13283" fmla="*/ 371484 h 6857999"/>
              <a:gd name="connsiteX13284" fmla="*/ 969537 w 5286365"/>
              <a:gd name="connsiteY13284" fmla="*/ 372281 h 6857999"/>
              <a:gd name="connsiteX13285" fmla="*/ 968347 w 5286365"/>
              <a:gd name="connsiteY13285" fmla="*/ 372281 h 6857999"/>
              <a:gd name="connsiteX13286" fmla="*/ 967950 w 5286365"/>
              <a:gd name="connsiteY13286" fmla="*/ 371484 h 6857999"/>
              <a:gd name="connsiteX13287" fmla="*/ 967553 w 5286365"/>
              <a:gd name="connsiteY13287" fmla="*/ 369499 h 6857999"/>
              <a:gd name="connsiteX13288" fmla="*/ 967950 w 5286365"/>
              <a:gd name="connsiteY13288" fmla="*/ 366722 h 6857999"/>
              <a:gd name="connsiteX13289" fmla="*/ 969537 w 5286365"/>
              <a:gd name="connsiteY13289" fmla="*/ 362357 h 6857999"/>
              <a:gd name="connsiteX13290" fmla="*/ 971522 w 5286365"/>
              <a:gd name="connsiteY13290" fmla="*/ 358391 h 6857999"/>
              <a:gd name="connsiteX13291" fmla="*/ 977077 w 5286365"/>
              <a:gd name="connsiteY13291" fmla="*/ 348467 h 6857999"/>
              <a:gd name="connsiteX13292" fmla="*/ 983426 w 5286365"/>
              <a:gd name="connsiteY13292" fmla="*/ 338544 h 6857999"/>
              <a:gd name="connsiteX13293" fmla="*/ 986997 w 5286365"/>
              <a:gd name="connsiteY13293" fmla="*/ 333781 h 6857999"/>
              <a:gd name="connsiteX13294" fmla="*/ 990568 w 5286365"/>
              <a:gd name="connsiteY13294" fmla="*/ 330610 h 6857999"/>
              <a:gd name="connsiteX13295" fmla="*/ 993743 w 5286365"/>
              <a:gd name="connsiteY13295" fmla="*/ 327431 h 6857999"/>
              <a:gd name="connsiteX13296" fmla="*/ 996521 w 5286365"/>
              <a:gd name="connsiteY13296" fmla="*/ 325448 h 6857999"/>
              <a:gd name="connsiteX13297" fmla="*/ 996124 w 5286365"/>
              <a:gd name="connsiteY13297" fmla="*/ 323463 h 6857999"/>
              <a:gd name="connsiteX13298" fmla="*/ 994933 w 5286365"/>
              <a:gd name="connsiteY13298" fmla="*/ 321875 h 6857999"/>
              <a:gd name="connsiteX13299" fmla="*/ 993743 w 5286365"/>
              <a:gd name="connsiteY13299" fmla="*/ 321080 h 6857999"/>
              <a:gd name="connsiteX13300" fmla="*/ 991759 w 5286365"/>
              <a:gd name="connsiteY13300" fmla="*/ 319890 h 6857999"/>
              <a:gd name="connsiteX13301" fmla="*/ 986997 w 5286365"/>
              <a:gd name="connsiteY13301" fmla="*/ 318700 h 6857999"/>
              <a:gd name="connsiteX13302" fmla="*/ 981442 w 5286365"/>
              <a:gd name="connsiteY13302" fmla="*/ 318304 h 6857999"/>
              <a:gd name="connsiteX13303" fmla="*/ 976680 w 5286365"/>
              <a:gd name="connsiteY13303" fmla="*/ 318304 h 6857999"/>
              <a:gd name="connsiteX13304" fmla="*/ 971125 w 5286365"/>
              <a:gd name="connsiteY13304" fmla="*/ 317509 h 6857999"/>
              <a:gd name="connsiteX13305" fmla="*/ 969141 w 5286365"/>
              <a:gd name="connsiteY13305" fmla="*/ 316714 h 6857999"/>
              <a:gd name="connsiteX13306" fmla="*/ 967157 w 5286365"/>
              <a:gd name="connsiteY13306" fmla="*/ 316320 h 6857999"/>
              <a:gd name="connsiteX13307" fmla="*/ 965569 w 5286365"/>
              <a:gd name="connsiteY13307" fmla="*/ 315526 h 6857999"/>
              <a:gd name="connsiteX13308" fmla="*/ 964379 w 5286365"/>
              <a:gd name="connsiteY13308" fmla="*/ 313938 h 6857999"/>
              <a:gd name="connsiteX13309" fmla="*/ 965569 w 5286365"/>
              <a:gd name="connsiteY13309" fmla="*/ 310366 h 6857999"/>
              <a:gd name="connsiteX13310" fmla="*/ 967553 w 5286365"/>
              <a:gd name="connsiteY13310" fmla="*/ 307985 h 6857999"/>
              <a:gd name="connsiteX13311" fmla="*/ 969537 w 5286365"/>
              <a:gd name="connsiteY13311" fmla="*/ 306397 h 6857999"/>
              <a:gd name="connsiteX13312" fmla="*/ 972315 w 5286365"/>
              <a:gd name="connsiteY13312" fmla="*/ 305207 h 6857999"/>
              <a:gd name="connsiteX13313" fmla="*/ 975490 w 5286365"/>
              <a:gd name="connsiteY13313" fmla="*/ 305207 h 6857999"/>
              <a:gd name="connsiteX13314" fmla="*/ 979061 w 5286365"/>
              <a:gd name="connsiteY13314" fmla="*/ 305207 h 6857999"/>
              <a:gd name="connsiteX13315" fmla="*/ 986600 w 5286365"/>
              <a:gd name="connsiteY13315" fmla="*/ 305999 h 6857999"/>
              <a:gd name="connsiteX13316" fmla="*/ 994140 w 5286365"/>
              <a:gd name="connsiteY13316" fmla="*/ 306794 h 6857999"/>
              <a:gd name="connsiteX13317" fmla="*/ 997711 w 5286365"/>
              <a:gd name="connsiteY13317" fmla="*/ 306794 h 6857999"/>
              <a:gd name="connsiteX13318" fmla="*/ 1001282 w 5286365"/>
              <a:gd name="connsiteY13318" fmla="*/ 306397 h 6857999"/>
              <a:gd name="connsiteX13319" fmla="*/ 1004457 w 5286365"/>
              <a:gd name="connsiteY13319" fmla="*/ 304809 h 6857999"/>
              <a:gd name="connsiteX13320" fmla="*/ 1007631 w 5286365"/>
              <a:gd name="connsiteY13320" fmla="*/ 303222 h 6857999"/>
              <a:gd name="connsiteX13321" fmla="*/ 1010012 w 5286365"/>
              <a:gd name="connsiteY13321" fmla="*/ 300445 h 6857999"/>
              <a:gd name="connsiteX13322" fmla="*/ 1011996 w 5286365"/>
              <a:gd name="connsiteY13322" fmla="*/ 296872 h 6857999"/>
              <a:gd name="connsiteX13323" fmla="*/ 1006044 w 5286365"/>
              <a:gd name="connsiteY13323" fmla="*/ 294096 h 6857999"/>
              <a:gd name="connsiteX13324" fmla="*/ 1001679 w 5286365"/>
              <a:gd name="connsiteY13324" fmla="*/ 291317 h 6857999"/>
              <a:gd name="connsiteX13325" fmla="*/ 997711 w 5286365"/>
              <a:gd name="connsiteY13325" fmla="*/ 288141 h 6857999"/>
              <a:gd name="connsiteX13326" fmla="*/ 994537 w 5286365"/>
              <a:gd name="connsiteY13326" fmla="*/ 284568 h 6857999"/>
              <a:gd name="connsiteX13327" fmla="*/ 992552 w 5286365"/>
              <a:gd name="connsiteY13327" fmla="*/ 281396 h 6857999"/>
              <a:gd name="connsiteX13328" fmla="*/ 990568 w 5286365"/>
              <a:gd name="connsiteY13328" fmla="*/ 277823 h 6857999"/>
              <a:gd name="connsiteX13329" fmla="*/ 989378 w 5286365"/>
              <a:gd name="connsiteY13329" fmla="*/ 273853 h 6857999"/>
              <a:gd name="connsiteX13330" fmla="*/ 988584 w 5286365"/>
              <a:gd name="connsiteY13330" fmla="*/ 269885 h 6857999"/>
              <a:gd name="connsiteX13331" fmla="*/ 987394 w 5286365"/>
              <a:gd name="connsiteY13331" fmla="*/ 260757 h 6857999"/>
              <a:gd name="connsiteX13332" fmla="*/ 986204 w 5286365"/>
              <a:gd name="connsiteY13332" fmla="*/ 251232 h 6857999"/>
              <a:gd name="connsiteX13333" fmla="*/ 985013 w 5286365"/>
              <a:gd name="connsiteY13333" fmla="*/ 245677 h 6857999"/>
              <a:gd name="connsiteX13334" fmla="*/ 983426 w 5286365"/>
              <a:gd name="connsiteY13334" fmla="*/ 240120 h 6857999"/>
              <a:gd name="connsiteX13335" fmla="*/ 981442 w 5286365"/>
              <a:gd name="connsiteY13335" fmla="*/ 234562 h 6857999"/>
              <a:gd name="connsiteX13336" fmla="*/ 979061 w 5286365"/>
              <a:gd name="connsiteY13336" fmla="*/ 228612 h 6857999"/>
              <a:gd name="connsiteX13337" fmla="*/ 980648 w 5286365"/>
              <a:gd name="connsiteY13337" fmla="*/ 226628 h 6857999"/>
              <a:gd name="connsiteX13338" fmla="*/ 981839 w 5286365"/>
              <a:gd name="connsiteY13338" fmla="*/ 225435 h 6857999"/>
              <a:gd name="connsiteX13339" fmla="*/ 983426 w 5286365"/>
              <a:gd name="connsiteY13339" fmla="*/ 225435 h 6857999"/>
              <a:gd name="connsiteX13340" fmla="*/ 984616 w 5286365"/>
              <a:gd name="connsiteY13340" fmla="*/ 225832 h 6857999"/>
              <a:gd name="connsiteX13341" fmla="*/ 985410 w 5286365"/>
              <a:gd name="connsiteY13341" fmla="*/ 227420 h 6857999"/>
              <a:gd name="connsiteX13342" fmla="*/ 986600 w 5286365"/>
              <a:gd name="connsiteY13342" fmla="*/ 229405 h 6857999"/>
              <a:gd name="connsiteX13343" fmla="*/ 988584 w 5286365"/>
              <a:gd name="connsiteY13343" fmla="*/ 234961 h 6857999"/>
              <a:gd name="connsiteX13344" fmla="*/ 991759 w 5286365"/>
              <a:gd name="connsiteY13344" fmla="*/ 248057 h 6857999"/>
              <a:gd name="connsiteX13345" fmla="*/ 993743 w 5286365"/>
              <a:gd name="connsiteY13345" fmla="*/ 253613 h 6857999"/>
              <a:gd name="connsiteX13346" fmla="*/ 994537 w 5286365"/>
              <a:gd name="connsiteY13346" fmla="*/ 255599 h 6857999"/>
              <a:gd name="connsiteX13347" fmla="*/ 995727 w 5286365"/>
              <a:gd name="connsiteY13347" fmla="*/ 257186 h 6857999"/>
              <a:gd name="connsiteX13348" fmla="*/ 1002076 w 5286365"/>
              <a:gd name="connsiteY13348" fmla="*/ 257186 h 6857999"/>
              <a:gd name="connsiteX13349" fmla="*/ 1007234 w 5286365"/>
              <a:gd name="connsiteY13349" fmla="*/ 256787 h 6857999"/>
              <a:gd name="connsiteX13350" fmla="*/ 1011203 w 5286365"/>
              <a:gd name="connsiteY13350" fmla="*/ 255599 h 6857999"/>
              <a:gd name="connsiteX13351" fmla="*/ 1014774 w 5286365"/>
              <a:gd name="connsiteY13351" fmla="*/ 253613 h 6857999"/>
              <a:gd name="connsiteX13352" fmla="*/ 1016758 w 5286365"/>
              <a:gd name="connsiteY13352" fmla="*/ 250438 h 6857999"/>
              <a:gd name="connsiteX13353" fmla="*/ 1018345 w 5286365"/>
              <a:gd name="connsiteY13353" fmla="*/ 247661 h 6857999"/>
              <a:gd name="connsiteX13354" fmla="*/ 1019139 w 5286365"/>
              <a:gd name="connsiteY13354" fmla="*/ 244088 h 6857999"/>
              <a:gd name="connsiteX13355" fmla="*/ 1019536 w 5286365"/>
              <a:gd name="connsiteY13355" fmla="*/ 240515 h 6857999"/>
              <a:gd name="connsiteX13356" fmla="*/ 1020329 w 5286365"/>
              <a:gd name="connsiteY13356" fmla="*/ 236149 h 6857999"/>
              <a:gd name="connsiteX13357" fmla="*/ 1019536 w 5286365"/>
              <a:gd name="connsiteY13357" fmla="*/ 232185 h 6857999"/>
              <a:gd name="connsiteX13358" fmla="*/ 1019139 w 5286365"/>
              <a:gd name="connsiteY13358" fmla="*/ 223055 h 6857999"/>
              <a:gd name="connsiteX13359" fmla="*/ 1018345 w 5286365"/>
              <a:gd name="connsiteY13359" fmla="*/ 213925 h 6857999"/>
              <a:gd name="connsiteX13360" fmla="*/ 1018742 w 5286365"/>
              <a:gd name="connsiteY13360" fmla="*/ 209959 h 6857999"/>
              <a:gd name="connsiteX13361" fmla="*/ 1018742 w 5286365"/>
              <a:gd name="connsiteY13361" fmla="*/ 205990 h 6857999"/>
              <a:gd name="connsiteX13362" fmla="*/ 1018742 w 5286365"/>
              <a:gd name="connsiteY13362" fmla="*/ 204004 h 6857999"/>
              <a:gd name="connsiteX13363" fmla="*/ 1018345 w 5286365"/>
              <a:gd name="connsiteY13363" fmla="*/ 202417 h 6857999"/>
              <a:gd name="connsiteX13364" fmla="*/ 1016758 w 5286365"/>
              <a:gd name="connsiteY13364" fmla="*/ 200831 h 6857999"/>
              <a:gd name="connsiteX13365" fmla="*/ 1014774 w 5286365"/>
              <a:gd name="connsiteY13365" fmla="*/ 200433 h 6857999"/>
              <a:gd name="connsiteX13366" fmla="*/ 1012790 w 5286365"/>
              <a:gd name="connsiteY13366" fmla="*/ 200037 h 6857999"/>
              <a:gd name="connsiteX13367" fmla="*/ 1009615 w 5286365"/>
              <a:gd name="connsiteY13367" fmla="*/ 199244 h 6857999"/>
              <a:gd name="connsiteX13368" fmla="*/ 1003663 w 5286365"/>
              <a:gd name="connsiteY13368" fmla="*/ 200037 h 6857999"/>
              <a:gd name="connsiteX13369" fmla="*/ 990172 w 5286365"/>
              <a:gd name="connsiteY13369" fmla="*/ 200831 h 6857999"/>
              <a:gd name="connsiteX13370" fmla="*/ 984219 w 5286365"/>
              <a:gd name="connsiteY13370" fmla="*/ 200831 h 6857999"/>
              <a:gd name="connsiteX13371" fmla="*/ 981045 w 5286365"/>
              <a:gd name="connsiteY13371" fmla="*/ 200831 h 6857999"/>
              <a:gd name="connsiteX13372" fmla="*/ 979061 w 5286365"/>
              <a:gd name="connsiteY13372" fmla="*/ 200433 h 6857999"/>
              <a:gd name="connsiteX13373" fmla="*/ 979855 w 5286365"/>
              <a:gd name="connsiteY13373" fmla="*/ 196464 h 6857999"/>
              <a:gd name="connsiteX13374" fmla="*/ 981442 w 5286365"/>
              <a:gd name="connsiteY13374" fmla="*/ 193287 h 6857999"/>
              <a:gd name="connsiteX13375" fmla="*/ 984219 w 5286365"/>
              <a:gd name="connsiteY13375" fmla="*/ 190511 h 6857999"/>
              <a:gd name="connsiteX13376" fmla="*/ 986997 w 5286365"/>
              <a:gd name="connsiteY13376" fmla="*/ 187735 h 6857999"/>
              <a:gd name="connsiteX13377" fmla="*/ 993743 w 5286365"/>
              <a:gd name="connsiteY13377" fmla="*/ 183367 h 6857999"/>
              <a:gd name="connsiteX13378" fmla="*/ 1000092 w 5286365"/>
              <a:gd name="connsiteY13378" fmla="*/ 179001 h 6857999"/>
              <a:gd name="connsiteX13379" fmla="*/ 1003663 w 5286365"/>
              <a:gd name="connsiteY13379" fmla="*/ 176223 h 6857999"/>
              <a:gd name="connsiteX13380" fmla="*/ 1006044 w 5286365"/>
              <a:gd name="connsiteY13380" fmla="*/ 173843 h 6857999"/>
              <a:gd name="connsiteX13381" fmla="*/ 1008425 w 5286365"/>
              <a:gd name="connsiteY13381" fmla="*/ 171460 h 6857999"/>
              <a:gd name="connsiteX13382" fmla="*/ 1010806 w 5286365"/>
              <a:gd name="connsiteY13382" fmla="*/ 167889 h 6857999"/>
              <a:gd name="connsiteX13383" fmla="*/ 1011599 w 5286365"/>
              <a:gd name="connsiteY13383" fmla="*/ 164318 h 6857999"/>
              <a:gd name="connsiteX13384" fmla="*/ 1011996 w 5286365"/>
              <a:gd name="connsiteY13384" fmla="*/ 159950 h 6857999"/>
              <a:gd name="connsiteX13385" fmla="*/ 1011599 w 5286365"/>
              <a:gd name="connsiteY13385" fmla="*/ 154793 h 6857999"/>
              <a:gd name="connsiteX13386" fmla="*/ 1010012 w 5286365"/>
              <a:gd name="connsiteY13386" fmla="*/ 149237 h 6857999"/>
              <a:gd name="connsiteX13387" fmla="*/ 1008425 w 5286365"/>
              <a:gd name="connsiteY13387" fmla="*/ 146855 h 6857999"/>
              <a:gd name="connsiteX13388" fmla="*/ 1006441 w 5286365"/>
              <a:gd name="connsiteY13388" fmla="*/ 144871 h 6857999"/>
              <a:gd name="connsiteX13389" fmla="*/ 1005250 w 5286365"/>
              <a:gd name="connsiteY13389" fmla="*/ 144077 h 6857999"/>
              <a:gd name="connsiteX13390" fmla="*/ 1003266 w 5286365"/>
              <a:gd name="connsiteY13390" fmla="*/ 143679 h 6857999"/>
              <a:gd name="connsiteX13391" fmla="*/ 1001282 w 5286365"/>
              <a:gd name="connsiteY13391" fmla="*/ 143679 h 6857999"/>
              <a:gd name="connsiteX13392" fmla="*/ 998901 w 5286365"/>
              <a:gd name="connsiteY13392" fmla="*/ 144077 h 6857999"/>
              <a:gd name="connsiteX13393" fmla="*/ 994933 w 5286365"/>
              <a:gd name="connsiteY13393" fmla="*/ 145664 h 6857999"/>
              <a:gd name="connsiteX13394" fmla="*/ 990568 w 5286365"/>
              <a:gd name="connsiteY13394" fmla="*/ 147252 h 6857999"/>
              <a:gd name="connsiteX13395" fmla="*/ 988584 w 5286365"/>
              <a:gd name="connsiteY13395" fmla="*/ 147649 h 6857999"/>
              <a:gd name="connsiteX13396" fmla="*/ 986600 w 5286365"/>
              <a:gd name="connsiteY13396" fmla="*/ 148045 h 6857999"/>
              <a:gd name="connsiteX13397" fmla="*/ 984219 w 5286365"/>
              <a:gd name="connsiteY13397" fmla="*/ 147649 h 6857999"/>
              <a:gd name="connsiteX13398" fmla="*/ 981839 w 5286365"/>
              <a:gd name="connsiteY13398" fmla="*/ 147252 h 6857999"/>
              <a:gd name="connsiteX13399" fmla="*/ 979855 w 5286365"/>
              <a:gd name="connsiteY13399" fmla="*/ 145664 h 6857999"/>
              <a:gd name="connsiteX13400" fmla="*/ 977870 w 5286365"/>
              <a:gd name="connsiteY13400" fmla="*/ 143679 h 6857999"/>
              <a:gd name="connsiteX13401" fmla="*/ 981442 w 5286365"/>
              <a:gd name="connsiteY13401" fmla="*/ 141697 h 6857999"/>
              <a:gd name="connsiteX13402" fmla="*/ 984616 w 5286365"/>
              <a:gd name="connsiteY13402" fmla="*/ 139711 h 6857999"/>
              <a:gd name="connsiteX13403" fmla="*/ 986997 w 5286365"/>
              <a:gd name="connsiteY13403" fmla="*/ 137725 h 6857999"/>
              <a:gd name="connsiteX13404" fmla="*/ 989378 w 5286365"/>
              <a:gd name="connsiteY13404" fmla="*/ 135345 h 6857999"/>
              <a:gd name="connsiteX13405" fmla="*/ 993743 w 5286365"/>
              <a:gd name="connsiteY13405" fmla="*/ 129789 h 6857999"/>
              <a:gd name="connsiteX13406" fmla="*/ 996521 w 5286365"/>
              <a:gd name="connsiteY13406" fmla="*/ 124234 h 6857999"/>
              <a:gd name="connsiteX13407" fmla="*/ 998901 w 5286365"/>
              <a:gd name="connsiteY13407" fmla="*/ 118279 h 6857999"/>
              <a:gd name="connsiteX13408" fmla="*/ 1001282 w 5286365"/>
              <a:gd name="connsiteY13408" fmla="*/ 111135 h 6857999"/>
              <a:gd name="connsiteX13409" fmla="*/ 1002076 w 5286365"/>
              <a:gd name="connsiteY13409" fmla="*/ 104389 h 6857999"/>
              <a:gd name="connsiteX13410" fmla="*/ 1003266 w 5286365"/>
              <a:gd name="connsiteY13410" fmla="*/ 96849 h 6857999"/>
              <a:gd name="connsiteX13411" fmla="*/ 1004457 w 5286365"/>
              <a:gd name="connsiteY13411" fmla="*/ 82559 h 6857999"/>
              <a:gd name="connsiteX13412" fmla="*/ 1005647 w 5286365"/>
              <a:gd name="connsiteY13412" fmla="*/ 75415 h 6857999"/>
              <a:gd name="connsiteX13413" fmla="*/ 1006441 w 5286365"/>
              <a:gd name="connsiteY13413" fmla="*/ 67877 h 6857999"/>
              <a:gd name="connsiteX13414" fmla="*/ 1008028 w 5286365"/>
              <a:gd name="connsiteY13414" fmla="*/ 60733 h 6857999"/>
              <a:gd name="connsiteX13415" fmla="*/ 1010012 w 5286365"/>
              <a:gd name="connsiteY13415" fmla="*/ 53985 h 6857999"/>
              <a:gd name="connsiteX13416" fmla="*/ 1013187 w 5286365"/>
              <a:gd name="connsiteY13416" fmla="*/ 47240 h 6857999"/>
              <a:gd name="connsiteX13417" fmla="*/ 1016758 w 5286365"/>
              <a:gd name="connsiteY13417" fmla="*/ 41286 h 6857999"/>
              <a:gd name="connsiteX13418" fmla="*/ 1019536 w 5286365"/>
              <a:gd name="connsiteY13418" fmla="*/ 41685 h 6857999"/>
              <a:gd name="connsiteX13419" fmla="*/ 1021520 w 5286365"/>
              <a:gd name="connsiteY13419" fmla="*/ 43270 h 6857999"/>
              <a:gd name="connsiteX13420" fmla="*/ 1023107 w 5286365"/>
              <a:gd name="connsiteY13420" fmla="*/ 45256 h 6857999"/>
              <a:gd name="connsiteX13421" fmla="*/ 1023504 w 5286365"/>
              <a:gd name="connsiteY13421" fmla="*/ 48035 h 6857999"/>
              <a:gd name="connsiteX13422" fmla="*/ 1024297 w 5286365"/>
              <a:gd name="connsiteY13422" fmla="*/ 52794 h 6857999"/>
              <a:gd name="connsiteX13423" fmla="*/ 1024694 w 5286365"/>
              <a:gd name="connsiteY13423" fmla="*/ 58350 h 6857999"/>
              <a:gd name="connsiteX13424" fmla="*/ 1028662 w 5286365"/>
              <a:gd name="connsiteY13424" fmla="*/ 57558 h 6857999"/>
              <a:gd name="connsiteX13425" fmla="*/ 1031043 w 5286365"/>
              <a:gd name="connsiteY13425" fmla="*/ 56367 h 6857999"/>
              <a:gd name="connsiteX13426" fmla="*/ 1033027 w 5286365"/>
              <a:gd name="connsiteY13426" fmla="*/ 54778 h 6857999"/>
              <a:gd name="connsiteX13427" fmla="*/ 1034217 w 5286365"/>
              <a:gd name="connsiteY13427" fmla="*/ 53192 h 6857999"/>
              <a:gd name="connsiteX13428" fmla="*/ 1034217 w 5286365"/>
              <a:gd name="connsiteY13428" fmla="*/ 52001 h 6857999"/>
              <a:gd name="connsiteX13429" fmla="*/ 1033821 w 5286365"/>
              <a:gd name="connsiteY13429" fmla="*/ 50016 h 6857999"/>
              <a:gd name="connsiteX13430" fmla="*/ 1031837 w 5286365"/>
              <a:gd name="connsiteY13430" fmla="*/ 46443 h 6857999"/>
              <a:gd name="connsiteX13431" fmla="*/ 1028662 w 5286365"/>
              <a:gd name="connsiteY13431" fmla="*/ 42476 h 6857999"/>
              <a:gd name="connsiteX13432" fmla="*/ 1025488 w 5286365"/>
              <a:gd name="connsiteY13432" fmla="*/ 37715 h 6857999"/>
              <a:gd name="connsiteX13433" fmla="*/ 1024694 w 5286365"/>
              <a:gd name="connsiteY13433" fmla="*/ 35732 h 6857999"/>
              <a:gd name="connsiteX13434" fmla="*/ 1024297 w 5286365"/>
              <a:gd name="connsiteY13434" fmla="*/ 33748 h 6857999"/>
              <a:gd name="connsiteX13435" fmla="*/ 1024297 w 5286365"/>
              <a:gd name="connsiteY13435" fmla="*/ 31764 h 6857999"/>
              <a:gd name="connsiteX13436" fmla="*/ 1024694 w 5286365"/>
              <a:gd name="connsiteY13436" fmla="*/ 29777 h 6857999"/>
              <a:gd name="connsiteX13437" fmla="*/ 1019139 w 5286365"/>
              <a:gd name="connsiteY13437" fmla="*/ 31764 h 6857999"/>
              <a:gd name="connsiteX13438" fmla="*/ 1014774 w 5286365"/>
              <a:gd name="connsiteY13438" fmla="*/ 34143 h 6857999"/>
              <a:gd name="connsiteX13439" fmla="*/ 1012790 w 5286365"/>
              <a:gd name="connsiteY13439" fmla="*/ 35732 h 6857999"/>
              <a:gd name="connsiteX13440" fmla="*/ 1010806 w 5286365"/>
              <a:gd name="connsiteY13440" fmla="*/ 37319 h 6857999"/>
              <a:gd name="connsiteX13441" fmla="*/ 1009615 w 5286365"/>
              <a:gd name="connsiteY13441" fmla="*/ 39303 h 6857999"/>
              <a:gd name="connsiteX13442" fmla="*/ 1008425 w 5286365"/>
              <a:gd name="connsiteY13442" fmla="*/ 41286 h 6857999"/>
              <a:gd name="connsiteX13443" fmla="*/ 1008028 w 5286365"/>
              <a:gd name="connsiteY13443" fmla="*/ 36128 h 6857999"/>
              <a:gd name="connsiteX13444" fmla="*/ 1008425 w 5286365"/>
              <a:gd name="connsiteY13444" fmla="*/ 29777 h 6857999"/>
              <a:gd name="connsiteX13445" fmla="*/ 1009218 w 5286365"/>
              <a:gd name="connsiteY13445" fmla="*/ 22631 h 6857999"/>
              <a:gd name="connsiteX13446" fmla="*/ 1010806 w 5286365"/>
              <a:gd name="connsiteY13446" fmla="*/ 14697 h 6857999"/>
              <a:gd name="connsiteX13447" fmla="*/ 1013187 w 5286365"/>
              <a:gd name="connsiteY13447" fmla="*/ 6361 h 6857999"/>
              <a:gd name="connsiteX13448" fmla="*/ 600397 w 5286365"/>
              <a:gd name="connsiteY13448" fmla="*/ 0 h 6857999"/>
              <a:gd name="connsiteX13449" fmla="*/ 720203 w 5286365"/>
              <a:gd name="connsiteY13449" fmla="*/ 0 h 6857999"/>
              <a:gd name="connsiteX13450" fmla="*/ 718084 w 5286365"/>
              <a:gd name="connsiteY13450" fmla="*/ 3183 h 6857999"/>
              <a:gd name="connsiteX13451" fmla="*/ 716103 w 5286365"/>
              <a:gd name="connsiteY13451" fmla="*/ 6754 h 6857999"/>
              <a:gd name="connsiteX13452" fmla="*/ 711744 w 5286365"/>
              <a:gd name="connsiteY13452" fmla="*/ 13898 h 6857999"/>
              <a:gd name="connsiteX13453" fmla="*/ 709762 w 5286365"/>
              <a:gd name="connsiteY13453" fmla="*/ 17469 h 6857999"/>
              <a:gd name="connsiteX13454" fmla="*/ 707385 w 5286365"/>
              <a:gd name="connsiteY13454" fmla="*/ 20248 h 6857999"/>
              <a:gd name="connsiteX13455" fmla="*/ 704215 w 5286365"/>
              <a:gd name="connsiteY13455" fmla="*/ 23421 h 6857999"/>
              <a:gd name="connsiteX13456" fmla="*/ 701045 w 5286365"/>
              <a:gd name="connsiteY13456" fmla="*/ 25805 h 6857999"/>
              <a:gd name="connsiteX13457" fmla="*/ 696686 w 5286365"/>
              <a:gd name="connsiteY13457" fmla="*/ 27789 h 6857999"/>
              <a:gd name="connsiteX13458" fmla="*/ 691931 w 5286365"/>
              <a:gd name="connsiteY13458" fmla="*/ 29377 h 6857999"/>
              <a:gd name="connsiteX13459" fmla="*/ 686383 w 5286365"/>
              <a:gd name="connsiteY13459" fmla="*/ 30565 h 6857999"/>
              <a:gd name="connsiteX13460" fmla="*/ 679250 w 5286365"/>
              <a:gd name="connsiteY13460" fmla="*/ 30565 h 6857999"/>
              <a:gd name="connsiteX13461" fmla="*/ 682420 w 5286365"/>
              <a:gd name="connsiteY13461" fmla="*/ 35728 h 6857999"/>
              <a:gd name="connsiteX13462" fmla="*/ 685194 w 5286365"/>
              <a:gd name="connsiteY13462" fmla="*/ 41281 h 6857999"/>
              <a:gd name="connsiteX13463" fmla="*/ 688760 w 5286365"/>
              <a:gd name="connsiteY13463" fmla="*/ 46441 h 6857999"/>
              <a:gd name="connsiteX13464" fmla="*/ 692327 w 5286365"/>
              <a:gd name="connsiteY13464" fmla="*/ 50808 h 6857999"/>
              <a:gd name="connsiteX13465" fmla="*/ 696686 w 5286365"/>
              <a:gd name="connsiteY13465" fmla="*/ 55569 h 6857999"/>
              <a:gd name="connsiteX13466" fmla="*/ 701441 w 5286365"/>
              <a:gd name="connsiteY13466" fmla="*/ 59539 h 6857999"/>
              <a:gd name="connsiteX13467" fmla="*/ 706989 w 5286365"/>
              <a:gd name="connsiteY13467" fmla="*/ 63109 h 6857999"/>
              <a:gd name="connsiteX13468" fmla="*/ 712933 w 5286365"/>
              <a:gd name="connsiteY13468" fmla="*/ 66680 h 6857999"/>
              <a:gd name="connsiteX13469" fmla="*/ 719273 w 5286365"/>
              <a:gd name="connsiteY13469" fmla="*/ 69459 h 6857999"/>
              <a:gd name="connsiteX13470" fmla="*/ 726405 w 5286365"/>
              <a:gd name="connsiteY13470" fmla="*/ 72238 h 6857999"/>
              <a:gd name="connsiteX13471" fmla="*/ 733934 w 5286365"/>
              <a:gd name="connsiteY13471" fmla="*/ 73428 h 6857999"/>
              <a:gd name="connsiteX13472" fmla="*/ 742652 w 5286365"/>
              <a:gd name="connsiteY13472" fmla="*/ 75016 h 6857999"/>
              <a:gd name="connsiteX13473" fmla="*/ 751370 w 5286365"/>
              <a:gd name="connsiteY13473" fmla="*/ 76205 h 6857999"/>
              <a:gd name="connsiteX13474" fmla="*/ 761673 w 5286365"/>
              <a:gd name="connsiteY13474" fmla="*/ 76605 h 6857999"/>
              <a:gd name="connsiteX13475" fmla="*/ 772372 w 5286365"/>
              <a:gd name="connsiteY13475" fmla="*/ 76605 h 6857999"/>
              <a:gd name="connsiteX13476" fmla="*/ 784260 w 5286365"/>
              <a:gd name="connsiteY13476" fmla="*/ 75411 h 6857999"/>
              <a:gd name="connsiteX13477" fmla="*/ 788619 w 5286365"/>
              <a:gd name="connsiteY13477" fmla="*/ 80969 h 6857999"/>
              <a:gd name="connsiteX13478" fmla="*/ 792978 w 5286365"/>
              <a:gd name="connsiteY13478" fmla="*/ 86921 h 6857999"/>
              <a:gd name="connsiteX13479" fmla="*/ 796544 w 5286365"/>
              <a:gd name="connsiteY13479" fmla="*/ 92477 h 6857999"/>
              <a:gd name="connsiteX13480" fmla="*/ 799714 w 5286365"/>
              <a:gd name="connsiteY13480" fmla="*/ 98829 h 6857999"/>
              <a:gd name="connsiteX13481" fmla="*/ 802092 w 5286365"/>
              <a:gd name="connsiteY13481" fmla="*/ 104781 h 6857999"/>
              <a:gd name="connsiteX13482" fmla="*/ 804469 w 5286365"/>
              <a:gd name="connsiteY13482" fmla="*/ 110336 h 6857999"/>
              <a:gd name="connsiteX13483" fmla="*/ 806054 w 5286365"/>
              <a:gd name="connsiteY13483" fmla="*/ 116291 h 6857999"/>
              <a:gd name="connsiteX13484" fmla="*/ 807243 w 5286365"/>
              <a:gd name="connsiteY13484" fmla="*/ 122245 h 6857999"/>
              <a:gd name="connsiteX13485" fmla="*/ 807639 w 5286365"/>
              <a:gd name="connsiteY13485" fmla="*/ 128593 h 6857999"/>
              <a:gd name="connsiteX13486" fmla="*/ 808036 w 5286365"/>
              <a:gd name="connsiteY13486" fmla="*/ 134943 h 6857999"/>
              <a:gd name="connsiteX13487" fmla="*/ 808036 w 5286365"/>
              <a:gd name="connsiteY13487" fmla="*/ 140896 h 6857999"/>
              <a:gd name="connsiteX13488" fmla="*/ 807243 w 5286365"/>
              <a:gd name="connsiteY13488" fmla="*/ 146848 h 6857999"/>
              <a:gd name="connsiteX13489" fmla="*/ 806451 w 5286365"/>
              <a:gd name="connsiteY13489" fmla="*/ 152805 h 6857999"/>
              <a:gd name="connsiteX13490" fmla="*/ 805262 w 5286365"/>
              <a:gd name="connsiteY13490" fmla="*/ 158757 h 6857999"/>
              <a:gd name="connsiteX13491" fmla="*/ 803677 w 5286365"/>
              <a:gd name="connsiteY13491" fmla="*/ 164312 h 6857999"/>
              <a:gd name="connsiteX13492" fmla="*/ 801696 w 5286365"/>
              <a:gd name="connsiteY13492" fmla="*/ 170266 h 6857999"/>
              <a:gd name="connsiteX13493" fmla="*/ 798922 w 5286365"/>
              <a:gd name="connsiteY13493" fmla="*/ 176616 h 6857999"/>
              <a:gd name="connsiteX13494" fmla="*/ 796544 w 5286365"/>
              <a:gd name="connsiteY13494" fmla="*/ 181774 h 6857999"/>
              <a:gd name="connsiteX13495" fmla="*/ 790600 w 5286365"/>
              <a:gd name="connsiteY13495" fmla="*/ 192888 h 6857999"/>
              <a:gd name="connsiteX13496" fmla="*/ 783467 w 5286365"/>
              <a:gd name="connsiteY13496" fmla="*/ 203603 h 6857999"/>
              <a:gd name="connsiteX13497" fmla="*/ 775542 w 5286365"/>
              <a:gd name="connsiteY13497" fmla="*/ 213526 h 6857999"/>
              <a:gd name="connsiteX13498" fmla="*/ 767221 w 5286365"/>
              <a:gd name="connsiteY13498" fmla="*/ 223050 h 6857999"/>
              <a:gd name="connsiteX13499" fmla="*/ 758107 w 5286365"/>
              <a:gd name="connsiteY13499" fmla="*/ 231780 h 6857999"/>
              <a:gd name="connsiteX13500" fmla="*/ 747804 w 5286365"/>
              <a:gd name="connsiteY13500" fmla="*/ 239323 h 6857999"/>
              <a:gd name="connsiteX13501" fmla="*/ 738293 w 5286365"/>
              <a:gd name="connsiteY13501" fmla="*/ 246067 h 6857999"/>
              <a:gd name="connsiteX13502" fmla="*/ 720065 w 5286365"/>
              <a:gd name="connsiteY13502" fmla="*/ 249245 h 6857999"/>
              <a:gd name="connsiteX13503" fmla="*/ 702233 w 5286365"/>
              <a:gd name="connsiteY13503" fmla="*/ 251226 h 6857999"/>
              <a:gd name="connsiteX13504" fmla="*/ 685987 w 5286365"/>
              <a:gd name="connsiteY13504" fmla="*/ 252419 h 6857999"/>
              <a:gd name="connsiteX13505" fmla="*/ 669740 w 5286365"/>
              <a:gd name="connsiteY13505" fmla="*/ 252419 h 6857999"/>
              <a:gd name="connsiteX13506" fmla="*/ 654682 w 5286365"/>
              <a:gd name="connsiteY13506" fmla="*/ 251624 h 6857999"/>
              <a:gd name="connsiteX13507" fmla="*/ 640416 w 5286365"/>
              <a:gd name="connsiteY13507" fmla="*/ 250038 h 6857999"/>
              <a:gd name="connsiteX13508" fmla="*/ 626547 w 5286365"/>
              <a:gd name="connsiteY13508" fmla="*/ 247655 h 6857999"/>
              <a:gd name="connsiteX13509" fmla="*/ 614263 w 5286365"/>
              <a:gd name="connsiteY13509" fmla="*/ 244880 h 6857999"/>
              <a:gd name="connsiteX13510" fmla="*/ 602771 w 5286365"/>
              <a:gd name="connsiteY13510" fmla="*/ 240511 h 6857999"/>
              <a:gd name="connsiteX13511" fmla="*/ 592468 w 5286365"/>
              <a:gd name="connsiteY13511" fmla="*/ 236147 h 6857999"/>
              <a:gd name="connsiteX13512" fmla="*/ 582958 w 5286365"/>
              <a:gd name="connsiteY13512" fmla="*/ 230987 h 6857999"/>
              <a:gd name="connsiteX13513" fmla="*/ 574637 w 5286365"/>
              <a:gd name="connsiteY13513" fmla="*/ 225034 h 6857999"/>
              <a:gd name="connsiteX13514" fmla="*/ 571070 w 5286365"/>
              <a:gd name="connsiteY13514" fmla="*/ 222255 h 6857999"/>
              <a:gd name="connsiteX13515" fmla="*/ 567504 w 5286365"/>
              <a:gd name="connsiteY13515" fmla="*/ 218684 h 6857999"/>
              <a:gd name="connsiteX13516" fmla="*/ 564730 w 5286365"/>
              <a:gd name="connsiteY13516" fmla="*/ 215113 h 6857999"/>
              <a:gd name="connsiteX13517" fmla="*/ 561560 w 5286365"/>
              <a:gd name="connsiteY13517" fmla="*/ 211541 h 6857999"/>
              <a:gd name="connsiteX13518" fmla="*/ 559182 w 5286365"/>
              <a:gd name="connsiteY13518" fmla="*/ 207570 h 6857999"/>
              <a:gd name="connsiteX13519" fmla="*/ 557201 w 5286365"/>
              <a:gd name="connsiteY13519" fmla="*/ 203603 h 6857999"/>
              <a:gd name="connsiteX13520" fmla="*/ 555220 w 5286365"/>
              <a:gd name="connsiteY13520" fmla="*/ 199632 h 6857999"/>
              <a:gd name="connsiteX13521" fmla="*/ 553635 w 5286365"/>
              <a:gd name="connsiteY13521" fmla="*/ 195667 h 6857999"/>
              <a:gd name="connsiteX13522" fmla="*/ 552050 w 5286365"/>
              <a:gd name="connsiteY13522" fmla="*/ 188917 h 6857999"/>
              <a:gd name="connsiteX13523" fmla="*/ 550861 w 5286365"/>
              <a:gd name="connsiteY13523" fmla="*/ 182567 h 6857999"/>
              <a:gd name="connsiteX13524" fmla="*/ 550861 w 5286365"/>
              <a:gd name="connsiteY13524" fmla="*/ 175822 h 6857999"/>
              <a:gd name="connsiteX13525" fmla="*/ 550861 w 5286365"/>
              <a:gd name="connsiteY13525" fmla="*/ 169868 h 6857999"/>
              <a:gd name="connsiteX13526" fmla="*/ 552050 w 5286365"/>
              <a:gd name="connsiteY13526" fmla="*/ 163518 h 6857999"/>
              <a:gd name="connsiteX13527" fmla="*/ 553635 w 5286365"/>
              <a:gd name="connsiteY13527" fmla="*/ 156773 h 6857999"/>
              <a:gd name="connsiteX13528" fmla="*/ 555616 w 5286365"/>
              <a:gd name="connsiteY13528" fmla="*/ 150421 h 6857999"/>
              <a:gd name="connsiteX13529" fmla="*/ 557597 w 5286365"/>
              <a:gd name="connsiteY13529" fmla="*/ 143675 h 6857999"/>
              <a:gd name="connsiteX13530" fmla="*/ 563541 w 5286365"/>
              <a:gd name="connsiteY13530" fmla="*/ 130577 h 6857999"/>
              <a:gd name="connsiteX13531" fmla="*/ 570278 w 5286365"/>
              <a:gd name="connsiteY13531" fmla="*/ 117878 h 6857999"/>
              <a:gd name="connsiteX13532" fmla="*/ 577014 w 5286365"/>
              <a:gd name="connsiteY13532" fmla="*/ 105179 h 6857999"/>
              <a:gd name="connsiteX13533" fmla="*/ 584543 w 5286365"/>
              <a:gd name="connsiteY13533" fmla="*/ 92477 h 6857999"/>
              <a:gd name="connsiteX13534" fmla="*/ 591676 w 5286365"/>
              <a:gd name="connsiteY13534" fmla="*/ 80175 h 6857999"/>
              <a:gd name="connsiteX13535" fmla="*/ 598016 w 5286365"/>
              <a:gd name="connsiteY13535" fmla="*/ 67873 h 6857999"/>
              <a:gd name="connsiteX13536" fmla="*/ 603564 w 5286365"/>
              <a:gd name="connsiteY13536" fmla="*/ 55967 h 6857999"/>
              <a:gd name="connsiteX13537" fmla="*/ 605545 w 5286365"/>
              <a:gd name="connsiteY13537" fmla="*/ 50410 h 6857999"/>
              <a:gd name="connsiteX13538" fmla="*/ 607526 w 5286365"/>
              <a:gd name="connsiteY13538" fmla="*/ 44457 h 6857999"/>
              <a:gd name="connsiteX13539" fmla="*/ 608715 w 5286365"/>
              <a:gd name="connsiteY13539" fmla="*/ 38901 h 6857999"/>
              <a:gd name="connsiteX13540" fmla="*/ 609111 w 5286365"/>
              <a:gd name="connsiteY13540" fmla="*/ 33344 h 6857999"/>
              <a:gd name="connsiteX13541" fmla="*/ 609111 w 5286365"/>
              <a:gd name="connsiteY13541" fmla="*/ 27789 h 6857999"/>
              <a:gd name="connsiteX13542" fmla="*/ 608715 w 5286365"/>
              <a:gd name="connsiteY13542" fmla="*/ 22233 h 6857999"/>
              <a:gd name="connsiteX13543" fmla="*/ 607526 w 5286365"/>
              <a:gd name="connsiteY13543" fmla="*/ 17469 h 6857999"/>
              <a:gd name="connsiteX13544" fmla="*/ 605545 w 5286365"/>
              <a:gd name="connsiteY13544" fmla="*/ 12310 h 6857999"/>
              <a:gd name="connsiteX13545" fmla="*/ 602771 w 5286365"/>
              <a:gd name="connsiteY13545" fmla="*/ 7150 h 6857999"/>
              <a:gd name="connsiteX13546" fmla="*/ 599205 w 5286365"/>
              <a:gd name="connsiteY13546" fmla="*/ 2388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 ang="0">
                <a:pos x="connsiteX6841" y="connsiteY6841"/>
              </a:cxn>
              <a:cxn ang="0">
                <a:pos x="connsiteX6842" y="connsiteY6842"/>
              </a:cxn>
              <a:cxn ang="0">
                <a:pos x="connsiteX6843" y="connsiteY6843"/>
              </a:cxn>
              <a:cxn ang="0">
                <a:pos x="connsiteX6844" y="connsiteY6844"/>
              </a:cxn>
              <a:cxn ang="0">
                <a:pos x="connsiteX6845" y="connsiteY6845"/>
              </a:cxn>
              <a:cxn ang="0">
                <a:pos x="connsiteX6846" y="connsiteY6846"/>
              </a:cxn>
              <a:cxn ang="0">
                <a:pos x="connsiteX6847" y="connsiteY6847"/>
              </a:cxn>
              <a:cxn ang="0">
                <a:pos x="connsiteX6848" y="connsiteY6848"/>
              </a:cxn>
              <a:cxn ang="0">
                <a:pos x="connsiteX6849" y="connsiteY6849"/>
              </a:cxn>
              <a:cxn ang="0">
                <a:pos x="connsiteX6850" y="connsiteY6850"/>
              </a:cxn>
              <a:cxn ang="0">
                <a:pos x="connsiteX6851" y="connsiteY6851"/>
              </a:cxn>
              <a:cxn ang="0">
                <a:pos x="connsiteX6852" y="connsiteY6852"/>
              </a:cxn>
              <a:cxn ang="0">
                <a:pos x="connsiteX6853" y="connsiteY6853"/>
              </a:cxn>
              <a:cxn ang="0">
                <a:pos x="connsiteX6854" y="connsiteY6854"/>
              </a:cxn>
              <a:cxn ang="0">
                <a:pos x="connsiteX6855" y="connsiteY6855"/>
              </a:cxn>
              <a:cxn ang="0">
                <a:pos x="connsiteX6856" y="connsiteY6856"/>
              </a:cxn>
              <a:cxn ang="0">
                <a:pos x="connsiteX6857" y="connsiteY6857"/>
              </a:cxn>
              <a:cxn ang="0">
                <a:pos x="connsiteX6858" y="connsiteY6858"/>
              </a:cxn>
              <a:cxn ang="0">
                <a:pos x="connsiteX6859" y="connsiteY6859"/>
              </a:cxn>
              <a:cxn ang="0">
                <a:pos x="connsiteX6860" y="connsiteY6860"/>
              </a:cxn>
              <a:cxn ang="0">
                <a:pos x="connsiteX6861" y="connsiteY6861"/>
              </a:cxn>
              <a:cxn ang="0">
                <a:pos x="connsiteX6862" y="connsiteY6862"/>
              </a:cxn>
              <a:cxn ang="0">
                <a:pos x="connsiteX6863" y="connsiteY6863"/>
              </a:cxn>
              <a:cxn ang="0">
                <a:pos x="connsiteX6864" y="connsiteY6864"/>
              </a:cxn>
              <a:cxn ang="0">
                <a:pos x="connsiteX6865" y="connsiteY6865"/>
              </a:cxn>
              <a:cxn ang="0">
                <a:pos x="connsiteX6866" y="connsiteY6866"/>
              </a:cxn>
              <a:cxn ang="0">
                <a:pos x="connsiteX6867" y="connsiteY6867"/>
              </a:cxn>
              <a:cxn ang="0">
                <a:pos x="connsiteX6868" y="connsiteY6868"/>
              </a:cxn>
              <a:cxn ang="0">
                <a:pos x="connsiteX6869" y="connsiteY6869"/>
              </a:cxn>
              <a:cxn ang="0">
                <a:pos x="connsiteX6870" y="connsiteY6870"/>
              </a:cxn>
              <a:cxn ang="0">
                <a:pos x="connsiteX6871" y="connsiteY6871"/>
              </a:cxn>
              <a:cxn ang="0">
                <a:pos x="connsiteX6872" y="connsiteY6872"/>
              </a:cxn>
              <a:cxn ang="0">
                <a:pos x="connsiteX6873" y="connsiteY6873"/>
              </a:cxn>
              <a:cxn ang="0">
                <a:pos x="connsiteX6874" y="connsiteY6874"/>
              </a:cxn>
              <a:cxn ang="0">
                <a:pos x="connsiteX6875" y="connsiteY6875"/>
              </a:cxn>
              <a:cxn ang="0">
                <a:pos x="connsiteX6876" y="connsiteY6876"/>
              </a:cxn>
              <a:cxn ang="0">
                <a:pos x="connsiteX6877" y="connsiteY6877"/>
              </a:cxn>
              <a:cxn ang="0">
                <a:pos x="connsiteX6878" y="connsiteY6878"/>
              </a:cxn>
              <a:cxn ang="0">
                <a:pos x="connsiteX6879" y="connsiteY6879"/>
              </a:cxn>
              <a:cxn ang="0">
                <a:pos x="connsiteX6880" y="connsiteY6880"/>
              </a:cxn>
              <a:cxn ang="0">
                <a:pos x="connsiteX6881" y="connsiteY6881"/>
              </a:cxn>
              <a:cxn ang="0">
                <a:pos x="connsiteX6882" y="connsiteY6882"/>
              </a:cxn>
              <a:cxn ang="0">
                <a:pos x="connsiteX6883" y="connsiteY6883"/>
              </a:cxn>
              <a:cxn ang="0">
                <a:pos x="connsiteX6884" y="connsiteY6884"/>
              </a:cxn>
              <a:cxn ang="0">
                <a:pos x="connsiteX6885" y="connsiteY6885"/>
              </a:cxn>
              <a:cxn ang="0">
                <a:pos x="connsiteX6886" y="connsiteY6886"/>
              </a:cxn>
              <a:cxn ang="0">
                <a:pos x="connsiteX6887" y="connsiteY6887"/>
              </a:cxn>
              <a:cxn ang="0">
                <a:pos x="connsiteX6888" y="connsiteY6888"/>
              </a:cxn>
              <a:cxn ang="0">
                <a:pos x="connsiteX6889" y="connsiteY6889"/>
              </a:cxn>
              <a:cxn ang="0">
                <a:pos x="connsiteX6890" y="connsiteY6890"/>
              </a:cxn>
              <a:cxn ang="0">
                <a:pos x="connsiteX6891" y="connsiteY6891"/>
              </a:cxn>
              <a:cxn ang="0">
                <a:pos x="connsiteX6892" y="connsiteY6892"/>
              </a:cxn>
              <a:cxn ang="0">
                <a:pos x="connsiteX6893" y="connsiteY6893"/>
              </a:cxn>
              <a:cxn ang="0">
                <a:pos x="connsiteX6894" y="connsiteY6894"/>
              </a:cxn>
              <a:cxn ang="0">
                <a:pos x="connsiteX6895" y="connsiteY6895"/>
              </a:cxn>
              <a:cxn ang="0">
                <a:pos x="connsiteX6896" y="connsiteY6896"/>
              </a:cxn>
              <a:cxn ang="0">
                <a:pos x="connsiteX6897" y="connsiteY6897"/>
              </a:cxn>
              <a:cxn ang="0">
                <a:pos x="connsiteX6898" y="connsiteY6898"/>
              </a:cxn>
              <a:cxn ang="0">
                <a:pos x="connsiteX6899" y="connsiteY6899"/>
              </a:cxn>
              <a:cxn ang="0">
                <a:pos x="connsiteX6900" y="connsiteY6900"/>
              </a:cxn>
              <a:cxn ang="0">
                <a:pos x="connsiteX6901" y="connsiteY6901"/>
              </a:cxn>
              <a:cxn ang="0">
                <a:pos x="connsiteX6902" y="connsiteY6902"/>
              </a:cxn>
              <a:cxn ang="0">
                <a:pos x="connsiteX6903" y="connsiteY6903"/>
              </a:cxn>
              <a:cxn ang="0">
                <a:pos x="connsiteX6904" y="connsiteY6904"/>
              </a:cxn>
              <a:cxn ang="0">
                <a:pos x="connsiteX6905" y="connsiteY6905"/>
              </a:cxn>
              <a:cxn ang="0">
                <a:pos x="connsiteX6906" y="connsiteY6906"/>
              </a:cxn>
              <a:cxn ang="0">
                <a:pos x="connsiteX6907" y="connsiteY6907"/>
              </a:cxn>
              <a:cxn ang="0">
                <a:pos x="connsiteX6908" y="connsiteY6908"/>
              </a:cxn>
              <a:cxn ang="0">
                <a:pos x="connsiteX6909" y="connsiteY6909"/>
              </a:cxn>
              <a:cxn ang="0">
                <a:pos x="connsiteX6910" y="connsiteY6910"/>
              </a:cxn>
              <a:cxn ang="0">
                <a:pos x="connsiteX6911" y="connsiteY6911"/>
              </a:cxn>
              <a:cxn ang="0">
                <a:pos x="connsiteX6912" y="connsiteY6912"/>
              </a:cxn>
              <a:cxn ang="0">
                <a:pos x="connsiteX6913" y="connsiteY6913"/>
              </a:cxn>
              <a:cxn ang="0">
                <a:pos x="connsiteX6914" y="connsiteY6914"/>
              </a:cxn>
              <a:cxn ang="0">
                <a:pos x="connsiteX6915" y="connsiteY6915"/>
              </a:cxn>
              <a:cxn ang="0">
                <a:pos x="connsiteX6916" y="connsiteY6916"/>
              </a:cxn>
              <a:cxn ang="0">
                <a:pos x="connsiteX6917" y="connsiteY6917"/>
              </a:cxn>
              <a:cxn ang="0">
                <a:pos x="connsiteX6918" y="connsiteY6918"/>
              </a:cxn>
              <a:cxn ang="0">
                <a:pos x="connsiteX6919" y="connsiteY6919"/>
              </a:cxn>
              <a:cxn ang="0">
                <a:pos x="connsiteX6920" y="connsiteY6920"/>
              </a:cxn>
              <a:cxn ang="0">
                <a:pos x="connsiteX6921" y="connsiteY6921"/>
              </a:cxn>
              <a:cxn ang="0">
                <a:pos x="connsiteX6922" y="connsiteY6922"/>
              </a:cxn>
              <a:cxn ang="0">
                <a:pos x="connsiteX6923" y="connsiteY6923"/>
              </a:cxn>
              <a:cxn ang="0">
                <a:pos x="connsiteX6924" y="connsiteY6924"/>
              </a:cxn>
              <a:cxn ang="0">
                <a:pos x="connsiteX6925" y="connsiteY6925"/>
              </a:cxn>
              <a:cxn ang="0">
                <a:pos x="connsiteX6926" y="connsiteY6926"/>
              </a:cxn>
              <a:cxn ang="0">
                <a:pos x="connsiteX6927" y="connsiteY6927"/>
              </a:cxn>
              <a:cxn ang="0">
                <a:pos x="connsiteX6928" y="connsiteY6928"/>
              </a:cxn>
              <a:cxn ang="0">
                <a:pos x="connsiteX6929" y="connsiteY6929"/>
              </a:cxn>
              <a:cxn ang="0">
                <a:pos x="connsiteX6930" y="connsiteY6930"/>
              </a:cxn>
              <a:cxn ang="0">
                <a:pos x="connsiteX6931" y="connsiteY6931"/>
              </a:cxn>
              <a:cxn ang="0">
                <a:pos x="connsiteX6932" y="connsiteY6932"/>
              </a:cxn>
              <a:cxn ang="0">
                <a:pos x="connsiteX6933" y="connsiteY6933"/>
              </a:cxn>
              <a:cxn ang="0">
                <a:pos x="connsiteX6934" y="connsiteY6934"/>
              </a:cxn>
              <a:cxn ang="0">
                <a:pos x="connsiteX6935" y="connsiteY6935"/>
              </a:cxn>
              <a:cxn ang="0">
                <a:pos x="connsiteX6936" y="connsiteY6936"/>
              </a:cxn>
              <a:cxn ang="0">
                <a:pos x="connsiteX6937" y="connsiteY6937"/>
              </a:cxn>
              <a:cxn ang="0">
                <a:pos x="connsiteX6938" y="connsiteY6938"/>
              </a:cxn>
              <a:cxn ang="0">
                <a:pos x="connsiteX6939" y="connsiteY6939"/>
              </a:cxn>
              <a:cxn ang="0">
                <a:pos x="connsiteX6940" y="connsiteY6940"/>
              </a:cxn>
              <a:cxn ang="0">
                <a:pos x="connsiteX6941" y="connsiteY6941"/>
              </a:cxn>
              <a:cxn ang="0">
                <a:pos x="connsiteX6942" y="connsiteY6942"/>
              </a:cxn>
              <a:cxn ang="0">
                <a:pos x="connsiteX6943" y="connsiteY6943"/>
              </a:cxn>
              <a:cxn ang="0">
                <a:pos x="connsiteX6944" y="connsiteY6944"/>
              </a:cxn>
              <a:cxn ang="0">
                <a:pos x="connsiteX6945" y="connsiteY6945"/>
              </a:cxn>
              <a:cxn ang="0">
                <a:pos x="connsiteX6946" y="connsiteY6946"/>
              </a:cxn>
              <a:cxn ang="0">
                <a:pos x="connsiteX6947" y="connsiteY6947"/>
              </a:cxn>
              <a:cxn ang="0">
                <a:pos x="connsiteX6948" y="connsiteY6948"/>
              </a:cxn>
              <a:cxn ang="0">
                <a:pos x="connsiteX6949" y="connsiteY6949"/>
              </a:cxn>
              <a:cxn ang="0">
                <a:pos x="connsiteX6950" y="connsiteY6950"/>
              </a:cxn>
              <a:cxn ang="0">
                <a:pos x="connsiteX6951" y="connsiteY6951"/>
              </a:cxn>
              <a:cxn ang="0">
                <a:pos x="connsiteX6952" y="connsiteY6952"/>
              </a:cxn>
              <a:cxn ang="0">
                <a:pos x="connsiteX6953" y="connsiteY6953"/>
              </a:cxn>
              <a:cxn ang="0">
                <a:pos x="connsiteX6954" y="connsiteY6954"/>
              </a:cxn>
              <a:cxn ang="0">
                <a:pos x="connsiteX6955" y="connsiteY6955"/>
              </a:cxn>
              <a:cxn ang="0">
                <a:pos x="connsiteX6956" y="connsiteY6956"/>
              </a:cxn>
              <a:cxn ang="0">
                <a:pos x="connsiteX6957" y="connsiteY6957"/>
              </a:cxn>
              <a:cxn ang="0">
                <a:pos x="connsiteX6958" y="connsiteY6958"/>
              </a:cxn>
              <a:cxn ang="0">
                <a:pos x="connsiteX6959" y="connsiteY6959"/>
              </a:cxn>
              <a:cxn ang="0">
                <a:pos x="connsiteX6960" y="connsiteY6960"/>
              </a:cxn>
              <a:cxn ang="0">
                <a:pos x="connsiteX6961" y="connsiteY6961"/>
              </a:cxn>
              <a:cxn ang="0">
                <a:pos x="connsiteX6962" y="connsiteY6962"/>
              </a:cxn>
              <a:cxn ang="0">
                <a:pos x="connsiteX6963" y="connsiteY6963"/>
              </a:cxn>
              <a:cxn ang="0">
                <a:pos x="connsiteX6964" y="connsiteY6964"/>
              </a:cxn>
              <a:cxn ang="0">
                <a:pos x="connsiteX6965" y="connsiteY6965"/>
              </a:cxn>
              <a:cxn ang="0">
                <a:pos x="connsiteX6966" y="connsiteY6966"/>
              </a:cxn>
              <a:cxn ang="0">
                <a:pos x="connsiteX6967" y="connsiteY6967"/>
              </a:cxn>
              <a:cxn ang="0">
                <a:pos x="connsiteX6968" y="connsiteY6968"/>
              </a:cxn>
              <a:cxn ang="0">
                <a:pos x="connsiteX6969" y="connsiteY6969"/>
              </a:cxn>
              <a:cxn ang="0">
                <a:pos x="connsiteX6970" y="connsiteY6970"/>
              </a:cxn>
              <a:cxn ang="0">
                <a:pos x="connsiteX6971" y="connsiteY6971"/>
              </a:cxn>
              <a:cxn ang="0">
                <a:pos x="connsiteX6972" y="connsiteY6972"/>
              </a:cxn>
              <a:cxn ang="0">
                <a:pos x="connsiteX6973" y="connsiteY6973"/>
              </a:cxn>
              <a:cxn ang="0">
                <a:pos x="connsiteX6974" y="connsiteY6974"/>
              </a:cxn>
              <a:cxn ang="0">
                <a:pos x="connsiteX6975" y="connsiteY6975"/>
              </a:cxn>
              <a:cxn ang="0">
                <a:pos x="connsiteX6976" y="connsiteY6976"/>
              </a:cxn>
              <a:cxn ang="0">
                <a:pos x="connsiteX6977" y="connsiteY6977"/>
              </a:cxn>
              <a:cxn ang="0">
                <a:pos x="connsiteX6978" y="connsiteY6978"/>
              </a:cxn>
              <a:cxn ang="0">
                <a:pos x="connsiteX6979" y="connsiteY6979"/>
              </a:cxn>
              <a:cxn ang="0">
                <a:pos x="connsiteX6980" y="connsiteY6980"/>
              </a:cxn>
              <a:cxn ang="0">
                <a:pos x="connsiteX6981" y="connsiteY6981"/>
              </a:cxn>
              <a:cxn ang="0">
                <a:pos x="connsiteX6982" y="connsiteY6982"/>
              </a:cxn>
              <a:cxn ang="0">
                <a:pos x="connsiteX6983" y="connsiteY6983"/>
              </a:cxn>
              <a:cxn ang="0">
                <a:pos x="connsiteX6984" y="connsiteY6984"/>
              </a:cxn>
              <a:cxn ang="0">
                <a:pos x="connsiteX6985" y="connsiteY6985"/>
              </a:cxn>
              <a:cxn ang="0">
                <a:pos x="connsiteX6986" y="connsiteY6986"/>
              </a:cxn>
              <a:cxn ang="0">
                <a:pos x="connsiteX6987" y="connsiteY6987"/>
              </a:cxn>
              <a:cxn ang="0">
                <a:pos x="connsiteX6988" y="connsiteY6988"/>
              </a:cxn>
              <a:cxn ang="0">
                <a:pos x="connsiteX6989" y="connsiteY6989"/>
              </a:cxn>
              <a:cxn ang="0">
                <a:pos x="connsiteX6990" y="connsiteY6990"/>
              </a:cxn>
              <a:cxn ang="0">
                <a:pos x="connsiteX6991" y="connsiteY6991"/>
              </a:cxn>
              <a:cxn ang="0">
                <a:pos x="connsiteX6992" y="connsiteY6992"/>
              </a:cxn>
              <a:cxn ang="0">
                <a:pos x="connsiteX6993" y="connsiteY6993"/>
              </a:cxn>
              <a:cxn ang="0">
                <a:pos x="connsiteX6994" y="connsiteY6994"/>
              </a:cxn>
              <a:cxn ang="0">
                <a:pos x="connsiteX6995" y="connsiteY6995"/>
              </a:cxn>
              <a:cxn ang="0">
                <a:pos x="connsiteX6996" y="connsiteY6996"/>
              </a:cxn>
              <a:cxn ang="0">
                <a:pos x="connsiteX6997" y="connsiteY6997"/>
              </a:cxn>
              <a:cxn ang="0">
                <a:pos x="connsiteX6998" y="connsiteY6998"/>
              </a:cxn>
              <a:cxn ang="0">
                <a:pos x="connsiteX6999" y="connsiteY6999"/>
              </a:cxn>
              <a:cxn ang="0">
                <a:pos x="connsiteX7000" y="connsiteY7000"/>
              </a:cxn>
              <a:cxn ang="0">
                <a:pos x="connsiteX7001" y="connsiteY7001"/>
              </a:cxn>
              <a:cxn ang="0">
                <a:pos x="connsiteX7002" y="connsiteY7002"/>
              </a:cxn>
              <a:cxn ang="0">
                <a:pos x="connsiteX7003" y="connsiteY7003"/>
              </a:cxn>
              <a:cxn ang="0">
                <a:pos x="connsiteX7004" y="connsiteY7004"/>
              </a:cxn>
              <a:cxn ang="0">
                <a:pos x="connsiteX7005" y="connsiteY7005"/>
              </a:cxn>
              <a:cxn ang="0">
                <a:pos x="connsiteX7006" y="connsiteY7006"/>
              </a:cxn>
              <a:cxn ang="0">
                <a:pos x="connsiteX7007" y="connsiteY7007"/>
              </a:cxn>
              <a:cxn ang="0">
                <a:pos x="connsiteX7008" y="connsiteY7008"/>
              </a:cxn>
              <a:cxn ang="0">
                <a:pos x="connsiteX7009" y="connsiteY7009"/>
              </a:cxn>
              <a:cxn ang="0">
                <a:pos x="connsiteX7010" y="connsiteY7010"/>
              </a:cxn>
              <a:cxn ang="0">
                <a:pos x="connsiteX7011" y="connsiteY7011"/>
              </a:cxn>
              <a:cxn ang="0">
                <a:pos x="connsiteX7012" y="connsiteY7012"/>
              </a:cxn>
              <a:cxn ang="0">
                <a:pos x="connsiteX7013" y="connsiteY7013"/>
              </a:cxn>
              <a:cxn ang="0">
                <a:pos x="connsiteX7014" y="connsiteY7014"/>
              </a:cxn>
              <a:cxn ang="0">
                <a:pos x="connsiteX7015" y="connsiteY7015"/>
              </a:cxn>
              <a:cxn ang="0">
                <a:pos x="connsiteX7016" y="connsiteY7016"/>
              </a:cxn>
              <a:cxn ang="0">
                <a:pos x="connsiteX7017" y="connsiteY7017"/>
              </a:cxn>
              <a:cxn ang="0">
                <a:pos x="connsiteX7018" y="connsiteY7018"/>
              </a:cxn>
              <a:cxn ang="0">
                <a:pos x="connsiteX7019" y="connsiteY7019"/>
              </a:cxn>
              <a:cxn ang="0">
                <a:pos x="connsiteX7020" y="connsiteY7020"/>
              </a:cxn>
              <a:cxn ang="0">
                <a:pos x="connsiteX7021" y="connsiteY7021"/>
              </a:cxn>
              <a:cxn ang="0">
                <a:pos x="connsiteX7022" y="connsiteY7022"/>
              </a:cxn>
              <a:cxn ang="0">
                <a:pos x="connsiteX7023" y="connsiteY7023"/>
              </a:cxn>
              <a:cxn ang="0">
                <a:pos x="connsiteX7024" y="connsiteY7024"/>
              </a:cxn>
              <a:cxn ang="0">
                <a:pos x="connsiteX7025" y="connsiteY7025"/>
              </a:cxn>
              <a:cxn ang="0">
                <a:pos x="connsiteX7026" y="connsiteY7026"/>
              </a:cxn>
              <a:cxn ang="0">
                <a:pos x="connsiteX7027" y="connsiteY7027"/>
              </a:cxn>
              <a:cxn ang="0">
                <a:pos x="connsiteX7028" y="connsiteY7028"/>
              </a:cxn>
              <a:cxn ang="0">
                <a:pos x="connsiteX7029" y="connsiteY7029"/>
              </a:cxn>
              <a:cxn ang="0">
                <a:pos x="connsiteX7030" y="connsiteY7030"/>
              </a:cxn>
              <a:cxn ang="0">
                <a:pos x="connsiteX7031" y="connsiteY7031"/>
              </a:cxn>
              <a:cxn ang="0">
                <a:pos x="connsiteX7032" y="connsiteY7032"/>
              </a:cxn>
              <a:cxn ang="0">
                <a:pos x="connsiteX7033" y="connsiteY7033"/>
              </a:cxn>
              <a:cxn ang="0">
                <a:pos x="connsiteX7034" y="connsiteY7034"/>
              </a:cxn>
              <a:cxn ang="0">
                <a:pos x="connsiteX7035" y="connsiteY7035"/>
              </a:cxn>
              <a:cxn ang="0">
                <a:pos x="connsiteX7036" y="connsiteY7036"/>
              </a:cxn>
              <a:cxn ang="0">
                <a:pos x="connsiteX7037" y="connsiteY7037"/>
              </a:cxn>
              <a:cxn ang="0">
                <a:pos x="connsiteX7038" y="connsiteY7038"/>
              </a:cxn>
              <a:cxn ang="0">
                <a:pos x="connsiteX7039" y="connsiteY7039"/>
              </a:cxn>
              <a:cxn ang="0">
                <a:pos x="connsiteX7040" y="connsiteY7040"/>
              </a:cxn>
              <a:cxn ang="0">
                <a:pos x="connsiteX7041" y="connsiteY7041"/>
              </a:cxn>
              <a:cxn ang="0">
                <a:pos x="connsiteX7042" y="connsiteY7042"/>
              </a:cxn>
              <a:cxn ang="0">
                <a:pos x="connsiteX7043" y="connsiteY7043"/>
              </a:cxn>
              <a:cxn ang="0">
                <a:pos x="connsiteX7044" y="connsiteY7044"/>
              </a:cxn>
              <a:cxn ang="0">
                <a:pos x="connsiteX7045" y="connsiteY7045"/>
              </a:cxn>
              <a:cxn ang="0">
                <a:pos x="connsiteX7046" y="connsiteY7046"/>
              </a:cxn>
              <a:cxn ang="0">
                <a:pos x="connsiteX7047" y="connsiteY7047"/>
              </a:cxn>
              <a:cxn ang="0">
                <a:pos x="connsiteX7048" y="connsiteY7048"/>
              </a:cxn>
              <a:cxn ang="0">
                <a:pos x="connsiteX7049" y="connsiteY7049"/>
              </a:cxn>
              <a:cxn ang="0">
                <a:pos x="connsiteX7050" y="connsiteY7050"/>
              </a:cxn>
              <a:cxn ang="0">
                <a:pos x="connsiteX7051" y="connsiteY7051"/>
              </a:cxn>
              <a:cxn ang="0">
                <a:pos x="connsiteX7052" y="connsiteY7052"/>
              </a:cxn>
              <a:cxn ang="0">
                <a:pos x="connsiteX7053" y="connsiteY7053"/>
              </a:cxn>
              <a:cxn ang="0">
                <a:pos x="connsiteX7054" y="connsiteY7054"/>
              </a:cxn>
              <a:cxn ang="0">
                <a:pos x="connsiteX7055" y="connsiteY7055"/>
              </a:cxn>
              <a:cxn ang="0">
                <a:pos x="connsiteX7056" y="connsiteY7056"/>
              </a:cxn>
              <a:cxn ang="0">
                <a:pos x="connsiteX7057" y="connsiteY7057"/>
              </a:cxn>
              <a:cxn ang="0">
                <a:pos x="connsiteX7058" y="connsiteY7058"/>
              </a:cxn>
              <a:cxn ang="0">
                <a:pos x="connsiteX7059" y="connsiteY7059"/>
              </a:cxn>
              <a:cxn ang="0">
                <a:pos x="connsiteX7060" y="connsiteY7060"/>
              </a:cxn>
              <a:cxn ang="0">
                <a:pos x="connsiteX7061" y="connsiteY7061"/>
              </a:cxn>
              <a:cxn ang="0">
                <a:pos x="connsiteX7062" y="connsiteY7062"/>
              </a:cxn>
              <a:cxn ang="0">
                <a:pos x="connsiteX7063" y="connsiteY7063"/>
              </a:cxn>
              <a:cxn ang="0">
                <a:pos x="connsiteX7064" y="connsiteY7064"/>
              </a:cxn>
              <a:cxn ang="0">
                <a:pos x="connsiteX7065" y="connsiteY7065"/>
              </a:cxn>
              <a:cxn ang="0">
                <a:pos x="connsiteX7066" y="connsiteY7066"/>
              </a:cxn>
              <a:cxn ang="0">
                <a:pos x="connsiteX7067" y="connsiteY7067"/>
              </a:cxn>
              <a:cxn ang="0">
                <a:pos x="connsiteX7068" y="connsiteY7068"/>
              </a:cxn>
              <a:cxn ang="0">
                <a:pos x="connsiteX7069" y="connsiteY7069"/>
              </a:cxn>
              <a:cxn ang="0">
                <a:pos x="connsiteX7070" y="connsiteY7070"/>
              </a:cxn>
              <a:cxn ang="0">
                <a:pos x="connsiteX7071" y="connsiteY7071"/>
              </a:cxn>
              <a:cxn ang="0">
                <a:pos x="connsiteX7072" y="connsiteY7072"/>
              </a:cxn>
              <a:cxn ang="0">
                <a:pos x="connsiteX7073" y="connsiteY7073"/>
              </a:cxn>
              <a:cxn ang="0">
                <a:pos x="connsiteX7074" y="connsiteY7074"/>
              </a:cxn>
              <a:cxn ang="0">
                <a:pos x="connsiteX7075" y="connsiteY7075"/>
              </a:cxn>
              <a:cxn ang="0">
                <a:pos x="connsiteX7076" y="connsiteY7076"/>
              </a:cxn>
              <a:cxn ang="0">
                <a:pos x="connsiteX7077" y="connsiteY7077"/>
              </a:cxn>
              <a:cxn ang="0">
                <a:pos x="connsiteX7078" y="connsiteY7078"/>
              </a:cxn>
              <a:cxn ang="0">
                <a:pos x="connsiteX7079" y="connsiteY7079"/>
              </a:cxn>
              <a:cxn ang="0">
                <a:pos x="connsiteX7080" y="connsiteY7080"/>
              </a:cxn>
              <a:cxn ang="0">
                <a:pos x="connsiteX7081" y="connsiteY7081"/>
              </a:cxn>
              <a:cxn ang="0">
                <a:pos x="connsiteX7082" y="connsiteY7082"/>
              </a:cxn>
              <a:cxn ang="0">
                <a:pos x="connsiteX7083" y="connsiteY7083"/>
              </a:cxn>
              <a:cxn ang="0">
                <a:pos x="connsiteX7084" y="connsiteY7084"/>
              </a:cxn>
              <a:cxn ang="0">
                <a:pos x="connsiteX7085" y="connsiteY7085"/>
              </a:cxn>
              <a:cxn ang="0">
                <a:pos x="connsiteX7086" y="connsiteY7086"/>
              </a:cxn>
              <a:cxn ang="0">
                <a:pos x="connsiteX7087" y="connsiteY7087"/>
              </a:cxn>
              <a:cxn ang="0">
                <a:pos x="connsiteX7088" y="connsiteY7088"/>
              </a:cxn>
              <a:cxn ang="0">
                <a:pos x="connsiteX7089" y="connsiteY7089"/>
              </a:cxn>
              <a:cxn ang="0">
                <a:pos x="connsiteX7090" y="connsiteY7090"/>
              </a:cxn>
              <a:cxn ang="0">
                <a:pos x="connsiteX7091" y="connsiteY7091"/>
              </a:cxn>
              <a:cxn ang="0">
                <a:pos x="connsiteX7092" y="connsiteY7092"/>
              </a:cxn>
              <a:cxn ang="0">
                <a:pos x="connsiteX7093" y="connsiteY7093"/>
              </a:cxn>
              <a:cxn ang="0">
                <a:pos x="connsiteX7094" y="connsiteY7094"/>
              </a:cxn>
              <a:cxn ang="0">
                <a:pos x="connsiteX7095" y="connsiteY7095"/>
              </a:cxn>
              <a:cxn ang="0">
                <a:pos x="connsiteX7096" y="connsiteY7096"/>
              </a:cxn>
              <a:cxn ang="0">
                <a:pos x="connsiteX7097" y="connsiteY7097"/>
              </a:cxn>
              <a:cxn ang="0">
                <a:pos x="connsiteX7098" y="connsiteY7098"/>
              </a:cxn>
              <a:cxn ang="0">
                <a:pos x="connsiteX7099" y="connsiteY7099"/>
              </a:cxn>
              <a:cxn ang="0">
                <a:pos x="connsiteX7100" y="connsiteY7100"/>
              </a:cxn>
              <a:cxn ang="0">
                <a:pos x="connsiteX7101" y="connsiteY7101"/>
              </a:cxn>
              <a:cxn ang="0">
                <a:pos x="connsiteX7102" y="connsiteY7102"/>
              </a:cxn>
              <a:cxn ang="0">
                <a:pos x="connsiteX7103" y="connsiteY7103"/>
              </a:cxn>
              <a:cxn ang="0">
                <a:pos x="connsiteX7104" y="connsiteY7104"/>
              </a:cxn>
              <a:cxn ang="0">
                <a:pos x="connsiteX7105" y="connsiteY7105"/>
              </a:cxn>
              <a:cxn ang="0">
                <a:pos x="connsiteX7106" y="connsiteY7106"/>
              </a:cxn>
              <a:cxn ang="0">
                <a:pos x="connsiteX7107" y="connsiteY7107"/>
              </a:cxn>
              <a:cxn ang="0">
                <a:pos x="connsiteX7108" y="connsiteY7108"/>
              </a:cxn>
              <a:cxn ang="0">
                <a:pos x="connsiteX7109" y="connsiteY7109"/>
              </a:cxn>
              <a:cxn ang="0">
                <a:pos x="connsiteX7110" y="connsiteY7110"/>
              </a:cxn>
              <a:cxn ang="0">
                <a:pos x="connsiteX7111" y="connsiteY7111"/>
              </a:cxn>
              <a:cxn ang="0">
                <a:pos x="connsiteX7112" y="connsiteY7112"/>
              </a:cxn>
              <a:cxn ang="0">
                <a:pos x="connsiteX7113" y="connsiteY7113"/>
              </a:cxn>
              <a:cxn ang="0">
                <a:pos x="connsiteX7114" y="connsiteY7114"/>
              </a:cxn>
              <a:cxn ang="0">
                <a:pos x="connsiteX7115" y="connsiteY7115"/>
              </a:cxn>
              <a:cxn ang="0">
                <a:pos x="connsiteX7116" y="connsiteY7116"/>
              </a:cxn>
              <a:cxn ang="0">
                <a:pos x="connsiteX7117" y="connsiteY7117"/>
              </a:cxn>
              <a:cxn ang="0">
                <a:pos x="connsiteX7118" y="connsiteY7118"/>
              </a:cxn>
              <a:cxn ang="0">
                <a:pos x="connsiteX7119" y="connsiteY7119"/>
              </a:cxn>
              <a:cxn ang="0">
                <a:pos x="connsiteX7120" y="connsiteY7120"/>
              </a:cxn>
              <a:cxn ang="0">
                <a:pos x="connsiteX7121" y="connsiteY7121"/>
              </a:cxn>
              <a:cxn ang="0">
                <a:pos x="connsiteX7122" y="connsiteY7122"/>
              </a:cxn>
              <a:cxn ang="0">
                <a:pos x="connsiteX7123" y="connsiteY7123"/>
              </a:cxn>
              <a:cxn ang="0">
                <a:pos x="connsiteX7124" y="connsiteY7124"/>
              </a:cxn>
              <a:cxn ang="0">
                <a:pos x="connsiteX7125" y="connsiteY7125"/>
              </a:cxn>
              <a:cxn ang="0">
                <a:pos x="connsiteX7126" y="connsiteY7126"/>
              </a:cxn>
              <a:cxn ang="0">
                <a:pos x="connsiteX7127" y="connsiteY7127"/>
              </a:cxn>
              <a:cxn ang="0">
                <a:pos x="connsiteX7128" y="connsiteY7128"/>
              </a:cxn>
              <a:cxn ang="0">
                <a:pos x="connsiteX7129" y="connsiteY7129"/>
              </a:cxn>
              <a:cxn ang="0">
                <a:pos x="connsiteX7130" y="connsiteY7130"/>
              </a:cxn>
              <a:cxn ang="0">
                <a:pos x="connsiteX7131" y="connsiteY7131"/>
              </a:cxn>
              <a:cxn ang="0">
                <a:pos x="connsiteX7132" y="connsiteY7132"/>
              </a:cxn>
              <a:cxn ang="0">
                <a:pos x="connsiteX7133" y="connsiteY7133"/>
              </a:cxn>
              <a:cxn ang="0">
                <a:pos x="connsiteX7134" y="connsiteY7134"/>
              </a:cxn>
              <a:cxn ang="0">
                <a:pos x="connsiteX7135" y="connsiteY7135"/>
              </a:cxn>
              <a:cxn ang="0">
                <a:pos x="connsiteX7136" y="connsiteY7136"/>
              </a:cxn>
              <a:cxn ang="0">
                <a:pos x="connsiteX7137" y="connsiteY7137"/>
              </a:cxn>
              <a:cxn ang="0">
                <a:pos x="connsiteX7138" y="connsiteY7138"/>
              </a:cxn>
              <a:cxn ang="0">
                <a:pos x="connsiteX7139" y="connsiteY7139"/>
              </a:cxn>
              <a:cxn ang="0">
                <a:pos x="connsiteX7140" y="connsiteY7140"/>
              </a:cxn>
              <a:cxn ang="0">
                <a:pos x="connsiteX7141" y="connsiteY7141"/>
              </a:cxn>
              <a:cxn ang="0">
                <a:pos x="connsiteX7142" y="connsiteY7142"/>
              </a:cxn>
              <a:cxn ang="0">
                <a:pos x="connsiteX7143" y="connsiteY7143"/>
              </a:cxn>
              <a:cxn ang="0">
                <a:pos x="connsiteX7144" y="connsiteY7144"/>
              </a:cxn>
              <a:cxn ang="0">
                <a:pos x="connsiteX7145" y="connsiteY7145"/>
              </a:cxn>
              <a:cxn ang="0">
                <a:pos x="connsiteX7146" y="connsiteY7146"/>
              </a:cxn>
              <a:cxn ang="0">
                <a:pos x="connsiteX7147" y="connsiteY7147"/>
              </a:cxn>
              <a:cxn ang="0">
                <a:pos x="connsiteX7148" y="connsiteY7148"/>
              </a:cxn>
              <a:cxn ang="0">
                <a:pos x="connsiteX7149" y="connsiteY7149"/>
              </a:cxn>
              <a:cxn ang="0">
                <a:pos x="connsiteX7150" y="connsiteY7150"/>
              </a:cxn>
              <a:cxn ang="0">
                <a:pos x="connsiteX7151" y="connsiteY7151"/>
              </a:cxn>
              <a:cxn ang="0">
                <a:pos x="connsiteX7152" y="connsiteY7152"/>
              </a:cxn>
              <a:cxn ang="0">
                <a:pos x="connsiteX7153" y="connsiteY7153"/>
              </a:cxn>
              <a:cxn ang="0">
                <a:pos x="connsiteX7154" y="connsiteY7154"/>
              </a:cxn>
              <a:cxn ang="0">
                <a:pos x="connsiteX7155" y="connsiteY7155"/>
              </a:cxn>
              <a:cxn ang="0">
                <a:pos x="connsiteX7156" y="connsiteY7156"/>
              </a:cxn>
              <a:cxn ang="0">
                <a:pos x="connsiteX7157" y="connsiteY7157"/>
              </a:cxn>
              <a:cxn ang="0">
                <a:pos x="connsiteX7158" y="connsiteY7158"/>
              </a:cxn>
              <a:cxn ang="0">
                <a:pos x="connsiteX7159" y="connsiteY7159"/>
              </a:cxn>
              <a:cxn ang="0">
                <a:pos x="connsiteX7160" y="connsiteY7160"/>
              </a:cxn>
              <a:cxn ang="0">
                <a:pos x="connsiteX7161" y="connsiteY7161"/>
              </a:cxn>
              <a:cxn ang="0">
                <a:pos x="connsiteX7162" y="connsiteY7162"/>
              </a:cxn>
              <a:cxn ang="0">
                <a:pos x="connsiteX7163" y="connsiteY7163"/>
              </a:cxn>
              <a:cxn ang="0">
                <a:pos x="connsiteX7164" y="connsiteY7164"/>
              </a:cxn>
              <a:cxn ang="0">
                <a:pos x="connsiteX7165" y="connsiteY7165"/>
              </a:cxn>
              <a:cxn ang="0">
                <a:pos x="connsiteX7166" y="connsiteY7166"/>
              </a:cxn>
              <a:cxn ang="0">
                <a:pos x="connsiteX7167" y="connsiteY7167"/>
              </a:cxn>
              <a:cxn ang="0">
                <a:pos x="connsiteX7168" y="connsiteY7168"/>
              </a:cxn>
              <a:cxn ang="0">
                <a:pos x="connsiteX7169" y="connsiteY7169"/>
              </a:cxn>
              <a:cxn ang="0">
                <a:pos x="connsiteX7170" y="connsiteY7170"/>
              </a:cxn>
              <a:cxn ang="0">
                <a:pos x="connsiteX7171" y="connsiteY7171"/>
              </a:cxn>
              <a:cxn ang="0">
                <a:pos x="connsiteX7172" y="connsiteY7172"/>
              </a:cxn>
              <a:cxn ang="0">
                <a:pos x="connsiteX7173" y="connsiteY7173"/>
              </a:cxn>
              <a:cxn ang="0">
                <a:pos x="connsiteX7174" y="connsiteY7174"/>
              </a:cxn>
              <a:cxn ang="0">
                <a:pos x="connsiteX7175" y="connsiteY7175"/>
              </a:cxn>
              <a:cxn ang="0">
                <a:pos x="connsiteX7176" y="connsiteY7176"/>
              </a:cxn>
              <a:cxn ang="0">
                <a:pos x="connsiteX7177" y="connsiteY7177"/>
              </a:cxn>
              <a:cxn ang="0">
                <a:pos x="connsiteX7178" y="connsiteY7178"/>
              </a:cxn>
              <a:cxn ang="0">
                <a:pos x="connsiteX7179" y="connsiteY7179"/>
              </a:cxn>
              <a:cxn ang="0">
                <a:pos x="connsiteX7180" y="connsiteY7180"/>
              </a:cxn>
              <a:cxn ang="0">
                <a:pos x="connsiteX7181" y="connsiteY7181"/>
              </a:cxn>
              <a:cxn ang="0">
                <a:pos x="connsiteX7182" y="connsiteY7182"/>
              </a:cxn>
              <a:cxn ang="0">
                <a:pos x="connsiteX7183" y="connsiteY7183"/>
              </a:cxn>
              <a:cxn ang="0">
                <a:pos x="connsiteX7184" y="connsiteY7184"/>
              </a:cxn>
              <a:cxn ang="0">
                <a:pos x="connsiteX7185" y="connsiteY7185"/>
              </a:cxn>
              <a:cxn ang="0">
                <a:pos x="connsiteX7186" y="connsiteY7186"/>
              </a:cxn>
              <a:cxn ang="0">
                <a:pos x="connsiteX7187" y="connsiteY7187"/>
              </a:cxn>
              <a:cxn ang="0">
                <a:pos x="connsiteX7188" y="connsiteY7188"/>
              </a:cxn>
              <a:cxn ang="0">
                <a:pos x="connsiteX7189" y="connsiteY7189"/>
              </a:cxn>
              <a:cxn ang="0">
                <a:pos x="connsiteX7190" y="connsiteY7190"/>
              </a:cxn>
              <a:cxn ang="0">
                <a:pos x="connsiteX7191" y="connsiteY7191"/>
              </a:cxn>
              <a:cxn ang="0">
                <a:pos x="connsiteX7192" y="connsiteY7192"/>
              </a:cxn>
              <a:cxn ang="0">
                <a:pos x="connsiteX7193" y="connsiteY7193"/>
              </a:cxn>
              <a:cxn ang="0">
                <a:pos x="connsiteX7194" y="connsiteY7194"/>
              </a:cxn>
              <a:cxn ang="0">
                <a:pos x="connsiteX7195" y="connsiteY7195"/>
              </a:cxn>
              <a:cxn ang="0">
                <a:pos x="connsiteX7196" y="connsiteY7196"/>
              </a:cxn>
              <a:cxn ang="0">
                <a:pos x="connsiteX7197" y="connsiteY7197"/>
              </a:cxn>
              <a:cxn ang="0">
                <a:pos x="connsiteX7198" y="connsiteY7198"/>
              </a:cxn>
              <a:cxn ang="0">
                <a:pos x="connsiteX7199" y="connsiteY7199"/>
              </a:cxn>
              <a:cxn ang="0">
                <a:pos x="connsiteX7200" y="connsiteY7200"/>
              </a:cxn>
              <a:cxn ang="0">
                <a:pos x="connsiteX7201" y="connsiteY7201"/>
              </a:cxn>
              <a:cxn ang="0">
                <a:pos x="connsiteX7202" y="connsiteY7202"/>
              </a:cxn>
              <a:cxn ang="0">
                <a:pos x="connsiteX7203" y="connsiteY7203"/>
              </a:cxn>
              <a:cxn ang="0">
                <a:pos x="connsiteX7204" y="connsiteY7204"/>
              </a:cxn>
              <a:cxn ang="0">
                <a:pos x="connsiteX7205" y="connsiteY7205"/>
              </a:cxn>
              <a:cxn ang="0">
                <a:pos x="connsiteX7206" y="connsiteY7206"/>
              </a:cxn>
              <a:cxn ang="0">
                <a:pos x="connsiteX7207" y="connsiteY7207"/>
              </a:cxn>
              <a:cxn ang="0">
                <a:pos x="connsiteX7208" y="connsiteY7208"/>
              </a:cxn>
              <a:cxn ang="0">
                <a:pos x="connsiteX7209" y="connsiteY7209"/>
              </a:cxn>
              <a:cxn ang="0">
                <a:pos x="connsiteX7210" y="connsiteY7210"/>
              </a:cxn>
              <a:cxn ang="0">
                <a:pos x="connsiteX7211" y="connsiteY7211"/>
              </a:cxn>
              <a:cxn ang="0">
                <a:pos x="connsiteX7212" y="connsiteY7212"/>
              </a:cxn>
              <a:cxn ang="0">
                <a:pos x="connsiteX7213" y="connsiteY7213"/>
              </a:cxn>
              <a:cxn ang="0">
                <a:pos x="connsiteX7214" y="connsiteY7214"/>
              </a:cxn>
              <a:cxn ang="0">
                <a:pos x="connsiteX7215" y="connsiteY7215"/>
              </a:cxn>
              <a:cxn ang="0">
                <a:pos x="connsiteX7216" y="connsiteY7216"/>
              </a:cxn>
              <a:cxn ang="0">
                <a:pos x="connsiteX7217" y="connsiteY7217"/>
              </a:cxn>
              <a:cxn ang="0">
                <a:pos x="connsiteX7218" y="connsiteY7218"/>
              </a:cxn>
              <a:cxn ang="0">
                <a:pos x="connsiteX7219" y="connsiteY7219"/>
              </a:cxn>
              <a:cxn ang="0">
                <a:pos x="connsiteX7220" y="connsiteY7220"/>
              </a:cxn>
              <a:cxn ang="0">
                <a:pos x="connsiteX7221" y="connsiteY7221"/>
              </a:cxn>
              <a:cxn ang="0">
                <a:pos x="connsiteX7222" y="connsiteY7222"/>
              </a:cxn>
              <a:cxn ang="0">
                <a:pos x="connsiteX7223" y="connsiteY7223"/>
              </a:cxn>
              <a:cxn ang="0">
                <a:pos x="connsiteX7224" y="connsiteY7224"/>
              </a:cxn>
              <a:cxn ang="0">
                <a:pos x="connsiteX7225" y="connsiteY7225"/>
              </a:cxn>
              <a:cxn ang="0">
                <a:pos x="connsiteX7226" y="connsiteY7226"/>
              </a:cxn>
              <a:cxn ang="0">
                <a:pos x="connsiteX7227" y="connsiteY7227"/>
              </a:cxn>
              <a:cxn ang="0">
                <a:pos x="connsiteX7228" y="connsiteY7228"/>
              </a:cxn>
              <a:cxn ang="0">
                <a:pos x="connsiteX7229" y="connsiteY7229"/>
              </a:cxn>
              <a:cxn ang="0">
                <a:pos x="connsiteX7230" y="connsiteY7230"/>
              </a:cxn>
              <a:cxn ang="0">
                <a:pos x="connsiteX7231" y="connsiteY7231"/>
              </a:cxn>
              <a:cxn ang="0">
                <a:pos x="connsiteX7232" y="connsiteY7232"/>
              </a:cxn>
              <a:cxn ang="0">
                <a:pos x="connsiteX7233" y="connsiteY7233"/>
              </a:cxn>
              <a:cxn ang="0">
                <a:pos x="connsiteX7234" y="connsiteY7234"/>
              </a:cxn>
              <a:cxn ang="0">
                <a:pos x="connsiteX7235" y="connsiteY7235"/>
              </a:cxn>
              <a:cxn ang="0">
                <a:pos x="connsiteX7236" y="connsiteY7236"/>
              </a:cxn>
              <a:cxn ang="0">
                <a:pos x="connsiteX7237" y="connsiteY7237"/>
              </a:cxn>
              <a:cxn ang="0">
                <a:pos x="connsiteX7238" y="connsiteY7238"/>
              </a:cxn>
              <a:cxn ang="0">
                <a:pos x="connsiteX7239" y="connsiteY7239"/>
              </a:cxn>
              <a:cxn ang="0">
                <a:pos x="connsiteX7240" y="connsiteY7240"/>
              </a:cxn>
              <a:cxn ang="0">
                <a:pos x="connsiteX7241" y="connsiteY7241"/>
              </a:cxn>
              <a:cxn ang="0">
                <a:pos x="connsiteX7242" y="connsiteY7242"/>
              </a:cxn>
              <a:cxn ang="0">
                <a:pos x="connsiteX7243" y="connsiteY7243"/>
              </a:cxn>
              <a:cxn ang="0">
                <a:pos x="connsiteX7244" y="connsiteY7244"/>
              </a:cxn>
              <a:cxn ang="0">
                <a:pos x="connsiteX7245" y="connsiteY7245"/>
              </a:cxn>
              <a:cxn ang="0">
                <a:pos x="connsiteX7246" y="connsiteY7246"/>
              </a:cxn>
              <a:cxn ang="0">
                <a:pos x="connsiteX7247" y="connsiteY7247"/>
              </a:cxn>
              <a:cxn ang="0">
                <a:pos x="connsiteX7248" y="connsiteY7248"/>
              </a:cxn>
              <a:cxn ang="0">
                <a:pos x="connsiteX7249" y="connsiteY7249"/>
              </a:cxn>
              <a:cxn ang="0">
                <a:pos x="connsiteX7250" y="connsiteY7250"/>
              </a:cxn>
              <a:cxn ang="0">
                <a:pos x="connsiteX7251" y="connsiteY7251"/>
              </a:cxn>
              <a:cxn ang="0">
                <a:pos x="connsiteX7252" y="connsiteY7252"/>
              </a:cxn>
              <a:cxn ang="0">
                <a:pos x="connsiteX7253" y="connsiteY7253"/>
              </a:cxn>
              <a:cxn ang="0">
                <a:pos x="connsiteX7254" y="connsiteY7254"/>
              </a:cxn>
              <a:cxn ang="0">
                <a:pos x="connsiteX7255" y="connsiteY7255"/>
              </a:cxn>
              <a:cxn ang="0">
                <a:pos x="connsiteX7256" y="connsiteY7256"/>
              </a:cxn>
              <a:cxn ang="0">
                <a:pos x="connsiteX7257" y="connsiteY7257"/>
              </a:cxn>
              <a:cxn ang="0">
                <a:pos x="connsiteX7258" y="connsiteY7258"/>
              </a:cxn>
              <a:cxn ang="0">
                <a:pos x="connsiteX7259" y="connsiteY7259"/>
              </a:cxn>
              <a:cxn ang="0">
                <a:pos x="connsiteX7260" y="connsiteY7260"/>
              </a:cxn>
              <a:cxn ang="0">
                <a:pos x="connsiteX7261" y="connsiteY7261"/>
              </a:cxn>
              <a:cxn ang="0">
                <a:pos x="connsiteX7262" y="connsiteY7262"/>
              </a:cxn>
              <a:cxn ang="0">
                <a:pos x="connsiteX7263" y="connsiteY7263"/>
              </a:cxn>
              <a:cxn ang="0">
                <a:pos x="connsiteX7264" y="connsiteY7264"/>
              </a:cxn>
              <a:cxn ang="0">
                <a:pos x="connsiteX7265" y="connsiteY7265"/>
              </a:cxn>
              <a:cxn ang="0">
                <a:pos x="connsiteX7266" y="connsiteY7266"/>
              </a:cxn>
              <a:cxn ang="0">
                <a:pos x="connsiteX7267" y="connsiteY7267"/>
              </a:cxn>
              <a:cxn ang="0">
                <a:pos x="connsiteX7268" y="connsiteY7268"/>
              </a:cxn>
              <a:cxn ang="0">
                <a:pos x="connsiteX7269" y="connsiteY7269"/>
              </a:cxn>
              <a:cxn ang="0">
                <a:pos x="connsiteX7270" y="connsiteY7270"/>
              </a:cxn>
              <a:cxn ang="0">
                <a:pos x="connsiteX7271" y="connsiteY7271"/>
              </a:cxn>
              <a:cxn ang="0">
                <a:pos x="connsiteX7272" y="connsiteY7272"/>
              </a:cxn>
              <a:cxn ang="0">
                <a:pos x="connsiteX7273" y="connsiteY7273"/>
              </a:cxn>
              <a:cxn ang="0">
                <a:pos x="connsiteX7274" y="connsiteY7274"/>
              </a:cxn>
              <a:cxn ang="0">
                <a:pos x="connsiteX7275" y="connsiteY7275"/>
              </a:cxn>
              <a:cxn ang="0">
                <a:pos x="connsiteX7276" y="connsiteY7276"/>
              </a:cxn>
              <a:cxn ang="0">
                <a:pos x="connsiteX7277" y="connsiteY7277"/>
              </a:cxn>
              <a:cxn ang="0">
                <a:pos x="connsiteX7278" y="connsiteY7278"/>
              </a:cxn>
              <a:cxn ang="0">
                <a:pos x="connsiteX7279" y="connsiteY7279"/>
              </a:cxn>
              <a:cxn ang="0">
                <a:pos x="connsiteX7280" y="connsiteY7280"/>
              </a:cxn>
              <a:cxn ang="0">
                <a:pos x="connsiteX7281" y="connsiteY7281"/>
              </a:cxn>
              <a:cxn ang="0">
                <a:pos x="connsiteX7282" y="connsiteY7282"/>
              </a:cxn>
              <a:cxn ang="0">
                <a:pos x="connsiteX7283" y="connsiteY7283"/>
              </a:cxn>
              <a:cxn ang="0">
                <a:pos x="connsiteX7284" y="connsiteY7284"/>
              </a:cxn>
              <a:cxn ang="0">
                <a:pos x="connsiteX7285" y="connsiteY7285"/>
              </a:cxn>
              <a:cxn ang="0">
                <a:pos x="connsiteX7286" y="connsiteY7286"/>
              </a:cxn>
              <a:cxn ang="0">
                <a:pos x="connsiteX7287" y="connsiteY7287"/>
              </a:cxn>
              <a:cxn ang="0">
                <a:pos x="connsiteX7288" y="connsiteY7288"/>
              </a:cxn>
              <a:cxn ang="0">
                <a:pos x="connsiteX7289" y="connsiteY7289"/>
              </a:cxn>
              <a:cxn ang="0">
                <a:pos x="connsiteX7290" y="connsiteY7290"/>
              </a:cxn>
              <a:cxn ang="0">
                <a:pos x="connsiteX7291" y="connsiteY7291"/>
              </a:cxn>
              <a:cxn ang="0">
                <a:pos x="connsiteX7292" y="connsiteY7292"/>
              </a:cxn>
              <a:cxn ang="0">
                <a:pos x="connsiteX7293" y="connsiteY7293"/>
              </a:cxn>
              <a:cxn ang="0">
                <a:pos x="connsiteX7294" y="connsiteY7294"/>
              </a:cxn>
              <a:cxn ang="0">
                <a:pos x="connsiteX7295" y="connsiteY7295"/>
              </a:cxn>
              <a:cxn ang="0">
                <a:pos x="connsiteX7296" y="connsiteY7296"/>
              </a:cxn>
              <a:cxn ang="0">
                <a:pos x="connsiteX7297" y="connsiteY7297"/>
              </a:cxn>
              <a:cxn ang="0">
                <a:pos x="connsiteX7298" y="connsiteY7298"/>
              </a:cxn>
              <a:cxn ang="0">
                <a:pos x="connsiteX7299" y="connsiteY7299"/>
              </a:cxn>
              <a:cxn ang="0">
                <a:pos x="connsiteX7300" y="connsiteY7300"/>
              </a:cxn>
              <a:cxn ang="0">
                <a:pos x="connsiteX7301" y="connsiteY7301"/>
              </a:cxn>
              <a:cxn ang="0">
                <a:pos x="connsiteX7302" y="connsiteY7302"/>
              </a:cxn>
              <a:cxn ang="0">
                <a:pos x="connsiteX7303" y="connsiteY7303"/>
              </a:cxn>
              <a:cxn ang="0">
                <a:pos x="connsiteX7304" y="connsiteY7304"/>
              </a:cxn>
              <a:cxn ang="0">
                <a:pos x="connsiteX7305" y="connsiteY7305"/>
              </a:cxn>
              <a:cxn ang="0">
                <a:pos x="connsiteX7306" y="connsiteY7306"/>
              </a:cxn>
              <a:cxn ang="0">
                <a:pos x="connsiteX7307" y="connsiteY7307"/>
              </a:cxn>
              <a:cxn ang="0">
                <a:pos x="connsiteX7308" y="connsiteY7308"/>
              </a:cxn>
              <a:cxn ang="0">
                <a:pos x="connsiteX7309" y="connsiteY7309"/>
              </a:cxn>
              <a:cxn ang="0">
                <a:pos x="connsiteX7310" y="connsiteY7310"/>
              </a:cxn>
              <a:cxn ang="0">
                <a:pos x="connsiteX7311" y="connsiteY7311"/>
              </a:cxn>
              <a:cxn ang="0">
                <a:pos x="connsiteX7312" y="connsiteY7312"/>
              </a:cxn>
              <a:cxn ang="0">
                <a:pos x="connsiteX7313" y="connsiteY7313"/>
              </a:cxn>
              <a:cxn ang="0">
                <a:pos x="connsiteX7314" y="connsiteY7314"/>
              </a:cxn>
              <a:cxn ang="0">
                <a:pos x="connsiteX7315" y="connsiteY7315"/>
              </a:cxn>
              <a:cxn ang="0">
                <a:pos x="connsiteX7316" y="connsiteY7316"/>
              </a:cxn>
              <a:cxn ang="0">
                <a:pos x="connsiteX7317" y="connsiteY7317"/>
              </a:cxn>
              <a:cxn ang="0">
                <a:pos x="connsiteX7318" y="connsiteY7318"/>
              </a:cxn>
              <a:cxn ang="0">
                <a:pos x="connsiteX7319" y="connsiteY7319"/>
              </a:cxn>
              <a:cxn ang="0">
                <a:pos x="connsiteX7320" y="connsiteY7320"/>
              </a:cxn>
              <a:cxn ang="0">
                <a:pos x="connsiteX7321" y="connsiteY7321"/>
              </a:cxn>
              <a:cxn ang="0">
                <a:pos x="connsiteX7322" y="connsiteY7322"/>
              </a:cxn>
              <a:cxn ang="0">
                <a:pos x="connsiteX7323" y="connsiteY7323"/>
              </a:cxn>
              <a:cxn ang="0">
                <a:pos x="connsiteX7324" y="connsiteY7324"/>
              </a:cxn>
              <a:cxn ang="0">
                <a:pos x="connsiteX7325" y="connsiteY7325"/>
              </a:cxn>
              <a:cxn ang="0">
                <a:pos x="connsiteX7326" y="connsiteY7326"/>
              </a:cxn>
              <a:cxn ang="0">
                <a:pos x="connsiteX7327" y="connsiteY7327"/>
              </a:cxn>
              <a:cxn ang="0">
                <a:pos x="connsiteX7328" y="connsiteY7328"/>
              </a:cxn>
              <a:cxn ang="0">
                <a:pos x="connsiteX7329" y="connsiteY7329"/>
              </a:cxn>
              <a:cxn ang="0">
                <a:pos x="connsiteX7330" y="connsiteY7330"/>
              </a:cxn>
              <a:cxn ang="0">
                <a:pos x="connsiteX7331" y="connsiteY7331"/>
              </a:cxn>
              <a:cxn ang="0">
                <a:pos x="connsiteX7332" y="connsiteY7332"/>
              </a:cxn>
              <a:cxn ang="0">
                <a:pos x="connsiteX7333" y="connsiteY7333"/>
              </a:cxn>
              <a:cxn ang="0">
                <a:pos x="connsiteX7334" y="connsiteY7334"/>
              </a:cxn>
              <a:cxn ang="0">
                <a:pos x="connsiteX7335" y="connsiteY7335"/>
              </a:cxn>
              <a:cxn ang="0">
                <a:pos x="connsiteX7336" y="connsiteY7336"/>
              </a:cxn>
              <a:cxn ang="0">
                <a:pos x="connsiteX7337" y="connsiteY7337"/>
              </a:cxn>
              <a:cxn ang="0">
                <a:pos x="connsiteX7338" y="connsiteY7338"/>
              </a:cxn>
              <a:cxn ang="0">
                <a:pos x="connsiteX7339" y="connsiteY7339"/>
              </a:cxn>
              <a:cxn ang="0">
                <a:pos x="connsiteX7340" y="connsiteY7340"/>
              </a:cxn>
              <a:cxn ang="0">
                <a:pos x="connsiteX7341" y="connsiteY7341"/>
              </a:cxn>
              <a:cxn ang="0">
                <a:pos x="connsiteX7342" y="connsiteY7342"/>
              </a:cxn>
              <a:cxn ang="0">
                <a:pos x="connsiteX7343" y="connsiteY7343"/>
              </a:cxn>
              <a:cxn ang="0">
                <a:pos x="connsiteX7344" y="connsiteY7344"/>
              </a:cxn>
              <a:cxn ang="0">
                <a:pos x="connsiteX7345" y="connsiteY7345"/>
              </a:cxn>
              <a:cxn ang="0">
                <a:pos x="connsiteX7346" y="connsiteY7346"/>
              </a:cxn>
              <a:cxn ang="0">
                <a:pos x="connsiteX7347" y="connsiteY7347"/>
              </a:cxn>
              <a:cxn ang="0">
                <a:pos x="connsiteX7348" y="connsiteY7348"/>
              </a:cxn>
              <a:cxn ang="0">
                <a:pos x="connsiteX7349" y="connsiteY7349"/>
              </a:cxn>
              <a:cxn ang="0">
                <a:pos x="connsiteX7350" y="connsiteY7350"/>
              </a:cxn>
              <a:cxn ang="0">
                <a:pos x="connsiteX7351" y="connsiteY7351"/>
              </a:cxn>
              <a:cxn ang="0">
                <a:pos x="connsiteX7352" y="connsiteY7352"/>
              </a:cxn>
              <a:cxn ang="0">
                <a:pos x="connsiteX7353" y="connsiteY7353"/>
              </a:cxn>
              <a:cxn ang="0">
                <a:pos x="connsiteX7354" y="connsiteY7354"/>
              </a:cxn>
              <a:cxn ang="0">
                <a:pos x="connsiteX7355" y="connsiteY7355"/>
              </a:cxn>
              <a:cxn ang="0">
                <a:pos x="connsiteX7356" y="connsiteY7356"/>
              </a:cxn>
              <a:cxn ang="0">
                <a:pos x="connsiteX7357" y="connsiteY7357"/>
              </a:cxn>
              <a:cxn ang="0">
                <a:pos x="connsiteX7358" y="connsiteY7358"/>
              </a:cxn>
              <a:cxn ang="0">
                <a:pos x="connsiteX7359" y="connsiteY7359"/>
              </a:cxn>
              <a:cxn ang="0">
                <a:pos x="connsiteX7360" y="connsiteY7360"/>
              </a:cxn>
              <a:cxn ang="0">
                <a:pos x="connsiteX7361" y="connsiteY7361"/>
              </a:cxn>
              <a:cxn ang="0">
                <a:pos x="connsiteX7362" y="connsiteY7362"/>
              </a:cxn>
              <a:cxn ang="0">
                <a:pos x="connsiteX7363" y="connsiteY7363"/>
              </a:cxn>
              <a:cxn ang="0">
                <a:pos x="connsiteX7364" y="connsiteY7364"/>
              </a:cxn>
              <a:cxn ang="0">
                <a:pos x="connsiteX7365" y="connsiteY7365"/>
              </a:cxn>
              <a:cxn ang="0">
                <a:pos x="connsiteX7366" y="connsiteY7366"/>
              </a:cxn>
              <a:cxn ang="0">
                <a:pos x="connsiteX7367" y="connsiteY7367"/>
              </a:cxn>
              <a:cxn ang="0">
                <a:pos x="connsiteX7368" y="connsiteY7368"/>
              </a:cxn>
              <a:cxn ang="0">
                <a:pos x="connsiteX7369" y="connsiteY7369"/>
              </a:cxn>
              <a:cxn ang="0">
                <a:pos x="connsiteX7370" y="connsiteY7370"/>
              </a:cxn>
              <a:cxn ang="0">
                <a:pos x="connsiteX7371" y="connsiteY7371"/>
              </a:cxn>
              <a:cxn ang="0">
                <a:pos x="connsiteX7372" y="connsiteY7372"/>
              </a:cxn>
              <a:cxn ang="0">
                <a:pos x="connsiteX7373" y="connsiteY7373"/>
              </a:cxn>
              <a:cxn ang="0">
                <a:pos x="connsiteX7374" y="connsiteY7374"/>
              </a:cxn>
              <a:cxn ang="0">
                <a:pos x="connsiteX7375" y="connsiteY7375"/>
              </a:cxn>
              <a:cxn ang="0">
                <a:pos x="connsiteX7376" y="connsiteY7376"/>
              </a:cxn>
              <a:cxn ang="0">
                <a:pos x="connsiteX7377" y="connsiteY7377"/>
              </a:cxn>
              <a:cxn ang="0">
                <a:pos x="connsiteX7378" y="connsiteY7378"/>
              </a:cxn>
              <a:cxn ang="0">
                <a:pos x="connsiteX7379" y="connsiteY7379"/>
              </a:cxn>
              <a:cxn ang="0">
                <a:pos x="connsiteX7380" y="connsiteY7380"/>
              </a:cxn>
              <a:cxn ang="0">
                <a:pos x="connsiteX7381" y="connsiteY7381"/>
              </a:cxn>
              <a:cxn ang="0">
                <a:pos x="connsiteX7382" y="connsiteY7382"/>
              </a:cxn>
              <a:cxn ang="0">
                <a:pos x="connsiteX7383" y="connsiteY7383"/>
              </a:cxn>
              <a:cxn ang="0">
                <a:pos x="connsiteX7384" y="connsiteY7384"/>
              </a:cxn>
              <a:cxn ang="0">
                <a:pos x="connsiteX7385" y="connsiteY7385"/>
              </a:cxn>
              <a:cxn ang="0">
                <a:pos x="connsiteX7386" y="connsiteY7386"/>
              </a:cxn>
              <a:cxn ang="0">
                <a:pos x="connsiteX7387" y="connsiteY7387"/>
              </a:cxn>
              <a:cxn ang="0">
                <a:pos x="connsiteX7388" y="connsiteY7388"/>
              </a:cxn>
              <a:cxn ang="0">
                <a:pos x="connsiteX7389" y="connsiteY7389"/>
              </a:cxn>
              <a:cxn ang="0">
                <a:pos x="connsiteX7390" y="connsiteY7390"/>
              </a:cxn>
              <a:cxn ang="0">
                <a:pos x="connsiteX7391" y="connsiteY7391"/>
              </a:cxn>
              <a:cxn ang="0">
                <a:pos x="connsiteX7392" y="connsiteY7392"/>
              </a:cxn>
              <a:cxn ang="0">
                <a:pos x="connsiteX7393" y="connsiteY7393"/>
              </a:cxn>
              <a:cxn ang="0">
                <a:pos x="connsiteX7394" y="connsiteY7394"/>
              </a:cxn>
              <a:cxn ang="0">
                <a:pos x="connsiteX7395" y="connsiteY7395"/>
              </a:cxn>
              <a:cxn ang="0">
                <a:pos x="connsiteX7396" y="connsiteY7396"/>
              </a:cxn>
              <a:cxn ang="0">
                <a:pos x="connsiteX7397" y="connsiteY7397"/>
              </a:cxn>
              <a:cxn ang="0">
                <a:pos x="connsiteX7398" y="connsiteY7398"/>
              </a:cxn>
              <a:cxn ang="0">
                <a:pos x="connsiteX7399" y="connsiteY7399"/>
              </a:cxn>
              <a:cxn ang="0">
                <a:pos x="connsiteX7400" y="connsiteY7400"/>
              </a:cxn>
              <a:cxn ang="0">
                <a:pos x="connsiteX7401" y="connsiteY7401"/>
              </a:cxn>
              <a:cxn ang="0">
                <a:pos x="connsiteX7402" y="connsiteY7402"/>
              </a:cxn>
              <a:cxn ang="0">
                <a:pos x="connsiteX7403" y="connsiteY7403"/>
              </a:cxn>
              <a:cxn ang="0">
                <a:pos x="connsiteX7404" y="connsiteY7404"/>
              </a:cxn>
              <a:cxn ang="0">
                <a:pos x="connsiteX7405" y="connsiteY7405"/>
              </a:cxn>
              <a:cxn ang="0">
                <a:pos x="connsiteX7406" y="connsiteY7406"/>
              </a:cxn>
              <a:cxn ang="0">
                <a:pos x="connsiteX7407" y="connsiteY7407"/>
              </a:cxn>
              <a:cxn ang="0">
                <a:pos x="connsiteX7408" y="connsiteY7408"/>
              </a:cxn>
              <a:cxn ang="0">
                <a:pos x="connsiteX7409" y="connsiteY7409"/>
              </a:cxn>
              <a:cxn ang="0">
                <a:pos x="connsiteX7410" y="connsiteY7410"/>
              </a:cxn>
              <a:cxn ang="0">
                <a:pos x="connsiteX7411" y="connsiteY7411"/>
              </a:cxn>
              <a:cxn ang="0">
                <a:pos x="connsiteX7412" y="connsiteY7412"/>
              </a:cxn>
              <a:cxn ang="0">
                <a:pos x="connsiteX7413" y="connsiteY7413"/>
              </a:cxn>
              <a:cxn ang="0">
                <a:pos x="connsiteX7414" y="connsiteY7414"/>
              </a:cxn>
              <a:cxn ang="0">
                <a:pos x="connsiteX7415" y="connsiteY7415"/>
              </a:cxn>
              <a:cxn ang="0">
                <a:pos x="connsiteX7416" y="connsiteY7416"/>
              </a:cxn>
              <a:cxn ang="0">
                <a:pos x="connsiteX7417" y="connsiteY7417"/>
              </a:cxn>
              <a:cxn ang="0">
                <a:pos x="connsiteX7418" y="connsiteY7418"/>
              </a:cxn>
              <a:cxn ang="0">
                <a:pos x="connsiteX7419" y="connsiteY7419"/>
              </a:cxn>
              <a:cxn ang="0">
                <a:pos x="connsiteX7420" y="connsiteY7420"/>
              </a:cxn>
              <a:cxn ang="0">
                <a:pos x="connsiteX7421" y="connsiteY7421"/>
              </a:cxn>
              <a:cxn ang="0">
                <a:pos x="connsiteX7422" y="connsiteY7422"/>
              </a:cxn>
              <a:cxn ang="0">
                <a:pos x="connsiteX7423" y="connsiteY7423"/>
              </a:cxn>
              <a:cxn ang="0">
                <a:pos x="connsiteX7424" y="connsiteY7424"/>
              </a:cxn>
              <a:cxn ang="0">
                <a:pos x="connsiteX7425" y="connsiteY7425"/>
              </a:cxn>
              <a:cxn ang="0">
                <a:pos x="connsiteX7426" y="connsiteY7426"/>
              </a:cxn>
              <a:cxn ang="0">
                <a:pos x="connsiteX7427" y="connsiteY7427"/>
              </a:cxn>
              <a:cxn ang="0">
                <a:pos x="connsiteX7428" y="connsiteY7428"/>
              </a:cxn>
              <a:cxn ang="0">
                <a:pos x="connsiteX7429" y="connsiteY7429"/>
              </a:cxn>
              <a:cxn ang="0">
                <a:pos x="connsiteX7430" y="connsiteY7430"/>
              </a:cxn>
              <a:cxn ang="0">
                <a:pos x="connsiteX7431" y="connsiteY7431"/>
              </a:cxn>
              <a:cxn ang="0">
                <a:pos x="connsiteX7432" y="connsiteY7432"/>
              </a:cxn>
              <a:cxn ang="0">
                <a:pos x="connsiteX7433" y="connsiteY7433"/>
              </a:cxn>
              <a:cxn ang="0">
                <a:pos x="connsiteX7434" y="connsiteY7434"/>
              </a:cxn>
              <a:cxn ang="0">
                <a:pos x="connsiteX7435" y="connsiteY7435"/>
              </a:cxn>
              <a:cxn ang="0">
                <a:pos x="connsiteX7436" y="connsiteY7436"/>
              </a:cxn>
              <a:cxn ang="0">
                <a:pos x="connsiteX7437" y="connsiteY7437"/>
              </a:cxn>
              <a:cxn ang="0">
                <a:pos x="connsiteX7438" y="connsiteY7438"/>
              </a:cxn>
              <a:cxn ang="0">
                <a:pos x="connsiteX7439" y="connsiteY7439"/>
              </a:cxn>
              <a:cxn ang="0">
                <a:pos x="connsiteX7440" y="connsiteY7440"/>
              </a:cxn>
              <a:cxn ang="0">
                <a:pos x="connsiteX7441" y="connsiteY7441"/>
              </a:cxn>
              <a:cxn ang="0">
                <a:pos x="connsiteX7442" y="connsiteY7442"/>
              </a:cxn>
              <a:cxn ang="0">
                <a:pos x="connsiteX7443" y="connsiteY7443"/>
              </a:cxn>
              <a:cxn ang="0">
                <a:pos x="connsiteX7444" y="connsiteY7444"/>
              </a:cxn>
              <a:cxn ang="0">
                <a:pos x="connsiteX7445" y="connsiteY7445"/>
              </a:cxn>
              <a:cxn ang="0">
                <a:pos x="connsiteX7446" y="connsiteY7446"/>
              </a:cxn>
              <a:cxn ang="0">
                <a:pos x="connsiteX7447" y="connsiteY7447"/>
              </a:cxn>
              <a:cxn ang="0">
                <a:pos x="connsiteX7448" y="connsiteY7448"/>
              </a:cxn>
              <a:cxn ang="0">
                <a:pos x="connsiteX7449" y="connsiteY7449"/>
              </a:cxn>
              <a:cxn ang="0">
                <a:pos x="connsiteX7450" y="connsiteY7450"/>
              </a:cxn>
              <a:cxn ang="0">
                <a:pos x="connsiteX7451" y="connsiteY7451"/>
              </a:cxn>
              <a:cxn ang="0">
                <a:pos x="connsiteX7452" y="connsiteY7452"/>
              </a:cxn>
              <a:cxn ang="0">
                <a:pos x="connsiteX7453" y="connsiteY7453"/>
              </a:cxn>
              <a:cxn ang="0">
                <a:pos x="connsiteX7454" y="connsiteY7454"/>
              </a:cxn>
              <a:cxn ang="0">
                <a:pos x="connsiteX7455" y="connsiteY7455"/>
              </a:cxn>
              <a:cxn ang="0">
                <a:pos x="connsiteX7456" y="connsiteY7456"/>
              </a:cxn>
              <a:cxn ang="0">
                <a:pos x="connsiteX7457" y="connsiteY7457"/>
              </a:cxn>
              <a:cxn ang="0">
                <a:pos x="connsiteX7458" y="connsiteY7458"/>
              </a:cxn>
              <a:cxn ang="0">
                <a:pos x="connsiteX7459" y="connsiteY7459"/>
              </a:cxn>
              <a:cxn ang="0">
                <a:pos x="connsiteX7460" y="connsiteY7460"/>
              </a:cxn>
              <a:cxn ang="0">
                <a:pos x="connsiteX7461" y="connsiteY7461"/>
              </a:cxn>
              <a:cxn ang="0">
                <a:pos x="connsiteX7462" y="connsiteY7462"/>
              </a:cxn>
              <a:cxn ang="0">
                <a:pos x="connsiteX7463" y="connsiteY7463"/>
              </a:cxn>
              <a:cxn ang="0">
                <a:pos x="connsiteX7464" y="connsiteY7464"/>
              </a:cxn>
              <a:cxn ang="0">
                <a:pos x="connsiteX7465" y="connsiteY7465"/>
              </a:cxn>
              <a:cxn ang="0">
                <a:pos x="connsiteX7466" y="connsiteY7466"/>
              </a:cxn>
              <a:cxn ang="0">
                <a:pos x="connsiteX7467" y="connsiteY7467"/>
              </a:cxn>
              <a:cxn ang="0">
                <a:pos x="connsiteX7468" y="connsiteY7468"/>
              </a:cxn>
              <a:cxn ang="0">
                <a:pos x="connsiteX7469" y="connsiteY7469"/>
              </a:cxn>
              <a:cxn ang="0">
                <a:pos x="connsiteX7470" y="connsiteY7470"/>
              </a:cxn>
              <a:cxn ang="0">
                <a:pos x="connsiteX7471" y="connsiteY7471"/>
              </a:cxn>
              <a:cxn ang="0">
                <a:pos x="connsiteX7472" y="connsiteY7472"/>
              </a:cxn>
              <a:cxn ang="0">
                <a:pos x="connsiteX7473" y="connsiteY7473"/>
              </a:cxn>
              <a:cxn ang="0">
                <a:pos x="connsiteX7474" y="connsiteY7474"/>
              </a:cxn>
              <a:cxn ang="0">
                <a:pos x="connsiteX7475" y="connsiteY7475"/>
              </a:cxn>
              <a:cxn ang="0">
                <a:pos x="connsiteX7476" y="connsiteY7476"/>
              </a:cxn>
              <a:cxn ang="0">
                <a:pos x="connsiteX7477" y="connsiteY7477"/>
              </a:cxn>
              <a:cxn ang="0">
                <a:pos x="connsiteX7478" y="connsiteY7478"/>
              </a:cxn>
              <a:cxn ang="0">
                <a:pos x="connsiteX7479" y="connsiteY7479"/>
              </a:cxn>
              <a:cxn ang="0">
                <a:pos x="connsiteX7480" y="connsiteY7480"/>
              </a:cxn>
              <a:cxn ang="0">
                <a:pos x="connsiteX7481" y="connsiteY7481"/>
              </a:cxn>
              <a:cxn ang="0">
                <a:pos x="connsiteX7482" y="connsiteY7482"/>
              </a:cxn>
              <a:cxn ang="0">
                <a:pos x="connsiteX7483" y="connsiteY7483"/>
              </a:cxn>
              <a:cxn ang="0">
                <a:pos x="connsiteX7484" y="connsiteY7484"/>
              </a:cxn>
              <a:cxn ang="0">
                <a:pos x="connsiteX7485" y="connsiteY7485"/>
              </a:cxn>
              <a:cxn ang="0">
                <a:pos x="connsiteX7486" y="connsiteY7486"/>
              </a:cxn>
              <a:cxn ang="0">
                <a:pos x="connsiteX7487" y="connsiteY7487"/>
              </a:cxn>
              <a:cxn ang="0">
                <a:pos x="connsiteX7488" y="connsiteY7488"/>
              </a:cxn>
              <a:cxn ang="0">
                <a:pos x="connsiteX7489" y="connsiteY7489"/>
              </a:cxn>
              <a:cxn ang="0">
                <a:pos x="connsiteX7490" y="connsiteY7490"/>
              </a:cxn>
              <a:cxn ang="0">
                <a:pos x="connsiteX7491" y="connsiteY7491"/>
              </a:cxn>
              <a:cxn ang="0">
                <a:pos x="connsiteX7492" y="connsiteY7492"/>
              </a:cxn>
              <a:cxn ang="0">
                <a:pos x="connsiteX7493" y="connsiteY7493"/>
              </a:cxn>
              <a:cxn ang="0">
                <a:pos x="connsiteX7494" y="connsiteY7494"/>
              </a:cxn>
              <a:cxn ang="0">
                <a:pos x="connsiteX7495" y="connsiteY7495"/>
              </a:cxn>
              <a:cxn ang="0">
                <a:pos x="connsiteX7496" y="connsiteY7496"/>
              </a:cxn>
              <a:cxn ang="0">
                <a:pos x="connsiteX7497" y="connsiteY7497"/>
              </a:cxn>
              <a:cxn ang="0">
                <a:pos x="connsiteX7498" y="connsiteY7498"/>
              </a:cxn>
              <a:cxn ang="0">
                <a:pos x="connsiteX7499" y="connsiteY7499"/>
              </a:cxn>
              <a:cxn ang="0">
                <a:pos x="connsiteX7500" y="connsiteY7500"/>
              </a:cxn>
              <a:cxn ang="0">
                <a:pos x="connsiteX7501" y="connsiteY7501"/>
              </a:cxn>
              <a:cxn ang="0">
                <a:pos x="connsiteX7502" y="connsiteY7502"/>
              </a:cxn>
              <a:cxn ang="0">
                <a:pos x="connsiteX7503" y="connsiteY7503"/>
              </a:cxn>
              <a:cxn ang="0">
                <a:pos x="connsiteX7504" y="connsiteY7504"/>
              </a:cxn>
              <a:cxn ang="0">
                <a:pos x="connsiteX7505" y="connsiteY7505"/>
              </a:cxn>
              <a:cxn ang="0">
                <a:pos x="connsiteX7506" y="connsiteY7506"/>
              </a:cxn>
              <a:cxn ang="0">
                <a:pos x="connsiteX7507" y="connsiteY7507"/>
              </a:cxn>
              <a:cxn ang="0">
                <a:pos x="connsiteX7508" y="connsiteY7508"/>
              </a:cxn>
              <a:cxn ang="0">
                <a:pos x="connsiteX7509" y="connsiteY7509"/>
              </a:cxn>
              <a:cxn ang="0">
                <a:pos x="connsiteX7510" y="connsiteY7510"/>
              </a:cxn>
              <a:cxn ang="0">
                <a:pos x="connsiteX7511" y="connsiteY7511"/>
              </a:cxn>
              <a:cxn ang="0">
                <a:pos x="connsiteX7512" y="connsiteY7512"/>
              </a:cxn>
              <a:cxn ang="0">
                <a:pos x="connsiteX7513" y="connsiteY7513"/>
              </a:cxn>
              <a:cxn ang="0">
                <a:pos x="connsiteX7514" y="connsiteY7514"/>
              </a:cxn>
              <a:cxn ang="0">
                <a:pos x="connsiteX7515" y="connsiteY7515"/>
              </a:cxn>
              <a:cxn ang="0">
                <a:pos x="connsiteX7516" y="connsiteY7516"/>
              </a:cxn>
              <a:cxn ang="0">
                <a:pos x="connsiteX7517" y="connsiteY7517"/>
              </a:cxn>
              <a:cxn ang="0">
                <a:pos x="connsiteX7518" y="connsiteY7518"/>
              </a:cxn>
              <a:cxn ang="0">
                <a:pos x="connsiteX7519" y="connsiteY7519"/>
              </a:cxn>
              <a:cxn ang="0">
                <a:pos x="connsiteX7520" y="connsiteY7520"/>
              </a:cxn>
              <a:cxn ang="0">
                <a:pos x="connsiteX7521" y="connsiteY7521"/>
              </a:cxn>
              <a:cxn ang="0">
                <a:pos x="connsiteX7522" y="connsiteY7522"/>
              </a:cxn>
              <a:cxn ang="0">
                <a:pos x="connsiteX7523" y="connsiteY7523"/>
              </a:cxn>
              <a:cxn ang="0">
                <a:pos x="connsiteX7524" y="connsiteY7524"/>
              </a:cxn>
              <a:cxn ang="0">
                <a:pos x="connsiteX7525" y="connsiteY7525"/>
              </a:cxn>
              <a:cxn ang="0">
                <a:pos x="connsiteX7526" y="connsiteY7526"/>
              </a:cxn>
              <a:cxn ang="0">
                <a:pos x="connsiteX7527" y="connsiteY7527"/>
              </a:cxn>
              <a:cxn ang="0">
                <a:pos x="connsiteX7528" y="connsiteY7528"/>
              </a:cxn>
              <a:cxn ang="0">
                <a:pos x="connsiteX7529" y="connsiteY7529"/>
              </a:cxn>
              <a:cxn ang="0">
                <a:pos x="connsiteX7530" y="connsiteY7530"/>
              </a:cxn>
              <a:cxn ang="0">
                <a:pos x="connsiteX7531" y="connsiteY7531"/>
              </a:cxn>
              <a:cxn ang="0">
                <a:pos x="connsiteX7532" y="connsiteY7532"/>
              </a:cxn>
              <a:cxn ang="0">
                <a:pos x="connsiteX7533" y="connsiteY7533"/>
              </a:cxn>
              <a:cxn ang="0">
                <a:pos x="connsiteX7534" y="connsiteY7534"/>
              </a:cxn>
              <a:cxn ang="0">
                <a:pos x="connsiteX7535" y="connsiteY7535"/>
              </a:cxn>
              <a:cxn ang="0">
                <a:pos x="connsiteX7536" y="connsiteY7536"/>
              </a:cxn>
              <a:cxn ang="0">
                <a:pos x="connsiteX7537" y="connsiteY7537"/>
              </a:cxn>
              <a:cxn ang="0">
                <a:pos x="connsiteX7538" y="connsiteY7538"/>
              </a:cxn>
              <a:cxn ang="0">
                <a:pos x="connsiteX7539" y="connsiteY7539"/>
              </a:cxn>
              <a:cxn ang="0">
                <a:pos x="connsiteX7540" y="connsiteY7540"/>
              </a:cxn>
              <a:cxn ang="0">
                <a:pos x="connsiteX7541" y="connsiteY7541"/>
              </a:cxn>
              <a:cxn ang="0">
                <a:pos x="connsiteX7542" y="connsiteY7542"/>
              </a:cxn>
              <a:cxn ang="0">
                <a:pos x="connsiteX7543" y="connsiteY7543"/>
              </a:cxn>
              <a:cxn ang="0">
                <a:pos x="connsiteX7544" y="connsiteY7544"/>
              </a:cxn>
              <a:cxn ang="0">
                <a:pos x="connsiteX7545" y="connsiteY7545"/>
              </a:cxn>
              <a:cxn ang="0">
                <a:pos x="connsiteX7546" y="connsiteY7546"/>
              </a:cxn>
              <a:cxn ang="0">
                <a:pos x="connsiteX7547" y="connsiteY7547"/>
              </a:cxn>
              <a:cxn ang="0">
                <a:pos x="connsiteX7548" y="connsiteY7548"/>
              </a:cxn>
              <a:cxn ang="0">
                <a:pos x="connsiteX7549" y="connsiteY7549"/>
              </a:cxn>
              <a:cxn ang="0">
                <a:pos x="connsiteX7550" y="connsiteY7550"/>
              </a:cxn>
              <a:cxn ang="0">
                <a:pos x="connsiteX7551" y="connsiteY7551"/>
              </a:cxn>
              <a:cxn ang="0">
                <a:pos x="connsiteX7552" y="connsiteY7552"/>
              </a:cxn>
              <a:cxn ang="0">
                <a:pos x="connsiteX7553" y="connsiteY7553"/>
              </a:cxn>
              <a:cxn ang="0">
                <a:pos x="connsiteX7554" y="connsiteY7554"/>
              </a:cxn>
              <a:cxn ang="0">
                <a:pos x="connsiteX7555" y="connsiteY7555"/>
              </a:cxn>
              <a:cxn ang="0">
                <a:pos x="connsiteX7556" y="connsiteY7556"/>
              </a:cxn>
              <a:cxn ang="0">
                <a:pos x="connsiteX7557" y="connsiteY7557"/>
              </a:cxn>
              <a:cxn ang="0">
                <a:pos x="connsiteX7558" y="connsiteY7558"/>
              </a:cxn>
              <a:cxn ang="0">
                <a:pos x="connsiteX7559" y="connsiteY7559"/>
              </a:cxn>
              <a:cxn ang="0">
                <a:pos x="connsiteX7560" y="connsiteY7560"/>
              </a:cxn>
              <a:cxn ang="0">
                <a:pos x="connsiteX7561" y="connsiteY7561"/>
              </a:cxn>
              <a:cxn ang="0">
                <a:pos x="connsiteX7562" y="connsiteY7562"/>
              </a:cxn>
              <a:cxn ang="0">
                <a:pos x="connsiteX7563" y="connsiteY7563"/>
              </a:cxn>
              <a:cxn ang="0">
                <a:pos x="connsiteX7564" y="connsiteY7564"/>
              </a:cxn>
              <a:cxn ang="0">
                <a:pos x="connsiteX7565" y="connsiteY7565"/>
              </a:cxn>
              <a:cxn ang="0">
                <a:pos x="connsiteX7566" y="connsiteY7566"/>
              </a:cxn>
              <a:cxn ang="0">
                <a:pos x="connsiteX7567" y="connsiteY7567"/>
              </a:cxn>
              <a:cxn ang="0">
                <a:pos x="connsiteX7568" y="connsiteY7568"/>
              </a:cxn>
              <a:cxn ang="0">
                <a:pos x="connsiteX7569" y="connsiteY7569"/>
              </a:cxn>
              <a:cxn ang="0">
                <a:pos x="connsiteX7570" y="connsiteY7570"/>
              </a:cxn>
              <a:cxn ang="0">
                <a:pos x="connsiteX7571" y="connsiteY7571"/>
              </a:cxn>
              <a:cxn ang="0">
                <a:pos x="connsiteX7572" y="connsiteY7572"/>
              </a:cxn>
              <a:cxn ang="0">
                <a:pos x="connsiteX7573" y="connsiteY7573"/>
              </a:cxn>
              <a:cxn ang="0">
                <a:pos x="connsiteX7574" y="connsiteY7574"/>
              </a:cxn>
              <a:cxn ang="0">
                <a:pos x="connsiteX7575" y="connsiteY7575"/>
              </a:cxn>
              <a:cxn ang="0">
                <a:pos x="connsiteX7576" y="connsiteY7576"/>
              </a:cxn>
              <a:cxn ang="0">
                <a:pos x="connsiteX7577" y="connsiteY7577"/>
              </a:cxn>
              <a:cxn ang="0">
                <a:pos x="connsiteX7578" y="connsiteY7578"/>
              </a:cxn>
              <a:cxn ang="0">
                <a:pos x="connsiteX7579" y="connsiteY7579"/>
              </a:cxn>
              <a:cxn ang="0">
                <a:pos x="connsiteX7580" y="connsiteY7580"/>
              </a:cxn>
              <a:cxn ang="0">
                <a:pos x="connsiteX7581" y="connsiteY7581"/>
              </a:cxn>
              <a:cxn ang="0">
                <a:pos x="connsiteX7582" y="connsiteY7582"/>
              </a:cxn>
              <a:cxn ang="0">
                <a:pos x="connsiteX7583" y="connsiteY7583"/>
              </a:cxn>
              <a:cxn ang="0">
                <a:pos x="connsiteX7584" y="connsiteY7584"/>
              </a:cxn>
              <a:cxn ang="0">
                <a:pos x="connsiteX7585" y="connsiteY7585"/>
              </a:cxn>
              <a:cxn ang="0">
                <a:pos x="connsiteX7586" y="connsiteY7586"/>
              </a:cxn>
              <a:cxn ang="0">
                <a:pos x="connsiteX7587" y="connsiteY7587"/>
              </a:cxn>
              <a:cxn ang="0">
                <a:pos x="connsiteX7588" y="connsiteY7588"/>
              </a:cxn>
              <a:cxn ang="0">
                <a:pos x="connsiteX7589" y="connsiteY7589"/>
              </a:cxn>
              <a:cxn ang="0">
                <a:pos x="connsiteX7590" y="connsiteY7590"/>
              </a:cxn>
              <a:cxn ang="0">
                <a:pos x="connsiteX7591" y="connsiteY7591"/>
              </a:cxn>
              <a:cxn ang="0">
                <a:pos x="connsiteX7592" y="connsiteY7592"/>
              </a:cxn>
              <a:cxn ang="0">
                <a:pos x="connsiteX7593" y="connsiteY7593"/>
              </a:cxn>
              <a:cxn ang="0">
                <a:pos x="connsiteX7594" y="connsiteY7594"/>
              </a:cxn>
              <a:cxn ang="0">
                <a:pos x="connsiteX7595" y="connsiteY7595"/>
              </a:cxn>
              <a:cxn ang="0">
                <a:pos x="connsiteX7596" y="connsiteY7596"/>
              </a:cxn>
              <a:cxn ang="0">
                <a:pos x="connsiteX7597" y="connsiteY7597"/>
              </a:cxn>
              <a:cxn ang="0">
                <a:pos x="connsiteX7598" y="connsiteY7598"/>
              </a:cxn>
              <a:cxn ang="0">
                <a:pos x="connsiteX7599" y="connsiteY7599"/>
              </a:cxn>
              <a:cxn ang="0">
                <a:pos x="connsiteX7600" y="connsiteY7600"/>
              </a:cxn>
              <a:cxn ang="0">
                <a:pos x="connsiteX7601" y="connsiteY7601"/>
              </a:cxn>
              <a:cxn ang="0">
                <a:pos x="connsiteX7602" y="connsiteY7602"/>
              </a:cxn>
              <a:cxn ang="0">
                <a:pos x="connsiteX7603" y="connsiteY7603"/>
              </a:cxn>
              <a:cxn ang="0">
                <a:pos x="connsiteX7604" y="connsiteY7604"/>
              </a:cxn>
              <a:cxn ang="0">
                <a:pos x="connsiteX7605" y="connsiteY7605"/>
              </a:cxn>
              <a:cxn ang="0">
                <a:pos x="connsiteX7606" y="connsiteY7606"/>
              </a:cxn>
              <a:cxn ang="0">
                <a:pos x="connsiteX7607" y="connsiteY7607"/>
              </a:cxn>
              <a:cxn ang="0">
                <a:pos x="connsiteX7608" y="connsiteY7608"/>
              </a:cxn>
              <a:cxn ang="0">
                <a:pos x="connsiteX7609" y="connsiteY7609"/>
              </a:cxn>
              <a:cxn ang="0">
                <a:pos x="connsiteX7610" y="connsiteY7610"/>
              </a:cxn>
              <a:cxn ang="0">
                <a:pos x="connsiteX7611" y="connsiteY7611"/>
              </a:cxn>
              <a:cxn ang="0">
                <a:pos x="connsiteX7612" y="connsiteY7612"/>
              </a:cxn>
              <a:cxn ang="0">
                <a:pos x="connsiteX7613" y="connsiteY7613"/>
              </a:cxn>
              <a:cxn ang="0">
                <a:pos x="connsiteX7614" y="connsiteY7614"/>
              </a:cxn>
              <a:cxn ang="0">
                <a:pos x="connsiteX7615" y="connsiteY7615"/>
              </a:cxn>
              <a:cxn ang="0">
                <a:pos x="connsiteX7616" y="connsiteY7616"/>
              </a:cxn>
              <a:cxn ang="0">
                <a:pos x="connsiteX7617" y="connsiteY7617"/>
              </a:cxn>
              <a:cxn ang="0">
                <a:pos x="connsiteX7618" y="connsiteY7618"/>
              </a:cxn>
              <a:cxn ang="0">
                <a:pos x="connsiteX7619" y="connsiteY7619"/>
              </a:cxn>
              <a:cxn ang="0">
                <a:pos x="connsiteX7620" y="connsiteY7620"/>
              </a:cxn>
              <a:cxn ang="0">
                <a:pos x="connsiteX7621" y="connsiteY7621"/>
              </a:cxn>
              <a:cxn ang="0">
                <a:pos x="connsiteX7622" y="connsiteY7622"/>
              </a:cxn>
              <a:cxn ang="0">
                <a:pos x="connsiteX7623" y="connsiteY7623"/>
              </a:cxn>
              <a:cxn ang="0">
                <a:pos x="connsiteX7624" y="connsiteY7624"/>
              </a:cxn>
              <a:cxn ang="0">
                <a:pos x="connsiteX7625" y="connsiteY7625"/>
              </a:cxn>
              <a:cxn ang="0">
                <a:pos x="connsiteX7626" y="connsiteY7626"/>
              </a:cxn>
              <a:cxn ang="0">
                <a:pos x="connsiteX7627" y="connsiteY7627"/>
              </a:cxn>
              <a:cxn ang="0">
                <a:pos x="connsiteX7628" y="connsiteY7628"/>
              </a:cxn>
              <a:cxn ang="0">
                <a:pos x="connsiteX7629" y="connsiteY7629"/>
              </a:cxn>
              <a:cxn ang="0">
                <a:pos x="connsiteX7630" y="connsiteY7630"/>
              </a:cxn>
              <a:cxn ang="0">
                <a:pos x="connsiteX7631" y="connsiteY7631"/>
              </a:cxn>
              <a:cxn ang="0">
                <a:pos x="connsiteX7632" y="connsiteY7632"/>
              </a:cxn>
              <a:cxn ang="0">
                <a:pos x="connsiteX7633" y="connsiteY7633"/>
              </a:cxn>
              <a:cxn ang="0">
                <a:pos x="connsiteX7634" y="connsiteY7634"/>
              </a:cxn>
              <a:cxn ang="0">
                <a:pos x="connsiteX7635" y="connsiteY7635"/>
              </a:cxn>
              <a:cxn ang="0">
                <a:pos x="connsiteX7636" y="connsiteY7636"/>
              </a:cxn>
              <a:cxn ang="0">
                <a:pos x="connsiteX7637" y="connsiteY7637"/>
              </a:cxn>
              <a:cxn ang="0">
                <a:pos x="connsiteX7638" y="connsiteY7638"/>
              </a:cxn>
              <a:cxn ang="0">
                <a:pos x="connsiteX7639" y="connsiteY7639"/>
              </a:cxn>
              <a:cxn ang="0">
                <a:pos x="connsiteX7640" y="connsiteY7640"/>
              </a:cxn>
              <a:cxn ang="0">
                <a:pos x="connsiteX7641" y="connsiteY7641"/>
              </a:cxn>
              <a:cxn ang="0">
                <a:pos x="connsiteX7642" y="connsiteY7642"/>
              </a:cxn>
              <a:cxn ang="0">
                <a:pos x="connsiteX7643" y="connsiteY7643"/>
              </a:cxn>
              <a:cxn ang="0">
                <a:pos x="connsiteX7644" y="connsiteY7644"/>
              </a:cxn>
              <a:cxn ang="0">
                <a:pos x="connsiteX7645" y="connsiteY7645"/>
              </a:cxn>
              <a:cxn ang="0">
                <a:pos x="connsiteX7646" y="connsiteY7646"/>
              </a:cxn>
              <a:cxn ang="0">
                <a:pos x="connsiteX7647" y="connsiteY7647"/>
              </a:cxn>
              <a:cxn ang="0">
                <a:pos x="connsiteX7648" y="connsiteY7648"/>
              </a:cxn>
              <a:cxn ang="0">
                <a:pos x="connsiteX7649" y="connsiteY7649"/>
              </a:cxn>
              <a:cxn ang="0">
                <a:pos x="connsiteX7650" y="connsiteY7650"/>
              </a:cxn>
              <a:cxn ang="0">
                <a:pos x="connsiteX7651" y="connsiteY7651"/>
              </a:cxn>
              <a:cxn ang="0">
                <a:pos x="connsiteX7652" y="connsiteY7652"/>
              </a:cxn>
              <a:cxn ang="0">
                <a:pos x="connsiteX7653" y="connsiteY7653"/>
              </a:cxn>
              <a:cxn ang="0">
                <a:pos x="connsiteX7654" y="connsiteY7654"/>
              </a:cxn>
              <a:cxn ang="0">
                <a:pos x="connsiteX7655" y="connsiteY7655"/>
              </a:cxn>
              <a:cxn ang="0">
                <a:pos x="connsiteX7656" y="connsiteY7656"/>
              </a:cxn>
              <a:cxn ang="0">
                <a:pos x="connsiteX7657" y="connsiteY7657"/>
              </a:cxn>
              <a:cxn ang="0">
                <a:pos x="connsiteX7658" y="connsiteY7658"/>
              </a:cxn>
              <a:cxn ang="0">
                <a:pos x="connsiteX7659" y="connsiteY7659"/>
              </a:cxn>
              <a:cxn ang="0">
                <a:pos x="connsiteX7660" y="connsiteY7660"/>
              </a:cxn>
              <a:cxn ang="0">
                <a:pos x="connsiteX7661" y="connsiteY7661"/>
              </a:cxn>
              <a:cxn ang="0">
                <a:pos x="connsiteX7662" y="connsiteY7662"/>
              </a:cxn>
              <a:cxn ang="0">
                <a:pos x="connsiteX7663" y="connsiteY7663"/>
              </a:cxn>
              <a:cxn ang="0">
                <a:pos x="connsiteX7664" y="connsiteY7664"/>
              </a:cxn>
              <a:cxn ang="0">
                <a:pos x="connsiteX7665" y="connsiteY7665"/>
              </a:cxn>
              <a:cxn ang="0">
                <a:pos x="connsiteX7666" y="connsiteY7666"/>
              </a:cxn>
              <a:cxn ang="0">
                <a:pos x="connsiteX7667" y="connsiteY7667"/>
              </a:cxn>
              <a:cxn ang="0">
                <a:pos x="connsiteX7668" y="connsiteY7668"/>
              </a:cxn>
              <a:cxn ang="0">
                <a:pos x="connsiteX7669" y="connsiteY7669"/>
              </a:cxn>
              <a:cxn ang="0">
                <a:pos x="connsiteX7670" y="connsiteY7670"/>
              </a:cxn>
              <a:cxn ang="0">
                <a:pos x="connsiteX7671" y="connsiteY7671"/>
              </a:cxn>
              <a:cxn ang="0">
                <a:pos x="connsiteX7672" y="connsiteY7672"/>
              </a:cxn>
              <a:cxn ang="0">
                <a:pos x="connsiteX7673" y="connsiteY7673"/>
              </a:cxn>
              <a:cxn ang="0">
                <a:pos x="connsiteX7674" y="connsiteY7674"/>
              </a:cxn>
              <a:cxn ang="0">
                <a:pos x="connsiteX7675" y="connsiteY7675"/>
              </a:cxn>
              <a:cxn ang="0">
                <a:pos x="connsiteX7676" y="connsiteY7676"/>
              </a:cxn>
              <a:cxn ang="0">
                <a:pos x="connsiteX7677" y="connsiteY7677"/>
              </a:cxn>
              <a:cxn ang="0">
                <a:pos x="connsiteX7678" y="connsiteY7678"/>
              </a:cxn>
              <a:cxn ang="0">
                <a:pos x="connsiteX7679" y="connsiteY7679"/>
              </a:cxn>
              <a:cxn ang="0">
                <a:pos x="connsiteX7680" y="connsiteY7680"/>
              </a:cxn>
              <a:cxn ang="0">
                <a:pos x="connsiteX7681" y="connsiteY7681"/>
              </a:cxn>
              <a:cxn ang="0">
                <a:pos x="connsiteX7682" y="connsiteY7682"/>
              </a:cxn>
              <a:cxn ang="0">
                <a:pos x="connsiteX7683" y="connsiteY7683"/>
              </a:cxn>
              <a:cxn ang="0">
                <a:pos x="connsiteX7684" y="connsiteY7684"/>
              </a:cxn>
              <a:cxn ang="0">
                <a:pos x="connsiteX7685" y="connsiteY7685"/>
              </a:cxn>
              <a:cxn ang="0">
                <a:pos x="connsiteX7686" y="connsiteY7686"/>
              </a:cxn>
              <a:cxn ang="0">
                <a:pos x="connsiteX7687" y="connsiteY7687"/>
              </a:cxn>
              <a:cxn ang="0">
                <a:pos x="connsiteX7688" y="connsiteY7688"/>
              </a:cxn>
              <a:cxn ang="0">
                <a:pos x="connsiteX7689" y="connsiteY7689"/>
              </a:cxn>
              <a:cxn ang="0">
                <a:pos x="connsiteX7690" y="connsiteY7690"/>
              </a:cxn>
              <a:cxn ang="0">
                <a:pos x="connsiteX7691" y="connsiteY7691"/>
              </a:cxn>
              <a:cxn ang="0">
                <a:pos x="connsiteX7692" y="connsiteY7692"/>
              </a:cxn>
              <a:cxn ang="0">
                <a:pos x="connsiteX7693" y="connsiteY7693"/>
              </a:cxn>
              <a:cxn ang="0">
                <a:pos x="connsiteX7694" y="connsiteY7694"/>
              </a:cxn>
              <a:cxn ang="0">
                <a:pos x="connsiteX7695" y="connsiteY7695"/>
              </a:cxn>
              <a:cxn ang="0">
                <a:pos x="connsiteX7696" y="connsiteY7696"/>
              </a:cxn>
              <a:cxn ang="0">
                <a:pos x="connsiteX7697" y="connsiteY7697"/>
              </a:cxn>
              <a:cxn ang="0">
                <a:pos x="connsiteX7698" y="connsiteY7698"/>
              </a:cxn>
              <a:cxn ang="0">
                <a:pos x="connsiteX7699" y="connsiteY7699"/>
              </a:cxn>
              <a:cxn ang="0">
                <a:pos x="connsiteX7700" y="connsiteY7700"/>
              </a:cxn>
              <a:cxn ang="0">
                <a:pos x="connsiteX7701" y="connsiteY7701"/>
              </a:cxn>
              <a:cxn ang="0">
                <a:pos x="connsiteX7702" y="connsiteY7702"/>
              </a:cxn>
              <a:cxn ang="0">
                <a:pos x="connsiteX7703" y="connsiteY7703"/>
              </a:cxn>
              <a:cxn ang="0">
                <a:pos x="connsiteX7704" y="connsiteY7704"/>
              </a:cxn>
              <a:cxn ang="0">
                <a:pos x="connsiteX7705" y="connsiteY7705"/>
              </a:cxn>
              <a:cxn ang="0">
                <a:pos x="connsiteX7706" y="connsiteY7706"/>
              </a:cxn>
              <a:cxn ang="0">
                <a:pos x="connsiteX7707" y="connsiteY7707"/>
              </a:cxn>
              <a:cxn ang="0">
                <a:pos x="connsiteX7708" y="connsiteY7708"/>
              </a:cxn>
              <a:cxn ang="0">
                <a:pos x="connsiteX7709" y="connsiteY7709"/>
              </a:cxn>
              <a:cxn ang="0">
                <a:pos x="connsiteX7710" y="connsiteY7710"/>
              </a:cxn>
              <a:cxn ang="0">
                <a:pos x="connsiteX7711" y="connsiteY7711"/>
              </a:cxn>
              <a:cxn ang="0">
                <a:pos x="connsiteX7712" y="connsiteY7712"/>
              </a:cxn>
              <a:cxn ang="0">
                <a:pos x="connsiteX7713" y="connsiteY7713"/>
              </a:cxn>
              <a:cxn ang="0">
                <a:pos x="connsiteX7714" y="connsiteY7714"/>
              </a:cxn>
              <a:cxn ang="0">
                <a:pos x="connsiteX7715" y="connsiteY7715"/>
              </a:cxn>
              <a:cxn ang="0">
                <a:pos x="connsiteX7716" y="connsiteY7716"/>
              </a:cxn>
              <a:cxn ang="0">
                <a:pos x="connsiteX7717" y="connsiteY7717"/>
              </a:cxn>
              <a:cxn ang="0">
                <a:pos x="connsiteX7718" y="connsiteY7718"/>
              </a:cxn>
              <a:cxn ang="0">
                <a:pos x="connsiteX7719" y="connsiteY7719"/>
              </a:cxn>
              <a:cxn ang="0">
                <a:pos x="connsiteX7720" y="connsiteY7720"/>
              </a:cxn>
              <a:cxn ang="0">
                <a:pos x="connsiteX7721" y="connsiteY7721"/>
              </a:cxn>
              <a:cxn ang="0">
                <a:pos x="connsiteX7722" y="connsiteY7722"/>
              </a:cxn>
              <a:cxn ang="0">
                <a:pos x="connsiteX7723" y="connsiteY7723"/>
              </a:cxn>
              <a:cxn ang="0">
                <a:pos x="connsiteX7724" y="connsiteY7724"/>
              </a:cxn>
              <a:cxn ang="0">
                <a:pos x="connsiteX7725" y="connsiteY7725"/>
              </a:cxn>
              <a:cxn ang="0">
                <a:pos x="connsiteX7726" y="connsiteY7726"/>
              </a:cxn>
              <a:cxn ang="0">
                <a:pos x="connsiteX7727" y="connsiteY7727"/>
              </a:cxn>
              <a:cxn ang="0">
                <a:pos x="connsiteX7728" y="connsiteY7728"/>
              </a:cxn>
              <a:cxn ang="0">
                <a:pos x="connsiteX7729" y="connsiteY7729"/>
              </a:cxn>
              <a:cxn ang="0">
                <a:pos x="connsiteX7730" y="connsiteY7730"/>
              </a:cxn>
              <a:cxn ang="0">
                <a:pos x="connsiteX7731" y="connsiteY7731"/>
              </a:cxn>
              <a:cxn ang="0">
                <a:pos x="connsiteX7732" y="connsiteY7732"/>
              </a:cxn>
              <a:cxn ang="0">
                <a:pos x="connsiteX7733" y="connsiteY7733"/>
              </a:cxn>
              <a:cxn ang="0">
                <a:pos x="connsiteX7734" y="connsiteY7734"/>
              </a:cxn>
              <a:cxn ang="0">
                <a:pos x="connsiteX7735" y="connsiteY7735"/>
              </a:cxn>
              <a:cxn ang="0">
                <a:pos x="connsiteX7736" y="connsiteY7736"/>
              </a:cxn>
              <a:cxn ang="0">
                <a:pos x="connsiteX7737" y="connsiteY7737"/>
              </a:cxn>
              <a:cxn ang="0">
                <a:pos x="connsiteX7738" y="connsiteY7738"/>
              </a:cxn>
              <a:cxn ang="0">
                <a:pos x="connsiteX7739" y="connsiteY7739"/>
              </a:cxn>
              <a:cxn ang="0">
                <a:pos x="connsiteX7740" y="connsiteY7740"/>
              </a:cxn>
              <a:cxn ang="0">
                <a:pos x="connsiteX7741" y="connsiteY7741"/>
              </a:cxn>
              <a:cxn ang="0">
                <a:pos x="connsiteX7742" y="connsiteY7742"/>
              </a:cxn>
              <a:cxn ang="0">
                <a:pos x="connsiteX7743" y="connsiteY7743"/>
              </a:cxn>
              <a:cxn ang="0">
                <a:pos x="connsiteX7744" y="connsiteY7744"/>
              </a:cxn>
              <a:cxn ang="0">
                <a:pos x="connsiteX7745" y="connsiteY7745"/>
              </a:cxn>
              <a:cxn ang="0">
                <a:pos x="connsiteX7746" y="connsiteY7746"/>
              </a:cxn>
              <a:cxn ang="0">
                <a:pos x="connsiteX7747" y="connsiteY7747"/>
              </a:cxn>
              <a:cxn ang="0">
                <a:pos x="connsiteX7748" y="connsiteY7748"/>
              </a:cxn>
              <a:cxn ang="0">
                <a:pos x="connsiteX7749" y="connsiteY7749"/>
              </a:cxn>
              <a:cxn ang="0">
                <a:pos x="connsiteX7750" y="connsiteY7750"/>
              </a:cxn>
              <a:cxn ang="0">
                <a:pos x="connsiteX7751" y="connsiteY7751"/>
              </a:cxn>
              <a:cxn ang="0">
                <a:pos x="connsiteX7752" y="connsiteY7752"/>
              </a:cxn>
              <a:cxn ang="0">
                <a:pos x="connsiteX7753" y="connsiteY7753"/>
              </a:cxn>
              <a:cxn ang="0">
                <a:pos x="connsiteX7754" y="connsiteY7754"/>
              </a:cxn>
              <a:cxn ang="0">
                <a:pos x="connsiteX7755" y="connsiteY7755"/>
              </a:cxn>
              <a:cxn ang="0">
                <a:pos x="connsiteX7756" y="connsiteY7756"/>
              </a:cxn>
              <a:cxn ang="0">
                <a:pos x="connsiteX7757" y="connsiteY7757"/>
              </a:cxn>
              <a:cxn ang="0">
                <a:pos x="connsiteX7758" y="connsiteY7758"/>
              </a:cxn>
              <a:cxn ang="0">
                <a:pos x="connsiteX7759" y="connsiteY7759"/>
              </a:cxn>
              <a:cxn ang="0">
                <a:pos x="connsiteX7760" y="connsiteY7760"/>
              </a:cxn>
              <a:cxn ang="0">
                <a:pos x="connsiteX7761" y="connsiteY7761"/>
              </a:cxn>
              <a:cxn ang="0">
                <a:pos x="connsiteX7762" y="connsiteY7762"/>
              </a:cxn>
              <a:cxn ang="0">
                <a:pos x="connsiteX7763" y="connsiteY7763"/>
              </a:cxn>
              <a:cxn ang="0">
                <a:pos x="connsiteX7764" y="connsiteY7764"/>
              </a:cxn>
              <a:cxn ang="0">
                <a:pos x="connsiteX7765" y="connsiteY7765"/>
              </a:cxn>
              <a:cxn ang="0">
                <a:pos x="connsiteX7766" y="connsiteY7766"/>
              </a:cxn>
              <a:cxn ang="0">
                <a:pos x="connsiteX7767" y="connsiteY7767"/>
              </a:cxn>
              <a:cxn ang="0">
                <a:pos x="connsiteX7768" y="connsiteY7768"/>
              </a:cxn>
              <a:cxn ang="0">
                <a:pos x="connsiteX7769" y="connsiteY7769"/>
              </a:cxn>
              <a:cxn ang="0">
                <a:pos x="connsiteX7770" y="connsiteY7770"/>
              </a:cxn>
              <a:cxn ang="0">
                <a:pos x="connsiteX7771" y="connsiteY7771"/>
              </a:cxn>
              <a:cxn ang="0">
                <a:pos x="connsiteX7772" y="connsiteY7772"/>
              </a:cxn>
              <a:cxn ang="0">
                <a:pos x="connsiteX7773" y="connsiteY7773"/>
              </a:cxn>
              <a:cxn ang="0">
                <a:pos x="connsiteX7774" y="connsiteY7774"/>
              </a:cxn>
              <a:cxn ang="0">
                <a:pos x="connsiteX7775" y="connsiteY7775"/>
              </a:cxn>
              <a:cxn ang="0">
                <a:pos x="connsiteX7776" y="connsiteY7776"/>
              </a:cxn>
              <a:cxn ang="0">
                <a:pos x="connsiteX7777" y="connsiteY7777"/>
              </a:cxn>
              <a:cxn ang="0">
                <a:pos x="connsiteX7778" y="connsiteY7778"/>
              </a:cxn>
              <a:cxn ang="0">
                <a:pos x="connsiteX7779" y="connsiteY7779"/>
              </a:cxn>
              <a:cxn ang="0">
                <a:pos x="connsiteX7780" y="connsiteY7780"/>
              </a:cxn>
              <a:cxn ang="0">
                <a:pos x="connsiteX7781" y="connsiteY7781"/>
              </a:cxn>
              <a:cxn ang="0">
                <a:pos x="connsiteX7782" y="connsiteY7782"/>
              </a:cxn>
              <a:cxn ang="0">
                <a:pos x="connsiteX7783" y="connsiteY7783"/>
              </a:cxn>
              <a:cxn ang="0">
                <a:pos x="connsiteX7784" y="connsiteY7784"/>
              </a:cxn>
              <a:cxn ang="0">
                <a:pos x="connsiteX7785" y="connsiteY7785"/>
              </a:cxn>
              <a:cxn ang="0">
                <a:pos x="connsiteX7786" y="connsiteY7786"/>
              </a:cxn>
              <a:cxn ang="0">
                <a:pos x="connsiteX7787" y="connsiteY7787"/>
              </a:cxn>
              <a:cxn ang="0">
                <a:pos x="connsiteX7788" y="connsiteY7788"/>
              </a:cxn>
              <a:cxn ang="0">
                <a:pos x="connsiteX7789" y="connsiteY7789"/>
              </a:cxn>
              <a:cxn ang="0">
                <a:pos x="connsiteX7790" y="connsiteY7790"/>
              </a:cxn>
              <a:cxn ang="0">
                <a:pos x="connsiteX7791" y="connsiteY7791"/>
              </a:cxn>
              <a:cxn ang="0">
                <a:pos x="connsiteX7792" y="connsiteY7792"/>
              </a:cxn>
              <a:cxn ang="0">
                <a:pos x="connsiteX7793" y="connsiteY7793"/>
              </a:cxn>
              <a:cxn ang="0">
                <a:pos x="connsiteX7794" y="connsiteY7794"/>
              </a:cxn>
              <a:cxn ang="0">
                <a:pos x="connsiteX7795" y="connsiteY7795"/>
              </a:cxn>
              <a:cxn ang="0">
                <a:pos x="connsiteX7796" y="connsiteY7796"/>
              </a:cxn>
              <a:cxn ang="0">
                <a:pos x="connsiteX7797" y="connsiteY7797"/>
              </a:cxn>
              <a:cxn ang="0">
                <a:pos x="connsiteX7798" y="connsiteY7798"/>
              </a:cxn>
              <a:cxn ang="0">
                <a:pos x="connsiteX7799" y="connsiteY7799"/>
              </a:cxn>
              <a:cxn ang="0">
                <a:pos x="connsiteX7800" y="connsiteY7800"/>
              </a:cxn>
              <a:cxn ang="0">
                <a:pos x="connsiteX7801" y="connsiteY7801"/>
              </a:cxn>
              <a:cxn ang="0">
                <a:pos x="connsiteX7802" y="connsiteY7802"/>
              </a:cxn>
              <a:cxn ang="0">
                <a:pos x="connsiteX7803" y="connsiteY7803"/>
              </a:cxn>
              <a:cxn ang="0">
                <a:pos x="connsiteX7804" y="connsiteY7804"/>
              </a:cxn>
              <a:cxn ang="0">
                <a:pos x="connsiteX7805" y="connsiteY7805"/>
              </a:cxn>
              <a:cxn ang="0">
                <a:pos x="connsiteX7806" y="connsiteY7806"/>
              </a:cxn>
              <a:cxn ang="0">
                <a:pos x="connsiteX7807" y="connsiteY7807"/>
              </a:cxn>
              <a:cxn ang="0">
                <a:pos x="connsiteX7808" y="connsiteY7808"/>
              </a:cxn>
              <a:cxn ang="0">
                <a:pos x="connsiteX7809" y="connsiteY7809"/>
              </a:cxn>
              <a:cxn ang="0">
                <a:pos x="connsiteX7810" y="connsiteY7810"/>
              </a:cxn>
              <a:cxn ang="0">
                <a:pos x="connsiteX7811" y="connsiteY7811"/>
              </a:cxn>
              <a:cxn ang="0">
                <a:pos x="connsiteX7812" y="connsiteY7812"/>
              </a:cxn>
              <a:cxn ang="0">
                <a:pos x="connsiteX7813" y="connsiteY7813"/>
              </a:cxn>
              <a:cxn ang="0">
                <a:pos x="connsiteX7814" y="connsiteY7814"/>
              </a:cxn>
              <a:cxn ang="0">
                <a:pos x="connsiteX7815" y="connsiteY7815"/>
              </a:cxn>
              <a:cxn ang="0">
                <a:pos x="connsiteX7816" y="connsiteY7816"/>
              </a:cxn>
              <a:cxn ang="0">
                <a:pos x="connsiteX7817" y="connsiteY7817"/>
              </a:cxn>
              <a:cxn ang="0">
                <a:pos x="connsiteX7818" y="connsiteY7818"/>
              </a:cxn>
              <a:cxn ang="0">
                <a:pos x="connsiteX7819" y="connsiteY7819"/>
              </a:cxn>
              <a:cxn ang="0">
                <a:pos x="connsiteX7820" y="connsiteY7820"/>
              </a:cxn>
              <a:cxn ang="0">
                <a:pos x="connsiteX7821" y="connsiteY7821"/>
              </a:cxn>
              <a:cxn ang="0">
                <a:pos x="connsiteX7822" y="connsiteY7822"/>
              </a:cxn>
              <a:cxn ang="0">
                <a:pos x="connsiteX7823" y="connsiteY7823"/>
              </a:cxn>
              <a:cxn ang="0">
                <a:pos x="connsiteX7824" y="connsiteY7824"/>
              </a:cxn>
              <a:cxn ang="0">
                <a:pos x="connsiteX7825" y="connsiteY7825"/>
              </a:cxn>
              <a:cxn ang="0">
                <a:pos x="connsiteX7826" y="connsiteY7826"/>
              </a:cxn>
              <a:cxn ang="0">
                <a:pos x="connsiteX7827" y="connsiteY7827"/>
              </a:cxn>
              <a:cxn ang="0">
                <a:pos x="connsiteX7828" y="connsiteY7828"/>
              </a:cxn>
              <a:cxn ang="0">
                <a:pos x="connsiteX7829" y="connsiteY7829"/>
              </a:cxn>
              <a:cxn ang="0">
                <a:pos x="connsiteX7830" y="connsiteY7830"/>
              </a:cxn>
              <a:cxn ang="0">
                <a:pos x="connsiteX7831" y="connsiteY7831"/>
              </a:cxn>
              <a:cxn ang="0">
                <a:pos x="connsiteX7832" y="connsiteY7832"/>
              </a:cxn>
              <a:cxn ang="0">
                <a:pos x="connsiteX7833" y="connsiteY7833"/>
              </a:cxn>
              <a:cxn ang="0">
                <a:pos x="connsiteX7834" y="connsiteY7834"/>
              </a:cxn>
              <a:cxn ang="0">
                <a:pos x="connsiteX7835" y="connsiteY7835"/>
              </a:cxn>
              <a:cxn ang="0">
                <a:pos x="connsiteX7836" y="connsiteY7836"/>
              </a:cxn>
              <a:cxn ang="0">
                <a:pos x="connsiteX7837" y="connsiteY7837"/>
              </a:cxn>
              <a:cxn ang="0">
                <a:pos x="connsiteX7838" y="connsiteY7838"/>
              </a:cxn>
              <a:cxn ang="0">
                <a:pos x="connsiteX7839" y="connsiteY7839"/>
              </a:cxn>
              <a:cxn ang="0">
                <a:pos x="connsiteX7840" y="connsiteY7840"/>
              </a:cxn>
              <a:cxn ang="0">
                <a:pos x="connsiteX7841" y="connsiteY7841"/>
              </a:cxn>
              <a:cxn ang="0">
                <a:pos x="connsiteX7842" y="connsiteY7842"/>
              </a:cxn>
              <a:cxn ang="0">
                <a:pos x="connsiteX7843" y="connsiteY7843"/>
              </a:cxn>
              <a:cxn ang="0">
                <a:pos x="connsiteX7844" y="connsiteY7844"/>
              </a:cxn>
              <a:cxn ang="0">
                <a:pos x="connsiteX7845" y="connsiteY7845"/>
              </a:cxn>
              <a:cxn ang="0">
                <a:pos x="connsiteX7846" y="connsiteY7846"/>
              </a:cxn>
              <a:cxn ang="0">
                <a:pos x="connsiteX7847" y="connsiteY7847"/>
              </a:cxn>
              <a:cxn ang="0">
                <a:pos x="connsiteX7848" y="connsiteY7848"/>
              </a:cxn>
              <a:cxn ang="0">
                <a:pos x="connsiteX7849" y="connsiteY7849"/>
              </a:cxn>
              <a:cxn ang="0">
                <a:pos x="connsiteX7850" y="connsiteY7850"/>
              </a:cxn>
              <a:cxn ang="0">
                <a:pos x="connsiteX7851" y="connsiteY7851"/>
              </a:cxn>
              <a:cxn ang="0">
                <a:pos x="connsiteX7852" y="connsiteY7852"/>
              </a:cxn>
              <a:cxn ang="0">
                <a:pos x="connsiteX7853" y="connsiteY7853"/>
              </a:cxn>
              <a:cxn ang="0">
                <a:pos x="connsiteX7854" y="connsiteY7854"/>
              </a:cxn>
              <a:cxn ang="0">
                <a:pos x="connsiteX7855" y="connsiteY7855"/>
              </a:cxn>
              <a:cxn ang="0">
                <a:pos x="connsiteX7856" y="connsiteY7856"/>
              </a:cxn>
              <a:cxn ang="0">
                <a:pos x="connsiteX7857" y="connsiteY7857"/>
              </a:cxn>
              <a:cxn ang="0">
                <a:pos x="connsiteX7858" y="connsiteY7858"/>
              </a:cxn>
              <a:cxn ang="0">
                <a:pos x="connsiteX7859" y="connsiteY7859"/>
              </a:cxn>
              <a:cxn ang="0">
                <a:pos x="connsiteX7860" y="connsiteY7860"/>
              </a:cxn>
              <a:cxn ang="0">
                <a:pos x="connsiteX7861" y="connsiteY7861"/>
              </a:cxn>
              <a:cxn ang="0">
                <a:pos x="connsiteX7862" y="connsiteY7862"/>
              </a:cxn>
              <a:cxn ang="0">
                <a:pos x="connsiteX7863" y="connsiteY7863"/>
              </a:cxn>
              <a:cxn ang="0">
                <a:pos x="connsiteX7864" y="connsiteY7864"/>
              </a:cxn>
              <a:cxn ang="0">
                <a:pos x="connsiteX7865" y="connsiteY7865"/>
              </a:cxn>
              <a:cxn ang="0">
                <a:pos x="connsiteX7866" y="connsiteY7866"/>
              </a:cxn>
              <a:cxn ang="0">
                <a:pos x="connsiteX7867" y="connsiteY7867"/>
              </a:cxn>
              <a:cxn ang="0">
                <a:pos x="connsiteX7868" y="connsiteY7868"/>
              </a:cxn>
              <a:cxn ang="0">
                <a:pos x="connsiteX7869" y="connsiteY7869"/>
              </a:cxn>
              <a:cxn ang="0">
                <a:pos x="connsiteX7870" y="connsiteY7870"/>
              </a:cxn>
              <a:cxn ang="0">
                <a:pos x="connsiteX7871" y="connsiteY7871"/>
              </a:cxn>
              <a:cxn ang="0">
                <a:pos x="connsiteX7872" y="connsiteY7872"/>
              </a:cxn>
              <a:cxn ang="0">
                <a:pos x="connsiteX7873" y="connsiteY7873"/>
              </a:cxn>
              <a:cxn ang="0">
                <a:pos x="connsiteX7874" y="connsiteY7874"/>
              </a:cxn>
              <a:cxn ang="0">
                <a:pos x="connsiteX7875" y="connsiteY7875"/>
              </a:cxn>
              <a:cxn ang="0">
                <a:pos x="connsiteX7876" y="connsiteY7876"/>
              </a:cxn>
              <a:cxn ang="0">
                <a:pos x="connsiteX7877" y="connsiteY7877"/>
              </a:cxn>
              <a:cxn ang="0">
                <a:pos x="connsiteX7878" y="connsiteY7878"/>
              </a:cxn>
              <a:cxn ang="0">
                <a:pos x="connsiteX7879" y="connsiteY7879"/>
              </a:cxn>
              <a:cxn ang="0">
                <a:pos x="connsiteX7880" y="connsiteY7880"/>
              </a:cxn>
              <a:cxn ang="0">
                <a:pos x="connsiteX7881" y="connsiteY7881"/>
              </a:cxn>
              <a:cxn ang="0">
                <a:pos x="connsiteX7882" y="connsiteY7882"/>
              </a:cxn>
              <a:cxn ang="0">
                <a:pos x="connsiteX7883" y="connsiteY7883"/>
              </a:cxn>
              <a:cxn ang="0">
                <a:pos x="connsiteX7884" y="connsiteY7884"/>
              </a:cxn>
              <a:cxn ang="0">
                <a:pos x="connsiteX7885" y="connsiteY7885"/>
              </a:cxn>
              <a:cxn ang="0">
                <a:pos x="connsiteX7886" y="connsiteY7886"/>
              </a:cxn>
              <a:cxn ang="0">
                <a:pos x="connsiteX7887" y="connsiteY7887"/>
              </a:cxn>
              <a:cxn ang="0">
                <a:pos x="connsiteX7888" y="connsiteY7888"/>
              </a:cxn>
              <a:cxn ang="0">
                <a:pos x="connsiteX7889" y="connsiteY7889"/>
              </a:cxn>
              <a:cxn ang="0">
                <a:pos x="connsiteX7890" y="connsiteY7890"/>
              </a:cxn>
              <a:cxn ang="0">
                <a:pos x="connsiteX7891" y="connsiteY7891"/>
              </a:cxn>
              <a:cxn ang="0">
                <a:pos x="connsiteX7892" y="connsiteY7892"/>
              </a:cxn>
              <a:cxn ang="0">
                <a:pos x="connsiteX7893" y="connsiteY7893"/>
              </a:cxn>
              <a:cxn ang="0">
                <a:pos x="connsiteX7894" y="connsiteY7894"/>
              </a:cxn>
              <a:cxn ang="0">
                <a:pos x="connsiteX7895" y="connsiteY7895"/>
              </a:cxn>
              <a:cxn ang="0">
                <a:pos x="connsiteX7896" y="connsiteY7896"/>
              </a:cxn>
              <a:cxn ang="0">
                <a:pos x="connsiteX7897" y="connsiteY7897"/>
              </a:cxn>
              <a:cxn ang="0">
                <a:pos x="connsiteX7898" y="connsiteY7898"/>
              </a:cxn>
              <a:cxn ang="0">
                <a:pos x="connsiteX7899" y="connsiteY7899"/>
              </a:cxn>
              <a:cxn ang="0">
                <a:pos x="connsiteX7900" y="connsiteY7900"/>
              </a:cxn>
              <a:cxn ang="0">
                <a:pos x="connsiteX7901" y="connsiteY7901"/>
              </a:cxn>
              <a:cxn ang="0">
                <a:pos x="connsiteX7902" y="connsiteY7902"/>
              </a:cxn>
              <a:cxn ang="0">
                <a:pos x="connsiteX7903" y="connsiteY7903"/>
              </a:cxn>
              <a:cxn ang="0">
                <a:pos x="connsiteX7904" y="connsiteY7904"/>
              </a:cxn>
              <a:cxn ang="0">
                <a:pos x="connsiteX7905" y="connsiteY7905"/>
              </a:cxn>
              <a:cxn ang="0">
                <a:pos x="connsiteX7906" y="connsiteY7906"/>
              </a:cxn>
              <a:cxn ang="0">
                <a:pos x="connsiteX7907" y="connsiteY7907"/>
              </a:cxn>
              <a:cxn ang="0">
                <a:pos x="connsiteX7908" y="connsiteY7908"/>
              </a:cxn>
              <a:cxn ang="0">
                <a:pos x="connsiteX7909" y="connsiteY7909"/>
              </a:cxn>
              <a:cxn ang="0">
                <a:pos x="connsiteX7910" y="connsiteY7910"/>
              </a:cxn>
              <a:cxn ang="0">
                <a:pos x="connsiteX7911" y="connsiteY7911"/>
              </a:cxn>
              <a:cxn ang="0">
                <a:pos x="connsiteX7912" y="connsiteY7912"/>
              </a:cxn>
              <a:cxn ang="0">
                <a:pos x="connsiteX7913" y="connsiteY7913"/>
              </a:cxn>
              <a:cxn ang="0">
                <a:pos x="connsiteX7914" y="connsiteY7914"/>
              </a:cxn>
              <a:cxn ang="0">
                <a:pos x="connsiteX7915" y="connsiteY7915"/>
              </a:cxn>
              <a:cxn ang="0">
                <a:pos x="connsiteX7916" y="connsiteY7916"/>
              </a:cxn>
              <a:cxn ang="0">
                <a:pos x="connsiteX7917" y="connsiteY7917"/>
              </a:cxn>
              <a:cxn ang="0">
                <a:pos x="connsiteX7918" y="connsiteY7918"/>
              </a:cxn>
              <a:cxn ang="0">
                <a:pos x="connsiteX7919" y="connsiteY7919"/>
              </a:cxn>
              <a:cxn ang="0">
                <a:pos x="connsiteX7920" y="connsiteY7920"/>
              </a:cxn>
              <a:cxn ang="0">
                <a:pos x="connsiteX7921" y="connsiteY7921"/>
              </a:cxn>
              <a:cxn ang="0">
                <a:pos x="connsiteX7922" y="connsiteY7922"/>
              </a:cxn>
              <a:cxn ang="0">
                <a:pos x="connsiteX7923" y="connsiteY7923"/>
              </a:cxn>
              <a:cxn ang="0">
                <a:pos x="connsiteX7924" y="connsiteY7924"/>
              </a:cxn>
              <a:cxn ang="0">
                <a:pos x="connsiteX7925" y="connsiteY7925"/>
              </a:cxn>
              <a:cxn ang="0">
                <a:pos x="connsiteX7926" y="connsiteY7926"/>
              </a:cxn>
              <a:cxn ang="0">
                <a:pos x="connsiteX7927" y="connsiteY7927"/>
              </a:cxn>
              <a:cxn ang="0">
                <a:pos x="connsiteX7928" y="connsiteY7928"/>
              </a:cxn>
              <a:cxn ang="0">
                <a:pos x="connsiteX7929" y="connsiteY7929"/>
              </a:cxn>
              <a:cxn ang="0">
                <a:pos x="connsiteX7930" y="connsiteY7930"/>
              </a:cxn>
              <a:cxn ang="0">
                <a:pos x="connsiteX7931" y="connsiteY7931"/>
              </a:cxn>
              <a:cxn ang="0">
                <a:pos x="connsiteX7932" y="connsiteY7932"/>
              </a:cxn>
              <a:cxn ang="0">
                <a:pos x="connsiteX7933" y="connsiteY7933"/>
              </a:cxn>
              <a:cxn ang="0">
                <a:pos x="connsiteX7934" y="connsiteY7934"/>
              </a:cxn>
              <a:cxn ang="0">
                <a:pos x="connsiteX7935" y="connsiteY7935"/>
              </a:cxn>
              <a:cxn ang="0">
                <a:pos x="connsiteX7936" y="connsiteY7936"/>
              </a:cxn>
              <a:cxn ang="0">
                <a:pos x="connsiteX7937" y="connsiteY7937"/>
              </a:cxn>
              <a:cxn ang="0">
                <a:pos x="connsiteX7938" y="connsiteY7938"/>
              </a:cxn>
              <a:cxn ang="0">
                <a:pos x="connsiteX7939" y="connsiteY7939"/>
              </a:cxn>
              <a:cxn ang="0">
                <a:pos x="connsiteX7940" y="connsiteY7940"/>
              </a:cxn>
              <a:cxn ang="0">
                <a:pos x="connsiteX7941" y="connsiteY7941"/>
              </a:cxn>
              <a:cxn ang="0">
                <a:pos x="connsiteX7942" y="connsiteY7942"/>
              </a:cxn>
              <a:cxn ang="0">
                <a:pos x="connsiteX7943" y="connsiteY7943"/>
              </a:cxn>
              <a:cxn ang="0">
                <a:pos x="connsiteX7944" y="connsiteY7944"/>
              </a:cxn>
              <a:cxn ang="0">
                <a:pos x="connsiteX7945" y="connsiteY7945"/>
              </a:cxn>
              <a:cxn ang="0">
                <a:pos x="connsiteX7946" y="connsiteY7946"/>
              </a:cxn>
              <a:cxn ang="0">
                <a:pos x="connsiteX7947" y="connsiteY7947"/>
              </a:cxn>
              <a:cxn ang="0">
                <a:pos x="connsiteX7948" y="connsiteY7948"/>
              </a:cxn>
              <a:cxn ang="0">
                <a:pos x="connsiteX7949" y="connsiteY7949"/>
              </a:cxn>
              <a:cxn ang="0">
                <a:pos x="connsiteX7950" y="connsiteY7950"/>
              </a:cxn>
              <a:cxn ang="0">
                <a:pos x="connsiteX7951" y="connsiteY7951"/>
              </a:cxn>
              <a:cxn ang="0">
                <a:pos x="connsiteX7952" y="connsiteY7952"/>
              </a:cxn>
              <a:cxn ang="0">
                <a:pos x="connsiteX7953" y="connsiteY7953"/>
              </a:cxn>
              <a:cxn ang="0">
                <a:pos x="connsiteX7954" y="connsiteY7954"/>
              </a:cxn>
              <a:cxn ang="0">
                <a:pos x="connsiteX7955" y="connsiteY7955"/>
              </a:cxn>
              <a:cxn ang="0">
                <a:pos x="connsiteX7956" y="connsiteY7956"/>
              </a:cxn>
              <a:cxn ang="0">
                <a:pos x="connsiteX7957" y="connsiteY7957"/>
              </a:cxn>
              <a:cxn ang="0">
                <a:pos x="connsiteX7958" y="connsiteY7958"/>
              </a:cxn>
              <a:cxn ang="0">
                <a:pos x="connsiteX7959" y="connsiteY7959"/>
              </a:cxn>
              <a:cxn ang="0">
                <a:pos x="connsiteX7960" y="connsiteY7960"/>
              </a:cxn>
              <a:cxn ang="0">
                <a:pos x="connsiteX7961" y="connsiteY7961"/>
              </a:cxn>
              <a:cxn ang="0">
                <a:pos x="connsiteX7962" y="connsiteY7962"/>
              </a:cxn>
              <a:cxn ang="0">
                <a:pos x="connsiteX7963" y="connsiteY7963"/>
              </a:cxn>
              <a:cxn ang="0">
                <a:pos x="connsiteX7964" y="connsiteY7964"/>
              </a:cxn>
              <a:cxn ang="0">
                <a:pos x="connsiteX7965" y="connsiteY7965"/>
              </a:cxn>
              <a:cxn ang="0">
                <a:pos x="connsiteX7966" y="connsiteY7966"/>
              </a:cxn>
              <a:cxn ang="0">
                <a:pos x="connsiteX7967" y="connsiteY7967"/>
              </a:cxn>
              <a:cxn ang="0">
                <a:pos x="connsiteX7968" y="connsiteY7968"/>
              </a:cxn>
              <a:cxn ang="0">
                <a:pos x="connsiteX7969" y="connsiteY7969"/>
              </a:cxn>
              <a:cxn ang="0">
                <a:pos x="connsiteX7970" y="connsiteY7970"/>
              </a:cxn>
              <a:cxn ang="0">
                <a:pos x="connsiteX7971" y="connsiteY7971"/>
              </a:cxn>
              <a:cxn ang="0">
                <a:pos x="connsiteX7972" y="connsiteY7972"/>
              </a:cxn>
              <a:cxn ang="0">
                <a:pos x="connsiteX7973" y="connsiteY7973"/>
              </a:cxn>
              <a:cxn ang="0">
                <a:pos x="connsiteX7974" y="connsiteY7974"/>
              </a:cxn>
              <a:cxn ang="0">
                <a:pos x="connsiteX7975" y="connsiteY7975"/>
              </a:cxn>
              <a:cxn ang="0">
                <a:pos x="connsiteX7976" y="connsiteY7976"/>
              </a:cxn>
              <a:cxn ang="0">
                <a:pos x="connsiteX7977" y="connsiteY7977"/>
              </a:cxn>
              <a:cxn ang="0">
                <a:pos x="connsiteX7978" y="connsiteY7978"/>
              </a:cxn>
              <a:cxn ang="0">
                <a:pos x="connsiteX7979" y="connsiteY7979"/>
              </a:cxn>
              <a:cxn ang="0">
                <a:pos x="connsiteX7980" y="connsiteY7980"/>
              </a:cxn>
              <a:cxn ang="0">
                <a:pos x="connsiteX7981" y="connsiteY7981"/>
              </a:cxn>
              <a:cxn ang="0">
                <a:pos x="connsiteX7982" y="connsiteY7982"/>
              </a:cxn>
              <a:cxn ang="0">
                <a:pos x="connsiteX7983" y="connsiteY7983"/>
              </a:cxn>
              <a:cxn ang="0">
                <a:pos x="connsiteX7984" y="connsiteY7984"/>
              </a:cxn>
              <a:cxn ang="0">
                <a:pos x="connsiteX7985" y="connsiteY7985"/>
              </a:cxn>
              <a:cxn ang="0">
                <a:pos x="connsiteX7986" y="connsiteY7986"/>
              </a:cxn>
              <a:cxn ang="0">
                <a:pos x="connsiteX7987" y="connsiteY7987"/>
              </a:cxn>
              <a:cxn ang="0">
                <a:pos x="connsiteX7988" y="connsiteY7988"/>
              </a:cxn>
              <a:cxn ang="0">
                <a:pos x="connsiteX7989" y="connsiteY7989"/>
              </a:cxn>
              <a:cxn ang="0">
                <a:pos x="connsiteX7990" y="connsiteY7990"/>
              </a:cxn>
              <a:cxn ang="0">
                <a:pos x="connsiteX7991" y="connsiteY7991"/>
              </a:cxn>
              <a:cxn ang="0">
                <a:pos x="connsiteX7992" y="connsiteY7992"/>
              </a:cxn>
              <a:cxn ang="0">
                <a:pos x="connsiteX7993" y="connsiteY7993"/>
              </a:cxn>
              <a:cxn ang="0">
                <a:pos x="connsiteX7994" y="connsiteY7994"/>
              </a:cxn>
              <a:cxn ang="0">
                <a:pos x="connsiteX7995" y="connsiteY7995"/>
              </a:cxn>
              <a:cxn ang="0">
                <a:pos x="connsiteX7996" y="connsiteY7996"/>
              </a:cxn>
              <a:cxn ang="0">
                <a:pos x="connsiteX7997" y="connsiteY7997"/>
              </a:cxn>
              <a:cxn ang="0">
                <a:pos x="connsiteX7998" y="connsiteY7998"/>
              </a:cxn>
              <a:cxn ang="0">
                <a:pos x="connsiteX7999" y="connsiteY7999"/>
              </a:cxn>
              <a:cxn ang="0">
                <a:pos x="connsiteX8000" y="connsiteY8000"/>
              </a:cxn>
              <a:cxn ang="0">
                <a:pos x="connsiteX8001" y="connsiteY8001"/>
              </a:cxn>
              <a:cxn ang="0">
                <a:pos x="connsiteX8002" y="connsiteY8002"/>
              </a:cxn>
              <a:cxn ang="0">
                <a:pos x="connsiteX8003" y="connsiteY8003"/>
              </a:cxn>
              <a:cxn ang="0">
                <a:pos x="connsiteX8004" y="connsiteY8004"/>
              </a:cxn>
              <a:cxn ang="0">
                <a:pos x="connsiteX8005" y="connsiteY8005"/>
              </a:cxn>
              <a:cxn ang="0">
                <a:pos x="connsiteX8006" y="connsiteY8006"/>
              </a:cxn>
              <a:cxn ang="0">
                <a:pos x="connsiteX8007" y="connsiteY8007"/>
              </a:cxn>
              <a:cxn ang="0">
                <a:pos x="connsiteX8008" y="connsiteY8008"/>
              </a:cxn>
              <a:cxn ang="0">
                <a:pos x="connsiteX8009" y="connsiteY8009"/>
              </a:cxn>
              <a:cxn ang="0">
                <a:pos x="connsiteX8010" y="connsiteY8010"/>
              </a:cxn>
              <a:cxn ang="0">
                <a:pos x="connsiteX8011" y="connsiteY8011"/>
              </a:cxn>
              <a:cxn ang="0">
                <a:pos x="connsiteX8012" y="connsiteY8012"/>
              </a:cxn>
              <a:cxn ang="0">
                <a:pos x="connsiteX8013" y="connsiteY8013"/>
              </a:cxn>
              <a:cxn ang="0">
                <a:pos x="connsiteX8014" y="connsiteY8014"/>
              </a:cxn>
              <a:cxn ang="0">
                <a:pos x="connsiteX8015" y="connsiteY8015"/>
              </a:cxn>
              <a:cxn ang="0">
                <a:pos x="connsiteX8016" y="connsiteY8016"/>
              </a:cxn>
              <a:cxn ang="0">
                <a:pos x="connsiteX8017" y="connsiteY8017"/>
              </a:cxn>
              <a:cxn ang="0">
                <a:pos x="connsiteX8018" y="connsiteY8018"/>
              </a:cxn>
              <a:cxn ang="0">
                <a:pos x="connsiteX8019" y="connsiteY8019"/>
              </a:cxn>
              <a:cxn ang="0">
                <a:pos x="connsiteX8020" y="connsiteY8020"/>
              </a:cxn>
              <a:cxn ang="0">
                <a:pos x="connsiteX8021" y="connsiteY8021"/>
              </a:cxn>
              <a:cxn ang="0">
                <a:pos x="connsiteX8022" y="connsiteY8022"/>
              </a:cxn>
              <a:cxn ang="0">
                <a:pos x="connsiteX8023" y="connsiteY8023"/>
              </a:cxn>
              <a:cxn ang="0">
                <a:pos x="connsiteX8024" y="connsiteY8024"/>
              </a:cxn>
              <a:cxn ang="0">
                <a:pos x="connsiteX8025" y="connsiteY8025"/>
              </a:cxn>
              <a:cxn ang="0">
                <a:pos x="connsiteX8026" y="connsiteY8026"/>
              </a:cxn>
              <a:cxn ang="0">
                <a:pos x="connsiteX8027" y="connsiteY8027"/>
              </a:cxn>
              <a:cxn ang="0">
                <a:pos x="connsiteX8028" y="connsiteY8028"/>
              </a:cxn>
              <a:cxn ang="0">
                <a:pos x="connsiteX8029" y="connsiteY8029"/>
              </a:cxn>
              <a:cxn ang="0">
                <a:pos x="connsiteX8030" y="connsiteY8030"/>
              </a:cxn>
              <a:cxn ang="0">
                <a:pos x="connsiteX8031" y="connsiteY8031"/>
              </a:cxn>
              <a:cxn ang="0">
                <a:pos x="connsiteX8032" y="connsiteY8032"/>
              </a:cxn>
              <a:cxn ang="0">
                <a:pos x="connsiteX8033" y="connsiteY8033"/>
              </a:cxn>
              <a:cxn ang="0">
                <a:pos x="connsiteX8034" y="connsiteY8034"/>
              </a:cxn>
              <a:cxn ang="0">
                <a:pos x="connsiteX8035" y="connsiteY8035"/>
              </a:cxn>
              <a:cxn ang="0">
                <a:pos x="connsiteX8036" y="connsiteY8036"/>
              </a:cxn>
              <a:cxn ang="0">
                <a:pos x="connsiteX8037" y="connsiteY8037"/>
              </a:cxn>
              <a:cxn ang="0">
                <a:pos x="connsiteX8038" y="connsiteY8038"/>
              </a:cxn>
              <a:cxn ang="0">
                <a:pos x="connsiteX8039" y="connsiteY8039"/>
              </a:cxn>
              <a:cxn ang="0">
                <a:pos x="connsiteX8040" y="connsiteY8040"/>
              </a:cxn>
              <a:cxn ang="0">
                <a:pos x="connsiteX8041" y="connsiteY8041"/>
              </a:cxn>
              <a:cxn ang="0">
                <a:pos x="connsiteX8042" y="connsiteY8042"/>
              </a:cxn>
              <a:cxn ang="0">
                <a:pos x="connsiteX8043" y="connsiteY8043"/>
              </a:cxn>
              <a:cxn ang="0">
                <a:pos x="connsiteX8044" y="connsiteY8044"/>
              </a:cxn>
              <a:cxn ang="0">
                <a:pos x="connsiteX8045" y="connsiteY8045"/>
              </a:cxn>
              <a:cxn ang="0">
                <a:pos x="connsiteX8046" y="connsiteY8046"/>
              </a:cxn>
              <a:cxn ang="0">
                <a:pos x="connsiteX8047" y="connsiteY8047"/>
              </a:cxn>
              <a:cxn ang="0">
                <a:pos x="connsiteX8048" y="connsiteY8048"/>
              </a:cxn>
              <a:cxn ang="0">
                <a:pos x="connsiteX8049" y="connsiteY8049"/>
              </a:cxn>
              <a:cxn ang="0">
                <a:pos x="connsiteX8050" y="connsiteY8050"/>
              </a:cxn>
              <a:cxn ang="0">
                <a:pos x="connsiteX8051" y="connsiteY8051"/>
              </a:cxn>
              <a:cxn ang="0">
                <a:pos x="connsiteX8052" y="connsiteY8052"/>
              </a:cxn>
              <a:cxn ang="0">
                <a:pos x="connsiteX8053" y="connsiteY8053"/>
              </a:cxn>
              <a:cxn ang="0">
                <a:pos x="connsiteX8054" y="connsiteY8054"/>
              </a:cxn>
              <a:cxn ang="0">
                <a:pos x="connsiteX8055" y="connsiteY8055"/>
              </a:cxn>
              <a:cxn ang="0">
                <a:pos x="connsiteX8056" y="connsiteY8056"/>
              </a:cxn>
              <a:cxn ang="0">
                <a:pos x="connsiteX8057" y="connsiteY8057"/>
              </a:cxn>
              <a:cxn ang="0">
                <a:pos x="connsiteX8058" y="connsiteY8058"/>
              </a:cxn>
              <a:cxn ang="0">
                <a:pos x="connsiteX8059" y="connsiteY8059"/>
              </a:cxn>
              <a:cxn ang="0">
                <a:pos x="connsiteX8060" y="connsiteY8060"/>
              </a:cxn>
              <a:cxn ang="0">
                <a:pos x="connsiteX8061" y="connsiteY8061"/>
              </a:cxn>
              <a:cxn ang="0">
                <a:pos x="connsiteX8062" y="connsiteY8062"/>
              </a:cxn>
              <a:cxn ang="0">
                <a:pos x="connsiteX8063" y="connsiteY8063"/>
              </a:cxn>
              <a:cxn ang="0">
                <a:pos x="connsiteX8064" y="connsiteY8064"/>
              </a:cxn>
              <a:cxn ang="0">
                <a:pos x="connsiteX8065" y="connsiteY8065"/>
              </a:cxn>
              <a:cxn ang="0">
                <a:pos x="connsiteX8066" y="connsiteY8066"/>
              </a:cxn>
              <a:cxn ang="0">
                <a:pos x="connsiteX8067" y="connsiteY8067"/>
              </a:cxn>
              <a:cxn ang="0">
                <a:pos x="connsiteX8068" y="connsiteY8068"/>
              </a:cxn>
              <a:cxn ang="0">
                <a:pos x="connsiteX8069" y="connsiteY8069"/>
              </a:cxn>
              <a:cxn ang="0">
                <a:pos x="connsiteX8070" y="connsiteY8070"/>
              </a:cxn>
              <a:cxn ang="0">
                <a:pos x="connsiteX8071" y="connsiteY8071"/>
              </a:cxn>
              <a:cxn ang="0">
                <a:pos x="connsiteX8072" y="connsiteY8072"/>
              </a:cxn>
              <a:cxn ang="0">
                <a:pos x="connsiteX8073" y="connsiteY8073"/>
              </a:cxn>
              <a:cxn ang="0">
                <a:pos x="connsiteX8074" y="connsiteY8074"/>
              </a:cxn>
              <a:cxn ang="0">
                <a:pos x="connsiteX8075" y="connsiteY8075"/>
              </a:cxn>
              <a:cxn ang="0">
                <a:pos x="connsiteX8076" y="connsiteY8076"/>
              </a:cxn>
              <a:cxn ang="0">
                <a:pos x="connsiteX8077" y="connsiteY8077"/>
              </a:cxn>
              <a:cxn ang="0">
                <a:pos x="connsiteX8078" y="connsiteY8078"/>
              </a:cxn>
              <a:cxn ang="0">
                <a:pos x="connsiteX8079" y="connsiteY8079"/>
              </a:cxn>
              <a:cxn ang="0">
                <a:pos x="connsiteX8080" y="connsiteY8080"/>
              </a:cxn>
              <a:cxn ang="0">
                <a:pos x="connsiteX8081" y="connsiteY8081"/>
              </a:cxn>
              <a:cxn ang="0">
                <a:pos x="connsiteX8082" y="connsiteY8082"/>
              </a:cxn>
              <a:cxn ang="0">
                <a:pos x="connsiteX8083" y="connsiteY8083"/>
              </a:cxn>
              <a:cxn ang="0">
                <a:pos x="connsiteX8084" y="connsiteY8084"/>
              </a:cxn>
              <a:cxn ang="0">
                <a:pos x="connsiteX8085" y="connsiteY8085"/>
              </a:cxn>
              <a:cxn ang="0">
                <a:pos x="connsiteX8086" y="connsiteY8086"/>
              </a:cxn>
              <a:cxn ang="0">
                <a:pos x="connsiteX8087" y="connsiteY8087"/>
              </a:cxn>
              <a:cxn ang="0">
                <a:pos x="connsiteX8088" y="connsiteY8088"/>
              </a:cxn>
              <a:cxn ang="0">
                <a:pos x="connsiteX8089" y="connsiteY8089"/>
              </a:cxn>
              <a:cxn ang="0">
                <a:pos x="connsiteX8090" y="connsiteY8090"/>
              </a:cxn>
              <a:cxn ang="0">
                <a:pos x="connsiteX8091" y="connsiteY8091"/>
              </a:cxn>
              <a:cxn ang="0">
                <a:pos x="connsiteX8092" y="connsiteY8092"/>
              </a:cxn>
              <a:cxn ang="0">
                <a:pos x="connsiteX8093" y="connsiteY8093"/>
              </a:cxn>
              <a:cxn ang="0">
                <a:pos x="connsiteX8094" y="connsiteY8094"/>
              </a:cxn>
              <a:cxn ang="0">
                <a:pos x="connsiteX8095" y="connsiteY8095"/>
              </a:cxn>
              <a:cxn ang="0">
                <a:pos x="connsiteX8096" y="connsiteY8096"/>
              </a:cxn>
              <a:cxn ang="0">
                <a:pos x="connsiteX8097" y="connsiteY8097"/>
              </a:cxn>
              <a:cxn ang="0">
                <a:pos x="connsiteX8098" y="connsiteY8098"/>
              </a:cxn>
              <a:cxn ang="0">
                <a:pos x="connsiteX8099" y="connsiteY8099"/>
              </a:cxn>
              <a:cxn ang="0">
                <a:pos x="connsiteX8100" y="connsiteY8100"/>
              </a:cxn>
              <a:cxn ang="0">
                <a:pos x="connsiteX8101" y="connsiteY8101"/>
              </a:cxn>
              <a:cxn ang="0">
                <a:pos x="connsiteX8102" y="connsiteY8102"/>
              </a:cxn>
              <a:cxn ang="0">
                <a:pos x="connsiteX8103" y="connsiteY8103"/>
              </a:cxn>
              <a:cxn ang="0">
                <a:pos x="connsiteX8104" y="connsiteY8104"/>
              </a:cxn>
              <a:cxn ang="0">
                <a:pos x="connsiteX8105" y="connsiteY8105"/>
              </a:cxn>
              <a:cxn ang="0">
                <a:pos x="connsiteX8106" y="connsiteY8106"/>
              </a:cxn>
              <a:cxn ang="0">
                <a:pos x="connsiteX8107" y="connsiteY8107"/>
              </a:cxn>
              <a:cxn ang="0">
                <a:pos x="connsiteX8108" y="connsiteY8108"/>
              </a:cxn>
              <a:cxn ang="0">
                <a:pos x="connsiteX8109" y="connsiteY8109"/>
              </a:cxn>
              <a:cxn ang="0">
                <a:pos x="connsiteX8110" y="connsiteY8110"/>
              </a:cxn>
              <a:cxn ang="0">
                <a:pos x="connsiteX8111" y="connsiteY8111"/>
              </a:cxn>
              <a:cxn ang="0">
                <a:pos x="connsiteX8112" y="connsiteY8112"/>
              </a:cxn>
              <a:cxn ang="0">
                <a:pos x="connsiteX8113" y="connsiteY8113"/>
              </a:cxn>
              <a:cxn ang="0">
                <a:pos x="connsiteX8114" y="connsiteY8114"/>
              </a:cxn>
              <a:cxn ang="0">
                <a:pos x="connsiteX8115" y="connsiteY8115"/>
              </a:cxn>
              <a:cxn ang="0">
                <a:pos x="connsiteX8116" y="connsiteY8116"/>
              </a:cxn>
              <a:cxn ang="0">
                <a:pos x="connsiteX8117" y="connsiteY8117"/>
              </a:cxn>
              <a:cxn ang="0">
                <a:pos x="connsiteX8118" y="connsiteY8118"/>
              </a:cxn>
              <a:cxn ang="0">
                <a:pos x="connsiteX8119" y="connsiteY8119"/>
              </a:cxn>
              <a:cxn ang="0">
                <a:pos x="connsiteX8120" y="connsiteY8120"/>
              </a:cxn>
              <a:cxn ang="0">
                <a:pos x="connsiteX8121" y="connsiteY8121"/>
              </a:cxn>
              <a:cxn ang="0">
                <a:pos x="connsiteX8122" y="connsiteY8122"/>
              </a:cxn>
              <a:cxn ang="0">
                <a:pos x="connsiteX8123" y="connsiteY8123"/>
              </a:cxn>
              <a:cxn ang="0">
                <a:pos x="connsiteX8124" y="connsiteY8124"/>
              </a:cxn>
              <a:cxn ang="0">
                <a:pos x="connsiteX8125" y="connsiteY8125"/>
              </a:cxn>
              <a:cxn ang="0">
                <a:pos x="connsiteX8126" y="connsiteY8126"/>
              </a:cxn>
              <a:cxn ang="0">
                <a:pos x="connsiteX8127" y="connsiteY8127"/>
              </a:cxn>
              <a:cxn ang="0">
                <a:pos x="connsiteX8128" y="connsiteY8128"/>
              </a:cxn>
              <a:cxn ang="0">
                <a:pos x="connsiteX8129" y="connsiteY8129"/>
              </a:cxn>
              <a:cxn ang="0">
                <a:pos x="connsiteX8130" y="connsiteY8130"/>
              </a:cxn>
              <a:cxn ang="0">
                <a:pos x="connsiteX8131" y="connsiteY8131"/>
              </a:cxn>
              <a:cxn ang="0">
                <a:pos x="connsiteX8132" y="connsiteY8132"/>
              </a:cxn>
              <a:cxn ang="0">
                <a:pos x="connsiteX8133" y="connsiteY8133"/>
              </a:cxn>
              <a:cxn ang="0">
                <a:pos x="connsiteX8134" y="connsiteY8134"/>
              </a:cxn>
              <a:cxn ang="0">
                <a:pos x="connsiteX8135" y="connsiteY8135"/>
              </a:cxn>
              <a:cxn ang="0">
                <a:pos x="connsiteX8136" y="connsiteY8136"/>
              </a:cxn>
              <a:cxn ang="0">
                <a:pos x="connsiteX8137" y="connsiteY8137"/>
              </a:cxn>
              <a:cxn ang="0">
                <a:pos x="connsiteX8138" y="connsiteY8138"/>
              </a:cxn>
              <a:cxn ang="0">
                <a:pos x="connsiteX8139" y="connsiteY8139"/>
              </a:cxn>
              <a:cxn ang="0">
                <a:pos x="connsiteX8140" y="connsiteY8140"/>
              </a:cxn>
              <a:cxn ang="0">
                <a:pos x="connsiteX8141" y="connsiteY8141"/>
              </a:cxn>
              <a:cxn ang="0">
                <a:pos x="connsiteX8142" y="connsiteY8142"/>
              </a:cxn>
              <a:cxn ang="0">
                <a:pos x="connsiteX8143" y="connsiteY8143"/>
              </a:cxn>
              <a:cxn ang="0">
                <a:pos x="connsiteX8144" y="connsiteY8144"/>
              </a:cxn>
              <a:cxn ang="0">
                <a:pos x="connsiteX8145" y="connsiteY8145"/>
              </a:cxn>
              <a:cxn ang="0">
                <a:pos x="connsiteX8146" y="connsiteY8146"/>
              </a:cxn>
              <a:cxn ang="0">
                <a:pos x="connsiteX8147" y="connsiteY8147"/>
              </a:cxn>
              <a:cxn ang="0">
                <a:pos x="connsiteX8148" y="connsiteY8148"/>
              </a:cxn>
              <a:cxn ang="0">
                <a:pos x="connsiteX8149" y="connsiteY8149"/>
              </a:cxn>
              <a:cxn ang="0">
                <a:pos x="connsiteX8150" y="connsiteY8150"/>
              </a:cxn>
              <a:cxn ang="0">
                <a:pos x="connsiteX8151" y="connsiteY8151"/>
              </a:cxn>
              <a:cxn ang="0">
                <a:pos x="connsiteX8152" y="connsiteY8152"/>
              </a:cxn>
              <a:cxn ang="0">
                <a:pos x="connsiteX8153" y="connsiteY8153"/>
              </a:cxn>
              <a:cxn ang="0">
                <a:pos x="connsiteX8154" y="connsiteY8154"/>
              </a:cxn>
              <a:cxn ang="0">
                <a:pos x="connsiteX8155" y="connsiteY8155"/>
              </a:cxn>
              <a:cxn ang="0">
                <a:pos x="connsiteX8156" y="connsiteY8156"/>
              </a:cxn>
              <a:cxn ang="0">
                <a:pos x="connsiteX8157" y="connsiteY8157"/>
              </a:cxn>
              <a:cxn ang="0">
                <a:pos x="connsiteX8158" y="connsiteY8158"/>
              </a:cxn>
              <a:cxn ang="0">
                <a:pos x="connsiteX8159" y="connsiteY8159"/>
              </a:cxn>
              <a:cxn ang="0">
                <a:pos x="connsiteX8160" y="connsiteY8160"/>
              </a:cxn>
              <a:cxn ang="0">
                <a:pos x="connsiteX8161" y="connsiteY8161"/>
              </a:cxn>
              <a:cxn ang="0">
                <a:pos x="connsiteX8162" y="connsiteY8162"/>
              </a:cxn>
              <a:cxn ang="0">
                <a:pos x="connsiteX8163" y="connsiteY8163"/>
              </a:cxn>
              <a:cxn ang="0">
                <a:pos x="connsiteX8164" y="connsiteY8164"/>
              </a:cxn>
              <a:cxn ang="0">
                <a:pos x="connsiteX8165" y="connsiteY8165"/>
              </a:cxn>
              <a:cxn ang="0">
                <a:pos x="connsiteX8166" y="connsiteY8166"/>
              </a:cxn>
              <a:cxn ang="0">
                <a:pos x="connsiteX8167" y="connsiteY8167"/>
              </a:cxn>
              <a:cxn ang="0">
                <a:pos x="connsiteX8168" y="connsiteY8168"/>
              </a:cxn>
              <a:cxn ang="0">
                <a:pos x="connsiteX8169" y="connsiteY8169"/>
              </a:cxn>
              <a:cxn ang="0">
                <a:pos x="connsiteX8170" y="connsiteY8170"/>
              </a:cxn>
              <a:cxn ang="0">
                <a:pos x="connsiteX8171" y="connsiteY8171"/>
              </a:cxn>
              <a:cxn ang="0">
                <a:pos x="connsiteX8172" y="connsiteY8172"/>
              </a:cxn>
              <a:cxn ang="0">
                <a:pos x="connsiteX8173" y="connsiteY8173"/>
              </a:cxn>
              <a:cxn ang="0">
                <a:pos x="connsiteX8174" y="connsiteY8174"/>
              </a:cxn>
              <a:cxn ang="0">
                <a:pos x="connsiteX8175" y="connsiteY8175"/>
              </a:cxn>
              <a:cxn ang="0">
                <a:pos x="connsiteX8176" y="connsiteY8176"/>
              </a:cxn>
              <a:cxn ang="0">
                <a:pos x="connsiteX8177" y="connsiteY8177"/>
              </a:cxn>
              <a:cxn ang="0">
                <a:pos x="connsiteX8178" y="connsiteY8178"/>
              </a:cxn>
              <a:cxn ang="0">
                <a:pos x="connsiteX8179" y="connsiteY8179"/>
              </a:cxn>
              <a:cxn ang="0">
                <a:pos x="connsiteX8180" y="connsiteY8180"/>
              </a:cxn>
              <a:cxn ang="0">
                <a:pos x="connsiteX8181" y="connsiteY8181"/>
              </a:cxn>
              <a:cxn ang="0">
                <a:pos x="connsiteX8182" y="connsiteY8182"/>
              </a:cxn>
              <a:cxn ang="0">
                <a:pos x="connsiteX8183" y="connsiteY8183"/>
              </a:cxn>
              <a:cxn ang="0">
                <a:pos x="connsiteX8184" y="connsiteY8184"/>
              </a:cxn>
              <a:cxn ang="0">
                <a:pos x="connsiteX8185" y="connsiteY8185"/>
              </a:cxn>
              <a:cxn ang="0">
                <a:pos x="connsiteX8186" y="connsiteY8186"/>
              </a:cxn>
              <a:cxn ang="0">
                <a:pos x="connsiteX8187" y="connsiteY8187"/>
              </a:cxn>
              <a:cxn ang="0">
                <a:pos x="connsiteX8188" y="connsiteY8188"/>
              </a:cxn>
              <a:cxn ang="0">
                <a:pos x="connsiteX8189" y="connsiteY8189"/>
              </a:cxn>
              <a:cxn ang="0">
                <a:pos x="connsiteX8190" y="connsiteY8190"/>
              </a:cxn>
              <a:cxn ang="0">
                <a:pos x="connsiteX8191" y="connsiteY8191"/>
              </a:cxn>
              <a:cxn ang="0">
                <a:pos x="connsiteX8192" y="connsiteY8192"/>
              </a:cxn>
              <a:cxn ang="0">
                <a:pos x="connsiteX8193" y="connsiteY8193"/>
              </a:cxn>
              <a:cxn ang="0">
                <a:pos x="connsiteX8194" y="connsiteY8194"/>
              </a:cxn>
              <a:cxn ang="0">
                <a:pos x="connsiteX8195" y="connsiteY8195"/>
              </a:cxn>
              <a:cxn ang="0">
                <a:pos x="connsiteX8196" y="connsiteY8196"/>
              </a:cxn>
              <a:cxn ang="0">
                <a:pos x="connsiteX8197" y="connsiteY8197"/>
              </a:cxn>
              <a:cxn ang="0">
                <a:pos x="connsiteX8198" y="connsiteY8198"/>
              </a:cxn>
              <a:cxn ang="0">
                <a:pos x="connsiteX8199" y="connsiteY8199"/>
              </a:cxn>
              <a:cxn ang="0">
                <a:pos x="connsiteX8200" y="connsiteY8200"/>
              </a:cxn>
              <a:cxn ang="0">
                <a:pos x="connsiteX8201" y="connsiteY8201"/>
              </a:cxn>
              <a:cxn ang="0">
                <a:pos x="connsiteX8202" y="connsiteY8202"/>
              </a:cxn>
              <a:cxn ang="0">
                <a:pos x="connsiteX8203" y="connsiteY8203"/>
              </a:cxn>
              <a:cxn ang="0">
                <a:pos x="connsiteX8204" y="connsiteY8204"/>
              </a:cxn>
              <a:cxn ang="0">
                <a:pos x="connsiteX8205" y="connsiteY8205"/>
              </a:cxn>
              <a:cxn ang="0">
                <a:pos x="connsiteX8206" y="connsiteY8206"/>
              </a:cxn>
              <a:cxn ang="0">
                <a:pos x="connsiteX8207" y="connsiteY8207"/>
              </a:cxn>
              <a:cxn ang="0">
                <a:pos x="connsiteX8208" y="connsiteY8208"/>
              </a:cxn>
              <a:cxn ang="0">
                <a:pos x="connsiteX8209" y="connsiteY8209"/>
              </a:cxn>
              <a:cxn ang="0">
                <a:pos x="connsiteX8210" y="connsiteY8210"/>
              </a:cxn>
              <a:cxn ang="0">
                <a:pos x="connsiteX8211" y="connsiteY8211"/>
              </a:cxn>
              <a:cxn ang="0">
                <a:pos x="connsiteX8212" y="connsiteY8212"/>
              </a:cxn>
              <a:cxn ang="0">
                <a:pos x="connsiteX8213" y="connsiteY8213"/>
              </a:cxn>
              <a:cxn ang="0">
                <a:pos x="connsiteX8214" y="connsiteY8214"/>
              </a:cxn>
              <a:cxn ang="0">
                <a:pos x="connsiteX8215" y="connsiteY8215"/>
              </a:cxn>
              <a:cxn ang="0">
                <a:pos x="connsiteX8216" y="connsiteY8216"/>
              </a:cxn>
              <a:cxn ang="0">
                <a:pos x="connsiteX8217" y="connsiteY8217"/>
              </a:cxn>
              <a:cxn ang="0">
                <a:pos x="connsiteX8218" y="connsiteY8218"/>
              </a:cxn>
              <a:cxn ang="0">
                <a:pos x="connsiteX8219" y="connsiteY8219"/>
              </a:cxn>
              <a:cxn ang="0">
                <a:pos x="connsiteX8220" y="connsiteY8220"/>
              </a:cxn>
              <a:cxn ang="0">
                <a:pos x="connsiteX8221" y="connsiteY8221"/>
              </a:cxn>
              <a:cxn ang="0">
                <a:pos x="connsiteX8222" y="connsiteY8222"/>
              </a:cxn>
              <a:cxn ang="0">
                <a:pos x="connsiteX8223" y="connsiteY8223"/>
              </a:cxn>
              <a:cxn ang="0">
                <a:pos x="connsiteX8224" y="connsiteY8224"/>
              </a:cxn>
              <a:cxn ang="0">
                <a:pos x="connsiteX8225" y="connsiteY8225"/>
              </a:cxn>
              <a:cxn ang="0">
                <a:pos x="connsiteX8226" y="connsiteY8226"/>
              </a:cxn>
              <a:cxn ang="0">
                <a:pos x="connsiteX8227" y="connsiteY8227"/>
              </a:cxn>
              <a:cxn ang="0">
                <a:pos x="connsiteX8228" y="connsiteY8228"/>
              </a:cxn>
              <a:cxn ang="0">
                <a:pos x="connsiteX8229" y="connsiteY8229"/>
              </a:cxn>
              <a:cxn ang="0">
                <a:pos x="connsiteX8230" y="connsiteY8230"/>
              </a:cxn>
              <a:cxn ang="0">
                <a:pos x="connsiteX8231" y="connsiteY8231"/>
              </a:cxn>
              <a:cxn ang="0">
                <a:pos x="connsiteX8232" y="connsiteY8232"/>
              </a:cxn>
              <a:cxn ang="0">
                <a:pos x="connsiteX8233" y="connsiteY8233"/>
              </a:cxn>
              <a:cxn ang="0">
                <a:pos x="connsiteX8234" y="connsiteY8234"/>
              </a:cxn>
              <a:cxn ang="0">
                <a:pos x="connsiteX8235" y="connsiteY8235"/>
              </a:cxn>
              <a:cxn ang="0">
                <a:pos x="connsiteX8236" y="connsiteY8236"/>
              </a:cxn>
              <a:cxn ang="0">
                <a:pos x="connsiteX8237" y="connsiteY8237"/>
              </a:cxn>
              <a:cxn ang="0">
                <a:pos x="connsiteX8238" y="connsiteY8238"/>
              </a:cxn>
              <a:cxn ang="0">
                <a:pos x="connsiteX8239" y="connsiteY8239"/>
              </a:cxn>
              <a:cxn ang="0">
                <a:pos x="connsiteX8240" y="connsiteY8240"/>
              </a:cxn>
              <a:cxn ang="0">
                <a:pos x="connsiteX8241" y="connsiteY8241"/>
              </a:cxn>
              <a:cxn ang="0">
                <a:pos x="connsiteX8242" y="connsiteY8242"/>
              </a:cxn>
              <a:cxn ang="0">
                <a:pos x="connsiteX8243" y="connsiteY8243"/>
              </a:cxn>
              <a:cxn ang="0">
                <a:pos x="connsiteX8244" y="connsiteY8244"/>
              </a:cxn>
              <a:cxn ang="0">
                <a:pos x="connsiteX8245" y="connsiteY8245"/>
              </a:cxn>
              <a:cxn ang="0">
                <a:pos x="connsiteX8246" y="connsiteY8246"/>
              </a:cxn>
              <a:cxn ang="0">
                <a:pos x="connsiteX8247" y="connsiteY8247"/>
              </a:cxn>
              <a:cxn ang="0">
                <a:pos x="connsiteX8248" y="connsiteY8248"/>
              </a:cxn>
              <a:cxn ang="0">
                <a:pos x="connsiteX8249" y="connsiteY8249"/>
              </a:cxn>
              <a:cxn ang="0">
                <a:pos x="connsiteX8250" y="connsiteY8250"/>
              </a:cxn>
              <a:cxn ang="0">
                <a:pos x="connsiteX8251" y="connsiteY8251"/>
              </a:cxn>
              <a:cxn ang="0">
                <a:pos x="connsiteX8252" y="connsiteY8252"/>
              </a:cxn>
              <a:cxn ang="0">
                <a:pos x="connsiteX8253" y="connsiteY8253"/>
              </a:cxn>
              <a:cxn ang="0">
                <a:pos x="connsiteX8254" y="connsiteY8254"/>
              </a:cxn>
              <a:cxn ang="0">
                <a:pos x="connsiteX8255" y="connsiteY8255"/>
              </a:cxn>
              <a:cxn ang="0">
                <a:pos x="connsiteX8256" y="connsiteY8256"/>
              </a:cxn>
              <a:cxn ang="0">
                <a:pos x="connsiteX8257" y="connsiteY8257"/>
              </a:cxn>
              <a:cxn ang="0">
                <a:pos x="connsiteX8258" y="connsiteY8258"/>
              </a:cxn>
              <a:cxn ang="0">
                <a:pos x="connsiteX8259" y="connsiteY8259"/>
              </a:cxn>
              <a:cxn ang="0">
                <a:pos x="connsiteX8260" y="connsiteY8260"/>
              </a:cxn>
              <a:cxn ang="0">
                <a:pos x="connsiteX8261" y="connsiteY8261"/>
              </a:cxn>
              <a:cxn ang="0">
                <a:pos x="connsiteX8262" y="connsiteY8262"/>
              </a:cxn>
              <a:cxn ang="0">
                <a:pos x="connsiteX8263" y="connsiteY8263"/>
              </a:cxn>
              <a:cxn ang="0">
                <a:pos x="connsiteX8264" y="connsiteY8264"/>
              </a:cxn>
              <a:cxn ang="0">
                <a:pos x="connsiteX8265" y="connsiteY8265"/>
              </a:cxn>
              <a:cxn ang="0">
                <a:pos x="connsiteX8266" y="connsiteY8266"/>
              </a:cxn>
              <a:cxn ang="0">
                <a:pos x="connsiteX8267" y="connsiteY8267"/>
              </a:cxn>
              <a:cxn ang="0">
                <a:pos x="connsiteX8268" y="connsiteY8268"/>
              </a:cxn>
              <a:cxn ang="0">
                <a:pos x="connsiteX8269" y="connsiteY8269"/>
              </a:cxn>
              <a:cxn ang="0">
                <a:pos x="connsiteX8270" y="connsiteY8270"/>
              </a:cxn>
              <a:cxn ang="0">
                <a:pos x="connsiteX8271" y="connsiteY8271"/>
              </a:cxn>
              <a:cxn ang="0">
                <a:pos x="connsiteX8272" y="connsiteY8272"/>
              </a:cxn>
              <a:cxn ang="0">
                <a:pos x="connsiteX8273" y="connsiteY8273"/>
              </a:cxn>
              <a:cxn ang="0">
                <a:pos x="connsiteX8274" y="connsiteY8274"/>
              </a:cxn>
              <a:cxn ang="0">
                <a:pos x="connsiteX8275" y="connsiteY8275"/>
              </a:cxn>
              <a:cxn ang="0">
                <a:pos x="connsiteX8276" y="connsiteY8276"/>
              </a:cxn>
              <a:cxn ang="0">
                <a:pos x="connsiteX8277" y="connsiteY8277"/>
              </a:cxn>
              <a:cxn ang="0">
                <a:pos x="connsiteX8278" y="connsiteY8278"/>
              </a:cxn>
              <a:cxn ang="0">
                <a:pos x="connsiteX8279" y="connsiteY8279"/>
              </a:cxn>
              <a:cxn ang="0">
                <a:pos x="connsiteX8280" y="connsiteY8280"/>
              </a:cxn>
              <a:cxn ang="0">
                <a:pos x="connsiteX8281" y="connsiteY8281"/>
              </a:cxn>
              <a:cxn ang="0">
                <a:pos x="connsiteX8282" y="connsiteY8282"/>
              </a:cxn>
              <a:cxn ang="0">
                <a:pos x="connsiteX8283" y="connsiteY8283"/>
              </a:cxn>
              <a:cxn ang="0">
                <a:pos x="connsiteX8284" y="connsiteY8284"/>
              </a:cxn>
              <a:cxn ang="0">
                <a:pos x="connsiteX8285" y="connsiteY8285"/>
              </a:cxn>
              <a:cxn ang="0">
                <a:pos x="connsiteX8286" y="connsiteY8286"/>
              </a:cxn>
              <a:cxn ang="0">
                <a:pos x="connsiteX8287" y="connsiteY8287"/>
              </a:cxn>
              <a:cxn ang="0">
                <a:pos x="connsiteX8288" y="connsiteY8288"/>
              </a:cxn>
              <a:cxn ang="0">
                <a:pos x="connsiteX8289" y="connsiteY8289"/>
              </a:cxn>
              <a:cxn ang="0">
                <a:pos x="connsiteX8290" y="connsiteY8290"/>
              </a:cxn>
              <a:cxn ang="0">
                <a:pos x="connsiteX8291" y="connsiteY8291"/>
              </a:cxn>
              <a:cxn ang="0">
                <a:pos x="connsiteX8292" y="connsiteY8292"/>
              </a:cxn>
              <a:cxn ang="0">
                <a:pos x="connsiteX8293" y="connsiteY8293"/>
              </a:cxn>
              <a:cxn ang="0">
                <a:pos x="connsiteX8294" y="connsiteY8294"/>
              </a:cxn>
              <a:cxn ang="0">
                <a:pos x="connsiteX8295" y="connsiteY8295"/>
              </a:cxn>
              <a:cxn ang="0">
                <a:pos x="connsiteX8296" y="connsiteY8296"/>
              </a:cxn>
              <a:cxn ang="0">
                <a:pos x="connsiteX8297" y="connsiteY8297"/>
              </a:cxn>
              <a:cxn ang="0">
                <a:pos x="connsiteX8298" y="connsiteY8298"/>
              </a:cxn>
              <a:cxn ang="0">
                <a:pos x="connsiteX8299" y="connsiteY8299"/>
              </a:cxn>
              <a:cxn ang="0">
                <a:pos x="connsiteX8300" y="connsiteY8300"/>
              </a:cxn>
              <a:cxn ang="0">
                <a:pos x="connsiteX8301" y="connsiteY8301"/>
              </a:cxn>
              <a:cxn ang="0">
                <a:pos x="connsiteX8302" y="connsiteY8302"/>
              </a:cxn>
              <a:cxn ang="0">
                <a:pos x="connsiteX8303" y="connsiteY8303"/>
              </a:cxn>
              <a:cxn ang="0">
                <a:pos x="connsiteX8304" y="connsiteY8304"/>
              </a:cxn>
              <a:cxn ang="0">
                <a:pos x="connsiteX8305" y="connsiteY8305"/>
              </a:cxn>
              <a:cxn ang="0">
                <a:pos x="connsiteX8306" y="connsiteY8306"/>
              </a:cxn>
              <a:cxn ang="0">
                <a:pos x="connsiteX8307" y="connsiteY8307"/>
              </a:cxn>
              <a:cxn ang="0">
                <a:pos x="connsiteX8308" y="connsiteY8308"/>
              </a:cxn>
              <a:cxn ang="0">
                <a:pos x="connsiteX8309" y="connsiteY8309"/>
              </a:cxn>
              <a:cxn ang="0">
                <a:pos x="connsiteX8310" y="connsiteY8310"/>
              </a:cxn>
              <a:cxn ang="0">
                <a:pos x="connsiteX8311" y="connsiteY8311"/>
              </a:cxn>
              <a:cxn ang="0">
                <a:pos x="connsiteX8312" y="connsiteY8312"/>
              </a:cxn>
              <a:cxn ang="0">
                <a:pos x="connsiteX8313" y="connsiteY8313"/>
              </a:cxn>
              <a:cxn ang="0">
                <a:pos x="connsiteX8314" y="connsiteY8314"/>
              </a:cxn>
              <a:cxn ang="0">
                <a:pos x="connsiteX8315" y="connsiteY8315"/>
              </a:cxn>
              <a:cxn ang="0">
                <a:pos x="connsiteX8316" y="connsiteY8316"/>
              </a:cxn>
              <a:cxn ang="0">
                <a:pos x="connsiteX8317" y="connsiteY8317"/>
              </a:cxn>
              <a:cxn ang="0">
                <a:pos x="connsiteX8318" y="connsiteY8318"/>
              </a:cxn>
              <a:cxn ang="0">
                <a:pos x="connsiteX8319" y="connsiteY8319"/>
              </a:cxn>
              <a:cxn ang="0">
                <a:pos x="connsiteX8320" y="connsiteY8320"/>
              </a:cxn>
              <a:cxn ang="0">
                <a:pos x="connsiteX8321" y="connsiteY8321"/>
              </a:cxn>
              <a:cxn ang="0">
                <a:pos x="connsiteX8322" y="connsiteY8322"/>
              </a:cxn>
              <a:cxn ang="0">
                <a:pos x="connsiteX8323" y="connsiteY8323"/>
              </a:cxn>
              <a:cxn ang="0">
                <a:pos x="connsiteX8324" y="connsiteY8324"/>
              </a:cxn>
              <a:cxn ang="0">
                <a:pos x="connsiteX8325" y="connsiteY8325"/>
              </a:cxn>
              <a:cxn ang="0">
                <a:pos x="connsiteX8326" y="connsiteY8326"/>
              </a:cxn>
              <a:cxn ang="0">
                <a:pos x="connsiteX8327" y="connsiteY8327"/>
              </a:cxn>
              <a:cxn ang="0">
                <a:pos x="connsiteX8328" y="connsiteY8328"/>
              </a:cxn>
              <a:cxn ang="0">
                <a:pos x="connsiteX8329" y="connsiteY8329"/>
              </a:cxn>
              <a:cxn ang="0">
                <a:pos x="connsiteX8330" y="connsiteY8330"/>
              </a:cxn>
              <a:cxn ang="0">
                <a:pos x="connsiteX8331" y="connsiteY8331"/>
              </a:cxn>
              <a:cxn ang="0">
                <a:pos x="connsiteX8332" y="connsiteY8332"/>
              </a:cxn>
              <a:cxn ang="0">
                <a:pos x="connsiteX8333" y="connsiteY8333"/>
              </a:cxn>
              <a:cxn ang="0">
                <a:pos x="connsiteX8334" y="connsiteY8334"/>
              </a:cxn>
              <a:cxn ang="0">
                <a:pos x="connsiteX8335" y="connsiteY8335"/>
              </a:cxn>
              <a:cxn ang="0">
                <a:pos x="connsiteX8336" y="connsiteY8336"/>
              </a:cxn>
              <a:cxn ang="0">
                <a:pos x="connsiteX8337" y="connsiteY8337"/>
              </a:cxn>
              <a:cxn ang="0">
                <a:pos x="connsiteX8338" y="connsiteY8338"/>
              </a:cxn>
              <a:cxn ang="0">
                <a:pos x="connsiteX8339" y="connsiteY8339"/>
              </a:cxn>
              <a:cxn ang="0">
                <a:pos x="connsiteX8340" y="connsiteY8340"/>
              </a:cxn>
              <a:cxn ang="0">
                <a:pos x="connsiteX8341" y="connsiteY8341"/>
              </a:cxn>
              <a:cxn ang="0">
                <a:pos x="connsiteX8342" y="connsiteY8342"/>
              </a:cxn>
              <a:cxn ang="0">
                <a:pos x="connsiteX8343" y="connsiteY8343"/>
              </a:cxn>
              <a:cxn ang="0">
                <a:pos x="connsiteX8344" y="connsiteY8344"/>
              </a:cxn>
              <a:cxn ang="0">
                <a:pos x="connsiteX8345" y="connsiteY8345"/>
              </a:cxn>
              <a:cxn ang="0">
                <a:pos x="connsiteX8346" y="connsiteY8346"/>
              </a:cxn>
              <a:cxn ang="0">
                <a:pos x="connsiteX8347" y="connsiteY8347"/>
              </a:cxn>
              <a:cxn ang="0">
                <a:pos x="connsiteX8348" y="connsiteY8348"/>
              </a:cxn>
              <a:cxn ang="0">
                <a:pos x="connsiteX8349" y="connsiteY8349"/>
              </a:cxn>
              <a:cxn ang="0">
                <a:pos x="connsiteX8350" y="connsiteY8350"/>
              </a:cxn>
              <a:cxn ang="0">
                <a:pos x="connsiteX8351" y="connsiteY8351"/>
              </a:cxn>
              <a:cxn ang="0">
                <a:pos x="connsiteX8352" y="connsiteY8352"/>
              </a:cxn>
              <a:cxn ang="0">
                <a:pos x="connsiteX8353" y="connsiteY8353"/>
              </a:cxn>
              <a:cxn ang="0">
                <a:pos x="connsiteX8354" y="connsiteY8354"/>
              </a:cxn>
              <a:cxn ang="0">
                <a:pos x="connsiteX8355" y="connsiteY8355"/>
              </a:cxn>
              <a:cxn ang="0">
                <a:pos x="connsiteX8356" y="connsiteY8356"/>
              </a:cxn>
              <a:cxn ang="0">
                <a:pos x="connsiteX8357" y="connsiteY8357"/>
              </a:cxn>
              <a:cxn ang="0">
                <a:pos x="connsiteX8358" y="connsiteY8358"/>
              </a:cxn>
              <a:cxn ang="0">
                <a:pos x="connsiteX8359" y="connsiteY8359"/>
              </a:cxn>
              <a:cxn ang="0">
                <a:pos x="connsiteX8360" y="connsiteY8360"/>
              </a:cxn>
              <a:cxn ang="0">
                <a:pos x="connsiteX8361" y="connsiteY8361"/>
              </a:cxn>
              <a:cxn ang="0">
                <a:pos x="connsiteX8362" y="connsiteY8362"/>
              </a:cxn>
              <a:cxn ang="0">
                <a:pos x="connsiteX8363" y="connsiteY8363"/>
              </a:cxn>
              <a:cxn ang="0">
                <a:pos x="connsiteX8364" y="connsiteY8364"/>
              </a:cxn>
              <a:cxn ang="0">
                <a:pos x="connsiteX8365" y="connsiteY8365"/>
              </a:cxn>
              <a:cxn ang="0">
                <a:pos x="connsiteX8366" y="connsiteY8366"/>
              </a:cxn>
              <a:cxn ang="0">
                <a:pos x="connsiteX8367" y="connsiteY8367"/>
              </a:cxn>
              <a:cxn ang="0">
                <a:pos x="connsiteX8368" y="connsiteY8368"/>
              </a:cxn>
              <a:cxn ang="0">
                <a:pos x="connsiteX8369" y="connsiteY8369"/>
              </a:cxn>
              <a:cxn ang="0">
                <a:pos x="connsiteX8370" y="connsiteY8370"/>
              </a:cxn>
              <a:cxn ang="0">
                <a:pos x="connsiteX8371" y="connsiteY8371"/>
              </a:cxn>
              <a:cxn ang="0">
                <a:pos x="connsiteX8372" y="connsiteY8372"/>
              </a:cxn>
              <a:cxn ang="0">
                <a:pos x="connsiteX8373" y="connsiteY8373"/>
              </a:cxn>
              <a:cxn ang="0">
                <a:pos x="connsiteX8374" y="connsiteY8374"/>
              </a:cxn>
              <a:cxn ang="0">
                <a:pos x="connsiteX8375" y="connsiteY8375"/>
              </a:cxn>
              <a:cxn ang="0">
                <a:pos x="connsiteX8376" y="connsiteY8376"/>
              </a:cxn>
              <a:cxn ang="0">
                <a:pos x="connsiteX8377" y="connsiteY8377"/>
              </a:cxn>
              <a:cxn ang="0">
                <a:pos x="connsiteX8378" y="connsiteY8378"/>
              </a:cxn>
              <a:cxn ang="0">
                <a:pos x="connsiteX8379" y="connsiteY8379"/>
              </a:cxn>
              <a:cxn ang="0">
                <a:pos x="connsiteX8380" y="connsiteY8380"/>
              </a:cxn>
              <a:cxn ang="0">
                <a:pos x="connsiteX8381" y="connsiteY8381"/>
              </a:cxn>
              <a:cxn ang="0">
                <a:pos x="connsiteX8382" y="connsiteY8382"/>
              </a:cxn>
              <a:cxn ang="0">
                <a:pos x="connsiteX8383" y="connsiteY8383"/>
              </a:cxn>
              <a:cxn ang="0">
                <a:pos x="connsiteX8384" y="connsiteY8384"/>
              </a:cxn>
              <a:cxn ang="0">
                <a:pos x="connsiteX8385" y="connsiteY8385"/>
              </a:cxn>
              <a:cxn ang="0">
                <a:pos x="connsiteX8386" y="connsiteY8386"/>
              </a:cxn>
              <a:cxn ang="0">
                <a:pos x="connsiteX8387" y="connsiteY8387"/>
              </a:cxn>
              <a:cxn ang="0">
                <a:pos x="connsiteX8388" y="connsiteY8388"/>
              </a:cxn>
              <a:cxn ang="0">
                <a:pos x="connsiteX8389" y="connsiteY8389"/>
              </a:cxn>
              <a:cxn ang="0">
                <a:pos x="connsiteX8390" y="connsiteY8390"/>
              </a:cxn>
              <a:cxn ang="0">
                <a:pos x="connsiteX8391" y="connsiteY8391"/>
              </a:cxn>
              <a:cxn ang="0">
                <a:pos x="connsiteX8392" y="connsiteY8392"/>
              </a:cxn>
              <a:cxn ang="0">
                <a:pos x="connsiteX8393" y="connsiteY8393"/>
              </a:cxn>
              <a:cxn ang="0">
                <a:pos x="connsiteX8394" y="connsiteY8394"/>
              </a:cxn>
              <a:cxn ang="0">
                <a:pos x="connsiteX8395" y="connsiteY8395"/>
              </a:cxn>
              <a:cxn ang="0">
                <a:pos x="connsiteX8396" y="connsiteY8396"/>
              </a:cxn>
              <a:cxn ang="0">
                <a:pos x="connsiteX8397" y="connsiteY8397"/>
              </a:cxn>
              <a:cxn ang="0">
                <a:pos x="connsiteX8398" y="connsiteY8398"/>
              </a:cxn>
              <a:cxn ang="0">
                <a:pos x="connsiteX8399" y="connsiteY8399"/>
              </a:cxn>
              <a:cxn ang="0">
                <a:pos x="connsiteX8400" y="connsiteY8400"/>
              </a:cxn>
              <a:cxn ang="0">
                <a:pos x="connsiteX8401" y="connsiteY8401"/>
              </a:cxn>
              <a:cxn ang="0">
                <a:pos x="connsiteX8402" y="connsiteY8402"/>
              </a:cxn>
              <a:cxn ang="0">
                <a:pos x="connsiteX8403" y="connsiteY8403"/>
              </a:cxn>
              <a:cxn ang="0">
                <a:pos x="connsiteX8404" y="connsiteY8404"/>
              </a:cxn>
              <a:cxn ang="0">
                <a:pos x="connsiteX8405" y="connsiteY8405"/>
              </a:cxn>
              <a:cxn ang="0">
                <a:pos x="connsiteX8406" y="connsiteY8406"/>
              </a:cxn>
              <a:cxn ang="0">
                <a:pos x="connsiteX8407" y="connsiteY8407"/>
              </a:cxn>
              <a:cxn ang="0">
                <a:pos x="connsiteX8408" y="connsiteY8408"/>
              </a:cxn>
              <a:cxn ang="0">
                <a:pos x="connsiteX8409" y="connsiteY8409"/>
              </a:cxn>
              <a:cxn ang="0">
                <a:pos x="connsiteX8410" y="connsiteY8410"/>
              </a:cxn>
              <a:cxn ang="0">
                <a:pos x="connsiteX8411" y="connsiteY8411"/>
              </a:cxn>
              <a:cxn ang="0">
                <a:pos x="connsiteX8412" y="connsiteY8412"/>
              </a:cxn>
              <a:cxn ang="0">
                <a:pos x="connsiteX8413" y="connsiteY8413"/>
              </a:cxn>
              <a:cxn ang="0">
                <a:pos x="connsiteX8414" y="connsiteY8414"/>
              </a:cxn>
              <a:cxn ang="0">
                <a:pos x="connsiteX8415" y="connsiteY8415"/>
              </a:cxn>
              <a:cxn ang="0">
                <a:pos x="connsiteX8416" y="connsiteY8416"/>
              </a:cxn>
              <a:cxn ang="0">
                <a:pos x="connsiteX8417" y="connsiteY8417"/>
              </a:cxn>
              <a:cxn ang="0">
                <a:pos x="connsiteX8418" y="connsiteY8418"/>
              </a:cxn>
              <a:cxn ang="0">
                <a:pos x="connsiteX8419" y="connsiteY8419"/>
              </a:cxn>
              <a:cxn ang="0">
                <a:pos x="connsiteX8420" y="connsiteY8420"/>
              </a:cxn>
              <a:cxn ang="0">
                <a:pos x="connsiteX8421" y="connsiteY8421"/>
              </a:cxn>
              <a:cxn ang="0">
                <a:pos x="connsiteX8422" y="connsiteY8422"/>
              </a:cxn>
              <a:cxn ang="0">
                <a:pos x="connsiteX8423" y="connsiteY8423"/>
              </a:cxn>
              <a:cxn ang="0">
                <a:pos x="connsiteX8424" y="connsiteY8424"/>
              </a:cxn>
              <a:cxn ang="0">
                <a:pos x="connsiteX8425" y="connsiteY8425"/>
              </a:cxn>
              <a:cxn ang="0">
                <a:pos x="connsiteX8426" y="connsiteY8426"/>
              </a:cxn>
              <a:cxn ang="0">
                <a:pos x="connsiteX8427" y="connsiteY8427"/>
              </a:cxn>
              <a:cxn ang="0">
                <a:pos x="connsiteX8428" y="connsiteY8428"/>
              </a:cxn>
              <a:cxn ang="0">
                <a:pos x="connsiteX8429" y="connsiteY8429"/>
              </a:cxn>
              <a:cxn ang="0">
                <a:pos x="connsiteX8430" y="connsiteY8430"/>
              </a:cxn>
              <a:cxn ang="0">
                <a:pos x="connsiteX8431" y="connsiteY8431"/>
              </a:cxn>
              <a:cxn ang="0">
                <a:pos x="connsiteX8432" y="connsiteY8432"/>
              </a:cxn>
              <a:cxn ang="0">
                <a:pos x="connsiteX8433" y="connsiteY8433"/>
              </a:cxn>
              <a:cxn ang="0">
                <a:pos x="connsiteX8434" y="connsiteY8434"/>
              </a:cxn>
              <a:cxn ang="0">
                <a:pos x="connsiteX8435" y="connsiteY8435"/>
              </a:cxn>
              <a:cxn ang="0">
                <a:pos x="connsiteX8436" y="connsiteY8436"/>
              </a:cxn>
              <a:cxn ang="0">
                <a:pos x="connsiteX8437" y="connsiteY8437"/>
              </a:cxn>
              <a:cxn ang="0">
                <a:pos x="connsiteX8438" y="connsiteY8438"/>
              </a:cxn>
              <a:cxn ang="0">
                <a:pos x="connsiteX8439" y="connsiteY8439"/>
              </a:cxn>
              <a:cxn ang="0">
                <a:pos x="connsiteX8440" y="connsiteY8440"/>
              </a:cxn>
              <a:cxn ang="0">
                <a:pos x="connsiteX8441" y="connsiteY8441"/>
              </a:cxn>
              <a:cxn ang="0">
                <a:pos x="connsiteX8442" y="connsiteY8442"/>
              </a:cxn>
              <a:cxn ang="0">
                <a:pos x="connsiteX8443" y="connsiteY8443"/>
              </a:cxn>
              <a:cxn ang="0">
                <a:pos x="connsiteX8444" y="connsiteY8444"/>
              </a:cxn>
              <a:cxn ang="0">
                <a:pos x="connsiteX8445" y="connsiteY8445"/>
              </a:cxn>
              <a:cxn ang="0">
                <a:pos x="connsiteX8446" y="connsiteY8446"/>
              </a:cxn>
              <a:cxn ang="0">
                <a:pos x="connsiteX8447" y="connsiteY8447"/>
              </a:cxn>
              <a:cxn ang="0">
                <a:pos x="connsiteX8448" y="connsiteY8448"/>
              </a:cxn>
              <a:cxn ang="0">
                <a:pos x="connsiteX8449" y="connsiteY8449"/>
              </a:cxn>
              <a:cxn ang="0">
                <a:pos x="connsiteX8450" y="connsiteY8450"/>
              </a:cxn>
              <a:cxn ang="0">
                <a:pos x="connsiteX8451" y="connsiteY8451"/>
              </a:cxn>
              <a:cxn ang="0">
                <a:pos x="connsiteX8452" y="connsiteY8452"/>
              </a:cxn>
              <a:cxn ang="0">
                <a:pos x="connsiteX8453" y="connsiteY8453"/>
              </a:cxn>
              <a:cxn ang="0">
                <a:pos x="connsiteX8454" y="connsiteY8454"/>
              </a:cxn>
              <a:cxn ang="0">
                <a:pos x="connsiteX8455" y="connsiteY8455"/>
              </a:cxn>
              <a:cxn ang="0">
                <a:pos x="connsiteX8456" y="connsiteY8456"/>
              </a:cxn>
              <a:cxn ang="0">
                <a:pos x="connsiteX8457" y="connsiteY8457"/>
              </a:cxn>
              <a:cxn ang="0">
                <a:pos x="connsiteX8458" y="connsiteY8458"/>
              </a:cxn>
              <a:cxn ang="0">
                <a:pos x="connsiteX8459" y="connsiteY8459"/>
              </a:cxn>
              <a:cxn ang="0">
                <a:pos x="connsiteX8460" y="connsiteY8460"/>
              </a:cxn>
              <a:cxn ang="0">
                <a:pos x="connsiteX8461" y="connsiteY8461"/>
              </a:cxn>
              <a:cxn ang="0">
                <a:pos x="connsiteX8462" y="connsiteY8462"/>
              </a:cxn>
              <a:cxn ang="0">
                <a:pos x="connsiteX8463" y="connsiteY8463"/>
              </a:cxn>
              <a:cxn ang="0">
                <a:pos x="connsiteX8464" y="connsiteY8464"/>
              </a:cxn>
              <a:cxn ang="0">
                <a:pos x="connsiteX8465" y="connsiteY8465"/>
              </a:cxn>
              <a:cxn ang="0">
                <a:pos x="connsiteX8466" y="connsiteY8466"/>
              </a:cxn>
              <a:cxn ang="0">
                <a:pos x="connsiteX8467" y="connsiteY8467"/>
              </a:cxn>
              <a:cxn ang="0">
                <a:pos x="connsiteX8468" y="connsiteY8468"/>
              </a:cxn>
              <a:cxn ang="0">
                <a:pos x="connsiteX8469" y="connsiteY8469"/>
              </a:cxn>
              <a:cxn ang="0">
                <a:pos x="connsiteX8470" y="connsiteY8470"/>
              </a:cxn>
              <a:cxn ang="0">
                <a:pos x="connsiteX8471" y="connsiteY8471"/>
              </a:cxn>
              <a:cxn ang="0">
                <a:pos x="connsiteX8472" y="connsiteY8472"/>
              </a:cxn>
              <a:cxn ang="0">
                <a:pos x="connsiteX8473" y="connsiteY8473"/>
              </a:cxn>
              <a:cxn ang="0">
                <a:pos x="connsiteX8474" y="connsiteY8474"/>
              </a:cxn>
              <a:cxn ang="0">
                <a:pos x="connsiteX8475" y="connsiteY8475"/>
              </a:cxn>
              <a:cxn ang="0">
                <a:pos x="connsiteX8476" y="connsiteY8476"/>
              </a:cxn>
              <a:cxn ang="0">
                <a:pos x="connsiteX8477" y="connsiteY8477"/>
              </a:cxn>
              <a:cxn ang="0">
                <a:pos x="connsiteX8478" y="connsiteY8478"/>
              </a:cxn>
              <a:cxn ang="0">
                <a:pos x="connsiteX8479" y="connsiteY8479"/>
              </a:cxn>
              <a:cxn ang="0">
                <a:pos x="connsiteX8480" y="connsiteY8480"/>
              </a:cxn>
              <a:cxn ang="0">
                <a:pos x="connsiteX8481" y="connsiteY8481"/>
              </a:cxn>
              <a:cxn ang="0">
                <a:pos x="connsiteX8482" y="connsiteY8482"/>
              </a:cxn>
              <a:cxn ang="0">
                <a:pos x="connsiteX8483" y="connsiteY8483"/>
              </a:cxn>
              <a:cxn ang="0">
                <a:pos x="connsiteX8484" y="connsiteY8484"/>
              </a:cxn>
              <a:cxn ang="0">
                <a:pos x="connsiteX8485" y="connsiteY8485"/>
              </a:cxn>
              <a:cxn ang="0">
                <a:pos x="connsiteX8486" y="connsiteY8486"/>
              </a:cxn>
              <a:cxn ang="0">
                <a:pos x="connsiteX8487" y="connsiteY8487"/>
              </a:cxn>
              <a:cxn ang="0">
                <a:pos x="connsiteX8488" y="connsiteY8488"/>
              </a:cxn>
              <a:cxn ang="0">
                <a:pos x="connsiteX8489" y="connsiteY8489"/>
              </a:cxn>
              <a:cxn ang="0">
                <a:pos x="connsiteX8490" y="connsiteY8490"/>
              </a:cxn>
              <a:cxn ang="0">
                <a:pos x="connsiteX8491" y="connsiteY8491"/>
              </a:cxn>
              <a:cxn ang="0">
                <a:pos x="connsiteX8492" y="connsiteY8492"/>
              </a:cxn>
              <a:cxn ang="0">
                <a:pos x="connsiteX8493" y="connsiteY8493"/>
              </a:cxn>
              <a:cxn ang="0">
                <a:pos x="connsiteX8494" y="connsiteY8494"/>
              </a:cxn>
              <a:cxn ang="0">
                <a:pos x="connsiteX8495" y="connsiteY8495"/>
              </a:cxn>
              <a:cxn ang="0">
                <a:pos x="connsiteX8496" y="connsiteY8496"/>
              </a:cxn>
              <a:cxn ang="0">
                <a:pos x="connsiteX8497" y="connsiteY8497"/>
              </a:cxn>
              <a:cxn ang="0">
                <a:pos x="connsiteX8498" y="connsiteY8498"/>
              </a:cxn>
              <a:cxn ang="0">
                <a:pos x="connsiteX8499" y="connsiteY8499"/>
              </a:cxn>
              <a:cxn ang="0">
                <a:pos x="connsiteX8500" y="connsiteY8500"/>
              </a:cxn>
              <a:cxn ang="0">
                <a:pos x="connsiteX8501" y="connsiteY8501"/>
              </a:cxn>
              <a:cxn ang="0">
                <a:pos x="connsiteX8502" y="connsiteY8502"/>
              </a:cxn>
              <a:cxn ang="0">
                <a:pos x="connsiteX8503" y="connsiteY8503"/>
              </a:cxn>
              <a:cxn ang="0">
                <a:pos x="connsiteX8504" y="connsiteY8504"/>
              </a:cxn>
              <a:cxn ang="0">
                <a:pos x="connsiteX8505" y="connsiteY8505"/>
              </a:cxn>
              <a:cxn ang="0">
                <a:pos x="connsiteX8506" y="connsiteY8506"/>
              </a:cxn>
              <a:cxn ang="0">
                <a:pos x="connsiteX8507" y="connsiteY8507"/>
              </a:cxn>
              <a:cxn ang="0">
                <a:pos x="connsiteX8508" y="connsiteY8508"/>
              </a:cxn>
              <a:cxn ang="0">
                <a:pos x="connsiteX8509" y="connsiteY8509"/>
              </a:cxn>
              <a:cxn ang="0">
                <a:pos x="connsiteX8510" y="connsiteY8510"/>
              </a:cxn>
              <a:cxn ang="0">
                <a:pos x="connsiteX8511" y="connsiteY8511"/>
              </a:cxn>
              <a:cxn ang="0">
                <a:pos x="connsiteX8512" y="connsiteY8512"/>
              </a:cxn>
              <a:cxn ang="0">
                <a:pos x="connsiteX8513" y="connsiteY8513"/>
              </a:cxn>
              <a:cxn ang="0">
                <a:pos x="connsiteX8514" y="connsiteY8514"/>
              </a:cxn>
              <a:cxn ang="0">
                <a:pos x="connsiteX8515" y="connsiteY8515"/>
              </a:cxn>
              <a:cxn ang="0">
                <a:pos x="connsiteX8516" y="connsiteY8516"/>
              </a:cxn>
              <a:cxn ang="0">
                <a:pos x="connsiteX8517" y="connsiteY8517"/>
              </a:cxn>
              <a:cxn ang="0">
                <a:pos x="connsiteX8518" y="connsiteY8518"/>
              </a:cxn>
              <a:cxn ang="0">
                <a:pos x="connsiteX8519" y="connsiteY8519"/>
              </a:cxn>
              <a:cxn ang="0">
                <a:pos x="connsiteX8520" y="connsiteY8520"/>
              </a:cxn>
              <a:cxn ang="0">
                <a:pos x="connsiteX8521" y="connsiteY8521"/>
              </a:cxn>
              <a:cxn ang="0">
                <a:pos x="connsiteX8522" y="connsiteY8522"/>
              </a:cxn>
              <a:cxn ang="0">
                <a:pos x="connsiteX8523" y="connsiteY8523"/>
              </a:cxn>
              <a:cxn ang="0">
                <a:pos x="connsiteX8524" y="connsiteY8524"/>
              </a:cxn>
              <a:cxn ang="0">
                <a:pos x="connsiteX8525" y="connsiteY8525"/>
              </a:cxn>
              <a:cxn ang="0">
                <a:pos x="connsiteX8526" y="connsiteY8526"/>
              </a:cxn>
              <a:cxn ang="0">
                <a:pos x="connsiteX8527" y="connsiteY8527"/>
              </a:cxn>
              <a:cxn ang="0">
                <a:pos x="connsiteX8528" y="connsiteY8528"/>
              </a:cxn>
              <a:cxn ang="0">
                <a:pos x="connsiteX8529" y="connsiteY8529"/>
              </a:cxn>
              <a:cxn ang="0">
                <a:pos x="connsiteX8530" y="connsiteY8530"/>
              </a:cxn>
              <a:cxn ang="0">
                <a:pos x="connsiteX8531" y="connsiteY8531"/>
              </a:cxn>
              <a:cxn ang="0">
                <a:pos x="connsiteX8532" y="connsiteY8532"/>
              </a:cxn>
              <a:cxn ang="0">
                <a:pos x="connsiteX8533" y="connsiteY8533"/>
              </a:cxn>
              <a:cxn ang="0">
                <a:pos x="connsiteX8534" y="connsiteY8534"/>
              </a:cxn>
              <a:cxn ang="0">
                <a:pos x="connsiteX8535" y="connsiteY8535"/>
              </a:cxn>
              <a:cxn ang="0">
                <a:pos x="connsiteX8536" y="connsiteY8536"/>
              </a:cxn>
              <a:cxn ang="0">
                <a:pos x="connsiteX8537" y="connsiteY8537"/>
              </a:cxn>
              <a:cxn ang="0">
                <a:pos x="connsiteX8538" y="connsiteY8538"/>
              </a:cxn>
              <a:cxn ang="0">
                <a:pos x="connsiteX8539" y="connsiteY8539"/>
              </a:cxn>
              <a:cxn ang="0">
                <a:pos x="connsiteX8540" y="connsiteY8540"/>
              </a:cxn>
              <a:cxn ang="0">
                <a:pos x="connsiteX8541" y="connsiteY8541"/>
              </a:cxn>
              <a:cxn ang="0">
                <a:pos x="connsiteX8542" y="connsiteY8542"/>
              </a:cxn>
              <a:cxn ang="0">
                <a:pos x="connsiteX8543" y="connsiteY8543"/>
              </a:cxn>
              <a:cxn ang="0">
                <a:pos x="connsiteX8544" y="connsiteY8544"/>
              </a:cxn>
              <a:cxn ang="0">
                <a:pos x="connsiteX8545" y="connsiteY8545"/>
              </a:cxn>
              <a:cxn ang="0">
                <a:pos x="connsiteX8546" y="connsiteY8546"/>
              </a:cxn>
              <a:cxn ang="0">
                <a:pos x="connsiteX8547" y="connsiteY8547"/>
              </a:cxn>
              <a:cxn ang="0">
                <a:pos x="connsiteX8548" y="connsiteY8548"/>
              </a:cxn>
              <a:cxn ang="0">
                <a:pos x="connsiteX8549" y="connsiteY8549"/>
              </a:cxn>
              <a:cxn ang="0">
                <a:pos x="connsiteX8550" y="connsiteY8550"/>
              </a:cxn>
              <a:cxn ang="0">
                <a:pos x="connsiteX8551" y="connsiteY8551"/>
              </a:cxn>
              <a:cxn ang="0">
                <a:pos x="connsiteX8552" y="connsiteY8552"/>
              </a:cxn>
              <a:cxn ang="0">
                <a:pos x="connsiteX8553" y="connsiteY8553"/>
              </a:cxn>
              <a:cxn ang="0">
                <a:pos x="connsiteX8554" y="connsiteY8554"/>
              </a:cxn>
              <a:cxn ang="0">
                <a:pos x="connsiteX8555" y="connsiteY8555"/>
              </a:cxn>
              <a:cxn ang="0">
                <a:pos x="connsiteX8556" y="connsiteY8556"/>
              </a:cxn>
              <a:cxn ang="0">
                <a:pos x="connsiteX8557" y="connsiteY8557"/>
              </a:cxn>
              <a:cxn ang="0">
                <a:pos x="connsiteX8558" y="connsiteY8558"/>
              </a:cxn>
              <a:cxn ang="0">
                <a:pos x="connsiteX8559" y="connsiteY8559"/>
              </a:cxn>
              <a:cxn ang="0">
                <a:pos x="connsiteX8560" y="connsiteY8560"/>
              </a:cxn>
              <a:cxn ang="0">
                <a:pos x="connsiteX8561" y="connsiteY8561"/>
              </a:cxn>
              <a:cxn ang="0">
                <a:pos x="connsiteX8562" y="connsiteY8562"/>
              </a:cxn>
              <a:cxn ang="0">
                <a:pos x="connsiteX8563" y="connsiteY8563"/>
              </a:cxn>
              <a:cxn ang="0">
                <a:pos x="connsiteX8564" y="connsiteY8564"/>
              </a:cxn>
              <a:cxn ang="0">
                <a:pos x="connsiteX8565" y="connsiteY8565"/>
              </a:cxn>
              <a:cxn ang="0">
                <a:pos x="connsiteX8566" y="connsiteY8566"/>
              </a:cxn>
              <a:cxn ang="0">
                <a:pos x="connsiteX8567" y="connsiteY8567"/>
              </a:cxn>
              <a:cxn ang="0">
                <a:pos x="connsiteX8568" y="connsiteY8568"/>
              </a:cxn>
              <a:cxn ang="0">
                <a:pos x="connsiteX8569" y="connsiteY8569"/>
              </a:cxn>
              <a:cxn ang="0">
                <a:pos x="connsiteX8570" y="connsiteY8570"/>
              </a:cxn>
              <a:cxn ang="0">
                <a:pos x="connsiteX8571" y="connsiteY8571"/>
              </a:cxn>
              <a:cxn ang="0">
                <a:pos x="connsiteX8572" y="connsiteY8572"/>
              </a:cxn>
              <a:cxn ang="0">
                <a:pos x="connsiteX8573" y="connsiteY8573"/>
              </a:cxn>
              <a:cxn ang="0">
                <a:pos x="connsiteX8574" y="connsiteY8574"/>
              </a:cxn>
              <a:cxn ang="0">
                <a:pos x="connsiteX8575" y="connsiteY8575"/>
              </a:cxn>
              <a:cxn ang="0">
                <a:pos x="connsiteX8576" y="connsiteY8576"/>
              </a:cxn>
              <a:cxn ang="0">
                <a:pos x="connsiteX8577" y="connsiteY8577"/>
              </a:cxn>
              <a:cxn ang="0">
                <a:pos x="connsiteX8578" y="connsiteY8578"/>
              </a:cxn>
              <a:cxn ang="0">
                <a:pos x="connsiteX8579" y="connsiteY8579"/>
              </a:cxn>
              <a:cxn ang="0">
                <a:pos x="connsiteX8580" y="connsiteY8580"/>
              </a:cxn>
              <a:cxn ang="0">
                <a:pos x="connsiteX8581" y="connsiteY8581"/>
              </a:cxn>
              <a:cxn ang="0">
                <a:pos x="connsiteX8582" y="connsiteY8582"/>
              </a:cxn>
              <a:cxn ang="0">
                <a:pos x="connsiteX8583" y="connsiteY8583"/>
              </a:cxn>
              <a:cxn ang="0">
                <a:pos x="connsiteX8584" y="connsiteY8584"/>
              </a:cxn>
              <a:cxn ang="0">
                <a:pos x="connsiteX8585" y="connsiteY8585"/>
              </a:cxn>
              <a:cxn ang="0">
                <a:pos x="connsiteX8586" y="connsiteY8586"/>
              </a:cxn>
              <a:cxn ang="0">
                <a:pos x="connsiteX8587" y="connsiteY8587"/>
              </a:cxn>
              <a:cxn ang="0">
                <a:pos x="connsiteX8588" y="connsiteY8588"/>
              </a:cxn>
              <a:cxn ang="0">
                <a:pos x="connsiteX8589" y="connsiteY8589"/>
              </a:cxn>
              <a:cxn ang="0">
                <a:pos x="connsiteX8590" y="connsiteY8590"/>
              </a:cxn>
              <a:cxn ang="0">
                <a:pos x="connsiteX8591" y="connsiteY8591"/>
              </a:cxn>
              <a:cxn ang="0">
                <a:pos x="connsiteX8592" y="connsiteY8592"/>
              </a:cxn>
              <a:cxn ang="0">
                <a:pos x="connsiteX8593" y="connsiteY8593"/>
              </a:cxn>
              <a:cxn ang="0">
                <a:pos x="connsiteX8594" y="connsiteY8594"/>
              </a:cxn>
              <a:cxn ang="0">
                <a:pos x="connsiteX8595" y="connsiteY8595"/>
              </a:cxn>
              <a:cxn ang="0">
                <a:pos x="connsiteX8596" y="connsiteY8596"/>
              </a:cxn>
              <a:cxn ang="0">
                <a:pos x="connsiteX8597" y="connsiteY8597"/>
              </a:cxn>
              <a:cxn ang="0">
                <a:pos x="connsiteX8598" y="connsiteY8598"/>
              </a:cxn>
              <a:cxn ang="0">
                <a:pos x="connsiteX8599" y="connsiteY8599"/>
              </a:cxn>
              <a:cxn ang="0">
                <a:pos x="connsiteX8600" y="connsiteY8600"/>
              </a:cxn>
              <a:cxn ang="0">
                <a:pos x="connsiteX8601" y="connsiteY8601"/>
              </a:cxn>
              <a:cxn ang="0">
                <a:pos x="connsiteX8602" y="connsiteY8602"/>
              </a:cxn>
              <a:cxn ang="0">
                <a:pos x="connsiteX8603" y="connsiteY8603"/>
              </a:cxn>
              <a:cxn ang="0">
                <a:pos x="connsiteX8604" y="connsiteY8604"/>
              </a:cxn>
              <a:cxn ang="0">
                <a:pos x="connsiteX8605" y="connsiteY8605"/>
              </a:cxn>
              <a:cxn ang="0">
                <a:pos x="connsiteX8606" y="connsiteY8606"/>
              </a:cxn>
              <a:cxn ang="0">
                <a:pos x="connsiteX8607" y="connsiteY8607"/>
              </a:cxn>
              <a:cxn ang="0">
                <a:pos x="connsiteX8608" y="connsiteY8608"/>
              </a:cxn>
              <a:cxn ang="0">
                <a:pos x="connsiteX8609" y="connsiteY8609"/>
              </a:cxn>
              <a:cxn ang="0">
                <a:pos x="connsiteX8610" y="connsiteY8610"/>
              </a:cxn>
              <a:cxn ang="0">
                <a:pos x="connsiteX8611" y="connsiteY8611"/>
              </a:cxn>
              <a:cxn ang="0">
                <a:pos x="connsiteX8612" y="connsiteY8612"/>
              </a:cxn>
              <a:cxn ang="0">
                <a:pos x="connsiteX8613" y="connsiteY8613"/>
              </a:cxn>
              <a:cxn ang="0">
                <a:pos x="connsiteX8614" y="connsiteY8614"/>
              </a:cxn>
              <a:cxn ang="0">
                <a:pos x="connsiteX8615" y="connsiteY8615"/>
              </a:cxn>
              <a:cxn ang="0">
                <a:pos x="connsiteX8616" y="connsiteY8616"/>
              </a:cxn>
              <a:cxn ang="0">
                <a:pos x="connsiteX8617" y="connsiteY8617"/>
              </a:cxn>
              <a:cxn ang="0">
                <a:pos x="connsiteX8618" y="connsiteY8618"/>
              </a:cxn>
              <a:cxn ang="0">
                <a:pos x="connsiteX8619" y="connsiteY8619"/>
              </a:cxn>
              <a:cxn ang="0">
                <a:pos x="connsiteX8620" y="connsiteY8620"/>
              </a:cxn>
              <a:cxn ang="0">
                <a:pos x="connsiteX8621" y="connsiteY8621"/>
              </a:cxn>
              <a:cxn ang="0">
                <a:pos x="connsiteX8622" y="connsiteY8622"/>
              </a:cxn>
              <a:cxn ang="0">
                <a:pos x="connsiteX8623" y="connsiteY8623"/>
              </a:cxn>
              <a:cxn ang="0">
                <a:pos x="connsiteX8624" y="connsiteY8624"/>
              </a:cxn>
              <a:cxn ang="0">
                <a:pos x="connsiteX8625" y="connsiteY8625"/>
              </a:cxn>
              <a:cxn ang="0">
                <a:pos x="connsiteX8626" y="connsiteY8626"/>
              </a:cxn>
              <a:cxn ang="0">
                <a:pos x="connsiteX8627" y="connsiteY8627"/>
              </a:cxn>
              <a:cxn ang="0">
                <a:pos x="connsiteX8628" y="connsiteY8628"/>
              </a:cxn>
              <a:cxn ang="0">
                <a:pos x="connsiteX8629" y="connsiteY8629"/>
              </a:cxn>
              <a:cxn ang="0">
                <a:pos x="connsiteX8630" y="connsiteY8630"/>
              </a:cxn>
              <a:cxn ang="0">
                <a:pos x="connsiteX8631" y="connsiteY8631"/>
              </a:cxn>
              <a:cxn ang="0">
                <a:pos x="connsiteX8632" y="connsiteY8632"/>
              </a:cxn>
              <a:cxn ang="0">
                <a:pos x="connsiteX8633" y="connsiteY8633"/>
              </a:cxn>
              <a:cxn ang="0">
                <a:pos x="connsiteX8634" y="connsiteY8634"/>
              </a:cxn>
              <a:cxn ang="0">
                <a:pos x="connsiteX8635" y="connsiteY8635"/>
              </a:cxn>
              <a:cxn ang="0">
                <a:pos x="connsiteX8636" y="connsiteY8636"/>
              </a:cxn>
              <a:cxn ang="0">
                <a:pos x="connsiteX8637" y="connsiteY8637"/>
              </a:cxn>
              <a:cxn ang="0">
                <a:pos x="connsiteX8638" y="connsiteY8638"/>
              </a:cxn>
              <a:cxn ang="0">
                <a:pos x="connsiteX8639" y="connsiteY8639"/>
              </a:cxn>
              <a:cxn ang="0">
                <a:pos x="connsiteX8640" y="connsiteY8640"/>
              </a:cxn>
              <a:cxn ang="0">
                <a:pos x="connsiteX8641" y="connsiteY8641"/>
              </a:cxn>
              <a:cxn ang="0">
                <a:pos x="connsiteX8642" y="connsiteY8642"/>
              </a:cxn>
              <a:cxn ang="0">
                <a:pos x="connsiteX8643" y="connsiteY8643"/>
              </a:cxn>
              <a:cxn ang="0">
                <a:pos x="connsiteX8644" y="connsiteY8644"/>
              </a:cxn>
              <a:cxn ang="0">
                <a:pos x="connsiteX8645" y="connsiteY8645"/>
              </a:cxn>
              <a:cxn ang="0">
                <a:pos x="connsiteX8646" y="connsiteY8646"/>
              </a:cxn>
              <a:cxn ang="0">
                <a:pos x="connsiteX8647" y="connsiteY8647"/>
              </a:cxn>
              <a:cxn ang="0">
                <a:pos x="connsiteX8648" y="connsiteY8648"/>
              </a:cxn>
              <a:cxn ang="0">
                <a:pos x="connsiteX8649" y="connsiteY8649"/>
              </a:cxn>
              <a:cxn ang="0">
                <a:pos x="connsiteX8650" y="connsiteY8650"/>
              </a:cxn>
              <a:cxn ang="0">
                <a:pos x="connsiteX8651" y="connsiteY8651"/>
              </a:cxn>
              <a:cxn ang="0">
                <a:pos x="connsiteX8652" y="connsiteY8652"/>
              </a:cxn>
              <a:cxn ang="0">
                <a:pos x="connsiteX8653" y="connsiteY8653"/>
              </a:cxn>
              <a:cxn ang="0">
                <a:pos x="connsiteX8654" y="connsiteY8654"/>
              </a:cxn>
              <a:cxn ang="0">
                <a:pos x="connsiteX8655" y="connsiteY8655"/>
              </a:cxn>
              <a:cxn ang="0">
                <a:pos x="connsiteX8656" y="connsiteY8656"/>
              </a:cxn>
              <a:cxn ang="0">
                <a:pos x="connsiteX8657" y="connsiteY8657"/>
              </a:cxn>
              <a:cxn ang="0">
                <a:pos x="connsiteX8658" y="connsiteY8658"/>
              </a:cxn>
              <a:cxn ang="0">
                <a:pos x="connsiteX8659" y="connsiteY8659"/>
              </a:cxn>
              <a:cxn ang="0">
                <a:pos x="connsiteX8660" y="connsiteY8660"/>
              </a:cxn>
              <a:cxn ang="0">
                <a:pos x="connsiteX8661" y="connsiteY8661"/>
              </a:cxn>
              <a:cxn ang="0">
                <a:pos x="connsiteX8662" y="connsiteY8662"/>
              </a:cxn>
              <a:cxn ang="0">
                <a:pos x="connsiteX8663" y="connsiteY8663"/>
              </a:cxn>
              <a:cxn ang="0">
                <a:pos x="connsiteX8664" y="connsiteY8664"/>
              </a:cxn>
              <a:cxn ang="0">
                <a:pos x="connsiteX8665" y="connsiteY8665"/>
              </a:cxn>
              <a:cxn ang="0">
                <a:pos x="connsiteX8666" y="connsiteY8666"/>
              </a:cxn>
              <a:cxn ang="0">
                <a:pos x="connsiteX8667" y="connsiteY8667"/>
              </a:cxn>
              <a:cxn ang="0">
                <a:pos x="connsiteX8668" y="connsiteY8668"/>
              </a:cxn>
              <a:cxn ang="0">
                <a:pos x="connsiteX8669" y="connsiteY8669"/>
              </a:cxn>
              <a:cxn ang="0">
                <a:pos x="connsiteX8670" y="connsiteY8670"/>
              </a:cxn>
              <a:cxn ang="0">
                <a:pos x="connsiteX8671" y="connsiteY8671"/>
              </a:cxn>
              <a:cxn ang="0">
                <a:pos x="connsiteX8672" y="connsiteY8672"/>
              </a:cxn>
              <a:cxn ang="0">
                <a:pos x="connsiteX8673" y="connsiteY8673"/>
              </a:cxn>
              <a:cxn ang="0">
                <a:pos x="connsiteX8674" y="connsiteY8674"/>
              </a:cxn>
              <a:cxn ang="0">
                <a:pos x="connsiteX8675" y="connsiteY8675"/>
              </a:cxn>
              <a:cxn ang="0">
                <a:pos x="connsiteX8676" y="connsiteY8676"/>
              </a:cxn>
              <a:cxn ang="0">
                <a:pos x="connsiteX8677" y="connsiteY8677"/>
              </a:cxn>
              <a:cxn ang="0">
                <a:pos x="connsiteX8678" y="connsiteY8678"/>
              </a:cxn>
              <a:cxn ang="0">
                <a:pos x="connsiteX8679" y="connsiteY8679"/>
              </a:cxn>
              <a:cxn ang="0">
                <a:pos x="connsiteX8680" y="connsiteY8680"/>
              </a:cxn>
              <a:cxn ang="0">
                <a:pos x="connsiteX8681" y="connsiteY8681"/>
              </a:cxn>
              <a:cxn ang="0">
                <a:pos x="connsiteX8682" y="connsiteY8682"/>
              </a:cxn>
              <a:cxn ang="0">
                <a:pos x="connsiteX8683" y="connsiteY8683"/>
              </a:cxn>
              <a:cxn ang="0">
                <a:pos x="connsiteX8684" y="connsiteY8684"/>
              </a:cxn>
              <a:cxn ang="0">
                <a:pos x="connsiteX8685" y="connsiteY8685"/>
              </a:cxn>
              <a:cxn ang="0">
                <a:pos x="connsiteX8686" y="connsiteY8686"/>
              </a:cxn>
              <a:cxn ang="0">
                <a:pos x="connsiteX8687" y="connsiteY8687"/>
              </a:cxn>
              <a:cxn ang="0">
                <a:pos x="connsiteX8688" y="connsiteY8688"/>
              </a:cxn>
              <a:cxn ang="0">
                <a:pos x="connsiteX8689" y="connsiteY8689"/>
              </a:cxn>
              <a:cxn ang="0">
                <a:pos x="connsiteX8690" y="connsiteY8690"/>
              </a:cxn>
              <a:cxn ang="0">
                <a:pos x="connsiteX8691" y="connsiteY8691"/>
              </a:cxn>
              <a:cxn ang="0">
                <a:pos x="connsiteX8692" y="connsiteY8692"/>
              </a:cxn>
              <a:cxn ang="0">
                <a:pos x="connsiteX8693" y="connsiteY8693"/>
              </a:cxn>
              <a:cxn ang="0">
                <a:pos x="connsiteX8694" y="connsiteY8694"/>
              </a:cxn>
              <a:cxn ang="0">
                <a:pos x="connsiteX8695" y="connsiteY8695"/>
              </a:cxn>
              <a:cxn ang="0">
                <a:pos x="connsiteX8696" y="connsiteY8696"/>
              </a:cxn>
              <a:cxn ang="0">
                <a:pos x="connsiteX8697" y="connsiteY8697"/>
              </a:cxn>
              <a:cxn ang="0">
                <a:pos x="connsiteX8698" y="connsiteY8698"/>
              </a:cxn>
              <a:cxn ang="0">
                <a:pos x="connsiteX8699" y="connsiteY8699"/>
              </a:cxn>
              <a:cxn ang="0">
                <a:pos x="connsiteX8700" y="connsiteY8700"/>
              </a:cxn>
              <a:cxn ang="0">
                <a:pos x="connsiteX8701" y="connsiteY8701"/>
              </a:cxn>
              <a:cxn ang="0">
                <a:pos x="connsiteX8702" y="connsiteY8702"/>
              </a:cxn>
              <a:cxn ang="0">
                <a:pos x="connsiteX8703" y="connsiteY8703"/>
              </a:cxn>
              <a:cxn ang="0">
                <a:pos x="connsiteX8704" y="connsiteY8704"/>
              </a:cxn>
              <a:cxn ang="0">
                <a:pos x="connsiteX8705" y="connsiteY8705"/>
              </a:cxn>
              <a:cxn ang="0">
                <a:pos x="connsiteX8706" y="connsiteY8706"/>
              </a:cxn>
              <a:cxn ang="0">
                <a:pos x="connsiteX8707" y="connsiteY8707"/>
              </a:cxn>
              <a:cxn ang="0">
                <a:pos x="connsiteX8708" y="connsiteY8708"/>
              </a:cxn>
              <a:cxn ang="0">
                <a:pos x="connsiteX8709" y="connsiteY8709"/>
              </a:cxn>
              <a:cxn ang="0">
                <a:pos x="connsiteX8710" y="connsiteY8710"/>
              </a:cxn>
              <a:cxn ang="0">
                <a:pos x="connsiteX8711" y="connsiteY8711"/>
              </a:cxn>
              <a:cxn ang="0">
                <a:pos x="connsiteX8712" y="connsiteY8712"/>
              </a:cxn>
              <a:cxn ang="0">
                <a:pos x="connsiteX8713" y="connsiteY8713"/>
              </a:cxn>
              <a:cxn ang="0">
                <a:pos x="connsiteX8714" y="connsiteY8714"/>
              </a:cxn>
              <a:cxn ang="0">
                <a:pos x="connsiteX8715" y="connsiteY8715"/>
              </a:cxn>
              <a:cxn ang="0">
                <a:pos x="connsiteX8716" y="connsiteY8716"/>
              </a:cxn>
              <a:cxn ang="0">
                <a:pos x="connsiteX8717" y="connsiteY8717"/>
              </a:cxn>
              <a:cxn ang="0">
                <a:pos x="connsiteX8718" y="connsiteY8718"/>
              </a:cxn>
              <a:cxn ang="0">
                <a:pos x="connsiteX8719" y="connsiteY8719"/>
              </a:cxn>
              <a:cxn ang="0">
                <a:pos x="connsiteX8720" y="connsiteY8720"/>
              </a:cxn>
              <a:cxn ang="0">
                <a:pos x="connsiteX8721" y="connsiteY8721"/>
              </a:cxn>
              <a:cxn ang="0">
                <a:pos x="connsiteX8722" y="connsiteY8722"/>
              </a:cxn>
              <a:cxn ang="0">
                <a:pos x="connsiteX8723" y="connsiteY8723"/>
              </a:cxn>
              <a:cxn ang="0">
                <a:pos x="connsiteX8724" y="connsiteY8724"/>
              </a:cxn>
              <a:cxn ang="0">
                <a:pos x="connsiteX8725" y="connsiteY8725"/>
              </a:cxn>
              <a:cxn ang="0">
                <a:pos x="connsiteX8726" y="connsiteY8726"/>
              </a:cxn>
              <a:cxn ang="0">
                <a:pos x="connsiteX8727" y="connsiteY8727"/>
              </a:cxn>
              <a:cxn ang="0">
                <a:pos x="connsiteX8728" y="connsiteY8728"/>
              </a:cxn>
              <a:cxn ang="0">
                <a:pos x="connsiteX8729" y="connsiteY8729"/>
              </a:cxn>
              <a:cxn ang="0">
                <a:pos x="connsiteX8730" y="connsiteY8730"/>
              </a:cxn>
              <a:cxn ang="0">
                <a:pos x="connsiteX8731" y="connsiteY8731"/>
              </a:cxn>
              <a:cxn ang="0">
                <a:pos x="connsiteX8732" y="connsiteY8732"/>
              </a:cxn>
              <a:cxn ang="0">
                <a:pos x="connsiteX8733" y="connsiteY8733"/>
              </a:cxn>
              <a:cxn ang="0">
                <a:pos x="connsiteX8734" y="connsiteY8734"/>
              </a:cxn>
              <a:cxn ang="0">
                <a:pos x="connsiteX8735" y="connsiteY8735"/>
              </a:cxn>
              <a:cxn ang="0">
                <a:pos x="connsiteX8736" y="connsiteY8736"/>
              </a:cxn>
              <a:cxn ang="0">
                <a:pos x="connsiteX8737" y="connsiteY8737"/>
              </a:cxn>
              <a:cxn ang="0">
                <a:pos x="connsiteX8738" y="connsiteY8738"/>
              </a:cxn>
              <a:cxn ang="0">
                <a:pos x="connsiteX8739" y="connsiteY8739"/>
              </a:cxn>
              <a:cxn ang="0">
                <a:pos x="connsiteX8740" y="connsiteY8740"/>
              </a:cxn>
              <a:cxn ang="0">
                <a:pos x="connsiteX8741" y="connsiteY8741"/>
              </a:cxn>
              <a:cxn ang="0">
                <a:pos x="connsiteX8742" y="connsiteY8742"/>
              </a:cxn>
              <a:cxn ang="0">
                <a:pos x="connsiteX8743" y="connsiteY8743"/>
              </a:cxn>
              <a:cxn ang="0">
                <a:pos x="connsiteX8744" y="connsiteY8744"/>
              </a:cxn>
              <a:cxn ang="0">
                <a:pos x="connsiteX8745" y="connsiteY8745"/>
              </a:cxn>
              <a:cxn ang="0">
                <a:pos x="connsiteX8746" y="connsiteY8746"/>
              </a:cxn>
              <a:cxn ang="0">
                <a:pos x="connsiteX8747" y="connsiteY8747"/>
              </a:cxn>
              <a:cxn ang="0">
                <a:pos x="connsiteX8748" y="connsiteY8748"/>
              </a:cxn>
              <a:cxn ang="0">
                <a:pos x="connsiteX8749" y="connsiteY8749"/>
              </a:cxn>
              <a:cxn ang="0">
                <a:pos x="connsiteX8750" y="connsiteY8750"/>
              </a:cxn>
              <a:cxn ang="0">
                <a:pos x="connsiteX8751" y="connsiteY8751"/>
              </a:cxn>
              <a:cxn ang="0">
                <a:pos x="connsiteX8752" y="connsiteY8752"/>
              </a:cxn>
              <a:cxn ang="0">
                <a:pos x="connsiteX8753" y="connsiteY8753"/>
              </a:cxn>
              <a:cxn ang="0">
                <a:pos x="connsiteX8754" y="connsiteY8754"/>
              </a:cxn>
              <a:cxn ang="0">
                <a:pos x="connsiteX8755" y="connsiteY8755"/>
              </a:cxn>
              <a:cxn ang="0">
                <a:pos x="connsiteX8756" y="connsiteY8756"/>
              </a:cxn>
              <a:cxn ang="0">
                <a:pos x="connsiteX8757" y="connsiteY8757"/>
              </a:cxn>
              <a:cxn ang="0">
                <a:pos x="connsiteX8758" y="connsiteY8758"/>
              </a:cxn>
              <a:cxn ang="0">
                <a:pos x="connsiteX8759" y="connsiteY8759"/>
              </a:cxn>
              <a:cxn ang="0">
                <a:pos x="connsiteX8760" y="connsiteY8760"/>
              </a:cxn>
              <a:cxn ang="0">
                <a:pos x="connsiteX8761" y="connsiteY8761"/>
              </a:cxn>
              <a:cxn ang="0">
                <a:pos x="connsiteX8762" y="connsiteY8762"/>
              </a:cxn>
              <a:cxn ang="0">
                <a:pos x="connsiteX8763" y="connsiteY8763"/>
              </a:cxn>
              <a:cxn ang="0">
                <a:pos x="connsiteX8764" y="connsiteY8764"/>
              </a:cxn>
              <a:cxn ang="0">
                <a:pos x="connsiteX8765" y="connsiteY8765"/>
              </a:cxn>
              <a:cxn ang="0">
                <a:pos x="connsiteX8766" y="connsiteY8766"/>
              </a:cxn>
              <a:cxn ang="0">
                <a:pos x="connsiteX8767" y="connsiteY8767"/>
              </a:cxn>
              <a:cxn ang="0">
                <a:pos x="connsiteX8768" y="connsiteY8768"/>
              </a:cxn>
              <a:cxn ang="0">
                <a:pos x="connsiteX8769" y="connsiteY8769"/>
              </a:cxn>
              <a:cxn ang="0">
                <a:pos x="connsiteX8770" y="connsiteY8770"/>
              </a:cxn>
              <a:cxn ang="0">
                <a:pos x="connsiteX8771" y="connsiteY8771"/>
              </a:cxn>
              <a:cxn ang="0">
                <a:pos x="connsiteX8772" y="connsiteY8772"/>
              </a:cxn>
              <a:cxn ang="0">
                <a:pos x="connsiteX8773" y="connsiteY8773"/>
              </a:cxn>
              <a:cxn ang="0">
                <a:pos x="connsiteX8774" y="connsiteY8774"/>
              </a:cxn>
              <a:cxn ang="0">
                <a:pos x="connsiteX8775" y="connsiteY8775"/>
              </a:cxn>
              <a:cxn ang="0">
                <a:pos x="connsiteX8776" y="connsiteY8776"/>
              </a:cxn>
              <a:cxn ang="0">
                <a:pos x="connsiteX8777" y="connsiteY8777"/>
              </a:cxn>
              <a:cxn ang="0">
                <a:pos x="connsiteX8778" y="connsiteY8778"/>
              </a:cxn>
              <a:cxn ang="0">
                <a:pos x="connsiteX8779" y="connsiteY8779"/>
              </a:cxn>
              <a:cxn ang="0">
                <a:pos x="connsiteX8780" y="connsiteY8780"/>
              </a:cxn>
              <a:cxn ang="0">
                <a:pos x="connsiteX8781" y="connsiteY8781"/>
              </a:cxn>
              <a:cxn ang="0">
                <a:pos x="connsiteX8782" y="connsiteY8782"/>
              </a:cxn>
              <a:cxn ang="0">
                <a:pos x="connsiteX8783" y="connsiteY8783"/>
              </a:cxn>
              <a:cxn ang="0">
                <a:pos x="connsiteX8784" y="connsiteY8784"/>
              </a:cxn>
              <a:cxn ang="0">
                <a:pos x="connsiteX8785" y="connsiteY8785"/>
              </a:cxn>
              <a:cxn ang="0">
                <a:pos x="connsiteX8786" y="connsiteY8786"/>
              </a:cxn>
              <a:cxn ang="0">
                <a:pos x="connsiteX8787" y="connsiteY8787"/>
              </a:cxn>
              <a:cxn ang="0">
                <a:pos x="connsiteX8788" y="connsiteY8788"/>
              </a:cxn>
              <a:cxn ang="0">
                <a:pos x="connsiteX8789" y="connsiteY8789"/>
              </a:cxn>
              <a:cxn ang="0">
                <a:pos x="connsiteX8790" y="connsiteY8790"/>
              </a:cxn>
              <a:cxn ang="0">
                <a:pos x="connsiteX8791" y="connsiteY8791"/>
              </a:cxn>
              <a:cxn ang="0">
                <a:pos x="connsiteX8792" y="connsiteY8792"/>
              </a:cxn>
              <a:cxn ang="0">
                <a:pos x="connsiteX8793" y="connsiteY8793"/>
              </a:cxn>
              <a:cxn ang="0">
                <a:pos x="connsiteX8794" y="connsiteY8794"/>
              </a:cxn>
              <a:cxn ang="0">
                <a:pos x="connsiteX8795" y="connsiteY8795"/>
              </a:cxn>
              <a:cxn ang="0">
                <a:pos x="connsiteX8796" y="connsiteY8796"/>
              </a:cxn>
              <a:cxn ang="0">
                <a:pos x="connsiteX8797" y="connsiteY8797"/>
              </a:cxn>
              <a:cxn ang="0">
                <a:pos x="connsiteX8798" y="connsiteY8798"/>
              </a:cxn>
              <a:cxn ang="0">
                <a:pos x="connsiteX8799" y="connsiteY8799"/>
              </a:cxn>
              <a:cxn ang="0">
                <a:pos x="connsiteX8800" y="connsiteY8800"/>
              </a:cxn>
              <a:cxn ang="0">
                <a:pos x="connsiteX8801" y="connsiteY8801"/>
              </a:cxn>
              <a:cxn ang="0">
                <a:pos x="connsiteX8802" y="connsiteY8802"/>
              </a:cxn>
              <a:cxn ang="0">
                <a:pos x="connsiteX8803" y="connsiteY8803"/>
              </a:cxn>
              <a:cxn ang="0">
                <a:pos x="connsiteX8804" y="connsiteY8804"/>
              </a:cxn>
              <a:cxn ang="0">
                <a:pos x="connsiteX8805" y="connsiteY8805"/>
              </a:cxn>
              <a:cxn ang="0">
                <a:pos x="connsiteX8806" y="connsiteY8806"/>
              </a:cxn>
              <a:cxn ang="0">
                <a:pos x="connsiteX8807" y="connsiteY8807"/>
              </a:cxn>
              <a:cxn ang="0">
                <a:pos x="connsiteX8808" y="connsiteY8808"/>
              </a:cxn>
              <a:cxn ang="0">
                <a:pos x="connsiteX8809" y="connsiteY8809"/>
              </a:cxn>
              <a:cxn ang="0">
                <a:pos x="connsiteX8810" y="connsiteY8810"/>
              </a:cxn>
              <a:cxn ang="0">
                <a:pos x="connsiteX8811" y="connsiteY8811"/>
              </a:cxn>
              <a:cxn ang="0">
                <a:pos x="connsiteX8812" y="connsiteY8812"/>
              </a:cxn>
              <a:cxn ang="0">
                <a:pos x="connsiteX8813" y="connsiteY8813"/>
              </a:cxn>
              <a:cxn ang="0">
                <a:pos x="connsiteX8814" y="connsiteY8814"/>
              </a:cxn>
              <a:cxn ang="0">
                <a:pos x="connsiteX8815" y="connsiteY8815"/>
              </a:cxn>
              <a:cxn ang="0">
                <a:pos x="connsiteX8816" y="connsiteY8816"/>
              </a:cxn>
              <a:cxn ang="0">
                <a:pos x="connsiteX8817" y="connsiteY8817"/>
              </a:cxn>
              <a:cxn ang="0">
                <a:pos x="connsiteX8818" y="connsiteY8818"/>
              </a:cxn>
              <a:cxn ang="0">
                <a:pos x="connsiteX8819" y="connsiteY8819"/>
              </a:cxn>
              <a:cxn ang="0">
                <a:pos x="connsiteX8820" y="connsiteY8820"/>
              </a:cxn>
              <a:cxn ang="0">
                <a:pos x="connsiteX8821" y="connsiteY8821"/>
              </a:cxn>
              <a:cxn ang="0">
                <a:pos x="connsiteX8822" y="connsiteY8822"/>
              </a:cxn>
              <a:cxn ang="0">
                <a:pos x="connsiteX8823" y="connsiteY8823"/>
              </a:cxn>
              <a:cxn ang="0">
                <a:pos x="connsiteX8824" y="connsiteY8824"/>
              </a:cxn>
              <a:cxn ang="0">
                <a:pos x="connsiteX8825" y="connsiteY8825"/>
              </a:cxn>
              <a:cxn ang="0">
                <a:pos x="connsiteX8826" y="connsiteY8826"/>
              </a:cxn>
              <a:cxn ang="0">
                <a:pos x="connsiteX8827" y="connsiteY8827"/>
              </a:cxn>
              <a:cxn ang="0">
                <a:pos x="connsiteX8828" y="connsiteY8828"/>
              </a:cxn>
              <a:cxn ang="0">
                <a:pos x="connsiteX8829" y="connsiteY8829"/>
              </a:cxn>
              <a:cxn ang="0">
                <a:pos x="connsiteX8830" y="connsiteY8830"/>
              </a:cxn>
              <a:cxn ang="0">
                <a:pos x="connsiteX8831" y="connsiteY8831"/>
              </a:cxn>
              <a:cxn ang="0">
                <a:pos x="connsiteX8832" y="connsiteY8832"/>
              </a:cxn>
              <a:cxn ang="0">
                <a:pos x="connsiteX8833" y="connsiteY8833"/>
              </a:cxn>
              <a:cxn ang="0">
                <a:pos x="connsiteX8834" y="connsiteY8834"/>
              </a:cxn>
              <a:cxn ang="0">
                <a:pos x="connsiteX8835" y="connsiteY8835"/>
              </a:cxn>
              <a:cxn ang="0">
                <a:pos x="connsiteX8836" y="connsiteY8836"/>
              </a:cxn>
              <a:cxn ang="0">
                <a:pos x="connsiteX8837" y="connsiteY8837"/>
              </a:cxn>
              <a:cxn ang="0">
                <a:pos x="connsiteX8838" y="connsiteY8838"/>
              </a:cxn>
              <a:cxn ang="0">
                <a:pos x="connsiteX8839" y="connsiteY8839"/>
              </a:cxn>
              <a:cxn ang="0">
                <a:pos x="connsiteX8840" y="connsiteY8840"/>
              </a:cxn>
              <a:cxn ang="0">
                <a:pos x="connsiteX8841" y="connsiteY8841"/>
              </a:cxn>
              <a:cxn ang="0">
                <a:pos x="connsiteX8842" y="connsiteY8842"/>
              </a:cxn>
              <a:cxn ang="0">
                <a:pos x="connsiteX8843" y="connsiteY8843"/>
              </a:cxn>
              <a:cxn ang="0">
                <a:pos x="connsiteX8844" y="connsiteY8844"/>
              </a:cxn>
              <a:cxn ang="0">
                <a:pos x="connsiteX8845" y="connsiteY8845"/>
              </a:cxn>
              <a:cxn ang="0">
                <a:pos x="connsiteX8846" y="connsiteY8846"/>
              </a:cxn>
              <a:cxn ang="0">
                <a:pos x="connsiteX8847" y="connsiteY8847"/>
              </a:cxn>
              <a:cxn ang="0">
                <a:pos x="connsiteX8848" y="connsiteY8848"/>
              </a:cxn>
              <a:cxn ang="0">
                <a:pos x="connsiteX8849" y="connsiteY8849"/>
              </a:cxn>
              <a:cxn ang="0">
                <a:pos x="connsiteX8850" y="connsiteY8850"/>
              </a:cxn>
              <a:cxn ang="0">
                <a:pos x="connsiteX8851" y="connsiteY8851"/>
              </a:cxn>
              <a:cxn ang="0">
                <a:pos x="connsiteX8852" y="connsiteY8852"/>
              </a:cxn>
              <a:cxn ang="0">
                <a:pos x="connsiteX8853" y="connsiteY8853"/>
              </a:cxn>
              <a:cxn ang="0">
                <a:pos x="connsiteX8854" y="connsiteY8854"/>
              </a:cxn>
              <a:cxn ang="0">
                <a:pos x="connsiteX8855" y="connsiteY8855"/>
              </a:cxn>
              <a:cxn ang="0">
                <a:pos x="connsiteX8856" y="connsiteY8856"/>
              </a:cxn>
              <a:cxn ang="0">
                <a:pos x="connsiteX8857" y="connsiteY8857"/>
              </a:cxn>
              <a:cxn ang="0">
                <a:pos x="connsiteX8858" y="connsiteY8858"/>
              </a:cxn>
              <a:cxn ang="0">
                <a:pos x="connsiteX8859" y="connsiteY8859"/>
              </a:cxn>
              <a:cxn ang="0">
                <a:pos x="connsiteX8860" y="connsiteY8860"/>
              </a:cxn>
              <a:cxn ang="0">
                <a:pos x="connsiteX8861" y="connsiteY8861"/>
              </a:cxn>
              <a:cxn ang="0">
                <a:pos x="connsiteX8862" y="connsiteY8862"/>
              </a:cxn>
              <a:cxn ang="0">
                <a:pos x="connsiteX8863" y="connsiteY8863"/>
              </a:cxn>
              <a:cxn ang="0">
                <a:pos x="connsiteX8864" y="connsiteY8864"/>
              </a:cxn>
              <a:cxn ang="0">
                <a:pos x="connsiteX8865" y="connsiteY8865"/>
              </a:cxn>
              <a:cxn ang="0">
                <a:pos x="connsiteX8866" y="connsiteY8866"/>
              </a:cxn>
              <a:cxn ang="0">
                <a:pos x="connsiteX8867" y="connsiteY8867"/>
              </a:cxn>
              <a:cxn ang="0">
                <a:pos x="connsiteX8868" y="connsiteY8868"/>
              </a:cxn>
              <a:cxn ang="0">
                <a:pos x="connsiteX8869" y="connsiteY8869"/>
              </a:cxn>
              <a:cxn ang="0">
                <a:pos x="connsiteX8870" y="connsiteY8870"/>
              </a:cxn>
              <a:cxn ang="0">
                <a:pos x="connsiteX8871" y="connsiteY8871"/>
              </a:cxn>
              <a:cxn ang="0">
                <a:pos x="connsiteX8872" y="connsiteY8872"/>
              </a:cxn>
              <a:cxn ang="0">
                <a:pos x="connsiteX8873" y="connsiteY8873"/>
              </a:cxn>
              <a:cxn ang="0">
                <a:pos x="connsiteX8874" y="connsiteY8874"/>
              </a:cxn>
              <a:cxn ang="0">
                <a:pos x="connsiteX8875" y="connsiteY8875"/>
              </a:cxn>
              <a:cxn ang="0">
                <a:pos x="connsiteX8876" y="connsiteY8876"/>
              </a:cxn>
              <a:cxn ang="0">
                <a:pos x="connsiteX8877" y="connsiteY8877"/>
              </a:cxn>
              <a:cxn ang="0">
                <a:pos x="connsiteX8878" y="connsiteY8878"/>
              </a:cxn>
              <a:cxn ang="0">
                <a:pos x="connsiteX8879" y="connsiteY8879"/>
              </a:cxn>
              <a:cxn ang="0">
                <a:pos x="connsiteX8880" y="connsiteY8880"/>
              </a:cxn>
              <a:cxn ang="0">
                <a:pos x="connsiteX8881" y="connsiteY8881"/>
              </a:cxn>
              <a:cxn ang="0">
                <a:pos x="connsiteX8882" y="connsiteY8882"/>
              </a:cxn>
              <a:cxn ang="0">
                <a:pos x="connsiteX8883" y="connsiteY8883"/>
              </a:cxn>
              <a:cxn ang="0">
                <a:pos x="connsiteX8884" y="connsiteY8884"/>
              </a:cxn>
              <a:cxn ang="0">
                <a:pos x="connsiteX8885" y="connsiteY8885"/>
              </a:cxn>
              <a:cxn ang="0">
                <a:pos x="connsiteX8886" y="connsiteY8886"/>
              </a:cxn>
              <a:cxn ang="0">
                <a:pos x="connsiteX8887" y="connsiteY8887"/>
              </a:cxn>
              <a:cxn ang="0">
                <a:pos x="connsiteX8888" y="connsiteY8888"/>
              </a:cxn>
              <a:cxn ang="0">
                <a:pos x="connsiteX8889" y="connsiteY8889"/>
              </a:cxn>
              <a:cxn ang="0">
                <a:pos x="connsiteX8890" y="connsiteY8890"/>
              </a:cxn>
              <a:cxn ang="0">
                <a:pos x="connsiteX8891" y="connsiteY8891"/>
              </a:cxn>
              <a:cxn ang="0">
                <a:pos x="connsiteX8892" y="connsiteY8892"/>
              </a:cxn>
              <a:cxn ang="0">
                <a:pos x="connsiteX8893" y="connsiteY8893"/>
              </a:cxn>
              <a:cxn ang="0">
                <a:pos x="connsiteX8894" y="connsiteY8894"/>
              </a:cxn>
              <a:cxn ang="0">
                <a:pos x="connsiteX8895" y="connsiteY8895"/>
              </a:cxn>
              <a:cxn ang="0">
                <a:pos x="connsiteX8896" y="connsiteY8896"/>
              </a:cxn>
              <a:cxn ang="0">
                <a:pos x="connsiteX8897" y="connsiteY8897"/>
              </a:cxn>
              <a:cxn ang="0">
                <a:pos x="connsiteX8898" y="connsiteY8898"/>
              </a:cxn>
              <a:cxn ang="0">
                <a:pos x="connsiteX8899" y="connsiteY8899"/>
              </a:cxn>
              <a:cxn ang="0">
                <a:pos x="connsiteX8900" y="connsiteY8900"/>
              </a:cxn>
              <a:cxn ang="0">
                <a:pos x="connsiteX8901" y="connsiteY8901"/>
              </a:cxn>
              <a:cxn ang="0">
                <a:pos x="connsiteX8902" y="connsiteY8902"/>
              </a:cxn>
              <a:cxn ang="0">
                <a:pos x="connsiteX8903" y="connsiteY8903"/>
              </a:cxn>
              <a:cxn ang="0">
                <a:pos x="connsiteX8904" y="connsiteY8904"/>
              </a:cxn>
              <a:cxn ang="0">
                <a:pos x="connsiteX8905" y="connsiteY8905"/>
              </a:cxn>
              <a:cxn ang="0">
                <a:pos x="connsiteX8906" y="connsiteY8906"/>
              </a:cxn>
              <a:cxn ang="0">
                <a:pos x="connsiteX8907" y="connsiteY8907"/>
              </a:cxn>
              <a:cxn ang="0">
                <a:pos x="connsiteX8908" y="connsiteY8908"/>
              </a:cxn>
              <a:cxn ang="0">
                <a:pos x="connsiteX8909" y="connsiteY8909"/>
              </a:cxn>
              <a:cxn ang="0">
                <a:pos x="connsiteX8910" y="connsiteY8910"/>
              </a:cxn>
              <a:cxn ang="0">
                <a:pos x="connsiteX8911" y="connsiteY8911"/>
              </a:cxn>
              <a:cxn ang="0">
                <a:pos x="connsiteX8912" y="connsiteY8912"/>
              </a:cxn>
              <a:cxn ang="0">
                <a:pos x="connsiteX8913" y="connsiteY8913"/>
              </a:cxn>
              <a:cxn ang="0">
                <a:pos x="connsiteX8914" y="connsiteY8914"/>
              </a:cxn>
              <a:cxn ang="0">
                <a:pos x="connsiteX8915" y="connsiteY8915"/>
              </a:cxn>
              <a:cxn ang="0">
                <a:pos x="connsiteX8916" y="connsiteY8916"/>
              </a:cxn>
              <a:cxn ang="0">
                <a:pos x="connsiteX8917" y="connsiteY8917"/>
              </a:cxn>
              <a:cxn ang="0">
                <a:pos x="connsiteX8918" y="connsiteY8918"/>
              </a:cxn>
              <a:cxn ang="0">
                <a:pos x="connsiteX8919" y="connsiteY8919"/>
              </a:cxn>
              <a:cxn ang="0">
                <a:pos x="connsiteX8920" y="connsiteY8920"/>
              </a:cxn>
              <a:cxn ang="0">
                <a:pos x="connsiteX8921" y="connsiteY8921"/>
              </a:cxn>
              <a:cxn ang="0">
                <a:pos x="connsiteX8922" y="connsiteY8922"/>
              </a:cxn>
              <a:cxn ang="0">
                <a:pos x="connsiteX8923" y="connsiteY8923"/>
              </a:cxn>
              <a:cxn ang="0">
                <a:pos x="connsiteX8924" y="connsiteY8924"/>
              </a:cxn>
              <a:cxn ang="0">
                <a:pos x="connsiteX8925" y="connsiteY8925"/>
              </a:cxn>
              <a:cxn ang="0">
                <a:pos x="connsiteX8926" y="connsiteY8926"/>
              </a:cxn>
              <a:cxn ang="0">
                <a:pos x="connsiteX8927" y="connsiteY8927"/>
              </a:cxn>
              <a:cxn ang="0">
                <a:pos x="connsiteX8928" y="connsiteY8928"/>
              </a:cxn>
              <a:cxn ang="0">
                <a:pos x="connsiteX8929" y="connsiteY8929"/>
              </a:cxn>
              <a:cxn ang="0">
                <a:pos x="connsiteX8930" y="connsiteY8930"/>
              </a:cxn>
              <a:cxn ang="0">
                <a:pos x="connsiteX8931" y="connsiteY8931"/>
              </a:cxn>
              <a:cxn ang="0">
                <a:pos x="connsiteX8932" y="connsiteY8932"/>
              </a:cxn>
              <a:cxn ang="0">
                <a:pos x="connsiteX8933" y="connsiteY8933"/>
              </a:cxn>
              <a:cxn ang="0">
                <a:pos x="connsiteX8934" y="connsiteY8934"/>
              </a:cxn>
              <a:cxn ang="0">
                <a:pos x="connsiteX8935" y="connsiteY8935"/>
              </a:cxn>
              <a:cxn ang="0">
                <a:pos x="connsiteX8936" y="connsiteY8936"/>
              </a:cxn>
              <a:cxn ang="0">
                <a:pos x="connsiteX8937" y="connsiteY8937"/>
              </a:cxn>
              <a:cxn ang="0">
                <a:pos x="connsiteX8938" y="connsiteY8938"/>
              </a:cxn>
              <a:cxn ang="0">
                <a:pos x="connsiteX8939" y="connsiteY8939"/>
              </a:cxn>
              <a:cxn ang="0">
                <a:pos x="connsiteX8940" y="connsiteY8940"/>
              </a:cxn>
              <a:cxn ang="0">
                <a:pos x="connsiteX8941" y="connsiteY8941"/>
              </a:cxn>
              <a:cxn ang="0">
                <a:pos x="connsiteX8942" y="connsiteY8942"/>
              </a:cxn>
              <a:cxn ang="0">
                <a:pos x="connsiteX8943" y="connsiteY8943"/>
              </a:cxn>
              <a:cxn ang="0">
                <a:pos x="connsiteX8944" y="connsiteY8944"/>
              </a:cxn>
              <a:cxn ang="0">
                <a:pos x="connsiteX8945" y="connsiteY8945"/>
              </a:cxn>
              <a:cxn ang="0">
                <a:pos x="connsiteX8946" y="connsiteY8946"/>
              </a:cxn>
              <a:cxn ang="0">
                <a:pos x="connsiteX8947" y="connsiteY8947"/>
              </a:cxn>
              <a:cxn ang="0">
                <a:pos x="connsiteX8948" y="connsiteY8948"/>
              </a:cxn>
              <a:cxn ang="0">
                <a:pos x="connsiteX8949" y="connsiteY8949"/>
              </a:cxn>
              <a:cxn ang="0">
                <a:pos x="connsiteX8950" y="connsiteY8950"/>
              </a:cxn>
              <a:cxn ang="0">
                <a:pos x="connsiteX8951" y="connsiteY8951"/>
              </a:cxn>
              <a:cxn ang="0">
                <a:pos x="connsiteX8952" y="connsiteY8952"/>
              </a:cxn>
              <a:cxn ang="0">
                <a:pos x="connsiteX8953" y="connsiteY8953"/>
              </a:cxn>
              <a:cxn ang="0">
                <a:pos x="connsiteX8954" y="connsiteY8954"/>
              </a:cxn>
              <a:cxn ang="0">
                <a:pos x="connsiteX8955" y="connsiteY8955"/>
              </a:cxn>
              <a:cxn ang="0">
                <a:pos x="connsiteX8956" y="connsiteY8956"/>
              </a:cxn>
              <a:cxn ang="0">
                <a:pos x="connsiteX8957" y="connsiteY8957"/>
              </a:cxn>
              <a:cxn ang="0">
                <a:pos x="connsiteX8958" y="connsiteY8958"/>
              </a:cxn>
              <a:cxn ang="0">
                <a:pos x="connsiteX8959" y="connsiteY8959"/>
              </a:cxn>
              <a:cxn ang="0">
                <a:pos x="connsiteX8960" y="connsiteY8960"/>
              </a:cxn>
              <a:cxn ang="0">
                <a:pos x="connsiteX8961" y="connsiteY8961"/>
              </a:cxn>
              <a:cxn ang="0">
                <a:pos x="connsiteX8962" y="connsiteY8962"/>
              </a:cxn>
              <a:cxn ang="0">
                <a:pos x="connsiteX8963" y="connsiteY8963"/>
              </a:cxn>
              <a:cxn ang="0">
                <a:pos x="connsiteX8964" y="connsiteY8964"/>
              </a:cxn>
              <a:cxn ang="0">
                <a:pos x="connsiteX8965" y="connsiteY8965"/>
              </a:cxn>
              <a:cxn ang="0">
                <a:pos x="connsiteX8966" y="connsiteY8966"/>
              </a:cxn>
              <a:cxn ang="0">
                <a:pos x="connsiteX8967" y="connsiteY8967"/>
              </a:cxn>
              <a:cxn ang="0">
                <a:pos x="connsiteX8968" y="connsiteY8968"/>
              </a:cxn>
              <a:cxn ang="0">
                <a:pos x="connsiteX8969" y="connsiteY8969"/>
              </a:cxn>
              <a:cxn ang="0">
                <a:pos x="connsiteX8970" y="connsiteY8970"/>
              </a:cxn>
              <a:cxn ang="0">
                <a:pos x="connsiteX8971" y="connsiteY8971"/>
              </a:cxn>
              <a:cxn ang="0">
                <a:pos x="connsiteX8972" y="connsiteY8972"/>
              </a:cxn>
              <a:cxn ang="0">
                <a:pos x="connsiteX8973" y="connsiteY8973"/>
              </a:cxn>
              <a:cxn ang="0">
                <a:pos x="connsiteX8974" y="connsiteY8974"/>
              </a:cxn>
              <a:cxn ang="0">
                <a:pos x="connsiteX8975" y="connsiteY8975"/>
              </a:cxn>
              <a:cxn ang="0">
                <a:pos x="connsiteX8976" y="connsiteY8976"/>
              </a:cxn>
              <a:cxn ang="0">
                <a:pos x="connsiteX8977" y="connsiteY8977"/>
              </a:cxn>
              <a:cxn ang="0">
                <a:pos x="connsiteX8978" y="connsiteY8978"/>
              </a:cxn>
              <a:cxn ang="0">
                <a:pos x="connsiteX8979" y="connsiteY8979"/>
              </a:cxn>
              <a:cxn ang="0">
                <a:pos x="connsiteX8980" y="connsiteY8980"/>
              </a:cxn>
              <a:cxn ang="0">
                <a:pos x="connsiteX8981" y="connsiteY8981"/>
              </a:cxn>
              <a:cxn ang="0">
                <a:pos x="connsiteX8982" y="connsiteY8982"/>
              </a:cxn>
              <a:cxn ang="0">
                <a:pos x="connsiteX8983" y="connsiteY8983"/>
              </a:cxn>
              <a:cxn ang="0">
                <a:pos x="connsiteX8984" y="connsiteY8984"/>
              </a:cxn>
              <a:cxn ang="0">
                <a:pos x="connsiteX8985" y="connsiteY8985"/>
              </a:cxn>
              <a:cxn ang="0">
                <a:pos x="connsiteX8986" y="connsiteY8986"/>
              </a:cxn>
              <a:cxn ang="0">
                <a:pos x="connsiteX8987" y="connsiteY8987"/>
              </a:cxn>
              <a:cxn ang="0">
                <a:pos x="connsiteX8988" y="connsiteY8988"/>
              </a:cxn>
              <a:cxn ang="0">
                <a:pos x="connsiteX8989" y="connsiteY8989"/>
              </a:cxn>
              <a:cxn ang="0">
                <a:pos x="connsiteX8990" y="connsiteY8990"/>
              </a:cxn>
              <a:cxn ang="0">
                <a:pos x="connsiteX8991" y="connsiteY8991"/>
              </a:cxn>
              <a:cxn ang="0">
                <a:pos x="connsiteX8992" y="connsiteY8992"/>
              </a:cxn>
              <a:cxn ang="0">
                <a:pos x="connsiteX8993" y="connsiteY8993"/>
              </a:cxn>
              <a:cxn ang="0">
                <a:pos x="connsiteX8994" y="connsiteY8994"/>
              </a:cxn>
              <a:cxn ang="0">
                <a:pos x="connsiteX8995" y="connsiteY8995"/>
              </a:cxn>
              <a:cxn ang="0">
                <a:pos x="connsiteX8996" y="connsiteY8996"/>
              </a:cxn>
              <a:cxn ang="0">
                <a:pos x="connsiteX8997" y="connsiteY8997"/>
              </a:cxn>
              <a:cxn ang="0">
                <a:pos x="connsiteX8998" y="connsiteY8998"/>
              </a:cxn>
              <a:cxn ang="0">
                <a:pos x="connsiteX8999" y="connsiteY8999"/>
              </a:cxn>
              <a:cxn ang="0">
                <a:pos x="connsiteX9000" y="connsiteY9000"/>
              </a:cxn>
              <a:cxn ang="0">
                <a:pos x="connsiteX9001" y="connsiteY9001"/>
              </a:cxn>
              <a:cxn ang="0">
                <a:pos x="connsiteX9002" y="connsiteY9002"/>
              </a:cxn>
              <a:cxn ang="0">
                <a:pos x="connsiteX9003" y="connsiteY9003"/>
              </a:cxn>
              <a:cxn ang="0">
                <a:pos x="connsiteX9004" y="connsiteY9004"/>
              </a:cxn>
              <a:cxn ang="0">
                <a:pos x="connsiteX9005" y="connsiteY9005"/>
              </a:cxn>
              <a:cxn ang="0">
                <a:pos x="connsiteX9006" y="connsiteY9006"/>
              </a:cxn>
              <a:cxn ang="0">
                <a:pos x="connsiteX9007" y="connsiteY9007"/>
              </a:cxn>
              <a:cxn ang="0">
                <a:pos x="connsiteX9008" y="connsiteY9008"/>
              </a:cxn>
              <a:cxn ang="0">
                <a:pos x="connsiteX9009" y="connsiteY9009"/>
              </a:cxn>
              <a:cxn ang="0">
                <a:pos x="connsiteX9010" y="connsiteY9010"/>
              </a:cxn>
              <a:cxn ang="0">
                <a:pos x="connsiteX9011" y="connsiteY9011"/>
              </a:cxn>
              <a:cxn ang="0">
                <a:pos x="connsiteX9012" y="connsiteY9012"/>
              </a:cxn>
              <a:cxn ang="0">
                <a:pos x="connsiteX9013" y="connsiteY9013"/>
              </a:cxn>
              <a:cxn ang="0">
                <a:pos x="connsiteX9014" y="connsiteY9014"/>
              </a:cxn>
              <a:cxn ang="0">
                <a:pos x="connsiteX9015" y="connsiteY9015"/>
              </a:cxn>
              <a:cxn ang="0">
                <a:pos x="connsiteX9016" y="connsiteY9016"/>
              </a:cxn>
              <a:cxn ang="0">
                <a:pos x="connsiteX9017" y="connsiteY9017"/>
              </a:cxn>
              <a:cxn ang="0">
                <a:pos x="connsiteX9018" y="connsiteY9018"/>
              </a:cxn>
              <a:cxn ang="0">
                <a:pos x="connsiteX9019" y="connsiteY9019"/>
              </a:cxn>
              <a:cxn ang="0">
                <a:pos x="connsiteX9020" y="connsiteY9020"/>
              </a:cxn>
              <a:cxn ang="0">
                <a:pos x="connsiteX9021" y="connsiteY9021"/>
              </a:cxn>
              <a:cxn ang="0">
                <a:pos x="connsiteX9022" y="connsiteY9022"/>
              </a:cxn>
              <a:cxn ang="0">
                <a:pos x="connsiteX9023" y="connsiteY9023"/>
              </a:cxn>
              <a:cxn ang="0">
                <a:pos x="connsiteX9024" y="connsiteY9024"/>
              </a:cxn>
              <a:cxn ang="0">
                <a:pos x="connsiteX9025" y="connsiteY9025"/>
              </a:cxn>
              <a:cxn ang="0">
                <a:pos x="connsiteX9026" y="connsiteY9026"/>
              </a:cxn>
              <a:cxn ang="0">
                <a:pos x="connsiteX9027" y="connsiteY9027"/>
              </a:cxn>
              <a:cxn ang="0">
                <a:pos x="connsiteX9028" y="connsiteY9028"/>
              </a:cxn>
              <a:cxn ang="0">
                <a:pos x="connsiteX9029" y="connsiteY9029"/>
              </a:cxn>
              <a:cxn ang="0">
                <a:pos x="connsiteX9030" y="connsiteY9030"/>
              </a:cxn>
              <a:cxn ang="0">
                <a:pos x="connsiteX9031" y="connsiteY9031"/>
              </a:cxn>
              <a:cxn ang="0">
                <a:pos x="connsiteX9032" y="connsiteY9032"/>
              </a:cxn>
              <a:cxn ang="0">
                <a:pos x="connsiteX9033" y="connsiteY9033"/>
              </a:cxn>
              <a:cxn ang="0">
                <a:pos x="connsiteX9034" y="connsiteY9034"/>
              </a:cxn>
              <a:cxn ang="0">
                <a:pos x="connsiteX9035" y="connsiteY9035"/>
              </a:cxn>
              <a:cxn ang="0">
                <a:pos x="connsiteX9036" y="connsiteY9036"/>
              </a:cxn>
              <a:cxn ang="0">
                <a:pos x="connsiteX9037" y="connsiteY9037"/>
              </a:cxn>
              <a:cxn ang="0">
                <a:pos x="connsiteX9038" y="connsiteY9038"/>
              </a:cxn>
              <a:cxn ang="0">
                <a:pos x="connsiteX9039" y="connsiteY9039"/>
              </a:cxn>
              <a:cxn ang="0">
                <a:pos x="connsiteX9040" y="connsiteY9040"/>
              </a:cxn>
              <a:cxn ang="0">
                <a:pos x="connsiteX9041" y="connsiteY9041"/>
              </a:cxn>
              <a:cxn ang="0">
                <a:pos x="connsiteX9042" y="connsiteY9042"/>
              </a:cxn>
              <a:cxn ang="0">
                <a:pos x="connsiteX9043" y="connsiteY9043"/>
              </a:cxn>
              <a:cxn ang="0">
                <a:pos x="connsiteX9044" y="connsiteY9044"/>
              </a:cxn>
              <a:cxn ang="0">
                <a:pos x="connsiteX9045" y="connsiteY9045"/>
              </a:cxn>
              <a:cxn ang="0">
                <a:pos x="connsiteX9046" y="connsiteY9046"/>
              </a:cxn>
              <a:cxn ang="0">
                <a:pos x="connsiteX9047" y="connsiteY9047"/>
              </a:cxn>
              <a:cxn ang="0">
                <a:pos x="connsiteX9048" y="connsiteY9048"/>
              </a:cxn>
              <a:cxn ang="0">
                <a:pos x="connsiteX9049" y="connsiteY9049"/>
              </a:cxn>
              <a:cxn ang="0">
                <a:pos x="connsiteX9050" y="connsiteY9050"/>
              </a:cxn>
              <a:cxn ang="0">
                <a:pos x="connsiteX9051" y="connsiteY9051"/>
              </a:cxn>
              <a:cxn ang="0">
                <a:pos x="connsiteX9052" y="connsiteY9052"/>
              </a:cxn>
              <a:cxn ang="0">
                <a:pos x="connsiteX9053" y="connsiteY9053"/>
              </a:cxn>
              <a:cxn ang="0">
                <a:pos x="connsiteX9054" y="connsiteY9054"/>
              </a:cxn>
              <a:cxn ang="0">
                <a:pos x="connsiteX9055" y="connsiteY9055"/>
              </a:cxn>
              <a:cxn ang="0">
                <a:pos x="connsiteX9056" y="connsiteY9056"/>
              </a:cxn>
              <a:cxn ang="0">
                <a:pos x="connsiteX9057" y="connsiteY9057"/>
              </a:cxn>
              <a:cxn ang="0">
                <a:pos x="connsiteX9058" y="connsiteY9058"/>
              </a:cxn>
              <a:cxn ang="0">
                <a:pos x="connsiteX9059" y="connsiteY9059"/>
              </a:cxn>
              <a:cxn ang="0">
                <a:pos x="connsiteX9060" y="connsiteY9060"/>
              </a:cxn>
              <a:cxn ang="0">
                <a:pos x="connsiteX9061" y="connsiteY9061"/>
              </a:cxn>
              <a:cxn ang="0">
                <a:pos x="connsiteX9062" y="connsiteY9062"/>
              </a:cxn>
              <a:cxn ang="0">
                <a:pos x="connsiteX9063" y="connsiteY9063"/>
              </a:cxn>
              <a:cxn ang="0">
                <a:pos x="connsiteX9064" y="connsiteY9064"/>
              </a:cxn>
              <a:cxn ang="0">
                <a:pos x="connsiteX9065" y="connsiteY9065"/>
              </a:cxn>
              <a:cxn ang="0">
                <a:pos x="connsiteX9066" y="connsiteY9066"/>
              </a:cxn>
              <a:cxn ang="0">
                <a:pos x="connsiteX9067" y="connsiteY9067"/>
              </a:cxn>
              <a:cxn ang="0">
                <a:pos x="connsiteX9068" y="connsiteY9068"/>
              </a:cxn>
              <a:cxn ang="0">
                <a:pos x="connsiteX9069" y="connsiteY9069"/>
              </a:cxn>
              <a:cxn ang="0">
                <a:pos x="connsiteX9070" y="connsiteY9070"/>
              </a:cxn>
              <a:cxn ang="0">
                <a:pos x="connsiteX9071" y="connsiteY9071"/>
              </a:cxn>
              <a:cxn ang="0">
                <a:pos x="connsiteX9072" y="connsiteY9072"/>
              </a:cxn>
              <a:cxn ang="0">
                <a:pos x="connsiteX9073" y="connsiteY9073"/>
              </a:cxn>
              <a:cxn ang="0">
                <a:pos x="connsiteX9074" y="connsiteY9074"/>
              </a:cxn>
              <a:cxn ang="0">
                <a:pos x="connsiteX9075" y="connsiteY9075"/>
              </a:cxn>
              <a:cxn ang="0">
                <a:pos x="connsiteX9076" y="connsiteY9076"/>
              </a:cxn>
              <a:cxn ang="0">
                <a:pos x="connsiteX9077" y="connsiteY9077"/>
              </a:cxn>
              <a:cxn ang="0">
                <a:pos x="connsiteX9078" y="connsiteY9078"/>
              </a:cxn>
              <a:cxn ang="0">
                <a:pos x="connsiteX9079" y="connsiteY9079"/>
              </a:cxn>
              <a:cxn ang="0">
                <a:pos x="connsiteX9080" y="connsiteY9080"/>
              </a:cxn>
              <a:cxn ang="0">
                <a:pos x="connsiteX9081" y="connsiteY9081"/>
              </a:cxn>
              <a:cxn ang="0">
                <a:pos x="connsiteX9082" y="connsiteY9082"/>
              </a:cxn>
              <a:cxn ang="0">
                <a:pos x="connsiteX9083" y="connsiteY9083"/>
              </a:cxn>
              <a:cxn ang="0">
                <a:pos x="connsiteX9084" y="connsiteY9084"/>
              </a:cxn>
              <a:cxn ang="0">
                <a:pos x="connsiteX9085" y="connsiteY9085"/>
              </a:cxn>
              <a:cxn ang="0">
                <a:pos x="connsiteX9086" y="connsiteY9086"/>
              </a:cxn>
              <a:cxn ang="0">
                <a:pos x="connsiteX9087" y="connsiteY9087"/>
              </a:cxn>
              <a:cxn ang="0">
                <a:pos x="connsiteX9088" y="connsiteY9088"/>
              </a:cxn>
              <a:cxn ang="0">
                <a:pos x="connsiteX9089" y="connsiteY9089"/>
              </a:cxn>
              <a:cxn ang="0">
                <a:pos x="connsiteX9090" y="connsiteY9090"/>
              </a:cxn>
              <a:cxn ang="0">
                <a:pos x="connsiteX9091" y="connsiteY9091"/>
              </a:cxn>
              <a:cxn ang="0">
                <a:pos x="connsiteX9092" y="connsiteY9092"/>
              </a:cxn>
              <a:cxn ang="0">
                <a:pos x="connsiteX9093" y="connsiteY9093"/>
              </a:cxn>
              <a:cxn ang="0">
                <a:pos x="connsiteX9094" y="connsiteY9094"/>
              </a:cxn>
              <a:cxn ang="0">
                <a:pos x="connsiteX9095" y="connsiteY9095"/>
              </a:cxn>
              <a:cxn ang="0">
                <a:pos x="connsiteX9096" y="connsiteY9096"/>
              </a:cxn>
              <a:cxn ang="0">
                <a:pos x="connsiteX9097" y="connsiteY9097"/>
              </a:cxn>
              <a:cxn ang="0">
                <a:pos x="connsiteX9098" y="connsiteY9098"/>
              </a:cxn>
              <a:cxn ang="0">
                <a:pos x="connsiteX9099" y="connsiteY9099"/>
              </a:cxn>
              <a:cxn ang="0">
                <a:pos x="connsiteX9100" y="connsiteY9100"/>
              </a:cxn>
              <a:cxn ang="0">
                <a:pos x="connsiteX9101" y="connsiteY9101"/>
              </a:cxn>
              <a:cxn ang="0">
                <a:pos x="connsiteX9102" y="connsiteY9102"/>
              </a:cxn>
              <a:cxn ang="0">
                <a:pos x="connsiteX9103" y="connsiteY9103"/>
              </a:cxn>
              <a:cxn ang="0">
                <a:pos x="connsiteX9104" y="connsiteY9104"/>
              </a:cxn>
              <a:cxn ang="0">
                <a:pos x="connsiteX9105" y="connsiteY9105"/>
              </a:cxn>
              <a:cxn ang="0">
                <a:pos x="connsiteX9106" y="connsiteY9106"/>
              </a:cxn>
              <a:cxn ang="0">
                <a:pos x="connsiteX9107" y="connsiteY9107"/>
              </a:cxn>
              <a:cxn ang="0">
                <a:pos x="connsiteX9108" y="connsiteY9108"/>
              </a:cxn>
              <a:cxn ang="0">
                <a:pos x="connsiteX9109" y="connsiteY9109"/>
              </a:cxn>
              <a:cxn ang="0">
                <a:pos x="connsiteX9110" y="connsiteY9110"/>
              </a:cxn>
              <a:cxn ang="0">
                <a:pos x="connsiteX9111" y="connsiteY9111"/>
              </a:cxn>
              <a:cxn ang="0">
                <a:pos x="connsiteX9112" y="connsiteY9112"/>
              </a:cxn>
              <a:cxn ang="0">
                <a:pos x="connsiteX9113" y="connsiteY9113"/>
              </a:cxn>
              <a:cxn ang="0">
                <a:pos x="connsiteX9114" y="connsiteY9114"/>
              </a:cxn>
              <a:cxn ang="0">
                <a:pos x="connsiteX9115" y="connsiteY9115"/>
              </a:cxn>
              <a:cxn ang="0">
                <a:pos x="connsiteX9116" y="connsiteY9116"/>
              </a:cxn>
              <a:cxn ang="0">
                <a:pos x="connsiteX9117" y="connsiteY9117"/>
              </a:cxn>
              <a:cxn ang="0">
                <a:pos x="connsiteX9118" y="connsiteY9118"/>
              </a:cxn>
              <a:cxn ang="0">
                <a:pos x="connsiteX9119" y="connsiteY9119"/>
              </a:cxn>
              <a:cxn ang="0">
                <a:pos x="connsiteX9120" y="connsiteY9120"/>
              </a:cxn>
              <a:cxn ang="0">
                <a:pos x="connsiteX9121" y="connsiteY9121"/>
              </a:cxn>
              <a:cxn ang="0">
                <a:pos x="connsiteX9122" y="connsiteY9122"/>
              </a:cxn>
              <a:cxn ang="0">
                <a:pos x="connsiteX9123" y="connsiteY9123"/>
              </a:cxn>
              <a:cxn ang="0">
                <a:pos x="connsiteX9124" y="connsiteY9124"/>
              </a:cxn>
              <a:cxn ang="0">
                <a:pos x="connsiteX9125" y="connsiteY9125"/>
              </a:cxn>
              <a:cxn ang="0">
                <a:pos x="connsiteX9126" y="connsiteY9126"/>
              </a:cxn>
              <a:cxn ang="0">
                <a:pos x="connsiteX9127" y="connsiteY9127"/>
              </a:cxn>
              <a:cxn ang="0">
                <a:pos x="connsiteX9128" y="connsiteY9128"/>
              </a:cxn>
              <a:cxn ang="0">
                <a:pos x="connsiteX9129" y="connsiteY9129"/>
              </a:cxn>
              <a:cxn ang="0">
                <a:pos x="connsiteX9130" y="connsiteY9130"/>
              </a:cxn>
              <a:cxn ang="0">
                <a:pos x="connsiteX9131" y="connsiteY9131"/>
              </a:cxn>
              <a:cxn ang="0">
                <a:pos x="connsiteX9132" y="connsiteY9132"/>
              </a:cxn>
              <a:cxn ang="0">
                <a:pos x="connsiteX9133" y="connsiteY9133"/>
              </a:cxn>
              <a:cxn ang="0">
                <a:pos x="connsiteX9134" y="connsiteY9134"/>
              </a:cxn>
              <a:cxn ang="0">
                <a:pos x="connsiteX9135" y="connsiteY9135"/>
              </a:cxn>
              <a:cxn ang="0">
                <a:pos x="connsiteX9136" y="connsiteY9136"/>
              </a:cxn>
              <a:cxn ang="0">
                <a:pos x="connsiteX9137" y="connsiteY9137"/>
              </a:cxn>
              <a:cxn ang="0">
                <a:pos x="connsiteX9138" y="connsiteY9138"/>
              </a:cxn>
              <a:cxn ang="0">
                <a:pos x="connsiteX9139" y="connsiteY9139"/>
              </a:cxn>
              <a:cxn ang="0">
                <a:pos x="connsiteX9140" y="connsiteY9140"/>
              </a:cxn>
              <a:cxn ang="0">
                <a:pos x="connsiteX9141" y="connsiteY9141"/>
              </a:cxn>
              <a:cxn ang="0">
                <a:pos x="connsiteX9142" y="connsiteY9142"/>
              </a:cxn>
              <a:cxn ang="0">
                <a:pos x="connsiteX9143" y="connsiteY9143"/>
              </a:cxn>
              <a:cxn ang="0">
                <a:pos x="connsiteX9144" y="connsiteY9144"/>
              </a:cxn>
              <a:cxn ang="0">
                <a:pos x="connsiteX9145" y="connsiteY9145"/>
              </a:cxn>
              <a:cxn ang="0">
                <a:pos x="connsiteX9146" y="connsiteY9146"/>
              </a:cxn>
              <a:cxn ang="0">
                <a:pos x="connsiteX9147" y="connsiteY9147"/>
              </a:cxn>
              <a:cxn ang="0">
                <a:pos x="connsiteX9148" y="connsiteY9148"/>
              </a:cxn>
              <a:cxn ang="0">
                <a:pos x="connsiteX9149" y="connsiteY9149"/>
              </a:cxn>
              <a:cxn ang="0">
                <a:pos x="connsiteX9150" y="connsiteY9150"/>
              </a:cxn>
              <a:cxn ang="0">
                <a:pos x="connsiteX9151" y="connsiteY9151"/>
              </a:cxn>
              <a:cxn ang="0">
                <a:pos x="connsiteX9152" y="connsiteY9152"/>
              </a:cxn>
              <a:cxn ang="0">
                <a:pos x="connsiteX9153" y="connsiteY9153"/>
              </a:cxn>
              <a:cxn ang="0">
                <a:pos x="connsiteX9154" y="connsiteY9154"/>
              </a:cxn>
              <a:cxn ang="0">
                <a:pos x="connsiteX9155" y="connsiteY9155"/>
              </a:cxn>
              <a:cxn ang="0">
                <a:pos x="connsiteX9156" y="connsiteY9156"/>
              </a:cxn>
              <a:cxn ang="0">
                <a:pos x="connsiteX9157" y="connsiteY9157"/>
              </a:cxn>
              <a:cxn ang="0">
                <a:pos x="connsiteX9158" y="connsiteY9158"/>
              </a:cxn>
              <a:cxn ang="0">
                <a:pos x="connsiteX9159" y="connsiteY9159"/>
              </a:cxn>
              <a:cxn ang="0">
                <a:pos x="connsiteX9160" y="connsiteY9160"/>
              </a:cxn>
              <a:cxn ang="0">
                <a:pos x="connsiteX9161" y="connsiteY9161"/>
              </a:cxn>
              <a:cxn ang="0">
                <a:pos x="connsiteX9162" y="connsiteY9162"/>
              </a:cxn>
              <a:cxn ang="0">
                <a:pos x="connsiteX9163" y="connsiteY9163"/>
              </a:cxn>
              <a:cxn ang="0">
                <a:pos x="connsiteX9164" y="connsiteY9164"/>
              </a:cxn>
              <a:cxn ang="0">
                <a:pos x="connsiteX9165" y="connsiteY9165"/>
              </a:cxn>
              <a:cxn ang="0">
                <a:pos x="connsiteX9166" y="connsiteY9166"/>
              </a:cxn>
              <a:cxn ang="0">
                <a:pos x="connsiteX9167" y="connsiteY9167"/>
              </a:cxn>
              <a:cxn ang="0">
                <a:pos x="connsiteX9168" y="connsiteY9168"/>
              </a:cxn>
              <a:cxn ang="0">
                <a:pos x="connsiteX9169" y="connsiteY9169"/>
              </a:cxn>
              <a:cxn ang="0">
                <a:pos x="connsiteX9170" y="connsiteY9170"/>
              </a:cxn>
              <a:cxn ang="0">
                <a:pos x="connsiteX9171" y="connsiteY9171"/>
              </a:cxn>
              <a:cxn ang="0">
                <a:pos x="connsiteX9172" y="connsiteY9172"/>
              </a:cxn>
              <a:cxn ang="0">
                <a:pos x="connsiteX9173" y="connsiteY9173"/>
              </a:cxn>
              <a:cxn ang="0">
                <a:pos x="connsiteX9174" y="connsiteY9174"/>
              </a:cxn>
              <a:cxn ang="0">
                <a:pos x="connsiteX9175" y="connsiteY9175"/>
              </a:cxn>
              <a:cxn ang="0">
                <a:pos x="connsiteX9176" y="connsiteY9176"/>
              </a:cxn>
              <a:cxn ang="0">
                <a:pos x="connsiteX9177" y="connsiteY9177"/>
              </a:cxn>
              <a:cxn ang="0">
                <a:pos x="connsiteX9178" y="connsiteY9178"/>
              </a:cxn>
              <a:cxn ang="0">
                <a:pos x="connsiteX9179" y="connsiteY9179"/>
              </a:cxn>
              <a:cxn ang="0">
                <a:pos x="connsiteX9180" y="connsiteY9180"/>
              </a:cxn>
              <a:cxn ang="0">
                <a:pos x="connsiteX9181" y="connsiteY9181"/>
              </a:cxn>
              <a:cxn ang="0">
                <a:pos x="connsiteX9182" y="connsiteY9182"/>
              </a:cxn>
              <a:cxn ang="0">
                <a:pos x="connsiteX9183" y="connsiteY9183"/>
              </a:cxn>
              <a:cxn ang="0">
                <a:pos x="connsiteX9184" y="connsiteY9184"/>
              </a:cxn>
              <a:cxn ang="0">
                <a:pos x="connsiteX9185" y="connsiteY9185"/>
              </a:cxn>
              <a:cxn ang="0">
                <a:pos x="connsiteX9186" y="connsiteY9186"/>
              </a:cxn>
              <a:cxn ang="0">
                <a:pos x="connsiteX9187" y="connsiteY9187"/>
              </a:cxn>
              <a:cxn ang="0">
                <a:pos x="connsiteX9188" y="connsiteY9188"/>
              </a:cxn>
              <a:cxn ang="0">
                <a:pos x="connsiteX9189" y="connsiteY9189"/>
              </a:cxn>
              <a:cxn ang="0">
                <a:pos x="connsiteX9190" y="connsiteY9190"/>
              </a:cxn>
              <a:cxn ang="0">
                <a:pos x="connsiteX9191" y="connsiteY9191"/>
              </a:cxn>
              <a:cxn ang="0">
                <a:pos x="connsiteX9192" y="connsiteY9192"/>
              </a:cxn>
              <a:cxn ang="0">
                <a:pos x="connsiteX9193" y="connsiteY9193"/>
              </a:cxn>
              <a:cxn ang="0">
                <a:pos x="connsiteX9194" y="connsiteY9194"/>
              </a:cxn>
              <a:cxn ang="0">
                <a:pos x="connsiteX9195" y="connsiteY9195"/>
              </a:cxn>
              <a:cxn ang="0">
                <a:pos x="connsiteX9196" y="connsiteY9196"/>
              </a:cxn>
              <a:cxn ang="0">
                <a:pos x="connsiteX9197" y="connsiteY9197"/>
              </a:cxn>
              <a:cxn ang="0">
                <a:pos x="connsiteX9198" y="connsiteY9198"/>
              </a:cxn>
              <a:cxn ang="0">
                <a:pos x="connsiteX9199" y="connsiteY9199"/>
              </a:cxn>
              <a:cxn ang="0">
                <a:pos x="connsiteX9200" y="connsiteY9200"/>
              </a:cxn>
              <a:cxn ang="0">
                <a:pos x="connsiteX9201" y="connsiteY9201"/>
              </a:cxn>
              <a:cxn ang="0">
                <a:pos x="connsiteX9202" y="connsiteY9202"/>
              </a:cxn>
              <a:cxn ang="0">
                <a:pos x="connsiteX9203" y="connsiteY9203"/>
              </a:cxn>
              <a:cxn ang="0">
                <a:pos x="connsiteX9204" y="connsiteY9204"/>
              </a:cxn>
              <a:cxn ang="0">
                <a:pos x="connsiteX9205" y="connsiteY9205"/>
              </a:cxn>
              <a:cxn ang="0">
                <a:pos x="connsiteX9206" y="connsiteY9206"/>
              </a:cxn>
              <a:cxn ang="0">
                <a:pos x="connsiteX9207" y="connsiteY9207"/>
              </a:cxn>
              <a:cxn ang="0">
                <a:pos x="connsiteX9208" y="connsiteY9208"/>
              </a:cxn>
              <a:cxn ang="0">
                <a:pos x="connsiteX9209" y="connsiteY9209"/>
              </a:cxn>
              <a:cxn ang="0">
                <a:pos x="connsiteX9210" y="connsiteY9210"/>
              </a:cxn>
              <a:cxn ang="0">
                <a:pos x="connsiteX9211" y="connsiteY9211"/>
              </a:cxn>
              <a:cxn ang="0">
                <a:pos x="connsiteX9212" y="connsiteY9212"/>
              </a:cxn>
              <a:cxn ang="0">
                <a:pos x="connsiteX9213" y="connsiteY9213"/>
              </a:cxn>
              <a:cxn ang="0">
                <a:pos x="connsiteX9214" y="connsiteY9214"/>
              </a:cxn>
              <a:cxn ang="0">
                <a:pos x="connsiteX9215" y="connsiteY9215"/>
              </a:cxn>
              <a:cxn ang="0">
                <a:pos x="connsiteX9216" y="connsiteY9216"/>
              </a:cxn>
              <a:cxn ang="0">
                <a:pos x="connsiteX9217" y="connsiteY9217"/>
              </a:cxn>
              <a:cxn ang="0">
                <a:pos x="connsiteX9218" y="connsiteY9218"/>
              </a:cxn>
              <a:cxn ang="0">
                <a:pos x="connsiteX9219" y="connsiteY9219"/>
              </a:cxn>
              <a:cxn ang="0">
                <a:pos x="connsiteX9220" y="connsiteY9220"/>
              </a:cxn>
              <a:cxn ang="0">
                <a:pos x="connsiteX9221" y="connsiteY9221"/>
              </a:cxn>
              <a:cxn ang="0">
                <a:pos x="connsiteX9222" y="connsiteY9222"/>
              </a:cxn>
              <a:cxn ang="0">
                <a:pos x="connsiteX9223" y="connsiteY9223"/>
              </a:cxn>
              <a:cxn ang="0">
                <a:pos x="connsiteX9224" y="connsiteY9224"/>
              </a:cxn>
              <a:cxn ang="0">
                <a:pos x="connsiteX9225" y="connsiteY9225"/>
              </a:cxn>
              <a:cxn ang="0">
                <a:pos x="connsiteX9226" y="connsiteY9226"/>
              </a:cxn>
              <a:cxn ang="0">
                <a:pos x="connsiteX9227" y="connsiteY9227"/>
              </a:cxn>
              <a:cxn ang="0">
                <a:pos x="connsiteX9228" y="connsiteY9228"/>
              </a:cxn>
              <a:cxn ang="0">
                <a:pos x="connsiteX9229" y="connsiteY9229"/>
              </a:cxn>
              <a:cxn ang="0">
                <a:pos x="connsiteX9230" y="connsiteY9230"/>
              </a:cxn>
              <a:cxn ang="0">
                <a:pos x="connsiteX9231" y="connsiteY9231"/>
              </a:cxn>
              <a:cxn ang="0">
                <a:pos x="connsiteX9232" y="connsiteY9232"/>
              </a:cxn>
              <a:cxn ang="0">
                <a:pos x="connsiteX9233" y="connsiteY9233"/>
              </a:cxn>
              <a:cxn ang="0">
                <a:pos x="connsiteX9234" y="connsiteY9234"/>
              </a:cxn>
              <a:cxn ang="0">
                <a:pos x="connsiteX9235" y="connsiteY9235"/>
              </a:cxn>
              <a:cxn ang="0">
                <a:pos x="connsiteX9236" y="connsiteY9236"/>
              </a:cxn>
              <a:cxn ang="0">
                <a:pos x="connsiteX9237" y="connsiteY9237"/>
              </a:cxn>
              <a:cxn ang="0">
                <a:pos x="connsiteX9238" y="connsiteY9238"/>
              </a:cxn>
              <a:cxn ang="0">
                <a:pos x="connsiteX9239" y="connsiteY9239"/>
              </a:cxn>
              <a:cxn ang="0">
                <a:pos x="connsiteX9240" y="connsiteY9240"/>
              </a:cxn>
              <a:cxn ang="0">
                <a:pos x="connsiteX9241" y="connsiteY9241"/>
              </a:cxn>
              <a:cxn ang="0">
                <a:pos x="connsiteX9242" y="connsiteY9242"/>
              </a:cxn>
              <a:cxn ang="0">
                <a:pos x="connsiteX9243" y="connsiteY9243"/>
              </a:cxn>
              <a:cxn ang="0">
                <a:pos x="connsiteX9244" y="connsiteY9244"/>
              </a:cxn>
              <a:cxn ang="0">
                <a:pos x="connsiteX9245" y="connsiteY9245"/>
              </a:cxn>
              <a:cxn ang="0">
                <a:pos x="connsiteX9246" y="connsiteY9246"/>
              </a:cxn>
              <a:cxn ang="0">
                <a:pos x="connsiteX9247" y="connsiteY9247"/>
              </a:cxn>
              <a:cxn ang="0">
                <a:pos x="connsiteX9248" y="connsiteY9248"/>
              </a:cxn>
              <a:cxn ang="0">
                <a:pos x="connsiteX9249" y="connsiteY9249"/>
              </a:cxn>
              <a:cxn ang="0">
                <a:pos x="connsiteX9250" y="connsiteY9250"/>
              </a:cxn>
              <a:cxn ang="0">
                <a:pos x="connsiteX9251" y="connsiteY9251"/>
              </a:cxn>
              <a:cxn ang="0">
                <a:pos x="connsiteX9252" y="connsiteY9252"/>
              </a:cxn>
              <a:cxn ang="0">
                <a:pos x="connsiteX9253" y="connsiteY9253"/>
              </a:cxn>
              <a:cxn ang="0">
                <a:pos x="connsiteX9254" y="connsiteY9254"/>
              </a:cxn>
              <a:cxn ang="0">
                <a:pos x="connsiteX9255" y="connsiteY9255"/>
              </a:cxn>
              <a:cxn ang="0">
                <a:pos x="connsiteX9256" y="connsiteY9256"/>
              </a:cxn>
              <a:cxn ang="0">
                <a:pos x="connsiteX9257" y="connsiteY9257"/>
              </a:cxn>
              <a:cxn ang="0">
                <a:pos x="connsiteX9258" y="connsiteY9258"/>
              </a:cxn>
              <a:cxn ang="0">
                <a:pos x="connsiteX9259" y="connsiteY9259"/>
              </a:cxn>
              <a:cxn ang="0">
                <a:pos x="connsiteX9260" y="connsiteY9260"/>
              </a:cxn>
              <a:cxn ang="0">
                <a:pos x="connsiteX9261" y="connsiteY9261"/>
              </a:cxn>
              <a:cxn ang="0">
                <a:pos x="connsiteX9262" y="connsiteY9262"/>
              </a:cxn>
              <a:cxn ang="0">
                <a:pos x="connsiteX9263" y="connsiteY9263"/>
              </a:cxn>
              <a:cxn ang="0">
                <a:pos x="connsiteX9264" y="connsiteY9264"/>
              </a:cxn>
              <a:cxn ang="0">
                <a:pos x="connsiteX9265" y="connsiteY9265"/>
              </a:cxn>
              <a:cxn ang="0">
                <a:pos x="connsiteX9266" y="connsiteY9266"/>
              </a:cxn>
              <a:cxn ang="0">
                <a:pos x="connsiteX9267" y="connsiteY9267"/>
              </a:cxn>
              <a:cxn ang="0">
                <a:pos x="connsiteX9268" y="connsiteY9268"/>
              </a:cxn>
              <a:cxn ang="0">
                <a:pos x="connsiteX9269" y="connsiteY9269"/>
              </a:cxn>
              <a:cxn ang="0">
                <a:pos x="connsiteX9270" y="connsiteY9270"/>
              </a:cxn>
              <a:cxn ang="0">
                <a:pos x="connsiteX9271" y="connsiteY9271"/>
              </a:cxn>
              <a:cxn ang="0">
                <a:pos x="connsiteX9272" y="connsiteY9272"/>
              </a:cxn>
              <a:cxn ang="0">
                <a:pos x="connsiteX9273" y="connsiteY9273"/>
              </a:cxn>
              <a:cxn ang="0">
                <a:pos x="connsiteX9274" y="connsiteY9274"/>
              </a:cxn>
              <a:cxn ang="0">
                <a:pos x="connsiteX9275" y="connsiteY9275"/>
              </a:cxn>
              <a:cxn ang="0">
                <a:pos x="connsiteX9276" y="connsiteY9276"/>
              </a:cxn>
              <a:cxn ang="0">
                <a:pos x="connsiteX9277" y="connsiteY9277"/>
              </a:cxn>
              <a:cxn ang="0">
                <a:pos x="connsiteX9278" y="connsiteY9278"/>
              </a:cxn>
              <a:cxn ang="0">
                <a:pos x="connsiteX9279" y="connsiteY9279"/>
              </a:cxn>
              <a:cxn ang="0">
                <a:pos x="connsiteX9280" y="connsiteY9280"/>
              </a:cxn>
              <a:cxn ang="0">
                <a:pos x="connsiteX9281" y="connsiteY9281"/>
              </a:cxn>
              <a:cxn ang="0">
                <a:pos x="connsiteX9282" y="connsiteY9282"/>
              </a:cxn>
              <a:cxn ang="0">
                <a:pos x="connsiteX9283" y="connsiteY9283"/>
              </a:cxn>
              <a:cxn ang="0">
                <a:pos x="connsiteX9284" y="connsiteY9284"/>
              </a:cxn>
              <a:cxn ang="0">
                <a:pos x="connsiteX9285" y="connsiteY9285"/>
              </a:cxn>
              <a:cxn ang="0">
                <a:pos x="connsiteX9286" y="connsiteY9286"/>
              </a:cxn>
              <a:cxn ang="0">
                <a:pos x="connsiteX9287" y="connsiteY9287"/>
              </a:cxn>
              <a:cxn ang="0">
                <a:pos x="connsiteX9288" y="connsiteY9288"/>
              </a:cxn>
              <a:cxn ang="0">
                <a:pos x="connsiteX9289" y="connsiteY9289"/>
              </a:cxn>
              <a:cxn ang="0">
                <a:pos x="connsiteX9290" y="connsiteY9290"/>
              </a:cxn>
              <a:cxn ang="0">
                <a:pos x="connsiteX9291" y="connsiteY9291"/>
              </a:cxn>
              <a:cxn ang="0">
                <a:pos x="connsiteX9292" y="connsiteY9292"/>
              </a:cxn>
              <a:cxn ang="0">
                <a:pos x="connsiteX9293" y="connsiteY9293"/>
              </a:cxn>
              <a:cxn ang="0">
                <a:pos x="connsiteX9294" y="connsiteY9294"/>
              </a:cxn>
              <a:cxn ang="0">
                <a:pos x="connsiteX9295" y="connsiteY9295"/>
              </a:cxn>
              <a:cxn ang="0">
                <a:pos x="connsiteX9296" y="connsiteY9296"/>
              </a:cxn>
              <a:cxn ang="0">
                <a:pos x="connsiteX9297" y="connsiteY9297"/>
              </a:cxn>
              <a:cxn ang="0">
                <a:pos x="connsiteX9298" y="connsiteY9298"/>
              </a:cxn>
              <a:cxn ang="0">
                <a:pos x="connsiteX9299" y="connsiteY9299"/>
              </a:cxn>
              <a:cxn ang="0">
                <a:pos x="connsiteX9300" y="connsiteY9300"/>
              </a:cxn>
              <a:cxn ang="0">
                <a:pos x="connsiteX9301" y="connsiteY9301"/>
              </a:cxn>
              <a:cxn ang="0">
                <a:pos x="connsiteX9302" y="connsiteY9302"/>
              </a:cxn>
              <a:cxn ang="0">
                <a:pos x="connsiteX9303" y="connsiteY9303"/>
              </a:cxn>
              <a:cxn ang="0">
                <a:pos x="connsiteX9304" y="connsiteY9304"/>
              </a:cxn>
              <a:cxn ang="0">
                <a:pos x="connsiteX9305" y="connsiteY9305"/>
              </a:cxn>
              <a:cxn ang="0">
                <a:pos x="connsiteX9306" y="connsiteY9306"/>
              </a:cxn>
              <a:cxn ang="0">
                <a:pos x="connsiteX9307" y="connsiteY9307"/>
              </a:cxn>
              <a:cxn ang="0">
                <a:pos x="connsiteX9308" y="connsiteY9308"/>
              </a:cxn>
              <a:cxn ang="0">
                <a:pos x="connsiteX9309" y="connsiteY9309"/>
              </a:cxn>
              <a:cxn ang="0">
                <a:pos x="connsiteX9310" y="connsiteY9310"/>
              </a:cxn>
              <a:cxn ang="0">
                <a:pos x="connsiteX9311" y="connsiteY9311"/>
              </a:cxn>
              <a:cxn ang="0">
                <a:pos x="connsiteX9312" y="connsiteY9312"/>
              </a:cxn>
              <a:cxn ang="0">
                <a:pos x="connsiteX9313" y="connsiteY9313"/>
              </a:cxn>
              <a:cxn ang="0">
                <a:pos x="connsiteX9314" y="connsiteY9314"/>
              </a:cxn>
              <a:cxn ang="0">
                <a:pos x="connsiteX9315" y="connsiteY9315"/>
              </a:cxn>
              <a:cxn ang="0">
                <a:pos x="connsiteX9316" y="connsiteY9316"/>
              </a:cxn>
              <a:cxn ang="0">
                <a:pos x="connsiteX9317" y="connsiteY9317"/>
              </a:cxn>
              <a:cxn ang="0">
                <a:pos x="connsiteX9318" y="connsiteY9318"/>
              </a:cxn>
              <a:cxn ang="0">
                <a:pos x="connsiteX9319" y="connsiteY9319"/>
              </a:cxn>
              <a:cxn ang="0">
                <a:pos x="connsiteX9320" y="connsiteY9320"/>
              </a:cxn>
              <a:cxn ang="0">
                <a:pos x="connsiteX9321" y="connsiteY9321"/>
              </a:cxn>
              <a:cxn ang="0">
                <a:pos x="connsiteX9322" y="connsiteY9322"/>
              </a:cxn>
              <a:cxn ang="0">
                <a:pos x="connsiteX9323" y="connsiteY9323"/>
              </a:cxn>
              <a:cxn ang="0">
                <a:pos x="connsiteX9324" y="connsiteY9324"/>
              </a:cxn>
              <a:cxn ang="0">
                <a:pos x="connsiteX9325" y="connsiteY9325"/>
              </a:cxn>
              <a:cxn ang="0">
                <a:pos x="connsiteX9326" y="connsiteY9326"/>
              </a:cxn>
              <a:cxn ang="0">
                <a:pos x="connsiteX9327" y="connsiteY9327"/>
              </a:cxn>
              <a:cxn ang="0">
                <a:pos x="connsiteX9328" y="connsiteY9328"/>
              </a:cxn>
              <a:cxn ang="0">
                <a:pos x="connsiteX9329" y="connsiteY9329"/>
              </a:cxn>
              <a:cxn ang="0">
                <a:pos x="connsiteX9330" y="connsiteY9330"/>
              </a:cxn>
              <a:cxn ang="0">
                <a:pos x="connsiteX9331" y="connsiteY9331"/>
              </a:cxn>
              <a:cxn ang="0">
                <a:pos x="connsiteX9332" y="connsiteY9332"/>
              </a:cxn>
              <a:cxn ang="0">
                <a:pos x="connsiteX9333" y="connsiteY9333"/>
              </a:cxn>
              <a:cxn ang="0">
                <a:pos x="connsiteX9334" y="connsiteY9334"/>
              </a:cxn>
              <a:cxn ang="0">
                <a:pos x="connsiteX9335" y="connsiteY9335"/>
              </a:cxn>
              <a:cxn ang="0">
                <a:pos x="connsiteX9336" y="connsiteY9336"/>
              </a:cxn>
              <a:cxn ang="0">
                <a:pos x="connsiteX9337" y="connsiteY9337"/>
              </a:cxn>
              <a:cxn ang="0">
                <a:pos x="connsiteX9338" y="connsiteY9338"/>
              </a:cxn>
              <a:cxn ang="0">
                <a:pos x="connsiteX9339" y="connsiteY9339"/>
              </a:cxn>
              <a:cxn ang="0">
                <a:pos x="connsiteX9340" y="connsiteY9340"/>
              </a:cxn>
              <a:cxn ang="0">
                <a:pos x="connsiteX9341" y="connsiteY9341"/>
              </a:cxn>
              <a:cxn ang="0">
                <a:pos x="connsiteX9342" y="connsiteY9342"/>
              </a:cxn>
              <a:cxn ang="0">
                <a:pos x="connsiteX9343" y="connsiteY9343"/>
              </a:cxn>
              <a:cxn ang="0">
                <a:pos x="connsiteX9344" y="connsiteY9344"/>
              </a:cxn>
              <a:cxn ang="0">
                <a:pos x="connsiteX9345" y="connsiteY9345"/>
              </a:cxn>
              <a:cxn ang="0">
                <a:pos x="connsiteX9346" y="connsiteY9346"/>
              </a:cxn>
              <a:cxn ang="0">
                <a:pos x="connsiteX9347" y="connsiteY9347"/>
              </a:cxn>
              <a:cxn ang="0">
                <a:pos x="connsiteX9348" y="connsiteY9348"/>
              </a:cxn>
              <a:cxn ang="0">
                <a:pos x="connsiteX9349" y="connsiteY9349"/>
              </a:cxn>
              <a:cxn ang="0">
                <a:pos x="connsiteX9350" y="connsiteY9350"/>
              </a:cxn>
              <a:cxn ang="0">
                <a:pos x="connsiteX9351" y="connsiteY9351"/>
              </a:cxn>
              <a:cxn ang="0">
                <a:pos x="connsiteX9352" y="connsiteY9352"/>
              </a:cxn>
              <a:cxn ang="0">
                <a:pos x="connsiteX9353" y="connsiteY9353"/>
              </a:cxn>
              <a:cxn ang="0">
                <a:pos x="connsiteX9354" y="connsiteY9354"/>
              </a:cxn>
              <a:cxn ang="0">
                <a:pos x="connsiteX9355" y="connsiteY9355"/>
              </a:cxn>
              <a:cxn ang="0">
                <a:pos x="connsiteX9356" y="connsiteY9356"/>
              </a:cxn>
              <a:cxn ang="0">
                <a:pos x="connsiteX9357" y="connsiteY9357"/>
              </a:cxn>
              <a:cxn ang="0">
                <a:pos x="connsiteX9358" y="connsiteY9358"/>
              </a:cxn>
              <a:cxn ang="0">
                <a:pos x="connsiteX9359" y="connsiteY9359"/>
              </a:cxn>
              <a:cxn ang="0">
                <a:pos x="connsiteX9360" y="connsiteY9360"/>
              </a:cxn>
              <a:cxn ang="0">
                <a:pos x="connsiteX9361" y="connsiteY9361"/>
              </a:cxn>
              <a:cxn ang="0">
                <a:pos x="connsiteX9362" y="connsiteY9362"/>
              </a:cxn>
              <a:cxn ang="0">
                <a:pos x="connsiteX9363" y="connsiteY9363"/>
              </a:cxn>
              <a:cxn ang="0">
                <a:pos x="connsiteX9364" y="connsiteY9364"/>
              </a:cxn>
              <a:cxn ang="0">
                <a:pos x="connsiteX9365" y="connsiteY9365"/>
              </a:cxn>
              <a:cxn ang="0">
                <a:pos x="connsiteX9366" y="connsiteY9366"/>
              </a:cxn>
              <a:cxn ang="0">
                <a:pos x="connsiteX9367" y="connsiteY9367"/>
              </a:cxn>
              <a:cxn ang="0">
                <a:pos x="connsiteX9368" y="connsiteY9368"/>
              </a:cxn>
              <a:cxn ang="0">
                <a:pos x="connsiteX9369" y="connsiteY9369"/>
              </a:cxn>
              <a:cxn ang="0">
                <a:pos x="connsiteX9370" y="connsiteY9370"/>
              </a:cxn>
              <a:cxn ang="0">
                <a:pos x="connsiteX9371" y="connsiteY9371"/>
              </a:cxn>
              <a:cxn ang="0">
                <a:pos x="connsiteX9372" y="connsiteY9372"/>
              </a:cxn>
              <a:cxn ang="0">
                <a:pos x="connsiteX9373" y="connsiteY9373"/>
              </a:cxn>
              <a:cxn ang="0">
                <a:pos x="connsiteX9374" y="connsiteY9374"/>
              </a:cxn>
              <a:cxn ang="0">
                <a:pos x="connsiteX9375" y="connsiteY9375"/>
              </a:cxn>
              <a:cxn ang="0">
                <a:pos x="connsiteX9376" y="connsiteY9376"/>
              </a:cxn>
              <a:cxn ang="0">
                <a:pos x="connsiteX9377" y="connsiteY9377"/>
              </a:cxn>
              <a:cxn ang="0">
                <a:pos x="connsiteX9378" y="connsiteY9378"/>
              </a:cxn>
              <a:cxn ang="0">
                <a:pos x="connsiteX9379" y="connsiteY9379"/>
              </a:cxn>
              <a:cxn ang="0">
                <a:pos x="connsiteX9380" y="connsiteY9380"/>
              </a:cxn>
              <a:cxn ang="0">
                <a:pos x="connsiteX9381" y="connsiteY9381"/>
              </a:cxn>
              <a:cxn ang="0">
                <a:pos x="connsiteX9382" y="connsiteY9382"/>
              </a:cxn>
              <a:cxn ang="0">
                <a:pos x="connsiteX9383" y="connsiteY9383"/>
              </a:cxn>
              <a:cxn ang="0">
                <a:pos x="connsiteX9384" y="connsiteY9384"/>
              </a:cxn>
              <a:cxn ang="0">
                <a:pos x="connsiteX9385" y="connsiteY9385"/>
              </a:cxn>
              <a:cxn ang="0">
                <a:pos x="connsiteX9386" y="connsiteY9386"/>
              </a:cxn>
              <a:cxn ang="0">
                <a:pos x="connsiteX9387" y="connsiteY9387"/>
              </a:cxn>
              <a:cxn ang="0">
                <a:pos x="connsiteX9388" y="connsiteY9388"/>
              </a:cxn>
              <a:cxn ang="0">
                <a:pos x="connsiteX9389" y="connsiteY9389"/>
              </a:cxn>
              <a:cxn ang="0">
                <a:pos x="connsiteX9390" y="connsiteY9390"/>
              </a:cxn>
              <a:cxn ang="0">
                <a:pos x="connsiteX9391" y="connsiteY9391"/>
              </a:cxn>
              <a:cxn ang="0">
                <a:pos x="connsiteX9392" y="connsiteY9392"/>
              </a:cxn>
              <a:cxn ang="0">
                <a:pos x="connsiteX9393" y="connsiteY9393"/>
              </a:cxn>
              <a:cxn ang="0">
                <a:pos x="connsiteX9394" y="connsiteY9394"/>
              </a:cxn>
              <a:cxn ang="0">
                <a:pos x="connsiteX9395" y="connsiteY9395"/>
              </a:cxn>
              <a:cxn ang="0">
                <a:pos x="connsiteX9396" y="connsiteY9396"/>
              </a:cxn>
              <a:cxn ang="0">
                <a:pos x="connsiteX9397" y="connsiteY9397"/>
              </a:cxn>
              <a:cxn ang="0">
                <a:pos x="connsiteX9398" y="connsiteY9398"/>
              </a:cxn>
              <a:cxn ang="0">
                <a:pos x="connsiteX9399" y="connsiteY9399"/>
              </a:cxn>
              <a:cxn ang="0">
                <a:pos x="connsiteX9400" y="connsiteY9400"/>
              </a:cxn>
              <a:cxn ang="0">
                <a:pos x="connsiteX9401" y="connsiteY9401"/>
              </a:cxn>
              <a:cxn ang="0">
                <a:pos x="connsiteX9402" y="connsiteY9402"/>
              </a:cxn>
              <a:cxn ang="0">
                <a:pos x="connsiteX9403" y="connsiteY9403"/>
              </a:cxn>
              <a:cxn ang="0">
                <a:pos x="connsiteX9404" y="connsiteY9404"/>
              </a:cxn>
              <a:cxn ang="0">
                <a:pos x="connsiteX9405" y="connsiteY9405"/>
              </a:cxn>
              <a:cxn ang="0">
                <a:pos x="connsiteX9406" y="connsiteY9406"/>
              </a:cxn>
              <a:cxn ang="0">
                <a:pos x="connsiteX9407" y="connsiteY9407"/>
              </a:cxn>
              <a:cxn ang="0">
                <a:pos x="connsiteX9408" y="connsiteY9408"/>
              </a:cxn>
              <a:cxn ang="0">
                <a:pos x="connsiteX9409" y="connsiteY9409"/>
              </a:cxn>
              <a:cxn ang="0">
                <a:pos x="connsiteX9410" y="connsiteY9410"/>
              </a:cxn>
              <a:cxn ang="0">
                <a:pos x="connsiteX9411" y="connsiteY9411"/>
              </a:cxn>
              <a:cxn ang="0">
                <a:pos x="connsiteX9412" y="connsiteY9412"/>
              </a:cxn>
              <a:cxn ang="0">
                <a:pos x="connsiteX9413" y="connsiteY9413"/>
              </a:cxn>
              <a:cxn ang="0">
                <a:pos x="connsiteX9414" y="connsiteY9414"/>
              </a:cxn>
              <a:cxn ang="0">
                <a:pos x="connsiteX9415" y="connsiteY9415"/>
              </a:cxn>
              <a:cxn ang="0">
                <a:pos x="connsiteX9416" y="connsiteY9416"/>
              </a:cxn>
              <a:cxn ang="0">
                <a:pos x="connsiteX9417" y="connsiteY9417"/>
              </a:cxn>
              <a:cxn ang="0">
                <a:pos x="connsiteX9418" y="connsiteY9418"/>
              </a:cxn>
              <a:cxn ang="0">
                <a:pos x="connsiteX9419" y="connsiteY9419"/>
              </a:cxn>
              <a:cxn ang="0">
                <a:pos x="connsiteX9420" y="connsiteY9420"/>
              </a:cxn>
              <a:cxn ang="0">
                <a:pos x="connsiteX9421" y="connsiteY9421"/>
              </a:cxn>
              <a:cxn ang="0">
                <a:pos x="connsiteX9422" y="connsiteY9422"/>
              </a:cxn>
              <a:cxn ang="0">
                <a:pos x="connsiteX9423" y="connsiteY9423"/>
              </a:cxn>
              <a:cxn ang="0">
                <a:pos x="connsiteX9424" y="connsiteY9424"/>
              </a:cxn>
              <a:cxn ang="0">
                <a:pos x="connsiteX9425" y="connsiteY9425"/>
              </a:cxn>
              <a:cxn ang="0">
                <a:pos x="connsiteX9426" y="connsiteY9426"/>
              </a:cxn>
              <a:cxn ang="0">
                <a:pos x="connsiteX9427" y="connsiteY9427"/>
              </a:cxn>
              <a:cxn ang="0">
                <a:pos x="connsiteX9428" y="connsiteY9428"/>
              </a:cxn>
              <a:cxn ang="0">
                <a:pos x="connsiteX9429" y="connsiteY9429"/>
              </a:cxn>
              <a:cxn ang="0">
                <a:pos x="connsiteX9430" y="connsiteY9430"/>
              </a:cxn>
              <a:cxn ang="0">
                <a:pos x="connsiteX9431" y="connsiteY9431"/>
              </a:cxn>
              <a:cxn ang="0">
                <a:pos x="connsiteX9432" y="connsiteY9432"/>
              </a:cxn>
              <a:cxn ang="0">
                <a:pos x="connsiteX9433" y="connsiteY9433"/>
              </a:cxn>
              <a:cxn ang="0">
                <a:pos x="connsiteX9434" y="connsiteY9434"/>
              </a:cxn>
              <a:cxn ang="0">
                <a:pos x="connsiteX9435" y="connsiteY9435"/>
              </a:cxn>
              <a:cxn ang="0">
                <a:pos x="connsiteX9436" y="connsiteY9436"/>
              </a:cxn>
              <a:cxn ang="0">
                <a:pos x="connsiteX9437" y="connsiteY9437"/>
              </a:cxn>
              <a:cxn ang="0">
                <a:pos x="connsiteX9438" y="connsiteY9438"/>
              </a:cxn>
              <a:cxn ang="0">
                <a:pos x="connsiteX9439" y="connsiteY9439"/>
              </a:cxn>
              <a:cxn ang="0">
                <a:pos x="connsiteX9440" y="connsiteY9440"/>
              </a:cxn>
              <a:cxn ang="0">
                <a:pos x="connsiteX9441" y="connsiteY9441"/>
              </a:cxn>
              <a:cxn ang="0">
                <a:pos x="connsiteX9442" y="connsiteY9442"/>
              </a:cxn>
              <a:cxn ang="0">
                <a:pos x="connsiteX9443" y="connsiteY9443"/>
              </a:cxn>
              <a:cxn ang="0">
                <a:pos x="connsiteX9444" y="connsiteY9444"/>
              </a:cxn>
              <a:cxn ang="0">
                <a:pos x="connsiteX9445" y="connsiteY9445"/>
              </a:cxn>
              <a:cxn ang="0">
                <a:pos x="connsiteX9446" y="connsiteY9446"/>
              </a:cxn>
              <a:cxn ang="0">
                <a:pos x="connsiteX9447" y="connsiteY9447"/>
              </a:cxn>
              <a:cxn ang="0">
                <a:pos x="connsiteX9448" y="connsiteY9448"/>
              </a:cxn>
              <a:cxn ang="0">
                <a:pos x="connsiteX9449" y="connsiteY9449"/>
              </a:cxn>
              <a:cxn ang="0">
                <a:pos x="connsiteX9450" y="connsiteY9450"/>
              </a:cxn>
              <a:cxn ang="0">
                <a:pos x="connsiteX9451" y="connsiteY9451"/>
              </a:cxn>
              <a:cxn ang="0">
                <a:pos x="connsiteX9452" y="connsiteY9452"/>
              </a:cxn>
              <a:cxn ang="0">
                <a:pos x="connsiteX9453" y="connsiteY9453"/>
              </a:cxn>
              <a:cxn ang="0">
                <a:pos x="connsiteX9454" y="connsiteY9454"/>
              </a:cxn>
              <a:cxn ang="0">
                <a:pos x="connsiteX9455" y="connsiteY9455"/>
              </a:cxn>
              <a:cxn ang="0">
                <a:pos x="connsiteX9456" y="connsiteY9456"/>
              </a:cxn>
              <a:cxn ang="0">
                <a:pos x="connsiteX9457" y="connsiteY9457"/>
              </a:cxn>
              <a:cxn ang="0">
                <a:pos x="connsiteX9458" y="connsiteY9458"/>
              </a:cxn>
              <a:cxn ang="0">
                <a:pos x="connsiteX9459" y="connsiteY9459"/>
              </a:cxn>
              <a:cxn ang="0">
                <a:pos x="connsiteX9460" y="connsiteY9460"/>
              </a:cxn>
              <a:cxn ang="0">
                <a:pos x="connsiteX9461" y="connsiteY9461"/>
              </a:cxn>
              <a:cxn ang="0">
                <a:pos x="connsiteX9462" y="connsiteY9462"/>
              </a:cxn>
              <a:cxn ang="0">
                <a:pos x="connsiteX9463" y="connsiteY9463"/>
              </a:cxn>
              <a:cxn ang="0">
                <a:pos x="connsiteX9464" y="connsiteY9464"/>
              </a:cxn>
              <a:cxn ang="0">
                <a:pos x="connsiteX9465" y="connsiteY9465"/>
              </a:cxn>
              <a:cxn ang="0">
                <a:pos x="connsiteX9466" y="connsiteY9466"/>
              </a:cxn>
              <a:cxn ang="0">
                <a:pos x="connsiteX9467" y="connsiteY9467"/>
              </a:cxn>
              <a:cxn ang="0">
                <a:pos x="connsiteX9468" y="connsiteY9468"/>
              </a:cxn>
              <a:cxn ang="0">
                <a:pos x="connsiteX9469" y="connsiteY9469"/>
              </a:cxn>
              <a:cxn ang="0">
                <a:pos x="connsiteX9470" y="connsiteY9470"/>
              </a:cxn>
              <a:cxn ang="0">
                <a:pos x="connsiteX9471" y="connsiteY9471"/>
              </a:cxn>
              <a:cxn ang="0">
                <a:pos x="connsiteX9472" y="connsiteY9472"/>
              </a:cxn>
              <a:cxn ang="0">
                <a:pos x="connsiteX9473" y="connsiteY9473"/>
              </a:cxn>
              <a:cxn ang="0">
                <a:pos x="connsiteX9474" y="connsiteY9474"/>
              </a:cxn>
              <a:cxn ang="0">
                <a:pos x="connsiteX9475" y="connsiteY9475"/>
              </a:cxn>
              <a:cxn ang="0">
                <a:pos x="connsiteX9476" y="connsiteY9476"/>
              </a:cxn>
              <a:cxn ang="0">
                <a:pos x="connsiteX9477" y="connsiteY9477"/>
              </a:cxn>
              <a:cxn ang="0">
                <a:pos x="connsiteX9478" y="connsiteY9478"/>
              </a:cxn>
              <a:cxn ang="0">
                <a:pos x="connsiteX9479" y="connsiteY9479"/>
              </a:cxn>
              <a:cxn ang="0">
                <a:pos x="connsiteX9480" y="connsiteY9480"/>
              </a:cxn>
              <a:cxn ang="0">
                <a:pos x="connsiteX9481" y="connsiteY9481"/>
              </a:cxn>
              <a:cxn ang="0">
                <a:pos x="connsiteX9482" y="connsiteY9482"/>
              </a:cxn>
              <a:cxn ang="0">
                <a:pos x="connsiteX9483" y="connsiteY9483"/>
              </a:cxn>
              <a:cxn ang="0">
                <a:pos x="connsiteX9484" y="connsiteY9484"/>
              </a:cxn>
              <a:cxn ang="0">
                <a:pos x="connsiteX9485" y="connsiteY9485"/>
              </a:cxn>
              <a:cxn ang="0">
                <a:pos x="connsiteX9486" y="connsiteY9486"/>
              </a:cxn>
              <a:cxn ang="0">
                <a:pos x="connsiteX9487" y="connsiteY9487"/>
              </a:cxn>
              <a:cxn ang="0">
                <a:pos x="connsiteX9488" y="connsiteY9488"/>
              </a:cxn>
              <a:cxn ang="0">
                <a:pos x="connsiteX9489" y="connsiteY9489"/>
              </a:cxn>
              <a:cxn ang="0">
                <a:pos x="connsiteX9490" y="connsiteY9490"/>
              </a:cxn>
              <a:cxn ang="0">
                <a:pos x="connsiteX9491" y="connsiteY9491"/>
              </a:cxn>
              <a:cxn ang="0">
                <a:pos x="connsiteX9492" y="connsiteY9492"/>
              </a:cxn>
              <a:cxn ang="0">
                <a:pos x="connsiteX9493" y="connsiteY9493"/>
              </a:cxn>
              <a:cxn ang="0">
                <a:pos x="connsiteX9494" y="connsiteY9494"/>
              </a:cxn>
              <a:cxn ang="0">
                <a:pos x="connsiteX9495" y="connsiteY9495"/>
              </a:cxn>
              <a:cxn ang="0">
                <a:pos x="connsiteX9496" y="connsiteY9496"/>
              </a:cxn>
              <a:cxn ang="0">
                <a:pos x="connsiteX9497" y="connsiteY9497"/>
              </a:cxn>
              <a:cxn ang="0">
                <a:pos x="connsiteX9498" y="connsiteY9498"/>
              </a:cxn>
              <a:cxn ang="0">
                <a:pos x="connsiteX9499" y="connsiteY9499"/>
              </a:cxn>
              <a:cxn ang="0">
                <a:pos x="connsiteX9500" y="connsiteY9500"/>
              </a:cxn>
              <a:cxn ang="0">
                <a:pos x="connsiteX9501" y="connsiteY9501"/>
              </a:cxn>
              <a:cxn ang="0">
                <a:pos x="connsiteX9502" y="connsiteY9502"/>
              </a:cxn>
              <a:cxn ang="0">
                <a:pos x="connsiteX9503" y="connsiteY9503"/>
              </a:cxn>
              <a:cxn ang="0">
                <a:pos x="connsiteX9504" y="connsiteY9504"/>
              </a:cxn>
              <a:cxn ang="0">
                <a:pos x="connsiteX9505" y="connsiteY9505"/>
              </a:cxn>
              <a:cxn ang="0">
                <a:pos x="connsiteX9506" y="connsiteY9506"/>
              </a:cxn>
              <a:cxn ang="0">
                <a:pos x="connsiteX9507" y="connsiteY9507"/>
              </a:cxn>
              <a:cxn ang="0">
                <a:pos x="connsiteX9508" y="connsiteY9508"/>
              </a:cxn>
              <a:cxn ang="0">
                <a:pos x="connsiteX9509" y="connsiteY9509"/>
              </a:cxn>
              <a:cxn ang="0">
                <a:pos x="connsiteX9510" y="connsiteY9510"/>
              </a:cxn>
              <a:cxn ang="0">
                <a:pos x="connsiteX9511" y="connsiteY9511"/>
              </a:cxn>
              <a:cxn ang="0">
                <a:pos x="connsiteX9512" y="connsiteY9512"/>
              </a:cxn>
              <a:cxn ang="0">
                <a:pos x="connsiteX9513" y="connsiteY9513"/>
              </a:cxn>
              <a:cxn ang="0">
                <a:pos x="connsiteX9514" y="connsiteY9514"/>
              </a:cxn>
              <a:cxn ang="0">
                <a:pos x="connsiteX9515" y="connsiteY9515"/>
              </a:cxn>
              <a:cxn ang="0">
                <a:pos x="connsiteX9516" y="connsiteY9516"/>
              </a:cxn>
              <a:cxn ang="0">
                <a:pos x="connsiteX9517" y="connsiteY9517"/>
              </a:cxn>
              <a:cxn ang="0">
                <a:pos x="connsiteX9518" y="connsiteY9518"/>
              </a:cxn>
              <a:cxn ang="0">
                <a:pos x="connsiteX9519" y="connsiteY9519"/>
              </a:cxn>
              <a:cxn ang="0">
                <a:pos x="connsiteX9520" y="connsiteY9520"/>
              </a:cxn>
              <a:cxn ang="0">
                <a:pos x="connsiteX9521" y="connsiteY9521"/>
              </a:cxn>
              <a:cxn ang="0">
                <a:pos x="connsiteX9522" y="connsiteY9522"/>
              </a:cxn>
              <a:cxn ang="0">
                <a:pos x="connsiteX9523" y="connsiteY9523"/>
              </a:cxn>
              <a:cxn ang="0">
                <a:pos x="connsiteX9524" y="connsiteY9524"/>
              </a:cxn>
              <a:cxn ang="0">
                <a:pos x="connsiteX9525" y="connsiteY9525"/>
              </a:cxn>
              <a:cxn ang="0">
                <a:pos x="connsiteX9526" y="connsiteY9526"/>
              </a:cxn>
              <a:cxn ang="0">
                <a:pos x="connsiteX9527" y="connsiteY9527"/>
              </a:cxn>
              <a:cxn ang="0">
                <a:pos x="connsiteX9528" y="connsiteY9528"/>
              </a:cxn>
              <a:cxn ang="0">
                <a:pos x="connsiteX9529" y="connsiteY9529"/>
              </a:cxn>
              <a:cxn ang="0">
                <a:pos x="connsiteX9530" y="connsiteY9530"/>
              </a:cxn>
              <a:cxn ang="0">
                <a:pos x="connsiteX9531" y="connsiteY9531"/>
              </a:cxn>
              <a:cxn ang="0">
                <a:pos x="connsiteX9532" y="connsiteY9532"/>
              </a:cxn>
              <a:cxn ang="0">
                <a:pos x="connsiteX9533" y="connsiteY9533"/>
              </a:cxn>
              <a:cxn ang="0">
                <a:pos x="connsiteX9534" y="connsiteY9534"/>
              </a:cxn>
              <a:cxn ang="0">
                <a:pos x="connsiteX9535" y="connsiteY9535"/>
              </a:cxn>
              <a:cxn ang="0">
                <a:pos x="connsiteX9536" y="connsiteY9536"/>
              </a:cxn>
              <a:cxn ang="0">
                <a:pos x="connsiteX9537" y="connsiteY9537"/>
              </a:cxn>
              <a:cxn ang="0">
                <a:pos x="connsiteX9538" y="connsiteY9538"/>
              </a:cxn>
              <a:cxn ang="0">
                <a:pos x="connsiteX9539" y="connsiteY9539"/>
              </a:cxn>
              <a:cxn ang="0">
                <a:pos x="connsiteX9540" y="connsiteY9540"/>
              </a:cxn>
              <a:cxn ang="0">
                <a:pos x="connsiteX9541" y="connsiteY9541"/>
              </a:cxn>
              <a:cxn ang="0">
                <a:pos x="connsiteX9542" y="connsiteY9542"/>
              </a:cxn>
              <a:cxn ang="0">
                <a:pos x="connsiteX9543" y="connsiteY9543"/>
              </a:cxn>
              <a:cxn ang="0">
                <a:pos x="connsiteX9544" y="connsiteY9544"/>
              </a:cxn>
              <a:cxn ang="0">
                <a:pos x="connsiteX9545" y="connsiteY9545"/>
              </a:cxn>
              <a:cxn ang="0">
                <a:pos x="connsiteX9546" y="connsiteY9546"/>
              </a:cxn>
              <a:cxn ang="0">
                <a:pos x="connsiteX9547" y="connsiteY9547"/>
              </a:cxn>
              <a:cxn ang="0">
                <a:pos x="connsiteX9548" y="connsiteY9548"/>
              </a:cxn>
              <a:cxn ang="0">
                <a:pos x="connsiteX9549" y="connsiteY9549"/>
              </a:cxn>
              <a:cxn ang="0">
                <a:pos x="connsiteX9550" y="connsiteY9550"/>
              </a:cxn>
              <a:cxn ang="0">
                <a:pos x="connsiteX9551" y="connsiteY9551"/>
              </a:cxn>
              <a:cxn ang="0">
                <a:pos x="connsiteX9552" y="connsiteY9552"/>
              </a:cxn>
              <a:cxn ang="0">
                <a:pos x="connsiteX9553" y="connsiteY9553"/>
              </a:cxn>
              <a:cxn ang="0">
                <a:pos x="connsiteX9554" y="connsiteY9554"/>
              </a:cxn>
              <a:cxn ang="0">
                <a:pos x="connsiteX9555" y="connsiteY9555"/>
              </a:cxn>
              <a:cxn ang="0">
                <a:pos x="connsiteX9556" y="connsiteY9556"/>
              </a:cxn>
              <a:cxn ang="0">
                <a:pos x="connsiteX9557" y="connsiteY9557"/>
              </a:cxn>
              <a:cxn ang="0">
                <a:pos x="connsiteX9558" y="connsiteY9558"/>
              </a:cxn>
              <a:cxn ang="0">
                <a:pos x="connsiteX9559" y="connsiteY9559"/>
              </a:cxn>
              <a:cxn ang="0">
                <a:pos x="connsiteX9560" y="connsiteY9560"/>
              </a:cxn>
              <a:cxn ang="0">
                <a:pos x="connsiteX9561" y="connsiteY9561"/>
              </a:cxn>
              <a:cxn ang="0">
                <a:pos x="connsiteX9562" y="connsiteY9562"/>
              </a:cxn>
              <a:cxn ang="0">
                <a:pos x="connsiteX9563" y="connsiteY9563"/>
              </a:cxn>
              <a:cxn ang="0">
                <a:pos x="connsiteX9564" y="connsiteY9564"/>
              </a:cxn>
              <a:cxn ang="0">
                <a:pos x="connsiteX9565" y="connsiteY9565"/>
              </a:cxn>
              <a:cxn ang="0">
                <a:pos x="connsiteX9566" y="connsiteY9566"/>
              </a:cxn>
              <a:cxn ang="0">
                <a:pos x="connsiteX9567" y="connsiteY9567"/>
              </a:cxn>
              <a:cxn ang="0">
                <a:pos x="connsiteX9568" y="connsiteY9568"/>
              </a:cxn>
              <a:cxn ang="0">
                <a:pos x="connsiteX9569" y="connsiteY9569"/>
              </a:cxn>
              <a:cxn ang="0">
                <a:pos x="connsiteX9570" y="connsiteY9570"/>
              </a:cxn>
              <a:cxn ang="0">
                <a:pos x="connsiteX9571" y="connsiteY9571"/>
              </a:cxn>
              <a:cxn ang="0">
                <a:pos x="connsiteX9572" y="connsiteY9572"/>
              </a:cxn>
              <a:cxn ang="0">
                <a:pos x="connsiteX9573" y="connsiteY9573"/>
              </a:cxn>
              <a:cxn ang="0">
                <a:pos x="connsiteX9574" y="connsiteY9574"/>
              </a:cxn>
              <a:cxn ang="0">
                <a:pos x="connsiteX9575" y="connsiteY9575"/>
              </a:cxn>
              <a:cxn ang="0">
                <a:pos x="connsiteX9576" y="connsiteY9576"/>
              </a:cxn>
              <a:cxn ang="0">
                <a:pos x="connsiteX9577" y="connsiteY9577"/>
              </a:cxn>
              <a:cxn ang="0">
                <a:pos x="connsiteX9578" y="connsiteY9578"/>
              </a:cxn>
              <a:cxn ang="0">
                <a:pos x="connsiteX9579" y="connsiteY9579"/>
              </a:cxn>
              <a:cxn ang="0">
                <a:pos x="connsiteX9580" y="connsiteY9580"/>
              </a:cxn>
              <a:cxn ang="0">
                <a:pos x="connsiteX9581" y="connsiteY9581"/>
              </a:cxn>
              <a:cxn ang="0">
                <a:pos x="connsiteX9582" y="connsiteY9582"/>
              </a:cxn>
              <a:cxn ang="0">
                <a:pos x="connsiteX9583" y="connsiteY9583"/>
              </a:cxn>
              <a:cxn ang="0">
                <a:pos x="connsiteX9584" y="connsiteY9584"/>
              </a:cxn>
              <a:cxn ang="0">
                <a:pos x="connsiteX9585" y="connsiteY9585"/>
              </a:cxn>
              <a:cxn ang="0">
                <a:pos x="connsiteX9586" y="connsiteY9586"/>
              </a:cxn>
              <a:cxn ang="0">
                <a:pos x="connsiteX9587" y="connsiteY9587"/>
              </a:cxn>
              <a:cxn ang="0">
                <a:pos x="connsiteX9588" y="connsiteY9588"/>
              </a:cxn>
              <a:cxn ang="0">
                <a:pos x="connsiteX9589" y="connsiteY9589"/>
              </a:cxn>
              <a:cxn ang="0">
                <a:pos x="connsiteX9590" y="connsiteY9590"/>
              </a:cxn>
              <a:cxn ang="0">
                <a:pos x="connsiteX9591" y="connsiteY9591"/>
              </a:cxn>
              <a:cxn ang="0">
                <a:pos x="connsiteX9592" y="connsiteY9592"/>
              </a:cxn>
              <a:cxn ang="0">
                <a:pos x="connsiteX9593" y="connsiteY9593"/>
              </a:cxn>
              <a:cxn ang="0">
                <a:pos x="connsiteX9594" y="connsiteY9594"/>
              </a:cxn>
              <a:cxn ang="0">
                <a:pos x="connsiteX9595" y="connsiteY9595"/>
              </a:cxn>
              <a:cxn ang="0">
                <a:pos x="connsiteX9596" y="connsiteY9596"/>
              </a:cxn>
              <a:cxn ang="0">
                <a:pos x="connsiteX9597" y="connsiteY9597"/>
              </a:cxn>
              <a:cxn ang="0">
                <a:pos x="connsiteX9598" y="connsiteY9598"/>
              </a:cxn>
              <a:cxn ang="0">
                <a:pos x="connsiteX9599" y="connsiteY9599"/>
              </a:cxn>
              <a:cxn ang="0">
                <a:pos x="connsiteX9600" y="connsiteY9600"/>
              </a:cxn>
              <a:cxn ang="0">
                <a:pos x="connsiteX9601" y="connsiteY9601"/>
              </a:cxn>
              <a:cxn ang="0">
                <a:pos x="connsiteX9602" y="connsiteY9602"/>
              </a:cxn>
              <a:cxn ang="0">
                <a:pos x="connsiteX9603" y="connsiteY9603"/>
              </a:cxn>
              <a:cxn ang="0">
                <a:pos x="connsiteX9604" y="connsiteY9604"/>
              </a:cxn>
              <a:cxn ang="0">
                <a:pos x="connsiteX9605" y="connsiteY9605"/>
              </a:cxn>
              <a:cxn ang="0">
                <a:pos x="connsiteX9606" y="connsiteY9606"/>
              </a:cxn>
              <a:cxn ang="0">
                <a:pos x="connsiteX9607" y="connsiteY9607"/>
              </a:cxn>
              <a:cxn ang="0">
                <a:pos x="connsiteX9608" y="connsiteY9608"/>
              </a:cxn>
              <a:cxn ang="0">
                <a:pos x="connsiteX9609" y="connsiteY9609"/>
              </a:cxn>
              <a:cxn ang="0">
                <a:pos x="connsiteX9610" y="connsiteY9610"/>
              </a:cxn>
              <a:cxn ang="0">
                <a:pos x="connsiteX9611" y="connsiteY9611"/>
              </a:cxn>
              <a:cxn ang="0">
                <a:pos x="connsiteX9612" y="connsiteY9612"/>
              </a:cxn>
              <a:cxn ang="0">
                <a:pos x="connsiteX9613" y="connsiteY9613"/>
              </a:cxn>
              <a:cxn ang="0">
                <a:pos x="connsiteX9614" y="connsiteY9614"/>
              </a:cxn>
              <a:cxn ang="0">
                <a:pos x="connsiteX9615" y="connsiteY9615"/>
              </a:cxn>
              <a:cxn ang="0">
                <a:pos x="connsiteX9616" y="connsiteY9616"/>
              </a:cxn>
              <a:cxn ang="0">
                <a:pos x="connsiteX9617" y="connsiteY9617"/>
              </a:cxn>
              <a:cxn ang="0">
                <a:pos x="connsiteX9618" y="connsiteY9618"/>
              </a:cxn>
              <a:cxn ang="0">
                <a:pos x="connsiteX9619" y="connsiteY9619"/>
              </a:cxn>
              <a:cxn ang="0">
                <a:pos x="connsiteX9620" y="connsiteY9620"/>
              </a:cxn>
              <a:cxn ang="0">
                <a:pos x="connsiteX9621" y="connsiteY9621"/>
              </a:cxn>
              <a:cxn ang="0">
                <a:pos x="connsiteX9622" y="connsiteY9622"/>
              </a:cxn>
              <a:cxn ang="0">
                <a:pos x="connsiteX9623" y="connsiteY9623"/>
              </a:cxn>
              <a:cxn ang="0">
                <a:pos x="connsiteX9624" y="connsiteY9624"/>
              </a:cxn>
              <a:cxn ang="0">
                <a:pos x="connsiteX9625" y="connsiteY9625"/>
              </a:cxn>
              <a:cxn ang="0">
                <a:pos x="connsiteX9626" y="connsiteY9626"/>
              </a:cxn>
              <a:cxn ang="0">
                <a:pos x="connsiteX9627" y="connsiteY9627"/>
              </a:cxn>
              <a:cxn ang="0">
                <a:pos x="connsiteX9628" y="connsiteY9628"/>
              </a:cxn>
              <a:cxn ang="0">
                <a:pos x="connsiteX9629" y="connsiteY9629"/>
              </a:cxn>
              <a:cxn ang="0">
                <a:pos x="connsiteX9630" y="connsiteY9630"/>
              </a:cxn>
              <a:cxn ang="0">
                <a:pos x="connsiteX9631" y="connsiteY9631"/>
              </a:cxn>
              <a:cxn ang="0">
                <a:pos x="connsiteX9632" y="connsiteY9632"/>
              </a:cxn>
              <a:cxn ang="0">
                <a:pos x="connsiteX9633" y="connsiteY9633"/>
              </a:cxn>
              <a:cxn ang="0">
                <a:pos x="connsiteX9634" y="connsiteY9634"/>
              </a:cxn>
              <a:cxn ang="0">
                <a:pos x="connsiteX9635" y="connsiteY9635"/>
              </a:cxn>
              <a:cxn ang="0">
                <a:pos x="connsiteX9636" y="connsiteY9636"/>
              </a:cxn>
              <a:cxn ang="0">
                <a:pos x="connsiteX9637" y="connsiteY9637"/>
              </a:cxn>
              <a:cxn ang="0">
                <a:pos x="connsiteX9638" y="connsiteY9638"/>
              </a:cxn>
              <a:cxn ang="0">
                <a:pos x="connsiteX9639" y="connsiteY9639"/>
              </a:cxn>
              <a:cxn ang="0">
                <a:pos x="connsiteX9640" y="connsiteY9640"/>
              </a:cxn>
              <a:cxn ang="0">
                <a:pos x="connsiteX9641" y="connsiteY9641"/>
              </a:cxn>
              <a:cxn ang="0">
                <a:pos x="connsiteX9642" y="connsiteY9642"/>
              </a:cxn>
              <a:cxn ang="0">
                <a:pos x="connsiteX9643" y="connsiteY9643"/>
              </a:cxn>
              <a:cxn ang="0">
                <a:pos x="connsiteX9644" y="connsiteY9644"/>
              </a:cxn>
              <a:cxn ang="0">
                <a:pos x="connsiteX9645" y="connsiteY9645"/>
              </a:cxn>
              <a:cxn ang="0">
                <a:pos x="connsiteX9646" y="connsiteY9646"/>
              </a:cxn>
              <a:cxn ang="0">
                <a:pos x="connsiteX9647" y="connsiteY9647"/>
              </a:cxn>
              <a:cxn ang="0">
                <a:pos x="connsiteX9648" y="connsiteY9648"/>
              </a:cxn>
              <a:cxn ang="0">
                <a:pos x="connsiteX9649" y="connsiteY9649"/>
              </a:cxn>
              <a:cxn ang="0">
                <a:pos x="connsiteX9650" y="connsiteY9650"/>
              </a:cxn>
              <a:cxn ang="0">
                <a:pos x="connsiteX9651" y="connsiteY9651"/>
              </a:cxn>
              <a:cxn ang="0">
                <a:pos x="connsiteX9652" y="connsiteY9652"/>
              </a:cxn>
              <a:cxn ang="0">
                <a:pos x="connsiteX9653" y="connsiteY9653"/>
              </a:cxn>
              <a:cxn ang="0">
                <a:pos x="connsiteX9654" y="connsiteY9654"/>
              </a:cxn>
              <a:cxn ang="0">
                <a:pos x="connsiteX9655" y="connsiteY9655"/>
              </a:cxn>
              <a:cxn ang="0">
                <a:pos x="connsiteX9656" y="connsiteY9656"/>
              </a:cxn>
              <a:cxn ang="0">
                <a:pos x="connsiteX9657" y="connsiteY9657"/>
              </a:cxn>
              <a:cxn ang="0">
                <a:pos x="connsiteX9658" y="connsiteY9658"/>
              </a:cxn>
              <a:cxn ang="0">
                <a:pos x="connsiteX9659" y="connsiteY9659"/>
              </a:cxn>
              <a:cxn ang="0">
                <a:pos x="connsiteX9660" y="connsiteY9660"/>
              </a:cxn>
              <a:cxn ang="0">
                <a:pos x="connsiteX9661" y="connsiteY9661"/>
              </a:cxn>
              <a:cxn ang="0">
                <a:pos x="connsiteX9662" y="connsiteY9662"/>
              </a:cxn>
              <a:cxn ang="0">
                <a:pos x="connsiteX9663" y="connsiteY9663"/>
              </a:cxn>
              <a:cxn ang="0">
                <a:pos x="connsiteX9664" y="connsiteY9664"/>
              </a:cxn>
              <a:cxn ang="0">
                <a:pos x="connsiteX9665" y="connsiteY9665"/>
              </a:cxn>
              <a:cxn ang="0">
                <a:pos x="connsiteX9666" y="connsiteY9666"/>
              </a:cxn>
              <a:cxn ang="0">
                <a:pos x="connsiteX9667" y="connsiteY9667"/>
              </a:cxn>
              <a:cxn ang="0">
                <a:pos x="connsiteX9668" y="connsiteY9668"/>
              </a:cxn>
              <a:cxn ang="0">
                <a:pos x="connsiteX9669" y="connsiteY9669"/>
              </a:cxn>
              <a:cxn ang="0">
                <a:pos x="connsiteX9670" y="connsiteY9670"/>
              </a:cxn>
              <a:cxn ang="0">
                <a:pos x="connsiteX9671" y="connsiteY9671"/>
              </a:cxn>
              <a:cxn ang="0">
                <a:pos x="connsiteX9672" y="connsiteY9672"/>
              </a:cxn>
              <a:cxn ang="0">
                <a:pos x="connsiteX9673" y="connsiteY9673"/>
              </a:cxn>
              <a:cxn ang="0">
                <a:pos x="connsiteX9674" y="connsiteY9674"/>
              </a:cxn>
              <a:cxn ang="0">
                <a:pos x="connsiteX9675" y="connsiteY9675"/>
              </a:cxn>
              <a:cxn ang="0">
                <a:pos x="connsiteX9676" y="connsiteY9676"/>
              </a:cxn>
              <a:cxn ang="0">
                <a:pos x="connsiteX9677" y="connsiteY9677"/>
              </a:cxn>
              <a:cxn ang="0">
                <a:pos x="connsiteX9678" y="connsiteY9678"/>
              </a:cxn>
              <a:cxn ang="0">
                <a:pos x="connsiteX9679" y="connsiteY9679"/>
              </a:cxn>
              <a:cxn ang="0">
                <a:pos x="connsiteX9680" y="connsiteY9680"/>
              </a:cxn>
              <a:cxn ang="0">
                <a:pos x="connsiteX9681" y="connsiteY9681"/>
              </a:cxn>
              <a:cxn ang="0">
                <a:pos x="connsiteX9682" y="connsiteY9682"/>
              </a:cxn>
              <a:cxn ang="0">
                <a:pos x="connsiteX9683" y="connsiteY9683"/>
              </a:cxn>
              <a:cxn ang="0">
                <a:pos x="connsiteX9684" y="connsiteY9684"/>
              </a:cxn>
              <a:cxn ang="0">
                <a:pos x="connsiteX9685" y="connsiteY9685"/>
              </a:cxn>
              <a:cxn ang="0">
                <a:pos x="connsiteX9686" y="connsiteY9686"/>
              </a:cxn>
              <a:cxn ang="0">
                <a:pos x="connsiteX9687" y="connsiteY9687"/>
              </a:cxn>
              <a:cxn ang="0">
                <a:pos x="connsiteX9688" y="connsiteY9688"/>
              </a:cxn>
              <a:cxn ang="0">
                <a:pos x="connsiteX9689" y="connsiteY9689"/>
              </a:cxn>
              <a:cxn ang="0">
                <a:pos x="connsiteX9690" y="connsiteY9690"/>
              </a:cxn>
              <a:cxn ang="0">
                <a:pos x="connsiteX9691" y="connsiteY9691"/>
              </a:cxn>
              <a:cxn ang="0">
                <a:pos x="connsiteX9692" y="connsiteY9692"/>
              </a:cxn>
              <a:cxn ang="0">
                <a:pos x="connsiteX9693" y="connsiteY9693"/>
              </a:cxn>
              <a:cxn ang="0">
                <a:pos x="connsiteX9694" y="connsiteY9694"/>
              </a:cxn>
              <a:cxn ang="0">
                <a:pos x="connsiteX9695" y="connsiteY9695"/>
              </a:cxn>
              <a:cxn ang="0">
                <a:pos x="connsiteX9696" y="connsiteY9696"/>
              </a:cxn>
              <a:cxn ang="0">
                <a:pos x="connsiteX9697" y="connsiteY9697"/>
              </a:cxn>
              <a:cxn ang="0">
                <a:pos x="connsiteX9698" y="connsiteY9698"/>
              </a:cxn>
              <a:cxn ang="0">
                <a:pos x="connsiteX9699" y="connsiteY9699"/>
              </a:cxn>
              <a:cxn ang="0">
                <a:pos x="connsiteX9700" y="connsiteY9700"/>
              </a:cxn>
              <a:cxn ang="0">
                <a:pos x="connsiteX9701" y="connsiteY9701"/>
              </a:cxn>
              <a:cxn ang="0">
                <a:pos x="connsiteX9702" y="connsiteY9702"/>
              </a:cxn>
              <a:cxn ang="0">
                <a:pos x="connsiteX9703" y="connsiteY9703"/>
              </a:cxn>
              <a:cxn ang="0">
                <a:pos x="connsiteX9704" y="connsiteY9704"/>
              </a:cxn>
              <a:cxn ang="0">
                <a:pos x="connsiteX9705" y="connsiteY9705"/>
              </a:cxn>
              <a:cxn ang="0">
                <a:pos x="connsiteX9706" y="connsiteY9706"/>
              </a:cxn>
              <a:cxn ang="0">
                <a:pos x="connsiteX9707" y="connsiteY9707"/>
              </a:cxn>
              <a:cxn ang="0">
                <a:pos x="connsiteX9708" y="connsiteY9708"/>
              </a:cxn>
              <a:cxn ang="0">
                <a:pos x="connsiteX9709" y="connsiteY9709"/>
              </a:cxn>
              <a:cxn ang="0">
                <a:pos x="connsiteX9710" y="connsiteY9710"/>
              </a:cxn>
              <a:cxn ang="0">
                <a:pos x="connsiteX9711" y="connsiteY9711"/>
              </a:cxn>
              <a:cxn ang="0">
                <a:pos x="connsiteX9712" y="connsiteY9712"/>
              </a:cxn>
              <a:cxn ang="0">
                <a:pos x="connsiteX9713" y="connsiteY9713"/>
              </a:cxn>
              <a:cxn ang="0">
                <a:pos x="connsiteX9714" y="connsiteY9714"/>
              </a:cxn>
              <a:cxn ang="0">
                <a:pos x="connsiteX9715" y="connsiteY9715"/>
              </a:cxn>
              <a:cxn ang="0">
                <a:pos x="connsiteX9716" y="connsiteY9716"/>
              </a:cxn>
              <a:cxn ang="0">
                <a:pos x="connsiteX9717" y="connsiteY9717"/>
              </a:cxn>
              <a:cxn ang="0">
                <a:pos x="connsiteX9718" y="connsiteY9718"/>
              </a:cxn>
              <a:cxn ang="0">
                <a:pos x="connsiteX9719" y="connsiteY9719"/>
              </a:cxn>
              <a:cxn ang="0">
                <a:pos x="connsiteX9720" y="connsiteY9720"/>
              </a:cxn>
              <a:cxn ang="0">
                <a:pos x="connsiteX9721" y="connsiteY9721"/>
              </a:cxn>
              <a:cxn ang="0">
                <a:pos x="connsiteX9722" y="connsiteY9722"/>
              </a:cxn>
              <a:cxn ang="0">
                <a:pos x="connsiteX9723" y="connsiteY9723"/>
              </a:cxn>
              <a:cxn ang="0">
                <a:pos x="connsiteX9724" y="connsiteY9724"/>
              </a:cxn>
              <a:cxn ang="0">
                <a:pos x="connsiteX9725" y="connsiteY9725"/>
              </a:cxn>
              <a:cxn ang="0">
                <a:pos x="connsiteX9726" y="connsiteY9726"/>
              </a:cxn>
              <a:cxn ang="0">
                <a:pos x="connsiteX9727" y="connsiteY9727"/>
              </a:cxn>
              <a:cxn ang="0">
                <a:pos x="connsiteX9728" y="connsiteY9728"/>
              </a:cxn>
              <a:cxn ang="0">
                <a:pos x="connsiteX9729" y="connsiteY9729"/>
              </a:cxn>
              <a:cxn ang="0">
                <a:pos x="connsiteX9730" y="connsiteY9730"/>
              </a:cxn>
              <a:cxn ang="0">
                <a:pos x="connsiteX9731" y="connsiteY9731"/>
              </a:cxn>
              <a:cxn ang="0">
                <a:pos x="connsiteX9732" y="connsiteY9732"/>
              </a:cxn>
              <a:cxn ang="0">
                <a:pos x="connsiteX9733" y="connsiteY9733"/>
              </a:cxn>
              <a:cxn ang="0">
                <a:pos x="connsiteX9734" y="connsiteY9734"/>
              </a:cxn>
              <a:cxn ang="0">
                <a:pos x="connsiteX9735" y="connsiteY9735"/>
              </a:cxn>
              <a:cxn ang="0">
                <a:pos x="connsiteX9736" y="connsiteY9736"/>
              </a:cxn>
              <a:cxn ang="0">
                <a:pos x="connsiteX9737" y="connsiteY9737"/>
              </a:cxn>
              <a:cxn ang="0">
                <a:pos x="connsiteX9738" y="connsiteY9738"/>
              </a:cxn>
              <a:cxn ang="0">
                <a:pos x="connsiteX9739" y="connsiteY9739"/>
              </a:cxn>
              <a:cxn ang="0">
                <a:pos x="connsiteX9740" y="connsiteY9740"/>
              </a:cxn>
              <a:cxn ang="0">
                <a:pos x="connsiteX9741" y="connsiteY9741"/>
              </a:cxn>
              <a:cxn ang="0">
                <a:pos x="connsiteX9742" y="connsiteY9742"/>
              </a:cxn>
              <a:cxn ang="0">
                <a:pos x="connsiteX9743" y="connsiteY9743"/>
              </a:cxn>
              <a:cxn ang="0">
                <a:pos x="connsiteX9744" y="connsiteY9744"/>
              </a:cxn>
              <a:cxn ang="0">
                <a:pos x="connsiteX9745" y="connsiteY9745"/>
              </a:cxn>
              <a:cxn ang="0">
                <a:pos x="connsiteX9746" y="connsiteY9746"/>
              </a:cxn>
              <a:cxn ang="0">
                <a:pos x="connsiteX9747" y="connsiteY9747"/>
              </a:cxn>
              <a:cxn ang="0">
                <a:pos x="connsiteX9748" y="connsiteY9748"/>
              </a:cxn>
              <a:cxn ang="0">
                <a:pos x="connsiteX9749" y="connsiteY9749"/>
              </a:cxn>
              <a:cxn ang="0">
                <a:pos x="connsiteX9750" y="connsiteY9750"/>
              </a:cxn>
              <a:cxn ang="0">
                <a:pos x="connsiteX9751" y="connsiteY9751"/>
              </a:cxn>
              <a:cxn ang="0">
                <a:pos x="connsiteX9752" y="connsiteY9752"/>
              </a:cxn>
              <a:cxn ang="0">
                <a:pos x="connsiteX9753" y="connsiteY9753"/>
              </a:cxn>
              <a:cxn ang="0">
                <a:pos x="connsiteX9754" y="connsiteY9754"/>
              </a:cxn>
              <a:cxn ang="0">
                <a:pos x="connsiteX9755" y="connsiteY9755"/>
              </a:cxn>
              <a:cxn ang="0">
                <a:pos x="connsiteX9756" y="connsiteY9756"/>
              </a:cxn>
              <a:cxn ang="0">
                <a:pos x="connsiteX9757" y="connsiteY9757"/>
              </a:cxn>
              <a:cxn ang="0">
                <a:pos x="connsiteX9758" y="connsiteY9758"/>
              </a:cxn>
              <a:cxn ang="0">
                <a:pos x="connsiteX9759" y="connsiteY9759"/>
              </a:cxn>
              <a:cxn ang="0">
                <a:pos x="connsiteX9760" y="connsiteY9760"/>
              </a:cxn>
              <a:cxn ang="0">
                <a:pos x="connsiteX9761" y="connsiteY9761"/>
              </a:cxn>
              <a:cxn ang="0">
                <a:pos x="connsiteX9762" y="connsiteY9762"/>
              </a:cxn>
              <a:cxn ang="0">
                <a:pos x="connsiteX9763" y="connsiteY9763"/>
              </a:cxn>
              <a:cxn ang="0">
                <a:pos x="connsiteX9764" y="connsiteY9764"/>
              </a:cxn>
              <a:cxn ang="0">
                <a:pos x="connsiteX9765" y="connsiteY9765"/>
              </a:cxn>
              <a:cxn ang="0">
                <a:pos x="connsiteX9766" y="connsiteY9766"/>
              </a:cxn>
              <a:cxn ang="0">
                <a:pos x="connsiteX9767" y="connsiteY9767"/>
              </a:cxn>
              <a:cxn ang="0">
                <a:pos x="connsiteX9768" y="connsiteY9768"/>
              </a:cxn>
              <a:cxn ang="0">
                <a:pos x="connsiteX9769" y="connsiteY9769"/>
              </a:cxn>
              <a:cxn ang="0">
                <a:pos x="connsiteX9770" y="connsiteY9770"/>
              </a:cxn>
              <a:cxn ang="0">
                <a:pos x="connsiteX9771" y="connsiteY9771"/>
              </a:cxn>
              <a:cxn ang="0">
                <a:pos x="connsiteX9772" y="connsiteY9772"/>
              </a:cxn>
              <a:cxn ang="0">
                <a:pos x="connsiteX9773" y="connsiteY9773"/>
              </a:cxn>
              <a:cxn ang="0">
                <a:pos x="connsiteX9774" y="connsiteY9774"/>
              </a:cxn>
              <a:cxn ang="0">
                <a:pos x="connsiteX9775" y="connsiteY9775"/>
              </a:cxn>
              <a:cxn ang="0">
                <a:pos x="connsiteX9776" y="connsiteY9776"/>
              </a:cxn>
              <a:cxn ang="0">
                <a:pos x="connsiteX9777" y="connsiteY9777"/>
              </a:cxn>
              <a:cxn ang="0">
                <a:pos x="connsiteX9778" y="connsiteY9778"/>
              </a:cxn>
              <a:cxn ang="0">
                <a:pos x="connsiteX9779" y="connsiteY9779"/>
              </a:cxn>
              <a:cxn ang="0">
                <a:pos x="connsiteX9780" y="connsiteY9780"/>
              </a:cxn>
              <a:cxn ang="0">
                <a:pos x="connsiteX9781" y="connsiteY9781"/>
              </a:cxn>
              <a:cxn ang="0">
                <a:pos x="connsiteX9782" y="connsiteY9782"/>
              </a:cxn>
              <a:cxn ang="0">
                <a:pos x="connsiteX9783" y="connsiteY9783"/>
              </a:cxn>
              <a:cxn ang="0">
                <a:pos x="connsiteX9784" y="connsiteY9784"/>
              </a:cxn>
              <a:cxn ang="0">
                <a:pos x="connsiteX9785" y="connsiteY9785"/>
              </a:cxn>
              <a:cxn ang="0">
                <a:pos x="connsiteX9786" y="connsiteY9786"/>
              </a:cxn>
              <a:cxn ang="0">
                <a:pos x="connsiteX9787" y="connsiteY9787"/>
              </a:cxn>
              <a:cxn ang="0">
                <a:pos x="connsiteX9788" y="connsiteY9788"/>
              </a:cxn>
              <a:cxn ang="0">
                <a:pos x="connsiteX9789" y="connsiteY9789"/>
              </a:cxn>
              <a:cxn ang="0">
                <a:pos x="connsiteX9790" y="connsiteY9790"/>
              </a:cxn>
              <a:cxn ang="0">
                <a:pos x="connsiteX9791" y="connsiteY9791"/>
              </a:cxn>
              <a:cxn ang="0">
                <a:pos x="connsiteX9792" y="connsiteY9792"/>
              </a:cxn>
              <a:cxn ang="0">
                <a:pos x="connsiteX9793" y="connsiteY9793"/>
              </a:cxn>
              <a:cxn ang="0">
                <a:pos x="connsiteX9794" y="connsiteY9794"/>
              </a:cxn>
              <a:cxn ang="0">
                <a:pos x="connsiteX9795" y="connsiteY9795"/>
              </a:cxn>
              <a:cxn ang="0">
                <a:pos x="connsiteX9796" y="connsiteY9796"/>
              </a:cxn>
              <a:cxn ang="0">
                <a:pos x="connsiteX9797" y="connsiteY9797"/>
              </a:cxn>
              <a:cxn ang="0">
                <a:pos x="connsiteX9798" y="connsiteY9798"/>
              </a:cxn>
              <a:cxn ang="0">
                <a:pos x="connsiteX9799" y="connsiteY9799"/>
              </a:cxn>
              <a:cxn ang="0">
                <a:pos x="connsiteX9800" y="connsiteY9800"/>
              </a:cxn>
              <a:cxn ang="0">
                <a:pos x="connsiteX9801" y="connsiteY9801"/>
              </a:cxn>
              <a:cxn ang="0">
                <a:pos x="connsiteX9802" y="connsiteY9802"/>
              </a:cxn>
              <a:cxn ang="0">
                <a:pos x="connsiteX9803" y="connsiteY9803"/>
              </a:cxn>
              <a:cxn ang="0">
                <a:pos x="connsiteX9804" y="connsiteY9804"/>
              </a:cxn>
              <a:cxn ang="0">
                <a:pos x="connsiteX9805" y="connsiteY9805"/>
              </a:cxn>
              <a:cxn ang="0">
                <a:pos x="connsiteX9806" y="connsiteY9806"/>
              </a:cxn>
              <a:cxn ang="0">
                <a:pos x="connsiteX9807" y="connsiteY9807"/>
              </a:cxn>
              <a:cxn ang="0">
                <a:pos x="connsiteX9808" y="connsiteY9808"/>
              </a:cxn>
              <a:cxn ang="0">
                <a:pos x="connsiteX9809" y="connsiteY9809"/>
              </a:cxn>
              <a:cxn ang="0">
                <a:pos x="connsiteX9810" y="connsiteY9810"/>
              </a:cxn>
              <a:cxn ang="0">
                <a:pos x="connsiteX9811" y="connsiteY9811"/>
              </a:cxn>
              <a:cxn ang="0">
                <a:pos x="connsiteX9812" y="connsiteY9812"/>
              </a:cxn>
              <a:cxn ang="0">
                <a:pos x="connsiteX9813" y="connsiteY9813"/>
              </a:cxn>
              <a:cxn ang="0">
                <a:pos x="connsiteX9814" y="connsiteY9814"/>
              </a:cxn>
              <a:cxn ang="0">
                <a:pos x="connsiteX9815" y="connsiteY9815"/>
              </a:cxn>
              <a:cxn ang="0">
                <a:pos x="connsiteX9816" y="connsiteY9816"/>
              </a:cxn>
              <a:cxn ang="0">
                <a:pos x="connsiteX9817" y="connsiteY9817"/>
              </a:cxn>
              <a:cxn ang="0">
                <a:pos x="connsiteX9818" y="connsiteY9818"/>
              </a:cxn>
              <a:cxn ang="0">
                <a:pos x="connsiteX9819" y="connsiteY9819"/>
              </a:cxn>
              <a:cxn ang="0">
                <a:pos x="connsiteX9820" y="connsiteY9820"/>
              </a:cxn>
              <a:cxn ang="0">
                <a:pos x="connsiteX9821" y="connsiteY9821"/>
              </a:cxn>
              <a:cxn ang="0">
                <a:pos x="connsiteX9822" y="connsiteY9822"/>
              </a:cxn>
              <a:cxn ang="0">
                <a:pos x="connsiteX9823" y="connsiteY9823"/>
              </a:cxn>
              <a:cxn ang="0">
                <a:pos x="connsiteX9824" y="connsiteY9824"/>
              </a:cxn>
              <a:cxn ang="0">
                <a:pos x="connsiteX9825" y="connsiteY9825"/>
              </a:cxn>
              <a:cxn ang="0">
                <a:pos x="connsiteX9826" y="connsiteY9826"/>
              </a:cxn>
              <a:cxn ang="0">
                <a:pos x="connsiteX9827" y="connsiteY9827"/>
              </a:cxn>
              <a:cxn ang="0">
                <a:pos x="connsiteX9828" y="connsiteY9828"/>
              </a:cxn>
              <a:cxn ang="0">
                <a:pos x="connsiteX9829" y="connsiteY9829"/>
              </a:cxn>
              <a:cxn ang="0">
                <a:pos x="connsiteX9830" y="connsiteY9830"/>
              </a:cxn>
              <a:cxn ang="0">
                <a:pos x="connsiteX9831" y="connsiteY9831"/>
              </a:cxn>
              <a:cxn ang="0">
                <a:pos x="connsiteX9832" y="connsiteY9832"/>
              </a:cxn>
              <a:cxn ang="0">
                <a:pos x="connsiteX9833" y="connsiteY9833"/>
              </a:cxn>
              <a:cxn ang="0">
                <a:pos x="connsiteX9834" y="connsiteY9834"/>
              </a:cxn>
              <a:cxn ang="0">
                <a:pos x="connsiteX9835" y="connsiteY9835"/>
              </a:cxn>
              <a:cxn ang="0">
                <a:pos x="connsiteX9836" y="connsiteY9836"/>
              </a:cxn>
              <a:cxn ang="0">
                <a:pos x="connsiteX9837" y="connsiteY9837"/>
              </a:cxn>
              <a:cxn ang="0">
                <a:pos x="connsiteX9838" y="connsiteY9838"/>
              </a:cxn>
              <a:cxn ang="0">
                <a:pos x="connsiteX9839" y="connsiteY9839"/>
              </a:cxn>
              <a:cxn ang="0">
                <a:pos x="connsiteX9840" y="connsiteY9840"/>
              </a:cxn>
              <a:cxn ang="0">
                <a:pos x="connsiteX9841" y="connsiteY9841"/>
              </a:cxn>
              <a:cxn ang="0">
                <a:pos x="connsiteX9842" y="connsiteY9842"/>
              </a:cxn>
              <a:cxn ang="0">
                <a:pos x="connsiteX9843" y="connsiteY9843"/>
              </a:cxn>
              <a:cxn ang="0">
                <a:pos x="connsiteX9844" y="connsiteY9844"/>
              </a:cxn>
              <a:cxn ang="0">
                <a:pos x="connsiteX9845" y="connsiteY9845"/>
              </a:cxn>
              <a:cxn ang="0">
                <a:pos x="connsiteX9846" y="connsiteY9846"/>
              </a:cxn>
              <a:cxn ang="0">
                <a:pos x="connsiteX9847" y="connsiteY9847"/>
              </a:cxn>
              <a:cxn ang="0">
                <a:pos x="connsiteX9848" y="connsiteY9848"/>
              </a:cxn>
              <a:cxn ang="0">
                <a:pos x="connsiteX9849" y="connsiteY9849"/>
              </a:cxn>
              <a:cxn ang="0">
                <a:pos x="connsiteX9850" y="connsiteY9850"/>
              </a:cxn>
              <a:cxn ang="0">
                <a:pos x="connsiteX9851" y="connsiteY9851"/>
              </a:cxn>
              <a:cxn ang="0">
                <a:pos x="connsiteX9852" y="connsiteY9852"/>
              </a:cxn>
              <a:cxn ang="0">
                <a:pos x="connsiteX9853" y="connsiteY9853"/>
              </a:cxn>
              <a:cxn ang="0">
                <a:pos x="connsiteX9854" y="connsiteY9854"/>
              </a:cxn>
              <a:cxn ang="0">
                <a:pos x="connsiteX9855" y="connsiteY9855"/>
              </a:cxn>
              <a:cxn ang="0">
                <a:pos x="connsiteX9856" y="connsiteY9856"/>
              </a:cxn>
              <a:cxn ang="0">
                <a:pos x="connsiteX9857" y="connsiteY9857"/>
              </a:cxn>
              <a:cxn ang="0">
                <a:pos x="connsiteX9858" y="connsiteY9858"/>
              </a:cxn>
              <a:cxn ang="0">
                <a:pos x="connsiteX9859" y="connsiteY9859"/>
              </a:cxn>
              <a:cxn ang="0">
                <a:pos x="connsiteX9860" y="connsiteY9860"/>
              </a:cxn>
              <a:cxn ang="0">
                <a:pos x="connsiteX9861" y="connsiteY9861"/>
              </a:cxn>
              <a:cxn ang="0">
                <a:pos x="connsiteX9862" y="connsiteY9862"/>
              </a:cxn>
              <a:cxn ang="0">
                <a:pos x="connsiteX9863" y="connsiteY9863"/>
              </a:cxn>
              <a:cxn ang="0">
                <a:pos x="connsiteX9864" y="connsiteY9864"/>
              </a:cxn>
              <a:cxn ang="0">
                <a:pos x="connsiteX9865" y="connsiteY9865"/>
              </a:cxn>
              <a:cxn ang="0">
                <a:pos x="connsiteX9866" y="connsiteY9866"/>
              </a:cxn>
              <a:cxn ang="0">
                <a:pos x="connsiteX9867" y="connsiteY9867"/>
              </a:cxn>
              <a:cxn ang="0">
                <a:pos x="connsiteX9868" y="connsiteY9868"/>
              </a:cxn>
              <a:cxn ang="0">
                <a:pos x="connsiteX9869" y="connsiteY9869"/>
              </a:cxn>
              <a:cxn ang="0">
                <a:pos x="connsiteX9870" y="connsiteY9870"/>
              </a:cxn>
              <a:cxn ang="0">
                <a:pos x="connsiteX9871" y="connsiteY9871"/>
              </a:cxn>
              <a:cxn ang="0">
                <a:pos x="connsiteX9872" y="connsiteY9872"/>
              </a:cxn>
              <a:cxn ang="0">
                <a:pos x="connsiteX9873" y="connsiteY9873"/>
              </a:cxn>
              <a:cxn ang="0">
                <a:pos x="connsiteX9874" y="connsiteY9874"/>
              </a:cxn>
              <a:cxn ang="0">
                <a:pos x="connsiteX9875" y="connsiteY9875"/>
              </a:cxn>
              <a:cxn ang="0">
                <a:pos x="connsiteX9876" y="connsiteY9876"/>
              </a:cxn>
              <a:cxn ang="0">
                <a:pos x="connsiteX9877" y="connsiteY9877"/>
              </a:cxn>
              <a:cxn ang="0">
                <a:pos x="connsiteX9878" y="connsiteY9878"/>
              </a:cxn>
              <a:cxn ang="0">
                <a:pos x="connsiteX9879" y="connsiteY9879"/>
              </a:cxn>
              <a:cxn ang="0">
                <a:pos x="connsiteX9880" y="connsiteY9880"/>
              </a:cxn>
              <a:cxn ang="0">
                <a:pos x="connsiteX9881" y="connsiteY9881"/>
              </a:cxn>
              <a:cxn ang="0">
                <a:pos x="connsiteX9882" y="connsiteY9882"/>
              </a:cxn>
              <a:cxn ang="0">
                <a:pos x="connsiteX9883" y="connsiteY9883"/>
              </a:cxn>
              <a:cxn ang="0">
                <a:pos x="connsiteX9884" y="connsiteY9884"/>
              </a:cxn>
              <a:cxn ang="0">
                <a:pos x="connsiteX9885" y="connsiteY9885"/>
              </a:cxn>
              <a:cxn ang="0">
                <a:pos x="connsiteX9886" y="connsiteY9886"/>
              </a:cxn>
              <a:cxn ang="0">
                <a:pos x="connsiteX9887" y="connsiteY9887"/>
              </a:cxn>
              <a:cxn ang="0">
                <a:pos x="connsiteX9888" y="connsiteY9888"/>
              </a:cxn>
              <a:cxn ang="0">
                <a:pos x="connsiteX9889" y="connsiteY9889"/>
              </a:cxn>
              <a:cxn ang="0">
                <a:pos x="connsiteX9890" y="connsiteY9890"/>
              </a:cxn>
              <a:cxn ang="0">
                <a:pos x="connsiteX9891" y="connsiteY9891"/>
              </a:cxn>
              <a:cxn ang="0">
                <a:pos x="connsiteX9892" y="connsiteY9892"/>
              </a:cxn>
              <a:cxn ang="0">
                <a:pos x="connsiteX9893" y="connsiteY9893"/>
              </a:cxn>
              <a:cxn ang="0">
                <a:pos x="connsiteX9894" y="connsiteY9894"/>
              </a:cxn>
              <a:cxn ang="0">
                <a:pos x="connsiteX9895" y="connsiteY9895"/>
              </a:cxn>
              <a:cxn ang="0">
                <a:pos x="connsiteX9896" y="connsiteY9896"/>
              </a:cxn>
              <a:cxn ang="0">
                <a:pos x="connsiteX9897" y="connsiteY9897"/>
              </a:cxn>
              <a:cxn ang="0">
                <a:pos x="connsiteX9898" y="connsiteY9898"/>
              </a:cxn>
              <a:cxn ang="0">
                <a:pos x="connsiteX9899" y="connsiteY9899"/>
              </a:cxn>
              <a:cxn ang="0">
                <a:pos x="connsiteX9900" y="connsiteY9900"/>
              </a:cxn>
              <a:cxn ang="0">
                <a:pos x="connsiteX9901" y="connsiteY9901"/>
              </a:cxn>
              <a:cxn ang="0">
                <a:pos x="connsiteX9902" y="connsiteY9902"/>
              </a:cxn>
              <a:cxn ang="0">
                <a:pos x="connsiteX9903" y="connsiteY9903"/>
              </a:cxn>
              <a:cxn ang="0">
                <a:pos x="connsiteX9904" y="connsiteY9904"/>
              </a:cxn>
              <a:cxn ang="0">
                <a:pos x="connsiteX9905" y="connsiteY9905"/>
              </a:cxn>
              <a:cxn ang="0">
                <a:pos x="connsiteX9906" y="connsiteY9906"/>
              </a:cxn>
              <a:cxn ang="0">
                <a:pos x="connsiteX9907" y="connsiteY9907"/>
              </a:cxn>
              <a:cxn ang="0">
                <a:pos x="connsiteX9908" y="connsiteY9908"/>
              </a:cxn>
              <a:cxn ang="0">
                <a:pos x="connsiteX9909" y="connsiteY9909"/>
              </a:cxn>
              <a:cxn ang="0">
                <a:pos x="connsiteX9910" y="connsiteY9910"/>
              </a:cxn>
              <a:cxn ang="0">
                <a:pos x="connsiteX9911" y="connsiteY9911"/>
              </a:cxn>
              <a:cxn ang="0">
                <a:pos x="connsiteX9912" y="connsiteY9912"/>
              </a:cxn>
              <a:cxn ang="0">
                <a:pos x="connsiteX9913" y="connsiteY9913"/>
              </a:cxn>
              <a:cxn ang="0">
                <a:pos x="connsiteX9914" y="connsiteY9914"/>
              </a:cxn>
              <a:cxn ang="0">
                <a:pos x="connsiteX9915" y="connsiteY9915"/>
              </a:cxn>
              <a:cxn ang="0">
                <a:pos x="connsiteX9916" y="connsiteY9916"/>
              </a:cxn>
              <a:cxn ang="0">
                <a:pos x="connsiteX9917" y="connsiteY9917"/>
              </a:cxn>
              <a:cxn ang="0">
                <a:pos x="connsiteX9918" y="connsiteY9918"/>
              </a:cxn>
              <a:cxn ang="0">
                <a:pos x="connsiteX9919" y="connsiteY9919"/>
              </a:cxn>
              <a:cxn ang="0">
                <a:pos x="connsiteX9920" y="connsiteY9920"/>
              </a:cxn>
              <a:cxn ang="0">
                <a:pos x="connsiteX9921" y="connsiteY9921"/>
              </a:cxn>
              <a:cxn ang="0">
                <a:pos x="connsiteX9922" y="connsiteY9922"/>
              </a:cxn>
              <a:cxn ang="0">
                <a:pos x="connsiteX9923" y="connsiteY9923"/>
              </a:cxn>
              <a:cxn ang="0">
                <a:pos x="connsiteX9924" y="connsiteY9924"/>
              </a:cxn>
              <a:cxn ang="0">
                <a:pos x="connsiteX9925" y="connsiteY9925"/>
              </a:cxn>
              <a:cxn ang="0">
                <a:pos x="connsiteX9926" y="connsiteY9926"/>
              </a:cxn>
              <a:cxn ang="0">
                <a:pos x="connsiteX9927" y="connsiteY9927"/>
              </a:cxn>
              <a:cxn ang="0">
                <a:pos x="connsiteX9928" y="connsiteY9928"/>
              </a:cxn>
              <a:cxn ang="0">
                <a:pos x="connsiteX9929" y="connsiteY9929"/>
              </a:cxn>
              <a:cxn ang="0">
                <a:pos x="connsiteX9930" y="connsiteY9930"/>
              </a:cxn>
              <a:cxn ang="0">
                <a:pos x="connsiteX9931" y="connsiteY9931"/>
              </a:cxn>
              <a:cxn ang="0">
                <a:pos x="connsiteX9932" y="connsiteY9932"/>
              </a:cxn>
              <a:cxn ang="0">
                <a:pos x="connsiteX9933" y="connsiteY9933"/>
              </a:cxn>
              <a:cxn ang="0">
                <a:pos x="connsiteX9934" y="connsiteY9934"/>
              </a:cxn>
              <a:cxn ang="0">
                <a:pos x="connsiteX9935" y="connsiteY9935"/>
              </a:cxn>
              <a:cxn ang="0">
                <a:pos x="connsiteX9936" y="connsiteY9936"/>
              </a:cxn>
              <a:cxn ang="0">
                <a:pos x="connsiteX9937" y="connsiteY9937"/>
              </a:cxn>
              <a:cxn ang="0">
                <a:pos x="connsiteX9938" y="connsiteY9938"/>
              </a:cxn>
              <a:cxn ang="0">
                <a:pos x="connsiteX9939" y="connsiteY9939"/>
              </a:cxn>
              <a:cxn ang="0">
                <a:pos x="connsiteX9940" y="connsiteY9940"/>
              </a:cxn>
              <a:cxn ang="0">
                <a:pos x="connsiteX9941" y="connsiteY9941"/>
              </a:cxn>
              <a:cxn ang="0">
                <a:pos x="connsiteX9942" y="connsiteY9942"/>
              </a:cxn>
              <a:cxn ang="0">
                <a:pos x="connsiteX9943" y="connsiteY9943"/>
              </a:cxn>
              <a:cxn ang="0">
                <a:pos x="connsiteX9944" y="connsiteY9944"/>
              </a:cxn>
              <a:cxn ang="0">
                <a:pos x="connsiteX9945" y="connsiteY9945"/>
              </a:cxn>
              <a:cxn ang="0">
                <a:pos x="connsiteX9946" y="connsiteY9946"/>
              </a:cxn>
              <a:cxn ang="0">
                <a:pos x="connsiteX9947" y="connsiteY9947"/>
              </a:cxn>
              <a:cxn ang="0">
                <a:pos x="connsiteX9948" y="connsiteY9948"/>
              </a:cxn>
              <a:cxn ang="0">
                <a:pos x="connsiteX9949" y="connsiteY9949"/>
              </a:cxn>
              <a:cxn ang="0">
                <a:pos x="connsiteX9950" y="connsiteY9950"/>
              </a:cxn>
              <a:cxn ang="0">
                <a:pos x="connsiteX9951" y="connsiteY9951"/>
              </a:cxn>
              <a:cxn ang="0">
                <a:pos x="connsiteX9952" y="connsiteY9952"/>
              </a:cxn>
              <a:cxn ang="0">
                <a:pos x="connsiteX9953" y="connsiteY9953"/>
              </a:cxn>
              <a:cxn ang="0">
                <a:pos x="connsiteX9954" y="connsiteY9954"/>
              </a:cxn>
              <a:cxn ang="0">
                <a:pos x="connsiteX9955" y="connsiteY9955"/>
              </a:cxn>
              <a:cxn ang="0">
                <a:pos x="connsiteX9956" y="connsiteY9956"/>
              </a:cxn>
              <a:cxn ang="0">
                <a:pos x="connsiteX9957" y="connsiteY9957"/>
              </a:cxn>
              <a:cxn ang="0">
                <a:pos x="connsiteX9958" y="connsiteY9958"/>
              </a:cxn>
              <a:cxn ang="0">
                <a:pos x="connsiteX9959" y="connsiteY9959"/>
              </a:cxn>
              <a:cxn ang="0">
                <a:pos x="connsiteX9960" y="connsiteY9960"/>
              </a:cxn>
              <a:cxn ang="0">
                <a:pos x="connsiteX9961" y="connsiteY9961"/>
              </a:cxn>
              <a:cxn ang="0">
                <a:pos x="connsiteX9962" y="connsiteY9962"/>
              </a:cxn>
              <a:cxn ang="0">
                <a:pos x="connsiteX9963" y="connsiteY9963"/>
              </a:cxn>
              <a:cxn ang="0">
                <a:pos x="connsiteX9964" y="connsiteY9964"/>
              </a:cxn>
              <a:cxn ang="0">
                <a:pos x="connsiteX9965" y="connsiteY9965"/>
              </a:cxn>
              <a:cxn ang="0">
                <a:pos x="connsiteX9966" y="connsiteY9966"/>
              </a:cxn>
              <a:cxn ang="0">
                <a:pos x="connsiteX9967" y="connsiteY9967"/>
              </a:cxn>
              <a:cxn ang="0">
                <a:pos x="connsiteX9968" y="connsiteY9968"/>
              </a:cxn>
              <a:cxn ang="0">
                <a:pos x="connsiteX9969" y="connsiteY9969"/>
              </a:cxn>
              <a:cxn ang="0">
                <a:pos x="connsiteX9970" y="connsiteY9970"/>
              </a:cxn>
              <a:cxn ang="0">
                <a:pos x="connsiteX9971" y="connsiteY9971"/>
              </a:cxn>
              <a:cxn ang="0">
                <a:pos x="connsiteX9972" y="connsiteY9972"/>
              </a:cxn>
              <a:cxn ang="0">
                <a:pos x="connsiteX9973" y="connsiteY9973"/>
              </a:cxn>
              <a:cxn ang="0">
                <a:pos x="connsiteX9974" y="connsiteY9974"/>
              </a:cxn>
              <a:cxn ang="0">
                <a:pos x="connsiteX9975" y="connsiteY9975"/>
              </a:cxn>
              <a:cxn ang="0">
                <a:pos x="connsiteX9976" y="connsiteY9976"/>
              </a:cxn>
              <a:cxn ang="0">
                <a:pos x="connsiteX9977" y="connsiteY9977"/>
              </a:cxn>
              <a:cxn ang="0">
                <a:pos x="connsiteX9978" y="connsiteY9978"/>
              </a:cxn>
              <a:cxn ang="0">
                <a:pos x="connsiteX9979" y="connsiteY9979"/>
              </a:cxn>
              <a:cxn ang="0">
                <a:pos x="connsiteX9980" y="connsiteY9980"/>
              </a:cxn>
              <a:cxn ang="0">
                <a:pos x="connsiteX9981" y="connsiteY9981"/>
              </a:cxn>
              <a:cxn ang="0">
                <a:pos x="connsiteX9982" y="connsiteY9982"/>
              </a:cxn>
              <a:cxn ang="0">
                <a:pos x="connsiteX9983" y="connsiteY9983"/>
              </a:cxn>
              <a:cxn ang="0">
                <a:pos x="connsiteX9984" y="connsiteY9984"/>
              </a:cxn>
              <a:cxn ang="0">
                <a:pos x="connsiteX9985" y="connsiteY9985"/>
              </a:cxn>
              <a:cxn ang="0">
                <a:pos x="connsiteX9986" y="connsiteY9986"/>
              </a:cxn>
              <a:cxn ang="0">
                <a:pos x="connsiteX9987" y="connsiteY9987"/>
              </a:cxn>
              <a:cxn ang="0">
                <a:pos x="connsiteX9988" y="connsiteY9988"/>
              </a:cxn>
              <a:cxn ang="0">
                <a:pos x="connsiteX9989" y="connsiteY9989"/>
              </a:cxn>
              <a:cxn ang="0">
                <a:pos x="connsiteX9990" y="connsiteY9990"/>
              </a:cxn>
              <a:cxn ang="0">
                <a:pos x="connsiteX9991" y="connsiteY9991"/>
              </a:cxn>
              <a:cxn ang="0">
                <a:pos x="connsiteX9992" y="connsiteY9992"/>
              </a:cxn>
              <a:cxn ang="0">
                <a:pos x="connsiteX9993" y="connsiteY9993"/>
              </a:cxn>
              <a:cxn ang="0">
                <a:pos x="connsiteX9994" y="connsiteY9994"/>
              </a:cxn>
              <a:cxn ang="0">
                <a:pos x="connsiteX9995" y="connsiteY9995"/>
              </a:cxn>
              <a:cxn ang="0">
                <a:pos x="connsiteX9996" y="connsiteY9996"/>
              </a:cxn>
              <a:cxn ang="0">
                <a:pos x="connsiteX9997" y="connsiteY9997"/>
              </a:cxn>
              <a:cxn ang="0">
                <a:pos x="connsiteX9998" y="connsiteY9998"/>
              </a:cxn>
              <a:cxn ang="0">
                <a:pos x="connsiteX9999" y="connsiteY9999"/>
              </a:cxn>
              <a:cxn ang="0">
                <a:pos x="connsiteX10000" y="connsiteY10000"/>
              </a:cxn>
              <a:cxn ang="0">
                <a:pos x="connsiteX10001" y="connsiteY10001"/>
              </a:cxn>
              <a:cxn ang="0">
                <a:pos x="connsiteX10002" y="connsiteY10002"/>
              </a:cxn>
              <a:cxn ang="0">
                <a:pos x="connsiteX10003" y="connsiteY10003"/>
              </a:cxn>
              <a:cxn ang="0">
                <a:pos x="connsiteX10004" y="connsiteY10004"/>
              </a:cxn>
              <a:cxn ang="0">
                <a:pos x="connsiteX10005" y="connsiteY10005"/>
              </a:cxn>
              <a:cxn ang="0">
                <a:pos x="connsiteX10006" y="connsiteY10006"/>
              </a:cxn>
              <a:cxn ang="0">
                <a:pos x="connsiteX10007" y="connsiteY10007"/>
              </a:cxn>
              <a:cxn ang="0">
                <a:pos x="connsiteX10008" y="connsiteY10008"/>
              </a:cxn>
              <a:cxn ang="0">
                <a:pos x="connsiteX10009" y="connsiteY10009"/>
              </a:cxn>
              <a:cxn ang="0">
                <a:pos x="connsiteX10010" y="connsiteY10010"/>
              </a:cxn>
              <a:cxn ang="0">
                <a:pos x="connsiteX10011" y="connsiteY10011"/>
              </a:cxn>
              <a:cxn ang="0">
                <a:pos x="connsiteX10012" y="connsiteY10012"/>
              </a:cxn>
              <a:cxn ang="0">
                <a:pos x="connsiteX10013" y="connsiteY10013"/>
              </a:cxn>
              <a:cxn ang="0">
                <a:pos x="connsiteX10014" y="connsiteY10014"/>
              </a:cxn>
              <a:cxn ang="0">
                <a:pos x="connsiteX10015" y="connsiteY10015"/>
              </a:cxn>
              <a:cxn ang="0">
                <a:pos x="connsiteX10016" y="connsiteY10016"/>
              </a:cxn>
              <a:cxn ang="0">
                <a:pos x="connsiteX10017" y="connsiteY10017"/>
              </a:cxn>
              <a:cxn ang="0">
                <a:pos x="connsiteX10018" y="connsiteY10018"/>
              </a:cxn>
              <a:cxn ang="0">
                <a:pos x="connsiteX10019" y="connsiteY10019"/>
              </a:cxn>
              <a:cxn ang="0">
                <a:pos x="connsiteX10020" y="connsiteY10020"/>
              </a:cxn>
              <a:cxn ang="0">
                <a:pos x="connsiteX10021" y="connsiteY10021"/>
              </a:cxn>
              <a:cxn ang="0">
                <a:pos x="connsiteX10022" y="connsiteY10022"/>
              </a:cxn>
              <a:cxn ang="0">
                <a:pos x="connsiteX10023" y="connsiteY10023"/>
              </a:cxn>
              <a:cxn ang="0">
                <a:pos x="connsiteX10024" y="connsiteY10024"/>
              </a:cxn>
              <a:cxn ang="0">
                <a:pos x="connsiteX10025" y="connsiteY10025"/>
              </a:cxn>
              <a:cxn ang="0">
                <a:pos x="connsiteX10026" y="connsiteY10026"/>
              </a:cxn>
              <a:cxn ang="0">
                <a:pos x="connsiteX10027" y="connsiteY10027"/>
              </a:cxn>
              <a:cxn ang="0">
                <a:pos x="connsiteX10028" y="connsiteY10028"/>
              </a:cxn>
              <a:cxn ang="0">
                <a:pos x="connsiteX10029" y="connsiteY10029"/>
              </a:cxn>
              <a:cxn ang="0">
                <a:pos x="connsiteX10030" y="connsiteY10030"/>
              </a:cxn>
              <a:cxn ang="0">
                <a:pos x="connsiteX10031" y="connsiteY10031"/>
              </a:cxn>
              <a:cxn ang="0">
                <a:pos x="connsiteX10032" y="connsiteY10032"/>
              </a:cxn>
              <a:cxn ang="0">
                <a:pos x="connsiteX10033" y="connsiteY10033"/>
              </a:cxn>
              <a:cxn ang="0">
                <a:pos x="connsiteX10034" y="connsiteY10034"/>
              </a:cxn>
              <a:cxn ang="0">
                <a:pos x="connsiteX10035" y="connsiteY10035"/>
              </a:cxn>
              <a:cxn ang="0">
                <a:pos x="connsiteX10036" y="connsiteY10036"/>
              </a:cxn>
              <a:cxn ang="0">
                <a:pos x="connsiteX10037" y="connsiteY10037"/>
              </a:cxn>
              <a:cxn ang="0">
                <a:pos x="connsiteX10038" y="connsiteY10038"/>
              </a:cxn>
              <a:cxn ang="0">
                <a:pos x="connsiteX10039" y="connsiteY10039"/>
              </a:cxn>
              <a:cxn ang="0">
                <a:pos x="connsiteX10040" y="connsiteY10040"/>
              </a:cxn>
              <a:cxn ang="0">
                <a:pos x="connsiteX10041" y="connsiteY10041"/>
              </a:cxn>
              <a:cxn ang="0">
                <a:pos x="connsiteX10042" y="connsiteY10042"/>
              </a:cxn>
              <a:cxn ang="0">
                <a:pos x="connsiteX10043" y="connsiteY10043"/>
              </a:cxn>
              <a:cxn ang="0">
                <a:pos x="connsiteX10044" y="connsiteY10044"/>
              </a:cxn>
              <a:cxn ang="0">
                <a:pos x="connsiteX10045" y="connsiteY10045"/>
              </a:cxn>
              <a:cxn ang="0">
                <a:pos x="connsiteX10046" y="connsiteY10046"/>
              </a:cxn>
              <a:cxn ang="0">
                <a:pos x="connsiteX10047" y="connsiteY10047"/>
              </a:cxn>
              <a:cxn ang="0">
                <a:pos x="connsiteX10048" y="connsiteY10048"/>
              </a:cxn>
              <a:cxn ang="0">
                <a:pos x="connsiteX10049" y="connsiteY10049"/>
              </a:cxn>
              <a:cxn ang="0">
                <a:pos x="connsiteX10050" y="connsiteY10050"/>
              </a:cxn>
              <a:cxn ang="0">
                <a:pos x="connsiteX10051" y="connsiteY10051"/>
              </a:cxn>
              <a:cxn ang="0">
                <a:pos x="connsiteX10052" y="connsiteY10052"/>
              </a:cxn>
              <a:cxn ang="0">
                <a:pos x="connsiteX10053" y="connsiteY10053"/>
              </a:cxn>
              <a:cxn ang="0">
                <a:pos x="connsiteX10054" y="connsiteY10054"/>
              </a:cxn>
              <a:cxn ang="0">
                <a:pos x="connsiteX10055" y="connsiteY10055"/>
              </a:cxn>
              <a:cxn ang="0">
                <a:pos x="connsiteX10056" y="connsiteY10056"/>
              </a:cxn>
              <a:cxn ang="0">
                <a:pos x="connsiteX10057" y="connsiteY10057"/>
              </a:cxn>
              <a:cxn ang="0">
                <a:pos x="connsiteX10058" y="connsiteY10058"/>
              </a:cxn>
              <a:cxn ang="0">
                <a:pos x="connsiteX10059" y="connsiteY10059"/>
              </a:cxn>
              <a:cxn ang="0">
                <a:pos x="connsiteX10060" y="connsiteY10060"/>
              </a:cxn>
              <a:cxn ang="0">
                <a:pos x="connsiteX10061" y="connsiteY10061"/>
              </a:cxn>
              <a:cxn ang="0">
                <a:pos x="connsiteX10062" y="connsiteY10062"/>
              </a:cxn>
              <a:cxn ang="0">
                <a:pos x="connsiteX10063" y="connsiteY10063"/>
              </a:cxn>
              <a:cxn ang="0">
                <a:pos x="connsiteX10064" y="connsiteY10064"/>
              </a:cxn>
              <a:cxn ang="0">
                <a:pos x="connsiteX10065" y="connsiteY10065"/>
              </a:cxn>
              <a:cxn ang="0">
                <a:pos x="connsiteX10066" y="connsiteY10066"/>
              </a:cxn>
              <a:cxn ang="0">
                <a:pos x="connsiteX10067" y="connsiteY10067"/>
              </a:cxn>
              <a:cxn ang="0">
                <a:pos x="connsiteX10068" y="connsiteY10068"/>
              </a:cxn>
              <a:cxn ang="0">
                <a:pos x="connsiteX10069" y="connsiteY10069"/>
              </a:cxn>
              <a:cxn ang="0">
                <a:pos x="connsiteX10070" y="connsiteY10070"/>
              </a:cxn>
              <a:cxn ang="0">
                <a:pos x="connsiteX10071" y="connsiteY10071"/>
              </a:cxn>
              <a:cxn ang="0">
                <a:pos x="connsiteX10072" y="connsiteY10072"/>
              </a:cxn>
              <a:cxn ang="0">
                <a:pos x="connsiteX10073" y="connsiteY10073"/>
              </a:cxn>
              <a:cxn ang="0">
                <a:pos x="connsiteX10074" y="connsiteY10074"/>
              </a:cxn>
              <a:cxn ang="0">
                <a:pos x="connsiteX10075" y="connsiteY10075"/>
              </a:cxn>
              <a:cxn ang="0">
                <a:pos x="connsiteX10076" y="connsiteY10076"/>
              </a:cxn>
              <a:cxn ang="0">
                <a:pos x="connsiteX10077" y="connsiteY10077"/>
              </a:cxn>
              <a:cxn ang="0">
                <a:pos x="connsiteX10078" y="connsiteY10078"/>
              </a:cxn>
              <a:cxn ang="0">
                <a:pos x="connsiteX10079" y="connsiteY10079"/>
              </a:cxn>
              <a:cxn ang="0">
                <a:pos x="connsiteX10080" y="connsiteY10080"/>
              </a:cxn>
              <a:cxn ang="0">
                <a:pos x="connsiteX10081" y="connsiteY10081"/>
              </a:cxn>
              <a:cxn ang="0">
                <a:pos x="connsiteX10082" y="connsiteY10082"/>
              </a:cxn>
              <a:cxn ang="0">
                <a:pos x="connsiteX10083" y="connsiteY10083"/>
              </a:cxn>
              <a:cxn ang="0">
                <a:pos x="connsiteX10084" y="connsiteY10084"/>
              </a:cxn>
              <a:cxn ang="0">
                <a:pos x="connsiteX10085" y="connsiteY10085"/>
              </a:cxn>
              <a:cxn ang="0">
                <a:pos x="connsiteX10086" y="connsiteY10086"/>
              </a:cxn>
              <a:cxn ang="0">
                <a:pos x="connsiteX10087" y="connsiteY10087"/>
              </a:cxn>
              <a:cxn ang="0">
                <a:pos x="connsiteX10088" y="connsiteY10088"/>
              </a:cxn>
              <a:cxn ang="0">
                <a:pos x="connsiteX10089" y="connsiteY10089"/>
              </a:cxn>
              <a:cxn ang="0">
                <a:pos x="connsiteX10090" y="connsiteY10090"/>
              </a:cxn>
              <a:cxn ang="0">
                <a:pos x="connsiteX10091" y="connsiteY10091"/>
              </a:cxn>
              <a:cxn ang="0">
                <a:pos x="connsiteX10092" y="connsiteY10092"/>
              </a:cxn>
              <a:cxn ang="0">
                <a:pos x="connsiteX10093" y="connsiteY10093"/>
              </a:cxn>
              <a:cxn ang="0">
                <a:pos x="connsiteX10094" y="connsiteY10094"/>
              </a:cxn>
              <a:cxn ang="0">
                <a:pos x="connsiteX10095" y="connsiteY10095"/>
              </a:cxn>
              <a:cxn ang="0">
                <a:pos x="connsiteX10096" y="connsiteY10096"/>
              </a:cxn>
              <a:cxn ang="0">
                <a:pos x="connsiteX10097" y="connsiteY10097"/>
              </a:cxn>
              <a:cxn ang="0">
                <a:pos x="connsiteX10098" y="connsiteY10098"/>
              </a:cxn>
              <a:cxn ang="0">
                <a:pos x="connsiteX10099" y="connsiteY10099"/>
              </a:cxn>
              <a:cxn ang="0">
                <a:pos x="connsiteX10100" y="connsiteY10100"/>
              </a:cxn>
              <a:cxn ang="0">
                <a:pos x="connsiteX10101" y="connsiteY10101"/>
              </a:cxn>
              <a:cxn ang="0">
                <a:pos x="connsiteX10102" y="connsiteY10102"/>
              </a:cxn>
              <a:cxn ang="0">
                <a:pos x="connsiteX10103" y="connsiteY10103"/>
              </a:cxn>
              <a:cxn ang="0">
                <a:pos x="connsiteX10104" y="connsiteY10104"/>
              </a:cxn>
              <a:cxn ang="0">
                <a:pos x="connsiteX10105" y="connsiteY10105"/>
              </a:cxn>
              <a:cxn ang="0">
                <a:pos x="connsiteX10106" y="connsiteY10106"/>
              </a:cxn>
              <a:cxn ang="0">
                <a:pos x="connsiteX10107" y="connsiteY10107"/>
              </a:cxn>
              <a:cxn ang="0">
                <a:pos x="connsiteX10108" y="connsiteY10108"/>
              </a:cxn>
              <a:cxn ang="0">
                <a:pos x="connsiteX10109" y="connsiteY10109"/>
              </a:cxn>
              <a:cxn ang="0">
                <a:pos x="connsiteX10110" y="connsiteY10110"/>
              </a:cxn>
              <a:cxn ang="0">
                <a:pos x="connsiteX10111" y="connsiteY10111"/>
              </a:cxn>
              <a:cxn ang="0">
                <a:pos x="connsiteX10112" y="connsiteY10112"/>
              </a:cxn>
              <a:cxn ang="0">
                <a:pos x="connsiteX10113" y="connsiteY10113"/>
              </a:cxn>
              <a:cxn ang="0">
                <a:pos x="connsiteX10114" y="connsiteY10114"/>
              </a:cxn>
              <a:cxn ang="0">
                <a:pos x="connsiteX10115" y="connsiteY10115"/>
              </a:cxn>
              <a:cxn ang="0">
                <a:pos x="connsiteX10116" y="connsiteY10116"/>
              </a:cxn>
              <a:cxn ang="0">
                <a:pos x="connsiteX10117" y="connsiteY10117"/>
              </a:cxn>
              <a:cxn ang="0">
                <a:pos x="connsiteX10118" y="connsiteY10118"/>
              </a:cxn>
              <a:cxn ang="0">
                <a:pos x="connsiteX10119" y="connsiteY10119"/>
              </a:cxn>
              <a:cxn ang="0">
                <a:pos x="connsiteX10120" y="connsiteY10120"/>
              </a:cxn>
              <a:cxn ang="0">
                <a:pos x="connsiteX10121" y="connsiteY10121"/>
              </a:cxn>
              <a:cxn ang="0">
                <a:pos x="connsiteX10122" y="connsiteY10122"/>
              </a:cxn>
              <a:cxn ang="0">
                <a:pos x="connsiteX10123" y="connsiteY10123"/>
              </a:cxn>
              <a:cxn ang="0">
                <a:pos x="connsiteX10124" y="connsiteY10124"/>
              </a:cxn>
              <a:cxn ang="0">
                <a:pos x="connsiteX10125" y="connsiteY10125"/>
              </a:cxn>
              <a:cxn ang="0">
                <a:pos x="connsiteX10126" y="connsiteY10126"/>
              </a:cxn>
              <a:cxn ang="0">
                <a:pos x="connsiteX10127" y="connsiteY10127"/>
              </a:cxn>
              <a:cxn ang="0">
                <a:pos x="connsiteX10128" y="connsiteY10128"/>
              </a:cxn>
              <a:cxn ang="0">
                <a:pos x="connsiteX10129" y="connsiteY10129"/>
              </a:cxn>
              <a:cxn ang="0">
                <a:pos x="connsiteX10130" y="connsiteY10130"/>
              </a:cxn>
              <a:cxn ang="0">
                <a:pos x="connsiteX10131" y="connsiteY10131"/>
              </a:cxn>
              <a:cxn ang="0">
                <a:pos x="connsiteX10132" y="connsiteY10132"/>
              </a:cxn>
              <a:cxn ang="0">
                <a:pos x="connsiteX10133" y="connsiteY10133"/>
              </a:cxn>
              <a:cxn ang="0">
                <a:pos x="connsiteX10134" y="connsiteY10134"/>
              </a:cxn>
              <a:cxn ang="0">
                <a:pos x="connsiteX10135" y="connsiteY10135"/>
              </a:cxn>
              <a:cxn ang="0">
                <a:pos x="connsiteX10136" y="connsiteY10136"/>
              </a:cxn>
              <a:cxn ang="0">
                <a:pos x="connsiteX10137" y="connsiteY10137"/>
              </a:cxn>
              <a:cxn ang="0">
                <a:pos x="connsiteX10138" y="connsiteY10138"/>
              </a:cxn>
              <a:cxn ang="0">
                <a:pos x="connsiteX10139" y="connsiteY10139"/>
              </a:cxn>
              <a:cxn ang="0">
                <a:pos x="connsiteX10140" y="connsiteY10140"/>
              </a:cxn>
              <a:cxn ang="0">
                <a:pos x="connsiteX10141" y="connsiteY10141"/>
              </a:cxn>
              <a:cxn ang="0">
                <a:pos x="connsiteX10142" y="connsiteY10142"/>
              </a:cxn>
              <a:cxn ang="0">
                <a:pos x="connsiteX10143" y="connsiteY10143"/>
              </a:cxn>
              <a:cxn ang="0">
                <a:pos x="connsiteX10144" y="connsiteY10144"/>
              </a:cxn>
              <a:cxn ang="0">
                <a:pos x="connsiteX10145" y="connsiteY10145"/>
              </a:cxn>
              <a:cxn ang="0">
                <a:pos x="connsiteX10146" y="connsiteY10146"/>
              </a:cxn>
              <a:cxn ang="0">
                <a:pos x="connsiteX10147" y="connsiteY10147"/>
              </a:cxn>
              <a:cxn ang="0">
                <a:pos x="connsiteX10148" y="connsiteY10148"/>
              </a:cxn>
              <a:cxn ang="0">
                <a:pos x="connsiteX10149" y="connsiteY10149"/>
              </a:cxn>
              <a:cxn ang="0">
                <a:pos x="connsiteX10150" y="connsiteY10150"/>
              </a:cxn>
              <a:cxn ang="0">
                <a:pos x="connsiteX10151" y="connsiteY10151"/>
              </a:cxn>
              <a:cxn ang="0">
                <a:pos x="connsiteX10152" y="connsiteY10152"/>
              </a:cxn>
              <a:cxn ang="0">
                <a:pos x="connsiteX10153" y="connsiteY10153"/>
              </a:cxn>
              <a:cxn ang="0">
                <a:pos x="connsiteX10154" y="connsiteY10154"/>
              </a:cxn>
              <a:cxn ang="0">
                <a:pos x="connsiteX10155" y="connsiteY10155"/>
              </a:cxn>
              <a:cxn ang="0">
                <a:pos x="connsiteX10156" y="connsiteY10156"/>
              </a:cxn>
              <a:cxn ang="0">
                <a:pos x="connsiteX10157" y="connsiteY10157"/>
              </a:cxn>
              <a:cxn ang="0">
                <a:pos x="connsiteX10158" y="connsiteY10158"/>
              </a:cxn>
              <a:cxn ang="0">
                <a:pos x="connsiteX10159" y="connsiteY10159"/>
              </a:cxn>
              <a:cxn ang="0">
                <a:pos x="connsiteX10160" y="connsiteY10160"/>
              </a:cxn>
              <a:cxn ang="0">
                <a:pos x="connsiteX10161" y="connsiteY10161"/>
              </a:cxn>
              <a:cxn ang="0">
                <a:pos x="connsiteX10162" y="connsiteY10162"/>
              </a:cxn>
              <a:cxn ang="0">
                <a:pos x="connsiteX10163" y="connsiteY10163"/>
              </a:cxn>
              <a:cxn ang="0">
                <a:pos x="connsiteX10164" y="connsiteY10164"/>
              </a:cxn>
              <a:cxn ang="0">
                <a:pos x="connsiteX10165" y="connsiteY10165"/>
              </a:cxn>
              <a:cxn ang="0">
                <a:pos x="connsiteX10166" y="connsiteY10166"/>
              </a:cxn>
              <a:cxn ang="0">
                <a:pos x="connsiteX10167" y="connsiteY10167"/>
              </a:cxn>
              <a:cxn ang="0">
                <a:pos x="connsiteX10168" y="connsiteY10168"/>
              </a:cxn>
              <a:cxn ang="0">
                <a:pos x="connsiteX10169" y="connsiteY10169"/>
              </a:cxn>
              <a:cxn ang="0">
                <a:pos x="connsiteX10170" y="connsiteY10170"/>
              </a:cxn>
              <a:cxn ang="0">
                <a:pos x="connsiteX10171" y="connsiteY10171"/>
              </a:cxn>
              <a:cxn ang="0">
                <a:pos x="connsiteX10172" y="connsiteY10172"/>
              </a:cxn>
              <a:cxn ang="0">
                <a:pos x="connsiteX10173" y="connsiteY10173"/>
              </a:cxn>
              <a:cxn ang="0">
                <a:pos x="connsiteX10174" y="connsiteY10174"/>
              </a:cxn>
              <a:cxn ang="0">
                <a:pos x="connsiteX10175" y="connsiteY10175"/>
              </a:cxn>
              <a:cxn ang="0">
                <a:pos x="connsiteX10176" y="connsiteY10176"/>
              </a:cxn>
              <a:cxn ang="0">
                <a:pos x="connsiteX10177" y="connsiteY10177"/>
              </a:cxn>
              <a:cxn ang="0">
                <a:pos x="connsiteX10178" y="connsiteY10178"/>
              </a:cxn>
              <a:cxn ang="0">
                <a:pos x="connsiteX10179" y="connsiteY10179"/>
              </a:cxn>
              <a:cxn ang="0">
                <a:pos x="connsiteX10180" y="connsiteY10180"/>
              </a:cxn>
              <a:cxn ang="0">
                <a:pos x="connsiteX10181" y="connsiteY10181"/>
              </a:cxn>
              <a:cxn ang="0">
                <a:pos x="connsiteX10182" y="connsiteY10182"/>
              </a:cxn>
              <a:cxn ang="0">
                <a:pos x="connsiteX10183" y="connsiteY10183"/>
              </a:cxn>
              <a:cxn ang="0">
                <a:pos x="connsiteX10184" y="connsiteY10184"/>
              </a:cxn>
              <a:cxn ang="0">
                <a:pos x="connsiteX10185" y="connsiteY10185"/>
              </a:cxn>
              <a:cxn ang="0">
                <a:pos x="connsiteX10186" y="connsiteY10186"/>
              </a:cxn>
              <a:cxn ang="0">
                <a:pos x="connsiteX10187" y="connsiteY10187"/>
              </a:cxn>
              <a:cxn ang="0">
                <a:pos x="connsiteX10188" y="connsiteY10188"/>
              </a:cxn>
              <a:cxn ang="0">
                <a:pos x="connsiteX10189" y="connsiteY10189"/>
              </a:cxn>
              <a:cxn ang="0">
                <a:pos x="connsiteX10190" y="connsiteY10190"/>
              </a:cxn>
              <a:cxn ang="0">
                <a:pos x="connsiteX10191" y="connsiteY10191"/>
              </a:cxn>
              <a:cxn ang="0">
                <a:pos x="connsiteX10192" y="connsiteY10192"/>
              </a:cxn>
              <a:cxn ang="0">
                <a:pos x="connsiteX10193" y="connsiteY10193"/>
              </a:cxn>
              <a:cxn ang="0">
                <a:pos x="connsiteX10194" y="connsiteY10194"/>
              </a:cxn>
              <a:cxn ang="0">
                <a:pos x="connsiteX10195" y="connsiteY10195"/>
              </a:cxn>
              <a:cxn ang="0">
                <a:pos x="connsiteX10196" y="connsiteY10196"/>
              </a:cxn>
              <a:cxn ang="0">
                <a:pos x="connsiteX10197" y="connsiteY10197"/>
              </a:cxn>
              <a:cxn ang="0">
                <a:pos x="connsiteX10198" y="connsiteY10198"/>
              </a:cxn>
              <a:cxn ang="0">
                <a:pos x="connsiteX10199" y="connsiteY10199"/>
              </a:cxn>
              <a:cxn ang="0">
                <a:pos x="connsiteX10200" y="connsiteY10200"/>
              </a:cxn>
              <a:cxn ang="0">
                <a:pos x="connsiteX10201" y="connsiteY10201"/>
              </a:cxn>
              <a:cxn ang="0">
                <a:pos x="connsiteX10202" y="connsiteY10202"/>
              </a:cxn>
              <a:cxn ang="0">
                <a:pos x="connsiteX10203" y="connsiteY10203"/>
              </a:cxn>
              <a:cxn ang="0">
                <a:pos x="connsiteX10204" y="connsiteY10204"/>
              </a:cxn>
              <a:cxn ang="0">
                <a:pos x="connsiteX10205" y="connsiteY10205"/>
              </a:cxn>
              <a:cxn ang="0">
                <a:pos x="connsiteX10206" y="connsiteY10206"/>
              </a:cxn>
              <a:cxn ang="0">
                <a:pos x="connsiteX10207" y="connsiteY10207"/>
              </a:cxn>
              <a:cxn ang="0">
                <a:pos x="connsiteX10208" y="connsiteY10208"/>
              </a:cxn>
              <a:cxn ang="0">
                <a:pos x="connsiteX10209" y="connsiteY10209"/>
              </a:cxn>
              <a:cxn ang="0">
                <a:pos x="connsiteX10210" y="connsiteY10210"/>
              </a:cxn>
              <a:cxn ang="0">
                <a:pos x="connsiteX10211" y="connsiteY10211"/>
              </a:cxn>
              <a:cxn ang="0">
                <a:pos x="connsiteX10212" y="connsiteY10212"/>
              </a:cxn>
              <a:cxn ang="0">
                <a:pos x="connsiteX10213" y="connsiteY10213"/>
              </a:cxn>
              <a:cxn ang="0">
                <a:pos x="connsiteX10214" y="connsiteY10214"/>
              </a:cxn>
              <a:cxn ang="0">
                <a:pos x="connsiteX10215" y="connsiteY10215"/>
              </a:cxn>
              <a:cxn ang="0">
                <a:pos x="connsiteX10216" y="connsiteY10216"/>
              </a:cxn>
              <a:cxn ang="0">
                <a:pos x="connsiteX10217" y="connsiteY10217"/>
              </a:cxn>
              <a:cxn ang="0">
                <a:pos x="connsiteX10218" y="connsiteY10218"/>
              </a:cxn>
              <a:cxn ang="0">
                <a:pos x="connsiteX10219" y="connsiteY10219"/>
              </a:cxn>
              <a:cxn ang="0">
                <a:pos x="connsiteX10220" y="connsiteY10220"/>
              </a:cxn>
              <a:cxn ang="0">
                <a:pos x="connsiteX10221" y="connsiteY10221"/>
              </a:cxn>
              <a:cxn ang="0">
                <a:pos x="connsiteX10222" y="connsiteY10222"/>
              </a:cxn>
              <a:cxn ang="0">
                <a:pos x="connsiteX10223" y="connsiteY10223"/>
              </a:cxn>
              <a:cxn ang="0">
                <a:pos x="connsiteX10224" y="connsiteY10224"/>
              </a:cxn>
              <a:cxn ang="0">
                <a:pos x="connsiteX10225" y="connsiteY10225"/>
              </a:cxn>
              <a:cxn ang="0">
                <a:pos x="connsiteX10226" y="connsiteY10226"/>
              </a:cxn>
              <a:cxn ang="0">
                <a:pos x="connsiteX10227" y="connsiteY10227"/>
              </a:cxn>
              <a:cxn ang="0">
                <a:pos x="connsiteX10228" y="connsiteY10228"/>
              </a:cxn>
              <a:cxn ang="0">
                <a:pos x="connsiteX10229" y="connsiteY10229"/>
              </a:cxn>
              <a:cxn ang="0">
                <a:pos x="connsiteX10230" y="connsiteY10230"/>
              </a:cxn>
              <a:cxn ang="0">
                <a:pos x="connsiteX10231" y="connsiteY10231"/>
              </a:cxn>
              <a:cxn ang="0">
                <a:pos x="connsiteX10232" y="connsiteY10232"/>
              </a:cxn>
              <a:cxn ang="0">
                <a:pos x="connsiteX10233" y="connsiteY10233"/>
              </a:cxn>
              <a:cxn ang="0">
                <a:pos x="connsiteX10234" y="connsiteY10234"/>
              </a:cxn>
              <a:cxn ang="0">
                <a:pos x="connsiteX10235" y="connsiteY10235"/>
              </a:cxn>
              <a:cxn ang="0">
                <a:pos x="connsiteX10236" y="connsiteY10236"/>
              </a:cxn>
              <a:cxn ang="0">
                <a:pos x="connsiteX10237" y="connsiteY10237"/>
              </a:cxn>
              <a:cxn ang="0">
                <a:pos x="connsiteX10238" y="connsiteY10238"/>
              </a:cxn>
              <a:cxn ang="0">
                <a:pos x="connsiteX10239" y="connsiteY10239"/>
              </a:cxn>
              <a:cxn ang="0">
                <a:pos x="connsiteX10240" y="connsiteY10240"/>
              </a:cxn>
              <a:cxn ang="0">
                <a:pos x="connsiteX10241" y="connsiteY10241"/>
              </a:cxn>
              <a:cxn ang="0">
                <a:pos x="connsiteX10242" y="connsiteY10242"/>
              </a:cxn>
              <a:cxn ang="0">
                <a:pos x="connsiteX10243" y="connsiteY10243"/>
              </a:cxn>
              <a:cxn ang="0">
                <a:pos x="connsiteX10244" y="connsiteY10244"/>
              </a:cxn>
              <a:cxn ang="0">
                <a:pos x="connsiteX10245" y="connsiteY10245"/>
              </a:cxn>
              <a:cxn ang="0">
                <a:pos x="connsiteX10246" y="connsiteY10246"/>
              </a:cxn>
              <a:cxn ang="0">
                <a:pos x="connsiteX10247" y="connsiteY10247"/>
              </a:cxn>
              <a:cxn ang="0">
                <a:pos x="connsiteX10248" y="connsiteY10248"/>
              </a:cxn>
              <a:cxn ang="0">
                <a:pos x="connsiteX10249" y="connsiteY10249"/>
              </a:cxn>
              <a:cxn ang="0">
                <a:pos x="connsiteX10250" y="connsiteY10250"/>
              </a:cxn>
              <a:cxn ang="0">
                <a:pos x="connsiteX10251" y="connsiteY10251"/>
              </a:cxn>
              <a:cxn ang="0">
                <a:pos x="connsiteX10252" y="connsiteY10252"/>
              </a:cxn>
              <a:cxn ang="0">
                <a:pos x="connsiteX10253" y="connsiteY10253"/>
              </a:cxn>
              <a:cxn ang="0">
                <a:pos x="connsiteX10254" y="connsiteY10254"/>
              </a:cxn>
              <a:cxn ang="0">
                <a:pos x="connsiteX10255" y="connsiteY10255"/>
              </a:cxn>
              <a:cxn ang="0">
                <a:pos x="connsiteX10256" y="connsiteY10256"/>
              </a:cxn>
              <a:cxn ang="0">
                <a:pos x="connsiteX10257" y="connsiteY10257"/>
              </a:cxn>
              <a:cxn ang="0">
                <a:pos x="connsiteX10258" y="connsiteY10258"/>
              </a:cxn>
              <a:cxn ang="0">
                <a:pos x="connsiteX10259" y="connsiteY10259"/>
              </a:cxn>
              <a:cxn ang="0">
                <a:pos x="connsiteX10260" y="connsiteY10260"/>
              </a:cxn>
              <a:cxn ang="0">
                <a:pos x="connsiteX10261" y="connsiteY10261"/>
              </a:cxn>
              <a:cxn ang="0">
                <a:pos x="connsiteX10262" y="connsiteY10262"/>
              </a:cxn>
              <a:cxn ang="0">
                <a:pos x="connsiteX10263" y="connsiteY10263"/>
              </a:cxn>
              <a:cxn ang="0">
                <a:pos x="connsiteX10264" y="connsiteY10264"/>
              </a:cxn>
              <a:cxn ang="0">
                <a:pos x="connsiteX10265" y="connsiteY10265"/>
              </a:cxn>
              <a:cxn ang="0">
                <a:pos x="connsiteX10266" y="connsiteY10266"/>
              </a:cxn>
              <a:cxn ang="0">
                <a:pos x="connsiteX10267" y="connsiteY10267"/>
              </a:cxn>
              <a:cxn ang="0">
                <a:pos x="connsiteX10268" y="connsiteY10268"/>
              </a:cxn>
              <a:cxn ang="0">
                <a:pos x="connsiteX10269" y="connsiteY10269"/>
              </a:cxn>
              <a:cxn ang="0">
                <a:pos x="connsiteX10270" y="connsiteY10270"/>
              </a:cxn>
              <a:cxn ang="0">
                <a:pos x="connsiteX10271" y="connsiteY10271"/>
              </a:cxn>
              <a:cxn ang="0">
                <a:pos x="connsiteX10272" y="connsiteY10272"/>
              </a:cxn>
              <a:cxn ang="0">
                <a:pos x="connsiteX10273" y="connsiteY10273"/>
              </a:cxn>
              <a:cxn ang="0">
                <a:pos x="connsiteX10274" y="connsiteY10274"/>
              </a:cxn>
              <a:cxn ang="0">
                <a:pos x="connsiteX10275" y="connsiteY10275"/>
              </a:cxn>
              <a:cxn ang="0">
                <a:pos x="connsiteX10276" y="connsiteY10276"/>
              </a:cxn>
              <a:cxn ang="0">
                <a:pos x="connsiteX10277" y="connsiteY10277"/>
              </a:cxn>
              <a:cxn ang="0">
                <a:pos x="connsiteX10278" y="connsiteY10278"/>
              </a:cxn>
              <a:cxn ang="0">
                <a:pos x="connsiteX10279" y="connsiteY10279"/>
              </a:cxn>
              <a:cxn ang="0">
                <a:pos x="connsiteX10280" y="connsiteY10280"/>
              </a:cxn>
              <a:cxn ang="0">
                <a:pos x="connsiteX10281" y="connsiteY10281"/>
              </a:cxn>
              <a:cxn ang="0">
                <a:pos x="connsiteX10282" y="connsiteY10282"/>
              </a:cxn>
              <a:cxn ang="0">
                <a:pos x="connsiteX10283" y="connsiteY10283"/>
              </a:cxn>
              <a:cxn ang="0">
                <a:pos x="connsiteX10284" y="connsiteY10284"/>
              </a:cxn>
              <a:cxn ang="0">
                <a:pos x="connsiteX10285" y="connsiteY10285"/>
              </a:cxn>
              <a:cxn ang="0">
                <a:pos x="connsiteX10286" y="connsiteY10286"/>
              </a:cxn>
              <a:cxn ang="0">
                <a:pos x="connsiteX10287" y="connsiteY10287"/>
              </a:cxn>
              <a:cxn ang="0">
                <a:pos x="connsiteX10288" y="connsiteY10288"/>
              </a:cxn>
              <a:cxn ang="0">
                <a:pos x="connsiteX10289" y="connsiteY10289"/>
              </a:cxn>
              <a:cxn ang="0">
                <a:pos x="connsiteX10290" y="connsiteY10290"/>
              </a:cxn>
              <a:cxn ang="0">
                <a:pos x="connsiteX10291" y="connsiteY10291"/>
              </a:cxn>
              <a:cxn ang="0">
                <a:pos x="connsiteX10292" y="connsiteY10292"/>
              </a:cxn>
              <a:cxn ang="0">
                <a:pos x="connsiteX10293" y="connsiteY10293"/>
              </a:cxn>
              <a:cxn ang="0">
                <a:pos x="connsiteX10294" y="connsiteY10294"/>
              </a:cxn>
              <a:cxn ang="0">
                <a:pos x="connsiteX10295" y="connsiteY10295"/>
              </a:cxn>
              <a:cxn ang="0">
                <a:pos x="connsiteX10296" y="connsiteY10296"/>
              </a:cxn>
              <a:cxn ang="0">
                <a:pos x="connsiteX10297" y="connsiteY10297"/>
              </a:cxn>
              <a:cxn ang="0">
                <a:pos x="connsiteX10298" y="connsiteY10298"/>
              </a:cxn>
              <a:cxn ang="0">
                <a:pos x="connsiteX10299" y="connsiteY10299"/>
              </a:cxn>
              <a:cxn ang="0">
                <a:pos x="connsiteX10300" y="connsiteY10300"/>
              </a:cxn>
              <a:cxn ang="0">
                <a:pos x="connsiteX10301" y="connsiteY10301"/>
              </a:cxn>
              <a:cxn ang="0">
                <a:pos x="connsiteX10302" y="connsiteY10302"/>
              </a:cxn>
              <a:cxn ang="0">
                <a:pos x="connsiteX10303" y="connsiteY10303"/>
              </a:cxn>
              <a:cxn ang="0">
                <a:pos x="connsiteX10304" y="connsiteY10304"/>
              </a:cxn>
              <a:cxn ang="0">
                <a:pos x="connsiteX10305" y="connsiteY10305"/>
              </a:cxn>
              <a:cxn ang="0">
                <a:pos x="connsiteX10306" y="connsiteY10306"/>
              </a:cxn>
              <a:cxn ang="0">
                <a:pos x="connsiteX10307" y="connsiteY10307"/>
              </a:cxn>
              <a:cxn ang="0">
                <a:pos x="connsiteX10308" y="connsiteY10308"/>
              </a:cxn>
              <a:cxn ang="0">
                <a:pos x="connsiteX10309" y="connsiteY10309"/>
              </a:cxn>
              <a:cxn ang="0">
                <a:pos x="connsiteX10310" y="connsiteY10310"/>
              </a:cxn>
              <a:cxn ang="0">
                <a:pos x="connsiteX10311" y="connsiteY10311"/>
              </a:cxn>
              <a:cxn ang="0">
                <a:pos x="connsiteX10312" y="connsiteY10312"/>
              </a:cxn>
              <a:cxn ang="0">
                <a:pos x="connsiteX10313" y="connsiteY10313"/>
              </a:cxn>
              <a:cxn ang="0">
                <a:pos x="connsiteX10314" y="connsiteY10314"/>
              </a:cxn>
              <a:cxn ang="0">
                <a:pos x="connsiteX10315" y="connsiteY10315"/>
              </a:cxn>
              <a:cxn ang="0">
                <a:pos x="connsiteX10316" y="connsiteY10316"/>
              </a:cxn>
              <a:cxn ang="0">
                <a:pos x="connsiteX10317" y="connsiteY10317"/>
              </a:cxn>
              <a:cxn ang="0">
                <a:pos x="connsiteX10318" y="connsiteY10318"/>
              </a:cxn>
              <a:cxn ang="0">
                <a:pos x="connsiteX10319" y="connsiteY10319"/>
              </a:cxn>
              <a:cxn ang="0">
                <a:pos x="connsiteX10320" y="connsiteY10320"/>
              </a:cxn>
              <a:cxn ang="0">
                <a:pos x="connsiteX10321" y="connsiteY10321"/>
              </a:cxn>
              <a:cxn ang="0">
                <a:pos x="connsiteX10322" y="connsiteY10322"/>
              </a:cxn>
              <a:cxn ang="0">
                <a:pos x="connsiteX10323" y="connsiteY10323"/>
              </a:cxn>
              <a:cxn ang="0">
                <a:pos x="connsiteX10324" y="connsiteY10324"/>
              </a:cxn>
              <a:cxn ang="0">
                <a:pos x="connsiteX10325" y="connsiteY10325"/>
              </a:cxn>
              <a:cxn ang="0">
                <a:pos x="connsiteX10326" y="connsiteY10326"/>
              </a:cxn>
              <a:cxn ang="0">
                <a:pos x="connsiteX10327" y="connsiteY10327"/>
              </a:cxn>
              <a:cxn ang="0">
                <a:pos x="connsiteX10328" y="connsiteY10328"/>
              </a:cxn>
              <a:cxn ang="0">
                <a:pos x="connsiteX10329" y="connsiteY10329"/>
              </a:cxn>
              <a:cxn ang="0">
                <a:pos x="connsiteX10330" y="connsiteY10330"/>
              </a:cxn>
              <a:cxn ang="0">
                <a:pos x="connsiteX10331" y="connsiteY10331"/>
              </a:cxn>
              <a:cxn ang="0">
                <a:pos x="connsiteX10332" y="connsiteY10332"/>
              </a:cxn>
              <a:cxn ang="0">
                <a:pos x="connsiteX10333" y="connsiteY10333"/>
              </a:cxn>
              <a:cxn ang="0">
                <a:pos x="connsiteX10334" y="connsiteY10334"/>
              </a:cxn>
              <a:cxn ang="0">
                <a:pos x="connsiteX10335" y="connsiteY10335"/>
              </a:cxn>
              <a:cxn ang="0">
                <a:pos x="connsiteX10336" y="connsiteY10336"/>
              </a:cxn>
              <a:cxn ang="0">
                <a:pos x="connsiteX10337" y="connsiteY10337"/>
              </a:cxn>
              <a:cxn ang="0">
                <a:pos x="connsiteX10338" y="connsiteY10338"/>
              </a:cxn>
              <a:cxn ang="0">
                <a:pos x="connsiteX10339" y="connsiteY10339"/>
              </a:cxn>
              <a:cxn ang="0">
                <a:pos x="connsiteX10340" y="connsiteY10340"/>
              </a:cxn>
              <a:cxn ang="0">
                <a:pos x="connsiteX10341" y="connsiteY10341"/>
              </a:cxn>
              <a:cxn ang="0">
                <a:pos x="connsiteX10342" y="connsiteY10342"/>
              </a:cxn>
              <a:cxn ang="0">
                <a:pos x="connsiteX10343" y="connsiteY10343"/>
              </a:cxn>
              <a:cxn ang="0">
                <a:pos x="connsiteX10344" y="connsiteY10344"/>
              </a:cxn>
              <a:cxn ang="0">
                <a:pos x="connsiteX10345" y="connsiteY10345"/>
              </a:cxn>
              <a:cxn ang="0">
                <a:pos x="connsiteX10346" y="connsiteY10346"/>
              </a:cxn>
              <a:cxn ang="0">
                <a:pos x="connsiteX10347" y="connsiteY10347"/>
              </a:cxn>
              <a:cxn ang="0">
                <a:pos x="connsiteX10348" y="connsiteY10348"/>
              </a:cxn>
              <a:cxn ang="0">
                <a:pos x="connsiteX10349" y="connsiteY10349"/>
              </a:cxn>
              <a:cxn ang="0">
                <a:pos x="connsiteX10350" y="connsiteY10350"/>
              </a:cxn>
              <a:cxn ang="0">
                <a:pos x="connsiteX10351" y="connsiteY10351"/>
              </a:cxn>
              <a:cxn ang="0">
                <a:pos x="connsiteX10352" y="connsiteY10352"/>
              </a:cxn>
              <a:cxn ang="0">
                <a:pos x="connsiteX10353" y="connsiteY10353"/>
              </a:cxn>
              <a:cxn ang="0">
                <a:pos x="connsiteX10354" y="connsiteY10354"/>
              </a:cxn>
              <a:cxn ang="0">
                <a:pos x="connsiteX10355" y="connsiteY10355"/>
              </a:cxn>
              <a:cxn ang="0">
                <a:pos x="connsiteX10356" y="connsiteY10356"/>
              </a:cxn>
              <a:cxn ang="0">
                <a:pos x="connsiteX10357" y="connsiteY10357"/>
              </a:cxn>
              <a:cxn ang="0">
                <a:pos x="connsiteX10358" y="connsiteY10358"/>
              </a:cxn>
              <a:cxn ang="0">
                <a:pos x="connsiteX10359" y="connsiteY10359"/>
              </a:cxn>
              <a:cxn ang="0">
                <a:pos x="connsiteX10360" y="connsiteY10360"/>
              </a:cxn>
              <a:cxn ang="0">
                <a:pos x="connsiteX10361" y="connsiteY10361"/>
              </a:cxn>
              <a:cxn ang="0">
                <a:pos x="connsiteX10362" y="connsiteY10362"/>
              </a:cxn>
              <a:cxn ang="0">
                <a:pos x="connsiteX10363" y="connsiteY10363"/>
              </a:cxn>
              <a:cxn ang="0">
                <a:pos x="connsiteX10364" y="connsiteY10364"/>
              </a:cxn>
              <a:cxn ang="0">
                <a:pos x="connsiteX10365" y="connsiteY10365"/>
              </a:cxn>
              <a:cxn ang="0">
                <a:pos x="connsiteX10366" y="connsiteY10366"/>
              </a:cxn>
              <a:cxn ang="0">
                <a:pos x="connsiteX10367" y="connsiteY10367"/>
              </a:cxn>
              <a:cxn ang="0">
                <a:pos x="connsiteX10368" y="connsiteY10368"/>
              </a:cxn>
              <a:cxn ang="0">
                <a:pos x="connsiteX10369" y="connsiteY10369"/>
              </a:cxn>
              <a:cxn ang="0">
                <a:pos x="connsiteX10370" y="connsiteY10370"/>
              </a:cxn>
              <a:cxn ang="0">
                <a:pos x="connsiteX10371" y="connsiteY10371"/>
              </a:cxn>
              <a:cxn ang="0">
                <a:pos x="connsiteX10372" y="connsiteY10372"/>
              </a:cxn>
              <a:cxn ang="0">
                <a:pos x="connsiteX10373" y="connsiteY10373"/>
              </a:cxn>
              <a:cxn ang="0">
                <a:pos x="connsiteX10374" y="connsiteY10374"/>
              </a:cxn>
              <a:cxn ang="0">
                <a:pos x="connsiteX10375" y="connsiteY10375"/>
              </a:cxn>
              <a:cxn ang="0">
                <a:pos x="connsiteX10376" y="connsiteY10376"/>
              </a:cxn>
              <a:cxn ang="0">
                <a:pos x="connsiteX10377" y="connsiteY10377"/>
              </a:cxn>
              <a:cxn ang="0">
                <a:pos x="connsiteX10378" y="connsiteY10378"/>
              </a:cxn>
              <a:cxn ang="0">
                <a:pos x="connsiteX10379" y="connsiteY10379"/>
              </a:cxn>
              <a:cxn ang="0">
                <a:pos x="connsiteX10380" y="connsiteY10380"/>
              </a:cxn>
              <a:cxn ang="0">
                <a:pos x="connsiteX10381" y="connsiteY10381"/>
              </a:cxn>
              <a:cxn ang="0">
                <a:pos x="connsiteX10382" y="connsiteY10382"/>
              </a:cxn>
              <a:cxn ang="0">
                <a:pos x="connsiteX10383" y="connsiteY10383"/>
              </a:cxn>
              <a:cxn ang="0">
                <a:pos x="connsiteX10384" y="connsiteY10384"/>
              </a:cxn>
              <a:cxn ang="0">
                <a:pos x="connsiteX10385" y="connsiteY10385"/>
              </a:cxn>
              <a:cxn ang="0">
                <a:pos x="connsiteX10386" y="connsiteY10386"/>
              </a:cxn>
              <a:cxn ang="0">
                <a:pos x="connsiteX10387" y="connsiteY10387"/>
              </a:cxn>
              <a:cxn ang="0">
                <a:pos x="connsiteX10388" y="connsiteY10388"/>
              </a:cxn>
              <a:cxn ang="0">
                <a:pos x="connsiteX10389" y="connsiteY10389"/>
              </a:cxn>
              <a:cxn ang="0">
                <a:pos x="connsiteX10390" y="connsiteY10390"/>
              </a:cxn>
              <a:cxn ang="0">
                <a:pos x="connsiteX10391" y="connsiteY10391"/>
              </a:cxn>
              <a:cxn ang="0">
                <a:pos x="connsiteX10392" y="connsiteY10392"/>
              </a:cxn>
              <a:cxn ang="0">
                <a:pos x="connsiteX10393" y="connsiteY10393"/>
              </a:cxn>
              <a:cxn ang="0">
                <a:pos x="connsiteX10394" y="connsiteY10394"/>
              </a:cxn>
              <a:cxn ang="0">
                <a:pos x="connsiteX10395" y="connsiteY10395"/>
              </a:cxn>
              <a:cxn ang="0">
                <a:pos x="connsiteX10396" y="connsiteY10396"/>
              </a:cxn>
              <a:cxn ang="0">
                <a:pos x="connsiteX10397" y="connsiteY10397"/>
              </a:cxn>
              <a:cxn ang="0">
                <a:pos x="connsiteX10398" y="connsiteY10398"/>
              </a:cxn>
              <a:cxn ang="0">
                <a:pos x="connsiteX10399" y="connsiteY10399"/>
              </a:cxn>
              <a:cxn ang="0">
                <a:pos x="connsiteX10400" y="connsiteY10400"/>
              </a:cxn>
              <a:cxn ang="0">
                <a:pos x="connsiteX10401" y="connsiteY10401"/>
              </a:cxn>
              <a:cxn ang="0">
                <a:pos x="connsiteX10402" y="connsiteY10402"/>
              </a:cxn>
              <a:cxn ang="0">
                <a:pos x="connsiteX10403" y="connsiteY10403"/>
              </a:cxn>
              <a:cxn ang="0">
                <a:pos x="connsiteX10404" y="connsiteY10404"/>
              </a:cxn>
              <a:cxn ang="0">
                <a:pos x="connsiteX10405" y="connsiteY10405"/>
              </a:cxn>
              <a:cxn ang="0">
                <a:pos x="connsiteX10406" y="connsiteY10406"/>
              </a:cxn>
              <a:cxn ang="0">
                <a:pos x="connsiteX10407" y="connsiteY10407"/>
              </a:cxn>
              <a:cxn ang="0">
                <a:pos x="connsiteX10408" y="connsiteY10408"/>
              </a:cxn>
              <a:cxn ang="0">
                <a:pos x="connsiteX10409" y="connsiteY10409"/>
              </a:cxn>
              <a:cxn ang="0">
                <a:pos x="connsiteX10410" y="connsiteY10410"/>
              </a:cxn>
              <a:cxn ang="0">
                <a:pos x="connsiteX10411" y="connsiteY10411"/>
              </a:cxn>
              <a:cxn ang="0">
                <a:pos x="connsiteX10412" y="connsiteY10412"/>
              </a:cxn>
              <a:cxn ang="0">
                <a:pos x="connsiteX10413" y="connsiteY10413"/>
              </a:cxn>
              <a:cxn ang="0">
                <a:pos x="connsiteX10414" y="connsiteY10414"/>
              </a:cxn>
              <a:cxn ang="0">
                <a:pos x="connsiteX10415" y="connsiteY10415"/>
              </a:cxn>
              <a:cxn ang="0">
                <a:pos x="connsiteX10416" y="connsiteY10416"/>
              </a:cxn>
              <a:cxn ang="0">
                <a:pos x="connsiteX10417" y="connsiteY10417"/>
              </a:cxn>
              <a:cxn ang="0">
                <a:pos x="connsiteX10418" y="connsiteY10418"/>
              </a:cxn>
              <a:cxn ang="0">
                <a:pos x="connsiteX10419" y="connsiteY10419"/>
              </a:cxn>
              <a:cxn ang="0">
                <a:pos x="connsiteX10420" y="connsiteY10420"/>
              </a:cxn>
              <a:cxn ang="0">
                <a:pos x="connsiteX10421" y="connsiteY10421"/>
              </a:cxn>
              <a:cxn ang="0">
                <a:pos x="connsiteX10422" y="connsiteY10422"/>
              </a:cxn>
              <a:cxn ang="0">
                <a:pos x="connsiteX10423" y="connsiteY10423"/>
              </a:cxn>
              <a:cxn ang="0">
                <a:pos x="connsiteX10424" y="connsiteY10424"/>
              </a:cxn>
              <a:cxn ang="0">
                <a:pos x="connsiteX10425" y="connsiteY10425"/>
              </a:cxn>
              <a:cxn ang="0">
                <a:pos x="connsiteX10426" y="connsiteY10426"/>
              </a:cxn>
              <a:cxn ang="0">
                <a:pos x="connsiteX10427" y="connsiteY10427"/>
              </a:cxn>
              <a:cxn ang="0">
                <a:pos x="connsiteX10428" y="connsiteY10428"/>
              </a:cxn>
              <a:cxn ang="0">
                <a:pos x="connsiteX10429" y="connsiteY10429"/>
              </a:cxn>
              <a:cxn ang="0">
                <a:pos x="connsiteX10430" y="connsiteY10430"/>
              </a:cxn>
              <a:cxn ang="0">
                <a:pos x="connsiteX10431" y="connsiteY10431"/>
              </a:cxn>
              <a:cxn ang="0">
                <a:pos x="connsiteX10432" y="connsiteY10432"/>
              </a:cxn>
              <a:cxn ang="0">
                <a:pos x="connsiteX10433" y="connsiteY10433"/>
              </a:cxn>
              <a:cxn ang="0">
                <a:pos x="connsiteX10434" y="connsiteY10434"/>
              </a:cxn>
              <a:cxn ang="0">
                <a:pos x="connsiteX10435" y="connsiteY10435"/>
              </a:cxn>
              <a:cxn ang="0">
                <a:pos x="connsiteX10436" y="connsiteY10436"/>
              </a:cxn>
              <a:cxn ang="0">
                <a:pos x="connsiteX10437" y="connsiteY10437"/>
              </a:cxn>
              <a:cxn ang="0">
                <a:pos x="connsiteX10438" y="connsiteY10438"/>
              </a:cxn>
              <a:cxn ang="0">
                <a:pos x="connsiteX10439" y="connsiteY10439"/>
              </a:cxn>
              <a:cxn ang="0">
                <a:pos x="connsiteX10440" y="connsiteY10440"/>
              </a:cxn>
              <a:cxn ang="0">
                <a:pos x="connsiteX10441" y="connsiteY10441"/>
              </a:cxn>
              <a:cxn ang="0">
                <a:pos x="connsiteX10442" y="connsiteY10442"/>
              </a:cxn>
              <a:cxn ang="0">
                <a:pos x="connsiteX10443" y="connsiteY10443"/>
              </a:cxn>
              <a:cxn ang="0">
                <a:pos x="connsiteX10444" y="connsiteY10444"/>
              </a:cxn>
              <a:cxn ang="0">
                <a:pos x="connsiteX10445" y="connsiteY10445"/>
              </a:cxn>
              <a:cxn ang="0">
                <a:pos x="connsiteX10446" y="connsiteY10446"/>
              </a:cxn>
              <a:cxn ang="0">
                <a:pos x="connsiteX10447" y="connsiteY10447"/>
              </a:cxn>
              <a:cxn ang="0">
                <a:pos x="connsiteX10448" y="connsiteY10448"/>
              </a:cxn>
              <a:cxn ang="0">
                <a:pos x="connsiteX10449" y="connsiteY10449"/>
              </a:cxn>
              <a:cxn ang="0">
                <a:pos x="connsiteX10450" y="connsiteY10450"/>
              </a:cxn>
              <a:cxn ang="0">
                <a:pos x="connsiteX10451" y="connsiteY10451"/>
              </a:cxn>
              <a:cxn ang="0">
                <a:pos x="connsiteX10452" y="connsiteY10452"/>
              </a:cxn>
              <a:cxn ang="0">
                <a:pos x="connsiteX10453" y="connsiteY10453"/>
              </a:cxn>
              <a:cxn ang="0">
                <a:pos x="connsiteX10454" y="connsiteY10454"/>
              </a:cxn>
              <a:cxn ang="0">
                <a:pos x="connsiteX10455" y="connsiteY10455"/>
              </a:cxn>
              <a:cxn ang="0">
                <a:pos x="connsiteX10456" y="connsiteY10456"/>
              </a:cxn>
              <a:cxn ang="0">
                <a:pos x="connsiteX10457" y="connsiteY10457"/>
              </a:cxn>
              <a:cxn ang="0">
                <a:pos x="connsiteX10458" y="connsiteY10458"/>
              </a:cxn>
              <a:cxn ang="0">
                <a:pos x="connsiteX10459" y="connsiteY10459"/>
              </a:cxn>
              <a:cxn ang="0">
                <a:pos x="connsiteX10460" y="connsiteY10460"/>
              </a:cxn>
              <a:cxn ang="0">
                <a:pos x="connsiteX10461" y="connsiteY10461"/>
              </a:cxn>
              <a:cxn ang="0">
                <a:pos x="connsiteX10462" y="connsiteY10462"/>
              </a:cxn>
              <a:cxn ang="0">
                <a:pos x="connsiteX10463" y="connsiteY10463"/>
              </a:cxn>
              <a:cxn ang="0">
                <a:pos x="connsiteX10464" y="connsiteY10464"/>
              </a:cxn>
              <a:cxn ang="0">
                <a:pos x="connsiteX10465" y="connsiteY10465"/>
              </a:cxn>
              <a:cxn ang="0">
                <a:pos x="connsiteX10466" y="connsiteY10466"/>
              </a:cxn>
              <a:cxn ang="0">
                <a:pos x="connsiteX10467" y="connsiteY10467"/>
              </a:cxn>
              <a:cxn ang="0">
                <a:pos x="connsiteX10468" y="connsiteY10468"/>
              </a:cxn>
              <a:cxn ang="0">
                <a:pos x="connsiteX10469" y="connsiteY10469"/>
              </a:cxn>
              <a:cxn ang="0">
                <a:pos x="connsiteX10470" y="connsiteY10470"/>
              </a:cxn>
              <a:cxn ang="0">
                <a:pos x="connsiteX10471" y="connsiteY10471"/>
              </a:cxn>
              <a:cxn ang="0">
                <a:pos x="connsiteX10472" y="connsiteY10472"/>
              </a:cxn>
              <a:cxn ang="0">
                <a:pos x="connsiteX10473" y="connsiteY10473"/>
              </a:cxn>
              <a:cxn ang="0">
                <a:pos x="connsiteX10474" y="connsiteY10474"/>
              </a:cxn>
              <a:cxn ang="0">
                <a:pos x="connsiteX10475" y="connsiteY10475"/>
              </a:cxn>
              <a:cxn ang="0">
                <a:pos x="connsiteX10476" y="connsiteY10476"/>
              </a:cxn>
              <a:cxn ang="0">
                <a:pos x="connsiteX10477" y="connsiteY10477"/>
              </a:cxn>
              <a:cxn ang="0">
                <a:pos x="connsiteX10478" y="connsiteY10478"/>
              </a:cxn>
              <a:cxn ang="0">
                <a:pos x="connsiteX10479" y="connsiteY10479"/>
              </a:cxn>
              <a:cxn ang="0">
                <a:pos x="connsiteX10480" y="connsiteY10480"/>
              </a:cxn>
              <a:cxn ang="0">
                <a:pos x="connsiteX10481" y="connsiteY10481"/>
              </a:cxn>
              <a:cxn ang="0">
                <a:pos x="connsiteX10482" y="connsiteY10482"/>
              </a:cxn>
              <a:cxn ang="0">
                <a:pos x="connsiteX10483" y="connsiteY10483"/>
              </a:cxn>
              <a:cxn ang="0">
                <a:pos x="connsiteX10484" y="connsiteY10484"/>
              </a:cxn>
              <a:cxn ang="0">
                <a:pos x="connsiteX10485" y="connsiteY10485"/>
              </a:cxn>
              <a:cxn ang="0">
                <a:pos x="connsiteX10486" y="connsiteY10486"/>
              </a:cxn>
              <a:cxn ang="0">
                <a:pos x="connsiteX10487" y="connsiteY10487"/>
              </a:cxn>
              <a:cxn ang="0">
                <a:pos x="connsiteX10488" y="connsiteY10488"/>
              </a:cxn>
              <a:cxn ang="0">
                <a:pos x="connsiteX10489" y="connsiteY10489"/>
              </a:cxn>
              <a:cxn ang="0">
                <a:pos x="connsiteX10490" y="connsiteY10490"/>
              </a:cxn>
              <a:cxn ang="0">
                <a:pos x="connsiteX10491" y="connsiteY10491"/>
              </a:cxn>
              <a:cxn ang="0">
                <a:pos x="connsiteX10492" y="connsiteY10492"/>
              </a:cxn>
              <a:cxn ang="0">
                <a:pos x="connsiteX10493" y="connsiteY10493"/>
              </a:cxn>
              <a:cxn ang="0">
                <a:pos x="connsiteX10494" y="connsiteY10494"/>
              </a:cxn>
              <a:cxn ang="0">
                <a:pos x="connsiteX10495" y="connsiteY10495"/>
              </a:cxn>
              <a:cxn ang="0">
                <a:pos x="connsiteX10496" y="connsiteY10496"/>
              </a:cxn>
              <a:cxn ang="0">
                <a:pos x="connsiteX10497" y="connsiteY10497"/>
              </a:cxn>
              <a:cxn ang="0">
                <a:pos x="connsiteX10498" y="connsiteY10498"/>
              </a:cxn>
              <a:cxn ang="0">
                <a:pos x="connsiteX10499" y="connsiteY10499"/>
              </a:cxn>
              <a:cxn ang="0">
                <a:pos x="connsiteX10500" y="connsiteY10500"/>
              </a:cxn>
              <a:cxn ang="0">
                <a:pos x="connsiteX10501" y="connsiteY10501"/>
              </a:cxn>
              <a:cxn ang="0">
                <a:pos x="connsiteX10502" y="connsiteY10502"/>
              </a:cxn>
              <a:cxn ang="0">
                <a:pos x="connsiteX10503" y="connsiteY10503"/>
              </a:cxn>
              <a:cxn ang="0">
                <a:pos x="connsiteX10504" y="connsiteY10504"/>
              </a:cxn>
              <a:cxn ang="0">
                <a:pos x="connsiteX10505" y="connsiteY10505"/>
              </a:cxn>
              <a:cxn ang="0">
                <a:pos x="connsiteX10506" y="connsiteY10506"/>
              </a:cxn>
              <a:cxn ang="0">
                <a:pos x="connsiteX10507" y="connsiteY10507"/>
              </a:cxn>
              <a:cxn ang="0">
                <a:pos x="connsiteX10508" y="connsiteY10508"/>
              </a:cxn>
              <a:cxn ang="0">
                <a:pos x="connsiteX10509" y="connsiteY10509"/>
              </a:cxn>
              <a:cxn ang="0">
                <a:pos x="connsiteX10510" y="connsiteY10510"/>
              </a:cxn>
              <a:cxn ang="0">
                <a:pos x="connsiteX10511" y="connsiteY10511"/>
              </a:cxn>
              <a:cxn ang="0">
                <a:pos x="connsiteX10512" y="connsiteY10512"/>
              </a:cxn>
              <a:cxn ang="0">
                <a:pos x="connsiteX10513" y="connsiteY10513"/>
              </a:cxn>
              <a:cxn ang="0">
                <a:pos x="connsiteX10514" y="connsiteY10514"/>
              </a:cxn>
              <a:cxn ang="0">
                <a:pos x="connsiteX10515" y="connsiteY10515"/>
              </a:cxn>
              <a:cxn ang="0">
                <a:pos x="connsiteX10516" y="connsiteY10516"/>
              </a:cxn>
              <a:cxn ang="0">
                <a:pos x="connsiteX10517" y="connsiteY10517"/>
              </a:cxn>
              <a:cxn ang="0">
                <a:pos x="connsiteX10518" y="connsiteY10518"/>
              </a:cxn>
              <a:cxn ang="0">
                <a:pos x="connsiteX10519" y="connsiteY10519"/>
              </a:cxn>
              <a:cxn ang="0">
                <a:pos x="connsiteX10520" y="connsiteY10520"/>
              </a:cxn>
              <a:cxn ang="0">
                <a:pos x="connsiteX10521" y="connsiteY10521"/>
              </a:cxn>
              <a:cxn ang="0">
                <a:pos x="connsiteX10522" y="connsiteY10522"/>
              </a:cxn>
              <a:cxn ang="0">
                <a:pos x="connsiteX10523" y="connsiteY10523"/>
              </a:cxn>
              <a:cxn ang="0">
                <a:pos x="connsiteX10524" y="connsiteY10524"/>
              </a:cxn>
              <a:cxn ang="0">
                <a:pos x="connsiteX10525" y="connsiteY10525"/>
              </a:cxn>
              <a:cxn ang="0">
                <a:pos x="connsiteX10526" y="connsiteY10526"/>
              </a:cxn>
              <a:cxn ang="0">
                <a:pos x="connsiteX10527" y="connsiteY10527"/>
              </a:cxn>
              <a:cxn ang="0">
                <a:pos x="connsiteX10528" y="connsiteY10528"/>
              </a:cxn>
              <a:cxn ang="0">
                <a:pos x="connsiteX10529" y="connsiteY10529"/>
              </a:cxn>
              <a:cxn ang="0">
                <a:pos x="connsiteX10530" y="connsiteY10530"/>
              </a:cxn>
              <a:cxn ang="0">
                <a:pos x="connsiteX10531" y="connsiteY10531"/>
              </a:cxn>
              <a:cxn ang="0">
                <a:pos x="connsiteX10532" y="connsiteY10532"/>
              </a:cxn>
              <a:cxn ang="0">
                <a:pos x="connsiteX10533" y="connsiteY10533"/>
              </a:cxn>
              <a:cxn ang="0">
                <a:pos x="connsiteX10534" y="connsiteY10534"/>
              </a:cxn>
              <a:cxn ang="0">
                <a:pos x="connsiteX10535" y="connsiteY10535"/>
              </a:cxn>
              <a:cxn ang="0">
                <a:pos x="connsiteX10536" y="connsiteY10536"/>
              </a:cxn>
              <a:cxn ang="0">
                <a:pos x="connsiteX10537" y="connsiteY10537"/>
              </a:cxn>
              <a:cxn ang="0">
                <a:pos x="connsiteX10538" y="connsiteY10538"/>
              </a:cxn>
              <a:cxn ang="0">
                <a:pos x="connsiteX10539" y="connsiteY10539"/>
              </a:cxn>
              <a:cxn ang="0">
                <a:pos x="connsiteX10540" y="connsiteY10540"/>
              </a:cxn>
              <a:cxn ang="0">
                <a:pos x="connsiteX10541" y="connsiteY10541"/>
              </a:cxn>
              <a:cxn ang="0">
                <a:pos x="connsiteX10542" y="connsiteY10542"/>
              </a:cxn>
              <a:cxn ang="0">
                <a:pos x="connsiteX10543" y="connsiteY10543"/>
              </a:cxn>
              <a:cxn ang="0">
                <a:pos x="connsiteX10544" y="connsiteY10544"/>
              </a:cxn>
              <a:cxn ang="0">
                <a:pos x="connsiteX10545" y="connsiteY10545"/>
              </a:cxn>
              <a:cxn ang="0">
                <a:pos x="connsiteX10546" y="connsiteY10546"/>
              </a:cxn>
              <a:cxn ang="0">
                <a:pos x="connsiteX10547" y="connsiteY10547"/>
              </a:cxn>
              <a:cxn ang="0">
                <a:pos x="connsiteX10548" y="connsiteY10548"/>
              </a:cxn>
              <a:cxn ang="0">
                <a:pos x="connsiteX10549" y="connsiteY10549"/>
              </a:cxn>
              <a:cxn ang="0">
                <a:pos x="connsiteX10550" y="connsiteY10550"/>
              </a:cxn>
              <a:cxn ang="0">
                <a:pos x="connsiteX10551" y="connsiteY10551"/>
              </a:cxn>
              <a:cxn ang="0">
                <a:pos x="connsiteX10552" y="connsiteY10552"/>
              </a:cxn>
              <a:cxn ang="0">
                <a:pos x="connsiteX10553" y="connsiteY10553"/>
              </a:cxn>
              <a:cxn ang="0">
                <a:pos x="connsiteX10554" y="connsiteY10554"/>
              </a:cxn>
              <a:cxn ang="0">
                <a:pos x="connsiteX10555" y="connsiteY10555"/>
              </a:cxn>
              <a:cxn ang="0">
                <a:pos x="connsiteX10556" y="connsiteY10556"/>
              </a:cxn>
              <a:cxn ang="0">
                <a:pos x="connsiteX10557" y="connsiteY10557"/>
              </a:cxn>
              <a:cxn ang="0">
                <a:pos x="connsiteX10558" y="connsiteY10558"/>
              </a:cxn>
              <a:cxn ang="0">
                <a:pos x="connsiteX10559" y="connsiteY10559"/>
              </a:cxn>
              <a:cxn ang="0">
                <a:pos x="connsiteX10560" y="connsiteY10560"/>
              </a:cxn>
              <a:cxn ang="0">
                <a:pos x="connsiteX10561" y="connsiteY10561"/>
              </a:cxn>
              <a:cxn ang="0">
                <a:pos x="connsiteX10562" y="connsiteY10562"/>
              </a:cxn>
              <a:cxn ang="0">
                <a:pos x="connsiteX10563" y="connsiteY10563"/>
              </a:cxn>
              <a:cxn ang="0">
                <a:pos x="connsiteX10564" y="connsiteY10564"/>
              </a:cxn>
              <a:cxn ang="0">
                <a:pos x="connsiteX10565" y="connsiteY10565"/>
              </a:cxn>
              <a:cxn ang="0">
                <a:pos x="connsiteX10566" y="connsiteY10566"/>
              </a:cxn>
              <a:cxn ang="0">
                <a:pos x="connsiteX10567" y="connsiteY10567"/>
              </a:cxn>
              <a:cxn ang="0">
                <a:pos x="connsiteX10568" y="connsiteY10568"/>
              </a:cxn>
              <a:cxn ang="0">
                <a:pos x="connsiteX10569" y="connsiteY10569"/>
              </a:cxn>
              <a:cxn ang="0">
                <a:pos x="connsiteX10570" y="connsiteY10570"/>
              </a:cxn>
              <a:cxn ang="0">
                <a:pos x="connsiteX10571" y="connsiteY10571"/>
              </a:cxn>
              <a:cxn ang="0">
                <a:pos x="connsiteX10572" y="connsiteY10572"/>
              </a:cxn>
              <a:cxn ang="0">
                <a:pos x="connsiteX10573" y="connsiteY10573"/>
              </a:cxn>
              <a:cxn ang="0">
                <a:pos x="connsiteX10574" y="connsiteY10574"/>
              </a:cxn>
              <a:cxn ang="0">
                <a:pos x="connsiteX10575" y="connsiteY10575"/>
              </a:cxn>
              <a:cxn ang="0">
                <a:pos x="connsiteX10576" y="connsiteY10576"/>
              </a:cxn>
              <a:cxn ang="0">
                <a:pos x="connsiteX10577" y="connsiteY10577"/>
              </a:cxn>
              <a:cxn ang="0">
                <a:pos x="connsiteX10578" y="connsiteY10578"/>
              </a:cxn>
              <a:cxn ang="0">
                <a:pos x="connsiteX10579" y="connsiteY10579"/>
              </a:cxn>
              <a:cxn ang="0">
                <a:pos x="connsiteX10580" y="connsiteY10580"/>
              </a:cxn>
              <a:cxn ang="0">
                <a:pos x="connsiteX10581" y="connsiteY10581"/>
              </a:cxn>
              <a:cxn ang="0">
                <a:pos x="connsiteX10582" y="connsiteY10582"/>
              </a:cxn>
              <a:cxn ang="0">
                <a:pos x="connsiteX10583" y="connsiteY10583"/>
              </a:cxn>
              <a:cxn ang="0">
                <a:pos x="connsiteX10584" y="connsiteY10584"/>
              </a:cxn>
              <a:cxn ang="0">
                <a:pos x="connsiteX10585" y="connsiteY10585"/>
              </a:cxn>
              <a:cxn ang="0">
                <a:pos x="connsiteX10586" y="connsiteY10586"/>
              </a:cxn>
              <a:cxn ang="0">
                <a:pos x="connsiteX10587" y="connsiteY10587"/>
              </a:cxn>
              <a:cxn ang="0">
                <a:pos x="connsiteX10588" y="connsiteY10588"/>
              </a:cxn>
              <a:cxn ang="0">
                <a:pos x="connsiteX10589" y="connsiteY10589"/>
              </a:cxn>
              <a:cxn ang="0">
                <a:pos x="connsiteX10590" y="connsiteY10590"/>
              </a:cxn>
              <a:cxn ang="0">
                <a:pos x="connsiteX10591" y="connsiteY10591"/>
              </a:cxn>
              <a:cxn ang="0">
                <a:pos x="connsiteX10592" y="connsiteY10592"/>
              </a:cxn>
              <a:cxn ang="0">
                <a:pos x="connsiteX10593" y="connsiteY10593"/>
              </a:cxn>
              <a:cxn ang="0">
                <a:pos x="connsiteX10594" y="connsiteY10594"/>
              </a:cxn>
              <a:cxn ang="0">
                <a:pos x="connsiteX10595" y="connsiteY10595"/>
              </a:cxn>
              <a:cxn ang="0">
                <a:pos x="connsiteX10596" y="connsiteY10596"/>
              </a:cxn>
              <a:cxn ang="0">
                <a:pos x="connsiteX10597" y="connsiteY10597"/>
              </a:cxn>
              <a:cxn ang="0">
                <a:pos x="connsiteX10598" y="connsiteY10598"/>
              </a:cxn>
              <a:cxn ang="0">
                <a:pos x="connsiteX10599" y="connsiteY10599"/>
              </a:cxn>
              <a:cxn ang="0">
                <a:pos x="connsiteX10600" y="connsiteY10600"/>
              </a:cxn>
              <a:cxn ang="0">
                <a:pos x="connsiteX10601" y="connsiteY10601"/>
              </a:cxn>
              <a:cxn ang="0">
                <a:pos x="connsiteX10602" y="connsiteY10602"/>
              </a:cxn>
              <a:cxn ang="0">
                <a:pos x="connsiteX10603" y="connsiteY10603"/>
              </a:cxn>
              <a:cxn ang="0">
                <a:pos x="connsiteX10604" y="connsiteY10604"/>
              </a:cxn>
              <a:cxn ang="0">
                <a:pos x="connsiteX10605" y="connsiteY10605"/>
              </a:cxn>
              <a:cxn ang="0">
                <a:pos x="connsiteX10606" y="connsiteY10606"/>
              </a:cxn>
              <a:cxn ang="0">
                <a:pos x="connsiteX10607" y="connsiteY10607"/>
              </a:cxn>
              <a:cxn ang="0">
                <a:pos x="connsiteX10608" y="connsiteY10608"/>
              </a:cxn>
              <a:cxn ang="0">
                <a:pos x="connsiteX10609" y="connsiteY10609"/>
              </a:cxn>
              <a:cxn ang="0">
                <a:pos x="connsiteX10610" y="connsiteY10610"/>
              </a:cxn>
              <a:cxn ang="0">
                <a:pos x="connsiteX10611" y="connsiteY10611"/>
              </a:cxn>
              <a:cxn ang="0">
                <a:pos x="connsiteX10612" y="connsiteY10612"/>
              </a:cxn>
              <a:cxn ang="0">
                <a:pos x="connsiteX10613" y="connsiteY10613"/>
              </a:cxn>
              <a:cxn ang="0">
                <a:pos x="connsiteX10614" y="connsiteY10614"/>
              </a:cxn>
              <a:cxn ang="0">
                <a:pos x="connsiteX10615" y="connsiteY10615"/>
              </a:cxn>
              <a:cxn ang="0">
                <a:pos x="connsiteX10616" y="connsiteY10616"/>
              </a:cxn>
              <a:cxn ang="0">
                <a:pos x="connsiteX10617" y="connsiteY10617"/>
              </a:cxn>
              <a:cxn ang="0">
                <a:pos x="connsiteX10618" y="connsiteY10618"/>
              </a:cxn>
              <a:cxn ang="0">
                <a:pos x="connsiteX10619" y="connsiteY10619"/>
              </a:cxn>
              <a:cxn ang="0">
                <a:pos x="connsiteX10620" y="connsiteY10620"/>
              </a:cxn>
              <a:cxn ang="0">
                <a:pos x="connsiteX10621" y="connsiteY10621"/>
              </a:cxn>
              <a:cxn ang="0">
                <a:pos x="connsiteX10622" y="connsiteY10622"/>
              </a:cxn>
              <a:cxn ang="0">
                <a:pos x="connsiteX10623" y="connsiteY10623"/>
              </a:cxn>
              <a:cxn ang="0">
                <a:pos x="connsiteX10624" y="connsiteY10624"/>
              </a:cxn>
              <a:cxn ang="0">
                <a:pos x="connsiteX10625" y="connsiteY10625"/>
              </a:cxn>
              <a:cxn ang="0">
                <a:pos x="connsiteX10626" y="connsiteY10626"/>
              </a:cxn>
              <a:cxn ang="0">
                <a:pos x="connsiteX10627" y="connsiteY10627"/>
              </a:cxn>
              <a:cxn ang="0">
                <a:pos x="connsiteX10628" y="connsiteY10628"/>
              </a:cxn>
              <a:cxn ang="0">
                <a:pos x="connsiteX10629" y="connsiteY10629"/>
              </a:cxn>
              <a:cxn ang="0">
                <a:pos x="connsiteX10630" y="connsiteY10630"/>
              </a:cxn>
              <a:cxn ang="0">
                <a:pos x="connsiteX10631" y="connsiteY10631"/>
              </a:cxn>
              <a:cxn ang="0">
                <a:pos x="connsiteX10632" y="connsiteY10632"/>
              </a:cxn>
              <a:cxn ang="0">
                <a:pos x="connsiteX10633" y="connsiteY10633"/>
              </a:cxn>
              <a:cxn ang="0">
                <a:pos x="connsiteX10634" y="connsiteY10634"/>
              </a:cxn>
              <a:cxn ang="0">
                <a:pos x="connsiteX10635" y="connsiteY10635"/>
              </a:cxn>
              <a:cxn ang="0">
                <a:pos x="connsiteX10636" y="connsiteY10636"/>
              </a:cxn>
              <a:cxn ang="0">
                <a:pos x="connsiteX10637" y="connsiteY10637"/>
              </a:cxn>
              <a:cxn ang="0">
                <a:pos x="connsiteX10638" y="connsiteY10638"/>
              </a:cxn>
              <a:cxn ang="0">
                <a:pos x="connsiteX10639" y="connsiteY10639"/>
              </a:cxn>
              <a:cxn ang="0">
                <a:pos x="connsiteX10640" y="connsiteY10640"/>
              </a:cxn>
              <a:cxn ang="0">
                <a:pos x="connsiteX10641" y="connsiteY10641"/>
              </a:cxn>
              <a:cxn ang="0">
                <a:pos x="connsiteX10642" y="connsiteY10642"/>
              </a:cxn>
              <a:cxn ang="0">
                <a:pos x="connsiteX10643" y="connsiteY10643"/>
              </a:cxn>
              <a:cxn ang="0">
                <a:pos x="connsiteX10644" y="connsiteY10644"/>
              </a:cxn>
              <a:cxn ang="0">
                <a:pos x="connsiteX10645" y="connsiteY10645"/>
              </a:cxn>
              <a:cxn ang="0">
                <a:pos x="connsiteX10646" y="connsiteY10646"/>
              </a:cxn>
              <a:cxn ang="0">
                <a:pos x="connsiteX10647" y="connsiteY10647"/>
              </a:cxn>
              <a:cxn ang="0">
                <a:pos x="connsiteX10648" y="connsiteY10648"/>
              </a:cxn>
              <a:cxn ang="0">
                <a:pos x="connsiteX10649" y="connsiteY10649"/>
              </a:cxn>
              <a:cxn ang="0">
                <a:pos x="connsiteX10650" y="connsiteY10650"/>
              </a:cxn>
              <a:cxn ang="0">
                <a:pos x="connsiteX10651" y="connsiteY10651"/>
              </a:cxn>
              <a:cxn ang="0">
                <a:pos x="connsiteX10652" y="connsiteY10652"/>
              </a:cxn>
              <a:cxn ang="0">
                <a:pos x="connsiteX10653" y="connsiteY10653"/>
              </a:cxn>
              <a:cxn ang="0">
                <a:pos x="connsiteX10654" y="connsiteY10654"/>
              </a:cxn>
              <a:cxn ang="0">
                <a:pos x="connsiteX10655" y="connsiteY10655"/>
              </a:cxn>
              <a:cxn ang="0">
                <a:pos x="connsiteX10656" y="connsiteY10656"/>
              </a:cxn>
              <a:cxn ang="0">
                <a:pos x="connsiteX10657" y="connsiteY10657"/>
              </a:cxn>
              <a:cxn ang="0">
                <a:pos x="connsiteX10658" y="connsiteY10658"/>
              </a:cxn>
              <a:cxn ang="0">
                <a:pos x="connsiteX10659" y="connsiteY10659"/>
              </a:cxn>
              <a:cxn ang="0">
                <a:pos x="connsiteX10660" y="connsiteY10660"/>
              </a:cxn>
              <a:cxn ang="0">
                <a:pos x="connsiteX10661" y="connsiteY10661"/>
              </a:cxn>
              <a:cxn ang="0">
                <a:pos x="connsiteX10662" y="connsiteY10662"/>
              </a:cxn>
              <a:cxn ang="0">
                <a:pos x="connsiteX10663" y="connsiteY10663"/>
              </a:cxn>
              <a:cxn ang="0">
                <a:pos x="connsiteX10664" y="connsiteY10664"/>
              </a:cxn>
              <a:cxn ang="0">
                <a:pos x="connsiteX10665" y="connsiteY10665"/>
              </a:cxn>
              <a:cxn ang="0">
                <a:pos x="connsiteX10666" y="connsiteY10666"/>
              </a:cxn>
              <a:cxn ang="0">
                <a:pos x="connsiteX10667" y="connsiteY10667"/>
              </a:cxn>
              <a:cxn ang="0">
                <a:pos x="connsiteX10668" y="connsiteY10668"/>
              </a:cxn>
              <a:cxn ang="0">
                <a:pos x="connsiteX10669" y="connsiteY10669"/>
              </a:cxn>
              <a:cxn ang="0">
                <a:pos x="connsiteX10670" y="connsiteY10670"/>
              </a:cxn>
              <a:cxn ang="0">
                <a:pos x="connsiteX10671" y="connsiteY10671"/>
              </a:cxn>
              <a:cxn ang="0">
                <a:pos x="connsiteX10672" y="connsiteY10672"/>
              </a:cxn>
              <a:cxn ang="0">
                <a:pos x="connsiteX10673" y="connsiteY10673"/>
              </a:cxn>
              <a:cxn ang="0">
                <a:pos x="connsiteX10674" y="connsiteY10674"/>
              </a:cxn>
              <a:cxn ang="0">
                <a:pos x="connsiteX10675" y="connsiteY10675"/>
              </a:cxn>
              <a:cxn ang="0">
                <a:pos x="connsiteX10676" y="connsiteY10676"/>
              </a:cxn>
              <a:cxn ang="0">
                <a:pos x="connsiteX10677" y="connsiteY10677"/>
              </a:cxn>
              <a:cxn ang="0">
                <a:pos x="connsiteX10678" y="connsiteY10678"/>
              </a:cxn>
              <a:cxn ang="0">
                <a:pos x="connsiteX10679" y="connsiteY10679"/>
              </a:cxn>
              <a:cxn ang="0">
                <a:pos x="connsiteX10680" y="connsiteY10680"/>
              </a:cxn>
              <a:cxn ang="0">
                <a:pos x="connsiteX10681" y="connsiteY10681"/>
              </a:cxn>
              <a:cxn ang="0">
                <a:pos x="connsiteX10682" y="connsiteY10682"/>
              </a:cxn>
              <a:cxn ang="0">
                <a:pos x="connsiteX10683" y="connsiteY10683"/>
              </a:cxn>
              <a:cxn ang="0">
                <a:pos x="connsiteX10684" y="connsiteY10684"/>
              </a:cxn>
              <a:cxn ang="0">
                <a:pos x="connsiteX10685" y="connsiteY10685"/>
              </a:cxn>
              <a:cxn ang="0">
                <a:pos x="connsiteX10686" y="connsiteY10686"/>
              </a:cxn>
              <a:cxn ang="0">
                <a:pos x="connsiteX10687" y="connsiteY10687"/>
              </a:cxn>
              <a:cxn ang="0">
                <a:pos x="connsiteX10688" y="connsiteY10688"/>
              </a:cxn>
              <a:cxn ang="0">
                <a:pos x="connsiteX10689" y="connsiteY10689"/>
              </a:cxn>
              <a:cxn ang="0">
                <a:pos x="connsiteX10690" y="connsiteY10690"/>
              </a:cxn>
              <a:cxn ang="0">
                <a:pos x="connsiteX10691" y="connsiteY10691"/>
              </a:cxn>
              <a:cxn ang="0">
                <a:pos x="connsiteX10692" y="connsiteY10692"/>
              </a:cxn>
              <a:cxn ang="0">
                <a:pos x="connsiteX10693" y="connsiteY10693"/>
              </a:cxn>
              <a:cxn ang="0">
                <a:pos x="connsiteX10694" y="connsiteY10694"/>
              </a:cxn>
              <a:cxn ang="0">
                <a:pos x="connsiteX10695" y="connsiteY10695"/>
              </a:cxn>
              <a:cxn ang="0">
                <a:pos x="connsiteX10696" y="connsiteY10696"/>
              </a:cxn>
              <a:cxn ang="0">
                <a:pos x="connsiteX10697" y="connsiteY10697"/>
              </a:cxn>
              <a:cxn ang="0">
                <a:pos x="connsiteX10698" y="connsiteY10698"/>
              </a:cxn>
              <a:cxn ang="0">
                <a:pos x="connsiteX10699" y="connsiteY10699"/>
              </a:cxn>
              <a:cxn ang="0">
                <a:pos x="connsiteX10700" y="connsiteY10700"/>
              </a:cxn>
              <a:cxn ang="0">
                <a:pos x="connsiteX10701" y="connsiteY10701"/>
              </a:cxn>
              <a:cxn ang="0">
                <a:pos x="connsiteX10702" y="connsiteY10702"/>
              </a:cxn>
              <a:cxn ang="0">
                <a:pos x="connsiteX10703" y="connsiteY10703"/>
              </a:cxn>
              <a:cxn ang="0">
                <a:pos x="connsiteX10704" y="connsiteY10704"/>
              </a:cxn>
              <a:cxn ang="0">
                <a:pos x="connsiteX10705" y="connsiteY10705"/>
              </a:cxn>
              <a:cxn ang="0">
                <a:pos x="connsiteX10706" y="connsiteY10706"/>
              </a:cxn>
              <a:cxn ang="0">
                <a:pos x="connsiteX10707" y="connsiteY10707"/>
              </a:cxn>
              <a:cxn ang="0">
                <a:pos x="connsiteX10708" y="connsiteY10708"/>
              </a:cxn>
              <a:cxn ang="0">
                <a:pos x="connsiteX10709" y="connsiteY10709"/>
              </a:cxn>
              <a:cxn ang="0">
                <a:pos x="connsiteX10710" y="connsiteY10710"/>
              </a:cxn>
              <a:cxn ang="0">
                <a:pos x="connsiteX10711" y="connsiteY10711"/>
              </a:cxn>
              <a:cxn ang="0">
                <a:pos x="connsiteX10712" y="connsiteY10712"/>
              </a:cxn>
              <a:cxn ang="0">
                <a:pos x="connsiteX10713" y="connsiteY10713"/>
              </a:cxn>
              <a:cxn ang="0">
                <a:pos x="connsiteX10714" y="connsiteY10714"/>
              </a:cxn>
              <a:cxn ang="0">
                <a:pos x="connsiteX10715" y="connsiteY10715"/>
              </a:cxn>
              <a:cxn ang="0">
                <a:pos x="connsiteX10716" y="connsiteY10716"/>
              </a:cxn>
              <a:cxn ang="0">
                <a:pos x="connsiteX10717" y="connsiteY10717"/>
              </a:cxn>
              <a:cxn ang="0">
                <a:pos x="connsiteX10718" y="connsiteY10718"/>
              </a:cxn>
              <a:cxn ang="0">
                <a:pos x="connsiteX10719" y="connsiteY10719"/>
              </a:cxn>
              <a:cxn ang="0">
                <a:pos x="connsiteX10720" y="connsiteY10720"/>
              </a:cxn>
              <a:cxn ang="0">
                <a:pos x="connsiteX10721" y="connsiteY10721"/>
              </a:cxn>
              <a:cxn ang="0">
                <a:pos x="connsiteX10722" y="connsiteY10722"/>
              </a:cxn>
              <a:cxn ang="0">
                <a:pos x="connsiteX10723" y="connsiteY10723"/>
              </a:cxn>
              <a:cxn ang="0">
                <a:pos x="connsiteX10724" y="connsiteY10724"/>
              </a:cxn>
              <a:cxn ang="0">
                <a:pos x="connsiteX10725" y="connsiteY10725"/>
              </a:cxn>
              <a:cxn ang="0">
                <a:pos x="connsiteX10726" y="connsiteY10726"/>
              </a:cxn>
              <a:cxn ang="0">
                <a:pos x="connsiteX10727" y="connsiteY10727"/>
              </a:cxn>
              <a:cxn ang="0">
                <a:pos x="connsiteX10728" y="connsiteY10728"/>
              </a:cxn>
              <a:cxn ang="0">
                <a:pos x="connsiteX10729" y="connsiteY10729"/>
              </a:cxn>
              <a:cxn ang="0">
                <a:pos x="connsiteX10730" y="connsiteY10730"/>
              </a:cxn>
              <a:cxn ang="0">
                <a:pos x="connsiteX10731" y="connsiteY10731"/>
              </a:cxn>
              <a:cxn ang="0">
                <a:pos x="connsiteX10732" y="connsiteY10732"/>
              </a:cxn>
              <a:cxn ang="0">
                <a:pos x="connsiteX10733" y="connsiteY10733"/>
              </a:cxn>
              <a:cxn ang="0">
                <a:pos x="connsiteX10734" y="connsiteY10734"/>
              </a:cxn>
              <a:cxn ang="0">
                <a:pos x="connsiteX10735" y="connsiteY10735"/>
              </a:cxn>
              <a:cxn ang="0">
                <a:pos x="connsiteX10736" y="connsiteY10736"/>
              </a:cxn>
              <a:cxn ang="0">
                <a:pos x="connsiteX10737" y="connsiteY10737"/>
              </a:cxn>
              <a:cxn ang="0">
                <a:pos x="connsiteX10738" y="connsiteY10738"/>
              </a:cxn>
              <a:cxn ang="0">
                <a:pos x="connsiteX10739" y="connsiteY10739"/>
              </a:cxn>
              <a:cxn ang="0">
                <a:pos x="connsiteX10740" y="connsiteY10740"/>
              </a:cxn>
              <a:cxn ang="0">
                <a:pos x="connsiteX10741" y="connsiteY10741"/>
              </a:cxn>
              <a:cxn ang="0">
                <a:pos x="connsiteX10742" y="connsiteY10742"/>
              </a:cxn>
              <a:cxn ang="0">
                <a:pos x="connsiteX10743" y="connsiteY10743"/>
              </a:cxn>
              <a:cxn ang="0">
                <a:pos x="connsiteX10744" y="connsiteY10744"/>
              </a:cxn>
              <a:cxn ang="0">
                <a:pos x="connsiteX10745" y="connsiteY10745"/>
              </a:cxn>
              <a:cxn ang="0">
                <a:pos x="connsiteX10746" y="connsiteY10746"/>
              </a:cxn>
              <a:cxn ang="0">
                <a:pos x="connsiteX10747" y="connsiteY10747"/>
              </a:cxn>
              <a:cxn ang="0">
                <a:pos x="connsiteX10748" y="connsiteY10748"/>
              </a:cxn>
              <a:cxn ang="0">
                <a:pos x="connsiteX10749" y="connsiteY10749"/>
              </a:cxn>
              <a:cxn ang="0">
                <a:pos x="connsiteX10750" y="connsiteY10750"/>
              </a:cxn>
              <a:cxn ang="0">
                <a:pos x="connsiteX10751" y="connsiteY10751"/>
              </a:cxn>
              <a:cxn ang="0">
                <a:pos x="connsiteX10752" y="connsiteY10752"/>
              </a:cxn>
              <a:cxn ang="0">
                <a:pos x="connsiteX10753" y="connsiteY10753"/>
              </a:cxn>
              <a:cxn ang="0">
                <a:pos x="connsiteX10754" y="connsiteY10754"/>
              </a:cxn>
              <a:cxn ang="0">
                <a:pos x="connsiteX10755" y="connsiteY10755"/>
              </a:cxn>
              <a:cxn ang="0">
                <a:pos x="connsiteX10756" y="connsiteY10756"/>
              </a:cxn>
              <a:cxn ang="0">
                <a:pos x="connsiteX10757" y="connsiteY10757"/>
              </a:cxn>
              <a:cxn ang="0">
                <a:pos x="connsiteX10758" y="connsiteY10758"/>
              </a:cxn>
              <a:cxn ang="0">
                <a:pos x="connsiteX10759" y="connsiteY10759"/>
              </a:cxn>
              <a:cxn ang="0">
                <a:pos x="connsiteX10760" y="connsiteY10760"/>
              </a:cxn>
              <a:cxn ang="0">
                <a:pos x="connsiteX10761" y="connsiteY10761"/>
              </a:cxn>
              <a:cxn ang="0">
                <a:pos x="connsiteX10762" y="connsiteY10762"/>
              </a:cxn>
              <a:cxn ang="0">
                <a:pos x="connsiteX10763" y="connsiteY10763"/>
              </a:cxn>
              <a:cxn ang="0">
                <a:pos x="connsiteX10764" y="connsiteY10764"/>
              </a:cxn>
              <a:cxn ang="0">
                <a:pos x="connsiteX10765" y="connsiteY10765"/>
              </a:cxn>
              <a:cxn ang="0">
                <a:pos x="connsiteX10766" y="connsiteY10766"/>
              </a:cxn>
              <a:cxn ang="0">
                <a:pos x="connsiteX10767" y="connsiteY10767"/>
              </a:cxn>
              <a:cxn ang="0">
                <a:pos x="connsiteX10768" y="connsiteY10768"/>
              </a:cxn>
              <a:cxn ang="0">
                <a:pos x="connsiteX10769" y="connsiteY10769"/>
              </a:cxn>
              <a:cxn ang="0">
                <a:pos x="connsiteX10770" y="connsiteY10770"/>
              </a:cxn>
              <a:cxn ang="0">
                <a:pos x="connsiteX10771" y="connsiteY10771"/>
              </a:cxn>
              <a:cxn ang="0">
                <a:pos x="connsiteX10772" y="connsiteY10772"/>
              </a:cxn>
              <a:cxn ang="0">
                <a:pos x="connsiteX10773" y="connsiteY10773"/>
              </a:cxn>
              <a:cxn ang="0">
                <a:pos x="connsiteX10774" y="connsiteY10774"/>
              </a:cxn>
              <a:cxn ang="0">
                <a:pos x="connsiteX10775" y="connsiteY10775"/>
              </a:cxn>
              <a:cxn ang="0">
                <a:pos x="connsiteX10776" y="connsiteY10776"/>
              </a:cxn>
              <a:cxn ang="0">
                <a:pos x="connsiteX10777" y="connsiteY10777"/>
              </a:cxn>
              <a:cxn ang="0">
                <a:pos x="connsiteX10778" y="connsiteY10778"/>
              </a:cxn>
              <a:cxn ang="0">
                <a:pos x="connsiteX10779" y="connsiteY10779"/>
              </a:cxn>
              <a:cxn ang="0">
                <a:pos x="connsiteX10780" y="connsiteY10780"/>
              </a:cxn>
              <a:cxn ang="0">
                <a:pos x="connsiteX10781" y="connsiteY10781"/>
              </a:cxn>
              <a:cxn ang="0">
                <a:pos x="connsiteX10782" y="connsiteY10782"/>
              </a:cxn>
              <a:cxn ang="0">
                <a:pos x="connsiteX10783" y="connsiteY10783"/>
              </a:cxn>
              <a:cxn ang="0">
                <a:pos x="connsiteX10784" y="connsiteY10784"/>
              </a:cxn>
              <a:cxn ang="0">
                <a:pos x="connsiteX10785" y="connsiteY10785"/>
              </a:cxn>
              <a:cxn ang="0">
                <a:pos x="connsiteX10786" y="connsiteY10786"/>
              </a:cxn>
              <a:cxn ang="0">
                <a:pos x="connsiteX10787" y="connsiteY10787"/>
              </a:cxn>
              <a:cxn ang="0">
                <a:pos x="connsiteX10788" y="connsiteY10788"/>
              </a:cxn>
              <a:cxn ang="0">
                <a:pos x="connsiteX10789" y="connsiteY10789"/>
              </a:cxn>
              <a:cxn ang="0">
                <a:pos x="connsiteX10790" y="connsiteY10790"/>
              </a:cxn>
              <a:cxn ang="0">
                <a:pos x="connsiteX10791" y="connsiteY10791"/>
              </a:cxn>
              <a:cxn ang="0">
                <a:pos x="connsiteX10792" y="connsiteY10792"/>
              </a:cxn>
              <a:cxn ang="0">
                <a:pos x="connsiteX10793" y="connsiteY10793"/>
              </a:cxn>
              <a:cxn ang="0">
                <a:pos x="connsiteX10794" y="connsiteY10794"/>
              </a:cxn>
              <a:cxn ang="0">
                <a:pos x="connsiteX10795" y="connsiteY10795"/>
              </a:cxn>
              <a:cxn ang="0">
                <a:pos x="connsiteX10796" y="connsiteY10796"/>
              </a:cxn>
              <a:cxn ang="0">
                <a:pos x="connsiteX10797" y="connsiteY10797"/>
              </a:cxn>
              <a:cxn ang="0">
                <a:pos x="connsiteX10798" y="connsiteY10798"/>
              </a:cxn>
              <a:cxn ang="0">
                <a:pos x="connsiteX10799" y="connsiteY10799"/>
              </a:cxn>
              <a:cxn ang="0">
                <a:pos x="connsiteX10800" y="connsiteY10800"/>
              </a:cxn>
              <a:cxn ang="0">
                <a:pos x="connsiteX10801" y="connsiteY10801"/>
              </a:cxn>
              <a:cxn ang="0">
                <a:pos x="connsiteX10802" y="connsiteY10802"/>
              </a:cxn>
              <a:cxn ang="0">
                <a:pos x="connsiteX10803" y="connsiteY10803"/>
              </a:cxn>
              <a:cxn ang="0">
                <a:pos x="connsiteX10804" y="connsiteY10804"/>
              </a:cxn>
              <a:cxn ang="0">
                <a:pos x="connsiteX10805" y="connsiteY10805"/>
              </a:cxn>
              <a:cxn ang="0">
                <a:pos x="connsiteX10806" y="connsiteY10806"/>
              </a:cxn>
              <a:cxn ang="0">
                <a:pos x="connsiteX10807" y="connsiteY10807"/>
              </a:cxn>
              <a:cxn ang="0">
                <a:pos x="connsiteX10808" y="connsiteY10808"/>
              </a:cxn>
              <a:cxn ang="0">
                <a:pos x="connsiteX10809" y="connsiteY10809"/>
              </a:cxn>
              <a:cxn ang="0">
                <a:pos x="connsiteX10810" y="connsiteY10810"/>
              </a:cxn>
              <a:cxn ang="0">
                <a:pos x="connsiteX10811" y="connsiteY10811"/>
              </a:cxn>
              <a:cxn ang="0">
                <a:pos x="connsiteX10812" y="connsiteY10812"/>
              </a:cxn>
              <a:cxn ang="0">
                <a:pos x="connsiteX10813" y="connsiteY10813"/>
              </a:cxn>
              <a:cxn ang="0">
                <a:pos x="connsiteX10814" y="connsiteY10814"/>
              </a:cxn>
              <a:cxn ang="0">
                <a:pos x="connsiteX10815" y="connsiteY10815"/>
              </a:cxn>
              <a:cxn ang="0">
                <a:pos x="connsiteX10816" y="connsiteY10816"/>
              </a:cxn>
              <a:cxn ang="0">
                <a:pos x="connsiteX10817" y="connsiteY10817"/>
              </a:cxn>
              <a:cxn ang="0">
                <a:pos x="connsiteX10818" y="connsiteY10818"/>
              </a:cxn>
              <a:cxn ang="0">
                <a:pos x="connsiteX10819" y="connsiteY10819"/>
              </a:cxn>
              <a:cxn ang="0">
                <a:pos x="connsiteX10820" y="connsiteY10820"/>
              </a:cxn>
              <a:cxn ang="0">
                <a:pos x="connsiteX10821" y="connsiteY10821"/>
              </a:cxn>
              <a:cxn ang="0">
                <a:pos x="connsiteX10822" y="connsiteY10822"/>
              </a:cxn>
              <a:cxn ang="0">
                <a:pos x="connsiteX10823" y="connsiteY10823"/>
              </a:cxn>
              <a:cxn ang="0">
                <a:pos x="connsiteX10824" y="connsiteY10824"/>
              </a:cxn>
              <a:cxn ang="0">
                <a:pos x="connsiteX10825" y="connsiteY10825"/>
              </a:cxn>
              <a:cxn ang="0">
                <a:pos x="connsiteX10826" y="connsiteY10826"/>
              </a:cxn>
              <a:cxn ang="0">
                <a:pos x="connsiteX10827" y="connsiteY10827"/>
              </a:cxn>
              <a:cxn ang="0">
                <a:pos x="connsiteX10828" y="connsiteY10828"/>
              </a:cxn>
              <a:cxn ang="0">
                <a:pos x="connsiteX10829" y="connsiteY10829"/>
              </a:cxn>
              <a:cxn ang="0">
                <a:pos x="connsiteX10830" y="connsiteY10830"/>
              </a:cxn>
              <a:cxn ang="0">
                <a:pos x="connsiteX10831" y="connsiteY10831"/>
              </a:cxn>
              <a:cxn ang="0">
                <a:pos x="connsiteX10832" y="connsiteY10832"/>
              </a:cxn>
              <a:cxn ang="0">
                <a:pos x="connsiteX10833" y="connsiteY10833"/>
              </a:cxn>
              <a:cxn ang="0">
                <a:pos x="connsiteX10834" y="connsiteY10834"/>
              </a:cxn>
              <a:cxn ang="0">
                <a:pos x="connsiteX10835" y="connsiteY10835"/>
              </a:cxn>
              <a:cxn ang="0">
                <a:pos x="connsiteX10836" y="connsiteY10836"/>
              </a:cxn>
              <a:cxn ang="0">
                <a:pos x="connsiteX10837" y="connsiteY10837"/>
              </a:cxn>
              <a:cxn ang="0">
                <a:pos x="connsiteX10838" y="connsiteY10838"/>
              </a:cxn>
              <a:cxn ang="0">
                <a:pos x="connsiteX10839" y="connsiteY10839"/>
              </a:cxn>
              <a:cxn ang="0">
                <a:pos x="connsiteX10840" y="connsiteY10840"/>
              </a:cxn>
              <a:cxn ang="0">
                <a:pos x="connsiteX10841" y="connsiteY10841"/>
              </a:cxn>
              <a:cxn ang="0">
                <a:pos x="connsiteX10842" y="connsiteY10842"/>
              </a:cxn>
              <a:cxn ang="0">
                <a:pos x="connsiteX10843" y="connsiteY10843"/>
              </a:cxn>
              <a:cxn ang="0">
                <a:pos x="connsiteX10844" y="connsiteY10844"/>
              </a:cxn>
              <a:cxn ang="0">
                <a:pos x="connsiteX10845" y="connsiteY10845"/>
              </a:cxn>
              <a:cxn ang="0">
                <a:pos x="connsiteX10846" y="connsiteY10846"/>
              </a:cxn>
              <a:cxn ang="0">
                <a:pos x="connsiteX10847" y="connsiteY10847"/>
              </a:cxn>
              <a:cxn ang="0">
                <a:pos x="connsiteX10848" y="connsiteY10848"/>
              </a:cxn>
              <a:cxn ang="0">
                <a:pos x="connsiteX10849" y="connsiteY10849"/>
              </a:cxn>
              <a:cxn ang="0">
                <a:pos x="connsiteX10850" y="connsiteY10850"/>
              </a:cxn>
              <a:cxn ang="0">
                <a:pos x="connsiteX10851" y="connsiteY10851"/>
              </a:cxn>
              <a:cxn ang="0">
                <a:pos x="connsiteX10852" y="connsiteY10852"/>
              </a:cxn>
              <a:cxn ang="0">
                <a:pos x="connsiteX10853" y="connsiteY10853"/>
              </a:cxn>
              <a:cxn ang="0">
                <a:pos x="connsiteX10854" y="connsiteY10854"/>
              </a:cxn>
              <a:cxn ang="0">
                <a:pos x="connsiteX10855" y="connsiteY10855"/>
              </a:cxn>
              <a:cxn ang="0">
                <a:pos x="connsiteX10856" y="connsiteY10856"/>
              </a:cxn>
              <a:cxn ang="0">
                <a:pos x="connsiteX10857" y="connsiteY10857"/>
              </a:cxn>
              <a:cxn ang="0">
                <a:pos x="connsiteX10858" y="connsiteY10858"/>
              </a:cxn>
              <a:cxn ang="0">
                <a:pos x="connsiteX10859" y="connsiteY10859"/>
              </a:cxn>
              <a:cxn ang="0">
                <a:pos x="connsiteX10860" y="connsiteY10860"/>
              </a:cxn>
              <a:cxn ang="0">
                <a:pos x="connsiteX10861" y="connsiteY10861"/>
              </a:cxn>
              <a:cxn ang="0">
                <a:pos x="connsiteX10862" y="connsiteY10862"/>
              </a:cxn>
              <a:cxn ang="0">
                <a:pos x="connsiteX10863" y="connsiteY10863"/>
              </a:cxn>
              <a:cxn ang="0">
                <a:pos x="connsiteX10864" y="connsiteY10864"/>
              </a:cxn>
              <a:cxn ang="0">
                <a:pos x="connsiteX10865" y="connsiteY10865"/>
              </a:cxn>
              <a:cxn ang="0">
                <a:pos x="connsiteX10866" y="connsiteY10866"/>
              </a:cxn>
              <a:cxn ang="0">
                <a:pos x="connsiteX10867" y="connsiteY10867"/>
              </a:cxn>
              <a:cxn ang="0">
                <a:pos x="connsiteX10868" y="connsiteY10868"/>
              </a:cxn>
              <a:cxn ang="0">
                <a:pos x="connsiteX10869" y="connsiteY10869"/>
              </a:cxn>
              <a:cxn ang="0">
                <a:pos x="connsiteX10870" y="connsiteY10870"/>
              </a:cxn>
              <a:cxn ang="0">
                <a:pos x="connsiteX10871" y="connsiteY10871"/>
              </a:cxn>
              <a:cxn ang="0">
                <a:pos x="connsiteX10872" y="connsiteY10872"/>
              </a:cxn>
              <a:cxn ang="0">
                <a:pos x="connsiteX10873" y="connsiteY10873"/>
              </a:cxn>
              <a:cxn ang="0">
                <a:pos x="connsiteX10874" y="connsiteY10874"/>
              </a:cxn>
              <a:cxn ang="0">
                <a:pos x="connsiteX10875" y="connsiteY10875"/>
              </a:cxn>
              <a:cxn ang="0">
                <a:pos x="connsiteX10876" y="connsiteY10876"/>
              </a:cxn>
              <a:cxn ang="0">
                <a:pos x="connsiteX10877" y="connsiteY10877"/>
              </a:cxn>
              <a:cxn ang="0">
                <a:pos x="connsiteX10878" y="connsiteY10878"/>
              </a:cxn>
              <a:cxn ang="0">
                <a:pos x="connsiteX10879" y="connsiteY10879"/>
              </a:cxn>
              <a:cxn ang="0">
                <a:pos x="connsiteX10880" y="connsiteY10880"/>
              </a:cxn>
              <a:cxn ang="0">
                <a:pos x="connsiteX10881" y="connsiteY10881"/>
              </a:cxn>
              <a:cxn ang="0">
                <a:pos x="connsiteX10882" y="connsiteY10882"/>
              </a:cxn>
              <a:cxn ang="0">
                <a:pos x="connsiteX10883" y="connsiteY10883"/>
              </a:cxn>
              <a:cxn ang="0">
                <a:pos x="connsiteX10884" y="connsiteY10884"/>
              </a:cxn>
              <a:cxn ang="0">
                <a:pos x="connsiteX10885" y="connsiteY10885"/>
              </a:cxn>
              <a:cxn ang="0">
                <a:pos x="connsiteX10886" y="connsiteY10886"/>
              </a:cxn>
              <a:cxn ang="0">
                <a:pos x="connsiteX10887" y="connsiteY10887"/>
              </a:cxn>
              <a:cxn ang="0">
                <a:pos x="connsiteX10888" y="connsiteY10888"/>
              </a:cxn>
              <a:cxn ang="0">
                <a:pos x="connsiteX10889" y="connsiteY10889"/>
              </a:cxn>
              <a:cxn ang="0">
                <a:pos x="connsiteX10890" y="connsiteY10890"/>
              </a:cxn>
              <a:cxn ang="0">
                <a:pos x="connsiteX10891" y="connsiteY10891"/>
              </a:cxn>
              <a:cxn ang="0">
                <a:pos x="connsiteX10892" y="connsiteY10892"/>
              </a:cxn>
              <a:cxn ang="0">
                <a:pos x="connsiteX10893" y="connsiteY10893"/>
              </a:cxn>
              <a:cxn ang="0">
                <a:pos x="connsiteX10894" y="connsiteY10894"/>
              </a:cxn>
              <a:cxn ang="0">
                <a:pos x="connsiteX10895" y="connsiteY10895"/>
              </a:cxn>
              <a:cxn ang="0">
                <a:pos x="connsiteX10896" y="connsiteY10896"/>
              </a:cxn>
              <a:cxn ang="0">
                <a:pos x="connsiteX10897" y="connsiteY10897"/>
              </a:cxn>
              <a:cxn ang="0">
                <a:pos x="connsiteX10898" y="connsiteY10898"/>
              </a:cxn>
              <a:cxn ang="0">
                <a:pos x="connsiteX10899" y="connsiteY10899"/>
              </a:cxn>
              <a:cxn ang="0">
                <a:pos x="connsiteX10900" y="connsiteY10900"/>
              </a:cxn>
              <a:cxn ang="0">
                <a:pos x="connsiteX10901" y="connsiteY10901"/>
              </a:cxn>
              <a:cxn ang="0">
                <a:pos x="connsiteX10902" y="connsiteY10902"/>
              </a:cxn>
              <a:cxn ang="0">
                <a:pos x="connsiteX10903" y="connsiteY10903"/>
              </a:cxn>
              <a:cxn ang="0">
                <a:pos x="connsiteX10904" y="connsiteY10904"/>
              </a:cxn>
              <a:cxn ang="0">
                <a:pos x="connsiteX10905" y="connsiteY10905"/>
              </a:cxn>
              <a:cxn ang="0">
                <a:pos x="connsiteX10906" y="connsiteY10906"/>
              </a:cxn>
              <a:cxn ang="0">
                <a:pos x="connsiteX10907" y="connsiteY10907"/>
              </a:cxn>
              <a:cxn ang="0">
                <a:pos x="connsiteX10908" y="connsiteY10908"/>
              </a:cxn>
              <a:cxn ang="0">
                <a:pos x="connsiteX10909" y="connsiteY10909"/>
              </a:cxn>
              <a:cxn ang="0">
                <a:pos x="connsiteX10910" y="connsiteY10910"/>
              </a:cxn>
              <a:cxn ang="0">
                <a:pos x="connsiteX10911" y="connsiteY10911"/>
              </a:cxn>
              <a:cxn ang="0">
                <a:pos x="connsiteX10912" y="connsiteY10912"/>
              </a:cxn>
              <a:cxn ang="0">
                <a:pos x="connsiteX10913" y="connsiteY10913"/>
              </a:cxn>
              <a:cxn ang="0">
                <a:pos x="connsiteX10914" y="connsiteY10914"/>
              </a:cxn>
              <a:cxn ang="0">
                <a:pos x="connsiteX10915" y="connsiteY10915"/>
              </a:cxn>
              <a:cxn ang="0">
                <a:pos x="connsiteX10916" y="connsiteY10916"/>
              </a:cxn>
              <a:cxn ang="0">
                <a:pos x="connsiteX10917" y="connsiteY10917"/>
              </a:cxn>
              <a:cxn ang="0">
                <a:pos x="connsiteX10918" y="connsiteY10918"/>
              </a:cxn>
              <a:cxn ang="0">
                <a:pos x="connsiteX10919" y="connsiteY10919"/>
              </a:cxn>
              <a:cxn ang="0">
                <a:pos x="connsiteX10920" y="connsiteY10920"/>
              </a:cxn>
              <a:cxn ang="0">
                <a:pos x="connsiteX10921" y="connsiteY10921"/>
              </a:cxn>
              <a:cxn ang="0">
                <a:pos x="connsiteX10922" y="connsiteY10922"/>
              </a:cxn>
              <a:cxn ang="0">
                <a:pos x="connsiteX10923" y="connsiteY10923"/>
              </a:cxn>
              <a:cxn ang="0">
                <a:pos x="connsiteX10924" y="connsiteY10924"/>
              </a:cxn>
              <a:cxn ang="0">
                <a:pos x="connsiteX10925" y="connsiteY10925"/>
              </a:cxn>
              <a:cxn ang="0">
                <a:pos x="connsiteX10926" y="connsiteY10926"/>
              </a:cxn>
              <a:cxn ang="0">
                <a:pos x="connsiteX10927" y="connsiteY10927"/>
              </a:cxn>
              <a:cxn ang="0">
                <a:pos x="connsiteX10928" y="connsiteY10928"/>
              </a:cxn>
              <a:cxn ang="0">
                <a:pos x="connsiteX10929" y="connsiteY10929"/>
              </a:cxn>
              <a:cxn ang="0">
                <a:pos x="connsiteX10930" y="connsiteY10930"/>
              </a:cxn>
              <a:cxn ang="0">
                <a:pos x="connsiteX10931" y="connsiteY10931"/>
              </a:cxn>
              <a:cxn ang="0">
                <a:pos x="connsiteX10932" y="connsiteY10932"/>
              </a:cxn>
              <a:cxn ang="0">
                <a:pos x="connsiteX10933" y="connsiteY10933"/>
              </a:cxn>
              <a:cxn ang="0">
                <a:pos x="connsiteX10934" y="connsiteY10934"/>
              </a:cxn>
              <a:cxn ang="0">
                <a:pos x="connsiteX10935" y="connsiteY10935"/>
              </a:cxn>
              <a:cxn ang="0">
                <a:pos x="connsiteX10936" y="connsiteY10936"/>
              </a:cxn>
              <a:cxn ang="0">
                <a:pos x="connsiteX10937" y="connsiteY10937"/>
              </a:cxn>
              <a:cxn ang="0">
                <a:pos x="connsiteX10938" y="connsiteY10938"/>
              </a:cxn>
              <a:cxn ang="0">
                <a:pos x="connsiteX10939" y="connsiteY10939"/>
              </a:cxn>
              <a:cxn ang="0">
                <a:pos x="connsiteX10940" y="connsiteY10940"/>
              </a:cxn>
              <a:cxn ang="0">
                <a:pos x="connsiteX10941" y="connsiteY10941"/>
              </a:cxn>
              <a:cxn ang="0">
                <a:pos x="connsiteX10942" y="connsiteY10942"/>
              </a:cxn>
              <a:cxn ang="0">
                <a:pos x="connsiteX10943" y="connsiteY10943"/>
              </a:cxn>
              <a:cxn ang="0">
                <a:pos x="connsiteX10944" y="connsiteY10944"/>
              </a:cxn>
              <a:cxn ang="0">
                <a:pos x="connsiteX10945" y="connsiteY10945"/>
              </a:cxn>
              <a:cxn ang="0">
                <a:pos x="connsiteX10946" y="connsiteY10946"/>
              </a:cxn>
              <a:cxn ang="0">
                <a:pos x="connsiteX10947" y="connsiteY10947"/>
              </a:cxn>
              <a:cxn ang="0">
                <a:pos x="connsiteX10948" y="connsiteY10948"/>
              </a:cxn>
              <a:cxn ang="0">
                <a:pos x="connsiteX10949" y="connsiteY10949"/>
              </a:cxn>
              <a:cxn ang="0">
                <a:pos x="connsiteX10950" y="connsiteY10950"/>
              </a:cxn>
              <a:cxn ang="0">
                <a:pos x="connsiteX10951" y="connsiteY10951"/>
              </a:cxn>
              <a:cxn ang="0">
                <a:pos x="connsiteX10952" y="connsiteY10952"/>
              </a:cxn>
              <a:cxn ang="0">
                <a:pos x="connsiteX10953" y="connsiteY10953"/>
              </a:cxn>
              <a:cxn ang="0">
                <a:pos x="connsiteX10954" y="connsiteY10954"/>
              </a:cxn>
              <a:cxn ang="0">
                <a:pos x="connsiteX10955" y="connsiteY10955"/>
              </a:cxn>
              <a:cxn ang="0">
                <a:pos x="connsiteX10956" y="connsiteY10956"/>
              </a:cxn>
              <a:cxn ang="0">
                <a:pos x="connsiteX10957" y="connsiteY10957"/>
              </a:cxn>
              <a:cxn ang="0">
                <a:pos x="connsiteX10958" y="connsiteY10958"/>
              </a:cxn>
              <a:cxn ang="0">
                <a:pos x="connsiteX10959" y="connsiteY10959"/>
              </a:cxn>
              <a:cxn ang="0">
                <a:pos x="connsiteX10960" y="connsiteY10960"/>
              </a:cxn>
              <a:cxn ang="0">
                <a:pos x="connsiteX10961" y="connsiteY10961"/>
              </a:cxn>
              <a:cxn ang="0">
                <a:pos x="connsiteX10962" y="connsiteY10962"/>
              </a:cxn>
              <a:cxn ang="0">
                <a:pos x="connsiteX10963" y="connsiteY10963"/>
              </a:cxn>
              <a:cxn ang="0">
                <a:pos x="connsiteX10964" y="connsiteY10964"/>
              </a:cxn>
              <a:cxn ang="0">
                <a:pos x="connsiteX10965" y="connsiteY10965"/>
              </a:cxn>
              <a:cxn ang="0">
                <a:pos x="connsiteX10966" y="connsiteY10966"/>
              </a:cxn>
              <a:cxn ang="0">
                <a:pos x="connsiteX10967" y="connsiteY10967"/>
              </a:cxn>
              <a:cxn ang="0">
                <a:pos x="connsiteX10968" y="connsiteY10968"/>
              </a:cxn>
              <a:cxn ang="0">
                <a:pos x="connsiteX10969" y="connsiteY10969"/>
              </a:cxn>
              <a:cxn ang="0">
                <a:pos x="connsiteX10970" y="connsiteY10970"/>
              </a:cxn>
              <a:cxn ang="0">
                <a:pos x="connsiteX10971" y="connsiteY10971"/>
              </a:cxn>
              <a:cxn ang="0">
                <a:pos x="connsiteX10972" y="connsiteY10972"/>
              </a:cxn>
              <a:cxn ang="0">
                <a:pos x="connsiteX10973" y="connsiteY10973"/>
              </a:cxn>
              <a:cxn ang="0">
                <a:pos x="connsiteX10974" y="connsiteY10974"/>
              </a:cxn>
              <a:cxn ang="0">
                <a:pos x="connsiteX10975" y="connsiteY10975"/>
              </a:cxn>
              <a:cxn ang="0">
                <a:pos x="connsiteX10976" y="connsiteY10976"/>
              </a:cxn>
              <a:cxn ang="0">
                <a:pos x="connsiteX10977" y="connsiteY10977"/>
              </a:cxn>
              <a:cxn ang="0">
                <a:pos x="connsiteX10978" y="connsiteY10978"/>
              </a:cxn>
              <a:cxn ang="0">
                <a:pos x="connsiteX10979" y="connsiteY10979"/>
              </a:cxn>
              <a:cxn ang="0">
                <a:pos x="connsiteX10980" y="connsiteY10980"/>
              </a:cxn>
              <a:cxn ang="0">
                <a:pos x="connsiteX10981" y="connsiteY10981"/>
              </a:cxn>
              <a:cxn ang="0">
                <a:pos x="connsiteX10982" y="connsiteY10982"/>
              </a:cxn>
              <a:cxn ang="0">
                <a:pos x="connsiteX10983" y="connsiteY10983"/>
              </a:cxn>
              <a:cxn ang="0">
                <a:pos x="connsiteX10984" y="connsiteY10984"/>
              </a:cxn>
              <a:cxn ang="0">
                <a:pos x="connsiteX10985" y="connsiteY10985"/>
              </a:cxn>
              <a:cxn ang="0">
                <a:pos x="connsiteX10986" y="connsiteY10986"/>
              </a:cxn>
              <a:cxn ang="0">
                <a:pos x="connsiteX10987" y="connsiteY10987"/>
              </a:cxn>
              <a:cxn ang="0">
                <a:pos x="connsiteX10988" y="connsiteY10988"/>
              </a:cxn>
              <a:cxn ang="0">
                <a:pos x="connsiteX10989" y="connsiteY10989"/>
              </a:cxn>
              <a:cxn ang="0">
                <a:pos x="connsiteX10990" y="connsiteY10990"/>
              </a:cxn>
              <a:cxn ang="0">
                <a:pos x="connsiteX10991" y="connsiteY10991"/>
              </a:cxn>
              <a:cxn ang="0">
                <a:pos x="connsiteX10992" y="connsiteY10992"/>
              </a:cxn>
              <a:cxn ang="0">
                <a:pos x="connsiteX10993" y="connsiteY10993"/>
              </a:cxn>
              <a:cxn ang="0">
                <a:pos x="connsiteX10994" y="connsiteY10994"/>
              </a:cxn>
              <a:cxn ang="0">
                <a:pos x="connsiteX10995" y="connsiteY10995"/>
              </a:cxn>
              <a:cxn ang="0">
                <a:pos x="connsiteX10996" y="connsiteY10996"/>
              </a:cxn>
              <a:cxn ang="0">
                <a:pos x="connsiteX10997" y="connsiteY10997"/>
              </a:cxn>
              <a:cxn ang="0">
                <a:pos x="connsiteX10998" y="connsiteY10998"/>
              </a:cxn>
              <a:cxn ang="0">
                <a:pos x="connsiteX10999" y="connsiteY10999"/>
              </a:cxn>
              <a:cxn ang="0">
                <a:pos x="connsiteX11000" y="connsiteY11000"/>
              </a:cxn>
              <a:cxn ang="0">
                <a:pos x="connsiteX11001" y="connsiteY11001"/>
              </a:cxn>
              <a:cxn ang="0">
                <a:pos x="connsiteX11002" y="connsiteY11002"/>
              </a:cxn>
              <a:cxn ang="0">
                <a:pos x="connsiteX11003" y="connsiteY11003"/>
              </a:cxn>
              <a:cxn ang="0">
                <a:pos x="connsiteX11004" y="connsiteY11004"/>
              </a:cxn>
              <a:cxn ang="0">
                <a:pos x="connsiteX11005" y="connsiteY11005"/>
              </a:cxn>
              <a:cxn ang="0">
                <a:pos x="connsiteX11006" y="connsiteY11006"/>
              </a:cxn>
              <a:cxn ang="0">
                <a:pos x="connsiteX11007" y="connsiteY11007"/>
              </a:cxn>
              <a:cxn ang="0">
                <a:pos x="connsiteX11008" y="connsiteY11008"/>
              </a:cxn>
              <a:cxn ang="0">
                <a:pos x="connsiteX11009" y="connsiteY11009"/>
              </a:cxn>
              <a:cxn ang="0">
                <a:pos x="connsiteX11010" y="connsiteY11010"/>
              </a:cxn>
              <a:cxn ang="0">
                <a:pos x="connsiteX11011" y="connsiteY11011"/>
              </a:cxn>
              <a:cxn ang="0">
                <a:pos x="connsiteX11012" y="connsiteY11012"/>
              </a:cxn>
              <a:cxn ang="0">
                <a:pos x="connsiteX11013" y="connsiteY11013"/>
              </a:cxn>
              <a:cxn ang="0">
                <a:pos x="connsiteX11014" y="connsiteY11014"/>
              </a:cxn>
              <a:cxn ang="0">
                <a:pos x="connsiteX11015" y="connsiteY11015"/>
              </a:cxn>
              <a:cxn ang="0">
                <a:pos x="connsiteX11016" y="connsiteY11016"/>
              </a:cxn>
              <a:cxn ang="0">
                <a:pos x="connsiteX11017" y="connsiteY11017"/>
              </a:cxn>
              <a:cxn ang="0">
                <a:pos x="connsiteX11018" y="connsiteY11018"/>
              </a:cxn>
              <a:cxn ang="0">
                <a:pos x="connsiteX11019" y="connsiteY11019"/>
              </a:cxn>
              <a:cxn ang="0">
                <a:pos x="connsiteX11020" y="connsiteY11020"/>
              </a:cxn>
              <a:cxn ang="0">
                <a:pos x="connsiteX11021" y="connsiteY11021"/>
              </a:cxn>
              <a:cxn ang="0">
                <a:pos x="connsiteX11022" y="connsiteY11022"/>
              </a:cxn>
              <a:cxn ang="0">
                <a:pos x="connsiteX11023" y="connsiteY11023"/>
              </a:cxn>
              <a:cxn ang="0">
                <a:pos x="connsiteX11024" y="connsiteY11024"/>
              </a:cxn>
              <a:cxn ang="0">
                <a:pos x="connsiteX11025" y="connsiteY11025"/>
              </a:cxn>
              <a:cxn ang="0">
                <a:pos x="connsiteX11026" y="connsiteY11026"/>
              </a:cxn>
              <a:cxn ang="0">
                <a:pos x="connsiteX11027" y="connsiteY11027"/>
              </a:cxn>
              <a:cxn ang="0">
                <a:pos x="connsiteX11028" y="connsiteY11028"/>
              </a:cxn>
              <a:cxn ang="0">
                <a:pos x="connsiteX11029" y="connsiteY11029"/>
              </a:cxn>
              <a:cxn ang="0">
                <a:pos x="connsiteX11030" y="connsiteY11030"/>
              </a:cxn>
              <a:cxn ang="0">
                <a:pos x="connsiteX11031" y="connsiteY11031"/>
              </a:cxn>
              <a:cxn ang="0">
                <a:pos x="connsiteX11032" y="connsiteY11032"/>
              </a:cxn>
              <a:cxn ang="0">
                <a:pos x="connsiteX11033" y="connsiteY11033"/>
              </a:cxn>
              <a:cxn ang="0">
                <a:pos x="connsiteX11034" y="connsiteY11034"/>
              </a:cxn>
              <a:cxn ang="0">
                <a:pos x="connsiteX11035" y="connsiteY11035"/>
              </a:cxn>
              <a:cxn ang="0">
                <a:pos x="connsiteX11036" y="connsiteY11036"/>
              </a:cxn>
              <a:cxn ang="0">
                <a:pos x="connsiteX11037" y="connsiteY11037"/>
              </a:cxn>
              <a:cxn ang="0">
                <a:pos x="connsiteX11038" y="connsiteY11038"/>
              </a:cxn>
              <a:cxn ang="0">
                <a:pos x="connsiteX11039" y="connsiteY11039"/>
              </a:cxn>
              <a:cxn ang="0">
                <a:pos x="connsiteX11040" y="connsiteY11040"/>
              </a:cxn>
              <a:cxn ang="0">
                <a:pos x="connsiteX11041" y="connsiteY11041"/>
              </a:cxn>
              <a:cxn ang="0">
                <a:pos x="connsiteX11042" y="connsiteY11042"/>
              </a:cxn>
              <a:cxn ang="0">
                <a:pos x="connsiteX11043" y="connsiteY11043"/>
              </a:cxn>
              <a:cxn ang="0">
                <a:pos x="connsiteX11044" y="connsiteY11044"/>
              </a:cxn>
              <a:cxn ang="0">
                <a:pos x="connsiteX11045" y="connsiteY11045"/>
              </a:cxn>
              <a:cxn ang="0">
                <a:pos x="connsiteX11046" y="connsiteY11046"/>
              </a:cxn>
              <a:cxn ang="0">
                <a:pos x="connsiteX11047" y="connsiteY11047"/>
              </a:cxn>
              <a:cxn ang="0">
                <a:pos x="connsiteX11048" y="connsiteY11048"/>
              </a:cxn>
              <a:cxn ang="0">
                <a:pos x="connsiteX11049" y="connsiteY11049"/>
              </a:cxn>
              <a:cxn ang="0">
                <a:pos x="connsiteX11050" y="connsiteY11050"/>
              </a:cxn>
              <a:cxn ang="0">
                <a:pos x="connsiteX11051" y="connsiteY11051"/>
              </a:cxn>
              <a:cxn ang="0">
                <a:pos x="connsiteX11052" y="connsiteY11052"/>
              </a:cxn>
              <a:cxn ang="0">
                <a:pos x="connsiteX11053" y="connsiteY11053"/>
              </a:cxn>
              <a:cxn ang="0">
                <a:pos x="connsiteX11054" y="connsiteY11054"/>
              </a:cxn>
              <a:cxn ang="0">
                <a:pos x="connsiteX11055" y="connsiteY11055"/>
              </a:cxn>
              <a:cxn ang="0">
                <a:pos x="connsiteX11056" y="connsiteY11056"/>
              </a:cxn>
              <a:cxn ang="0">
                <a:pos x="connsiteX11057" y="connsiteY11057"/>
              </a:cxn>
              <a:cxn ang="0">
                <a:pos x="connsiteX11058" y="connsiteY11058"/>
              </a:cxn>
              <a:cxn ang="0">
                <a:pos x="connsiteX11059" y="connsiteY11059"/>
              </a:cxn>
              <a:cxn ang="0">
                <a:pos x="connsiteX11060" y="connsiteY11060"/>
              </a:cxn>
              <a:cxn ang="0">
                <a:pos x="connsiteX11061" y="connsiteY11061"/>
              </a:cxn>
              <a:cxn ang="0">
                <a:pos x="connsiteX11062" y="connsiteY11062"/>
              </a:cxn>
              <a:cxn ang="0">
                <a:pos x="connsiteX11063" y="connsiteY11063"/>
              </a:cxn>
              <a:cxn ang="0">
                <a:pos x="connsiteX11064" y="connsiteY11064"/>
              </a:cxn>
              <a:cxn ang="0">
                <a:pos x="connsiteX11065" y="connsiteY11065"/>
              </a:cxn>
              <a:cxn ang="0">
                <a:pos x="connsiteX11066" y="connsiteY11066"/>
              </a:cxn>
              <a:cxn ang="0">
                <a:pos x="connsiteX11067" y="connsiteY11067"/>
              </a:cxn>
              <a:cxn ang="0">
                <a:pos x="connsiteX11068" y="connsiteY11068"/>
              </a:cxn>
              <a:cxn ang="0">
                <a:pos x="connsiteX11069" y="connsiteY11069"/>
              </a:cxn>
              <a:cxn ang="0">
                <a:pos x="connsiteX11070" y="connsiteY11070"/>
              </a:cxn>
              <a:cxn ang="0">
                <a:pos x="connsiteX11071" y="connsiteY11071"/>
              </a:cxn>
              <a:cxn ang="0">
                <a:pos x="connsiteX11072" y="connsiteY11072"/>
              </a:cxn>
              <a:cxn ang="0">
                <a:pos x="connsiteX11073" y="connsiteY11073"/>
              </a:cxn>
              <a:cxn ang="0">
                <a:pos x="connsiteX11074" y="connsiteY11074"/>
              </a:cxn>
              <a:cxn ang="0">
                <a:pos x="connsiteX11075" y="connsiteY11075"/>
              </a:cxn>
              <a:cxn ang="0">
                <a:pos x="connsiteX11076" y="connsiteY11076"/>
              </a:cxn>
              <a:cxn ang="0">
                <a:pos x="connsiteX11077" y="connsiteY11077"/>
              </a:cxn>
              <a:cxn ang="0">
                <a:pos x="connsiteX11078" y="connsiteY11078"/>
              </a:cxn>
              <a:cxn ang="0">
                <a:pos x="connsiteX11079" y="connsiteY11079"/>
              </a:cxn>
              <a:cxn ang="0">
                <a:pos x="connsiteX11080" y="connsiteY11080"/>
              </a:cxn>
              <a:cxn ang="0">
                <a:pos x="connsiteX11081" y="connsiteY11081"/>
              </a:cxn>
              <a:cxn ang="0">
                <a:pos x="connsiteX11082" y="connsiteY11082"/>
              </a:cxn>
              <a:cxn ang="0">
                <a:pos x="connsiteX11083" y="connsiteY11083"/>
              </a:cxn>
              <a:cxn ang="0">
                <a:pos x="connsiteX11084" y="connsiteY11084"/>
              </a:cxn>
              <a:cxn ang="0">
                <a:pos x="connsiteX11085" y="connsiteY11085"/>
              </a:cxn>
              <a:cxn ang="0">
                <a:pos x="connsiteX11086" y="connsiteY11086"/>
              </a:cxn>
              <a:cxn ang="0">
                <a:pos x="connsiteX11087" y="connsiteY11087"/>
              </a:cxn>
              <a:cxn ang="0">
                <a:pos x="connsiteX11088" y="connsiteY11088"/>
              </a:cxn>
              <a:cxn ang="0">
                <a:pos x="connsiteX11089" y="connsiteY11089"/>
              </a:cxn>
              <a:cxn ang="0">
                <a:pos x="connsiteX11090" y="connsiteY11090"/>
              </a:cxn>
              <a:cxn ang="0">
                <a:pos x="connsiteX11091" y="connsiteY11091"/>
              </a:cxn>
              <a:cxn ang="0">
                <a:pos x="connsiteX11092" y="connsiteY11092"/>
              </a:cxn>
              <a:cxn ang="0">
                <a:pos x="connsiteX11093" y="connsiteY11093"/>
              </a:cxn>
              <a:cxn ang="0">
                <a:pos x="connsiteX11094" y="connsiteY11094"/>
              </a:cxn>
              <a:cxn ang="0">
                <a:pos x="connsiteX11095" y="connsiteY11095"/>
              </a:cxn>
              <a:cxn ang="0">
                <a:pos x="connsiteX11096" y="connsiteY11096"/>
              </a:cxn>
              <a:cxn ang="0">
                <a:pos x="connsiteX11097" y="connsiteY11097"/>
              </a:cxn>
              <a:cxn ang="0">
                <a:pos x="connsiteX11098" y="connsiteY11098"/>
              </a:cxn>
              <a:cxn ang="0">
                <a:pos x="connsiteX11099" y="connsiteY11099"/>
              </a:cxn>
              <a:cxn ang="0">
                <a:pos x="connsiteX11100" y="connsiteY11100"/>
              </a:cxn>
              <a:cxn ang="0">
                <a:pos x="connsiteX11101" y="connsiteY11101"/>
              </a:cxn>
              <a:cxn ang="0">
                <a:pos x="connsiteX11102" y="connsiteY11102"/>
              </a:cxn>
              <a:cxn ang="0">
                <a:pos x="connsiteX11103" y="connsiteY11103"/>
              </a:cxn>
              <a:cxn ang="0">
                <a:pos x="connsiteX11104" y="connsiteY11104"/>
              </a:cxn>
              <a:cxn ang="0">
                <a:pos x="connsiteX11105" y="connsiteY11105"/>
              </a:cxn>
              <a:cxn ang="0">
                <a:pos x="connsiteX11106" y="connsiteY11106"/>
              </a:cxn>
              <a:cxn ang="0">
                <a:pos x="connsiteX11107" y="connsiteY11107"/>
              </a:cxn>
              <a:cxn ang="0">
                <a:pos x="connsiteX11108" y="connsiteY11108"/>
              </a:cxn>
              <a:cxn ang="0">
                <a:pos x="connsiteX11109" y="connsiteY11109"/>
              </a:cxn>
              <a:cxn ang="0">
                <a:pos x="connsiteX11110" y="connsiteY11110"/>
              </a:cxn>
              <a:cxn ang="0">
                <a:pos x="connsiteX11111" y="connsiteY11111"/>
              </a:cxn>
              <a:cxn ang="0">
                <a:pos x="connsiteX11112" y="connsiteY11112"/>
              </a:cxn>
              <a:cxn ang="0">
                <a:pos x="connsiteX11113" y="connsiteY11113"/>
              </a:cxn>
              <a:cxn ang="0">
                <a:pos x="connsiteX11114" y="connsiteY11114"/>
              </a:cxn>
              <a:cxn ang="0">
                <a:pos x="connsiteX11115" y="connsiteY11115"/>
              </a:cxn>
              <a:cxn ang="0">
                <a:pos x="connsiteX11116" y="connsiteY11116"/>
              </a:cxn>
              <a:cxn ang="0">
                <a:pos x="connsiteX11117" y="connsiteY11117"/>
              </a:cxn>
              <a:cxn ang="0">
                <a:pos x="connsiteX11118" y="connsiteY11118"/>
              </a:cxn>
              <a:cxn ang="0">
                <a:pos x="connsiteX11119" y="connsiteY11119"/>
              </a:cxn>
              <a:cxn ang="0">
                <a:pos x="connsiteX11120" y="connsiteY11120"/>
              </a:cxn>
              <a:cxn ang="0">
                <a:pos x="connsiteX11121" y="connsiteY11121"/>
              </a:cxn>
              <a:cxn ang="0">
                <a:pos x="connsiteX11122" y="connsiteY11122"/>
              </a:cxn>
              <a:cxn ang="0">
                <a:pos x="connsiteX11123" y="connsiteY11123"/>
              </a:cxn>
              <a:cxn ang="0">
                <a:pos x="connsiteX11124" y="connsiteY11124"/>
              </a:cxn>
              <a:cxn ang="0">
                <a:pos x="connsiteX11125" y="connsiteY11125"/>
              </a:cxn>
              <a:cxn ang="0">
                <a:pos x="connsiteX11126" y="connsiteY11126"/>
              </a:cxn>
              <a:cxn ang="0">
                <a:pos x="connsiteX11127" y="connsiteY11127"/>
              </a:cxn>
              <a:cxn ang="0">
                <a:pos x="connsiteX11128" y="connsiteY11128"/>
              </a:cxn>
              <a:cxn ang="0">
                <a:pos x="connsiteX11129" y="connsiteY11129"/>
              </a:cxn>
              <a:cxn ang="0">
                <a:pos x="connsiteX11130" y="connsiteY11130"/>
              </a:cxn>
              <a:cxn ang="0">
                <a:pos x="connsiteX11131" y="connsiteY11131"/>
              </a:cxn>
              <a:cxn ang="0">
                <a:pos x="connsiteX11132" y="connsiteY11132"/>
              </a:cxn>
              <a:cxn ang="0">
                <a:pos x="connsiteX11133" y="connsiteY11133"/>
              </a:cxn>
              <a:cxn ang="0">
                <a:pos x="connsiteX11134" y="connsiteY11134"/>
              </a:cxn>
              <a:cxn ang="0">
                <a:pos x="connsiteX11135" y="connsiteY11135"/>
              </a:cxn>
              <a:cxn ang="0">
                <a:pos x="connsiteX11136" y="connsiteY11136"/>
              </a:cxn>
              <a:cxn ang="0">
                <a:pos x="connsiteX11137" y="connsiteY11137"/>
              </a:cxn>
              <a:cxn ang="0">
                <a:pos x="connsiteX11138" y="connsiteY11138"/>
              </a:cxn>
              <a:cxn ang="0">
                <a:pos x="connsiteX11139" y="connsiteY11139"/>
              </a:cxn>
              <a:cxn ang="0">
                <a:pos x="connsiteX11140" y="connsiteY11140"/>
              </a:cxn>
              <a:cxn ang="0">
                <a:pos x="connsiteX11141" y="connsiteY11141"/>
              </a:cxn>
              <a:cxn ang="0">
                <a:pos x="connsiteX11142" y="connsiteY11142"/>
              </a:cxn>
              <a:cxn ang="0">
                <a:pos x="connsiteX11143" y="connsiteY11143"/>
              </a:cxn>
              <a:cxn ang="0">
                <a:pos x="connsiteX11144" y="connsiteY11144"/>
              </a:cxn>
              <a:cxn ang="0">
                <a:pos x="connsiteX11145" y="connsiteY11145"/>
              </a:cxn>
              <a:cxn ang="0">
                <a:pos x="connsiteX11146" y="connsiteY11146"/>
              </a:cxn>
              <a:cxn ang="0">
                <a:pos x="connsiteX11147" y="connsiteY11147"/>
              </a:cxn>
              <a:cxn ang="0">
                <a:pos x="connsiteX11148" y="connsiteY11148"/>
              </a:cxn>
              <a:cxn ang="0">
                <a:pos x="connsiteX11149" y="connsiteY11149"/>
              </a:cxn>
              <a:cxn ang="0">
                <a:pos x="connsiteX11150" y="connsiteY11150"/>
              </a:cxn>
              <a:cxn ang="0">
                <a:pos x="connsiteX11151" y="connsiteY11151"/>
              </a:cxn>
              <a:cxn ang="0">
                <a:pos x="connsiteX11152" y="connsiteY11152"/>
              </a:cxn>
              <a:cxn ang="0">
                <a:pos x="connsiteX11153" y="connsiteY11153"/>
              </a:cxn>
              <a:cxn ang="0">
                <a:pos x="connsiteX11154" y="connsiteY11154"/>
              </a:cxn>
              <a:cxn ang="0">
                <a:pos x="connsiteX11155" y="connsiteY11155"/>
              </a:cxn>
              <a:cxn ang="0">
                <a:pos x="connsiteX11156" y="connsiteY11156"/>
              </a:cxn>
              <a:cxn ang="0">
                <a:pos x="connsiteX11157" y="connsiteY11157"/>
              </a:cxn>
              <a:cxn ang="0">
                <a:pos x="connsiteX11158" y="connsiteY11158"/>
              </a:cxn>
              <a:cxn ang="0">
                <a:pos x="connsiteX11159" y="connsiteY11159"/>
              </a:cxn>
              <a:cxn ang="0">
                <a:pos x="connsiteX11160" y="connsiteY11160"/>
              </a:cxn>
              <a:cxn ang="0">
                <a:pos x="connsiteX11161" y="connsiteY11161"/>
              </a:cxn>
              <a:cxn ang="0">
                <a:pos x="connsiteX11162" y="connsiteY11162"/>
              </a:cxn>
              <a:cxn ang="0">
                <a:pos x="connsiteX11163" y="connsiteY11163"/>
              </a:cxn>
              <a:cxn ang="0">
                <a:pos x="connsiteX11164" y="connsiteY11164"/>
              </a:cxn>
              <a:cxn ang="0">
                <a:pos x="connsiteX11165" y="connsiteY11165"/>
              </a:cxn>
              <a:cxn ang="0">
                <a:pos x="connsiteX11166" y="connsiteY11166"/>
              </a:cxn>
              <a:cxn ang="0">
                <a:pos x="connsiteX11167" y="connsiteY11167"/>
              </a:cxn>
              <a:cxn ang="0">
                <a:pos x="connsiteX11168" y="connsiteY11168"/>
              </a:cxn>
              <a:cxn ang="0">
                <a:pos x="connsiteX11169" y="connsiteY11169"/>
              </a:cxn>
              <a:cxn ang="0">
                <a:pos x="connsiteX11170" y="connsiteY11170"/>
              </a:cxn>
              <a:cxn ang="0">
                <a:pos x="connsiteX11171" y="connsiteY11171"/>
              </a:cxn>
              <a:cxn ang="0">
                <a:pos x="connsiteX11172" y="connsiteY11172"/>
              </a:cxn>
              <a:cxn ang="0">
                <a:pos x="connsiteX11173" y="connsiteY11173"/>
              </a:cxn>
              <a:cxn ang="0">
                <a:pos x="connsiteX11174" y="connsiteY11174"/>
              </a:cxn>
              <a:cxn ang="0">
                <a:pos x="connsiteX11175" y="connsiteY11175"/>
              </a:cxn>
              <a:cxn ang="0">
                <a:pos x="connsiteX11176" y="connsiteY11176"/>
              </a:cxn>
              <a:cxn ang="0">
                <a:pos x="connsiteX11177" y="connsiteY11177"/>
              </a:cxn>
              <a:cxn ang="0">
                <a:pos x="connsiteX11178" y="connsiteY11178"/>
              </a:cxn>
              <a:cxn ang="0">
                <a:pos x="connsiteX11179" y="connsiteY11179"/>
              </a:cxn>
              <a:cxn ang="0">
                <a:pos x="connsiteX11180" y="connsiteY11180"/>
              </a:cxn>
              <a:cxn ang="0">
                <a:pos x="connsiteX11181" y="connsiteY11181"/>
              </a:cxn>
              <a:cxn ang="0">
                <a:pos x="connsiteX11182" y="connsiteY11182"/>
              </a:cxn>
              <a:cxn ang="0">
                <a:pos x="connsiteX11183" y="connsiteY11183"/>
              </a:cxn>
              <a:cxn ang="0">
                <a:pos x="connsiteX11184" y="connsiteY11184"/>
              </a:cxn>
              <a:cxn ang="0">
                <a:pos x="connsiteX11185" y="connsiteY11185"/>
              </a:cxn>
              <a:cxn ang="0">
                <a:pos x="connsiteX11186" y="connsiteY11186"/>
              </a:cxn>
              <a:cxn ang="0">
                <a:pos x="connsiteX11187" y="connsiteY11187"/>
              </a:cxn>
              <a:cxn ang="0">
                <a:pos x="connsiteX11188" y="connsiteY11188"/>
              </a:cxn>
              <a:cxn ang="0">
                <a:pos x="connsiteX11189" y="connsiteY11189"/>
              </a:cxn>
              <a:cxn ang="0">
                <a:pos x="connsiteX11190" y="connsiteY11190"/>
              </a:cxn>
              <a:cxn ang="0">
                <a:pos x="connsiteX11191" y="connsiteY11191"/>
              </a:cxn>
              <a:cxn ang="0">
                <a:pos x="connsiteX11192" y="connsiteY11192"/>
              </a:cxn>
              <a:cxn ang="0">
                <a:pos x="connsiteX11193" y="connsiteY11193"/>
              </a:cxn>
              <a:cxn ang="0">
                <a:pos x="connsiteX11194" y="connsiteY11194"/>
              </a:cxn>
              <a:cxn ang="0">
                <a:pos x="connsiteX11195" y="connsiteY11195"/>
              </a:cxn>
              <a:cxn ang="0">
                <a:pos x="connsiteX11196" y="connsiteY11196"/>
              </a:cxn>
              <a:cxn ang="0">
                <a:pos x="connsiteX11197" y="connsiteY11197"/>
              </a:cxn>
              <a:cxn ang="0">
                <a:pos x="connsiteX11198" y="connsiteY11198"/>
              </a:cxn>
              <a:cxn ang="0">
                <a:pos x="connsiteX11199" y="connsiteY11199"/>
              </a:cxn>
              <a:cxn ang="0">
                <a:pos x="connsiteX11200" y="connsiteY11200"/>
              </a:cxn>
              <a:cxn ang="0">
                <a:pos x="connsiteX11201" y="connsiteY11201"/>
              </a:cxn>
              <a:cxn ang="0">
                <a:pos x="connsiteX11202" y="connsiteY11202"/>
              </a:cxn>
              <a:cxn ang="0">
                <a:pos x="connsiteX11203" y="connsiteY11203"/>
              </a:cxn>
              <a:cxn ang="0">
                <a:pos x="connsiteX11204" y="connsiteY11204"/>
              </a:cxn>
              <a:cxn ang="0">
                <a:pos x="connsiteX11205" y="connsiteY11205"/>
              </a:cxn>
              <a:cxn ang="0">
                <a:pos x="connsiteX11206" y="connsiteY11206"/>
              </a:cxn>
              <a:cxn ang="0">
                <a:pos x="connsiteX11207" y="connsiteY11207"/>
              </a:cxn>
              <a:cxn ang="0">
                <a:pos x="connsiteX11208" y="connsiteY11208"/>
              </a:cxn>
              <a:cxn ang="0">
                <a:pos x="connsiteX11209" y="connsiteY11209"/>
              </a:cxn>
              <a:cxn ang="0">
                <a:pos x="connsiteX11210" y="connsiteY11210"/>
              </a:cxn>
              <a:cxn ang="0">
                <a:pos x="connsiteX11211" y="connsiteY11211"/>
              </a:cxn>
              <a:cxn ang="0">
                <a:pos x="connsiteX11212" y="connsiteY11212"/>
              </a:cxn>
              <a:cxn ang="0">
                <a:pos x="connsiteX11213" y="connsiteY11213"/>
              </a:cxn>
              <a:cxn ang="0">
                <a:pos x="connsiteX11214" y="connsiteY11214"/>
              </a:cxn>
              <a:cxn ang="0">
                <a:pos x="connsiteX11215" y="connsiteY11215"/>
              </a:cxn>
              <a:cxn ang="0">
                <a:pos x="connsiteX11216" y="connsiteY11216"/>
              </a:cxn>
              <a:cxn ang="0">
                <a:pos x="connsiteX11217" y="connsiteY11217"/>
              </a:cxn>
              <a:cxn ang="0">
                <a:pos x="connsiteX11218" y="connsiteY11218"/>
              </a:cxn>
              <a:cxn ang="0">
                <a:pos x="connsiteX11219" y="connsiteY11219"/>
              </a:cxn>
              <a:cxn ang="0">
                <a:pos x="connsiteX11220" y="connsiteY11220"/>
              </a:cxn>
              <a:cxn ang="0">
                <a:pos x="connsiteX11221" y="connsiteY11221"/>
              </a:cxn>
              <a:cxn ang="0">
                <a:pos x="connsiteX11222" y="connsiteY11222"/>
              </a:cxn>
              <a:cxn ang="0">
                <a:pos x="connsiteX11223" y="connsiteY11223"/>
              </a:cxn>
              <a:cxn ang="0">
                <a:pos x="connsiteX11224" y="connsiteY11224"/>
              </a:cxn>
              <a:cxn ang="0">
                <a:pos x="connsiteX11225" y="connsiteY11225"/>
              </a:cxn>
              <a:cxn ang="0">
                <a:pos x="connsiteX11226" y="connsiteY11226"/>
              </a:cxn>
              <a:cxn ang="0">
                <a:pos x="connsiteX11227" y="connsiteY11227"/>
              </a:cxn>
              <a:cxn ang="0">
                <a:pos x="connsiteX11228" y="connsiteY11228"/>
              </a:cxn>
              <a:cxn ang="0">
                <a:pos x="connsiteX11229" y="connsiteY11229"/>
              </a:cxn>
              <a:cxn ang="0">
                <a:pos x="connsiteX11230" y="connsiteY11230"/>
              </a:cxn>
              <a:cxn ang="0">
                <a:pos x="connsiteX11231" y="connsiteY11231"/>
              </a:cxn>
              <a:cxn ang="0">
                <a:pos x="connsiteX11232" y="connsiteY11232"/>
              </a:cxn>
              <a:cxn ang="0">
                <a:pos x="connsiteX11233" y="connsiteY11233"/>
              </a:cxn>
              <a:cxn ang="0">
                <a:pos x="connsiteX11234" y="connsiteY11234"/>
              </a:cxn>
              <a:cxn ang="0">
                <a:pos x="connsiteX11235" y="connsiteY11235"/>
              </a:cxn>
              <a:cxn ang="0">
                <a:pos x="connsiteX11236" y="connsiteY11236"/>
              </a:cxn>
              <a:cxn ang="0">
                <a:pos x="connsiteX11237" y="connsiteY11237"/>
              </a:cxn>
              <a:cxn ang="0">
                <a:pos x="connsiteX11238" y="connsiteY11238"/>
              </a:cxn>
              <a:cxn ang="0">
                <a:pos x="connsiteX11239" y="connsiteY11239"/>
              </a:cxn>
              <a:cxn ang="0">
                <a:pos x="connsiteX11240" y="connsiteY11240"/>
              </a:cxn>
              <a:cxn ang="0">
                <a:pos x="connsiteX11241" y="connsiteY11241"/>
              </a:cxn>
              <a:cxn ang="0">
                <a:pos x="connsiteX11242" y="connsiteY11242"/>
              </a:cxn>
              <a:cxn ang="0">
                <a:pos x="connsiteX11243" y="connsiteY11243"/>
              </a:cxn>
              <a:cxn ang="0">
                <a:pos x="connsiteX11244" y="connsiteY11244"/>
              </a:cxn>
              <a:cxn ang="0">
                <a:pos x="connsiteX11245" y="connsiteY11245"/>
              </a:cxn>
              <a:cxn ang="0">
                <a:pos x="connsiteX11246" y="connsiteY11246"/>
              </a:cxn>
              <a:cxn ang="0">
                <a:pos x="connsiteX11247" y="connsiteY11247"/>
              </a:cxn>
              <a:cxn ang="0">
                <a:pos x="connsiteX11248" y="connsiteY11248"/>
              </a:cxn>
              <a:cxn ang="0">
                <a:pos x="connsiteX11249" y="connsiteY11249"/>
              </a:cxn>
              <a:cxn ang="0">
                <a:pos x="connsiteX11250" y="connsiteY11250"/>
              </a:cxn>
              <a:cxn ang="0">
                <a:pos x="connsiteX11251" y="connsiteY11251"/>
              </a:cxn>
              <a:cxn ang="0">
                <a:pos x="connsiteX11252" y="connsiteY11252"/>
              </a:cxn>
              <a:cxn ang="0">
                <a:pos x="connsiteX11253" y="connsiteY11253"/>
              </a:cxn>
              <a:cxn ang="0">
                <a:pos x="connsiteX11254" y="connsiteY11254"/>
              </a:cxn>
              <a:cxn ang="0">
                <a:pos x="connsiteX11255" y="connsiteY11255"/>
              </a:cxn>
              <a:cxn ang="0">
                <a:pos x="connsiteX11256" y="connsiteY11256"/>
              </a:cxn>
              <a:cxn ang="0">
                <a:pos x="connsiteX11257" y="connsiteY11257"/>
              </a:cxn>
              <a:cxn ang="0">
                <a:pos x="connsiteX11258" y="connsiteY11258"/>
              </a:cxn>
              <a:cxn ang="0">
                <a:pos x="connsiteX11259" y="connsiteY11259"/>
              </a:cxn>
              <a:cxn ang="0">
                <a:pos x="connsiteX11260" y="connsiteY11260"/>
              </a:cxn>
              <a:cxn ang="0">
                <a:pos x="connsiteX11261" y="connsiteY11261"/>
              </a:cxn>
              <a:cxn ang="0">
                <a:pos x="connsiteX11262" y="connsiteY11262"/>
              </a:cxn>
              <a:cxn ang="0">
                <a:pos x="connsiteX11263" y="connsiteY11263"/>
              </a:cxn>
              <a:cxn ang="0">
                <a:pos x="connsiteX11264" y="connsiteY11264"/>
              </a:cxn>
              <a:cxn ang="0">
                <a:pos x="connsiteX11265" y="connsiteY11265"/>
              </a:cxn>
              <a:cxn ang="0">
                <a:pos x="connsiteX11266" y="connsiteY11266"/>
              </a:cxn>
              <a:cxn ang="0">
                <a:pos x="connsiteX11267" y="connsiteY11267"/>
              </a:cxn>
              <a:cxn ang="0">
                <a:pos x="connsiteX11268" y="connsiteY11268"/>
              </a:cxn>
              <a:cxn ang="0">
                <a:pos x="connsiteX11269" y="connsiteY11269"/>
              </a:cxn>
              <a:cxn ang="0">
                <a:pos x="connsiteX11270" y="connsiteY11270"/>
              </a:cxn>
              <a:cxn ang="0">
                <a:pos x="connsiteX11271" y="connsiteY11271"/>
              </a:cxn>
              <a:cxn ang="0">
                <a:pos x="connsiteX11272" y="connsiteY11272"/>
              </a:cxn>
              <a:cxn ang="0">
                <a:pos x="connsiteX11273" y="connsiteY11273"/>
              </a:cxn>
              <a:cxn ang="0">
                <a:pos x="connsiteX11274" y="connsiteY11274"/>
              </a:cxn>
              <a:cxn ang="0">
                <a:pos x="connsiteX11275" y="connsiteY11275"/>
              </a:cxn>
              <a:cxn ang="0">
                <a:pos x="connsiteX11276" y="connsiteY11276"/>
              </a:cxn>
              <a:cxn ang="0">
                <a:pos x="connsiteX11277" y="connsiteY11277"/>
              </a:cxn>
              <a:cxn ang="0">
                <a:pos x="connsiteX11278" y="connsiteY11278"/>
              </a:cxn>
              <a:cxn ang="0">
                <a:pos x="connsiteX11279" y="connsiteY11279"/>
              </a:cxn>
              <a:cxn ang="0">
                <a:pos x="connsiteX11280" y="connsiteY11280"/>
              </a:cxn>
              <a:cxn ang="0">
                <a:pos x="connsiteX11281" y="connsiteY11281"/>
              </a:cxn>
              <a:cxn ang="0">
                <a:pos x="connsiteX11282" y="connsiteY11282"/>
              </a:cxn>
              <a:cxn ang="0">
                <a:pos x="connsiteX11283" y="connsiteY11283"/>
              </a:cxn>
              <a:cxn ang="0">
                <a:pos x="connsiteX11284" y="connsiteY11284"/>
              </a:cxn>
              <a:cxn ang="0">
                <a:pos x="connsiteX11285" y="connsiteY11285"/>
              </a:cxn>
              <a:cxn ang="0">
                <a:pos x="connsiteX11286" y="connsiteY11286"/>
              </a:cxn>
              <a:cxn ang="0">
                <a:pos x="connsiteX11287" y="connsiteY11287"/>
              </a:cxn>
              <a:cxn ang="0">
                <a:pos x="connsiteX11288" y="connsiteY11288"/>
              </a:cxn>
              <a:cxn ang="0">
                <a:pos x="connsiteX11289" y="connsiteY11289"/>
              </a:cxn>
              <a:cxn ang="0">
                <a:pos x="connsiteX11290" y="connsiteY11290"/>
              </a:cxn>
              <a:cxn ang="0">
                <a:pos x="connsiteX11291" y="connsiteY11291"/>
              </a:cxn>
              <a:cxn ang="0">
                <a:pos x="connsiteX11292" y="connsiteY11292"/>
              </a:cxn>
              <a:cxn ang="0">
                <a:pos x="connsiteX11293" y="connsiteY11293"/>
              </a:cxn>
              <a:cxn ang="0">
                <a:pos x="connsiteX11294" y="connsiteY11294"/>
              </a:cxn>
              <a:cxn ang="0">
                <a:pos x="connsiteX11295" y="connsiteY11295"/>
              </a:cxn>
              <a:cxn ang="0">
                <a:pos x="connsiteX11296" y="connsiteY11296"/>
              </a:cxn>
              <a:cxn ang="0">
                <a:pos x="connsiteX11297" y="connsiteY11297"/>
              </a:cxn>
              <a:cxn ang="0">
                <a:pos x="connsiteX11298" y="connsiteY11298"/>
              </a:cxn>
              <a:cxn ang="0">
                <a:pos x="connsiteX11299" y="connsiteY11299"/>
              </a:cxn>
              <a:cxn ang="0">
                <a:pos x="connsiteX11300" y="connsiteY11300"/>
              </a:cxn>
              <a:cxn ang="0">
                <a:pos x="connsiteX11301" y="connsiteY11301"/>
              </a:cxn>
              <a:cxn ang="0">
                <a:pos x="connsiteX11302" y="connsiteY11302"/>
              </a:cxn>
              <a:cxn ang="0">
                <a:pos x="connsiteX11303" y="connsiteY11303"/>
              </a:cxn>
              <a:cxn ang="0">
                <a:pos x="connsiteX11304" y="connsiteY11304"/>
              </a:cxn>
              <a:cxn ang="0">
                <a:pos x="connsiteX11305" y="connsiteY11305"/>
              </a:cxn>
              <a:cxn ang="0">
                <a:pos x="connsiteX11306" y="connsiteY11306"/>
              </a:cxn>
              <a:cxn ang="0">
                <a:pos x="connsiteX11307" y="connsiteY11307"/>
              </a:cxn>
              <a:cxn ang="0">
                <a:pos x="connsiteX11308" y="connsiteY11308"/>
              </a:cxn>
              <a:cxn ang="0">
                <a:pos x="connsiteX11309" y="connsiteY11309"/>
              </a:cxn>
              <a:cxn ang="0">
                <a:pos x="connsiteX11310" y="connsiteY11310"/>
              </a:cxn>
              <a:cxn ang="0">
                <a:pos x="connsiteX11311" y="connsiteY11311"/>
              </a:cxn>
              <a:cxn ang="0">
                <a:pos x="connsiteX11312" y="connsiteY11312"/>
              </a:cxn>
              <a:cxn ang="0">
                <a:pos x="connsiteX11313" y="connsiteY11313"/>
              </a:cxn>
              <a:cxn ang="0">
                <a:pos x="connsiteX11314" y="connsiteY11314"/>
              </a:cxn>
              <a:cxn ang="0">
                <a:pos x="connsiteX11315" y="connsiteY11315"/>
              </a:cxn>
              <a:cxn ang="0">
                <a:pos x="connsiteX11316" y="connsiteY11316"/>
              </a:cxn>
              <a:cxn ang="0">
                <a:pos x="connsiteX11317" y="connsiteY11317"/>
              </a:cxn>
              <a:cxn ang="0">
                <a:pos x="connsiteX11318" y="connsiteY11318"/>
              </a:cxn>
              <a:cxn ang="0">
                <a:pos x="connsiteX11319" y="connsiteY11319"/>
              </a:cxn>
              <a:cxn ang="0">
                <a:pos x="connsiteX11320" y="connsiteY11320"/>
              </a:cxn>
              <a:cxn ang="0">
                <a:pos x="connsiteX11321" y="connsiteY11321"/>
              </a:cxn>
              <a:cxn ang="0">
                <a:pos x="connsiteX11322" y="connsiteY11322"/>
              </a:cxn>
              <a:cxn ang="0">
                <a:pos x="connsiteX11323" y="connsiteY11323"/>
              </a:cxn>
              <a:cxn ang="0">
                <a:pos x="connsiteX11324" y="connsiteY11324"/>
              </a:cxn>
              <a:cxn ang="0">
                <a:pos x="connsiteX11325" y="connsiteY11325"/>
              </a:cxn>
              <a:cxn ang="0">
                <a:pos x="connsiteX11326" y="connsiteY11326"/>
              </a:cxn>
              <a:cxn ang="0">
                <a:pos x="connsiteX11327" y="connsiteY11327"/>
              </a:cxn>
              <a:cxn ang="0">
                <a:pos x="connsiteX11328" y="connsiteY11328"/>
              </a:cxn>
              <a:cxn ang="0">
                <a:pos x="connsiteX11329" y="connsiteY11329"/>
              </a:cxn>
              <a:cxn ang="0">
                <a:pos x="connsiteX11330" y="connsiteY11330"/>
              </a:cxn>
              <a:cxn ang="0">
                <a:pos x="connsiteX11331" y="connsiteY11331"/>
              </a:cxn>
              <a:cxn ang="0">
                <a:pos x="connsiteX11332" y="connsiteY11332"/>
              </a:cxn>
              <a:cxn ang="0">
                <a:pos x="connsiteX11333" y="connsiteY11333"/>
              </a:cxn>
              <a:cxn ang="0">
                <a:pos x="connsiteX11334" y="connsiteY11334"/>
              </a:cxn>
              <a:cxn ang="0">
                <a:pos x="connsiteX11335" y="connsiteY11335"/>
              </a:cxn>
              <a:cxn ang="0">
                <a:pos x="connsiteX11336" y="connsiteY11336"/>
              </a:cxn>
              <a:cxn ang="0">
                <a:pos x="connsiteX11337" y="connsiteY11337"/>
              </a:cxn>
              <a:cxn ang="0">
                <a:pos x="connsiteX11338" y="connsiteY11338"/>
              </a:cxn>
              <a:cxn ang="0">
                <a:pos x="connsiteX11339" y="connsiteY11339"/>
              </a:cxn>
              <a:cxn ang="0">
                <a:pos x="connsiteX11340" y="connsiteY11340"/>
              </a:cxn>
              <a:cxn ang="0">
                <a:pos x="connsiteX11341" y="connsiteY11341"/>
              </a:cxn>
              <a:cxn ang="0">
                <a:pos x="connsiteX11342" y="connsiteY11342"/>
              </a:cxn>
              <a:cxn ang="0">
                <a:pos x="connsiteX11343" y="connsiteY11343"/>
              </a:cxn>
              <a:cxn ang="0">
                <a:pos x="connsiteX11344" y="connsiteY11344"/>
              </a:cxn>
              <a:cxn ang="0">
                <a:pos x="connsiteX11345" y="connsiteY11345"/>
              </a:cxn>
              <a:cxn ang="0">
                <a:pos x="connsiteX11346" y="connsiteY11346"/>
              </a:cxn>
              <a:cxn ang="0">
                <a:pos x="connsiteX11347" y="connsiteY11347"/>
              </a:cxn>
              <a:cxn ang="0">
                <a:pos x="connsiteX11348" y="connsiteY11348"/>
              </a:cxn>
              <a:cxn ang="0">
                <a:pos x="connsiteX11349" y="connsiteY11349"/>
              </a:cxn>
              <a:cxn ang="0">
                <a:pos x="connsiteX11350" y="connsiteY11350"/>
              </a:cxn>
              <a:cxn ang="0">
                <a:pos x="connsiteX11351" y="connsiteY11351"/>
              </a:cxn>
              <a:cxn ang="0">
                <a:pos x="connsiteX11352" y="connsiteY11352"/>
              </a:cxn>
              <a:cxn ang="0">
                <a:pos x="connsiteX11353" y="connsiteY11353"/>
              </a:cxn>
              <a:cxn ang="0">
                <a:pos x="connsiteX11354" y="connsiteY11354"/>
              </a:cxn>
              <a:cxn ang="0">
                <a:pos x="connsiteX11355" y="connsiteY11355"/>
              </a:cxn>
              <a:cxn ang="0">
                <a:pos x="connsiteX11356" y="connsiteY11356"/>
              </a:cxn>
              <a:cxn ang="0">
                <a:pos x="connsiteX11357" y="connsiteY11357"/>
              </a:cxn>
              <a:cxn ang="0">
                <a:pos x="connsiteX11358" y="connsiteY11358"/>
              </a:cxn>
              <a:cxn ang="0">
                <a:pos x="connsiteX11359" y="connsiteY11359"/>
              </a:cxn>
              <a:cxn ang="0">
                <a:pos x="connsiteX11360" y="connsiteY11360"/>
              </a:cxn>
              <a:cxn ang="0">
                <a:pos x="connsiteX11361" y="connsiteY11361"/>
              </a:cxn>
              <a:cxn ang="0">
                <a:pos x="connsiteX11362" y="connsiteY11362"/>
              </a:cxn>
              <a:cxn ang="0">
                <a:pos x="connsiteX11363" y="connsiteY11363"/>
              </a:cxn>
              <a:cxn ang="0">
                <a:pos x="connsiteX11364" y="connsiteY11364"/>
              </a:cxn>
              <a:cxn ang="0">
                <a:pos x="connsiteX11365" y="connsiteY11365"/>
              </a:cxn>
              <a:cxn ang="0">
                <a:pos x="connsiteX11366" y="connsiteY11366"/>
              </a:cxn>
              <a:cxn ang="0">
                <a:pos x="connsiteX11367" y="connsiteY11367"/>
              </a:cxn>
              <a:cxn ang="0">
                <a:pos x="connsiteX11368" y="connsiteY11368"/>
              </a:cxn>
              <a:cxn ang="0">
                <a:pos x="connsiteX11369" y="connsiteY11369"/>
              </a:cxn>
              <a:cxn ang="0">
                <a:pos x="connsiteX11370" y="connsiteY11370"/>
              </a:cxn>
              <a:cxn ang="0">
                <a:pos x="connsiteX11371" y="connsiteY11371"/>
              </a:cxn>
              <a:cxn ang="0">
                <a:pos x="connsiteX11372" y="connsiteY11372"/>
              </a:cxn>
              <a:cxn ang="0">
                <a:pos x="connsiteX11373" y="connsiteY11373"/>
              </a:cxn>
              <a:cxn ang="0">
                <a:pos x="connsiteX11374" y="connsiteY11374"/>
              </a:cxn>
              <a:cxn ang="0">
                <a:pos x="connsiteX11375" y="connsiteY11375"/>
              </a:cxn>
              <a:cxn ang="0">
                <a:pos x="connsiteX11376" y="connsiteY11376"/>
              </a:cxn>
              <a:cxn ang="0">
                <a:pos x="connsiteX11377" y="connsiteY11377"/>
              </a:cxn>
              <a:cxn ang="0">
                <a:pos x="connsiteX11378" y="connsiteY11378"/>
              </a:cxn>
              <a:cxn ang="0">
                <a:pos x="connsiteX11379" y="connsiteY11379"/>
              </a:cxn>
              <a:cxn ang="0">
                <a:pos x="connsiteX11380" y="connsiteY11380"/>
              </a:cxn>
              <a:cxn ang="0">
                <a:pos x="connsiteX11381" y="connsiteY11381"/>
              </a:cxn>
              <a:cxn ang="0">
                <a:pos x="connsiteX11382" y="connsiteY11382"/>
              </a:cxn>
              <a:cxn ang="0">
                <a:pos x="connsiteX11383" y="connsiteY11383"/>
              </a:cxn>
              <a:cxn ang="0">
                <a:pos x="connsiteX11384" y="connsiteY11384"/>
              </a:cxn>
              <a:cxn ang="0">
                <a:pos x="connsiteX11385" y="connsiteY11385"/>
              </a:cxn>
              <a:cxn ang="0">
                <a:pos x="connsiteX11386" y="connsiteY11386"/>
              </a:cxn>
              <a:cxn ang="0">
                <a:pos x="connsiteX11387" y="connsiteY11387"/>
              </a:cxn>
              <a:cxn ang="0">
                <a:pos x="connsiteX11388" y="connsiteY11388"/>
              </a:cxn>
              <a:cxn ang="0">
                <a:pos x="connsiteX11389" y="connsiteY11389"/>
              </a:cxn>
              <a:cxn ang="0">
                <a:pos x="connsiteX11390" y="connsiteY11390"/>
              </a:cxn>
              <a:cxn ang="0">
                <a:pos x="connsiteX11391" y="connsiteY11391"/>
              </a:cxn>
              <a:cxn ang="0">
                <a:pos x="connsiteX11392" y="connsiteY11392"/>
              </a:cxn>
              <a:cxn ang="0">
                <a:pos x="connsiteX11393" y="connsiteY11393"/>
              </a:cxn>
              <a:cxn ang="0">
                <a:pos x="connsiteX11394" y="connsiteY11394"/>
              </a:cxn>
              <a:cxn ang="0">
                <a:pos x="connsiteX11395" y="connsiteY11395"/>
              </a:cxn>
              <a:cxn ang="0">
                <a:pos x="connsiteX11396" y="connsiteY11396"/>
              </a:cxn>
              <a:cxn ang="0">
                <a:pos x="connsiteX11397" y="connsiteY11397"/>
              </a:cxn>
              <a:cxn ang="0">
                <a:pos x="connsiteX11398" y="connsiteY11398"/>
              </a:cxn>
              <a:cxn ang="0">
                <a:pos x="connsiteX11399" y="connsiteY11399"/>
              </a:cxn>
              <a:cxn ang="0">
                <a:pos x="connsiteX11400" y="connsiteY11400"/>
              </a:cxn>
              <a:cxn ang="0">
                <a:pos x="connsiteX11401" y="connsiteY11401"/>
              </a:cxn>
              <a:cxn ang="0">
                <a:pos x="connsiteX11402" y="connsiteY11402"/>
              </a:cxn>
              <a:cxn ang="0">
                <a:pos x="connsiteX11403" y="connsiteY11403"/>
              </a:cxn>
              <a:cxn ang="0">
                <a:pos x="connsiteX11404" y="connsiteY11404"/>
              </a:cxn>
              <a:cxn ang="0">
                <a:pos x="connsiteX11405" y="connsiteY11405"/>
              </a:cxn>
              <a:cxn ang="0">
                <a:pos x="connsiteX11406" y="connsiteY11406"/>
              </a:cxn>
              <a:cxn ang="0">
                <a:pos x="connsiteX11407" y="connsiteY11407"/>
              </a:cxn>
              <a:cxn ang="0">
                <a:pos x="connsiteX11408" y="connsiteY11408"/>
              </a:cxn>
              <a:cxn ang="0">
                <a:pos x="connsiteX11409" y="connsiteY11409"/>
              </a:cxn>
              <a:cxn ang="0">
                <a:pos x="connsiteX11410" y="connsiteY11410"/>
              </a:cxn>
              <a:cxn ang="0">
                <a:pos x="connsiteX11411" y="connsiteY11411"/>
              </a:cxn>
              <a:cxn ang="0">
                <a:pos x="connsiteX11412" y="connsiteY11412"/>
              </a:cxn>
              <a:cxn ang="0">
                <a:pos x="connsiteX11413" y="connsiteY11413"/>
              </a:cxn>
              <a:cxn ang="0">
                <a:pos x="connsiteX11414" y="connsiteY11414"/>
              </a:cxn>
              <a:cxn ang="0">
                <a:pos x="connsiteX11415" y="connsiteY11415"/>
              </a:cxn>
              <a:cxn ang="0">
                <a:pos x="connsiteX11416" y="connsiteY11416"/>
              </a:cxn>
              <a:cxn ang="0">
                <a:pos x="connsiteX11417" y="connsiteY11417"/>
              </a:cxn>
              <a:cxn ang="0">
                <a:pos x="connsiteX11418" y="connsiteY11418"/>
              </a:cxn>
              <a:cxn ang="0">
                <a:pos x="connsiteX11419" y="connsiteY11419"/>
              </a:cxn>
              <a:cxn ang="0">
                <a:pos x="connsiteX11420" y="connsiteY11420"/>
              </a:cxn>
              <a:cxn ang="0">
                <a:pos x="connsiteX11421" y="connsiteY11421"/>
              </a:cxn>
              <a:cxn ang="0">
                <a:pos x="connsiteX11422" y="connsiteY11422"/>
              </a:cxn>
              <a:cxn ang="0">
                <a:pos x="connsiteX11423" y="connsiteY11423"/>
              </a:cxn>
              <a:cxn ang="0">
                <a:pos x="connsiteX11424" y="connsiteY11424"/>
              </a:cxn>
              <a:cxn ang="0">
                <a:pos x="connsiteX11425" y="connsiteY11425"/>
              </a:cxn>
              <a:cxn ang="0">
                <a:pos x="connsiteX11426" y="connsiteY11426"/>
              </a:cxn>
              <a:cxn ang="0">
                <a:pos x="connsiteX11427" y="connsiteY11427"/>
              </a:cxn>
              <a:cxn ang="0">
                <a:pos x="connsiteX11428" y="connsiteY11428"/>
              </a:cxn>
              <a:cxn ang="0">
                <a:pos x="connsiteX11429" y="connsiteY11429"/>
              </a:cxn>
              <a:cxn ang="0">
                <a:pos x="connsiteX11430" y="connsiteY11430"/>
              </a:cxn>
              <a:cxn ang="0">
                <a:pos x="connsiteX11431" y="connsiteY11431"/>
              </a:cxn>
              <a:cxn ang="0">
                <a:pos x="connsiteX11432" y="connsiteY11432"/>
              </a:cxn>
              <a:cxn ang="0">
                <a:pos x="connsiteX11433" y="connsiteY11433"/>
              </a:cxn>
              <a:cxn ang="0">
                <a:pos x="connsiteX11434" y="connsiteY11434"/>
              </a:cxn>
              <a:cxn ang="0">
                <a:pos x="connsiteX11435" y="connsiteY11435"/>
              </a:cxn>
              <a:cxn ang="0">
                <a:pos x="connsiteX11436" y="connsiteY11436"/>
              </a:cxn>
              <a:cxn ang="0">
                <a:pos x="connsiteX11437" y="connsiteY11437"/>
              </a:cxn>
              <a:cxn ang="0">
                <a:pos x="connsiteX11438" y="connsiteY11438"/>
              </a:cxn>
              <a:cxn ang="0">
                <a:pos x="connsiteX11439" y="connsiteY11439"/>
              </a:cxn>
              <a:cxn ang="0">
                <a:pos x="connsiteX11440" y="connsiteY11440"/>
              </a:cxn>
              <a:cxn ang="0">
                <a:pos x="connsiteX11441" y="connsiteY11441"/>
              </a:cxn>
              <a:cxn ang="0">
                <a:pos x="connsiteX11442" y="connsiteY11442"/>
              </a:cxn>
              <a:cxn ang="0">
                <a:pos x="connsiteX11443" y="connsiteY11443"/>
              </a:cxn>
              <a:cxn ang="0">
                <a:pos x="connsiteX11444" y="connsiteY11444"/>
              </a:cxn>
              <a:cxn ang="0">
                <a:pos x="connsiteX11445" y="connsiteY11445"/>
              </a:cxn>
              <a:cxn ang="0">
                <a:pos x="connsiteX11446" y="connsiteY11446"/>
              </a:cxn>
              <a:cxn ang="0">
                <a:pos x="connsiteX11447" y="connsiteY11447"/>
              </a:cxn>
              <a:cxn ang="0">
                <a:pos x="connsiteX11448" y="connsiteY11448"/>
              </a:cxn>
              <a:cxn ang="0">
                <a:pos x="connsiteX11449" y="connsiteY11449"/>
              </a:cxn>
              <a:cxn ang="0">
                <a:pos x="connsiteX11450" y="connsiteY11450"/>
              </a:cxn>
              <a:cxn ang="0">
                <a:pos x="connsiteX11451" y="connsiteY11451"/>
              </a:cxn>
              <a:cxn ang="0">
                <a:pos x="connsiteX11452" y="connsiteY11452"/>
              </a:cxn>
              <a:cxn ang="0">
                <a:pos x="connsiteX11453" y="connsiteY11453"/>
              </a:cxn>
              <a:cxn ang="0">
                <a:pos x="connsiteX11454" y="connsiteY11454"/>
              </a:cxn>
              <a:cxn ang="0">
                <a:pos x="connsiteX11455" y="connsiteY11455"/>
              </a:cxn>
              <a:cxn ang="0">
                <a:pos x="connsiteX11456" y="connsiteY11456"/>
              </a:cxn>
              <a:cxn ang="0">
                <a:pos x="connsiteX11457" y="connsiteY11457"/>
              </a:cxn>
              <a:cxn ang="0">
                <a:pos x="connsiteX11458" y="connsiteY11458"/>
              </a:cxn>
              <a:cxn ang="0">
                <a:pos x="connsiteX11459" y="connsiteY11459"/>
              </a:cxn>
              <a:cxn ang="0">
                <a:pos x="connsiteX11460" y="connsiteY11460"/>
              </a:cxn>
              <a:cxn ang="0">
                <a:pos x="connsiteX11461" y="connsiteY11461"/>
              </a:cxn>
              <a:cxn ang="0">
                <a:pos x="connsiteX11462" y="connsiteY11462"/>
              </a:cxn>
              <a:cxn ang="0">
                <a:pos x="connsiteX11463" y="connsiteY11463"/>
              </a:cxn>
              <a:cxn ang="0">
                <a:pos x="connsiteX11464" y="connsiteY11464"/>
              </a:cxn>
              <a:cxn ang="0">
                <a:pos x="connsiteX11465" y="connsiteY11465"/>
              </a:cxn>
              <a:cxn ang="0">
                <a:pos x="connsiteX11466" y="connsiteY11466"/>
              </a:cxn>
              <a:cxn ang="0">
                <a:pos x="connsiteX11467" y="connsiteY11467"/>
              </a:cxn>
              <a:cxn ang="0">
                <a:pos x="connsiteX11468" y="connsiteY11468"/>
              </a:cxn>
              <a:cxn ang="0">
                <a:pos x="connsiteX11469" y="connsiteY11469"/>
              </a:cxn>
              <a:cxn ang="0">
                <a:pos x="connsiteX11470" y="connsiteY11470"/>
              </a:cxn>
              <a:cxn ang="0">
                <a:pos x="connsiteX11471" y="connsiteY11471"/>
              </a:cxn>
              <a:cxn ang="0">
                <a:pos x="connsiteX11472" y="connsiteY11472"/>
              </a:cxn>
              <a:cxn ang="0">
                <a:pos x="connsiteX11473" y="connsiteY11473"/>
              </a:cxn>
              <a:cxn ang="0">
                <a:pos x="connsiteX11474" y="connsiteY11474"/>
              </a:cxn>
              <a:cxn ang="0">
                <a:pos x="connsiteX11475" y="connsiteY11475"/>
              </a:cxn>
              <a:cxn ang="0">
                <a:pos x="connsiteX11476" y="connsiteY11476"/>
              </a:cxn>
              <a:cxn ang="0">
                <a:pos x="connsiteX11477" y="connsiteY11477"/>
              </a:cxn>
              <a:cxn ang="0">
                <a:pos x="connsiteX11478" y="connsiteY11478"/>
              </a:cxn>
              <a:cxn ang="0">
                <a:pos x="connsiteX11479" y="connsiteY11479"/>
              </a:cxn>
              <a:cxn ang="0">
                <a:pos x="connsiteX11480" y="connsiteY11480"/>
              </a:cxn>
              <a:cxn ang="0">
                <a:pos x="connsiteX11481" y="connsiteY11481"/>
              </a:cxn>
              <a:cxn ang="0">
                <a:pos x="connsiteX11482" y="connsiteY11482"/>
              </a:cxn>
              <a:cxn ang="0">
                <a:pos x="connsiteX11483" y="connsiteY11483"/>
              </a:cxn>
              <a:cxn ang="0">
                <a:pos x="connsiteX11484" y="connsiteY11484"/>
              </a:cxn>
              <a:cxn ang="0">
                <a:pos x="connsiteX11485" y="connsiteY11485"/>
              </a:cxn>
              <a:cxn ang="0">
                <a:pos x="connsiteX11486" y="connsiteY11486"/>
              </a:cxn>
              <a:cxn ang="0">
                <a:pos x="connsiteX11487" y="connsiteY11487"/>
              </a:cxn>
              <a:cxn ang="0">
                <a:pos x="connsiteX11488" y="connsiteY11488"/>
              </a:cxn>
              <a:cxn ang="0">
                <a:pos x="connsiteX11489" y="connsiteY11489"/>
              </a:cxn>
              <a:cxn ang="0">
                <a:pos x="connsiteX11490" y="connsiteY11490"/>
              </a:cxn>
              <a:cxn ang="0">
                <a:pos x="connsiteX11491" y="connsiteY11491"/>
              </a:cxn>
              <a:cxn ang="0">
                <a:pos x="connsiteX11492" y="connsiteY11492"/>
              </a:cxn>
              <a:cxn ang="0">
                <a:pos x="connsiteX11493" y="connsiteY11493"/>
              </a:cxn>
              <a:cxn ang="0">
                <a:pos x="connsiteX11494" y="connsiteY11494"/>
              </a:cxn>
              <a:cxn ang="0">
                <a:pos x="connsiteX11495" y="connsiteY11495"/>
              </a:cxn>
              <a:cxn ang="0">
                <a:pos x="connsiteX11496" y="connsiteY11496"/>
              </a:cxn>
              <a:cxn ang="0">
                <a:pos x="connsiteX11497" y="connsiteY11497"/>
              </a:cxn>
              <a:cxn ang="0">
                <a:pos x="connsiteX11498" y="connsiteY11498"/>
              </a:cxn>
              <a:cxn ang="0">
                <a:pos x="connsiteX11499" y="connsiteY11499"/>
              </a:cxn>
              <a:cxn ang="0">
                <a:pos x="connsiteX11500" y="connsiteY11500"/>
              </a:cxn>
              <a:cxn ang="0">
                <a:pos x="connsiteX11501" y="connsiteY11501"/>
              </a:cxn>
              <a:cxn ang="0">
                <a:pos x="connsiteX11502" y="connsiteY11502"/>
              </a:cxn>
              <a:cxn ang="0">
                <a:pos x="connsiteX11503" y="connsiteY11503"/>
              </a:cxn>
              <a:cxn ang="0">
                <a:pos x="connsiteX11504" y="connsiteY11504"/>
              </a:cxn>
              <a:cxn ang="0">
                <a:pos x="connsiteX11505" y="connsiteY11505"/>
              </a:cxn>
              <a:cxn ang="0">
                <a:pos x="connsiteX11506" y="connsiteY11506"/>
              </a:cxn>
              <a:cxn ang="0">
                <a:pos x="connsiteX11507" y="connsiteY11507"/>
              </a:cxn>
              <a:cxn ang="0">
                <a:pos x="connsiteX11508" y="connsiteY11508"/>
              </a:cxn>
              <a:cxn ang="0">
                <a:pos x="connsiteX11509" y="connsiteY11509"/>
              </a:cxn>
              <a:cxn ang="0">
                <a:pos x="connsiteX11510" y="connsiteY11510"/>
              </a:cxn>
              <a:cxn ang="0">
                <a:pos x="connsiteX11511" y="connsiteY11511"/>
              </a:cxn>
              <a:cxn ang="0">
                <a:pos x="connsiteX11512" y="connsiteY11512"/>
              </a:cxn>
              <a:cxn ang="0">
                <a:pos x="connsiteX11513" y="connsiteY11513"/>
              </a:cxn>
              <a:cxn ang="0">
                <a:pos x="connsiteX11514" y="connsiteY11514"/>
              </a:cxn>
              <a:cxn ang="0">
                <a:pos x="connsiteX11515" y="connsiteY11515"/>
              </a:cxn>
              <a:cxn ang="0">
                <a:pos x="connsiteX11516" y="connsiteY11516"/>
              </a:cxn>
              <a:cxn ang="0">
                <a:pos x="connsiteX11517" y="connsiteY11517"/>
              </a:cxn>
              <a:cxn ang="0">
                <a:pos x="connsiteX11518" y="connsiteY11518"/>
              </a:cxn>
              <a:cxn ang="0">
                <a:pos x="connsiteX11519" y="connsiteY11519"/>
              </a:cxn>
              <a:cxn ang="0">
                <a:pos x="connsiteX11520" y="connsiteY11520"/>
              </a:cxn>
              <a:cxn ang="0">
                <a:pos x="connsiteX11521" y="connsiteY11521"/>
              </a:cxn>
              <a:cxn ang="0">
                <a:pos x="connsiteX11522" y="connsiteY11522"/>
              </a:cxn>
              <a:cxn ang="0">
                <a:pos x="connsiteX11523" y="connsiteY11523"/>
              </a:cxn>
              <a:cxn ang="0">
                <a:pos x="connsiteX11524" y="connsiteY11524"/>
              </a:cxn>
              <a:cxn ang="0">
                <a:pos x="connsiteX11525" y="connsiteY11525"/>
              </a:cxn>
              <a:cxn ang="0">
                <a:pos x="connsiteX11526" y="connsiteY11526"/>
              </a:cxn>
              <a:cxn ang="0">
                <a:pos x="connsiteX11527" y="connsiteY11527"/>
              </a:cxn>
              <a:cxn ang="0">
                <a:pos x="connsiteX11528" y="connsiteY11528"/>
              </a:cxn>
              <a:cxn ang="0">
                <a:pos x="connsiteX11529" y="connsiteY11529"/>
              </a:cxn>
              <a:cxn ang="0">
                <a:pos x="connsiteX11530" y="connsiteY11530"/>
              </a:cxn>
              <a:cxn ang="0">
                <a:pos x="connsiteX11531" y="connsiteY11531"/>
              </a:cxn>
              <a:cxn ang="0">
                <a:pos x="connsiteX11532" y="connsiteY11532"/>
              </a:cxn>
              <a:cxn ang="0">
                <a:pos x="connsiteX11533" y="connsiteY11533"/>
              </a:cxn>
              <a:cxn ang="0">
                <a:pos x="connsiteX11534" y="connsiteY11534"/>
              </a:cxn>
              <a:cxn ang="0">
                <a:pos x="connsiteX11535" y="connsiteY11535"/>
              </a:cxn>
              <a:cxn ang="0">
                <a:pos x="connsiteX11536" y="connsiteY11536"/>
              </a:cxn>
              <a:cxn ang="0">
                <a:pos x="connsiteX11537" y="connsiteY11537"/>
              </a:cxn>
              <a:cxn ang="0">
                <a:pos x="connsiteX11538" y="connsiteY11538"/>
              </a:cxn>
              <a:cxn ang="0">
                <a:pos x="connsiteX11539" y="connsiteY11539"/>
              </a:cxn>
              <a:cxn ang="0">
                <a:pos x="connsiteX11540" y="connsiteY11540"/>
              </a:cxn>
              <a:cxn ang="0">
                <a:pos x="connsiteX11541" y="connsiteY11541"/>
              </a:cxn>
              <a:cxn ang="0">
                <a:pos x="connsiteX11542" y="connsiteY11542"/>
              </a:cxn>
              <a:cxn ang="0">
                <a:pos x="connsiteX11543" y="connsiteY11543"/>
              </a:cxn>
              <a:cxn ang="0">
                <a:pos x="connsiteX11544" y="connsiteY11544"/>
              </a:cxn>
              <a:cxn ang="0">
                <a:pos x="connsiteX11545" y="connsiteY11545"/>
              </a:cxn>
              <a:cxn ang="0">
                <a:pos x="connsiteX11546" y="connsiteY11546"/>
              </a:cxn>
              <a:cxn ang="0">
                <a:pos x="connsiteX11547" y="connsiteY11547"/>
              </a:cxn>
              <a:cxn ang="0">
                <a:pos x="connsiteX11548" y="connsiteY11548"/>
              </a:cxn>
              <a:cxn ang="0">
                <a:pos x="connsiteX11549" y="connsiteY11549"/>
              </a:cxn>
              <a:cxn ang="0">
                <a:pos x="connsiteX11550" y="connsiteY11550"/>
              </a:cxn>
              <a:cxn ang="0">
                <a:pos x="connsiteX11551" y="connsiteY11551"/>
              </a:cxn>
              <a:cxn ang="0">
                <a:pos x="connsiteX11552" y="connsiteY11552"/>
              </a:cxn>
              <a:cxn ang="0">
                <a:pos x="connsiteX11553" y="connsiteY11553"/>
              </a:cxn>
              <a:cxn ang="0">
                <a:pos x="connsiteX11554" y="connsiteY11554"/>
              </a:cxn>
              <a:cxn ang="0">
                <a:pos x="connsiteX11555" y="connsiteY11555"/>
              </a:cxn>
              <a:cxn ang="0">
                <a:pos x="connsiteX11556" y="connsiteY11556"/>
              </a:cxn>
              <a:cxn ang="0">
                <a:pos x="connsiteX11557" y="connsiteY11557"/>
              </a:cxn>
              <a:cxn ang="0">
                <a:pos x="connsiteX11558" y="connsiteY11558"/>
              </a:cxn>
              <a:cxn ang="0">
                <a:pos x="connsiteX11559" y="connsiteY11559"/>
              </a:cxn>
              <a:cxn ang="0">
                <a:pos x="connsiteX11560" y="connsiteY11560"/>
              </a:cxn>
              <a:cxn ang="0">
                <a:pos x="connsiteX11561" y="connsiteY11561"/>
              </a:cxn>
              <a:cxn ang="0">
                <a:pos x="connsiteX11562" y="connsiteY11562"/>
              </a:cxn>
              <a:cxn ang="0">
                <a:pos x="connsiteX11563" y="connsiteY11563"/>
              </a:cxn>
              <a:cxn ang="0">
                <a:pos x="connsiteX11564" y="connsiteY11564"/>
              </a:cxn>
              <a:cxn ang="0">
                <a:pos x="connsiteX11565" y="connsiteY11565"/>
              </a:cxn>
              <a:cxn ang="0">
                <a:pos x="connsiteX11566" y="connsiteY11566"/>
              </a:cxn>
              <a:cxn ang="0">
                <a:pos x="connsiteX11567" y="connsiteY11567"/>
              </a:cxn>
              <a:cxn ang="0">
                <a:pos x="connsiteX11568" y="connsiteY11568"/>
              </a:cxn>
              <a:cxn ang="0">
                <a:pos x="connsiteX11569" y="connsiteY11569"/>
              </a:cxn>
              <a:cxn ang="0">
                <a:pos x="connsiteX11570" y="connsiteY11570"/>
              </a:cxn>
              <a:cxn ang="0">
                <a:pos x="connsiteX11571" y="connsiteY11571"/>
              </a:cxn>
              <a:cxn ang="0">
                <a:pos x="connsiteX11572" y="connsiteY11572"/>
              </a:cxn>
              <a:cxn ang="0">
                <a:pos x="connsiteX11573" y="connsiteY11573"/>
              </a:cxn>
              <a:cxn ang="0">
                <a:pos x="connsiteX11574" y="connsiteY11574"/>
              </a:cxn>
              <a:cxn ang="0">
                <a:pos x="connsiteX11575" y="connsiteY11575"/>
              </a:cxn>
              <a:cxn ang="0">
                <a:pos x="connsiteX11576" y="connsiteY11576"/>
              </a:cxn>
              <a:cxn ang="0">
                <a:pos x="connsiteX11577" y="connsiteY11577"/>
              </a:cxn>
              <a:cxn ang="0">
                <a:pos x="connsiteX11578" y="connsiteY11578"/>
              </a:cxn>
              <a:cxn ang="0">
                <a:pos x="connsiteX11579" y="connsiteY11579"/>
              </a:cxn>
              <a:cxn ang="0">
                <a:pos x="connsiteX11580" y="connsiteY11580"/>
              </a:cxn>
              <a:cxn ang="0">
                <a:pos x="connsiteX11581" y="connsiteY11581"/>
              </a:cxn>
              <a:cxn ang="0">
                <a:pos x="connsiteX11582" y="connsiteY11582"/>
              </a:cxn>
              <a:cxn ang="0">
                <a:pos x="connsiteX11583" y="connsiteY11583"/>
              </a:cxn>
              <a:cxn ang="0">
                <a:pos x="connsiteX11584" y="connsiteY11584"/>
              </a:cxn>
              <a:cxn ang="0">
                <a:pos x="connsiteX11585" y="connsiteY11585"/>
              </a:cxn>
              <a:cxn ang="0">
                <a:pos x="connsiteX11586" y="connsiteY11586"/>
              </a:cxn>
              <a:cxn ang="0">
                <a:pos x="connsiteX11587" y="connsiteY11587"/>
              </a:cxn>
              <a:cxn ang="0">
                <a:pos x="connsiteX11588" y="connsiteY11588"/>
              </a:cxn>
              <a:cxn ang="0">
                <a:pos x="connsiteX11589" y="connsiteY11589"/>
              </a:cxn>
              <a:cxn ang="0">
                <a:pos x="connsiteX11590" y="connsiteY11590"/>
              </a:cxn>
              <a:cxn ang="0">
                <a:pos x="connsiteX11591" y="connsiteY11591"/>
              </a:cxn>
              <a:cxn ang="0">
                <a:pos x="connsiteX11592" y="connsiteY11592"/>
              </a:cxn>
              <a:cxn ang="0">
                <a:pos x="connsiteX11593" y="connsiteY11593"/>
              </a:cxn>
              <a:cxn ang="0">
                <a:pos x="connsiteX11594" y="connsiteY11594"/>
              </a:cxn>
              <a:cxn ang="0">
                <a:pos x="connsiteX11595" y="connsiteY11595"/>
              </a:cxn>
              <a:cxn ang="0">
                <a:pos x="connsiteX11596" y="connsiteY11596"/>
              </a:cxn>
              <a:cxn ang="0">
                <a:pos x="connsiteX11597" y="connsiteY11597"/>
              </a:cxn>
              <a:cxn ang="0">
                <a:pos x="connsiteX11598" y="connsiteY11598"/>
              </a:cxn>
              <a:cxn ang="0">
                <a:pos x="connsiteX11599" y="connsiteY11599"/>
              </a:cxn>
              <a:cxn ang="0">
                <a:pos x="connsiteX11600" y="connsiteY11600"/>
              </a:cxn>
              <a:cxn ang="0">
                <a:pos x="connsiteX11601" y="connsiteY11601"/>
              </a:cxn>
              <a:cxn ang="0">
                <a:pos x="connsiteX11602" y="connsiteY11602"/>
              </a:cxn>
              <a:cxn ang="0">
                <a:pos x="connsiteX11603" y="connsiteY11603"/>
              </a:cxn>
              <a:cxn ang="0">
                <a:pos x="connsiteX11604" y="connsiteY11604"/>
              </a:cxn>
              <a:cxn ang="0">
                <a:pos x="connsiteX11605" y="connsiteY11605"/>
              </a:cxn>
              <a:cxn ang="0">
                <a:pos x="connsiteX11606" y="connsiteY11606"/>
              </a:cxn>
              <a:cxn ang="0">
                <a:pos x="connsiteX11607" y="connsiteY11607"/>
              </a:cxn>
              <a:cxn ang="0">
                <a:pos x="connsiteX11608" y="connsiteY11608"/>
              </a:cxn>
              <a:cxn ang="0">
                <a:pos x="connsiteX11609" y="connsiteY11609"/>
              </a:cxn>
              <a:cxn ang="0">
                <a:pos x="connsiteX11610" y="connsiteY11610"/>
              </a:cxn>
              <a:cxn ang="0">
                <a:pos x="connsiteX11611" y="connsiteY11611"/>
              </a:cxn>
              <a:cxn ang="0">
                <a:pos x="connsiteX11612" y="connsiteY11612"/>
              </a:cxn>
              <a:cxn ang="0">
                <a:pos x="connsiteX11613" y="connsiteY11613"/>
              </a:cxn>
              <a:cxn ang="0">
                <a:pos x="connsiteX11614" y="connsiteY11614"/>
              </a:cxn>
              <a:cxn ang="0">
                <a:pos x="connsiteX11615" y="connsiteY11615"/>
              </a:cxn>
              <a:cxn ang="0">
                <a:pos x="connsiteX11616" y="connsiteY11616"/>
              </a:cxn>
              <a:cxn ang="0">
                <a:pos x="connsiteX11617" y="connsiteY11617"/>
              </a:cxn>
              <a:cxn ang="0">
                <a:pos x="connsiteX11618" y="connsiteY11618"/>
              </a:cxn>
              <a:cxn ang="0">
                <a:pos x="connsiteX11619" y="connsiteY11619"/>
              </a:cxn>
              <a:cxn ang="0">
                <a:pos x="connsiteX11620" y="connsiteY11620"/>
              </a:cxn>
              <a:cxn ang="0">
                <a:pos x="connsiteX11621" y="connsiteY11621"/>
              </a:cxn>
              <a:cxn ang="0">
                <a:pos x="connsiteX11622" y="connsiteY11622"/>
              </a:cxn>
              <a:cxn ang="0">
                <a:pos x="connsiteX11623" y="connsiteY11623"/>
              </a:cxn>
              <a:cxn ang="0">
                <a:pos x="connsiteX11624" y="connsiteY11624"/>
              </a:cxn>
              <a:cxn ang="0">
                <a:pos x="connsiteX11625" y="connsiteY11625"/>
              </a:cxn>
              <a:cxn ang="0">
                <a:pos x="connsiteX11626" y="connsiteY11626"/>
              </a:cxn>
              <a:cxn ang="0">
                <a:pos x="connsiteX11627" y="connsiteY11627"/>
              </a:cxn>
              <a:cxn ang="0">
                <a:pos x="connsiteX11628" y="connsiteY11628"/>
              </a:cxn>
              <a:cxn ang="0">
                <a:pos x="connsiteX11629" y="connsiteY11629"/>
              </a:cxn>
              <a:cxn ang="0">
                <a:pos x="connsiteX11630" y="connsiteY11630"/>
              </a:cxn>
              <a:cxn ang="0">
                <a:pos x="connsiteX11631" y="connsiteY11631"/>
              </a:cxn>
              <a:cxn ang="0">
                <a:pos x="connsiteX11632" y="connsiteY11632"/>
              </a:cxn>
              <a:cxn ang="0">
                <a:pos x="connsiteX11633" y="connsiteY11633"/>
              </a:cxn>
              <a:cxn ang="0">
                <a:pos x="connsiteX11634" y="connsiteY11634"/>
              </a:cxn>
              <a:cxn ang="0">
                <a:pos x="connsiteX11635" y="connsiteY11635"/>
              </a:cxn>
              <a:cxn ang="0">
                <a:pos x="connsiteX11636" y="connsiteY11636"/>
              </a:cxn>
              <a:cxn ang="0">
                <a:pos x="connsiteX11637" y="connsiteY11637"/>
              </a:cxn>
              <a:cxn ang="0">
                <a:pos x="connsiteX11638" y="connsiteY11638"/>
              </a:cxn>
              <a:cxn ang="0">
                <a:pos x="connsiteX11639" y="connsiteY11639"/>
              </a:cxn>
              <a:cxn ang="0">
                <a:pos x="connsiteX11640" y="connsiteY11640"/>
              </a:cxn>
              <a:cxn ang="0">
                <a:pos x="connsiteX11641" y="connsiteY11641"/>
              </a:cxn>
              <a:cxn ang="0">
                <a:pos x="connsiteX11642" y="connsiteY11642"/>
              </a:cxn>
              <a:cxn ang="0">
                <a:pos x="connsiteX11643" y="connsiteY11643"/>
              </a:cxn>
              <a:cxn ang="0">
                <a:pos x="connsiteX11644" y="connsiteY11644"/>
              </a:cxn>
              <a:cxn ang="0">
                <a:pos x="connsiteX11645" y="connsiteY11645"/>
              </a:cxn>
              <a:cxn ang="0">
                <a:pos x="connsiteX11646" y="connsiteY11646"/>
              </a:cxn>
              <a:cxn ang="0">
                <a:pos x="connsiteX11647" y="connsiteY11647"/>
              </a:cxn>
              <a:cxn ang="0">
                <a:pos x="connsiteX11648" y="connsiteY11648"/>
              </a:cxn>
              <a:cxn ang="0">
                <a:pos x="connsiteX11649" y="connsiteY11649"/>
              </a:cxn>
              <a:cxn ang="0">
                <a:pos x="connsiteX11650" y="connsiteY11650"/>
              </a:cxn>
              <a:cxn ang="0">
                <a:pos x="connsiteX11651" y="connsiteY11651"/>
              </a:cxn>
              <a:cxn ang="0">
                <a:pos x="connsiteX11652" y="connsiteY11652"/>
              </a:cxn>
              <a:cxn ang="0">
                <a:pos x="connsiteX11653" y="connsiteY11653"/>
              </a:cxn>
              <a:cxn ang="0">
                <a:pos x="connsiteX11654" y="connsiteY11654"/>
              </a:cxn>
              <a:cxn ang="0">
                <a:pos x="connsiteX11655" y="connsiteY11655"/>
              </a:cxn>
              <a:cxn ang="0">
                <a:pos x="connsiteX11656" y="connsiteY11656"/>
              </a:cxn>
              <a:cxn ang="0">
                <a:pos x="connsiteX11657" y="connsiteY11657"/>
              </a:cxn>
              <a:cxn ang="0">
                <a:pos x="connsiteX11658" y="connsiteY11658"/>
              </a:cxn>
              <a:cxn ang="0">
                <a:pos x="connsiteX11659" y="connsiteY11659"/>
              </a:cxn>
              <a:cxn ang="0">
                <a:pos x="connsiteX11660" y="connsiteY11660"/>
              </a:cxn>
              <a:cxn ang="0">
                <a:pos x="connsiteX11661" y="connsiteY11661"/>
              </a:cxn>
              <a:cxn ang="0">
                <a:pos x="connsiteX11662" y="connsiteY11662"/>
              </a:cxn>
              <a:cxn ang="0">
                <a:pos x="connsiteX11663" y="connsiteY11663"/>
              </a:cxn>
              <a:cxn ang="0">
                <a:pos x="connsiteX11664" y="connsiteY11664"/>
              </a:cxn>
              <a:cxn ang="0">
                <a:pos x="connsiteX11665" y="connsiteY11665"/>
              </a:cxn>
              <a:cxn ang="0">
                <a:pos x="connsiteX11666" y="connsiteY11666"/>
              </a:cxn>
              <a:cxn ang="0">
                <a:pos x="connsiteX11667" y="connsiteY11667"/>
              </a:cxn>
              <a:cxn ang="0">
                <a:pos x="connsiteX11668" y="connsiteY11668"/>
              </a:cxn>
              <a:cxn ang="0">
                <a:pos x="connsiteX11669" y="connsiteY11669"/>
              </a:cxn>
              <a:cxn ang="0">
                <a:pos x="connsiteX11670" y="connsiteY11670"/>
              </a:cxn>
              <a:cxn ang="0">
                <a:pos x="connsiteX11671" y="connsiteY11671"/>
              </a:cxn>
              <a:cxn ang="0">
                <a:pos x="connsiteX11672" y="connsiteY11672"/>
              </a:cxn>
              <a:cxn ang="0">
                <a:pos x="connsiteX11673" y="connsiteY11673"/>
              </a:cxn>
              <a:cxn ang="0">
                <a:pos x="connsiteX11674" y="connsiteY11674"/>
              </a:cxn>
              <a:cxn ang="0">
                <a:pos x="connsiteX11675" y="connsiteY11675"/>
              </a:cxn>
              <a:cxn ang="0">
                <a:pos x="connsiteX11676" y="connsiteY11676"/>
              </a:cxn>
              <a:cxn ang="0">
                <a:pos x="connsiteX11677" y="connsiteY11677"/>
              </a:cxn>
              <a:cxn ang="0">
                <a:pos x="connsiteX11678" y="connsiteY11678"/>
              </a:cxn>
              <a:cxn ang="0">
                <a:pos x="connsiteX11679" y="connsiteY11679"/>
              </a:cxn>
              <a:cxn ang="0">
                <a:pos x="connsiteX11680" y="connsiteY11680"/>
              </a:cxn>
              <a:cxn ang="0">
                <a:pos x="connsiteX11681" y="connsiteY11681"/>
              </a:cxn>
              <a:cxn ang="0">
                <a:pos x="connsiteX11682" y="connsiteY11682"/>
              </a:cxn>
              <a:cxn ang="0">
                <a:pos x="connsiteX11683" y="connsiteY11683"/>
              </a:cxn>
              <a:cxn ang="0">
                <a:pos x="connsiteX11684" y="connsiteY11684"/>
              </a:cxn>
              <a:cxn ang="0">
                <a:pos x="connsiteX11685" y="connsiteY11685"/>
              </a:cxn>
              <a:cxn ang="0">
                <a:pos x="connsiteX11686" y="connsiteY11686"/>
              </a:cxn>
              <a:cxn ang="0">
                <a:pos x="connsiteX11687" y="connsiteY11687"/>
              </a:cxn>
              <a:cxn ang="0">
                <a:pos x="connsiteX11688" y="connsiteY11688"/>
              </a:cxn>
              <a:cxn ang="0">
                <a:pos x="connsiteX11689" y="connsiteY11689"/>
              </a:cxn>
              <a:cxn ang="0">
                <a:pos x="connsiteX11690" y="connsiteY11690"/>
              </a:cxn>
              <a:cxn ang="0">
                <a:pos x="connsiteX11691" y="connsiteY11691"/>
              </a:cxn>
              <a:cxn ang="0">
                <a:pos x="connsiteX11692" y="connsiteY11692"/>
              </a:cxn>
              <a:cxn ang="0">
                <a:pos x="connsiteX11693" y="connsiteY11693"/>
              </a:cxn>
              <a:cxn ang="0">
                <a:pos x="connsiteX11694" y="connsiteY11694"/>
              </a:cxn>
              <a:cxn ang="0">
                <a:pos x="connsiteX11695" y="connsiteY11695"/>
              </a:cxn>
              <a:cxn ang="0">
                <a:pos x="connsiteX11696" y="connsiteY11696"/>
              </a:cxn>
              <a:cxn ang="0">
                <a:pos x="connsiteX11697" y="connsiteY11697"/>
              </a:cxn>
              <a:cxn ang="0">
                <a:pos x="connsiteX11698" y="connsiteY11698"/>
              </a:cxn>
              <a:cxn ang="0">
                <a:pos x="connsiteX11699" y="connsiteY11699"/>
              </a:cxn>
              <a:cxn ang="0">
                <a:pos x="connsiteX11700" y="connsiteY11700"/>
              </a:cxn>
              <a:cxn ang="0">
                <a:pos x="connsiteX11701" y="connsiteY11701"/>
              </a:cxn>
              <a:cxn ang="0">
                <a:pos x="connsiteX11702" y="connsiteY11702"/>
              </a:cxn>
              <a:cxn ang="0">
                <a:pos x="connsiteX11703" y="connsiteY11703"/>
              </a:cxn>
              <a:cxn ang="0">
                <a:pos x="connsiteX11704" y="connsiteY11704"/>
              </a:cxn>
              <a:cxn ang="0">
                <a:pos x="connsiteX11705" y="connsiteY11705"/>
              </a:cxn>
              <a:cxn ang="0">
                <a:pos x="connsiteX11706" y="connsiteY11706"/>
              </a:cxn>
              <a:cxn ang="0">
                <a:pos x="connsiteX11707" y="connsiteY11707"/>
              </a:cxn>
              <a:cxn ang="0">
                <a:pos x="connsiteX11708" y="connsiteY11708"/>
              </a:cxn>
              <a:cxn ang="0">
                <a:pos x="connsiteX11709" y="connsiteY11709"/>
              </a:cxn>
              <a:cxn ang="0">
                <a:pos x="connsiteX11710" y="connsiteY11710"/>
              </a:cxn>
              <a:cxn ang="0">
                <a:pos x="connsiteX11711" y="connsiteY11711"/>
              </a:cxn>
              <a:cxn ang="0">
                <a:pos x="connsiteX11712" y="connsiteY11712"/>
              </a:cxn>
              <a:cxn ang="0">
                <a:pos x="connsiteX11713" y="connsiteY11713"/>
              </a:cxn>
              <a:cxn ang="0">
                <a:pos x="connsiteX11714" y="connsiteY11714"/>
              </a:cxn>
              <a:cxn ang="0">
                <a:pos x="connsiteX11715" y="connsiteY11715"/>
              </a:cxn>
              <a:cxn ang="0">
                <a:pos x="connsiteX11716" y="connsiteY11716"/>
              </a:cxn>
              <a:cxn ang="0">
                <a:pos x="connsiteX11717" y="connsiteY11717"/>
              </a:cxn>
              <a:cxn ang="0">
                <a:pos x="connsiteX11718" y="connsiteY11718"/>
              </a:cxn>
              <a:cxn ang="0">
                <a:pos x="connsiteX11719" y="connsiteY11719"/>
              </a:cxn>
              <a:cxn ang="0">
                <a:pos x="connsiteX11720" y="connsiteY11720"/>
              </a:cxn>
              <a:cxn ang="0">
                <a:pos x="connsiteX11721" y="connsiteY11721"/>
              </a:cxn>
              <a:cxn ang="0">
                <a:pos x="connsiteX11722" y="connsiteY11722"/>
              </a:cxn>
              <a:cxn ang="0">
                <a:pos x="connsiteX11723" y="connsiteY11723"/>
              </a:cxn>
              <a:cxn ang="0">
                <a:pos x="connsiteX11724" y="connsiteY11724"/>
              </a:cxn>
              <a:cxn ang="0">
                <a:pos x="connsiteX11725" y="connsiteY11725"/>
              </a:cxn>
              <a:cxn ang="0">
                <a:pos x="connsiteX11726" y="connsiteY11726"/>
              </a:cxn>
              <a:cxn ang="0">
                <a:pos x="connsiteX11727" y="connsiteY11727"/>
              </a:cxn>
              <a:cxn ang="0">
                <a:pos x="connsiteX11728" y="connsiteY11728"/>
              </a:cxn>
              <a:cxn ang="0">
                <a:pos x="connsiteX11729" y="connsiteY11729"/>
              </a:cxn>
              <a:cxn ang="0">
                <a:pos x="connsiteX11730" y="connsiteY11730"/>
              </a:cxn>
              <a:cxn ang="0">
                <a:pos x="connsiteX11731" y="connsiteY11731"/>
              </a:cxn>
              <a:cxn ang="0">
                <a:pos x="connsiteX11732" y="connsiteY11732"/>
              </a:cxn>
              <a:cxn ang="0">
                <a:pos x="connsiteX11733" y="connsiteY11733"/>
              </a:cxn>
              <a:cxn ang="0">
                <a:pos x="connsiteX11734" y="connsiteY11734"/>
              </a:cxn>
              <a:cxn ang="0">
                <a:pos x="connsiteX11735" y="connsiteY11735"/>
              </a:cxn>
              <a:cxn ang="0">
                <a:pos x="connsiteX11736" y="connsiteY11736"/>
              </a:cxn>
              <a:cxn ang="0">
                <a:pos x="connsiteX11737" y="connsiteY11737"/>
              </a:cxn>
              <a:cxn ang="0">
                <a:pos x="connsiteX11738" y="connsiteY11738"/>
              </a:cxn>
              <a:cxn ang="0">
                <a:pos x="connsiteX11739" y="connsiteY11739"/>
              </a:cxn>
              <a:cxn ang="0">
                <a:pos x="connsiteX11740" y="connsiteY11740"/>
              </a:cxn>
              <a:cxn ang="0">
                <a:pos x="connsiteX11741" y="connsiteY11741"/>
              </a:cxn>
              <a:cxn ang="0">
                <a:pos x="connsiteX11742" y="connsiteY11742"/>
              </a:cxn>
              <a:cxn ang="0">
                <a:pos x="connsiteX11743" y="connsiteY11743"/>
              </a:cxn>
              <a:cxn ang="0">
                <a:pos x="connsiteX11744" y="connsiteY11744"/>
              </a:cxn>
              <a:cxn ang="0">
                <a:pos x="connsiteX11745" y="connsiteY11745"/>
              </a:cxn>
              <a:cxn ang="0">
                <a:pos x="connsiteX11746" y="connsiteY11746"/>
              </a:cxn>
              <a:cxn ang="0">
                <a:pos x="connsiteX11747" y="connsiteY11747"/>
              </a:cxn>
              <a:cxn ang="0">
                <a:pos x="connsiteX11748" y="connsiteY11748"/>
              </a:cxn>
              <a:cxn ang="0">
                <a:pos x="connsiteX11749" y="connsiteY11749"/>
              </a:cxn>
              <a:cxn ang="0">
                <a:pos x="connsiteX11750" y="connsiteY11750"/>
              </a:cxn>
              <a:cxn ang="0">
                <a:pos x="connsiteX11751" y="connsiteY11751"/>
              </a:cxn>
              <a:cxn ang="0">
                <a:pos x="connsiteX11752" y="connsiteY11752"/>
              </a:cxn>
              <a:cxn ang="0">
                <a:pos x="connsiteX11753" y="connsiteY11753"/>
              </a:cxn>
              <a:cxn ang="0">
                <a:pos x="connsiteX11754" y="connsiteY11754"/>
              </a:cxn>
              <a:cxn ang="0">
                <a:pos x="connsiteX11755" y="connsiteY11755"/>
              </a:cxn>
              <a:cxn ang="0">
                <a:pos x="connsiteX11756" y="connsiteY11756"/>
              </a:cxn>
              <a:cxn ang="0">
                <a:pos x="connsiteX11757" y="connsiteY11757"/>
              </a:cxn>
              <a:cxn ang="0">
                <a:pos x="connsiteX11758" y="connsiteY11758"/>
              </a:cxn>
              <a:cxn ang="0">
                <a:pos x="connsiteX11759" y="connsiteY11759"/>
              </a:cxn>
              <a:cxn ang="0">
                <a:pos x="connsiteX11760" y="connsiteY11760"/>
              </a:cxn>
              <a:cxn ang="0">
                <a:pos x="connsiteX11761" y="connsiteY11761"/>
              </a:cxn>
              <a:cxn ang="0">
                <a:pos x="connsiteX11762" y="connsiteY11762"/>
              </a:cxn>
              <a:cxn ang="0">
                <a:pos x="connsiteX11763" y="connsiteY11763"/>
              </a:cxn>
              <a:cxn ang="0">
                <a:pos x="connsiteX11764" y="connsiteY11764"/>
              </a:cxn>
              <a:cxn ang="0">
                <a:pos x="connsiteX11765" y="connsiteY11765"/>
              </a:cxn>
              <a:cxn ang="0">
                <a:pos x="connsiteX11766" y="connsiteY11766"/>
              </a:cxn>
              <a:cxn ang="0">
                <a:pos x="connsiteX11767" y="connsiteY11767"/>
              </a:cxn>
              <a:cxn ang="0">
                <a:pos x="connsiteX11768" y="connsiteY11768"/>
              </a:cxn>
              <a:cxn ang="0">
                <a:pos x="connsiteX11769" y="connsiteY11769"/>
              </a:cxn>
              <a:cxn ang="0">
                <a:pos x="connsiteX11770" y="connsiteY11770"/>
              </a:cxn>
              <a:cxn ang="0">
                <a:pos x="connsiteX11771" y="connsiteY11771"/>
              </a:cxn>
              <a:cxn ang="0">
                <a:pos x="connsiteX11772" y="connsiteY11772"/>
              </a:cxn>
              <a:cxn ang="0">
                <a:pos x="connsiteX11773" y="connsiteY11773"/>
              </a:cxn>
              <a:cxn ang="0">
                <a:pos x="connsiteX11774" y="connsiteY11774"/>
              </a:cxn>
              <a:cxn ang="0">
                <a:pos x="connsiteX11775" y="connsiteY11775"/>
              </a:cxn>
              <a:cxn ang="0">
                <a:pos x="connsiteX11776" y="connsiteY11776"/>
              </a:cxn>
              <a:cxn ang="0">
                <a:pos x="connsiteX11777" y="connsiteY11777"/>
              </a:cxn>
              <a:cxn ang="0">
                <a:pos x="connsiteX11778" y="connsiteY11778"/>
              </a:cxn>
              <a:cxn ang="0">
                <a:pos x="connsiteX11779" y="connsiteY11779"/>
              </a:cxn>
              <a:cxn ang="0">
                <a:pos x="connsiteX11780" y="connsiteY11780"/>
              </a:cxn>
              <a:cxn ang="0">
                <a:pos x="connsiteX11781" y="connsiteY11781"/>
              </a:cxn>
              <a:cxn ang="0">
                <a:pos x="connsiteX11782" y="connsiteY11782"/>
              </a:cxn>
              <a:cxn ang="0">
                <a:pos x="connsiteX11783" y="connsiteY11783"/>
              </a:cxn>
              <a:cxn ang="0">
                <a:pos x="connsiteX11784" y="connsiteY11784"/>
              </a:cxn>
              <a:cxn ang="0">
                <a:pos x="connsiteX11785" y="connsiteY11785"/>
              </a:cxn>
              <a:cxn ang="0">
                <a:pos x="connsiteX11786" y="connsiteY11786"/>
              </a:cxn>
              <a:cxn ang="0">
                <a:pos x="connsiteX11787" y="connsiteY11787"/>
              </a:cxn>
              <a:cxn ang="0">
                <a:pos x="connsiteX11788" y="connsiteY11788"/>
              </a:cxn>
              <a:cxn ang="0">
                <a:pos x="connsiteX11789" y="connsiteY11789"/>
              </a:cxn>
              <a:cxn ang="0">
                <a:pos x="connsiteX11790" y="connsiteY11790"/>
              </a:cxn>
              <a:cxn ang="0">
                <a:pos x="connsiteX11791" y="connsiteY11791"/>
              </a:cxn>
              <a:cxn ang="0">
                <a:pos x="connsiteX11792" y="connsiteY11792"/>
              </a:cxn>
              <a:cxn ang="0">
                <a:pos x="connsiteX11793" y="connsiteY11793"/>
              </a:cxn>
              <a:cxn ang="0">
                <a:pos x="connsiteX11794" y="connsiteY11794"/>
              </a:cxn>
              <a:cxn ang="0">
                <a:pos x="connsiteX11795" y="connsiteY11795"/>
              </a:cxn>
              <a:cxn ang="0">
                <a:pos x="connsiteX11796" y="connsiteY11796"/>
              </a:cxn>
              <a:cxn ang="0">
                <a:pos x="connsiteX11797" y="connsiteY11797"/>
              </a:cxn>
              <a:cxn ang="0">
                <a:pos x="connsiteX11798" y="connsiteY11798"/>
              </a:cxn>
              <a:cxn ang="0">
                <a:pos x="connsiteX11799" y="connsiteY11799"/>
              </a:cxn>
              <a:cxn ang="0">
                <a:pos x="connsiteX11800" y="connsiteY11800"/>
              </a:cxn>
              <a:cxn ang="0">
                <a:pos x="connsiteX11801" y="connsiteY11801"/>
              </a:cxn>
              <a:cxn ang="0">
                <a:pos x="connsiteX11802" y="connsiteY11802"/>
              </a:cxn>
              <a:cxn ang="0">
                <a:pos x="connsiteX11803" y="connsiteY11803"/>
              </a:cxn>
              <a:cxn ang="0">
                <a:pos x="connsiteX11804" y="connsiteY11804"/>
              </a:cxn>
              <a:cxn ang="0">
                <a:pos x="connsiteX11805" y="connsiteY11805"/>
              </a:cxn>
              <a:cxn ang="0">
                <a:pos x="connsiteX11806" y="connsiteY11806"/>
              </a:cxn>
              <a:cxn ang="0">
                <a:pos x="connsiteX11807" y="connsiteY11807"/>
              </a:cxn>
              <a:cxn ang="0">
                <a:pos x="connsiteX11808" y="connsiteY11808"/>
              </a:cxn>
              <a:cxn ang="0">
                <a:pos x="connsiteX11809" y="connsiteY11809"/>
              </a:cxn>
              <a:cxn ang="0">
                <a:pos x="connsiteX11810" y="connsiteY11810"/>
              </a:cxn>
              <a:cxn ang="0">
                <a:pos x="connsiteX11811" y="connsiteY11811"/>
              </a:cxn>
              <a:cxn ang="0">
                <a:pos x="connsiteX11812" y="connsiteY11812"/>
              </a:cxn>
              <a:cxn ang="0">
                <a:pos x="connsiteX11813" y="connsiteY11813"/>
              </a:cxn>
              <a:cxn ang="0">
                <a:pos x="connsiteX11814" y="connsiteY11814"/>
              </a:cxn>
              <a:cxn ang="0">
                <a:pos x="connsiteX11815" y="connsiteY11815"/>
              </a:cxn>
              <a:cxn ang="0">
                <a:pos x="connsiteX11816" y="connsiteY11816"/>
              </a:cxn>
              <a:cxn ang="0">
                <a:pos x="connsiteX11817" y="connsiteY11817"/>
              </a:cxn>
              <a:cxn ang="0">
                <a:pos x="connsiteX11818" y="connsiteY11818"/>
              </a:cxn>
              <a:cxn ang="0">
                <a:pos x="connsiteX11819" y="connsiteY11819"/>
              </a:cxn>
              <a:cxn ang="0">
                <a:pos x="connsiteX11820" y="connsiteY11820"/>
              </a:cxn>
              <a:cxn ang="0">
                <a:pos x="connsiteX11821" y="connsiteY11821"/>
              </a:cxn>
              <a:cxn ang="0">
                <a:pos x="connsiteX11822" y="connsiteY11822"/>
              </a:cxn>
              <a:cxn ang="0">
                <a:pos x="connsiteX11823" y="connsiteY11823"/>
              </a:cxn>
              <a:cxn ang="0">
                <a:pos x="connsiteX11824" y="connsiteY11824"/>
              </a:cxn>
              <a:cxn ang="0">
                <a:pos x="connsiteX11825" y="connsiteY11825"/>
              </a:cxn>
              <a:cxn ang="0">
                <a:pos x="connsiteX11826" y="connsiteY11826"/>
              </a:cxn>
              <a:cxn ang="0">
                <a:pos x="connsiteX11827" y="connsiteY11827"/>
              </a:cxn>
              <a:cxn ang="0">
                <a:pos x="connsiteX11828" y="connsiteY11828"/>
              </a:cxn>
              <a:cxn ang="0">
                <a:pos x="connsiteX11829" y="connsiteY11829"/>
              </a:cxn>
              <a:cxn ang="0">
                <a:pos x="connsiteX11830" y="connsiteY11830"/>
              </a:cxn>
              <a:cxn ang="0">
                <a:pos x="connsiteX11831" y="connsiteY11831"/>
              </a:cxn>
              <a:cxn ang="0">
                <a:pos x="connsiteX11832" y="connsiteY11832"/>
              </a:cxn>
              <a:cxn ang="0">
                <a:pos x="connsiteX11833" y="connsiteY11833"/>
              </a:cxn>
              <a:cxn ang="0">
                <a:pos x="connsiteX11834" y="connsiteY11834"/>
              </a:cxn>
              <a:cxn ang="0">
                <a:pos x="connsiteX11835" y="connsiteY11835"/>
              </a:cxn>
              <a:cxn ang="0">
                <a:pos x="connsiteX11836" y="connsiteY11836"/>
              </a:cxn>
              <a:cxn ang="0">
                <a:pos x="connsiteX11837" y="connsiteY11837"/>
              </a:cxn>
              <a:cxn ang="0">
                <a:pos x="connsiteX11838" y="connsiteY11838"/>
              </a:cxn>
              <a:cxn ang="0">
                <a:pos x="connsiteX11839" y="connsiteY11839"/>
              </a:cxn>
              <a:cxn ang="0">
                <a:pos x="connsiteX11840" y="connsiteY11840"/>
              </a:cxn>
              <a:cxn ang="0">
                <a:pos x="connsiteX11841" y="connsiteY11841"/>
              </a:cxn>
              <a:cxn ang="0">
                <a:pos x="connsiteX11842" y="connsiteY11842"/>
              </a:cxn>
              <a:cxn ang="0">
                <a:pos x="connsiteX11843" y="connsiteY11843"/>
              </a:cxn>
              <a:cxn ang="0">
                <a:pos x="connsiteX11844" y="connsiteY11844"/>
              </a:cxn>
              <a:cxn ang="0">
                <a:pos x="connsiteX11845" y="connsiteY11845"/>
              </a:cxn>
              <a:cxn ang="0">
                <a:pos x="connsiteX11846" y="connsiteY11846"/>
              </a:cxn>
              <a:cxn ang="0">
                <a:pos x="connsiteX11847" y="connsiteY11847"/>
              </a:cxn>
              <a:cxn ang="0">
                <a:pos x="connsiteX11848" y="connsiteY11848"/>
              </a:cxn>
              <a:cxn ang="0">
                <a:pos x="connsiteX11849" y="connsiteY11849"/>
              </a:cxn>
              <a:cxn ang="0">
                <a:pos x="connsiteX11850" y="connsiteY11850"/>
              </a:cxn>
              <a:cxn ang="0">
                <a:pos x="connsiteX11851" y="connsiteY11851"/>
              </a:cxn>
              <a:cxn ang="0">
                <a:pos x="connsiteX11852" y="connsiteY11852"/>
              </a:cxn>
              <a:cxn ang="0">
                <a:pos x="connsiteX11853" y="connsiteY11853"/>
              </a:cxn>
              <a:cxn ang="0">
                <a:pos x="connsiteX11854" y="connsiteY11854"/>
              </a:cxn>
              <a:cxn ang="0">
                <a:pos x="connsiteX11855" y="connsiteY11855"/>
              </a:cxn>
              <a:cxn ang="0">
                <a:pos x="connsiteX11856" y="connsiteY11856"/>
              </a:cxn>
              <a:cxn ang="0">
                <a:pos x="connsiteX11857" y="connsiteY11857"/>
              </a:cxn>
              <a:cxn ang="0">
                <a:pos x="connsiteX11858" y="connsiteY11858"/>
              </a:cxn>
              <a:cxn ang="0">
                <a:pos x="connsiteX11859" y="connsiteY11859"/>
              </a:cxn>
              <a:cxn ang="0">
                <a:pos x="connsiteX11860" y="connsiteY11860"/>
              </a:cxn>
              <a:cxn ang="0">
                <a:pos x="connsiteX11861" y="connsiteY11861"/>
              </a:cxn>
              <a:cxn ang="0">
                <a:pos x="connsiteX11862" y="connsiteY11862"/>
              </a:cxn>
              <a:cxn ang="0">
                <a:pos x="connsiteX11863" y="connsiteY11863"/>
              </a:cxn>
              <a:cxn ang="0">
                <a:pos x="connsiteX11864" y="connsiteY11864"/>
              </a:cxn>
              <a:cxn ang="0">
                <a:pos x="connsiteX11865" y="connsiteY11865"/>
              </a:cxn>
              <a:cxn ang="0">
                <a:pos x="connsiteX11866" y="connsiteY11866"/>
              </a:cxn>
              <a:cxn ang="0">
                <a:pos x="connsiteX11867" y="connsiteY11867"/>
              </a:cxn>
              <a:cxn ang="0">
                <a:pos x="connsiteX11868" y="connsiteY11868"/>
              </a:cxn>
              <a:cxn ang="0">
                <a:pos x="connsiteX11869" y="connsiteY11869"/>
              </a:cxn>
              <a:cxn ang="0">
                <a:pos x="connsiteX11870" y="connsiteY11870"/>
              </a:cxn>
              <a:cxn ang="0">
                <a:pos x="connsiteX11871" y="connsiteY11871"/>
              </a:cxn>
              <a:cxn ang="0">
                <a:pos x="connsiteX11872" y="connsiteY11872"/>
              </a:cxn>
              <a:cxn ang="0">
                <a:pos x="connsiteX11873" y="connsiteY11873"/>
              </a:cxn>
              <a:cxn ang="0">
                <a:pos x="connsiteX11874" y="connsiteY11874"/>
              </a:cxn>
              <a:cxn ang="0">
                <a:pos x="connsiteX11875" y="connsiteY11875"/>
              </a:cxn>
              <a:cxn ang="0">
                <a:pos x="connsiteX11876" y="connsiteY11876"/>
              </a:cxn>
              <a:cxn ang="0">
                <a:pos x="connsiteX11877" y="connsiteY11877"/>
              </a:cxn>
              <a:cxn ang="0">
                <a:pos x="connsiteX11878" y="connsiteY11878"/>
              </a:cxn>
              <a:cxn ang="0">
                <a:pos x="connsiteX11879" y="connsiteY11879"/>
              </a:cxn>
              <a:cxn ang="0">
                <a:pos x="connsiteX11880" y="connsiteY11880"/>
              </a:cxn>
              <a:cxn ang="0">
                <a:pos x="connsiteX11881" y="connsiteY11881"/>
              </a:cxn>
              <a:cxn ang="0">
                <a:pos x="connsiteX11882" y="connsiteY11882"/>
              </a:cxn>
              <a:cxn ang="0">
                <a:pos x="connsiteX11883" y="connsiteY11883"/>
              </a:cxn>
              <a:cxn ang="0">
                <a:pos x="connsiteX11884" y="connsiteY11884"/>
              </a:cxn>
              <a:cxn ang="0">
                <a:pos x="connsiteX11885" y="connsiteY11885"/>
              </a:cxn>
              <a:cxn ang="0">
                <a:pos x="connsiteX11886" y="connsiteY11886"/>
              </a:cxn>
              <a:cxn ang="0">
                <a:pos x="connsiteX11887" y="connsiteY11887"/>
              </a:cxn>
              <a:cxn ang="0">
                <a:pos x="connsiteX11888" y="connsiteY11888"/>
              </a:cxn>
              <a:cxn ang="0">
                <a:pos x="connsiteX11889" y="connsiteY11889"/>
              </a:cxn>
              <a:cxn ang="0">
                <a:pos x="connsiteX11890" y="connsiteY11890"/>
              </a:cxn>
              <a:cxn ang="0">
                <a:pos x="connsiteX11891" y="connsiteY11891"/>
              </a:cxn>
              <a:cxn ang="0">
                <a:pos x="connsiteX11892" y="connsiteY11892"/>
              </a:cxn>
              <a:cxn ang="0">
                <a:pos x="connsiteX11893" y="connsiteY11893"/>
              </a:cxn>
              <a:cxn ang="0">
                <a:pos x="connsiteX11894" y="connsiteY11894"/>
              </a:cxn>
              <a:cxn ang="0">
                <a:pos x="connsiteX11895" y="connsiteY11895"/>
              </a:cxn>
              <a:cxn ang="0">
                <a:pos x="connsiteX11896" y="connsiteY11896"/>
              </a:cxn>
              <a:cxn ang="0">
                <a:pos x="connsiteX11897" y="connsiteY11897"/>
              </a:cxn>
              <a:cxn ang="0">
                <a:pos x="connsiteX11898" y="connsiteY11898"/>
              </a:cxn>
              <a:cxn ang="0">
                <a:pos x="connsiteX11899" y="connsiteY11899"/>
              </a:cxn>
              <a:cxn ang="0">
                <a:pos x="connsiteX11900" y="connsiteY11900"/>
              </a:cxn>
              <a:cxn ang="0">
                <a:pos x="connsiteX11901" y="connsiteY11901"/>
              </a:cxn>
              <a:cxn ang="0">
                <a:pos x="connsiteX11902" y="connsiteY11902"/>
              </a:cxn>
              <a:cxn ang="0">
                <a:pos x="connsiteX11903" y="connsiteY11903"/>
              </a:cxn>
              <a:cxn ang="0">
                <a:pos x="connsiteX11904" y="connsiteY11904"/>
              </a:cxn>
              <a:cxn ang="0">
                <a:pos x="connsiteX11905" y="connsiteY11905"/>
              </a:cxn>
              <a:cxn ang="0">
                <a:pos x="connsiteX11906" y="connsiteY11906"/>
              </a:cxn>
              <a:cxn ang="0">
                <a:pos x="connsiteX11907" y="connsiteY11907"/>
              </a:cxn>
              <a:cxn ang="0">
                <a:pos x="connsiteX11908" y="connsiteY11908"/>
              </a:cxn>
              <a:cxn ang="0">
                <a:pos x="connsiteX11909" y="connsiteY11909"/>
              </a:cxn>
              <a:cxn ang="0">
                <a:pos x="connsiteX11910" y="connsiteY11910"/>
              </a:cxn>
              <a:cxn ang="0">
                <a:pos x="connsiteX11911" y="connsiteY11911"/>
              </a:cxn>
              <a:cxn ang="0">
                <a:pos x="connsiteX11912" y="connsiteY11912"/>
              </a:cxn>
              <a:cxn ang="0">
                <a:pos x="connsiteX11913" y="connsiteY11913"/>
              </a:cxn>
              <a:cxn ang="0">
                <a:pos x="connsiteX11914" y="connsiteY11914"/>
              </a:cxn>
              <a:cxn ang="0">
                <a:pos x="connsiteX11915" y="connsiteY11915"/>
              </a:cxn>
              <a:cxn ang="0">
                <a:pos x="connsiteX11916" y="connsiteY11916"/>
              </a:cxn>
              <a:cxn ang="0">
                <a:pos x="connsiteX11917" y="connsiteY11917"/>
              </a:cxn>
              <a:cxn ang="0">
                <a:pos x="connsiteX11918" y="connsiteY11918"/>
              </a:cxn>
              <a:cxn ang="0">
                <a:pos x="connsiteX11919" y="connsiteY11919"/>
              </a:cxn>
              <a:cxn ang="0">
                <a:pos x="connsiteX11920" y="connsiteY11920"/>
              </a:cxn>
              <a:cxn ang="0">
                <a:pos x="connsiteX11921" y="connsiteY11921"/>
              </a:cxn>
              <a:cxn ang="0">
                <a:pos x="connsiteX11922" y="connsiteY11922"/>
              </a:cxn>
              <a:cxn ang="0">
                <a:pos x="connsiteX11923" y="connsiteY11923"/>
              </a:cxn>
              <a:cxn ang="0">
                <a:pos x="connsiteX11924" y="connsiteY11924"/>
              </a:cxn>
              <a:cxn ang="0">
                <a:pos x="connsiteX11925" y="connsiteY11925"/>
              </a:cxn>
              <a:cxn ang="0">
                <a:pos x="connsiteX11926" y="connsiteY11926"/>
              </a:cxn>
              <a:cxn ang="0">
                <a:pos x="connsiteX11927" y="connsiteY11927"/>
              </a:cxn>
              <a:cxn ang="0">
                <a:pos x="connsiteX11928" y="connsiteY11928"/>
              </a:cxn>
              <a:cxn ang="0">
                <a:pos x="connsiteX11929" y="connsiteY11929"/>
              </a:cxn>
              <a:cxn ang="0">
                <a:pos x="connsiteX11930" y="connsiteY11930"/>
              </a:cxn>
              <a:cxn ang="0">
                <a:pos x="connsiteX11931" y="connsiteY11931"/>
              </a:cxn>
              <a:cxn ang="0">
                <a:pos x="connsiteX11932" y="connsiteY11932"/>
              </a:cxn>
              <a:cxn ang="0">
                <a:pos x="connsiteX11933" y="connsiteY11933"/>
              </a:cxn>
              <a:cxn ang="0">
                <a:pos x="connsiteX11934" y="connsiteY11934"/>
              </a:cxn>
              <a:cxn ang="0">
                <a:pos x="connsiteX11935" y="connsiteY11935"/>
              </a:cxn>
              <a:cxn ang="0">
                <a:pos x="connsiteX11936" y="connsiteY11936"/>
              </a:cxn>
              <a:cxn ang="0">
                <a:pos x="connsiteX11937" y="connsiteY11937"/>
              </a:cxn>
              <a:cxn ang="0">
                <a:pos x="connsiteX11938" y="connsiteY11938"/>
              </a:cxn>
              <a:cxn ang="0">
                <a:pos x="connsiteX11939" y="connsiteY11939"/>
              </a:cxn>
              <a:cxn ang="0">
                <a:pos x="connsiteX11940" y="connsiteY11940"/>
              </a:cxn>
              <a:cxn ang="0">
                <a:pos x="connsiteX11941" y="connsiteY11941"/>
              </a:cxn>
              <a:cxn ang="0">
                <a:pos x="connsiteX11942" y="connsiteY11942"/>
              </a:cxn>
              <a:cxn ang="0">
                <a:pos x="connsiteX11943" y="connsiteY11943"/>
              </a:cxn>
              <a:cxn ang="0">
                <a:pos x="connsiteX11944" y="connsiteY11944"/>
              </a:cxn>
              <a:cxn ang="0">
                <a:pos x="connsiteX11945" y="connsiteY11945"/>
              </a:cxn>
              <a:cxn ang="0">
                <a:pos x="connsiteX11946" y="connsiteY11946"/>
              </a:cxn>
              <a:cxn ang="0">
                <a:pos x="connsiteX11947" y="connsiteY11947"/>
              </a:cxn>
              <a:cxn ang="0">
                <a:pos x="connsiteX11948" y="connsiteY11948"/>
              </a:cxn>
              <a:cxn ang="0">
                <a:pos x="connsiteX11949" y="connsiteY11949"/>
              </a:cxn>
              <a:cxn ang="0">
                <a:pos x="connsiteX11950" y="connsiteY11950"/>
              </a:cxn>
              <a:cxn ang="0">
                <a:pos x="connsiteX11951" y="connsiteY11951"/>
              </a:cxn>
              <a:cxn ang="0">
                <a:pos x="connsiteX11952" y="connsiteY11952"/>
              </a:cxn>
              <a:cxn ang="0">
                <a:pos x="connsiteX11953" y="connsiteY11953"/>
              </a:cxn>
              <a:cxn ang="0">
                <a:pos x="connsiteX11954" y="connsiteY11954"/>
              </a:cxn>
              <a:cxn ang="0">
                <a:pos x="connsiteX11955" y="connsiteY11955"/>
              </a:cxn>
              <a:cxn ang="0">
                <a:pos x="connsiteX11956" y="connsiteY11956"/>
              </a:cxn>
              <a:cxn ang="0">
                <a:pos x="connsiteX11957" y="connsiteY11957"/>
              </a:cxn>
              <a:cxn ang="0">
                <a:pos x="connsiteX11958" y="connsiteY11958"/>
              </a:cxn>
              <a:cxn ang="0">
                <a:pos x="connsiteX11959" y="connsiteY11959"/>
              </a:cxn>
              <a:cxn ang="0">
                <a:pos x="connsiteX11960" y="connsiteY11960"/>
              </a:cxn>
              <a:cxn ang="0">
                <a:pos x="connsiteX11961" y="connsiteY11961"/>
              </a:cxn>
              <a:cxn ang="0">
                <a:pos x="connsiteX11962" y="connsiteY11962"/>
              </a:cxn>
              <a:cxn ang="0">
                <a:pos x="connsiteX11963" y="connsiteY11963"/>
              </a:cxn>
              <a:cxn ang="0">
                <a:pos x="connsiteX11964" y="connsiteY11964"/>
              </a:cxn>
              <a:cxn ang="0">
                <a:pos x="connsiteX11965" y="connsiteY11965"/>
              </a:cxn>
              <a:cxn ang="0">
                <a:pos x="connsiteX11966" y="connsiteY11966"/>
              </a:cxn>
              <a:cxn ang="0">
                <a:pos x="connsiteX11967" y="connsiteY11967"/>
              </a:cxn>
              <a:cxn ang="0">
                <a:pos x="connsiteX11968" y="connsiteY11968"/>
              </a:cxn>
              <a:cxn ang="0">
                <a:pos x="connsiteX11969" y="connsiteY11969"/>
              </a:cxn>
              <a:cxn ang="0">
                <a:pos x="connsiteX11970" y="connsiteY11970"/>
              </a:cxn>
              <a:cxn ang="0">
                <a:pos x="connsiteX11971" y="connsiteY11971"/>
              </a:cxn>
              <a:cxn ang="0">
                <a:pos x="connsiteX11972" y="connsiteY11972"/>
              </a:cxn>
              <a:cxn ang="0">
                <a:pos x="connsiteX11973" y="connsiteY11973"/>
              </a:cxn>
              <a:cxn ang="0">
                <a:pos x="connsiteX11974" y="connsiteY11974"/>
              </a:cxn>
              <a:cxn ang="0">
                <a:pos x="connsiteX11975" y="connsiteY11975"/>
              </a:cxn>
              <a:cxn ang="0">
                <a:pos x="connsiteX11976" y="connsiteY11976"/>
              </a:cxn>
              <a:cxn ang="0">
                <a:pos x="connsiteX11977" y="connsiteY11977"/>
              </a:cxn>
              <a:cxn ang="0">
                <a:pos x="connsiteX11978" y="connsiteY11978"/>
              </a:cxn>
              <a:cxn ang="0">
                <a:pos x="connsiteX11979" y="connsiteY11979"/>
              </a:cxn>
              <a:cxn ang="0">
                <a:pos x="connsiteX11980" y="connsiteY11980"/>
              </a:cxn>
              <a:cxn ang="0">
                <a:pos x="connsiteX11981" y="connsiteY11981"/>
              </a:cxn>
              <a:cxn ang="0">
                <a:pos x="connsiteX11982" y="connsiteY11982"/>
              </a:cxn>
              <a:cxn ang="0">
                <a:pos x="connsiteX11983" y="connsiteY11983"/>
              </a:cxn>
              <a:cxn ang="0">
                <a:pos x="connsiteX11984" y="connsiteY11984"/>
              </a:cxn>
              <a:cxn ang="0">
                <a:pos x="connsiteX11985" y="connsiteY11985"/>
              </a:cxn>
              <a:cxn ang="0">
                <a:pos x="connsiteX11986" y="connsiteY11986"/>
              </a:cxn>
              <a:cxn ang="0">
                <a:pos x="connsiteX11987" y="connsiteY11987"/>
              </a:cxn>
              <a:cxn ang="0">
                <a:pos x="connsiteX11988" y="connsiteY11988"/>
              </a:cxn>
              <a:cxn ang="0">
                <a:pos x="connsiteX11989" y="connsiteY11989"/>
              </a:cxn>
              <a:cxn ang="0">
                <a:pos x="connsiteX11990" y="connsiteY11990"/>
              </a:cxn>
              <a:cxn ang="0">
                <a:pos x="connsiteX11991" y="connsiteY11991"/>
              </a:cxn>
              <a:cxn ang="0">
                <a:pos x="connsiteX11992" y="connsiteY11992"/>
              </a:cxn>
              <a:cxn ang="0">
                <a:pos x="connsiteX11993" y="connsiteY11993"/>
              </a:cxn>
              <a:cxn ang="0">
                <a:pos x="connsiteX11994" y="connsiteY11994"/>
              </a:cxn>
              <a:cxn ang="0">
                <a:pos x="connsiteX11995" y="connsiteY11995"/>
              </a:cxn>
              <a:cxn ang="0">
                <a:pos x="connsiteX11996" y="connsiteY11996"/>
              </a:cxn>
              <a:cxn ang="0">
                <a:pos x="connsiteX11997" y="connsiteY11997"/>
              </a:cxn>
              <a:cxn ang="0">
                <a:pos x="connsiteX11998" y="connsiteY11998"/>
              </a:cxn>
              <a:cxn ang="0">
                <a:pos x="connsiteX11999" y="connsiteY11999"/>
              </a:cxn>
              <a:cxn ang="0">
                <a:pos x="connsiteX12000" y="connsiteY12000"/>
              </a:cxn>
              <a:cxn ang="0">
                <a:pos x="connsiteX12001" y="connsiteY12001"/>
              </a:cxn>
              <a:cxn ang="0">
                <a:pos x="connsiteX12002" y="connsiteY12002"/>
              </a:cxn>
              <a:cxn ang="0">
                <a:pos x="connsiteX12003" y="connsiteY12003"/>
              </a:cxn>
              <a:cxn ang="0">
                <a:pos x="connsiteX12004" y="connsiteY12004"/>
              </a:cxn>
              <a:cxn ang="0">
                <a:pos x="connsiteX12005" y="connsiteY12005"/>
              </a:cxn>
              <a:cxn ang="0">
                <a:pos x="connsiteX12006" y="connsiteY12006"/>
              </a:cxn>
              <a:cxn ang="0">
                <a:pos x="connsiteX12007" y="connsiteY12007"/>
              </a:cxn>
              <a:cxn ang="0">
                <a:pos x="connsiteX12008" y="connsiteY12008"/>
              </a:cxn>
              <a:cxn ang="0">
                <a:pos x="connsiteX12009" y="connsiteY12009"/>
              </a:cxn>
              <a:cxn ang="0">
                <a:pos x="connsiteX12010" y="connsiteY12010"/>
              </a:cxn>
              <a:cxn ang="0">
                <a:pos x="connsiteX12011" y="connsiteY12011"/>
              </a:cxn>
              <a:cxn ang="0">
                <a:pos x="connsiteX12012" y="connsiteY12012"/>
              </a:cxn>
              <a:cxn ang="0">
                <a:pos x="connsiteX12013" y="connsiteY12013"/>
              </a:cxn>
              <a:cxn ang="0">
                <a:pos x="connsiteX12014" y="connsiteY12014"/>
              </a:cxn>
              <a:cxn ang="0">
                <a:pos x="connsiteX12015" y="connsiteY12015"/>
              </a:cxn>
              <a:cxn ang="0">
                <a:pos x="connsiteX12016" y="connsiteY12016"/>
              </a:cxn>
              <a:cxn ang="0">
                <a:pos x="connsiteX12017" y="connsiteY12017"/>
              </a:cxn>
              <a:cxn ang="0">
                <a:pos x="connsiteX12018" y="connsiteY12018"/>
              </a:cxn>
              <a:cxn ang="0">
                <a:pos x="connsiteX12019" y="connsiteY12019"/>
              </a:cxn>
              <a:cxn ang="0">
                <a:pos x="connsiteX12020" y="connsiteY12020"/>
              </a:cxn>
              <a:cxn ang="0">
                <a:pos x="connsiteX12021" y="connsiteY12021"/>
              </a:cxn>
              <a:cxn ang="0">
                <a:pos x="connsiteX12022" y="connsiteY12022"/>
              </a:cxn>
              <a:cxn ang="0">
                <a:pos x="connsiteX12023" y="connsiteY12023"/>
              </a:cxn>
              <a:cxn ang="0">
                <a:pos x="connsiteX12024" y="connsiteY12024"/>
              </a:cxn>
              <a:cxn ang="0">
                <a:pos x="connsiteX12025" y="connsiteY12025"/>
              </a:cxn>
              <a:cxn ang="0">
                <a:pos x="connsiteX12026" y="connsiteY12026"/>
              </a:cxn>
              <a:cxn ang="0">
                <a:pos x="connsiteX12027" y="connsiteY12027"/>
              </a:cxn>
              <a:cxn ang="0">
                <a:pos x="connsiteX12028" y="connsiteY12028"/>
              </a:cxn>
              <a:cxn ang="0">
                <a:pos x="connsiteX12029" y="connsiteY12029"/>
              </a:cxn>
              <a:cxn ang="0">
                <a:pos x="connsiteX12030" y="connsiteY12030"/>
              </a:cxn>
              <a:cxn ang="0">
                <a:pos x="connsiteX12031" y="connsiteY12031"/>
              </a:cxn>
              <a:cxn ang="0">
                <a:pos x="connsiteX12032" y="connsiteY12032"/>
              </a:cxn>
              <a:cxn ang="0">
                <a:pos x="connsiteX12033" y="connsiteY12033"/>
              </a:cxn>
              <a:cxn ang="0">
                <a:pos x="connsiteX12034" y="connsiteY12034"/>
              </a:cxn>
              <a:cxn ang="0">
                <a:pos x="connsiteX12035" y="connsiteY12035"/>
              </a:cxn>
              <a:cxn ang="0">
                <a:pos x="connsiteX12036" y="connsiteY12036"/>
              </a:cxn>
              <a:cxn ang="0">
                <a:pos x="connsiteX12037" y="connsiteY12037"/>
              </a:cxn>
              <a:cxn ang="0">
                <a:pos x="connsiteX12038" y="connsiteY12038"/>
              </a:cxn>
              <a:cxn ang="0">
                <a:pos x="connsiteX12039" y="connsiteY12039"/>
              </a:cxn>
              <a:cxn ang="0">
                <a:pos x="connsiteX12040" y="connsiteY12040"/>
              </a:cxn>
              <a:cxn ang="0">
                <a:pos x="connsiteX12041" y="connsiteY12041"/>
              </a:cxn>
              <a:cxn ang="0">
                <a:pos x="connsiteX12042" y="connsiteY12042"/>
              </a:cxn>
              <a:cxn ang="0">
                <a:pos x="connsiteX12043" y="connsiteY12043"/>
              </a:cxn>
              <a:cxn ang="0">
                <a:pos x="connsiteX12044" y="connsiteY12044"/>
              </a:cxn>
              <a:cxn ang="0">
                <a:pos x="connsiteX12045" y="connsiteY12045"/>
              </a:cxn>
              <a:cxn ang="0">
                <a:pos x="connsiteX12046" y="connsiteY12046"/>
              </a:cxn>
              <a:cxn ang="0">
                <a:pos x="connsiteX12047" y="connsiteY12047"/>
              </a:cxn>
              <a:cxn ang="0">
                <a:pos x="connsiteX12048" y="connsiteY12048"/>
              </a:cxn>
              <a:cxn ang="0">
                <a:pos x="connsiteX12049" y="connsiteY12049"/>
              </a:cxn>
              <a:cxn ang="0">
                <a:pos x="connsiteX12050" y="connsiteY12050"/>
              </a:cxn>
              <a:cxn ang="0">
                <a:pos x="connsiteX12051" y="connsiteY12051"/>
              </a:cxn>
              <a:cxn ang="0">
                <a:pos x="connsiteX12052" y="connsiteY12052"/>
              </a:cxn>
              <a:cxn ang="0">
                <a:pos x="connsiteX12053" y="connsiteY12053"/>
              </a:cxn>
              <a:cxn ang="0">
                <a:pos x="connsiteX12054" y="connsiteY12054"/>
              </a:cxn>
              <a:cxn ang="0">
                <a:pos x="connsiteX12055" y="connsiteY12055"/>
              </a:cxn>
              <a:cxn ang="0">
                <a:pos x="connsiteX12056" y="connsiteY12056"/>
              </a:cxn>
              <a:cxn ang="0">
                <a:pos x="connsiteX12057" y="connsiteY12057"/>
              </a:cxn>
              <a:cxn ang="0">
                <a:pos x="connsiteX12058" y="connsiteY12058"/>
              </a:cxn>
              <a:cxn ang="0">
                <a:pos x="connsiteX12059" y="connsiteY12059"/>
              </a:cxn>
              <a:cxn ang="0">
                <a:pos x="connsiteX12060" y="connsiteY12060"/>
              </a:cxn>
              <a:cxn ang="0">
                <a:pos x="connsiteX12061" y="connsiteY12061"/>
              </a:cxn>
              <a:cxn ang="0">
                <a:pos x="connsiteX12062" y="connsiteY12062"/>
              </a:cxn>
              <a:cxn ang="0">
                <a:pos x="connsiteX12063" y="connsiteY12063"/>
              </a:cxn>
              <a:cxn ang="0">
                <a:pos x="connsiteX12064" y="connsiteY12064"/>
              </a:cxn>
              <a:cxn ang="0">
                <a:pos x="connsiteX12065" y="connsiteY12065"/>
              </a:cxn>
              <a:cxn ang="0">
                <a:pos x="connsiteX12066" y="connsiteY12066"/>
              </a:cxn>
              <a:cxn ang="0">
                <a:pos x="connsiteX12067" y="connsiteY12067"/>
              </a:cxn>
              <a:cxn ang="0">
                <a:pos x="connsiteX12068" y="connsiteY12068"/>
              </a:cxn>
              <a:cxn ang="0">
                <a:pos x="connsiteX12069" y="connsiteY12069"/>
              </a:cxn>
              <a:cxn ang="0">
                <a:pos x="connsiteX12070" y="connsiteY12070"/>
              </a:cxn>
              <a:cxn ang="0">
                <a:pos x="connsiteX12071" y="connsiteY12071"/>
              </a:cxn>
              <a:cxn ang="0">
                <a:pos x="connsiteX12072" y="connsiteY12072"/>
              </a:cxn>
              <a:cxn ang="0">
                <a:pos x="connsiteX12073" y="connsiteY12073"/>
              </a:cxn>
              <a:cxn ang="0">
                <a:pos x="connsiteX12074" y="connsiteY12074"/>
              </a:cxn>
              <a:cxn ang="0">
                <a:pos x="connsiteX12075" y="connsiteY12075"/>
              </a:cxn>
              <a:cxn ang="0">
                <a:pos x="connsiteX12076" y="connsiteY12076"/>
              </a:cxn>
              <a:cxn ang="0">
                <a:pos x="connsiteX12077" y="connsiteY12077"/>
              </a:cxn>
              <a:cxn ang="0">
                <a:pos x="connsiteX12078" y="connsiteY12078"/>
              </a:cxn>
              <a:cxn ang="0">
                <a:pos x="connsiteX12079" y="connsiteY12079"/>
              </a:cxn>
              <a:cxn ang="0">
                <a:pos x="connsiteX12080" y="connsiteY12080"/>
              </a:cxn>
              <a:cxn ang="0">
                <a:pos x="connsiteX12081" y="connsiteY12081"/>
              </a:cxn>
              <a:cxn ang="0">
                <a:pos x="connsiteX12082" y="connsiteY12082"/>
              </a:cxn>
              <a:cxn ang="0">
                <a:pos x="connsiteX12083" y="connsiteY12083"/>
              </a:cxn>
              <a:cxn ang="0">
                <a:pos x="connsiteX12084" y="connsiteY12084"/>
              </a:cxn>
              <a:cxn ang="0">
                <a:pos x="connsiteX12085" y="connsiteY12085"/>
              </a:cxn>
              <a:cxn ang="0">
                <a:pos x="connsiteX12086" y="connsiteY12086"/>
              </a:cxn>
              <a:cxn ang="0">
                <a:pos x="connsiteX12087" y="connsiteY12087"/>
              </a:cxn>
              <a:cxn ang="0">
                <a:pos x="connsiteX12088" y="connsiteY12088"/>
              </a:cxn>
              <a:cxn ang="0">
                <a:pos x="connsiteX12089" y="connsiteY12089"/>
              </a:cxn>
              <a:cxn ang="0">
                <a:pos x="connsiteX12090" y="connsiteY12090"/>
              </a:cxn>
              <a:cxn ang="0">
                <a:pos x="connsiteX12091" y="connsiteY12091"/>
              </a:cxn>
              <a:cxn ang="0">
                <a:pos x="connsiteX12092" y="connsiteY12092"/>
              </a:cxn>
              <a:cxn ang="0">
                <a:pos x="connsiteX12093" y="connsiteY12093"/>
              </a:cxn>
              <a:cxn ang="0">
                <a:pos x="connsiteX12094" y="connsiteY12094"/>
              </a:cxn>
              <a:cxn ang="0">
                <a:pos x="connsiteX12095" y="connsiteY12095"/>
              </a:cxn>
              <a:cxn ang="0">
                <a:pos x="connsiteX12096" y="connsiteY12096"/>
              </a:cxn>
              <a:cxn ang="0">
                <a:pos x="connsiteX12097" y="connsiteY12097"/>
              </a:cxn>
              <a:cxn ang="0">
                <a:pos x="connsiteX12098" y="connsiteY12098"/>
              </a:cxn>
              <a:cxn ang="0">
                <a:pos x="connsiteX12099" y="connsiteY12099"/>
              </a:cxn>
              <a:cxn ang="0">
                <a:pos x="connsiteX12100" y="connsiteY12100"/>
              </a:cxn>
              <a:cxn ang="0">
                <a:pos x="connsiteX12101" y="connsiteY12101"/>
              </a:cxn>
              <a:cxn ang="0">
                <a:pos x="connsiteX12102" y="connsiteY12102"/>
              </a:cxn>
              <a:cxn ang="0">
                <a:pos x="connsiteX12103" y="connsiteY12103"/>
              </a:cxn>
              <a:cxn ang="0">
                <a:pos x="connsiteX12104" y="connsiteY12104"/>
              </a:cxn>
              <a:cxn ang="0">
                <a:pos x="connsiteX12105" y="connsiteY12105"/>
              </a:cxn>
              <a:cxn ang="0">
                <a:pos x="connsiteX12106" y="connsiteY12106"/>
              </a:cxn>
              <a:cxn ang="0">
                <a:pos x="connsiteX12107" y="connsiteY12107"/>
              </a:cxn>
              <a:cxn ang="0">
                <a:pos x="connsiteX12108" y="connsiteY12108"/>
              </a:cxn>
              <a:cxn ang="0">
                <a:pos x="connsiteX12109" y="connsiteY12109"/>
              </a:cxn>
              <a:cxn ang="0">
                <a:pos x="connsiteX12110" y="connsiteY12110"/>
              </a:cxn>
              <a:cxn ang="0">
                <a:pos x="connsiteX12111" y="connsiteY12111"/>
              </a:cxn>
              <a:cxn ang="0">
                <a:pos x="connsiteX12112" y="connsiteY12112"/>
              </a:cxn>
              <a:cxn ang="0">
                <a:pos x="connsiteX12113" y="connsiteY12113"/>
              </a:cxn>
              <a:cxn ang="0">
                <a:pos x="connsiteX12114" y="connsiteY12114"/>
              </a:cxn>
              <a:cxn ang="0">
                <a:pos x="connsiteX12115" y="connsiteY12115"/>
              </a:cxn>
              <a:cxn ang="0">
                <a:pos x="connsiteX12116" y="connsiteY12116"/>
              </a:cxn>
              <a:cxn ang="0">
                <a:pos x="connsiteX12117" y="connsiteY12117"/>
              </a:cxn>
              <a:cxn ang="0">
                <a:pos x="connsiteX12118" y="connsiteY12118"/>
              </a:cxn>
              <a:cxn ang="0">
                <a:pos x="connsiteX12119" y="connsiteY12119"/>
              </a:cxn>
              <a:cxn ang="0">
                <a:pos x="connsiteX12120" y="connsiteY12120"/>
              </a:cxn>
              <a:cxn ang="0">
                <a:pos x="connsiteX12121" y="connsiteY12121"/>
              </a:cxn>
              <a:cxn ang="0">
                <a:pos x="connsiteX12122" y="connsiteY12122"/>
              </a:cxn>
              <a:cxn ang="0">
                <a:pos x="connsiteX12123" y="connsiteY12123"/>
              </a:cxn>
              <a:cxn ang="0">
                <a:pos x="connsiteX12124" y="connsiteY12124"/>
              </a:cxn>
              <a:cxn ang="0">
                <a:pos x="connsiteX12125" y="connsiteY12125"/>
              </a:cxn>
              <a:cxn ang="0">
                <a:pos x="connsiteX12126" y="connsiteY12126"/>
              </a:cxn>
              <a:cxn ang="0">
                <a:pos x="connsiteX12127" y="connsiteY12127"/>
              </a:cxn>
              <a:cxn ang="0">
                <a:pos x="connsiteX12128" y="connsiteY12128"/>
              </a:cxn>
              <a:cxn ang="0">
                <a:pos x="connsiteX12129" y="connsiteY12129"/>
              </a:cxn>
              <a:cxn ang="0">
                <a:pos x="connsiteX12130" y="connsiteY12130"/>
              </a:cxn>
              <a:cxn ang="0">
                <a:pos x="connsiteX12131" y="connsiteY12131"/>
              </a:cxn>
              <a:cxn ang="0">
                <a:pos x="connsiteX12132" y="connsiteY12132"/>
              </a:cxn>
              <a:cxn ang="0">
                <a:pos x="connsiteX12133" y="connsiteY12133"/>
              </a:cxn>
              <a:cxn ang="0">
                <a:pos x="connsiteX12134" y="connsiteY12134"/>
              </a:cxn>
              <a:cxn ang="0">
                <a:pos x="connsiteX12135" y="connsiteY12135"/>
              </a:cxn>
              <a:cxn ang="0">
                <a:pos x="connsiteX12136" y="connsiteY12136"/>
              </a:cxn>
              <a:cxn ang="0">
                <a:pos x="connsiteX12137" y="connsiteY12137"/>
              </a:cxn>
              <a:cxn ang="0">
                <a:pos x="connsiteX12138" y="connsiteY12138"/>
              </a:cxn>
              <a:cxn ang="0">
                <a:pos x="connsiteX12139" y="connsiteY12139"/>
              </a:cxn>
              <a:cxn ang="0">
                <a:pos x="connsiteX12140" y="connsiteY12140"/>
              </a:cxn>
              <a:cxn ang="0">
                <a:pos x="connsiteX12141" y="connsiteY12141"/>
              </a:cxn>
              <a:cxn ang="0">
                <a:pos x="connsiteX12142" y="connsiteY12142"/>
              </a:cxn>
              <a:cxn ang="0">
                <a:pos x="connsiteX12143" y="connsiteY12143"/>
              </a:cxn>
              <a:cxn ang="0">
                <a:pos x="connsiteX12144" y="connsiteY12144"/>
              </a:cxn>
              <a:cxn ang="0">
                <a:pos x="connsiteX12145" y="connsiteY12145"/>
              </a:cxn>
              <a:cxn ang="0">
                <a:pos x="connsiteX12146" y="connsiteY12146"/>
              </a:cxn>
              <a:cxn ang="0">
                <a:pos x="connsiteX12147" y="connsiteY12147"/>
              </a:cxn>
              <a:cxn ang="0">
                <a:pos x="connsiteX12148" y="connsiteY12148"/>
              </a:cxn>
              <a:cxn ang="0">
                <a:pos x="connsiteX12149" y="connsiteY12149"/>
              </a:cxn>
              <a:cxn ang="0">
                <a:pos x="connsiteX12150" y="connsiteY12150"/>
              </a:cxn>
              <a:cxn ang="0">
                <a:pos x="connsiteX12151" y="connsiteY12151"/>
              </a:cxn>
              <a:cxn ang="0">
                <a:pos x="connsiteX12152" y="connsiteY12152"/>
              </a:cxn>
              <a:cxn ang="0">
                <a:pos x="connsiteX12153" y="connsiteY12153"/>
              </a:cxn>
              <a:cxn ang="0">
                <a:pos x="connsiteX12154" y="connsiteY12154"/>
              </a:cxn>
              <a:cxn ang="0">
                <a:pos x="connsiteX12155" y="connsiteY12155"/>
              </a:cxn>
              <a:cxn ang="0">
                <a:pos x="connsiteX12156" y="connsiteY12156"/>
              </a:cxn>
              <a:cxn ang="0">
                <a:pos x="connsiteX12157" y="connsiteY12157"/>
              </a:cxn>
              <a:cxn ang="0">
                <a:pos x="connsiteX12158" y="connsiteY12158"/>
              </a:cxn>
              <a:cxn ang="0">
                <a:pos x="connsiteX12159" y="connsiteY12159"/>
              </a:cxn>
              <a:cxn ang="0">
                <a:pos x="connsiteX12160" y="connsiteY12160"/>
              </a:cxn>
              <a:cxn ang="0">
                <a:pos x="connsiteX12161" y="connsiteY12161"/>
              </a:cxn>
              <a:cxn ang="0">
                <a:pos x="connsiteX12162" y="connsiteY12162"/>
              </a:cxn>
              <a:cxn ang="0">
                <a:pos x="connsiteX12163" y="connsiteY12163"/>
              </a:cxn>
              <a:cxn ang="0">
                <a:pos x="connsiteX12164" y="connsiteY12164"/>
              </a:cxn>
              <a:cxn ang="0">
                <a:pos x="connsiteX12165" y="connsiteY12165"/>
              </a:cxn>
              <a:cxn ang="0">
                <a:pos x="connsiteX12166" y="connsiteY12166"/>
              </a:cxn>
              <a:cxn ang="0">
                <a:pos x="connsiteX12167" y="connsiteY12167"/>
              </a:cxn>
              <a:cxn ang="0">
                <a:pos x="connsiteX12168" y="connsiteY12168"/>
              </a:cxn>
              <a:cxn ang="0">
                <a:pos x="connsiteX12169" y="connsiteY12169"/>
              </a:cxn>
              <a:cxn ang="0">
                <a:pos x="connsiteX12170" y="connsiteY12170"/>
              </a:cxn>
              <a:cxn ang="0">
                <a:pos x="connsiteX12171" y="connsiteY12171"/>
              </a:cxn>
              <a:cxn ang="0">
                <a:pos x="connsiteX12172" y="connsiteY12172"/>
              </a:cxn>
              <a:cxn ang="0">
                <a:pos x="connsiteX12173" y="connsiteY12173"/>
              </a:cxn>
              <a:cxn ang="0">
                <a:pos x="connsiteX12174" y="connsiteY12174"/>
              </a:cxn>
              <a:cxn ang="0">
                <a:pos x="connsiteX12175" y="connsiteY12175"/>
              </a:cxn>
              <a:cxn ang="0">
                <a:pos x="connsiteX12176" y="connsiteY12176"/>
              </a:cxn>
              <a:cxn ang="0">
                <a:pos x="connsiteX12177" y="connsiteY12177"/>
              </a:cxn>
              <a:cxn ang="0">
                <a:pos x="connsiteX12178" y="connsiteY12178"/>
              </a:cxn>
              <a:cxn ang="0">
                <a:pos x="connsiteX12179" y="connsiteY12179"/>
              </a:cxn>
              <a:cxn ang="0">
                <a:pos x="connsiteX12180" y="connsiteY12180"/>
              </a:cxn>
              <a:cxn ang="0">
                <a:pos x="connsiteX12181" y="connsiteY12181"/>
              </a:cxn>
              <a:cxn ang="0">
                <a:pos x="connsiteX12182" y="connsiteY12182"/>
              </a:cxn>
              <a:cxn ang="0">
                <a:pos x="connsiteX12183" y="connsiteY12183"/>
              </a:cxn>
              <a:cxn ang="0">
                <a:pos x="connsiteX12184" y="connsiteY12184"/>
              </a:cxn>
              <a:cxn ang="0">
                <a:pos x="connsiteX12185" y="connsiteY12185"/>
              </a:cxn>
              <a:cxn ang="0">
                <a:pos x="connsiteX12186" y="connsiteY12186"/>
              </a:cxn>
              <a:cxn ang="0">
                <a:pos x="connsiteX12187" y="connsiteY12187"/>
              </a:cxn>
              <a:cxn ang="0">
                <a:pos x="connsiteX12188" y="connsiteY12188"/>
              </a:cxn>
              <a:cxn ang="0">
                <a:pos x="connsiteX12189" y="connsiteY12189"/>
              </a:cxn>
              <a:cxn ang="0">
                <a:pos x="connsiteX12190" y="connsiteY12190"/>
              </a:cxn>
              <a:cxn ang="0">
                <a:pos x="connsiteX12191" y="connsiteY12191"/>
              </a:cxn>
              <a:cxn ang="0">
                <a:pos x="connsiteX12192" y="connsiteY12192"/>
              </a:cxn>
              <a:cxn ang="0">
                <a:pos x="connsiteX12193" y="connsiteY12193"/>
              </a:cxn>
              <a:cxn ang="0">
                <a:pos x="connsiteX12194" y="connsiteY12194"/>
              </a:cxn>
              <a:cxn ang="0">
                <a:pos x="connsiteX12195" y="connsiteY12195"/>
              </a:cxn>
              <a:cxn ang="0">
                <a:pos x="connsiteX12196" y="connsiteY12196"/>
              </a:cxn>
              <a:cxn ang="0">
                <a:pos x="connsiteX12197" y="connsiteY12197"/>
              </a:cxn>
              <a:cxn ang="0">
                <a:pos x="connsiteX12198" y="connsiteY12198"/>
              </a:cxn>
              <a:cxn ang="0">
                <a:pos x="connsiteX12199" y="connsiteY12199"/>
              </a:cxn>
              <a:cxn ang="0">
                <a:pos x="connsiteX12200" y="connsiteY12200"/>
              </a:cxn>
              <a:cxn ang="0">
                <a:pos x="connsiteX12201" y="connsiteY12201"/>
              </a:cxn>
              <a:cxn ang="0">
                <a:pos x="connsiteX12202" y="connsiteY12202"/>
              </a:cxn>
              <a:cxn ang="0">
                <a:pos x="connsiteX12203" y="connsiteY12203"/>
              </a:cxn>
              <a:cxn ang="0">
                <a:pos x="connsiteX12204" y="connsiteY12204"/>
              </a:cxn>
              <a:cxn ang="0">
                <a:pos x="connsiteX12205" y="connsiteY12205"/>
              </a:cxn>
              <a:cxn ang="0">
                <a:pos x="connsiteX12206" y="connsiteY12206"/>
              </a:cxn>
              <a:cxn ang="0">
                <a:pos x="connsiteX12207" y="connsiteY12207"/>
              </a:cxn>
              <a:cxn ang="0">
                <a:pos x="connsiteX12208" y="connsiteY12208"/>
              </a:cxn>
              <a:cxn ang="0">
                <a:pos x="connsiteX12209" y="connsiteY12209"/>
              </a:cxn>
              <a:cxn ang="0">
                <a:pos x="connsiteX12210" y="connsiteY12210"/>
              </a:cxn>
              <a:cxn ang="0">
                <a:pos x="connsiteX12211" y="connsiteY12211"/>
              </a:cxn>
              <a:cxn ang="0">
                <a:pos x="connsiteX12212" y="connsiteY12212"/>
              </a:cxn>
              <a:cxn ang="0">
                <a:pos x="connsiteX12213" y="connsiteY12213"/>
              </a:cxn>
              <a:cxn ang="0">
                <a:pos x="connsiteX12214" y="connsiteY12214"/>
              </a:cxn>
              <a:cxn ang="0">
                <a:pos x="connsiteX12215" y="connsiteY12215"/>
              </a:cxn>
              <a:cxn ang="0">
                <a:pos x="connsiteX12216" y="connsiteY12216"/>
              </a:cxn>
              <a:cxn ang="0">
                <a:pos x="connsiteX12217" y="connsiteY12217"/>
              </a:cxn>
              <a:cxn ang="0">
                <a:pos x="connsiteX12218" y="connsiteY12218"/>
              </a:cxn>
              <a:cxn ang="0">
                <a:pos x="connsiteX12219" y="connsiteY12219"/>
              </a:cxn>
              <a:cxn ang="0">
                <a:pos x="connsiteX12220" y="connsiteY12220"/>
              </a:cxn>
              <a:cxn ang="0">
                <a:pos x="connsiteX12221" y="connsiteY12221"/>
              </a:cxn>
              <a:cxn ang="0">
                <a:pos x="connsiteX12222" y="connsiteY12222"/>
              </a:cxn>
              <a:cxn ang="0">
                <a:pos x="connsiteX12223" y="connsiteY12223"/>
              </a:cxn>
              <a:cxn ang="0">
                <a:pos x="connsiteX12224" y="connsiteY12224"/>
              </a:cxn>
              <a:cxn ang="0">
                <a:pos x="connsiteX12225" y="connsiteY12225"/>
              </a:cxn>
              <a:cxn ang="0">
                <a:pos x="connsiteX12226" y="connsiteY12226"/>
              </a:cxn>
              <a:cxn ang="0">
                <a:pos x="connsiteX12227" y="connsiteY12227"/>
              </a:cxn>
              <a:cxn ang="0">
                <a:pos x="connsiteX12228" y="connsiteY12228"/>
              </a:cxn>
              <a:cxn ang="0">
                <a:pos x="connsiteX12229" y="connsiteY12229"/>
              </a:cxn>
              <a:cxn ang="0">
                <a:pos x="connsiteX12230" y="connsiteY12230"/>
              </a:cxn>
              <a:cxn ang="0">
                <a:pos x="connsiteX12231" y="connsiteY12231"/>
              </a:cxn>
              <a:cxn ang="0">
                <a:pos x="connsiteX12232" y="connsiteY12232"/>
              </a:cxn>
              <a:cxn ang="0">
                <a:pos x="connsiteX12233" y="connsiteY12233"/>
              </a:cxn>
              <a:cxn ang="0">
                <a:pos x="connsiteX12234" y="connsiteY12234"/>
              </a:cxn>
              <a:cxn ang="0">
                <a:pos x="connsiteX12235" y="connsiteY12235"/>
              </a:cxn>
              <a:cxn ang="0">
                <a:pos x="connsiteX12236" y="connsiteY12236"/>
              </a:cxn>
              <a:cxn ang="0">
                <a:pos x="connsiteX12237" y="connsiteY12237"/>
              </a:cxn>
              <a:cxn ang="0">
                <a:pos x="connsiteX12238" y="connsiteY12238"/>
              </a:cxn>
              <a:cxn ang="0">
                <a:pos x="connsiteX12239" y="connsiteY12239"/>
              </a:cxn>
              <a:cxn ang="0">
                <a:pos x="connsiteX12240" y="connsiteY12240"/>
              </a:cxn>
              <a:cxn ang="0">
                <a:pos x="connsiteX12241" y="connsiteY12241"/>
              </a:cxn>
              <a:cxn ang="0">
                <a:pos x="connsiteX12242" y="connsiteY12242"/>
              </a:cxn>
              <a:cxn ang="0">
                <a:pos x="connsiteX12243" y="connsiteY12243"/>
              </a:cxn>
              <a:cxn ang="0">
                <a:pos x="connsiteX12244" y="connsiteY12244"/>
              </a:cxn>
              <a:cxn ang="0">
                <a:pos x="connsiteX12245" y="connsiteY12245"/>
              </a:cxn>
              <a:cxn ang="0">
                <a:pos x="connsiteX12246" y="connsiteY12246"/>
              </a:cxn>
              <a:cxn ang="0">
                <a:pos x="connsiteX12247" y="connsiteY12247"/>
              </a:cxn>
              <a:cxn ang="0">
                <a:pos x="connsiteX12248" y="connsiteY12248"/>
              </a:cxn>
              <a:cxn ang="0">
                <a:pos x="connsiteX12249" y="connsiteY12249"/>
              </a:cxn>
              <a:cxn ang="0">
                <a:pos x="connsiteX12250" y="connsiteY12250"/>
              </a:cxn>
              <a:cxn ang="0">
                <a:pos x="connsiteX12251" y="connsiteY12251"/>
              </a:cxn>
              <a:cxn ang="0">
                <a:pos x="connsiteX12252" y="connsiteY12252"/>
              </a:cxn>
              <a:cxn ang="0">
                <a:pos x="connsiteX12253" y="connsiteY12253"/>
              </a:cxn>
              <a:cxn ang="0">
                <a:pos x="connsiteX12254" y="connsiteY12254"/>
              </a:cxn>
              <a:cxn ang="0">
                <a:pos x="connsiteX12255" y="connsiteY12255"/>
              </a:cxn>
              <a:cxn ang="0">
                <a:pos x="connsiteX12256" y="connsiteY12256"/>
              </a:cxn>
              <a:cxn ang="0">
                <a:pos x="connsiteX12257" y="connsiteY12257"/>
              </a:cxn>
              <a:cxn ang="0">
                <a:pos x="connsiteX12258" y="connsiteY12258"/>
              </a:cxn>
              <a:cxn ang="0">
                <a:pos x="connsiteX12259" y="connsiteY12259"/>
              </a:cxn>
              <a:cxn ang="0">
                <a:pos x="connsiteX12260" y="connsiteY12260"/>
              </a:cxn>
              <a:cxn ang="0">
                <a:pos x="connsiteX12261" y="connsiteY12261"/>
              </a:cxn>
              <a:cxn ang="0">
                <a:pos x="connsiteX12262" y="connsiteY12262"/>
              </a:cxn>
              <a:cxn ang="0">
                <a:pos x="connsiteX12263" y="connsiteY12263"/>
              </a:cxn>
              <a:cxn ang="0">
                <a:pos x="connsiteX12264" y="connsiteY12264"/>
              </a:cxn>
              <a:cxn ang="0">
                <a:pos x="connsiteX12265" y="connsiteY12265"/>
              </a:cxn>
              <a:cxn ang="0">
                <a:pos x="connsiteX12266" y="connsiteY12266"/>
              </a:cxn>
              <a:cxn ang="0">
                <a:pos x="connsiteX12267" y="connsiteY12267"/>
              </a:cxn>
              <a:cxn ang="0">
                <a:pos x="connsiteX12268" y="connsiteY12268"/>
              </a:cxn>
              <a:cxn ang="0">
                <a:pos x="connsiteX12269" y="connsiteY12269"/>
              </a:cxn>
              <a:cxn ang="0">
                <a:pos x="connsiteX12270" y="connsiteY12270"/>
              </a:cxn>
              <a:cxn ang="0">
                <a:pos x="connsiteX12271" y="connsiteY12271"/>
              </a:cxn>
              <a:cxn ang="0">
                <a:pos x="connsiteX12272" y="connsiteY12272"/>
              </a:cxn>
              <a:cxn ang="0">
                <a:pos x="connsiteX12273" y="connsiteY12273"/>
              </a:cxn>
              <a:cxn ang="0">
                <a:pos x="connsiteX12274" y="connsiteY12274"/>
              </a:cxn>
              <a:cxn ang="0">
                <a:pos x="connsiteX12275" y="connsiteY12275"/>
              </a:cxn>
              <a:cxn ang="0">
                <a:pos x="connsiteX12276" y="connsiteY12276"/>
              </a:cxn>
              <a:cxn ang="0">
                <a:pos x="connsiteX12277" y="connsiteY12277"/>
              </a:cxn>
              <a:cxn ang="0">
                <a:pos x="connsiteX12278" y="connsiteY12278"/>
              </a:cxn>
              <a:cxn ang="0">
                <a:pos x="connsiteX12279" y="connsiteY12279"/>
              </a:cxn>
              <a:cxn ang="0">
                <a:pos x="connsiteX12280" y="connsiteY12280"/>
              </a:cxn>
              <a:cxn ang="0">
                <a:pos x="connsiteX12281" y="connsiteY12281"/>
              </a:cxn>
              <a:cxn ang="0">
                <a:pos x="connsiteX12282" y="connsiteY12282"/>
              </a:cxn>
              <a:cxn ang="0">
                <a:pos x="connsiteX12283" y="connsiteY12283"/>
              </a:cxn>
              <a:cxn ang="0">
                <a:pos x="connsiteX12284" y="connsiteY12284"/>
              </a:cxn>
              <a:cxn ang="0">
                <a:pos x="connsiteX12285" y="connsiteY12285"/>
              </a:cxn>
              <a:cxn ang="0">
                <a:pos x="connsiteX12286" y="connsiteY12286"/>
              </a:cxn>
              <a:cxn ang="0">
                <a:pos x="connsiteX12287" y="connsiteY12287"/>
              </a:cxn>
              <a:cxn ang="0">
                <a:pos x="connsiteX12288" y="connsiteY12288"/>
              </a:cxn>
              <a:cxn ang="0">
                <a:pos x="connsiteX12289" y="connsiteY12289"/>
              </a:cxn>
              <a:cxn ang="0">
                <a:pos x="connsiteX12290" y="connsiteY12290"/>
              </a:cxn>
              <a:cxn ang="0">
                <a:pos x="connsiteX12291" y="connsiteY12291"/>
              </a:cxn>
              <a:cxn ang="0">
                <a:pos x="connsiteX12292" y="connsiteY12292"/>
              </a:cxn>
              <a:cxn ang="0">
                <a:pos x="connsiteX12293" y="connsiteY12293"/>
              </a:cxn>
              <a:cxn ang="0">
                <a:pos x="connsiteX12294" y="connsiteY12294"/>
              </a:cxn>
              <a:cxn ang="0">
                <a:pos x="connsiteX12295" y="connsiteY12295"/>
              </a:cxn>
              <a:cxn ang="0">
                <a:pos x="connsiteX12296" y="connsiteY12296"/>
              </a:cxn>
              <a:cxn ang="0">
                <a:pos x="connsiteX12297" y="connsiteY12297"/>
              </a:cxn>
              <a:cxn ang="0">
                <a:pos x="connsiteX12298" y="connsiteY12298"/>
              </a:cxn>
              <a:cxn ang="0">
                <a:pos x="connsiteX12299" y="connsiteY12299"/>
              </a:cxn>
              <a:cxn ang="0">
                <a:pos x="connsiteX12300" y="connsiteY12300"/>
              </a:cxn>
              <a:cxn ang="0">
                <a:pos x="connsiteX12301" y="connsiteY12301"/>
              </a:cxn>
              <a:cxn ang="0">
                <a:pos x="connsiteX12302" y="connsiteY12302"/>
              </a:cxn>
              <a:cxn ang="0">
                <a:pos x="connsiteX12303" y="connsiteY12303"/>
              </a:cxn>
              <a:cxn ang="0">
                <a:pos x="connsiteX12304" y="connsiteY12304"/>
              </a:cxn>
              <a:cxn ang="0">
                <a:pos x="connsiteX12305" y="connsiteY12305"/>
              </a:cxn>
              <a:cxn ang="0">
                <a:pos x="connsiteX12306" y="connsiteY12306"/>
              </a:cxn>
              <a:cxn ang="0">
                <a:pos x="connsiteX12307" y="connsiteY12307"/>
              </a:cxn>
              <a:cxn ang="0">
                <a:pos x="connsiteX12308" y="connsiteY12308"/>
              </a:cxn>
              <a:cxn ang="0">
                <a:pos x="connsiteX12309" y="connsiteY12309"/>
              </a:cxn>
              <a:cxn ang="0">
                <a:pos x="connsiteX12310" y="connsiteY12310"/>
              </a:cxn>
              <a:cxn ang="0">
                <a:pos x="connsiteX12311" y="connsiteY12311"/>
              </a:cxn>
              <a:cxn ang="0">
                <a:pos x="connsiteX12312" y="connsiteY12312"/>
              </a:cxn>
              <a:cxn ang="0">
                <a:pos x="connsiteX12313" y="connsiteY12313"/>
              </a:cxn>
              <a:cxn ang="0">
                <a:pos x="connsiteX12314" y="connsiteY12314"/>
              </a:cxn>
              <a:cxn ang="0">
                <a:pos x="connsiteX12315" y="connsiteY12315"/>
              </a:cxn>
              <a:cxn ang="0">
                <a:pos x="connsiteX12316" y="connsiteY12316"/>
              </a:cxn>
              <a:cxn ang="0">
                <a:pos x="connsiteX12317" y="connsiteY12317"/>
              </a:cxn>
              <a:cxn ang="0">
                <a:pos x="connsiteX12318" y="connsiteY12318"/>
              </a:cxn>
              <a:cxn ang="0">
                <a:pos x="connsiteX12319" y="connsiteY12319"/>
              </a:cxn>
              <a:cxn ang="0">
                <a:pos x="connsiteX12320" y="connsiteY12320"/>
              </a:cxn>
              <a:cxn ang="0">
                <a:pos x="connsiteX12321" y="connsiteY12321"/>
              </a:cxn>
              <a:cxn ang="0">
                <a:pos x="connsiteX12322" y="connsiteY12322"/>
              </a:cxn>
              <a:cxn ang="0">
                <a:pos x="connsiteX12323" y="connsiteY12323"/>
              </a:cxn>
              <a:cxn ang="0">
                <a:pos x="connsiteX12324" y="connsiteY12324"/>
              </a:cxn>
              <a:cxn ang="0">
                <a:pos x="connsiteX12325" y="connsiteY12325"/>
              </a:cxn>
              <a:cxn ang="0">
                <a:pos x="connsiteX12326" y="connsiteY12326"/>
              </a:cxn>
              <a:cxn ang="0">
                <a:pos x="connsiteX12327" y="connsiteY12327"/>
              </a:cxn>
              <a:cxn ang="0">
                <a:pos x="connsiteX12328" y="connsiteY12328"/>
              </a:cxn>
              <a:cxn ang="0">
                <a:pos x="connsiteX12329" y="connsiteY12329"/>
              </a:cxn>
              <a:cxn ang="0">
                <a:pos x="connsiteX12330" y="connsiteY12330"/>
              </a:cxn>
              <a:cxn ang="0">
                <a:pos x="connsiteX12331" y="connsiteY12331"/>
              </a:cxn>
              <a:cxn ang="0">
                <a:pos x="connsiteX12332" y="connsiteY12332"/>
              </a:cxn>
              <a:cxn ang="0">
                <a:pos x="connsiteX12333" y="connsiteY12333"/>
              </a:cxn>
              <a:cxn ang="0">
                <a:pos x="connsiteX12334" y="connsiteY12334"/>
              </a:cxn>
              <a:cxn ang="0">
                <a:pos x="connsiteX12335" y="connsiteY12335"/>
              </a:cxn>
              <a:cxn ang="0">
                <a:pos x="connsiteX12336" y="connsiteY12336"/>
              </a:cxn>
              <a:cxn ang="0">
                <a:pos x="connsiteX12337" y="connsiteY12337"/>
              </a:cxn>
              <a:cxn ang="0">
                <a:pos x="connsiteX12338" y="connsiteY12338"/>
              </a:cxn>
              <a:cxn ang="0">
                <a:pos x="connsiteX12339" y="connsiteY12339"/>
              </a:cxn>
              <a:cxn ang="0">
                <a:pos x="connsiteX12340" y="connsiteY12340"/>
              </a:cxn>
              <a:cxn ang="0">
                <a:pos x="connsiteX12341" y="connsiteY12341"/>
              </a:cxn>
              <a:cxn ang="0">
                <a:pos x="connsiteX12342" y="connsiteY12342"/>
              </a:cxn>
              <a:cxn ang="0">
                <a:pos x="connsiteX12343" y="connsiteY12343"/>
              </a:cxn>
              <a:cxn ang="0">
                <a:pos x="connsiteX12344" y="connsiteY12344"/>
              </a:cxn>
              <a:cxn ang="0">
                <a:pos x="connsiteX12345" y="connsiteY12345"/>
              </a:cxn>
              <a:cxn ang="0">
                <a:pos x="connsiteX12346" y="connsiteY12346"/>
              </a:cxn>
              <a:cxn ang="0">
                <a:pos x="connsiteX12347" y="connsiteY12347"/>
              </a:cxn>
              <a:cxn ang="0">
                <a:pos x="connsiteX12348" y="connsiteY12348"/>
              </a:cxn>
              <a:cxn ang="0">
                <a:pos x="connsiteX12349" y="connsiteY12349"/>
              </a:cxn>
              <a:cxn ang="0">
                <a:pos x="connsiteX12350" y="connsiteY12350"/>
              </a:cxn>
              <a:cxn ang="0">
                <a:pos x="connsiteX12351" y="connsiteY12351"/>
              </a:cxn>
              <a:cxn ang="0">
                <a:pos x="connsiteX12352" y="connsiteY12352"/>
              </a:cxn>
              <a:cxn ang="0">
                <a:pos x="connsiteX12353" y="connsiteY12353"/>
              </a:cxn>
              <a:cxn ang="0">
                <a:pos x="connsiteX12354" y="connsiteY12354"/>
              </a:cxn>
              <a:cxn ang="0">
                <a:pos x="connsiteX12355" y="connsiteY12355"/>
              </a:cxn>
              <a:cxn ang="0">
                <a:pos x="connsiteX12356" y="connsiteY12356"/>
              </a:cxn>
              <a:cxn ang="0">
                <a:pos x="connsiteX12357" y="connsiteY12357"/>
              </a:cxn>
              <a:cxn ang="0">
                <a:pos x="connsiteX12358" y="connsiteY12358"/>
              </a:cxn>
              <a:cxn ang="0">
                <a:pos x="connsiteX12359" y="connsiteY12359"/>
              </a:cxn>
              <a:cxn ang="0">
                <a:pos x="connsiteX12360" y="connsiteY12360"/>
              </a:cxn>
              <a:cxn ang="0">
                <a:pos x="connsiteX12361" y="connsiteY12361"/>
              </a:cxn>
              <a:cxn ang="0">
                <a:pos x="connsiteX12362" y="connsiteY12362"/>
              </a:cxn>
              <a:cxn ang="0">
                <a:pos x="connsiteX12363" y="connsiteY12363"/>
              </a:cxn>
              <a:cxn ang="0">
                <a:pos x="connsiteX12364" y="connsiteY12364"/>
              </a:cxn>
              <a:cxn ang="0">
                <a:pos x="connsiteX12365" y="connsiteY12365"/>
              </a:cxn>
              <a:cxn ang="0">
                <a:pos x="connsiteX12366" y="connsiteY12366"/>
              </a:cxn>
              <a:cxn ang="0">
                <a:pos x="connsiteX12367" y="connsiteY12367"/>
              </a:cxn>
              <a:cxn ang="0">
                <a:pos x="connsiteX12368" y="connsiteY12368"/>
              </a:cxn>
              <a:cxn ang="0">
                <a:pos x="connsiteX12369" y="connsiteY12369"/>
              </a:cxn>
              <a:cxn ang="0">
                <a:pos x="connsiteX12370" y="connsiteY12370"/>
              </a:cxn>
              <a:cxn ang="0">
                <a:pos x="connsiteX12371" y="connsiteY12371"/>
              </a:cxn>
              <a:cxn ang="0">
                <a:pos x="connsiteX12372" y="connsiteY12372"/>
              </a:cxn>
              <a:cxn ang="0">
                <a:pos x="connsiteX12373" y="connsiteY12373"/>
              </a:cxn>
              <a:cxn ang="0">
                <a:pos x="connsiteX12374" y="connsiteY12374"/>
              </a:cxn>
              <a:cxn ang="0">
                <a:pos x="connsiteX12375" y="connsiteY12375"/>
              </a:cxn>
              <a:cxn ang="0">
                <a:pos x="connsiteX12376" y="connsiteY12376"/>
              </a:cxn>
              <a:cxn ang="0">
                <a:pos x="connsiteX12377" y="connsiteY12377"/>
              </a:cxn>
              <a:cxn ang="0">
                <a:pos x="connsiteX12378" y="connsiteY12378"/>
              </a:cxn>
              <a:cxn ang="0">
                <a:pos x="connsiteX12379" y="connsiteY12379"/>
              </a:cxn>
              <a:cxn ang="0">
                <a:pos x="connsiteX12380" y="connsiteY12380"/>
              </a:cxn>
              <a:cxn ang="0">
                <a:pos x="connsiteX12381" y="connsiteY12381"/>
              </a:cxn>
              <a:cxn ang="0">
                <a:pos x="connsiteX12382" y="connsiteY12382"/>
              </a:cxn>
              <a:cxn ang="0">
                <a:pos x="connsiteX12383" y="connsiteY12383"/>
              </a:cxn>
              <a:cxn ang="0">
                <a:pos x="connsiteX12384" y="connsiteY12384"/>
              </a:cxn>
              <a:cxn ang="0">
                <a:pos x="connsiteX12385" y="connsiteY12385"/>
              </a:cxn>
              <a:cxn ang="0">
                <a:pos x="connsiteX12386" y="connsiteY12386"/>
              </a:cxn>
              <a:cxn ang="0">
                <a:pos x="connsiteX12387" y="connsiteY12387"/>
              </a:cxn>
              <a:cxn ang="0">
                <a:pos x="connsiteX12388" y="connsiteY12388"/>
              </a:cxn>
              <a:cxn ang="0">
                <a:pos x="connsiteX12389" y="connsiteY12389"/>
              </a:cxn>
              <a:cxn ang="0">
                <a:pos x="connsiteX12390" y="connsiteY12390"/>
              </a:cxn>
              <a:cxn ang="0">
                <a:pos x="connsiteX12391" y="connsiteY12391"/>
              </a:cxn>
              <a:cxn ang="0">
                <a:pos x="connsiteX12392" y="connsiteY12392"/>
              </a:cxn>
              <a:cxn ang="0">
                <a:pos x="connsiteX12393" y="connsiteY12393"/>
              </a:cxn>
              <a:cxn ang="0">
                <a:pos x="connsiteX12394" y="connsiteY12394"/>
              </a:cxn>
              <a:cxn ang="0">
                <a:pos x="connsiteX12395" y="connsiteY12395"/>
              </a:cxn>
              <a:cxn ang="0">
                <a:pos x="connsiteX12396" y="connsiteY12396"/>
              </a:cxn>
              <a:cxn ang="0">
                <a:pos x="connsiteX12397" y="connsiteY12397"/>
              </a:cxn>
              <a:cxn ang="0">
                <a:pos x="connsiteX12398" y="connsiteY12398"/>
              </a:cxn>
              <a:cxn ang="0">
                <a:pos x="connsiteX12399" y="connsiteY12399"/>
              </a:cxn>
              <a:cxn ang="0">
                <a:pos x="connsiteX12400" y="connsiteY12400"/>
              </a:cxn>
              <a:cxn ang="0">
                <a:pos x="connsiteX12401" y="connsiteY12401"/>
              </a:cxn>
              <a:cxn ang="0">
                <a:pos x="connsiteX12402" y="connsiteY12402"/>
              </a:cxn>
              <a:cxn ang="0">
                <a:pos x="connsiteX12403" y="connsiteY12403"/>
              </a:cxn>
              <a:cxn ang="0">
                <a:pos x="connsiteX12404" y="connsiteY12404"/>
              </a:cxn>
              <a:cxn ang="0">
                <a:pos x="connsiteX12405" y="connsiteY12405"/>
              </a:cxn>
              <a:cxn ang="0">
                <a:pos x="connsiteX12406" y="connsiteY12406"/>
              </a:cxn>
              <a:cxn ang="0">
                <a:pos x="connsiteX12407" y="connsiteY12407"/>
              </a:cxn>
              <a:cxn ang="0">
                <a:pos x="connsiteX12408" y="connsiteY12408"/>
              </a:cxn>
              <a:cxn ang="0">
                <a:pos x="connsiteX12409" y="connsiteY12409"/>
              </a:cxn>
              <a:cxn ang="0">
                <a:pos x="connsiteX12410" y="connsiteY12410"/>
              </a:cxn>
              <a:cxn ang="0">
                <a:pos x="connsiteX12411" y="connsiteY12411"/>
              </a:cxn>
              <a:cxn ang="0">
                <a:pos x="connsiteX12412" y="connsiteY12412"/>
              </a:cxn>
              <a:cxn ang="0">
                <a:pos x="connsiteX12413" y="connsiteY12413"/>
              </a:cxn>
              <a:cxn ang="0">
                <a:pos x="connsiteX12414" y="connsiteY12414"/>
              </a:cxn>
              <a:cxn ang="0">
                <a:pos x="connsiteX12415" y="connsiteY12415"/>
              </a:cxn>
              <a:cxn ang="0">
                <a:pos x="connsiteX12416" y="connsiteY12416"/>
              </a:cxn>
              <a:cxn ang="0">
                <a:pos x="connsiteX12417" y="connsiteY12417"/>
              </a:cxn>
              <a:cxn ang="0">
                <a:pos x="connsiteX12418" y="connsiteY12418"/>
              </a:cxn>
              <a:cxn ang="0">
                <a:pos x="connsiteX12419" y="connsiteY12419"/>
              </a:cxn>
              <a:cxn ang="0">
                <a:pos x="connsiteX12420" y="connsiteY12420"/>
              </a:cxn>
              <a:cxn ang="0">
                <a:pos x="connsiteX12421" y="connsiteY12421"/>
              </a:cxn>
              <a:cxn ang="0">
                <a:pos x="connsiteX12422" y="connsiteY12422"/>
              </a:cxn>
              <a:cxn ang="0">
                <a:pos x="connsiteX12423" y="connsiteY12423"/>
              </a:cxn>
              <a:cxn ang="0">
                <a:pos x="connsiteX12424" y="connsiteY12424"/>
              </a:cxn>
              <a:cxn ang="0">
                <a:pos x="connsiteX12425" y="connsiteY12425"/>
              </a:cxn>
              <a:cxn ang="0">
                <a:pos x="connsiteX12426" y="connsiteY12426"/>
              </a:cxn>
              <a:cxn ang="0">
                <a:pos x="connsiteX12427" y="connsiteY12427"/>
              </a:cxn>
              <a:cxn ang="0">
                <a:pos x="connsiteX12428" y="connsiteY12428"/>
              </a:cxn>
              <a:cxn ang="0">
                <a:pos x="connsiteX12429" y="connsiteY12429"/>
              </a:cxn>
              <a:cxn ang="0">
                <a:pos x="connsiteX12430" y="connsiteY12430"/>
              </a:cxn>
              <a:cxn ang="0">
                <a:pos x="connsiteX12431" y="connsiteY12431"/>
              </a:cxn>
              <a:cxn ang="0">
                <a:pos x="connsiteX12432" y="connsiteY12432"/>
              </a:cxn>
              <a:cxn ang="0">
                <a:pos x="connsiteX12433" y="connsiteY12433"/>
              </a:cxn>
              <a:cxn ang="0">
                <a:pos x="connsiteX12434" y="connsiteY12434"/>
              </a:cxn>
              <a:cxn ang="0">
                <a:pos x="connsiteX12435" y="connsiteY12435"/>
              </a:cxn>
              <a:cxn ang="0">
                <a:pos x="connsiteX12436" y="connsiteY12436"/>
              </a:cxn>
              <a:cxn ang="0">
                <a:pos x="connsiteX12437" y="connsiteY12437"/>
              </a:cxn>
              <a:cxn ang="0">
                <a:pos x="connsiteX12438" y="connsiteY12438"/>
              </a:cxn>
              <a:cxn ang="0">
                <a:pos x="connsiteX12439" y="connsiteY12439"/>
              </a:cxn>
              <a:cxn ang="0">
                <a:pos x="connsiteX12440" y="connsiteY12440"/>
              </a:cxn>
              <a:cxn ang="0">
                <a:pos x="connsiteX12441" y="connsiteY12441"/>
              </a:cxn>
              <a:cxn ang="0">
                <a:pos x="connsiteX12442" y="connsiteY12442"/>
              </a:cxn>
              <a:cxn ang="0">
                <a:pos x="connsiteX12443" y="connsiteY12443"/>
              </a:cxn>
              <a:cxn ang="0">
                <a:pos x="connsiteX12444" y="connsiteY12444"/>
              </a:cxn>
              <a:cxn ang="0">
                <a:pos x="connsiteX12445" y="connsiteY12445"/>
              </a:cxn>
              <a:cxn ang="0">
                <a:pos x="connsiteX12446" y="connsiteY12446"/>
              </a:cxn>
              <a:cxn ang="0">
                <a:pos x="connsiteX12447" y="connsiteY12447"/>
              </a:cxn>
              <a:cxn ang="0">
                <a:pos x="connsiteX12448" y="connsiteY12448"/>
              </a:cxn>
              <a:cxn ang="0">
                <a:pos x="connsiteX12449" y="connsiteY12449"/>
              </a:cxn>
              <a:cxn ang="0">
                <a:pos x="connsiteX12450" y="connsiteY12450"/>
              </a:cxn>
              <a:cxn ang="0">
                <a:pos x="connsiteX12451" y="connsiteY12451"/>
              </a:cxn>
              <a:cxn ang="0">
                <a:pos x="connsiteX12452" y="connsiteY12452"/>
              </a:cxn>
              <a:cxn ang="0">
                <a:pos x="connsiteX12453" y="connsiteY12453"/>
              </a:cxn>
              <a:cxn ang="0">
                <a:pos x="connsiteX12454" y="connsiteY12454"/>
              </a:cxn>
              <a:cxn ang="0">
                <a:pos x="connsiteX12455" y="connsiteY12455"/>
              </a:cxn>
              <a:cxn ang="0">
                <a:pos x="connsiteX12456" y="connsiteY12456"/>
              </a:cxn>
              <a:cxn ang="0">
                <a:pos x="connsiteX12457" y="connsiteY12457"/>
              </a:cxn>
              <a:cxn ang="0">
                <a:pos x="connsiteX12458" y="connsiteY12458"/>
              </a:cxn>
              <a:cxn ang="0">
                <a:pos x="connsiteX12459" y="connsiteY12459"/>
              </a:cxn>
              <a:cxn ang="0">
                <a:pos x="connsiteX12460" y="connsiteY12460"/>
              </a:cxn>
              <a:cxn ang="0">
                <a:pos x="connsiteX12461" y="connsiteY12461"/>
              </a:cxn>
              <a:cxn ang="0">
                <a:pos x="connsiteX12462" y="connsiteY12462"/>
              </a:cxn>
              <a:cxn ang="0">
                <a:pos x="connsiteX12463" y="connsiteY12463"/>
              </a:cxn>
              <a:cxn ang="0">
                <a:pos x="connsiteX12464" y="connsiteY12464"/>
              </a:cxn>
              <a:cxn ang="0">
                <a:pos x="connsiteX12465" y="connsiteY12465"/>
              </a:cxn>
              <a:cxn ang="0">
                <a:pos x="connsiteX12466" y="connsiteY12466"/>
              </a:cxn>
              <a:cxn ang="0">
                <a:pos x="connsiteX12467" y="connsiteY12467"/>
              </a:cxn>
              <a:cxn ang="0">
                <a:pos x="connsiteX12468" y="connsiteY12468"/>
              </a:cxn>
              <a:cxn ang="0">
                <a:pos x="connsiteX12469" y="connsiteY12469"/>
              </a:cxn>
              <a:cxn ang="0">
                <a:pos x="connsiteX12470" y="connsiteY12470"/>
              </a:cxn>
              <a:cxn ang="0">
                <a:pos x="connsiteX12471" y="connsiteY12471"/>
              </a:cxn>
              <a:cxn ang="0">
                <a:pos x="connsiteX12472" y="connsiteY12472"/>
              </a:cxn>
              <a:cxn ang="0">
                <a:pos x="connsiteX12473" y="connsiteY12473"/>
              </a:cxn>
              <a:cxn ang="0">
                <a:pos x="connsiteX12474" y="connsiteY12474"/>
              </a:cxn>
              <a:cxn ang="0">
                <a:pos x="connsiteX12475" y="connsiteY12475"/>
              </a:cxn>
              <a:cxn ang="0">
                <a:pos x="connsiteX12476" y="connsiteY12476"/>
              </a:cxn>
              <a:cxn ang="0">
                <a:pos x="connsiteX12477" y="connsiteY12477"/>
              </a:cxn>
              <a:cxn ang="0">
                <a:pos x="connsiteX12478" y="connsiteY12478"/>
              </a:cxn>
              <a:cxn ang="0">
                <a:pos x="connsiteX12479" y="connsiteY12479"/>
              </a:cxn>
              <a:cxn ang="0">
                <a:pos x="connsiteX12480" y="connsiteY12480"/>
              </a:cxn>
              <a:cxn ang="0">
                <a:pos x="connsiteX12481" y="connsiteY12481"/>
              </a:cxn>
              <a:cxn ang="0">
                <a:pos x="connsiteX12482" y="connsiteY12482"/>
              </a:cxn>
              <a:cxn ang="0">
                <a:pos x="connsiteX12483" y="connsiteY12483"/>
              </a:cxn>
              <a:cxn ang="0">
                <a:pos x="connsiteX12484" y="connsiteY12484"/>
              </a:cxn>
              <a:cxn ang="0">
                <a:pos x="connsiteX12485" y="connsiteY12485"/>
              </a:cxn>
              <a:cxn ang="0">
                <a:pos x="connsiteX12486" y="connsiteY12486"/>
              </a:cxn>
              <a:cxn ang="0">
                <a:pos x="connsiteX12487" y="connsiteY12487"/>
              </a:cxn>
              <a:cxn ang="0">
                <a:pos x="connsiteX12488" y="connsiteY12488"/>
              </a:cxn>
              <a:cxn ang="0">
                <a:pos x="connsiteX12489" y="connsiteY12489"/>
              </a:cxn>
              <a:cxn ang="0">
                <a:pos x="connsiteX12490" y="connsiteY12490"/>
              </a:cxn>
              <a:cxn ang="0">
                <a:pos x="connsiteX12491" y="connsiteY12491"/>
              </a:cxn>
              <a:cxn ang="0">
                <a:pos x="connsiteX12492" y="connsiteY12492"/>
              </a:cxn>
              <a:cxn ang="0">
                <a:pos x="connsiteX12493" y="connsiteY12493"/>
              </a:cxn>
              <a:cxn ang="0">
                <a:pos x="connsiteX12494" y="connsiteY12494"/>
              </a:cxn>
              <a:cxn ang="0">
                <a:pos x="connsiteX12495" y="connsiteY12495"/>
              </a:cxn>
              <a:cxn ang="0">
                <a:pos x="connsiteX12496" y="connsiteY12496"/>
              </a:cxn>
              <a:cxn ang="0">
                <a:pos x="connsiteX12497" y="connsiteY12497"/>
              </a:cxn>
              <a:cxn ang="0">
                <a:pos x="connsiteX12498" y="connsiteY12498"/>
              </a:cxn>
              <a:cxn ang="0">
                <a:pos x="connsiteX12499" y="connsiteY12499"/>
              </a:cxn>
              <a:cxn ang="0">
                <a:pos x="connsiteX12500" y="connsiteY12500"/>
              </a:cxn>
              <a:cxn ang="0">
                <a:pos x="connsiteX12501" y="connsiteY12501"/>
              </a:cxn>
              <a:cxn ang="0">
                <a:pos x="connsiteX12502" y="connsiteY12502"/>
              </a:cxn>
              <a:cxn ang="0">
                <a:pos x="connsiteX12503" y="connsiteY12503"/>
              </a:cxn>
              <a:cxn ang="0">
                <a:pos x="connsiteX12504" y="connsiteY12504"/>
              </a:cxn>
              <a:cxn ang="0">
                <a:pos x="connsiteX12505" y="connsiteY12505"/>
              </a:cxn>
              <a:cxn ang="0">
                <a:pos x="connsiteX12506" y="connsiteY12506"/>
              </a:cxn>
              <a:cxn ang="0">
                <a:pos x="connsiteX12507" y="connsiteY12507"/>
              </a:cxn>
              <a:cxn ang="0">
                <a:pos x="connsiteX12508" y="connsiteY12508"/>
              </a:cxn>
              <a:cxn ang="0">
                <a:pos x="connsiteX12509" y="connsiteY12509"/>
              </a:cxn>
              <a:cxn ang="0">
                <a:pos x="connsiteX12510" y="connsiteY12510"/>
              </a:cxn>
              <a:cxn ang="0">
                <a:pos x="connsiteX12511" y="connsiteY12511"/>
              </a:cxn>
              <a:cxn ang="0">
                <a:pos x="connsiteX12512" y="connsiteY12512"/>
              </a:cxn>
              <a:cxn ang="0">
                <a:pos x="connsiteX12513" y="connsiteY12513"/>
              </a:cxn>
              <a:cxn ang="0">
                <a:pos x="connsiteX12514" y="connsiteY12514"/>
              </a:cxn>
              <a:cxn ang="0">
                <a:pos x="connsiteX12515" y="connsiteY12515"/>
              </a:cxn>
              <a:cxn ang="0">
                <a:pos x="connsiteX12516" y="connsiteY12516"/>
              </a:cxn>
              <a:cxn ang="0">
                <a:pos x="connsiteX12517" y="connsiteY12517"/>
              </a:cxn>
              <a:cxn ang="0">
                <a:pos x="connsiteX12518" y="connsiteY12518"/>
              </a:cxn>
              <a:cxn ang="0">
                <a:pos x="connsiteX12519" y="connsiteY12519"/>
              </a:cxn>
              <a:cxn ang="0">
                <a:pos x="connsiteX12520" y="connsiteY12520"/>
              </a:cxn>
              <a:cxn ang="0">
                <a:pos x="connsiteX12521" y="connsiteY12521"/>
              </a:cxn>
              <a:cxn ang="0">
                <a:pos x="connsiteX12522" y="connsiteY12522"/>
              </a:cxn>
              <a:cxn ang="0">
                <a:pos x="connsiteX12523" y="connsiteY12523"/>
              </a:cxn>
              <a:cxn ang="0">
                <a:pos x="connsiteX12524" y="connsiteY12524"/>
              </a:cxn>
              <a:cxn ang="0">
                <a:pos x="connsiteX12525" y="connsiteY12525"/>
              </a:cxn>
              <a:cxn ang="0">
                <a:pos x="connsiteX12526" y="connsiteY12526"/>
              </a:cxn>
              <a:cxn ang="0">
                <a:pos x="connsiteX12527" y="connsiteY12527"/>
              </a:cxn>
              <a:cxn ang="0">
                <a:pos x="connsiteX12528" y="connsiteY12528"/>
              </a:cxn>
              <a:cxn ang="0">
                <a:pos x="connsiteX12529" y="connsiteY12529"/>
              </a:cxn>
              <a:cxn ang="0">
                <a:pos x="connsiteX12530" y="connsiteY12530"/>
              </a:cxn>
              <a:cxn ang="0">
                <a:pos x="connsiteX12531" y="connsiteY12531"/>
              </a:cxn>
              <a:cxn ang="0">
                <a:pos x="connsiteX12532" y="connsiteY12532"/>
              </a:cxn>
              <a:cxn ang="0">
                <a:pos x="connsiteX12533" y="connsiteY12533"/>
              </a:cxn>
              <a:cxn ang="0">
                <a:pos x="connsiteX12534" y="connsiteY12534"/>
              </a:cxn>
              <a:cxn ang="0">
                <a:pos x="connsiteX12535" y="connsiteY12535"/>
              </a:cxn>
              <a:cxn ang="0">
                <a:pos x="connsiteX12536" y="connsiteY12536"/>
              </a:cxn>
              <a:cxn ang="0">
                <a:pos x="connsiteX12537" y="connsiteY12537"/>
              </a:cxn>
              <a:cxn ang="0">
                <a:pos x="connsiteX12538" y="connsiteY12538"/>
              </a:cxn>
              <a:cxn ang="0">
                <a:pos x="connsiteX12539" y="connsiteY12539"/>
              </a:cxn>
              <a:cxn ang="0">
                <a:pos x="connsiteX12540" y="connsiteY12540"/>
              </a:cxn>
              <a:cxn ang="0">
                <a:pos x="connsiteX12541" y="connsiteY12541"/>
              </a:cxn>
              <a:cxn ang="0">
                <a:pos x="connsiteX12542" y="connsiteY12542"/>
              </a:cxn>
              <a:cxn ang="0">
                <a:pos x="connsiteX12543" y="connsiteY12543"/>
              </a:cxn>
              <a:cxn ang="0">
                <a:pos x="connsiteX12544" y="connsiteY12544"/>
              </a:cxn>
              <a:cxn ang="0">
                <a:pos x="connsiteX12545" y="connsiteY12545"/>
              </a:cxn>
              <a:cxn ang="0">
                <a:pos x="connsiteX12546" y="connsiteY12546"/>
              </a:cxn>
              <a:cxn ang="0">
                <a:pos x="connsiteX12547" y="connsiteY12547"/>
              </a:cxn>
              <a:cxn ang="0">
                <a:pos x="connsiteX12548" y="connsiteY12548"/>
              </a:cxn>
              <a:cxn ang="0">
                <a:pos x="connsiteX12549" y="connsiteY12549"/>
              </a:cxn>
              <a:cxn ang="0">
                <a:pos x="connsiteX12550" y="connsiteY12550"/>
              </a:cxn>
              <a:cxn ang="0">
                <a:pos x="connsiteX12551" y="connsiteY12551"/>
              </a:cxn>
              <a:cxn ang="0">
                <a:pos x="connsiteX12552" y="connsiteY12552"/>
              </a:cxn>
              <a:cxn ang="0">
                <a:pos x="connsiteX12553" y="connsiteY12553"/>
              </a:cxn>
              <a:cxn ang="0">
                <a:pos x="connsiteX12554" y="connsiteY12554"/>
              </a:cxn>
              <a:cxn ang="0">
                <a:pos x="connsiteX12555" y="connsiteY12555"/>
              </a:cxn>
              <a:cxn ang="0">
                <a:pos x="connsiteX12556" y="connsiteY12556"/>
              </a:cxn>
              <a:cxn ang="0">
                <a:pos x="connsiteX12557" y="connsiteY12557"/>
              </a:cxn>
              <a:cxn ang="0">
                <a:pos x="connsiteX12558" y="connsiteY12558"/>
              </a:cxn>
              <a:cxn ang="0">
                <a:pos x="connsiteX12559" y="connsiteY12559"/>
              </a:cxn>
              <a:cxn ang="0">
                <a:pos x="connsiteX12560" y="connsiteY12560"/>
              </a:cxn>
              <a:cxn ang="0">
                <a:pos x="connsiteX12561" y="connsiteY12561"/>
              </a:cxn>
              <a:cxn ang="0">
                <a:pos x="connsiteX12562" y="connsiteY12562"/>
              </a:cxn>
              <a:cxn ang="0">
                <a:pos x="connsiteX12563" y="connsiteY12563"/>
              </a:cxn>
              <a:cxn ang="0">
                <a:pos x="connsiteX12564" y="connsiteY12564"/>
              </a:cxn>
              <a:cxn ang="0">
                <a:pos x="connsiteX12565" y="connsiteY12565"/>
              </a:cxn>
              <a:cxn ang="0">
                <a:pos x="connsiteX12566" y="connsiteY12566"/>
              </a:cxn>
              <a:cxn ang="0">
                <a:pos x="connsiteX12567" y="connsiteY12567"/>
              </a:cxn>
              <a:cxn ang="0">
                <a:pos x="connsiteX12568" y="connsiteY12568"/>
              </a:cxn>
              <a:cxn ang="0">
                <a:pos x="connsiteX12569" y="connsiteY12569"/>
              </a:cxn>
              <a:cxn ang="0">
                <a:pos x="connsiteX12570" y="connsiteY12570"/>
              </a:cxn>
              <a:cxn ang="0">
                <a:pos x="connsiteX12571" y="connsiteY12571"/>
              </a:cxn>
              <a:cxn ang="0">
                <a:pos x="connsiteX12572" y="connsiteY12572"/>
              </a:cxn>
              <a:cxn ang="0">
                <a:pos x="connsiteX12573" y="connsiteY12573"/>
              </a:cxn>
              <a:cxn ang="0">
                <a:pos x="connsiteX12574" y="connsiteY12574"/>
              </a:cxn>
              <a:cxn ang="0">
                <a:pos x="connsiteX12575" y="connsiteY12575"/>
              </a:cxn>
              <a:cxn ang="0">
                <a:pos x="connsiteX12576" y="connsiteY12576"/>
              </a:cxn>
              <a:cxn ang="0">
                <a:pos x="connsiteX12577" y="connsiteY12577"/>
              </a:cxn>
              <a:cxn ang="0">
                <a:pos x="connsiteX12578" y="connsiteY12578"/>
              </a:cxn>
              <a:cxn ang="0">
                <a:pos x="connsiteX12579" y="connsiteY12579"/>
              </a:cxn>
              <a:cxn ang="0">
                <a:pos x="connsiteX12580" y="connsiteY12580"/>
              </a:cxn>
              <a:cxn ang="0">
                <a:pos x="connsiteX12581" y="connsiteY12581"/>
              </a:cxn>
              <a:cxn ang="0">
                <a:pos x="connsiteX12582" y="connsiteY12582"/>
              </a:cxn>
              <a:cxn ang="0">
                <a:pos x="connsiteX12583" y="connsiteY12583"/>
              </a:cxn>
              <a:cxn ang="0">
                <a:pos x="connsiteX12584" y="connsiteY12584"/>
              </a:cxn>
              <a:cxn ang="0">
                <a:pos x="connsiteX12585" y="connsiteY12585"/>
              </a:cxn>
              <a:cxn ang="0">
                <a:pos x="connsiteX12586" y="connsiteY12586"/>
              </a:cxn>
              <a:cxn ang="0">
                <a:pos x="connsiteX12587" y="connsiteY12587"/>
              </a:cxn>
              <a:cxn ang="0">
                <a:pos x="connsiteX12588" y="connsiteY12588"/>
              </a:cxn>
              <a:cxn ang="0">
                <a:pos x="connsiteX12589" y="connsiteY12589"/>
              </a:cxn>
              <a:cxn ang="0">
                <a:pos x="connsiteX12590" y="connsiteY12590"/>
              </a:cxn>
              <a:cxn ang="0">
                <a:pos x="connsiteX12591" y="connsiteY12591"/>
              </a:cxn>
              <a:cxn ang="0">
                <a:pos x="connsiteX12592" y="connsiteY12592"/>
              </a:cxn>
              <a:cxn ang="0">
                <a:pos x="connsiteX12593" y="connsiteY12593"/>
              </a:cxn>
              <a:cxn ang="0">
                <a:pos x="connsiteX12594" y="connsiteY12594"/>
              </a:cxn>
              <a:cxn ang="0">
                <a:pos x="connsiteX12595" y="connsiteY12595"/>
              </a:cxn>
              <a:cxn ang="0">
                <a:pos x="connsiteX12596" y="connsiteY12596"/>
              </a:cxn>
              <a:cxn ang="0">
                <a:pos x="connsiteX12597" y="connsiteY12597"/>
              </a:cxn>
              <a:cxn ang="0">
                <a:pos x="connsiteX12598" y="connsiteY12598"/>
              </a:cxn>
              <a:cxn ang="0">
                <a:pos x="connsiteX12599" y="connsiteY12599"/>
              </a:cxn>
              <a:cxn ang="0">
                <a:pos x="connsiteX12600" y="connsiteY12600"/>
              </a:cxn>
              <a:cxn ang="0">
                <a:pos x="connsiteX12601" y="connsiteY12601"/>
              </a:cxn>
              <a:cxn ang="0">
                <a:pos x="connsiteX12602" y="connsiteY12602"/>
              </a:cxn>
              <a:cxn ang="0">
                <a:pos x="connsiteX12603" y="connsiteY12603"/>
              </a:cxn>
              <a:cxn ang="0">
                <a:pos x="connsiteX12604" y="connsiteY12604"/>
              </a:cxn>
              <a:cxn ang="0">
                <a:pos x="connsiteX12605" y="connsiteY12605"/>
              </a:cxn>
              <a:cxn ang="0">
                <a:pos x="connsiteX12606" y="connsiteY12606"/>
              </a:cxn>
              <a:cxn ang="0">
                <a:pos x="connsiteX12607" y="connsiteY12607"/>
              </a:cxn>
              <a:cxn ang="0">
                <a:pos x="connsiteX12608" y="connsiteY12608"/>
              </a:cxn>
              <a:cxn ang="0">
                <a:pos x="connsiteX12609" y="connsiteY12609"/>
              </a:cxn>
              <a:cxn ang="0">
                <a:pos x="connsiteX12610" y="connsiteY12610"/>
              </a:cxn>
              <a:cxn ang="0">
                <a:pos x="connsiteX12611" y="connsiteY12611"/>
              </a:cxn>
              <a:cxn ang="0">
                <a:pos x="connsiteX12612" y="connsiteY12612"/>
              </a:cxn>
              <a:cxn ang="0">
                <a:pos x="connsiteX12613" y="connsiteY12613"/>
              </a:cxn>
              <a:cxn ang="0">
                <a:pos x="connsiteX12614" y="connsiteY12614"/>
              </a:cxn>
              <a:cxn ang="0">
                <a:pos x="connsiteX12615" y="connsiteY12615"/>
              </a:cxn>
              <a:cxn ang="0">
                <a:pos x="connsiteX12616" y="connsiteY12616"/>
              </a:cxn>
              <a:cxn ang="0">
                <a:pos x="connsiteX12617" y="connsiteY12617"/>
              </a:cxn>
              <a:cxn ang="0">
                <a:pos x="connsiteX12618" y="connsiteY12618"/>
              </a:cxn>
              <a:cxn ang="0">
                <a:pos x="connsiteX12619" y="connsiteY12619"/>
              </a:cxn>
              <a:cxn ang="0">
                <a:pos x="connsiteX12620" y="connsiteY12620"/>
              </a:cxn>
              <a:cxn ang="0">
                <a:pos x="connsiteX12621" y="connsiteY12621"/>
              </a:cxn>
              <a:cxn ang="0">
                <a:pos x="connsiteX12622" y="connsiteY12622"/>
              </a:cxn>
              <a:cxn ang="0">
                <a:pos x="connsiteX12623" y="connsiteY12623"/>
              </a:cxn>
              <a:cxn ang="0">
                <a:pos x="connsiteX12624" y="connsiteY12624"/>
              </a:cxn>
              <a:cxn ang="0">
                <a:pos x="connsiteX12625" y="connsiteY12625"/>
              </a:cxn>
              <a:cxn ang="0">
                <a:pos x="connsiteX12626" y="connsiteY12626"/>
              </a:cxn>
              <a:cxn ang="0">
                <a:pos x="connsiteX12627" y="connsiteY12627"/>
              </a:cxn>
              <a:cxn ang="0">
                <a:pos x="connsiteX12628" y="connsiteY12628"/>
              </a:cxn>
              <a:cxn ang="0">
                <a:pos x="connsiteX12629" y="connsiteY12629"/>
              </a:cxn>
              <a:cxn ang="0">
                <a:pos x="connsiteX12630" y="connsiteY12630"/>
              </a:cxn>
              <a:cxn ang="0">
                <a:pos x="connsiteX12631" y="connsiteY12631"/>
              </a:cxn>
              <a:cxn ang="0">
                <a:pos x="connsiteX12632" y="connsiteY12632"/>
              </a:cxn>
              <a:cxn ang="0">
                <a:pos x="connsiteX12633" y="connsiteY12633"/>
              </a:cxn>
              <a:cxn ang="0">
                <a:pos x="connsiteX12634" y="connsiteY12634"/>
              </a:cxn>
              <a:cxn ang="0">
                <a:pos x="connsiteX12635" y="connsiteY12635"/>
              </a:cxn>
              <a:cxn ang="0">
                <a:pos x="connsiteX12636" y="connsiteY12636"/>
              </a:cxn>
              <a:cxn ang="0">
                <a:pos x="connsiteX12637" y="connsiteY12637"/>
              </a:cxn>
              <a:cxn ang="0">
                <a:pos x="connsiteX12638" y="connsiteY12638"/>
              </a:cxn>
              <a:cxn ang="0">
                <a:pos x="connsiteX12639" y="connsiteY12639"/>
              </a:cxn>
              <a:cxn ang="0">
                <a:pos x="connsiteX12640" y="connsiteY12640"/>
              </a:cxn>
              <a:cxn ang="0">
                <a:pos x="connsiteX12641" y="connsiteY12641"/>
              </a:cxn>
              <a:cxn ang="0">
                <a:pos x="connsiteX12642" y="connsiteY12642"/>
              </a:cxn>
              <a:cxn ang="0">
                <a:pos x="connsiteX12643" y="connsiteY12643"/>
              </a:cxn>
              <a:cxn ang="0">
                <a:pos x="connsiteX12644" y="connsiteY12644"/>
              </a:cxn>
              <a:cxn ang="0">
                <a:pos x="connsiteX12645" y="connsiteY12645"/>
              </a:cxn>
              <a:cxn ang="0">
                <a:pos x="connsiteX12646" y="connsiteY12646"/>
              </a:cxn>
              <a:cxn ang="0">
                <a:pos x="connsiteX12647" y="connsiteY12647"/>
              </a:cxn>
              <a:cxn ang="0">
                <a:pos x="connsiteX12648" y="connsiteY12648"/>
              </a:cxn>
              <a:cxn ang="0">
                <a:pos x="connsiteX12649" y="connsiteY12649"/>
              </a:cxn>
              <a:cxn ang="0">
                <a:pos x="connsiteX12650" y="connsiteY12650"/>
              </a:cxn>
              <a:cxn ang="0">
                <a:pos x="connsiteX12651" y="connsiteY12651"/>
              </a:cxn>
              <a:cxn ang="0">
                <a:pos x="connsiteX12652" y="connsiteY12652"/>
              </a:cxn>
              <a:cxn ang="0">
                <a:pos x="connsiteX12653" y="connsiteY12653"/>
              </a:cxn>
              <a:cxn ang="0">
                <a:pos x="connsiteX12654" y="connsiteY12654"/>
              </a:cxn>
              <a:cxn ang="0">
                <a:pos x="connsiteX12655" y="connsiteY12655"/>
              </a:cxn>
              <a:cxn ang="0">
                <a:pos x="connsiteX12656" y="connsiteY12656"/>
              </a:cxn>
              <a:cxn ang="0">
                <a:pos x="connsiteX12657" y="connsiteY12657"/>
              </a:cxn>
              <a:cxn ang="0">
                <a:pos x="connsiteX12658" y="connsiteY12658"/>
              </a:cxn>
              <a:cxn ang="0">
                <a:pos x="connsiteX12659" y="connsiteY12659"/>
              </a:cxn>
              <a:cxn ang="0">
                <a:pos x="connsiteX12660" y="connsiteY12660"/>
              </a:cxn>
              <a:cxn ang="0">
                <a:pos x="connsiteX12661" y="connsiteY12661"/>
              </a:cxn>
              <a:cxn ang="0">
                <a:pos x="connsiteX12662" y="connsiteY12662"/>
              </a:cxn>
              <a:cxn ang="0">
                <a:pos x="connsiteX12663" y="connsiteY12663"/>
              </a:cxn>
              <a:cxn ang="0">
                <a:pos x="connsiteX12664" y="connsiteY12664"/>
              </a:cxn>
              <a:cxn ang="0">
                <a:pos x="connsiteX12665" y="connsiteY12665"/>
              </a:cxn>
              <a:cxn ang="0">
                <a:pos x="connsiteX12666" y="connsiteY12666"/>
              </a:cxn>
              <a:cxn ang="0">
                <a:pos x="connsiteX12667" y="connsiteY12667"/>
              </a:cxn>
              <a:cxn ang="0">
                <a:pos x="connsiteX12668" y="connsiteY12668"/>
              </a:cxn>
              <a:cxn ang="0">
                <a:pos x="connsiteX12669" y="connsiteY12669"/>
              </a:cxn>
              <a:cxn ang="0">
                <a:pos x="connsiteX12670" y="connsiteY12670"/>
              </a:cxn>
              <a:cxn ang="0">
                <a:pos x="connsiteX12671" y="connsiteY12671"/>
              </a:cxn>
              <a:cxn ang="0">
                <a:pos x="connsiteX12672" y="connsiteY12672"/>
              </a:cxn>
              <a:cxn ang="0">
                <a:pos x="connsiteX12673" y="connsiteY12673"/>
              </a:cxn>
              <a:cxn ang="0">
                <a:pos x="connsiteX12674" y="connsiteY12674"/>
              </a:cxn>
              <a:cxn ang="0">
                <a:pos x="connsiteX12675" y="connsiteY12675"/>
              </a:cxn>
              <a:cxn ang="0">
                <a:pos x="connsiteX12676" y="connsiteY12676"/>
              </a:cxn>
              <a:cxn ang="0">
                <a:pos x="connsiteX12677" y="connsiteY12677"/>
              </a:cxn>
              <a:cxn ang="0">
                <a:pos x="connsiteX12678" y="connsiteY12678"/>
              </a:cxn>
              <a:cxn ang="0">
                <a:pos x="connsiteX12679" y="connsiteY12679"/>
              </a:cxn>
              <a:cxn ang="0">
                <a:pos x="connsiteX12680" y="connsiteY12680"/>
              </a:cxn>
              <a:cxn ang="0">
                <a:pos x="connsiteX12681" y="connsiteY12681"/>
              </a:cxn>
              <a:cxn ang="0">
                <a:pos x="connsiteX12682" y="connsiteY12682"/>
              </a:cxn>
              <a:cxn ang="0">
                <a:pos x="connsiteX12683" y="connsiteY12683"/>
              </a:cxn>
              <a:cxn ang="0">
                <a:pos x="connsiteX12684" y="connsiteY12684"/>
              </a:cxn>
              <a:cxn ang="0">
                <a:pos x="connsiteX12685" y="connsiteY12685"/>
              </a:cxn>
              <a:cxn ang="0">
                <a:pos x="connsiteX12686" y="connsiteY12686"/>
              </a:cxn>
              <a:cxn ang="0">
                <a:pos x="connsiteX12687" y="connsiteY12687"/>
              </a:cxn>
              <a:cxn ang="0">
                <a:pos x="connsiteX12688" y="connsiteY12688"/>
              </a:cxn>
              <a:cxn ang="0">
                <a:pos x="connsiteX12689" y="connsiteY12689"/>
              </a:cxn>
              <a:cxn ang="0">
                <a:pos x="connsiteX12690" y="connsiteY12690"/>
              </a:cxn>
              <a:cxn ang="0">
                <a:pos x="connsiteX12691" y="connsiteY12691"/>
              </a:cxn>
              <a:cxn ang="0">
                <a:pos x="connsiteX12692" y="connsiteY12692"/>
              </a:cxn>
              <a:cxn ang="0">
                <a:pos x="connsiteX12693" y="connsiteY12693"/>
              </a:cxn>
              <a:cxn ang="0">
                <a:pos x="connsiteX12694" y="connsiteY12694"/>
              </a:cxn>
              <a:cxn ang="0">
                <a:pos x="connsiteX12695" y="connsiteY12695"/>
              </a:cxn>
              <a:cxn ang="0">
                <a:pos x="connsiteX12696" y="connsiteY12696"/>
              </a:cxn>
              <a:cxn ang="0">
                <a:pos x="connsiteX12697" y="connsiteY12697"/>
              </a:cxn>
              <a:cxn ang="0">
                <a:pos x="connsiteX12698" y="connsiteY12698"/>
              </a:cxn>
              <a:cxn ang="0">
                <a:pos x="connsiteX12699" y="connsiteY12699"/>
              </a:cxn>
              <a:cxn ang="0">
                <a:pos x="connsiteX12700" y="connsiteY12700"/>
              </a:cxn>
              <a:cxn ang="0">
                <a:pos x="connsiteX12701" y="connsiteY12701"/>
              </a:cxn>
              <a:cxn ang="0">
                <a:pos x="connsiteX12702" y="connsiteY12702"/>
              </a:cxn>
              <a:cxn ang="0">
                <a:pos x="connsiteX12703" y="connsiteY12703"/>
              </a:cxn>
              <a:cxn ang="0">
                <a:pos x="connsiteX12704" y="connsiteY12704"/>
              </a:cxn>
              <a:cxn ang="0">
                <a:pos x="connsiteX12705" y="connsiteY12705"/>
              </a:cxn>
              <a:cxn ang="0">
                <a:pos x="connsiteX12706" y="connsiteY12706"/>
              </a:cxn>
              <a:cxn ang="0">
                <a:pos x="connsiteX12707" y="connsiteY12707"/>
              </a:cxn>
              <a:cxn ang="0">
                <a:pos x="connsiteX12708" y="connsiteY12708"/>
              </a:cxn>
              <a:cxn ang="0">
                <a:pos x="connsiteX12709" y="connsiteY12709"/>
              </a:cxn>
              <a:cxn ang="0">
                <a:pos x="connsiteX12710" y="connsiteY12710"/>
              </a:cxn>
              <a:cxn ang="0">
                <a:pos x="connsiteX12711" y="connsiteY12711"/>
              </a:cxn>
              <a:cxn ang="0">
                <a:pos x="connsiteX12712" y="connsiteY12712"/>
              </a:cxn>
              <a:cxn ang="0">
                <a:pos x="connsiteX12713" y="connsiteY12713"/>
              </a:cxn>
              <a:cxn ang="0">
                <a:pos x="connsiteX12714" y="connsiteY12714"/>
              </a:cxn>
              <a:cxn ang="0">
                <a:pos x="connsiteX12715" y="connsiteY12715"/>
              </a:cxn>
              <a:cxn ang="0">
                <a:pos x="connsiteX12716" y="connsiteY12716"/>
              </a:cxn>
              <a:cxn ang="0">
                <a:pos x="connsiteX12717" y="connsiteY12717"/>
              </a:cxn>
              <a:cxn ang="0">
                <a:pos x="connsiteX12718" y="connsiteY12718"/>
              </a:cxn>
              <a:cxn ang="0">
                <a:pos x="connsiteX12719" y="connsiteY12719"/>
              </a:cxn>
              <a:cxn ang="0">
                <a:pos x="connsiteX12720" y="connsiteY12720"/>
              </a:cxn>
              <a:cxn ang="0">
                <a:pos x="connsiteX12721" y="connsiteY12721"/>
              </a:cxn>
              <a:cxn ang="0">
                <a:pos x="connsiteX12722" y="connsiteY12722"/>
              </a:cxn>
              <a:cxn ang="0">
                <a:pos x="connsiteX12723" y="connsiteY12723"/>
              </a:cxn>
              <a:cxn ang="0">
                <a:pos x="connsiteX12724" y="connsiteY12724"/>
              </a:cxn>
              <a:cxn ang="0">
                <a:pos x="connsiteX12725" y="connsiteY12725"/>
              </a:cxn>
              <a:cxn ang="0">
                <a:pos x="connsiteX12726" y="connsiteY12726"/>
              </a:cxn>
              <a:cxn ang="0">
                <a:pos x="connsiteX12727" y="connsiteY12727"/>
              </a:cxn>
              <a:cxn ang="0">
                <a:pos x="connsiteX12728" y="connsiteY12728"/>
              </a:cxn>
              <a:cxn ang="0">
                <a:pos x="connsiteX12729" y="connsiteY12729"/>
              </a:cxn>
              <a:cxn ang="0">
                <a:pos x="connsiteX12730" y="connsiteY12730"/>
              </a:cxn>
              <a:cxn ang="0">
                <a:pos x="connsiteX12731" y="connsiteY12731"/>
              </a:cxn>
              <a:cxn ang="0">
                <a:pos x="connsiteX12732" y="connsiteY12732"/>
              </a:cxn>
              <a:cxn ang="0">
                <a:pos x="connsiteX12733" y="connsiteY12733"/>
              </a:cxn>
              <a:cxn ang="0">
                <a:pos x="connsiteX12734" y="connsiteY12734"/>
              </a:cxn>
              <a:cxn ang="0">
                <a:pos x="connsiteX12735" y="connsiteY12735"/>
              </a:cxn>
              <a:cxn ang="0">
                <a:pos x="connsiteX12736" y="connsiteY12736"/>
              </a:cxn>
              <a:cxn ang="0">
                <a:pos x="connsiteX12737" y="connsiteY12737"/>
              </a:cxn>
              <a:cxn ang="0">
                <a:pos x="connsiteX12738" y="connsiteY12738"/>
              </a:cxn>
              <a:cxn ang="0">
                <a:pos x="connsiteX12739" y="connsiteY12739"/>
              </a:cxn>
              <a:cxn ang="0">
                <a:pos x="connsiteX12740" y="connsiteY12740"/>
              </a:cxn>
              <a:cxn ang="0">
                <a:pos x="connsiteX12741" y="connsiteY12741"/>
              </a:cxn>
              <a:cxn ang="0">
                <a:pos x="connsiteX12742" y="connsiteY12742"/>
              </a:cxn>
              <a:cxn ang="0">
                <a:pos x="connsiteX12743" y="connsiteY12743"/>
              </a:cxn>
              <a:cxn ang="0">
                <a:pos x="connsiteX12744" y="connsiteY12744"/>
              </a:cxn>
              <a:cxn ang="0">
                <a:pos x="connsiteX12745" y="connsiteY12745"/>
              </a:cxn>
              <a:cxn ang="0">
                <a:pos x="connsiteX12746" y="connsiteY12746"/>
              </a:cxn>
              <a:cxn ang="0">
                <a:pos x="connsiteX12747" y="connsiteY12747"/>
              </a:cxn>
              <a:cxn ang="0">
                <a:pos x="connsiteX12748" y="connsiteY12748"/>
              </a:cxn>
              <a:cxn ang="0">
                <a:pos x="connsiteX12749" y="connsiteY12749"/>
              </a:cxn>
              <a:cxn ang="0">
                <a:pos x="connsiteX12750" y="connsiteY12750"/>
              </a:cxn>
              <a:cxn ang="0">
                <a:pos x="connsiteX12751" y="connsiteY12751"/>
              </a:cxn>
              <a:cxn ang="0">
                <a:pos x="connsiteX12752" y="connsiteY12752"/>
              </a:cxn>
              <a:cxn ang="0">
                <a:pos x="connsiteX12753" y="connsiteY12753"/>
              </a:cxn>
              <a:cxn ang="0">
                <a:pos x="connsiteX12754" y="connsiteY12754"/>
              </a:cxn>
              <a:cxn ang="0">
                <a:pos x="connsiteX12755" y="connsiteY12755"/>
              </a:cxn>
              <a:cxn ang="0">
                <a:pos x="connsiteX12756" y="connsiteY12756"/>
              </a:cxn>
              <a:cxn ang="0">
                <a:pos x="connsiteX12757" y="connsiteY12757"/>
              </a:cxn>
              <a:cxn ang="0">
                <a:pos x="connsiteX12758" y="connsiteY12758"/>
              </a:cxn>
              <a:cxn ang="0">
                <a:pos x="connsiteX12759" y="connsiteY12759"/>
              </a:cxn>
              <a:cxn ang="0">
                <a:pos x="connsiteX12760" y="connsiteY12760"/>
              </a:cxn>
              <a:cxn ang="0">
                <a:pos x="connsiteX12761" y="connsiteY12761"/>
              </a:cxn>
              <a:cxn ang="0">
                <a:pos x="connsiteX12762" y="connsiteY12762"/>
              </a:cxn>
              <a:cxn ang="0">
                <a:pos x="connsiteX12763" y="connsiteY12763"/>
              </a:cxn>
              <a:cxn ang="0">
                <a:pos x="connsiteX12764" y="connsiteY12764"/>
              </a:cxn>
              <a:cxn ang="0">
                <a:pos x="connsiteX12765" y="connsiteY12765"/>
              </a:cxn>
              <a:cxn ang="0">
                <a:pos x="connsiteX12766" y="connsiteY12766"/>
              </a:cxn>
              <a:cxn ang="0">
                <a:pos x="connsiteX12767" y="connsiteY12767"/>
              </a:cxn>
              <a:cxn ang="0">
                <a:pos x="connsiteX12768" y="connsiteY12768"/>
              </a:cxn>
              <a:cxn ang="0">
                <a:pos x="connsiteX12769" y="connsiteY12769"/>
              </a:cxn>
              <a:cxn ang="0">
                <a:pos x="connsiteX12770" y="connsiteY12770"/>
              </a:cxn>
              <a:cxn ang="0">
                <a:pos x="connsiteX12771" y="connsiteY12771"/>
              </a:cxn>
              <a:cxn ang="0">
                <a:pos x="connsiteX12772" y="connsiteY12772"/>
              </a:cxn>
              <a:cxn ang="0">
                <a:pos x="connsiteX12773" y="connsiteY12773"/>
              </a:cxn>
              <a:cxn ang="0">
                <a:pos x="connsiteX12774" y="connsiteY12774"/>
              </a:cxn>
              <a:cxn ang="0">
                <a:pos x="connsiteX12775" y="connsiteY12775"/>
              </a:cxn>
              <a:cxn ang="0">
                <a:pos x="connsiteX12776" y="connsiteY12776"/>
              </a:cxn>
              <a:cxn ang="0">
                <a:pos x="connsiteX12777" y="connsiteY12777"/>
              </a:cxn>
              <a:cxn ang="0">
                <a:pos x="connsiteX12778" y="connsiteY12778"/>
              </a:cxn>
              <a:cxn ang="0">
                <a:pos x="connsiteX12779" y="connsiteY12779"/>
              </a:cxn>
              <a:cxn ang="0">
                <a:pos x="connsiteX12780" y="connsiteY12780"/>
              </a:cxn>
              <a:cxn ang="0">
                <a:pos x="connsiteX12781" y="connsiteY12781"/>
              </a:cxn>
              <a:cxn ang="0">
                <a:pos x="connsiteX12782" y="connsiteY12782"/>
              </a:cxn>
              <a:cxn ang="0">
                <a:pos x="connsiteX12783" y="connsiteY12783"/>
              </a:cxn>
              <a:cxn ang="0">
                <a:pos x="connsiteX12784" y="connsiteY12784"/>
              </a:cxn>
              <a:cxn ang="0">
                <a:pos x="connsiteX12785" y="connsiteY12785"/>
              </a:cxn>
              <a:cxn ang="0">
                <a:pos x="connsiteX12786" y="connsiteY12786"/>
              </a:cxn>
              <a:cxn ang="0">
                <a:pos x="connsiteX12787" y="connsiteY12787"/>
              </a:cxn>
              <a:cxn ang="0">
                <a:pos x="connsiteX12788" y="connsiteY12788"/>
              </a:cxn>
              <a:cxn ang="0">
                <a:pos x="connsiteX12789" y="connsiteY12789"/>
              </a:cxn>
              <a:cxn ang="0">
                <a:pos x="connsiteX12790" y="connsiteY12790"/>
              </a:cxn>
              <a:cxn ang="0">
                <a:pos x="connsiteX12791" y="connsiteY12791"/>
              </a:cxn>
              <a:cxn ang="0">
                <a:pos x="connsiteX12792" y="connsiteY12792"/>
              </a:cxn>
              <a:cxn ang="0">
                <a:pos x="connsiteX12793" y="connsiteY12793"/>
              </a:cxn>
              <a:cxn ang="0">
                <a:pos x="connsiteX12794" y="connsiteY12794"/>
              </a:cxn>
              <a:cxn ang="0">
                <a:pos x="connsiteX12795" y="connsiteY12795"/>
              </a:cxn>
              <a:cxn ang="0">
                <a:pos x="connsiteX12796" y="connsiteY12796"/>
              </a:cxn>
              <a:cxn ang="0">
                <a:pos x="connsiteX12797" y="connsiteY12797"/>
              </a:cxn>
              <a:cxn ang="0">
                <a:pos x="connsiteX12798" y="connsiteY12798"/>
              </a:cxn>
              <a:cxn ang="0">
                <a:pos x="connsiteX12799" y="connsiteY12799"/>
              </a:cxn>
              <a:cxn ang="0">
                <a:pos x="connsiteX12800" y="connsiteY12800"/>
              </a:cxn>
              <a:cxn ang="0">
                <a:pos x="connsiteX12801" y="connsiteY12801"/>
              </a:cxn>
              <a:cxn ang="0">
                <a:pos x="connsiteX12802" y="connsiteY12802"/>
              </a:cxn>
              <a:cxn ang="0">
                <a:pos x="connsiteX12803" y="connsiteY12803"/>
              </a:cxn>
              <a:cxn ang="0">
                <a:pos x="connsiteX12804" y="connsiteY12804"/>
              </a:cxn>
              <a:cxn ang="0">
                <a:pos x="connsiteX12805" y="connsiteY12805"/>
              </a:cxn>
              <a:cxn ang="0">
                <a:pos x="connsiteX12806" y="connsiteY12806"/>
              </a:cxn>
              <a:cxn ang="0">
                <a:pos x="connsiteX12807" y="connsiteY12807"/>
              </a:cxn>
              <a:cxn ang="0">
                <a:pos x="connsiteX12808" y="connsiteY12808"/>
              </a:cxn>
              <a:cxn ang="0">
                <a:pos x="connsiteX12809" y="connsiteY12809"/>
              </a:cxn>
              <a:cxn ang="0">
                <a:pos x="connsiteX12810" y="connsiteY12810"/>
              </a:cxn>
              <a:cxn ang="0">
                <a:pos x="connsiteX12811" y="connsiteY12811"/>
              </a:cxn>
              <a:cxn ang="0">
                <a:pos x="connsiteX12812" y="connsiteY12812"/>
              </a:cxn>
              <a:cxn ang="0">
                <a:pos x="connsiteX12813" y="connsiteY12813"/>
              </a:cxn>
              <a:cxn ang="0">
                <a:pos x="connsiteX12814" y="connsiteY12814"/>
              </a:cxn>
              <a:cxn ang="0">
                <a:pos x="connsiteX12815" y="connsiteY12815"/>
              </a:cxn>
              <a:cxn ang="0">
                <a:pos x="connsiteX12816" y="connsiteY12816"/>
              </a:cxn>
              <a:cxn ang="0">
                <a:pos x="connsiteX12817" y="connsiteY12817"/>
              </a:cxn>
              <a:cxn ang="0">
                <a:pos x="connsiteX12818" y="connsiteY12818"/>
              </a:cxn>
              <a:cxn ang="0">
                <a:pos x="connsiteX12819" y="connsiteY12819"/>
              </a:cxn>
              <a:cxn ang="0">
                <a:pos x="connsiteX12820" y="connsiteY12820"/>
              </a:cxn>
              <a:cxn ang="0">
                <a:pos x="connsiteX12821" y="connsiteY12821"/>
              </a:cxn>
              <a:cxn ang="0">
                <a:pos x="connsiteX12822" y="connsiteY12822"/>
              </a:cxn>
              <a:cxn ang="0">
                <a:pos x="connsiteX12823" y="connsiteY12823"/>
              </a:cxn>
              <a:cxn ang="0">
                <a:pos x="connsiteX12824" y="connsiteY12824"/>
              </a:cxn>
              <a:cxn ang="0">
                <a:pos x="connsiteX12825" y="connsiteY12825"/>
              </a:cxn>
              <a:cxn ang="0">
                <a:pos x="connsiteX12826" y="connsiteY12826"/>
              </a:cxn>
              <a:cxn ang="0">
                <a:pos x="connsiteX12827" y="connsiteY12827"/>
              </a:cxn>
              <a:cxn ang="0">
                <a:pos x="connsiteX12828" y="connsiteY12828"/>
              </a:cxn>
              <a:cxn ang="0">
                <a:pos x="connsiteX12829" y="connsiteY12829"/>
              </a:cxn>
              <a:cxn ang="0">
                <a:pos x="connsiteX12830" y="connsiteY12830"/>
              </a:cxn>
              <a:cxn ang="0">
                <a:pos x="connsiteX12831" y="connsiteY12831"/>
              </a:cxn>
              <a:cxn ang="0">
                <a:pos x="connsiteX12832" y="connsiteY12832"/>
              </a:cxn>
              <a:cxn ang="0">
                <a:pos x="connsiteX12833" y="connsiteY12833"/>
              </a:cxn>
              <a:cxn ang="0">
                <a:pos x="connsiteX12834" y="connsiteY12834"/>
              </a:cxn>
              <a:cxn ang="0">
                <a:pos x="connsiteX12835" y="connsiteY12835"/>
              </a:cxn>
              <a:cxn ang="0">
                <a:pos x="connsiteX12836" y="connsiteY12836"/>
              </a:cxn>
              <a:cxn ang="0">
                <a:pos x="connsiteX12837" y="connsiteY12837"/>
              </a:cxn>
              <a:cxn ang="0">
                <a:pos x="connsiteX12838" y="connsiteY12838"/>
              </a:cxn>
              <a:cxn ang="0">
                <a:pos x="connsiteX12839" y="connsiteY12839"/>
              </a:cxn>
              <a:cxn ang="0">
                <a:pos x="connsiteX12840" y="connsiteY12840"/>
              </a:cxn>
              <a:cxn ang="0">
                <a:pos x="connsiteX12841" y="connsiteY12841"/>
              </a:cxn>
              <a:cxn ang="0">
                <a:pos x="connsiteX12842" y="connsiteY12842"/>
              </a:cxn>
              <a:cxn ang="0">
                <a:pos x="connsiteX12843" y="connsiteY12843"/>
              </a:cxn>
              <a:cxn ang="0">
                <a:pos x="connsiteX12844" y="connsiteY12844"/>
              </a:cxn>
              <a:cxn ang="0">
                <a:pos x="connsiteX12845" y="connsiteY12845"/>
              </a:cxn>
              <a:cxn ang="0">
                <a:pos x="connsiteX12846" y="connsiteY12846"/>
              </a:cxn>
              <a:cxn ang="0">
                <a:pos x="connsiteX12847" y="connsiteY12847"/>
              </a:cxn>
              <a:cxn ang="0">
                <a:pos x="connsiteX12848" y="connsiteY12848"/>
              </a:cxn>
              <a:cxn ang="0">
                <a:pos x="connsiteX12849" y="connsiteY12849"/>
              </a:cxn>
              <a:cxn ang="0">
                <a:pos x="connsiteX12850" y="connsiteY12850"/>
              </a:cxn>
              <a:cxn ang="0">
                <a:pos x="connsiteX12851" y="connsiteY12851"/>
              </a:cxn>
              <a:cxn ang="0">
                <a:pos x="connsiteX12852" y="connsiteY12852"/>
              </a:cxn>
              <a:cxn ang="0">
                <a:pos x="connsiteX12853" y="connsiteY12853"/>
              </a:cxn>
              <a:cxn ang="0">
                <a:pos x="connsiteX12854" y="connsiteY12854"/>
              </a:cxn>
              <a:cxn ang="0">
                <a:pos x="connsiteX12855" y="connsiteY12855"/>
              </a:cxn>
              <a:cxn ang="0">
                <a:pos x="connsiteX12856" y="connsiteY12856"/>
              </a:cxn>
              <a:cxn ang="0">
                <a:pos x="connsiteX12857" y="connsiteY12857"/>
              </a:cxn>
              <a:cxn ang="0">
                <a:pos x="connsiteX12858" y="connsiteY12858"/>
              </a:cxn>
              <a:cxn ang="0">
                <a:pos x="connsiteX12859" y="connsiteY12859"/>
              </a:cxn>
              <a:cxn ang="0">
                <a:pos x="connsiteX12860" y="connsiteY12860"/>
              </a:cxn>
              <a:cxn ang="0">
                <a:pos x="connsiteX12861" y="connsiteY12861"/>
              </a:cxn>
              <a:cxn ang="0">
                <a:pos x="connsiteX12862" y="connsiteY12862"/>
              </a:cxn>
              <a:cxn ang="0">
                <a:pos x="connsiteX12863" y="connsiteY12863"/>
              </a:cxn>
              <a:cxn ang="0">
                <a:pos x="connsiteX12864" y="connsiteY12864"/>
              </a:cxn>
              <a:cxn ang="0">
                <a:pos x="connsiteX12865" y="connsiteY12865"/>
              </a:cxn>
              <a:cxn ang="0">
                <a:pos x="connsiteX12866" y="connsiteY12866"/>
              </a:cxn>
              <a:cxn ang="0">
                <a:pos x="connsiteX12867" y="connsiteY12867"/>
              </a:cxn>
              <a:cxn ang="0">
                <a:pos x="connsiteX12868" y="connsiteY12868"/>
              </a:cxn>
              <a:cxn ang="0">
                <a:pos x="connsiteX12869" y="connsiteY12869"/>
              </a:cxn>
              <a:cxn ang="0">
                <a:pos x="connsiteX12870" y="connsiteY12870"/>
              </a:cxn>
              <a:cxn ang="0">
                <a:pos x="connsiteX12871" y="connsiteY12871"/>
              </a:cxn>
              <a:cxn ang="0">
                <a:pos x="connsiteX12872" y="connsiteY12872"/>
              </a:cxn>
              <a:cxn ang="0">
                <a:pos x="connsiteX12873" y="connsiteY12873"/>
              </a:cxn>
              <a:cxn ang="0">
                <a:pos x="connsiteX12874" y="connsiteY12874"/>
              </a:cxn>
              <a:cxn ang="0">
                <a:pos x="connsiteX12875" y="connsiteY12875"/>
              </a:cxn>
              <a:cxn ang="0">
                <a:pos x="connsiteX12876" y="connsiteY12876"/>
              </a:cxn>
              <a:cxn ang="0">
                <a:pos x="connsiteX12877" y="connsiteY12877"/>
              </a:cxn>
              <a:cxn ang="0">
                <a:pos x="connsiteX12878" y="connsiteY12878"/>
              </a:cxn>
              <a:cxn ang="0">
                <a:pos x="connsiteX12879" y="connsiteY12879"/>
              </a:cxn>
              <a:cxn ang="0">
                <a:pos x="connsiteX12880" y="connsiteY12880"/>
              </a:cxn>
              <a:cxn ang="0">
                <a:pos x="connsiteX12881" y="connsiteY12881"/>
              </a:cxn>
              <a:cxn ang="0">
                <a:pos x="connsiteX12882" y="connsiteY12882"/>
              </a:cxn>
              <a:cxn ang="0">
                <a:pos x="connsiteX12883" y="connsiteY12883"/>
              </a:cxn>
              <a:cxn ang="0">
                <a:pos x="connsiteX12884" y="connsiteY12884"/>
              </a:cxn>
              <a:cxn ang="0">
                <a:pos x="connsiteX12885" y="connsiteY12885"/>
              </a:cxn>
              <a:cxn ang="0">
                <a:pos x="connsiteX12886" y="connsiteY12886"/>
              </a:cxn>
              <a:cxn ang="0">
                <a:pos x="connsiteX12887" y="connsiteY12887"/>
              </a:cxn>
              <a:cxn ang="0">
                <a:pos x="connsiteX12888" y="connsiteY12888"/>
              </a:cxn>
              <a:cxn ang="0">
                <a:pos x="connsiteX12889" y="connsiteY12889"/>
              </a:cxn>
              <a:cxn ang="0">
                <a:pos x="connsiteX12890" y="connsiteY12890"/>
              </a:cxn>
              <a:cxn ang="0">
                <a:pos x="connsiteX12891" y="connsiteY12891"/>
              </a:cxn>
              <a:cxn ang="0">
                <a:pos x="connsiteX12892" y="connsiteY12892"/>
              </a:cxn>
              <a:cxn ang="0">
                <a:pos x="connsiteX12893" y="connsiteY12893"/>
              </a:cxn>
              <a:cxn ang="0">
                <a:pos x="connsiteX12894" y="connsiteY12894"/>
              </a:cxn>
              <a:cxn ang="0">
                <a:pos x="connsiteX12895" y="connsiteY12895"/>
              </a:cxn>
              <a:cxn ang="0">
                <a:pos x="connsiteX12896" y="connsiteY12896"/>
              </a:cxn>
              <a:cxn ang="0">
                <a:pos x="connsiteX12897" y="connsiteY12897"/>
              </a:cxn>
              <a:cxn ang="0">
                <a:pos x="connsiteX12898" y="connsiteY12898"/>
              </a:cxn>
              <a:cxn ang="0">
                <a:pos x="connsiteX12899" y="connsiteY12899"/>
              </a:cxn>
              <a:cxn ang="0">
                <a:pos x="connsiteX12900" y="connsiteY12900"/>
              </a:cxn>
              <a:cxn ang="0">
                <a:pos x="connsiteX12901" y="connsiteY12901"/>
              </a:cxn>
              <a:cxn ang="0">
                <a:pos x="connsiteX12902" y="connsiteY12902"/>
              </a:cxn>
              <a:cxn ang="0">
                <a:pos x="connsiteX12903" y="connsiteY12903"/>
              </a:cxn>
              <a:cxn ang="0">
                <a:pos x="connsiteX12904" y="connsiteY12904"/>
              </a:cxn>
              <a:cxn ang="0">
                <a:pos x="connsiteX12905" y="connsiteY12905"/>
              </a:cxn>
              <a:cxn ang="0">
                <a:pos x="connsiteX12906" y="connsiteY12906"/>
              </a:cxn>
              <a:cxn ang="0">
                <a:pos x="connsiteX12907" y="connsiteY12907"/>
              </a:cxn>
              <a:cxn ang="0">
                <a:pos x="connsiteX12908" y="connsiteY12908"/>
              </a:cxn>
              <a:cxn ang="0">
                <a:pos x="connsiteX12909" y="connsiteY12909"/>
              </a:cxn>
              <a:cxn ang="0">
                <a:pos x="connsiteX12910" y="connsiteY12910"/>
              </a:cxn>
              <a:cxn ang="0">
                <a:pos x="connsiteX12911" y="connsiteY12911"/>
              </a:cxn>
              <a:cxn ang="0">
                <a:pos x="connsiteX12912" y="connsiteY12912"/>
              </a:cxn>
              <a:cxn ang="0">
                <a:pos x="connsiteX12913" y="connsiteY12913"/>
              </a:cxn>
              <a:cxn ang="0">
                <a:pos x="connsiteX12914" y="connsiteY12914"/>
              </a:cxn>
              <a:cxn ang="0">
                <a:pos x="connsiteX12915" y="connsiteY12915"/>
              </a:cxn>
              <a:cxn ang="0">
                <a:pos x="connsiteX12916" y="connsiteY12916"/>
              </a:cxn>
              <a:cxn ang="0">
                <a:pos x="connsiteX12917" y="connsiteY12917"/>
              </a:cxn>
              <a:cxn ang="0">
                <a:pos x="connsiteX12918" y="connsiteY12918"/>
              </a:cxn>
              <a:cxn ang="0">
                <a:pos x="connsiteX12919" y="connsiteY12919"/>
              </a:cxn>
              <a:cxn ang="0">
                <a:pos x="connsiteX12920" y="connsiteY12920"/>
              </a:cxn>
              <a:cxn ang="0">
                <a:pos x="connsiteX12921" y="connsiteY12921"/>
              </a:cxn>
              <a:cxn ang="0">
                <a:pos x="connsiteX12922" y="connsiteY12922"/>
              </a:cxn>
              <a:cxn ang="0">
                <a:pos x="connsiteX12923" y="connsiteY12923"/>
              </a:cxn>
              <a:cxn ang="0">
                <a:pos x="connsiteX12924" y="connsiteY12924"/>
              </a:cxn>
              <a:cxn ang="0">
                <a:pos x="connsiteX12925" y="connsiteY12925"/>
              </a:cxn>
              <a:cxn ang="0">
                <a:pos x="connsiteX12926" y="connsiteY12926"/>
              </a:cxn>
              <a:cxn ang="0">
                <a:pos x="connsiteX12927" y="connsiteY12927"/>
              </a:cxn>
              <a:cxn ang="0">
                <a:pos x="connsiteX12928" y="connsiteY12928"/>
              </a:cxn>
              <a:cxn ang="0">
                <a:pos x="connsiteX12929" y="connsiteY12929"/>
              </a:cxn>
              <a:cxn ang="0">
                <a:pos x="connsiteX12930" y="connsiteY12930"/>
              </a:cxn>
              <a:cxn ang="0">
                <a:pos x="connsiteX12931" y="connsiteY12931"/>
              </a:cxn>
              <a:cxn ang="0">
                <a:pos x="connsiteX12932" y="connsiteY12932"/>
              </a:cxn>
              <a:cxn ang="0">
                <a:pos x="connsiteX12933" y="connsiteY12933"/>
              </a:cxn>
              <a:cxn ang="0">
                <a:pos x="connsiteX12934" y="connsiteY12934"/>
              </a:cxn>
              <a:cxn ang="0">
                <a:pos x="connsiteX12935" y="connsiteY12935"/>
              </a:cxn>
              <a:cxn ang="0">
                <a:pos x="connsiteX12936" y="connsiteY12936"/>
              </a:cxn>
              <a:cxn ang="0">
                <a:pos x="connsiteX12937" y="connsiteY12937"/>
              </a:cxn>
              <a:cxn ang="0">
                <a:pos x="connsiteX12938" y="connsiteY12938"/>
              </a:cxn>
              <a:cxn ang="0">
                <a:pos x="connsiteX12939" y="connsiteY12939"/>
              </a:cxn>
              <a:cxn ang="0">
                <a:pos x="connsiteX12940" y="connsiteY12940"/>
              </a:cxn>
              <a:cxn ang="0">
                <a:pos x="connsiteX12941" y="connsiteY12941"/>
              </a:cxn>
              <a:cxn ang="0">
                <a:pos x="connsiteX12942" y="connsiteY12942"/>
              </a:cxn>
              <a:cxn ang="0">
                <a:pos x="connsiteX12943" y="connsiteY12943"/>
              </a:cxn>
              <a:cxn ang="0">
                <a:pos x="connsiteX12944" y="connsiteY12944"/>
              </a:cxn>
              <a:cxn ang="0">
                <a:pos x="connsiteX12945" y="connsiteY12945"/>
              </a:cxn>
              <a:cxn ang="0">
                <a:pos x="connsiteX12946" y="connsiteY12946"/>
              </a:cxn>
              <a:cxn ang="0">
                <a:pos x="connsiteX12947" y="connsiteY12947"/>
              </a:cxn>
              <a:cxn ang="0">
                <a:pos x="connsiteX12948" y="connsiteY12948"/>
              </a:cxn>
              <a:cxn ang="0">
                <a:pos x="connsiteX12949" y="connsiteY12949"/>
              </a:cxn>
              <a:cxn ang="0">
                <a:pos x="connsiteX12950" y="connsiteY12950"/>
              </a:cxn>
              <a:cxn ang="0">
                <a:pos x="connsiteX12951" y="connsiteY12951"/>
              </a:cxn>
              <a:cxn ang="0">
                <a:pos x="connsiteX12952" y="connsiteY12952"/>
              </a:cxn>
              <a:cxn ang="0">
                <a:pos x="connsiteX12953" y="connsiteY12953"/>
              </a:cxn>
              <a:cxn ang="0">
                <a:pos x="connsiteX12954" y="connsiteY12954"/>
              </a:cxn>
              <a:cxn ang="0">
                <a:pos x="connsiteX12955" y="connsiteY12955"/>
              </a:cxn>
              <a:cxn ang="0">
                <a:pos x="connsiteX12956" y="connsiteY12956"/>
              </a:cxn>
              <a:cxn ang="0">
                <a:pos x="connsiteX12957" y="connsiteY12957"/>
              </a:cxn>
              <a:cxn ang="0">
                <a:pos x="connsiteX12958" y="connsiteY12958"/>
              </a:cxn>
              <a:cxn ang="0">
                <a:pos x="connsiteX12959" y="connsiteY12959"/>
              </a:cxn>
              <a:cxn ang="0">
                <a:pos x="connsiteX12960" y="connsiteY12960"/>
              </a:cxn>
              <a:cxn ang="0">
                <a:pos x="connsiteX12961" y="connsiteY12961"/>
              </a:cxn>
              <a:cxn ang="0">
                <a:pos x="connsiteX12962" y="connsiteY12962"/>
              </a:cxn>
              <a:cxn ang="0">
                <a:pos x="connsiteX12963" y="connsiteY12963"/>
              </a:cxn>
              <a:cxn ang="0">
                <a:pos x="connsiteX12964" y="connsiteY12964"/>
              </a:cxn>
              <a:cxn ang="0">
                <a:pos x="connsiteX12965" y="connsiteY12965"/>
              </a:cxn>
              <a:cxn ang="0">
                <a:pos x="connsiteX12966" y="connsiteY12966"/>
              </a:cxn>
              <a:cxn ang="0">
                <a:pos x="connsiteX12967" y="connsiteY12967"/>
              </a:cxn>
              <a:cxn ang="0">
                <a:pos x="connsiteX12968" y="connsiteY12968"/>
              </a:cxn>
              <a:cxn ang="0">
                <a:pos x="connsiteX12969" y="connsiteY12969"/>
              </a:cxn>
              <a:cxn ang="0">
                <a:pos x="connsiteX12970" y="connsiteY12970"/>
              </a:cxn>
              <a:cxn ang="0">
                <a:pos x="connsiteX12971" y="connsiteY12971"/>
              </a:cxn>
              <a:cxn ang="0">
                <a:pos x="connsiteX12972" y="connsiteY12972"/>
              </a:cxn>
              <a:cxn ang="0">
                <a:pos x="connsiteX12973" y="connsiteY12973"/>
              </a:cxn>
              <a:cxn ang="0">
                <a:pos x="connsiteX12974" y="connsiteY12974"/>
              </a:cxn>
              <a:cxn ang="0">
                <a:pos x="connsiteX12975" y="connsiteY12975"/>
              </a:cxn>
              <a:cxn ang="0">
                <a:pos x="connsiteX12976" y="connsiteY12976"/>
              </a:cxn>
              <a:cxn ang="0">
                <a:pos x="connsiteX12977" y="connsiteY12977"/>
              </a:cxn>
              <a:cxn ang="0">
                <a:pos x="connsiteX12978" y="connsiteY12978"/>
              </a:cxn>
              <a:cxn ang="0">
                <a:pos x="connsiteX12979" y="connsiteY12979"/>
              </a:cxn>
              <a:cxn ang="0">
                <a:pos x="connsiteX12980" y="connsiteY12980"/>
              </a:cxn>
              <a:cxn ang="0">
                <a:pos x="connsiteX12981" y="connsiteY12981"/>
              </a:cxn>
              <a:cxn ang="0">
                <a:pos x="connsiteX12982" y="connsiteY12982"/>
              </a:cxn>
              <a:cxn ang="0">
                <a:pos x="connsiteX12983" y="connsiteY12983"/>
              </a:cxn>
              <a:cxn ang="0">
                <a:pos x="connsiteX12984" y="connsiteY12984"/>
              </a:cxn>
              <a:cxn ang="0">
                <a:pos x="connsiteX12985" y="connsiteY12985"/>
              </a:cxn>
              <a:cxn ang="0">
                <a:pos x="connsiteX12986" y="connsiteY12986"/>
              </a:cxn>
              <a:cxn ang="0">
                <a:pos x="connsiteX12987" y="connsiteY12987"/>
              </a:cxn>
              <a:cxn ang="0">
                <a:pos x="connsiteX12988" y="connsiteY12988"/>
              </a:cxn>
              <a:cxn ang="0">
                <a:pos x="connsiteX12989" y="connsiteY12989"/>
              </a:cxn>
              <a:cxn ang="0">
                <a:pos x="connsiteX12990" y="connsiteY12990"/>
              </a:cxn>
              <a:cxn ang="0">
                <a:pos x="connsiteX12991" y="connsiteY12991"/>
              </a:cxn>
              <a:cxn ang="0">
                <a:pos x="connsiteX12992" y="connsiteY12992"/>
              </a:cxn>
              <a:cxn ang="0">
                <a:pos x="connsiteX12993" y="connsiteY12993"/>
              </a:cxn>
              <a:cxn ang="0">
                <a:pos x="connsiteX12994" y="connsiteY12994"/>
              </a:cxn>
              <a:cxn ang="0">
                <a:pos x="connsiteX12995" y="connsiteY12995"/>
              </a:cxn>
              <a:cxn ang="0">
                <a:pos x="connsiteX12996" y="connsiteY12996"/>
              </a:cxn>
              <a:cxn ang="0">
                <a:pos x="connsiteX12997" y="connsiteY12997"/>
              </a:cxn>
              <a:cxn ang="0">
                <a:pos x="connsiteX12998" y="connsiteY12998"/>
              </a:cxn>
              <a:cxn ang="0">
                <a:pos x="connsiteX12999" y="connsiteY12999"/>
              </a:cxn>
              <a:cxn ang="0">
                <a:pos x="connsiteX13000" y="connsiteY13000"/>
              </a:cxn>
              <a:cxn ang="0">
                <a:pos x="connsiteX13001" y="connsiteY13001"/>
              </a:cxn>
              <a:cxn ang="0">
                <a:pos x="connsiteX13002" y="connsiteY13002"/>
              </a:cxn>
              <a:cxn ang="0">
                <a:pos x="connsiteX13003" y="connsiteY13003"/>
              </a:cxn>
              <a:cxn ang="0">
                <a:pos x="connsiteX13004" y="connsiteY13004"/>
              </a:cxn>
              <a:cxn ang="0">
                <a:pos x="connsiteX13005" y="connsiteY13005"/>
              </a:cxn>
              <a:cxn ang="0">
                <a:pos x="connsiteX13006" y="connsiteY13006"/>
              </a:cxn>
              <a:cxn ang="0">
                <a:pos x="connsiteX13007" y="connsiteY13007"/>
              </a:cxn>
              <a:cxn ang="0">
                <a:pos x="connsiteX13008" y="connsiteY13008"/>
              </a:cxn>
              <a:cxn ang="0">
                <a:pos x="connsiteX13009" y="connsiteY13009"/>
              </a:cxn>
              <a:cxn ang="0">
                <a:pos x="connsiteX13010" y="connsiteY13010"/>
              </a:cxn>
              <a:cxn ang="0">
                <a:pos x="connsiteX13011" y="connsiteY13011"/>
              </a:cxn>
              <a:cxn ang="0">
                <a:pos x="connsiteX13012" y="connsiteY13012"/>
              </a:cxn>
              <a:cxn ang="0">
                <a:pos x="connsiteX13013" y="connsiteY13013"/>
              </a:cxn>
              <a:cxn ang="0">
                <a:pos x="connsiteX13014" y="connsiteY13014"/>
              </a:cxn>
              <a:cxn ang="0">
                <a:pos x="connsiteX13015" y="connsiteY13015"/>
              </a:cxn>
              <a:cxn ang="0">
                <a:pos x="connsiteX13016" y="connsiteY13016"/>
              </a:cxn>
              <a:cxn ang="0">
                <a:pos x="connsiteX13017" y="connsiteY13017"/>
              </a:cxn>
              <a:cxn ang="0">
                <a:pos x="connsiteX13018" y="connsiteY13018"/>
              </a:cxn>
              <a:cxn ang="0">
                <a:pos x="connsiteX13019" y="connsiteY13019"/>
              </a:cxn>
              <a:cxn ang="0">
                <a:pos x="connsiteX13020" y="connsiteY13020"/>
              </a:cxn>
              <a:cxn ang="0">
                <a:pos x="connsiteX13021" y="connsiteY13021"/>
              </a:cxn>
              <a:cxn ang="0">
                <a:pos x="connsiteX13022" y="connsiteY13022"/>
              </a:cxn>
              <a:cxn ang="0">
                <a:pos x="connsiteX13023" y="connsiteY13023"/>
              </a:cxn>
              <a:cxn ang="0">
                <a:pos x="connsiteX13024" y="connsiteY13024"/>
              </a:cxn>
              <a:cxn ang="0">
                <a:pos x="connsiteX13025" y="connsiteY13025"/>
              </a:cxn>
              <a:cxn ang="0">
                <a:pos x="connsiteX13026" y="connsiteY13026"/>
              </a:cxn>
              <a:cxn ang="0">
                <a:pos x="connsiteX13027" y="connsiteY13027"/>
              </a:cxn>
              <a:cxn ang="0">
                <a:pos x="connsiteX13028" y="connsiteY13028"/>
              </a:cxn>
              <a:cxn ang="0">
                <a:pos x="connsiteX13029" y="connsiteY13029"/>
              </a:cxn>
              <a:cxn ang="0">
                <a:pos x="connsiteX13030" y="connsiteY13030"/>
              </a:cxn>
              <a:cxn ang="0">
                <a:pos x="connsiteX13031" y="connsiteY13031"/>
              </a:cxn>
              <a:cxn ang="0">
                <a:pos x="connsiteX13032" y="connsiteY13032"/>
              </a:cxn>
              <a:cxn ang="0">
                <a:pos x="connsiteX13033" y="connsiteY13033"/>
              </a:cxn>
              <a:cxn ang="0">
                <a:pos x="connsiteX13034" y="connsiteY13034"/>
              </a:cxn>
              <a:cxn ang="0">
                <a:pos x="connsiteX13035" y="connsiteY13035"/>
              </a:cxn>
              <a:cxn ang="0">
                <a:pos x="connsiteX13036" y="connsiteY13036"/>
              </a:cxn>
              <a:cxn ang="0">
                <a:pos x="connsiteX13037" y="connsiteY13037"/>
              </a:cxn>
              <a:cxn ang="0">
                <a:pos x="connsiteX13038" y="connsiteY13038"/>
              </a:cxn>
              <a:cxn ang="0">
                <a:pos x="connsiteX13039" y="connsiteY13039"/>
              </a:cxn>
              <a:cxn ang="0">
                <a:pos x="connsiteX13040" y="connsiteY13040"/>
              </a:cxn>
              <a:cxn ang="0">
                <a:pos x="connsiteX13041" y="connsiteY13041"/>
              </a:cxn>
              <a:cxn ang="0">
                <a:pos x="connsiteX13042" y="connsiteY13042"/>
              </a:cxn>
              <a:cxn ang="0">
                <a:pos x="connsiteX13043" y="connsiteY13043"/>
              </a:cxn>
              <a:cxn ang="0">
                <a:pos x="connsiteX13044" y="connsiteY13044"/>
              </a:cxn>
              <a:cxn ang="0">
                <a:pos x="connsiteX13045" y="connsiteY13045"/>
              </a:cxn>
              <a:cxn ang="0">
                <a:pos x="connsiteX13046" y="connsiteY13046"/>
              </a:cxn>
              <a:cxn ang="0">
                <a:pos x="connsiteX13047" y="connsiteY13047"/>
              </a:cxn>
              <a:cxn ang="0">
                <a:pos x="connsiteX13048" y="connsiteY13048"/>
              </a:cxn>
              <a:cxn ang="0">
                <a:pos x="connsiteX13049" y="connsiteY13049"/>
              </a:cxn>
              <a:cxn ang="0">
                <a:pos x="connsiteX13050" y="connsiteY13050"/>
              </a:cxn>
              <a:cxn ang="0">
                <a:pos x="connsiteX13051" y="connsiteY13051"/>
              </a:cxn>
              <a:cxn ang="0">
                <a:pos x="connsiteX13052" y="connsiteY13052"/>
              </a:cxn>
              <a:cxn ang="0">
                <a:pos x="connsiteX13053" y="connsiteY13053"/>
              </a:cxn>
              <a:cxn ang="0">
                <a:pos x="connsiteX13054" y="connsiteY13054"/>
              </a:cxn>
              <a:cxn ang="0">
                <a:pos x="connsiteX13055" y="connsiteY13055"/>
              </a:cxn>
              <a:cxn ang="0">
                <a:pos x="connsiteX13056" y="connsiteY13056"/>
              </a:cxn>
              <a:cxn ang="0">
                <a:pos x="connsiteX13057" y="connsiteY13057"/>
              </a:cxn>
              <a:cxn ang="0">
                <a:pos x="connsiteX13058" y="connsiteY13058"/>
              </a:cxn>
              <a:cxn ang="0">
                <a:pos x="connsiteX13059" y="connsiteY13059"/>
              </a:cxn>
              <a:cxn ang="0">
                <a:pos x="connsiteX13060" y="connsiteY13060"/>
              </a:cxn>
              <a:cxn ang="0">
                <a:pos x="connsiteX13061" y="connsiteY13061"/>
              </a:cxn>
              <a:cxn ang="0">
                <a:pos x="connsiteX13062" y="connsiteY13062"/>
              </a:cxn>
              <a:cxn ang="0">
                <a:pos x="connsiteX13063" y="connsiteY13063"/>
              </a:cxn>
              <a:cxn ang="0">
                <a:pos x="connsiteX13064" y="connsiteY13064"/>
              </a:cxn>
              <a:cxn ang="0">
                <a:pos x="connsiteX13065" y="connsiteY13065"/>
              </a:cxn>
              <a:cxn ang="0">
                <a:pos x="connsiteX13066" y="connsiteY13066"/>
              </a:cxn>
              <a:cxn ang="0">
                <a:pos x="connsiteX13067" y="connsiteY13067"/>
              </a:cxn>
              <a:cxn ang="0">
                <a:pos x="connsiteX13068" y="connsiteY13068"/>
              </a:cxn>
              <a:cxn ang="0">
                <a:pos x="connsiteX13069" y="connsiteY13069"/>
              </a:cxn>
              <a:cxn ang="0">
                <a:pos x="connsiteX13070" y="connsiteY13070"/>
              </a:cxn>
              <a:cxn ang="0">
                <a:pos x="connsiteX13071" y="connsiteY13071"/>
              </a:cxn>
              <a:cxn ang="0">
                <a:pos x="connsiteX13072" y="connsiteY13072"/>
              </a:cxn>
              <a:cxn ang="0">
                <a:pos x="connsiteX13073" y="connsiteY13073"/>
              </a:cxn>
              <a:cxn ang="0">
                <a:pos x="connsiteX13074" y="connsiteY13074"/>
              </a:cxn>
              <a:cxn ang="0">
                <a:pos x="connsiteX13075" y="connsiteY13075"/>
              </a:cxn>
              <a:cxn ang="0">
                <a:pos x="connsiteX13076" y="connsiteY13076"/>
              </a:cxn>
              <a:cxn ang="0">
                <a:pos x="connsiteX13077" y="connsiteY13077"/>
              </a:cxn>
              <a:cxn ang="0">
                <a:pos x="connsiteX13078" y="connsiteY13078"/>
              </a:cxn>
              <a:cxn ang="0">
                <a:pos x="connsiteX13079" y="connsiteY13079"/>
              </a:cxn>
              <a:cxn ang="0">
                <a:pos x="connsiteX13080" y="connsiteY13080"/>
              </a:cxn>
              <a:cxn ang="0">
                <a:pos x="connsiteX13081" y="connsiteY13081"/>
              </a:cxn>
              <a:cxn ang="0">
                <a:pos x="connsiteX13082" y="connsiteY13082"/>
              </a:cxn>
              <a:cxn ang="0">
                <a:pos x="connsiteX13083" y="connsiteY13083"/>
              </a:cxn>
              <a:cxn ang="0">
                <a:pos x="connsiteX13084" y="connsiteY13084"/>
              </a:cxn>
              <a:cxn ang="0">
                <a:pos x="connsiteX13085" y="connsiteY13085"/>
              </a:cxn>
              <a:cxn ang="0">
                <a:pos x="connsiteX13086" y="connsiteY13086"/>
              </a:cxn>
              <a:cxn ang="0">
                <a:pos x="connsiteX13087" y="connsiteY13087"/>
              </a:cxn>
              <a:cxn ang="0">
                <a:pos x="connsiteX13088" y="connsiteY13088"/>
              </a:cxn>
              <a:cxn ang="0">
                <a:pos x="connsiteX13089" y="connsiteY13089"/>
              </a:cxn>
              <a:cxn ang="0">
                <a:pos x="connsiteX13090" y="connsiteY13090"/>
              </a:cxn>
              <a:cxn ang="0">
                <a:pos x="connsiteX13091" y="connsiteY13091"/>
              </a:cxn>
              <a:cxn ang="0">
                <a:pos x="connsiteX13092" y="connsiteY13092"/>
              </a:cxn>
              <a:cxn ang="0">
                <a:pos x="connsiteX13093" y="connsiteY13093"/>
              </a:cxn>
              <a:cxn ang="0">
                <a:pos x="connsiteX13094" y="connsiteY13094"/>
              </a:cxn>
              <a:cxn ang="0">
                <a:pos x="connsiteX13095" y="connsiteY13095"/>
              </a:cxn>
              <a:cxn ang="0">
                <a:pos x="connsiteX13096" y="connsiteY13096"/>
              </a:cxn>
              <a:cxn ang="0">
                <a:pos x="connsiteX13097" y="connsiteY13097"/>
              </a:cxn>
              <a:cxn ang="0">
                <a:pos x="connsiteX13098" y="connsiteY13098"/>
              </a:cxn>
              <a:cxn ang="0">
                <a:pos x="connsiteX13099" y="connsiteY13099"/>
              </a:cxn>
              <a:cxn ang="0">
                <a:pos x="connsiteX13100" y="connsiteY13100"/>
              </a:cxn>
              <a:cxn ang="0">
                <a:pos x="connsiteX13101" y="connsiteY13101"/>
              </a:cxn>
              <a:cxn ang="0">
                <a:pos x="connsiteX13102" y="connsiteY13102"/>
              </a:cxn>
              <a:cxn ang="0">
                <a:pos x="connsiteX13103" y="connsiteY13103"/>
              </a:cxn>
              <a:cxn ang="0">
                <a:pos x="connsiteX13104" y="connsiteY13104"/>
              </a:cxn>
              <a:cxn ang="0">
                <a:pos x="connsiteX13105" y="connsiteY13105"/>
              </a:cxn>
              <a:cxn ang="0">
                <a:pos x="connsiteX13106" y="connsiteY13106"/>
              </a:cxn>
              <a:cxn ang="0">
                <a:pos x="connsiteX13107" y="connsiteY13107"/>
              </a:cxn>
              <a:cxn ang="0">
                <a:pos x="connsiteX13108" y="connsiteY13108"/>
              </a:cxn>
              <a:cxn ang="0">
                <a:pos x="connsiteX13109" y="connsiteY13109"/>
              </a:cxn>
              <a:cxn ang="0">
                <a:pos x="connsiteX13110" y="connsiteY13110"/>
              </a:cxn>
              <a:cxn ang="0">
                <a:pos x="connsiteX13111" y="connsiteY13111"/>
              </a:cxn>
              <a:cxn ang="0">
                <a:pos x="connsiteX13112" y="connsiteY13112"/>
              </a:cxn>
              <a:cxn ang="0">
                <a:pos x="connsiteX13113" y="connsiteY13113"/>
              </a:cxn>
              <a:cxn ang="0">
                <a:pos x="connsiteX13114" y="connsiteY13114"/>
              </a:cxn>
              <a:cxn ang="0">
                <a:pos x="connsiteX13115" y="connsiteY13115"/>
              </a:cxn>
              <a:cxn ang="0">
                <a:pos x="connsiteX13116" y="connsiteY13116"/>
              </a:cxn>
              <a:cxn ang="0">
                <a:pos x="connsiteX13117" y="connsiteY13117"/>
              </a:cxn>
              <a:cxn ang="0">
                <a:pos x="connsiteX13118" y="connsiteY13118"/>
              </a:cxn>
              <a:cxn ang="0">
                <a:pos x="connsiteX13119" y="connsiteY13119"/>
              </a:cxn>
              <a:cxn ang="0">
                <a:pos x="connsiteX13120" y="connsiteY13120"/>
              </a:cxn>
              <a:cxn ang="0">
                <a:pos x="connsiteX13121" y="connsiteY13121"/>
              </a:cxn>
              <a:cxn ang="0">
                <a:pos x="connsiteX13122" y="connsiteY13122"/>
              </a:cxn>
              <a:cxn ang="0">
                <a:pos x="connsiteX13123" y="connsiteY13123"/>
              </a:cxn>
              <a:cxn ang="0">
                <a:pos x="connsiteX13124" y="connsiteY13124"/>
              </a:cxn>
              <a:cxn ang="0">
                <a:pos x="connsiteX13125" y="connsiteY13125"/>
              </a:cxn>
              <a:cxn ang="0">
                <a:pos x="connsiteX13126" y="connsiteY13126"/>
              </a:cxn>
              <a:cxn ang="0">
                <a:pos x="connsiteX13127" y="connsiteY13127"/>
              </a:cxn>
              <a:cxn ang="0">
                <a:pos x="connsiteX13128" y="connsiteY13128"/>
              </a:cxn>
              <a:cxn ang="0">
                <a:pos x="connsiteX13129" y="connsiteY13129"/>
              </a:cxn>
              <a:cxn ang="0">
                <a:pos x="connsiteX13130" y="connsiteY13130"/>
              </a:cxn>
              <a:cxn ang="0">
                <a:pos x="connsiteX13131" y="connsiteY13131"/>
              </a:cxn>
              <a:cxn ang="0">
                <a:pos x="connsiteX13132" y="connsiteY13132"/>
              </a:cxn>
              <a:cxn ang="0">
                <a:pos x="connsiteX13133" y="connsiteY13133"/>
              </a:cxn>
              <a:cxn ang="0">
                <a:pos x="connsiteX13134" y="connsiteY13134"/>
              </a:cxn>
              <a:cxn ang="0">
                <a:pos x="connsiteX13135" y="connsiteY13135"/>
              </a:cxn>
              <a:cxn ang="0">
                <a:pos x="connsiteX13136" y="connsiteY13136"/>
              </a:cxn>
              <a:cxn ang="0">
                <a:pos x="connsiteX13137" y="connsiteY13137"/>
              </a:cxn>
              <a:cxn ang="0">
                <a:pos x="connsiteX13138" y="connsiteY13138"/>
              </a:cxn>
              <a:cxn ang="0">
                <a:pos x="connsiteX13139" y="connsiteY13139"/>
              </a:cxn>
              <a:cxn ang="0">
                <a:pos x="connsiteX13140" y="connsiteY13140"/>
              </a:cxn>
              <a:cxn ang="0">
                <a:pos x="connsiteX13141" y="connsiteY13141"/>
              </a:cxn>
              <a:cxn ang="0">
                <a:pos x="connsiteX13142" y="connsiteY13142"/>
              </a:cxn>
              <a:cxn ang="0">
                <a:pos x="connsiteX13143" y="connsiteY13143"/>
              </a:cxn>
              <a:cxn ang="0">
                <a:pos x="connsiteX13144" y="connsiteY13144"/>
              </a:cxn>
              <a:cxn ang="0">
                <a:pos x="connsiteX13145" y="connsiteY13145"/>
              </a:cxn>
              <a:cxn ang="0">
                <a:pos x="connsiteX13146" y="connsiteY13146"/>
              </a:cxn>
              <a:cxn ang="0">
                <a:pos x="connsiteX13147" y="connsiteY13147"/>
              </a:cxn>
              <a:cxn ang="0">
                <a:pos x="connsiteX13148" y="connsiteY13148"/>
              </a:cxn>
              <a:cxn ang="0">
                <a:pos x="connsiteX13149" y="connsiteY13149"/>
              </a:cxn>
              <a:cxn ang="0">
                <a:pos x="connsiteX13150" y="connsiteY13150"/>
              </a:cxn>
              <a:cxn ang="0">
                <a:pos x="connsiteX13151" y="connsiteY13151"/>
              </a:cxn>
              <a:cxn ang="0">
                <a:pos x="connsiteX13152" y="connsiteY13152"/>
              </a:cxn>
              <a:cxn ang="0">
                <a:pos x="connsiteX13153" y="connsiteY13153"/>
              </a:cxn>
              <a:cxn ang="0">
                <a:pos x="connsiteX13154" y="connsiteY13154"/>
              </a:cxn>
              <a:cxn ang="0">
                <a:pos x="connsiteX13155" y="connsiteY13155"/>
              </a:cxn>
              <a:cxn ang="0">
                <a:pos x="connsiteX13156" y="connsiteY13156"/>
              </a:cxn>
              <a:cxn ang="0">
                <a:pos x="connsiteX13157" y="connsiteY13157"/>
              </a:cxn>
              <a:cxn ang="0">
                <a:pos x="connsiteX13158" y="connsiteY13158"/>
              </a:cxn>
              <a:cxn ang="0">
                <a:pos x="connsiteX13159" y="connsiteY13159"/>
              </a:cxn>
              <a:cxn ang="0">
                <a:pos x="connsiteX13160" y="connsiteY13160"/>
              </a:cxn>
              <a:cxn ang="0">
                <a:pos x="connsiteX13161" y="connsiteY13161"/>
              </a:cxn>
              <a:cxn ang="0">
                <a:pos x="connsiteX13162" y="connsiteY13162"/>
              </a:cxn>
              <a:cxn ang="0">
                <a:pos x="connsiteX13163" y="connsiteY13163"/>
              </a:cxn>
              <a:cxn ang="0">
                <a:pos x="connsiteX13164" y="connsiteY13164"/>
              </a:cxn>
              <a:cxn ang="0">
                <a:pos x="connsiteX13165" y="connsiteY13165"/>
              </a:cxn>
              <a:cxn ang="0">
                <a:pos x="connsiteX13166" y="connsiteY13166"/>
              </a:cxn>
              <a:cxn ang="0">
                <a:pos x="connsiteX13167" y="connsiteY13167"/>
              </a:cxn>
              <a:cxn ang="0">
                <a:pos x="connsiteX13168" y="connsiteY13168"/>
              </a:cxn>
              <a:cxn ang="0">
                <a:pos x="connsiteX13169" y="connsiteY13169"/>
              </a:cxn>
              <a:cxn ang="0">
                <a:pos x="connsiteX13170" y="connsiteY13170"/>
              </a:cxn>
              <a:cxn ang="0">
                <a:pos x="connsiteX13171" y="connsiteY13171"/>
              </a:cxn>
              <a:cxn ang="0">
                <a:pos x="connsiteX13172" y="connsiteY13172"/>
              </a:cxn>
              <a:cxn ang="0">
                <a:pos x="connsiteX13173" y="connsiteY13173"/>
              </a:cxn>
              <a:cxn ang="0">
                <a:pos x="connsiteX13174" y="connsiteY13174"/>
              </a:cxn>
              <a:cxn ang="0">
                <a:pos x="connsiteX13175" y="connsiteY13175"/>
              </a:cxn>
              <a:cxn ang="0">
                <a:pos x="connsiteX13176" y="connsiteY13176"/>
              </a:cxn>
              <a:cxn ang="0">
                <a:pos x="connsiteX13177" y="connsiteY13177"/>
              </a:cxn>
              <a:cxn ang="0">
                <a:pos x="connsiteX13178" y="connsiteY13178"/>
              </a:cxn>
              <a:cxn ang="0">
                <a:pos x="connsiteX13179" y="connsiteY13179"/>
              </a:cxn>
              <a:cxn ang="0">
                <a:pos x="connsiteX13180" y="connsiteY13180"/>
              </a:cxn>
              <a:cxn ang="0">
                <a:pos x="connsiteX13181" y="connsiteY13181"/>
              </a:cxn>
              <a:cxn ang="0">
                <a:pos x="connsiteX13182" y="connsiteY13182"/>
              </a:cxn>
              <a:cxn ang="0">
                <a:pos x="connsiteX13183" y="connsiteY13183"/>
              </a:cxn>
              <a:cxn ang="0">
                <a:pos x="connsiteX13184" y="connsiteY13184"/>
              </a:cxn>
              <a:cxn ang="0">
                <a:pos x="connsiteX13185" y="connsiteY13185"/>
              </a:cxn>
              <a:cxn ang="0">
                <a:pos x="connsiteX13186" y="connsiteY13186"/>
              </a:cxn>
              <a:cxn ang="0">
                <a:pos x="connsiteX13187" y="connsiteY13187"/>
              </a:cxn>
              <a:cxn ang="0">
                <a:pos x="connsiteX13188" y="connsiteY13188"/>
              </a:cxn>
              <a:cxn ang="0">
                <a:pos x="connsiteX13189" y="connsiteY13189"/>
              </a:cxn>
              <a:cxn ang="0">
                <a:pos x="connsiteX13190" y="connsiteY13190"/>
              </a:cxn>
              <a:cxn ang="0">
                <a:pos x="connsiteX13191" y="connsiteY13191"/>
              </a:cxn>
              <a:cxn ang="0">
                <a:pos x="connsiteX13192" y="connsiteY13192"/>
              </a:cxn>
              <a:cxn ang="0">
                <a:pos x="connsiteX13193" y="connsiteY13193"/>
              </a:cxn>
              <a:cxn ang="0">
                <a:pos x="connsiteX13194" y="connsiteY13194"/>
              </a:cxn>
              <a:cxn ang="0">
                <a:pos x="connsiteX13195" y="connsiteY13195"/>
              </a:cxn>
              <a:cxn ang="0">
                <a:pos x="connsiteX13196" y="connsiteY13196"/>
              </a:cxn>
              <a:cxn ang="0">
                <a:pos x="connsiteX13197" y="connsiteY13197"/>
              </a:cxn>
              <a:cxn ang="0">
                <a:pos x="connsiteX13198" y="connsiteY13198"/>
              </a:cxn>
              <a:cxn ang="0">
                <a:pos x="connsiteX13199" y="connsiteY13199"/>
              </a:cxn>
              <a:cxn ang="0">
                <a:pos x="connsiteX13200" y="connsiteY13200"/>
              </a:cxn>
              <a:cxn ang="0">
                <a:pos x="connsiteX13201" y="connsiteY13201"/>
              </a:cxn>
              <a:cxn ang="0">
                <a:pos x="connsiteX13202" y="connsiteY13202"/>
              </a:cxn>
              <a:cxn ang="0">
                <a:pos x="connsiteX13203" y="connsiteY13203"/>
              </a:cxn>
              <a:cxn ang="0">
                <a:pos x="connsiteX13204" y="connsiteY13204"/>
              </a:cxn>
              <a:cxn ang="0">
                <a:pos x="connsiteX13205" y="connsiteY13205"/>
              </a:cxn>
              <a:cxn ang="0">
                <a:pos x="connsiteX13206" y="connsiteY13206"/>
              </a:cxn>
              <a:cxn ang="0">
                <a:pos x="connsiteX13207" y="connsiteY13207"/>
              </a:cxn>
              <a:cxn ang="0">
                <a:pos x="connsiteX13208" y="connsiteY13208"/>
              </a:cxn>
              <a:cxn ang="0">
                <a:pos x="connsiteX13209" y="connsiteY13209"/>
              </a:cxn>
              <a:cxn ang="0">
                <a:pos x="connsiteX13210" y="connsiteY13210"/>
              </a:cxn>
              <a:cxn ang="0">
                <a:pos x="connsiteX13211" y="connsiteY13211"/>
              </a:cxn>
              <a:cxn ang="0">
                <a:pos x="connsiteX13212" y="connsiteY13212"/>
              </a:cxn>
              <a:cxn ang="0">
                <a:pos x="connsiteX13213" y="connsiteY13213"/>
              </a:cxn>
              <a:cxn ang="0">
                <a:pos x="connsiteX13214" y="connsiteY13214"/>
              </a:cxn>
              <a:cxn ang="0">
                <a:pos x="connsiteX13215" y="connsiteY13215"/>
              </a:cxn>
              <a:cxn ang="0">
                <a:pos x="connsiteX13216" y="connsiteY13216"/>
              </a:cxn>
              <a:cxn ang="0">
                <a:pos x="connsiteX13217" y="connsiteY13217"/>
              </a:cxn>
              <a:cxn ang="0">
                <a:pos x="connsiteX13218" y="connsiteY13218"/>
              </a:cxn>
              <a:cxn ang="0">
                <a:pos x="connsiteX13219" y="connsiteY13219"/>
              </a:cxn>
              <a:cxn ang="0">
                <a:pos x="connsiteX13220" y="connsiteY13220"/>
              </a:cxn>
              <a:cxn ang="0">
                <a:pos x="connsiteX13221" y="connsiteY13221"/>
              </a:cxn>
              <a:cxn ang="0">
                <a:pos x="connsiteX13222" y="connsiteY13222"/>
              </a:cxn>
              <a:cxn ang="0">
                <a:pos x="connsiteX13223" y="connsiteY13223"/>
              </a:cxn>
              <a:cxn ang="0">
                <a:pos x="connsiteX13224" y="connsiteY13224"/>
              </a:cxn>
              <a:cxn ang="0">
                <a:pos x="connsiteX13225" y="connsiteY13225"/>
              </a:cxn>
              <a:cxn ang="0">
                <a:pos x="connsiteX13226" y="connsiteY13226"/>
              </a:cxn>
              <a:cxn ang="0">
                <a:pos x="connsiteX13227" y="connsiteY13227"/>
              </a:cxn>
              <a:cxn ang="0">
                <a:pos x="connsiteX13228" y="connsiteY13228"/>
              </a:cxn>
              <a:cxn ang="0">
                <a:pos x="connsiteX13229" y="connsiteY13229"/>
              </a:cxn>
              <a:cxn ang="0">
                <a:pos x="connsiteX13230" y="connsiteY13230"/>
              </a:cxn>
              <a:cxn ang="0">
                <a:pos x="connsiteX13231" y="connsiteY13231"/>
              </a:cxn>
              <a:cxn ang="0">
                <a:pos x="connsiteX13232" y="connsiteY13232"/>
              </a:cxn>
              <a:cxn ang="0">
                <a:pos x="connsiteX13233" y="connsiteY13233"/>
              </a:cxn>
              <a:cxn ang="0">
                <a:pos x="connsiteX13234" y="connsiteY13234"/>
              </a:cxn>
              <a:cxn ang="0">
                <a:pos x="connsiteX13235" y="connsiteY13235"/>
              </a:cxn>
              <a:cxn ang="0">
                <a:pos x="connsiteX13236" y="connsiteY13236"/>
              </a:cxn>
              <a:cxn ang="0">
                <a:pos x="connsiteX13237" y="connsiteY13237"/>
              </a:cxn>
              <a:cxn ang="0">
                <a:pos x="connsiteX13238" y="connsiteY13238"/>
              </a:cxn>
              <a:cxn ang="0">
                <a:pos x="connsiteX13239" y="connsiteY13239"/>
              </a:cxn>
              <a:cxn ang="0">
                <a:pos x="connsiteX13240" y="connsiteY13240"/>
              </a:cxn>
              <a:cxn ang="0">
                <a:pos x="connsiteX13241" y="connsiteY13241"/>
              </a:cxn>
              <a:cxn ang="0">
                <a:pos x="connsiteX13242" y="connsiteY13242"/>
              </a:cxn>
              <a:cxn ang="0">
                <a:pos x="connsiteX13243" y="connsiteY13243"/>
              </a:cxn>
              <a:cxn ang="0">
                <a:pos x="connsiteX13244" y="connsiteY13244"/>
              </a:cxn>
              <a:cxn ang="0">
                <a:pos x="connsiteX13245" y="connsiteY13245"/>
              </a:cxn>
              <a:cxn ang="0">
                <a:pos x="connsiteX13246" y="connsiteY13246"/>
              </a:cxn>
              <a:cxn ang="0">
                <a:pos x="connsiteX13247" y="connsiteY13247"/>
              </a:cxn>
              <a:cxn ang="0">
                <a:pos x="connsiteX13248" y="connsiteY13248"/>
              </a:cxn>
              <a:cxn ang="0">
                <a:pos x="connsiteX13249" y="connsiteY13249"/>
              </a:cxn>
              <a:cxn ang="0">
                <a:pos x="connsiteX13250" y="connsiteY13250"/>
              </a:cxn>
              <a:cxn ang="0">
                <a:pos x="connsiteX13251" y="connsiteY13251"/>
              </a:cxn>
              <a:cxn ang="0">
                <a:pos x="connsiteX13252" y="connsiteY13252"/>
              </a:cxn>
              <a:cxn ang="0">
                <a:pos x="connsiteX13253" y="connsiteY13253"/>
              </a:cxn>
              <a:cxn ang="0">
                <a:pos x="connsiteX13254" y="connsiteY13254"/>
              </a:cxn>
              <a:cxn ang="0">
                <a:pos x="connsiteX13255" y="connsiteY13255"/>
              </a:cxn>
              <a:cxn ang="0">
                <a:pos x="connsiteX13256" y="connsiteY13256"/>
              </a:cxn>
              <a:cxn ang="0">
                <a:pos x="connsiteX13257" y="connsiteY13257"/>
              </a:cxn>
              <a:cxn ang="0">
                <a:pos x="connsiteX13258" y="connsiteY13258"/>
              </a:cxn>
              <a:cxn ang="0">
                <a:pos x="connsiteX13259" y="connsiteY13259"/>
              </a:cxn>
              <a:cxn ang="0">
                <a:pos x="connsiteX13260" y="connsiteY13260"/>
              </a:cxn>
              <a:cxn ang="0">
                <a:pos x="connsiteX13261" y="connsiteY13261"/>
              </a:cxn>
              <a:cxn ang="0">
                <a:pos x="connsiteX13262" y="connsiteY13262"/>
              </a:cxn>
              <a:cxn ang="0">
                <a:pos x="connsiteX13263" y="connsiteY13263"/>
              </a:cxn>
              <a:cxn ang="0">
                <a:pos x="connsiteX13264" y="connsiteY13264"/>
              </a:cxn>
              <a:cxn ang="0">
                <a:pos x="connsiteX13265" y="connsiteY13265"/>
              </a:cxn>
              <a:cxn ang="0">
                <a:pos x="connsiteX13266" y="connsiteY13266"/>
              </a:cxn>
              <a:cxn ang="0">
                <a:pos x="connsiteX13267" y="connsiteY13267"/>
              </a:cxn>
              <a:cxn ang="0">
                <a:pos x="connsiteX13268" y="connsiteY13268"/>
              </a:cxn>
              <a:cxn ang="0">
                <a:pos x="connsiteX13269" y="connsiteY13269"/>
              </a:cxn>
              <a:cxn ang="0">
                <a:pos x="connsiteX13270" y="connsiteY13270"/>
              </a:cxn>
              <a:cxn ang="0">
                <a:pos x="connsiteX13271" y="connsiteY13271"/>
              </a:cxn>
              <a:cxn ang="0">
                <a:pos x="connsiteX13272" y="connsiteY13272"/>
              </a:cxn>
              <a:cxn ang="0">
                <a:pos x="connsiteX13273" y="connsiteY13273"/>
              </a:cxn>
              <a:cxn ang="0">
                <a:pos x="connsiteX13274" y="connsiteY13274"/>
              </a:cxn>
              <a:cxn ang="0">
                <a:pos x="connsiteX13275" y="connsiteY13275"/>
              </a:cxn>
              <a:cxn ang="0">
                <a:pos x="connsiteX13276" y="connsiteY13276"/>
              </a:cxn>
              <a:cxn ang="0">
                <a:pos x="connsiteX13277" y="connsiteY13277"/>
              </a:cxn>
              <a:cxn ang="0">
                <a:pos x="connsiteX13278" y="connsiteY13278"/>
              </a:cxn>
              <a:cxn ang="0">
                <a:pos x="connsiteX13279" y="connsiteY13279"/>
              </a:cxn>
              <a:cxn ang="0">
                <a:pos x="connsiteX13280" y="connsiteY13280"/>
              </a:cxn>
              <a:cxn ang="0">
                <a:pos x="connsiteX13281" y="connsiteY13281"/>
              </a:cxn>
              <a:cxn ang="0">
                <a:pos x="connsiteX13282" y="connsiteY13282"/>
              </a:cxn>
              <a:cxn ang="0">
                <a:pos x="connsiteX13283" y="connsiteY13283"/>
              </a:cxn>
              <a:cxn ang="0">
                <a:pos x="connsiteX13284" y="connsiteY13284"/>
              </a:cxn>
              <a:cxn ang="0">
                <a:pos x="connsiteX13285" y="connsiteY13285"/>
              </a:cxn>
              <a:cxn ang="0">
                <a:pos x="connsiteX13286" y="connsiteY13286"/>
              </a:cxn>
              <a:cxn ang="0">
                <a:pos x="connsiteX13287" y="connsiteY13287"/>
              </a:cxn>
              <a:cxn ang="0">
                <a:pos x="connsiteX13288" y="connsiteY13288"/>
              </a:cxn>
              <a:cxn ang="0">
                <a:pos x="connsiteX13289" y="connsiteY13289"/>
              </a:cxn>
              <a:cxn ang="0">
                <a:pos x="connsiteX13290" y="connsiteY13290"/>
              </a:cxn>
              <a:cxn ang="0">
                <a:pos x="connsiteX13291" y="connsiteY13291"/>
              </a:cxn>
              <a:cxn ang="0">
                <a:pos x="connsiteX13292" y="connsiteY13292"/>
              </a:cxn>
              <a:cxn ang="0">
                <a:pos x="connsiteX13293" y="connsiteY13293"/>
              </a:cxn>
              <a:cxn ang="0">
                <a:pos x="connsiteX13294" y="connsiteY13294"/>
              </a:cxn>
              <a:cxn ang="0">
                <a:pos x="connsiteX13295" y="connsiteY13295"/>
              </a:cxn>
              <a:cxn ang="0">
                <a:pos x="connsiteX13296" y="connsiteY13296"/>
              </a:cxn>
              <a:cxn ang="0">
                <a:pos x="connsiteX13297" y="connsiteY13297"/>
              </a:cxn>
              <a:cxn ang="0">
                <a:pos x="connsiteX13298" y="connsiteY13298"/>
              </a:cxn>
              <a:cxn ang="0">
                <a:pos x="connsiteX13299" y="connsiteY13299"/>
              </a:cxn>
              <a:cxn ang="0">
                <a:pos x="connsiteX13300" y="connsiteY13300"/>
              </a:cxn>
              <a:cxn ang="0">
                <a:pos x="connsiteX13301" y="connsiteY13301"/>
              </a:cxn>
              <a:cxn ang="0">
                <a:pos x="connsiteX13302" y="connsiteY13302"/>
              </a:cxn>
              <a:cxn ang="0">
                <a:pos x="connsiteX13303" y="connsiteY13303"/>
              </a:cxn>
              <a:cxn ang="0">
                <a:pos x="connsiteX13304" y="connsiteY13304"/>
              </a:cxn>
              <a:cxn ang="0">
                <a:pos x="connsiteX13305" y="connsiteY13305"/>
              </a:cxn>
              <a:cxn ang="0">
                <a:pos x="connsiteX13306" y="connsiteY13306"/>
              </a:cxn>
              <a:cxn ang="0">
                <a:pos x="connsiteX13307" y="connsiteY13307"/>
              </a:cxn>
              <a:cxn ang="0">
                <a:pos x="connsiteX13308" y="connsiteY13308"/>
              </a:cxn>
              <a:cxn ang="0">
                <a:pos x="connsiteX13309" y="connsiteY13309"/>
              </a:cxn>
              <a:cxn ang="0">
                <a:pos x="connsiteX13310" y="connsiteY13310"/>
              </a:cxn>
              <a:cxn ang="0">
                <a:pos x="connsiteX13311" y="connsiteY13311"/>
              </a:cxn>
              <a:cxn ang="0">
                <a:pos x="connsiteX13312" y="connsiteY13312"/>
              </a:cxn>
              <a:cxn ang="0">
                <a:pos x="connsiteX13313" y="connsiteY13313"/>
              </a:cxn>
              <a:cxn ang="0">
                <a:pos x="connsiteX13314" y="connsiteY13314"/>
              </a:cxn>
              <a:cxn ang="0">
                <a:pos x="connsiteX13315" y="connsiteY13315"/>
              </a:cxn>
              <a:cxn ang="0">
                <a:pos x="connsiteX13316" y="connsiteY13316"/>
              </a:cxn>
              <a:cxn ang="0">
                <a:pos x="connsiteX13317" y="connsiteY13317"/>
              </a:cxn>
              <a:cxn ang="0">
                <a:pos x="connsiteX13318" y="connsiteY13318"/>
              </a:cxn>
              <a:cxn ang="0">
                <a:pos x="connsiteX13319" y="connsiteY13319"/>
              </a:cxn>
              <a:cxn ang="0">
                <a:pos x="connsiteX13320" y="connsiteY13320"/>
              </a:cxn>
              <a:cxn ang="0">
                <a:pos x="connsiteX13321" y="connsiteY13321"/>
              </a:cxn>
              <a:cxn ang="0">
                <a:pos x="connsiteX13322" y="connsiteY13322"/>
              </a:cxn>
              <a:cxn ang="0">
                <a:pos x="connsiteX13323" y="connsiteY13323"/>
              </a:cxn>
              <a:cxn ang="0">
                <a:pos x="connsiteX13324" y="connsiteY13324"/>
              </a:cxn>
              <a:cxn ang="0">
                <a:pos x="connsiteX13325" y="connsiteY13325"/>
              </a:cxn>
              <a:cxn ang="0">
                <a:pos x="connsiteX13326" y="connsiteY13326"/>
              </a:cxn>
              <a:cxn ang="0">
                <a:pos x="connsiteX13327" y="connsiteY13327"/>
              </a:cxn>
              <a:cxn ang="0">
                <a:pos x="connsiteX13328" y="connsiteY13328"/>
              </a:cxn>
              <a:cxn ang="0">
                <a:pos x="connsiteX13329" y="connsiteY13329"/>
              </a:cxn>
              <a:cxn ang="0">
                <a:pos x="connsiteX13330" y="connsiteY13330"/>
              </a:cxn>
              <a:cxn ang="0">
                <a:pos x="connsiteX13331" y="connsiteY13331"/>
              </a:cxn>
              <a:cxn ang="0">
                <a:pos x="connsiteX13332" y="connsiteY13332"/>
              </a:cxn>
              <a:cxn ang="0">
                <a:pos x="connsiteX13333" y="connsiteY13333"/>
              </a:cxn>
              <a:cxn ang="0">
                <a:pos x="connsiteX13334" y="connsiteY13334"/>
              </a:cxn>
              <a:cxn ang="0">
                <a:pos x="connsiteX13335" y="connsiteY13335"/>
              </a:cxn>
              <a:cxn ang="0">
                <a:pos x="connsiteX13336" y="connsiteY13336"/>
              </a:cxn>
              <a:cxn ang="0">
                <a:pos x="connsiteX13337" y="connsiteY13337"/>
              </a:cxn>
              <a:cxn ang="0">
                <a:pos x="connsiteX13338" y="connsiteY13338"/>
              </a:cxn>
              <a:cxn ang="0">
                <a:pos x="connsiteX13339" y="connsiteY13339"/>
              </a:cxn>
              <a:cxn ang="0">
                <a:pos x="connsiteX13340" y="connsiteY13340"/>
              </a:cxn>
              <a:cxn ang="0">
                <a:pos x="connsiteX13341" y="connsiteY13341"/>
              </a:cxn>
              <a:cxn ang="0">
                <a:pos x="connsiteX13342" y="connsiteY13342"/>
              </a:cxn>
              <a:cxn ang="0">
                <a:pos x="connsiteX13343" y="connsiteY13343"/>
              </a:cxn>
              <a:cxn ang="0">
                <a:pos x="connsiteX13344" y="connsiteY13344"/>
              </a:cxn>
              <a:cxn ang="0">
                <a:pos x="connsiteX13345" y="connsiteY13345"/>
              </a:cxn>
              <a:cxn ang="0">
                <a:pos x="connsiteX13346" y="connsiteY13346"/>
              </a:cxn>
              <a:cxn ang="0">
                <a:pos x="connsiteX13347" y="connsiteY13347"/>
              </a:cxn>
              <a:cxn ang="0">
                <a:pos x="connsiteX13348" y="connsiteY13348"/>
              </a:cxn>
              <a:cxn ang="0">
                <a:pos x="connsiteX13349" y="connsiteY13349"/>
              </a:cxn>
              <a:cxn ang="0">
                <a:pos x="connsiteX13350" y="connsiteY13350"/>
              </a:cxn>
              <a:cxn ang="0">
                <a:pos x="connsiteX13351" y="connsiteY13351"/>
              </a:cxn>
              <a:cxn ang="0">
                <a:pos x="connsiteX13352" y="connsiteY13352"/>
              </a:cxn>
              <a:cxn ang="0">
                <a:pos x="connsiteX13353" y="connsiteY13353"/>
              </a:cxn>
              <a:cxn ang="0">
                <a:pos x="connsiteX13354" y="connsiteY13354"/>
              </a:cxn>
              <a:cxn ang="0">
                <a:pos x="connsiteX13355" y="connsiteY13355"/>
              </a:cxn>
              <a:cxn ang="0">
                <a:pos x="connsiteX13356" y="connsiteY13356"/>
              </a:cxn>
              <a:cxn ang="0">
                <a:pos x="connsiteX13357" y="connsiteY13357"/>
              </a:cxn>
              <a:cxn ang="0">
                <a:pos x="connsiteX13358" y="connsiteY13358"/>
              </a:cxn>
              <a:cxn ang="0">
                <a:pos x="connsiteX13359" y="connsiteY13359"/>
              </a:cxn>
              <a:cxn ang="0">
                <a:pos x="connsiteX13360" y="connsiteY13360"/>
              </a:cxn>
              <a:cxn ang="0">
                <a:pos x="connsiteX13361" y="connsiteY13361"/>
              </a:cxn>
              <a:cxn ang="0">
                <a:pos x="connsiteX13362" y="connsiteY13362"/>
              </a:cxn>
              <a:cxn ang="0">
                <a:pos x="connsiteX13363" y="connsiteY13363"/>
              </a:cxn>
              <a:cxn ang="0">
                <a:pos x="connsiteX13364" y="connsiteY13364"/>
              </a:cxn>
              <a:cxn ang="0">
                <a:pos x="connsiteX13365" y="connsiteY13365"/>
              </a:cxn>
              <a:cxn ang="0">
                <a:pos x="connsiteX13366" y="connsiteY13366"/>
              </a:cxn>
              <a:cxn ang="0">
                <a:pos x="connsiteX13367" y="connsiteY13367"/>
              </a:cxn>
              <a:cxn ang="0">
                <a:pos x="connsiteX13368" y="connsiteY13368"/>
              </a:cxn>
              <a:cxn ang="0">
                <a:pos x="connsiteX13369" y="connsiteY13369"/>
              </a:cxn>
              <a:cxn ang="0">
                <a:pos x="connsiteX13370" y="connsiteY13370"/>
              </a:cxn>
              <a:cxn ang="0">
                <a:pos x="connsiteX13371" y="connsiteY13371"/>
              </a:cxn>
              <a:cxn ang="0">
                <a:pos x="connsiteX13372" y="connsiteY13372"/>
              </a:cxn>
              <a:cxn ang="0">
                <a:pos x="connsiteX13373" y="connsiteY13373"/>
              </a:cxn>
              <a:cxn ang="0">
                <a:pos x="connsiteX13374" y="connsiteY13374"/>
              </a:cxn>
              <a:cxn ang="0">
                <a:pos x="connsiteX13375" y="connsiteY13375"/>
              </a:cxn>
              <a:cxn ang="0">
                <a:pos x="connsiteX13376" y="connsiteY13376"/>
              </a:cxn>
              <a:cxn ang="0">
                <a:pos x="connsiteX13377" y="connsiteY13377"/>
              </a:cxn>
              <a:cxn ang="0">
                <a:pos x="connsiteX13378" y="connsiteY13378"/>
              </a:cxn>
              <a:cxn ang="0">
                <a:pos x="connsiteX13379" y="connsiteY13379"/>
              </a:cxn>
              <a:cxn ang="0">
                <a:pos x="connsiteX13380" y="connsiteY13380"/>
              </a:cxn>
              <a:cxn ang="0">
                <a:pos x="connsiteX13381" y="connsiteY13381"/>
              </a:cxn>
              <a:cxn ang="0">
                <a:pos x="connsiteX13382" y="connsiteY13382"/>
              </a:cxn>
              <a:cxn ang="0">
                <a:pos x="connsiteX13383" y="connsiteY13383"/>
              </a:cxn>
              <a:cxn ang="0">
                <a:pos x="connsiteX13384" y="connsiteY13384"/>
              </a:cxn>
              <a:cxn ang="0">
                <a:pos x="connsiteX13385" y="connsiteY13385"/>
              </a:cxn>
              <a:cxn ang="0">
                <a:pos x="connsiteX13386" y="connsiteY13386"/>
              </a:cxn>
              <a:cxn ang="0">
                <a:pos x="connsiteX13387" y="connsiteY13387"/>
              </a:cxn>
              <a:cxn ang="0">
                <a:pos x="connsiteX13388" y="connsiteY13388"/>
              </a:cxn>
              <a:cxn ang="0">
                <a:pos x="connsiteX13389" y="connsiteY13389"/>
              </a:cxn>
              <a:cxn ang="0">
                <a:pos x="connsiteX13390" y="connsiteY13390"/>
              </a:cxn>
              <a:cxn ang="0">
                <a:pos x="connsiteX13391" y="connsiteY13391"/>
              </a:cxn>
              <a:cxn ang="0">
                <a:pos x="connsiteX13392" y="connsiteY13392"/>
              </a:cxn>
              <a:cxn ang="0">
                <a:pos x="connsiteX13393" y="connsiteY13393"/>
              </a:cxn>
              <a:cxn ang="0">
                <a:pos x="connsiteX13394" y="connsiteY13394"/>
              </a:cxn>
              <a:cxn ang="0">
                <a:pos x="connsiteX13395" y="connsiteY13395"/>
              </a:cxn>
              <a:cxn ang="0">
                <a:pos x="connsiteX13396" y="connsiteY13396"/>
              </a:cxn>
              <a:cxn ang="0">
                <a:pos x="connsiteX13397" y="connsiteY13397"/>
              </a:cxn>
              <a:cxn ang="0">
                <a:pos x="connsiteX13398" y="connsiteY13398"/>
              </a:cxn>
              <a:cxn ang="0">
                <a:pos x="connsiteX13399" y="connsiteY13399"/>
              </a:cxn>
              <a:cxn ang="0">
                <a:pos x="connsiteX13400" y="connsiteY13400"/>
              </a:cxn>
              <a:cxn ang="0">
                <a:pos x="connsiteX13401" y="connsiteY13401"/>
              </a:cxn>
              <a:cxn ang="0">
                <a:pos x="connsiteX13402" y="connsiteY13402"/>
              </a:cxn>
              <a:cxn ang="0">
                <a:pos x="connsiteX13403" y="connsiteY13403"/>
              </a:cxn>
              <a:cxn ang="0">
                <a:pos x="connsiteX13404" y="connsiteY13404"/>
              </a:cxn>
              <a:cxn ang="0">
                <a:pos x="connsiteX13405" y="connsiteY13405"/>
              </a:cxn>
              <a:cxn ang="0">
                <a:pos x="connsiteX13406" y="connsiteY13406"/>
              </a:cxn>
              <a:cxn ang="0">
                <a:pos x="connsiteX13407" y="connsiteY13407"/>
              </a:cxn>
              <a:cxn ang="0">
                <a:pos x="connsiteX13408" y="connsiteY13408"/>
              </a:cxn>
              <a:cxn ang="0">
                <a:pos x="connsiteX13409" y="connsiteY13409"/>
              </a:cxn>
              <a:cxn ang="0">
                <a:pos x="connsiteX13410" y="connsiteY13410"/>
              </a:cxn>
              <a:cxn ang="0">
                <a:pos x="connsiteX13411" y="connsiteY13411"/>
              </a:cxn>
              <a:cxn ang="0">
                <a:pos x="connsiteX13412" y="connsiteY13412"/>
              </a:cxn>
              <a:cxn ang="0">
                <a:pos x="connsiteX13413" y="connsiteY13413"/>
              </a:cxn>
              <a:cxn ang="0">
                <a:pos x="connsiteX13414" y="connsiteY13414"/>
              </a:cxn>
              <a:cxn ang="0">
                <a:pos x="connsiteX13415" y="connsiteY13415"/>
              </a:cxn>
              <a:cxn ang="0">
                <a:pos x="connsiteX13416" y="connsiteY13416"/>
              </a:cxn>
              <a:cxn ang="0">
                <a:pos x="connsiteX13417" y="connsiteY13417"/>
              </a:cxn>
              <a:cxn ang="0">
                <a:pos x="connsiteX13418" y="connsiteY13418"/>
              </a:cxn>
              <a:cxn ang="0">
                <a:pos x="connsiteX13419" y="connsiteY13419"/>
              </a:cxn>
              <a:cxn ang="0">
                <a:pos x="connsiteX13420" y="connsiteY13420"/>
              </a:cxn>
              <a:cxn ang="0">
                <a:pos x="connsiteX13421" y="connsiteY13421"/>
              </a:cxn>
              <a:cxn ang="0">
                <a:pos x="connsiteX13422" y="connsiteY13422"/>
              </a:cxn>
              <a:cxn ang="0">
                <a:pos x="connsiteX13423" y="connsiteY13423"/>
              </a:cxn>
              <a:cxn ang="0">
                <a:pos x="connsiteX13424" y="connsiteY13424"/>
              </a:cxn>
              <a:cxn ang="0">
                <a:pos x="connsiteX13425" y="connsiteY13425"/>
              </a:cxn>
              <a:cxn ang="0">
                <a:pos x="connsiteX13426" y="connsiteY13426"/>
              </a:cxn>
              <a:cxn ang="0">
                <a:pos x="connsiteX13427" y="connsiteY13427"/>
              </a:cxn>
              <a:cxn ang="0">
                <a:pos x="connsiteX13428" y="connsiteY13428"/>
              </a:cxn>
              <a:cxn ang="0">
                <a:pos x="connsiteX13429" y="connsiteY13429"/>
              </a:cxn>
              <a:cxn ang="0">
                <a:pos x="connsiteX13430" y="connsiteY13430"/>
              </a:cxn>
              <a:cxn ang="0">
                <a:pos x="connsiteX13431" y="connsiteY13431"/>
              </a:cxn>
              <a:cxn ang="0">
                <a:pos x="connsiteX13432" y="connsiteY13432"/>
              </a:cxn>
              <a:cxn ang="0">
                <a:pos x="connsiteX13433" y="connsiteY13433"/>
              </a:cxn>
              <a:cxn ang="0">
                <a:pos x="connsiteX13434" y="connsiteY13434"/>
              </a:cxn>
              <a:cxn ang="0">
                <a:pos x="connsiteX13435" y="connsiteY13435"/>
              </a:cxn>
              <a:cxn ang="0">
                <a:pos x="connsiteX13436" y="connsiteY13436"/>
              </a:cxn>
              <a:cxn ang="0">
                <a:pos x="connsiteX13437" y="connsiteY13437"/>
              </a:cxn>
              <a:cxn ang="0">
                <a:pos x="connsiteX13438" y="connsiteY13438"/>
              </a:cxn>
              <a:cxn ang="0">
                <a:pos x="connsiteX13439" y="connsiteY13439"/>
              </a:cxn>
              <a:cxn ang="0">
                <a:pos x="connsiteX13440" y="connsiteY13440"/>
              </a:cxn>
              <a:cxn ang="0">
                <a:pos x="connsiteX13441" y="connsiteY13441"/>
              </a:cxn>
              <a:cxn ang="0">
                <a:pos x="connsiteX13442" y="connsiteY13442"/>
              </a:cxn>
              <a:cxn ang="0">
                <a:pos x="connsiteX13443" y="connsiteY13443"/>
              </a:cxn>
              <a:cxn ang="0">
                <a:pos x="connsiteX13444" y="connsiteY13444"/>
              </a:cxn>
              <a:cxn ang="0">
                <a:pos x="connsiteX13445" y="connsiteY13445"/>
              </a:cxn>
              <a:cxn ang="0">
                <a:pos x="connsiteX13446" y="connsiteY13446"/>
              </a:cxn>
              <a:cxn ang="0">
                <a:pos x="connsiteX13447" y="connsiteY13447"/>
              </a:cxn>
              <a:cxn ang="0">
                <a:pos x="connsiteX13448" y="connsiteY13448"/>
              </a:cxn>
              <a:cxn ang="0">
                <a:pos x="connsiteX13449" y="connsiteY13449"/>
              </a:cxn>
              <a:cxn ang="0">
                <a:pos x="connsiteX13450" y="connsiteY13450"/>
              </a:cxn>
              <a:cxn ang="0">
                <a:pos x="connsiteX13451" y="connsiteY13451"/>
              </a:cxn>
              <a:cxn ang="0">
                <a:pos x="connsiteX13452" y="connsiteY13452"/>
              </a:cxn>
              <a:cxn ang="0">
                <a:pos x="connsiteX13453" y="connsiteY13453"/>
              </a:cxn>
              <a:cxn ang="0">
                <a:pos x="connsiteX13454" y="connsiteY13454"/>
              </a:cxn>
              <a:cxn ang="0">
                <a:pos x="connsiteX13455" y="connsiteY13455"/>
              </a:cxn>
              <a:cxn ang="0">
                <a:pos x="connsiteX13456" y="connsiteY13456"/>
              </a:cxn>
              <a:cxn ang="0">
                <a:pos x="connsiteX13457" y="connsiteY13457"/>
              </a:cxn>
              <a:cxn ang="0">
                <a:pos x="connsiteX13458" y="connsiteY13458"/>
              </a:cxn>
              <a:cxn ang="0">
                <a:pos x="connsiteX13459" y="connsiteY13459"/>
              </a:cxn>
              <a:cxn ang="0">
                <a:pos x="connsiteX13460" y="connsiteY13460"/>
              </a:cxn>
              <a:cxn ang="0">
                <a:pos x="connsiteX13461" y="connsiteY13461"/>
              </a:cxn>
              <a:cxn ang="0">
                <a:pos x="connsiteX13462" y="connsiteY13462"/>
              </a:cxn>
              <a:cxn ang="0">
                <a:pos x="connsiteX13463" y="connsiteY13463"/>
              </a:cxn>
              <a:cxn ang="0">
                <a:pos x="connsiteX13464" y="connsiteY13464"/>
              </a:cxn>
              <a:cxn ang="0">
                <a:pos x="connsiteX13465" y="connsiteY13465"/>
              </a:cxn>
              <a:cxn ang="0">
                <a:pos x="connsiteX13466" y="connsiteY13466"/>
              </a:cxn>
              <a:cxn ang="0">
                <a:pos x="connsiteX13467" y="connsiteY13467"/>
              </a:cxn>
              <a:cxn ang="0">
                <a:pos x="connsiteX13468" y="connsiteY13468"/>
              </a:cxn>
              <a:cxn ang="0">
                <a:pos x="connsiteX13469" y="connsiteY13469"/>
              </a:cxn>
              <a:cxn ang="0">
                <a:pos x="connsiteX13470" y="connsiteY13470"/>
              </a:cxn>
              <a:cxn ang="0">
                <a:pos x="connsiteX13471" y="connsiteY13471"/>
              </a:cxn>
              <a:cxn ang="0">
                <a:pos x="connsiteX13472" y="connsiteY13472"/>
              </a:cxn>
              <a:cxn ang="0">
                <a:pos x="connsiteX13473" y="connsiteY13473"/>
              </a:cxn>
              <a:cxn ang="0">
                <a:pos x="connsiteX13474" y="connsiteY13474"/>
              </a:cxn>
              <a:cxn ang="0">
                <a:pos x="connsiteX13475" y="connsiteY13475"/>
              </a:cxn>
              <a:cxn ang="0">
                <a:pos x="connsiteX13476" y="connsiteY13476"/>
              </a:cxn>
              <a:cxn ang="0">
                <a:pos x="connsiteX13477" y="connsiteY13477"/>
              </a:cxn>
              <a:cxn ang="0">
                <a:pos x="connsiteX13478" y="connsiteY13478"/>
              </a:cxn>
              <a:cxn ang="0">
                <a:pos x="connsiteX13479" y="connsiteY13479"/>
              </a:cxn>
              <a:cxn ang="0">
                <a:pos x="connsiteX13480" y="connsiteY13480"/>
              </a:cxn>
              <a:cxn ang="0">
                <a:pos x="connsiteX13481" y="connsiteY13481"/>
              </a:cxn>
              <a:cxn ang="0">
                <a:pos x="connsiteX13482" y="connsiteY13482"/>
              </a:cxn>
              <a:cxn ang="0">
                <a:pos x="connsiteX13483" y="connsiteY13483"/>
              </a:cxn>
              <a:cxn ang="0">
                <a:pos x="connsiteX13484" y="connsiteY13484"/>
              </a:cxn>
              <a:cxn ang="0">
                <a:pos x="connsiteX13485" y="connsiteY13485"/>
              </a:cxn>
              <a:cxn ang="0">
                <a:pos x="connsiteX13486" y="connsiteY13486"/>
              </a:cxn>
              <a:cxn ang="0">
                <a:pos x="connsiteX13487" y="connsiteY13487"/>
              </a:cxn>
              <a:cxn ang="0">
                <a:pos x="connsiteX13488" y="connsiteY13488"/>
              </a:cxn>
              <a:cxn ang="0">
                <a:pos x="connsiteX13489" y="connsiteY13489"/>
              </a:cxn>
              <a:cxn ang="0">
                <a:pos x="connsiteX13490" y="connsiteY13490"/>
              </a:cxn>
              <a:cxn ang="0">
                <a:pos x="connsiteX13491" y="connsiteY13491"/>
              </a:cxn>
              <a:cxn ang="0">
                <a:pos x="connsiteX13492" y="connsiteY13492"/>
              </a:cxn>
              <a:cxn ang="0">
                <a:pos x="connsiteX13493" y="connsiteY13493"/>
              </a:cxn>
              <a:cxn ang="0">
                <a:pos x="connsiteX13494" y="connsiteY13494"/>
              </a:cxn>
              <a:cxn ang="0">
                <a:pos x="connsiteX13495" y="connsiteY13495"/>
              </a:cxn>
              <a:cxn ang="0">
                <a:pos x="connsiteX13496" y="connsiteY13496"/>
              </a:cxn>
              <a:cxn ang="0">
                <a:pos x="connsiteX13497" y="connsiteY13497"/>
              </a:cxn>
              <a:cxn ang="0">
                <a:pos x="connsiteX13498" y="connsiteY13498"/>
              </a:cxn>
              <a:cxn ang="0">
                <a:pos x="connsiteX13499" y="connsiteY13499"/>
              </a:cxn>
              <a:cxn ang="0">
                <a:pos x="connsiteX13500" y="connsiteY13500"/>
              </a:cxn>
              <a:cxn ang="0">
                <a:pos x="connsiteX13501" y="connsiteY13501"/>
              </a:cxn>
              <a:cxn ang="0">
                <a:pos x="connsiteX13502" y="connsiteY13502"/>
              </a:cxn>
              <a:cxn ang="0">
                <a:pos x="connsiteX13503" y="connsiteY13503"/>
              </a:cxn>
              <a:cxn ang="0">
                <a:pos x="connsiteX13504" y="connsiteY13504"/>
              </a:cxn>
              <a:cxn ang="0">
                <a:pos x="connsiteX13505" y="connsiteY13505"/>
              </a:cxn>
              <a:cxn ang="0">
                <a:pos x="connsiteX13506" y="connsiteY13506"/>
              </a:cxn>
              <a:cxn ang="0">
                <a:pos x="connsiteX13507" y="connsiteY13507"/>
              </a:cxn>
              <a:cxn ang="0">
                <a:pos x="connsiteX13508" y="connsiteY13508"/>
              </a:cxn>
              <a:cxn ang="0">
                <a:pos x="connsiteX13509" y="connsiteY13509"/>
              </a:cxn>
              <a:cxn ang="0">
                <a:pos x="connsiteX13510" y="connsiteY13510"/>
              </a:cxn>
              <a:cxn ang="0">
                <a:pos x="connsiteX13511" y="connsiteY13511"/>
              </a:cxn>
              <a:cxn ang="0">
                <a:pos x="connsiteX13512" y="connsiteY13512"/>
              </a:cxn>
              <a:cxn ang="0">
                <a:pos x="connsiteX13513" y="connsiteY13513"/>
              </a:cxn>
              <a:cxn ang="0">
                <a:pos x="connsiteX13514" y="connsiteY13514"/>
              </a:cxn>
              <a:cxn ang="0">
                <a:pos x="connsiteX13515" y="connsiteY13515"/>
              </a:cxn>
              <a:cxn ang="0">
                <a:pos x="connsiteX13516" y="connsiteY13516"/>
              </a:cxn>
              <a:cxn ang="0">
                <a:pos x="connsiteX13517" y="connsiteY13517"/>
              </a:cxn>
              <a:cxn ang="0">
                <a:pos x="connsiteX13518" y="connsiteY13518"/>
              </a:cxn>
              <a:cxn ang="0">
                <a:pos x="connsiteX13519" y="connsiteY13519"/>
              </a:cxn>
              <a:cxn ang="0">
                <a:pos x="connsiteX13520" y="connsiteY13520"/>
              </a:cxn>
              <a:cxn ang="0">
                <a:pos x="connsiteX13521" y="connsiteY13521"/>
              </a:cxn>
              <a:cxn ang="0">
                <a:pos x="connsiteX13522" y="connsiteY13522"/>
              </a:cxn>
              <a:cxn ang="0">
                <a:pos x="connsiteX13523" y="connsiteY13523"/>
              </a:cxn>
              <a:cxn ang="0">
                <a:pos x="connsiteX13524" y="connsiteY13524"/>
              </a:cxn>
              <a:cxn ang="0">
                <a:pos x="connsiteX13525" y="connsiteY13525"/>
              </a:cxn>
              <a:cxn ang="0">
                <a:pos x="connsiteX13526" y="connsiteY13526"/>
              </a:cxn>
              <a:cxn ang="0">
                <a:pos x="connsiteX13527" y="connsiteY13527"/>
              </a:cxn>
              <a:cxn ang="0">
                <a:pos x="connsiteX13528" y="connsiteY13528"/>
              </a:cxn>
              <a:cxn ang="0">
                <a:pos x="connsiteX13529" y="connsiteY13529"/>
              </a:cxn>
              <a:cxn ang="0">
                <a:pos x="connsiteX13530" y="connsiteY13530"/>
              </a:cxn>
              <a:cxn ang="0">
                <a:pos x="connsiteX13531" y="connsiteY13531"/>
              </a:cxn>
              <a:cxn ang="0">
                <a:pos x="connsiteX13532" y="connsiteY13532"/>
              </a:cxn>
              <a:cxn ang="0">
                <a:pos x="connsiteX13533" y="connsiteY13533"/>
              </a:cxn>
              <a:cxn ang="0">
                <a:pos x="connsiteX13534" y="connsiteY13534"/>
              </a:cxn>
              <a:cxn ang="0">
                <a:pos x="connsiteX13535" y="connsiteY13535"/>
              </a:cxn>
              <a:cxn ang="0">
                <a:pos x="connsiteX13536" y="connsiteY13536"/>
              </a:cxn>
              <a:cxn ang="0">
                <a:pos x="connsiteX13537" y="connsiteY13537"/>
              </a:cxn>
              <a:cxn ang="0">
                <a:pos x="connsiteX13538" y="connsiteY13538"/>
              </a:cxn>
              <a:cxn ang="0">
                <a:pos x="connsiteX13539" y="connsiteY13539"/>
              </a:cxn>
              <a:cxn ang="0">
                <a:pos x="connsiteX13540" y="connsiteY13540"/>
              </a:cxn>
              <a:cxn ang="0">
                <a:pos x="connsiteX13541" y="connsiteY13541"/>
              </a:cxn>
              <a:cxn ang="0">
                <a:pos x="connsiteX13542" y="connsiteY13542"/>
              </a:cxn>
              <a:cxn ang="0">
                <a:pos x="connsiteX13543" y="connsiteY13543"/>
              </a:cxn>
              <a:cxn ang="0">
                <a:pos x="connsiteX13544" y="connsiteY13544"/>
              </a:cxn>
              <a:cxn ang="0">
                <a:pos x="connsiteX13545" y="connsiteY13545"/>
              </a:cxn>
              <a:cxn ang="0">
                <a:pos x="connsiteX13546" y="connsiteY13546"/>
              </a:cxn>
            </a:cxnLst>
            <a:rect l="l" t="t" r="r" b="b"/>
            <a:pathLst>
              <a:path w="5286365" h="6857999">
                <a:moveTo>
                  <a:pt x="696911" y="6818305"/>
                </a:moveTo>
                <a:lnTo>
                  <a:pt x="700102" y="6820664"/>
                </a:lnTo>
                <a:lnTo>
                  <a:pt x="703294" y="6822629"/>
                </a:lnTo>
                <a:lnTo>
                  <a:pt x="709278" y="6826560"/>
                </a:lnTo>
                <a:lnTo>
                  <a:pt x="721247" y="6832850"/>
                </a:lnTo>
                <a:lnTo>
                  <a:pt x="725236" y="6835601"/>
                </a:lnTo>
                <a:lnTo>
                  <a:pt x="726832" y="6837174"/>
                </a:lnTo>
                <a:lnTo>
                  <a:pt x="728029" y="6838353"/>
                </a:lnTo>
                <a:lnTo>
                  <a:pt x="728029" y="6839532"/>
                </a:lnTo>
                <a:lnTo>
                  <a:pt x="728029" y="6841105"/>
                </a:lnTo>
                <a:lnTo>
                  <a:pt x="726433" y="6843070"/>
                </a:lnTo>
                <a:lnTo>
                  <a:pt x="724837" y="6844642"/>
                </a:lnTo>
                <a:lnTo>
                  <a:pt x="725236" y="6847001"/>
                </a:lnTo>
                <a:lnTo>
                  <a:pt x="726832" y="6848573"/>
                </a:lnTo>
                <a:lnTo>
                  <a:pt x="728827" y="6850146"/>
                </a:lnTo>
                <a:lnTo>
                  <a:pt x="731221" y="6850539"/>
                </a:lnTo>
                <a:lnTo>
                  <a:pt x="734013" y="6850932"/>
                </a:lnTo>
                <a:lnTo>
                  <a:pt x="736806" y="6850932"/>
                </a:lnTo>
                <a:lnTo>
                  <a:pt x="743189" y="6850146"/>
                </a:lnTo>
                <a:lnTo>
                  <a:pt x="749174" y="6848180"/>
                </a:lnTo>
                <a:lnTo>
                  <a:pt x="751567" y="6846608"/>
                </a:lnTo>
                <a:lnTo>
                  <a:pt x="753562" y="6845035"/>
                </a:lnTo>
                <a:lnTo>
                  <a:pt x="755557" y="6843463"/>
                </a:lnTo>
                <a:lnTo>
                  <a:pt x="756754" y="6842284"/>
                </a:lnTo>
                <a:lnTo>
                  <a:pt x="757153" y="6840318"/>
                </a:lnTo>
                <a:lnTo>
                  <a:pt x="756754" y="6838746"/>
                </a:lnTo>
                <a:lnTo>
                  <a:pt x="758748" y="6839139"/>
                </a:lnTo>
                <a:lnTo>
                  <a:pt x="760344" y="6839532"/>
                </a:lnTo>
                <a:lnTo>
                  <a:pt x="761541" y="6840711"/>
                </a:lnTo>
                <a:lnTo>
                  <a:pt x="762339" y="6841498"/>
                </a:lnTo>
                <a:lnTo>
                  <a:pt x="763536" y="6844642"/>
                </a:lnTo>
                <a:lnTo>
                  <a:pt x="764334" y="6847787"/>
                </a:lnTo>
                <a:lnTo>
                  <a:pt x="765132" y="6850539"/>
                </a:lnTo>
                <a:lnTo>
                  <a:pt x="766728" y="6852897"/>
                </a:lnTo>
                <a:lnTo>
                  <a:pt x="767924" y="6854077"/>
                </a:lnTo>
                <a:lnTo>
                  <a:pt x="769121" y="6854470"/>
                </a:lnTo>
                <a:lnTo>
                  <a:pt x="771116" y="6855256"/>
                </a:lnTo>
                <a:lnTo>
                  <a:pt x="767126" y="6854470"/>
                </a:lnTo>
                <a:lnTo>
                  <a:pt x="761541" y="6854470"/>
                </a:lnTo>
                <a:lnTo>
                  <a:pt x="756754" y="6855256"/>
                </a:lnTo>
                <a:lnTo>
                  <a:pt x="751567" y="6856435"/>
                </a:lnTo>
                <a:lnTo>
                  <a:pt x="748077" y="6857999"/>
                </a:lnTo>
                <a:lnTo>
                  <a:pt x="713302" y="6857999"/>
                </a:lnTo>
                <a:lnTo>
                  <a:pt x="712071" y="6854470"/>
                </a:lnTo>
                <a:lnTo>
                  <a:pt x="708879" y="6841498"/>
                </a:lnTo>
                <a:lnTo>
                  <a:pt x="706087" y="6835208"/>
                </a:lnTo>
                <a:lnTo>
                  <a:pt x="703693" y="6829312"/>
                </a:lnTo>
                <a:lnTo>
                  <a:pt x="700501" y="6823415"/>
                </a:lnTo>
                <a:close/>
                <a:moveTo>
                  <a:pt x="4561320" y="6670669"/>
                </a:moveTo>
                <a:lnTo>
                  <a:pt x="4563343" y="6671061"/>
                </a:lnTo>
                <a:lnTo>
                  <a:pt x="4565368" y="6671453"/>
                </a:lnTo>
                <a:lnTo>
                  <a:pt x="4567390" y="6673022"/>
                </a:lnTo>
                <a:lnTo>
                  <a:pt x="4571031" y="6675768"/>
                </a:lnTo>
                <a:lnTo>
                  <a:pt x="4573865" y="6678513"/>
                </a:lnTo>
                <a:lnTo>
                  <a:pt x="4577102" y="6680867"/>
                </a:lnTo>
                <a:lnTo>
                  <a:pt x="4578315" y="6681651"/>
                </a:lnTo>
                <a:lnTo>
                  <a:pt x="4579529" y="6682043"/>
                </a:lnTo>
                <a:lnTo>
                  <a:pt x="4580743" y="6681651"/>
                </a:lnTo>
                <a:lnTo>
                  <a:pt x="4581553" y="6680474"/>
                </a:lnTo>
                <a:lnTo>
                  <a:pt x="4582766" y="6678905"/>
                </a:lnTo>
                <a:lnTo>
                  <a:pt x="4583576" y="6676552"/>
                </a:lnTo>
                <a:lnTo>
                  <a:pt x="4588028" y="6678513"/>
                </a:lnTo>
                <a:lnTo>
                  <a:pt x="4591265" y="6680474"/>
                </a:lnTo>
                <a:lnTo>
                  <a:pt x="4594502" y="6683612"/>
                </a:lnTo>
                <a:lnTo>
                  <a:pt x="4596929" y="6687142"/>
                </a:lnTo>
                <a:lnTo>
                  <a:pt x="4598548" y="6690280"/>
                </a:lnTo>
                <a:lnTo>
                  <a:pt x="4600166" y="6694594"/>
                </a:lnTo>
                <a:lnTo>
                  <a:pt x="4600572" y="6698908"/>
                </a:lnTo>
                <a:lnTo>
                  <a:pt x="4600572" y="6704007"/>
                </a:lnTo>
                <a:lnTo>
                  <a:pt x="4593286" y="6701262"/>
                </a:lnTo>
                <a:lnTo>
                  <a:pt x="4586813" y="6697732"/>
                </a:lnTo>
                <a:lnTo>
                  <a:pt x="4580743" y="6694594"/>
                </a:lnTo>
                <a:lnTo>
                  <a:pt x="4575079" y="6690280"/>
                </a:lnTo>
                <a:lnTo>
                  <a:pt x="4570626" y="6686357"/>
                </a:lnTo>
                <a:lnTo>
                  <a:pt x="4565772" y="6681651"/>
                </a:lnTo>
                <a:lnTo>
                  <a:pt x="4562131" y="6676552"/>
                </a:lnTo>
                <a:lnTo>
                  <a:pt x="4559297" y="6671061"/>
                </a:lnTo>
                <a:close/>
                <a:moveTo>
                  <a:pt x="1562099" y="6659555"/>
                </a:moveTo>
                <a:lnTo>
                  <a:pt x="1559370" y="6665383"/>
                </a:lnTo>
                <a:lnTo>
                  <a:pt x="1556640" y="6671989"/>
                </a:lnTo>
                <a:lnTo>
                  <a:pt x="1554301" y="6678594"/>
                </a:lnTo>
                <a:lnTo>
                  <a:pt x="1552351" y="6685588"/>
                </a:lnTo>
                <a:lnTo>
                  <a:pt x="1550792" y="6692582"/>
                </a:lnTo>
                <a:lnTo>
                  <a:pt x="1549232" y="6699964"/>
                </a:lnTo>
                <a:lnTo>
                  <a:pt x="1548452" y="6707347"/>
                </a:lnTo>
                <a:lnTo>
                  <a:pt x="1548062" y="6715118"/>
                </a:lnTo>
                <a:lnTo>
                  <a:pt x="1545333" y="6713175"/>
                </a:lnTo>
                <a:lnTo>
                  <a:pt x="1543383" y="6710067"/>
                </a:lnTo>
                <a:lnTo>
                  <a:pt x="1541824" y="6706570"/>
                </a:lnTo>
                <a:lnTo>
                  <a:pt x="1541044" y="6702684"/>
                </a:lnTo>
                <a:lnTo>
                  <a:pt x="1539874" y="6698410"/>
                </a:lnTo>
                <a:lnTo>
                  <a:pt x="1539874" y="6694136"/>
                </a:lnTo>
                <a:lnTo>
                  <a:pt x="1540654" y="6689085"/>
                </a:lnTo>
                <a:lnTo>
                  <a:pt x="1541434" y="6684811"/>
                </a:lnTo>
                <a:lnTo>
                  <a:pt x="1542604" y="6680148"/>
                </a:lnTo>
                <a:lnTo>
                  <a:pt x="1544163" y="6675874"/>
                </a:lnTo>
                <a:lnTo>
                  <a:pt x="1546113" y="6671989"/>
                </a:lnTo>
                <a:lnTo>
                  <a:pt x="1548452" y="6668103"/>
                </a:lnTo>
                <a:lnTo>
                  <a:pt x="1551182" y="6664995"/>
                </a:lnTo>
                <a:lnTo>
                  <a:pt x="1554691" y="6662663"/>
                </a:lnTo>
                <a:lnTo>
                  <a:pt x="1558200" y="6660721"/>
                </a:lnTo>
                <a:close/>
                <a:moveTo>
                  <a:pt x="1405538" y="6626217"/>
                </a:moveTo>
                <a:lnTo>
                  <a:pt x="1406694" y="6626614"/>
                </a:lnTo>
                <a:lnTo>
                  <a:pt x="1407079" y="6627805"/>
                </a:lnTo>
                <a:lnTo>
                  <a:pt x="1407464" y="6629789"/>
                </a:lnTo>
                <a:lnTo>
                  <a:pt x="1407850" y="6634155"/>
                </a:lnTo>
                <a:lnTo>
                  <a:pt x="1408620" y="6636536"/>
                </a:lnTo>
                <a:lnTo>
                  <a:pt x="1409391" y="6639314"/>
                </a:lnTo>
                <a:lnTo>
                  <a:pt x="1410932" y="6641695"/>
                </a:lnTo>
                <a:lnTo>
                  <a:pt x="1412473" y="6643680"/>
                </a:lnTo>
                <a:lnTo>
                  <a:pt x="1414400" y="6644870"/>
                </a:lnTo>
                <a:lnTo>
                  <a:pt x="1417097" y="6645267"/>
                </a:lnTo>
                <a:lnTo>
                  <a:pt x="1420565" y="6644870"/>
                </a:lnTo>
                <a:lnTo>
                  <a:pt x="1424418" y="6643283"/>
                </a:lnTo>
                <a:lnTo>
                  <a:pt x="1425574" y="6649236"/>
                </a:lnTo>
                <a:lnTo>
                  <a:pt x="1425574" y="6654792"/>
                </a:lnTo>
                <a:lnTo>
                  <a:pt x="1424418" y="6659952"/>
                </a:lnTo>
                <a:lnTo>
                  <a:pt x="1424033" y="6662333"/>
                </a:lnTo>
                <a:lnTo>
                  <a:pt x="1423262" y="6664317"/>
                </a:lnTo>
                <a:lnTo>
                  <a:pt x="1422106" y="6666302"/>
                </a:lnTo>
                <a:lnTo>
                  <a:pt x="1420180" y="6668286"/>
                </a:lnTo>
                <a:lnTo>
                  <a:pt x="1418253" y="6669477"/>
                </a:lnTo>
                <a:lnTo>
                  <a:pt x="1416327" y="6670667"/>
                </a:lnTo>
                <a:lnTo>
                  <a:pt x="1413244" y="6671461"/>
                </a:lnTo>
                <a:lnTo>
                  <a:pt x="1409776" y="6671858"/>
                </a:lnTo>
                <a:lnTo>
                  <a:pt x="1405923" y="6672255"/>
                </a:lnTo>
                <a:lnTo>
                  <a:pt x="1402070" y="6671858"/>
                </a:lnTo>
                <a:lnTo>
                  <a:pt x="1401684" y="6670271"/>
                </a:lnTo>
                <a:lnTo>
                  <a:pt x="1401684" y="6668683"/>
                </a:lnTo>
                <a:lnTo>
                  <a:pt x="1402455" y="6667889"/>
                </a:lnTo>
                <a:lnTo>
                  <a:pt x="1403611" y="6667492"/>
                </a:lnTo>
                <a:lnTo>
                  <a:pt x="1405923" y="6666302"/>
                </a:lnTo>
                <a:lnTo>
                  <a:pt x="1409776" y="6666302"/>
                </a:lnTo>
                <a:lnTo>
                  <a:pt x="1405152" y="6662333"/>
                </a:lnTo>
                <a:lnTo>
                  <a:pt x="1399372" y="6659952"/>
                </a:lnTo>
                <a:lnTo>
                  <a:pt x="1392822" y="6657174"/>
                </a:lnTo>
                <a:lnTo>
                  <a:pt x="1385886" y="6654792"/>
                </a:lnTo>
                <a:lnTo>
                  <a:pt x="1387042" y="6652808"/>
                </a:lnTo>
                <a:lnTo>
                  <a:pt x="1388198" y="6651617"/>
                </a:lnTo>
                <a:lnTo>
                  <a:pt x="1388969" y="6651220"/>
                </a:lnTo>
                <a:lnTo>
                  <a:pt x="1390510" y="6651220"/>
                </a:lnTo>
                <a:lnTo>
                  <a:pt x="1392051" y="6651617"/>
                </a:lnTo>
                <a:lnTo>
                  <a:pt x="1392822" y="6652808"/>
                </a:lnTo>
                <a:lnTo>
                  <a:pt x="1393207" y="6653602"/>
                </a:lnTo>
                <a:lnTo>
                  <a:pt x="1393978" y="6654792"/>
                </a:lnTo>
                <a:lnTo>
                  <a:pt x="1400528" y="6653205"/>
                </a:lnTo>
                <a:lnTo>
                  <a:pt x="1404382" y="6651220"/>
                </a:lnTo>
                <a:lnTo>
                  <a:pt x="1405538" y="6650427"/>
                </a:lnTo>
                <a:lnTo>
                  <a:pt x="1406694" y="6649236"/>
                </a:lnTo>
                <a:lnTo>
                  <a:pt x="1406694" y="6648045"/>
                </a:lnTo>
                <a:lnTo>
                  <a:pt x="1406694" y="6646855"/>
                </a:lnTo>
                <a:lnTo>
                  <a:pt x="1405538" y="6644077"/>
                </a:lnTo>
                <a:lnTo>
                  <a:pt x="1403611" y="6640902"/>
                </a:lnTo>
                <a:lnTo>
                  <a:pt x="1402070" y="6636536"/>
                </a:lnTo>
                <a:lnTo>
                  <a:pt x="1401299" y="6632170"/>
                </a:lnTo>
                <a:lnTo>
                  <a:pt x="1403226" y="6628598"/>
                </a:lnTo>
                <a:lnTo>
                  <a:pt x="1404382" y="6627011"/>
                </a:lnTo>
                <a:close/>
                <a:moveTo>
                  <a:pt x="750092" y="6530967"/>
                </a:moveTo>
                <a:lnTo>
                  <a:pt x="753267" y="6538508"/>
                </a:lnTo>
                <a:lnTo>
                  <a:pt x="754854" y="6546048"/>
                </a:lnTo>
                <a:lnTo>
                  <a:pt x="756045" y="6553589"/>
                </a:lnTo>
                <a:lnTo>
                  <a:pt x="756045" y="6560336"/>
                </a:lnTo>
                <a:lnTo>
                  <a:pt x="756045" y="6567876"/>
                </a:lnTo>
                <a:lnTo>
                  <a:pt x="755648" y="6575020"/>
                </a:lnTo>
                <a:lnTo>
                  <a:pt x="754061" y="6588514"/>
                </a:lnTo>
                <a:lnTo>
                  <a:pt x="752870" y="6601611"/>
                </a:lnTo>
                <a:lnTo>
                  <a:pt x="752870" y="6607564"/>
                </a:lnTo>
                <a:lnTo>
                  <a:pt x="752870" y="6613914"/>
                </a:lnTo>
                <a:lnTo>
                  <a:pt x="753664" y="6618676"/>
                </a:lnTo>
                <a:lnTo>
                  <a:pt x="754854" y="6624233"/>
                </a:lnTo>
                <a:lnTo>
                  <a:pt x="757236" y="6628598"/>
                </a:lnTo>
                <a:lnTo>
                  <a:pt x="760411" y="6633361"/>
                </a:lnTo>
                <a:lnTo>
                  <a:pt x="755648" y="6637330"/>
                </a:lnTo>
                <a:lnTo>
                  <a:pt x="750092" y="6641298"/>
                </a:lnTo>
                <a:lnTo>
                  <a:pt x="738582" y="6648839"/>
                </a:lnTo>
                <a:lnTo>
                  <a:pt x="733026" y="6652808"/>
                </a:lnTo>
                <a:lnTo>
                  <a:pt x="728264" y="6657570"/>
                </a:lnTo>
                <a:lnTo>
                  <a:pt x="723898" y="6662333"/>
                </a:lnTo>
                <a:lnTo>
                  <a:pt x="722707" y="6664714"/>
                </a:lnTo>
                <a:lnTo>
                  <a:pt x="721120" y="6667889"/>
                </a:lnTo>
                <a:lnTo>
                  <a:pt x="723104" y="6670270"/>
                </a:lnTo>
                <a:lnTo>
                  <a:pt x="725486" y="6673048"/>
                </a:lnTo>
                <a:lnTo>
                  <a:pt x="731042" y="6677811"/>
                </a:lnTo>
                <a:lnTo>
                  <a:pt x="736995" y="6681780"/>
                </a:lnTo>
                <a:lnTo>
                  <a:pt x="742551" y="6686542"/>
                </a:lnTo>
                <a:lnTo>
                  <a:pt x="747711" y="6691701"/>
                </a:lnTo>
                <a:lnTo>
                  <a:pt x="750092" y="6694480"/>
                </a:lnTo>
                <a:lnTo>
                  <a:pt x="751679" y="6697654"/>
                </a:lnTo>
                <a:lnTo>
                  <a:pt x="753267" y="6700433"/>
                </a:lnTo>
                <a:lnTo>
                  <a:pt x="754061" y="6704401"/>
                </a:lnTo>
                <a:lnTo>
                  <a:pt x="754061" y="6708767"/>
                </a:lnTo>
                <a:lnTo>
                  <a:pt x="754061" y="6713133"/>
                </a:lnTo>
                <a:lnTo>
                  <a:pt x="748504" y="6712736"/>
                </a:lnTo>
                <a:lnTo>
                  <a:pt x="743742" y="6712736"/>
                </a:lnTo>
                <a:lnTo>
                  <a:pt x="738979" y="6713133"/>
                </a:lnTo>
                <a:lnTo>
                  <a:pt x="735804" y="6713926"/>
                </a:lnTo>
                <a:lnTo>
                  <a:pt x="733026" y="6715911"/>
                </a:lnTo>
                <a:lnTo>
                  <a:pt x="731042" y="6718292"/>
                </a:lnTo>
                <a:lnTo>
                  <a:pt x="730645" y="6721070"/>
                </a:lnTo>
                <a:lnTo>
                  <a:pt x="730645" y="6724642"/>
                </a:lnTo>
                <a:lnTo>
                  <a:pt x="725486" y="6722658"/>
                </a:lnTo>
                <a:lnTo>
                  <a:pt x="719929" y="6720673"/>
                </a:lnTo>
                <a:lnTo>
                  <a:pt x="713579" y="6719483"/>
                </a:lnTo>
                <a:lnTo>
                  <a:pt x="706038" y="6719086"/>
                </a:lnTo>
                <a:lnTo>
                  <a:pt x="709610" y="6716704"/>
                </a:lnTo>
                <a:lnTo>
                  <a:pt x="713182" y="6713926"/>
                </a:lnTo>
                <a:lnTo>
                  <a:pt x="721120" y="6709561"/>
                </a:lnTo>
                <a:lnTo>
                  <a:pt x="729454" y="6705989"/>
                </a:lnTo>
                <a:lnTo>
                  <a:pt x="738186" y="6701623"/>
                </a:lnTo>
                <a:lnTo>
                  <a:pt x="734217" y="6698845"/>
                </a:lnTo>
                <a:lnTo>
                  <a:pt x="730248" y="6696464"/>
                </a:lnTo>
                <a:lnTo>
                  <a:pt x="727073" y="6693686"/>
                </a:lnTo>
                <a:lnTo>
                  <a:pt x="723898" y="6690114"/>
                </a:lnTo>
                <a:lnTo>
                  <a:pt x="718739" y="6683367"/>
                </a:lnTo>
                <a:lnTo>
                  <a:pt x="713579" y="6676620"/>
                </a:lnTo>
                <a:lnTo>
                  <a:pt x="708420" y="6669080"/>
                </a:lnTo>
                <a:lnTo>
                  <a:pt x="702863" y="6662333"/>
                </a:lnTo>
                <a:lnTo>
                  <a:pt x="700085" y="6659554"/>
                </a:lnTo>
                <a:lnTo>
                  <a:pt x="696513" y="6656380"/>
                </a:lnTo>
                <a:lnTo>
                  <a:pt x="692942" y="6653204"/>
                </a:lnTo>
                <a:lnTo>
                  <a:pt x="688973" y="6650823"/>
                </a:lnTo>
                <a:lnTo>
                  <a:pt x="688973" y="6648839"/>
                </a:lnTo>
                <a:lnTo>
                  <a:pt x="690163" y="6646854"/>
                </a:lnTo>
                <a:lnTo>
                  <a:pt x="690957" y="6645267"/>
                </a:lnTo>
                <a:lnTo>
                  <a:pt x="692545" y="6643680"/>
                </a:lnTo>
                <a:lnTo>
                  <a:pt x="694529" y="6642886"/>
                </a:lnTo>
                <a:lnTo>
                  <a:pt x="696513" y="6641695"/>
                </a:lnTo>
                <a:lnTo>
                  <a:pt x="701673" y="6640504"/>
                </a:lnTo>
                <a:lnTo>
                  <a:pt x="707626" y="6639314"/>
                </a:lnTo>
                <a:lnTo>
                  <a:pt x="713976" y="6639314"/>
                </a:lnTo>
                <a:lnTo>
                  <a:pt x="728661" y="6639314"/>
                </a:lnTo>
                <a:lnTo>
                  <a:pt x="725486" y="6636933"/>
                </a:lnTo>
                <a:lnTo>
                  <a:pt x="723501" y="6634154"/>
                </a:lnTo>
                <a:lnTo>
                  <a:pt x="723104" y="6632170"/>
                </a:lnTo>
                <a:lnTo>
                  <a:pt x="723501" y="6630980"/>
                </a:lnTo>
                <a:lnTo>
                  <a:pt x="725089" y="6629392"/>
                </a:lnTo>
                <a:lnTo>
                  <a:pt x="727470" y="6628201"/>
                </a:lnTo>
                <a:lnTo>
                  <a:pt x="731042" y="6627804"/>
                </a:lnTo>
                <a:lnTo>
                  <a:pt x="736201" y="6627804"/>
                </a:lnTo>
                <a:lnTo>
                  <a:pt x="732629" y="6624630"/>
                </a:lnTo>
                <a:lnTo>
                  <a:pt x="729454" y="6621851"/>
                </a:lnTo>
                <a:lnTo>
                  <a:pt x="727073" y="6618676"/>
                </a:lnTo>
                <a:lnTo>
                  <a:pt x="725486" y="6615898"/>
                </a:lnTo>
                <a:lnTo>
                  <a:pt x="724692" y="6612723"/>
                </a:lnTo>
                <a:lnTo>
                  <a:pt x="723501" y="6609548"/>
                </a:lnTo>
                <a:lnTo>
                  <a:pt x="723104" y="6603595"/>
                </a:lnTo>
                <a:lnTo>
                  <a:pt x="721914" y="6597642"/>
                </a:lnTo>
                <a:lnTo>
                  <a:pt x="721517" y="6594070"/>
                </a:lnTo>
                <a:lnTo>
                  <a:pt x="720723" y="6591292"/>
                </a:lnTo>
                <a:lnTo>
                  <a:pt x="719135" y="6587720"/>
                </a:lnTo>
                <a:lnTo>
                  <a:pt x="717151" y="6584148"/>
                </a:lnTo>
                <a:lnTo>
                  <a:pt x="714373" y="6580576"/>
                </a:lnTo>
                <a:lnTo>
                  <a:pt x="711198" y="6577004"/>
                </a:lnTo>
                <a:lnTo>
                  <a:pt x="717945" y="6572639"/>
                </a:lnTo>
                <a:lnTo>
                  <a:pt x="725486" y="6568670"/>
                </a:lnTo>
                <a:lnTo>
                  <a:pt x="732629" y="6563908"/>
                </a:lnTo>
                <a:lnTo>
                  <a:pt x="738979" y="6559542"/>
                </a:lnTo>
                <a:lnTo>
                  <a:pt x="742154" y="6557161"/>
                </a:lnTo>
                <a:lnTo>
                  <a:pt x="744536" y="6554383"/>
                </a:lnTo>
                <a:lnTo>
                  <a:pt x="746520" y="6551604"/>
                </a:lnTo>
                <a:lnTo>
                  <a:pt x="748504" y="6548033"/>
                </a:lnTo>
                <a:lnTo>
                  <a:pt x="750092" y="6544461"/>
                </a:lnTo>
                <a:lnTo>
                  <a:pt x="750886" y="6540492"/>
                </a:lnTo>
                <a:lnTo>
                  <a:pt x="750886" y="6535730"/>
                </a:lnTo>
                <a:close/>
                <a:moveTo>
                  <a:pt x="4749261" y="6521444"/>
                </a:moveTo>
                <a:lnTo>
                  <a:pt x="4755850" y="6524250"/>
                </a:lnTo>
                <a:lnTo>
                  <a:pt x="4761277" y="6527858"/>
                </a:lnTo>
                <a:lnTo>
                  <a:pt x="4765543" y="6531867"/>
                </a:lnTo>
                <a:lnTo>
                  <a:pt x="4769418" y="6536277"/>
                </a:lnTo>
                <a:lnTo>
                  <a:pt x="4772520" y="6541488"/>
                </a:lnTo>
                <a:lnTo>
                  <a:pt x="4774459" y="6546700"/>
                </a:lnTo>
                <a:lnTo>
                  <a:pt x="4776008" y="6552312"/>
                </a:lnTo>
                <a:lnTo>
                  <a:pt x="4776783" y="6557924"/>
                </a:lnTo>
                <a:lnTo>
                  <a:pt x="4776783" y="6563537"/>
                </a:lnTo>
                <a:lnTo>
                  <a:pt x="4776783" y="6568748"/>
                </a:lnTo>
                <a:lnTo>
                  <a:pt x="4776008" y="6574361"/>
                </a:lnTo>
                <a:lnTo>
                  <a:pt x="4774844" y="6580775"/>
                </a:lnTo>
                <a:lnTo>
                  <a:pt x="4773294" y="6585585"/>
                </a:lnTo>
                <a:lnTo>
                  <a:pt x="4771357" y="6591198"/>
                </a:lnTo>
                <a:lnTo>
                  <a:pt x="4769418" y="6596409"/>
                </a:lnTo>
                <a:lnTo>
                  <a:pt x="4767092" y="6600819"/>
                </a:lnTo>
                <a:lnTo>
                  <a:pt x="4762053" y="6598815"/>
                </a:lnTo>
                <a:lnTo>
                  <a:pt x="4756627" y="6596810"/>
                </a:lnTo>
                <a:lnTo>
                  <a:pt x="4750810" y="6595608"/>
                </a:lnTo>
                <a:lnTo>
                  <a:pt x="4743447" y="6595608"/>
                </a:lnTo>
                <a:lnTo>
                  <a:pt x="4747322" y="6590396"/>
                </a:lnTo>
                <a:lnTo>
                  <a:pt x="4750810" y="6585585"/>
                </a:lnTo>
                <a:lnTo>
                  <a:pt x="4753911" y="6581577"/>
                </a:lnTo>
                <a:lnTo>
                  <a:pt x="4755850" y="6577568"/>
                </a:lnTo>
                <a:lnTo>
                  <a:pt x="4756627" y="6573960"/>
                </a:lnTo>
                <a:lnTo>
                  <a:pt x="4757788" y="6570352"/>
                </a:lnTo>
                <a:lnTo>
                  <a:pt x="4758176" y="6566744"/>
                </a:lnTo>
                <a:lnTo>
                  <a:pt x="4757788" y="6563537"/>
                </a:lnTo>
                <a:lnTo>
                  <a:pt x="4756627" y="6555920"/>
                </a:lnTo>
                <a:lnTo>
                  <a:pt x="4754300" y="6546700"/>
                </a:lnTo>
                <a:lnTo>
                  <a:pt x="4751973" y="6535475"/>
                </a:lnTo>
                <a:close/>
                <a:moveTo>
                  <a:pt x="4451347" y="6502394"/>
                </a:moveTo>
                <a:lnTo>
                  <a:pt x="4455244" y="6505139"/>
                </a:lnTo>
                <a:lnTo>
                  <a:pt x="4458272" y="6507885"/>
                </a:lnTo>
                <a:lnTo>
                  <a:pt x="4460439" y="6511023"/>
                </a:lnTo>
                <a:lnTo>
                  <a:pt x="4462603" y="6514160"/>
                </a:lnTo>
                <a:lnTo>
                  <a:pt x="4464335" y="6517298"/>
                </a:lnTo>
                <a:lnTo>
                  <a:pt x="4465632" y="6520828"/>
                </a:lnTo>
                <a:lnTo>
                  <a:pt x="4467365" y="6528280"/>
                </a:lnTo>
                <a:lnTo>
                  <a:pt x="4467799" y="6536908"/>
                </a:lnTo>
                <a:lnTo>
                  <a:pt x="4468232" y="6546321"/>
                </a:lnTo>
                <a:lnTo>
                  <a:pt x="4468664" y="6557303"/>
                </a:lnTo>
                <a:lnTo>
                  <a:pt x="4470395" y="6569069"/>
                </a:lnTo>
                <a:lnTo>
                  <a:pt x="4465632" y="6567500"/>
                </a:lnTo>
                <a:lnTo>
                  <a:pt x="4461737" y="6565147"/>
                </a:lnTo>
                <a:lnTo>
                  <a:pt x="4458272" y="6562009"/>
                </a:lnTo>
                <a:lnTo>
                  <a:pt x="4456108" y="6558479"/>
                </a:lnTo>
                <a:lnTo>
                  <a:pt x="4453945" y="6555342"/>
                </a:lnTo>
                <a:lnTo>
                  <a:pt x="4453078" y="6550635"/>
                </a:lnTo>
                <a:lnTo>
                  <a:pt x="4451779" y="6546321"/>
                </a:lnTo>
                <a:lnTo>
                  <a:pt x="4451347" y="6541615"/>
                </a:lnTo>
                <a:lnTo>
                  <a:pt x="4451347" y="6531809"/>
                </a:lnTo>
                <a:lnTo>
                  <a:pt x="4451779" y="6522004"/>
                </a:lnTo>
                <a:lnTo>
                  <a:pt x="4451779" y="6512199"/>
                </a:lnTo>
                <a:close/>
                <a:moveTo>
                  <a:pt x="1166699" y="6499217"/>
                </a:moveTo>
                <a:lnTo>
                  <a:pt x="1170598" y="6502318"/>
                </a:lnTo>
                <a:lnTo>
                  <a:pt x="1174108" y="6505419"/>
                </a:lnTo>
                <a:lnTo>
                  <a:pt x="1176447" y="6509296"/>
                </a:lnTo>
                <a:lnTo>
                  <a:pt x="1178787" y="6513172"/>
                </a:lnTo>
                <a:lnTo>
                  <a:pt x="1180346" y="6517437"/>
                </a:lnTo>
                <a:lnTo>
                  <a:pt x="1181906" y="6522476"/>
                </a:lnTo>
                <a:lnTo>
                  <a:pt x="1182296" y="6527128"/>
                </a:lnTo>
                <a:lnTo>
                  <a:pt x="1182686" y="6532555"/>
                </a:lnTo>
                <a:lnTo>
                  <a:pt x="1179956" y="6531780"/>
                </a:lnTo>
                <a:lnTo>
                  <a:pt x="1176837" y="6530229"/>
                </a:lnTo>
                <a:lnTo>
                  <a:pt x="1171378" y="6526740"/>
                </a:lnTo>
                <a:lnTo>
                  <a:pt x="1166699" y="6522864"/>
                </a:lnTo>
                <a:lnTo>
                  <a:pt x="1164750" y="6520925"/>
                </a:lnTo>
                <a:lnTo>
                  <a:pt x="1163190" y="6518600"/>
                </a:lnTo>
                <a:lnTo>
                  <a:pt x="1161630" y="6515886"/>
                </a:lnTo>
                <a:lnTo>
                  <a:pt x="1161241" y="6513560"/>
                </a:lnTo>
                <a:lnTo>
                  <a:pt x="1160461" y="6511234"/>
                </a:lnTo>
                <a:lnTo>
                  <a:pt x="1160461" y="6508521"/>
                </a:lnTo>
                <a:lnTo>
                  <a:pt x="1161241" y="6506195"/>
                </a:lnTo>
                <a:lnTo>
                  <a:pt x="1162410" y="6503869"/>
                </a:lnTo>
                <a:lnTo>
                  <a:pt x="1163970" y="6501155"/>
                </a:lnTo>
                <a:close/>
                <a:moveTo>
                  <a:pt x="1402048" y="6456355"/>
                </a:moveTo>
                <a:lnTo>
                  <a:pt x="1405600" y="6456751"/>
                </a:lnTo>
                <a:lnTo>
                  <a:pt x="1404416" y="6461502"/>
                </a:lnTo>
                <a:lnTo>
                  <a:pt x="1404021" y="6465460"/>
                </a:lnTo>
                <a:lnTo>
                  <a:pt x="1404021" y="6469023"/>
                </a:lnTo>
                <a:lnTo>
                  <a:pt x="1404416" y="6471795"/>
                </a:lnTo>
                <a:lnTo>
                  <a:pt x="1405600" y="6474962"/>
                </a:lnTo>
                <a:lnTo>
                  <a:pt x="1406389" y="6477337"/>
                </a:lnTo>
                <a:lnTo>
                  <a:pt x="1409941" y="6482483"/>
                </a:lnTo>
                <a:lnTo>
                  <a:pt x="1413887" y="6486838"/>
                </a:lnTo>
                <a:lnTo>
                  <a:pt x="1417439" y="6490797"/>
                </a:lnTo>
                <a:lnTo>
                  <a:pt x="1419412" y="6493172"/>
                </a:lnTo>
                <a:lnTo>
                  <a:pt x="1420596" y="6495944"/>
                </a:lnTo>
                <a:lnTo>
                  <a:pt x="1421780" y="6498715"/>
                </a:lnTo>
                <a:lnTo>
                  <a:pt x="1422569" y="6501882"/>
                </a:lnTo>
                <a:lnTo>
                  <a:pt x="1424937" y="6501486"/>
                </a:lnTo>
                <a:lnTo>
                  <a:pt x="1426910" y="6500298"/>
                </a:lnTo>
                <a:lnTo>
                  <a:pt x="1428094" y="6499506"/>
                </a:lnTo>
                <a:lnTo>
                  <a:pt x="1428883" y="6497923"/>
                </a:lnTo>
                <a:lnTo>
                  <a:pt x="1429278" y="6493964"/>
                </a:lnTo>
                <a:lnTo>
                  <a:pt x="1430462" y="6490401"/>
                </a:lnTo>
                <a:lnTo>
                  <a:pt x="1434408" y="6492776"/>
                </a:lnTo>
                <a:lnTo>
                  <a:pt x="1437960" y="6495944"/>
                </a:lnTo>
                <a:lnTo>
                  <a:pt x="1441117" y="6498715"/>
                </a:lnTo>
                <a:lnTo>
                  <a:pt x="1443879" y="6501882"/>
                </a:lnTo>
                <a:lnTo>
                  <a:pt x="1445852" y="6505445"/>
                </a:lnTo>
                <a:lnTo>
                  <a:pt x="1447826" y="6509008"/>
                </a:lnTo>
                <a:lnTo>
                  <a:pt x="1449404" y="6512571"/>
                </a:lnTo>
                <a:lnTo>
                  <a:pt x="1450983" y="6515738"/>
                </a:lnTo>
                <a:lnTo>
                  <a:pt x="1451377" y="6519697"/>
                </a:lnTo>
                <a:lnTo>
                  <a:pt x="1451772" y="6524051"/>
                </a:lnTo>
                <a:lnTo>
                  <a:pt x="1452561" y="6531573"/>
                </a:lnTo>
                <a:lnTo>
                  <a:pt x="1451377" y="6539887"/>
                </a:lnTo>
                <a:lnTo>
                  <a:pt x="1449404" y="6548596"/>
                </a:lnTo>
                <a:lnTo>
                  <a:pt x="1447036" y="6556910"/>
                </a:lnTo>
                <a:lnTo>
                  <a:pt x="1443485" y="6565619"/>
                </a:lnTo>
                <a:lnTo>
                  <a:pt x="1439933" y="6574329"/>
                </a:lnTo>
                <a:lnTo>
                  <a:pt x="1435592" y="6583038"/>
                </a:lnTo>
                <a:lnTo>
                  <a:pt x="1426515" y="6599665"/>
                </a:lnTo>
                <a:lnTo>
                  <a:pt x="1417044" y="6615105"/>
                </a:lnTo>
                <a:lnTo>
                  <a:pt x="1411519" y="6614709"/>
                </a:lnTo>
                <a:lnTo>
                  <a:pt x="1406389" y="6613126"/>
                </a:lnTo>
                <a:lnTo>
                  <a:pt x="1402443" y="6611146"/>
                </a:lnTo>
                <a:lnTo>
                  <a:pt x="1398891" y="6608375"/>
                </a:lnTo>
                <a:lnTo>
                  <a:pt x="1392182" y="6603624"/>
                </a:lnTo>
                <a:lnTo>
                  <a:pt x="1388631" y="6600853"/>
                </a:lnTo>
                <a:lnTo>
                  <a:pt x="1385079" y="6598478"/>
                </a:lnTo>
                <a:lnTo>
                  <a:pt x="1389420" y="6597686"/>
                </a:lnTo>
                <a:lnTo>
                  <a:pt x="1393366" y="6596498"/>
                </a:lnTo>
                <a:lnTo>
                  <a:pt x="1396918" y="6594519"/>
                </a:lnTo>
                <a:lnTo>
                  <a:pt x="1400075" y="6592540"/>
                </a:lnTo>
                <a:lnTo>
                  <a:pt x="1402443" y="6590164"/>
                </a:lnTo>
                <a:lnTo>
                  <a:pt x="1404416" y="6586997"/>
                </a:lnTo>
                <a:lnTo>
                  <a:pt x="1406389" y="6583830"/>
                </a:lnTo>
                <a:lnTo>
                  <a:pt x="1407968" y="6580663"/>
                </a:lnTo>
                <a:lnTo>
                  <a:pt x="1409152" y="6576308"/>
                </a:lnTo>
                <a:lnTo>
                  <a:pt x="1409941" y="6572349"/>
                </a:lnTo>
                <a:lnTo>
                  <a:pt x="1410336" y="6567995"/>
                </a:lnTo>
                <a:lnTo>
                  <a:pt x="1410336" y="6564036"/>
                </a:lnTo>
                <a:lnTo>
                  <a:pt x="1410336" y="6554535"/>
                </a:lnTo>
                <a:lnTo>
                  <a:pt x="1409152" y="6545033"/>
                </a:lnTo>
                <a:lnTo>
                  <a:pt x="1407178" y="6534740"/>
                </a:lnTo>
                <a:lnTo>
                  <a:pt x="1404021" y="6524843"/>
                </a:lnTo>
                <a:lnTo>
                  <a:pt x="1400864" y="6515342"/>
                </a:lnTo>
                <a:lnTo>
                  <a:pt x="1396918" y="6506237"/>
                </a:lnTo>
                <a:lnTo>
                  <a:pt x="1393366" y="6497923"/>
                </a:lnTo>
                <a:lnTo>
                  <a:pt x="1389420" y="6490797"/>
                </a:lnTo>
                <a:lnTo>
                  <a:pt x="1385868" y="6484463"/>
                </a:lnTo>
                <a:lnTo>
                  <a:pt x="1382711" y="6479316"/>
                </a:lnTo>
                <a:lnTo>
                  <a:pt x="1384684" y="6471399"/>
                </a:lnTo>
                <a:lnTo>
                  <a:pt x="1385474" y="6467440"/>
                </a:lnTo>
                <a:lnTo>
                  <a:pt x="1387052" y="6463481"/>
                </a:lnTo>
                <a:lnTo>
                  <a:pt x="1388631" y="6461897"/>
                </a:lnTo>
                <a:lnTo>
                  <a:pt x="1390209" y="6460314"/>
                </a:lnTo>
                <a:lnTo>
                  <a:pt x="1391393" y="6459126"/>
                </a:lnTo>
                <a:lnTo>
                  <a:pt x="1393366" y="6457939"/>
                </a:lnTo>
                <a:lnTo>
                  <a:pt x="1396129" y="6457147"/>
                </a:lnTo>
                <a:lnTo>
                  <a:pt x="1398891" y="6456751"/>
                </a:lnTo>
                <a:close/>
                <a:moveTo>
                  <a:pt x="4594870" y="6443657"/>
                </a:moveTo>
                <a:lnTo>
                  <a:pt x="4592158" y="6453619"/>
                </a:lnTo>
                <a:lnTo>
                  <a:pt x="4590220" y="6463182"/>
                </a:lnTo>
                <a:lnTo>
                  <a:pt x="4589445" y="6471948"/>
                </a:lnTo>
                <a:lnTo>
                  <a:pt x="4590220" y="6479918"/>
                </a:lnTo>
                <a:lnTo>
                  <a:pt x="4590997" y="6487887"/>
                </a:lnTo>
                <a:lnTo>
                  <a:pt x="4592934" y="6495060"/>
                </a:lnTo>
                <a:lnTo>
                  <a:pt x="4596420" y="6508608"/>
                </a:lnTo>
                <a:lnTo>
                  <a:pt x="4598358" y="6514983"/>
                </a:lnTo>
                <a:lnTo>
                  <a:pt x="4599908" y="6521757"/>
                </a:lnTo>
                <a:lnTo>
                  <a:pt x="4600295" y="6527734"/>
                </a:lnTo>
                <a:lnTo>
                  <a:pt x="4600684" y="6534110"/>
                </a:lnTo>
                <a:lnTo>
                  <a:pt x="4599908" y="6540884"/>
                </a:lnTo>
                <a:lnTo>
                  <a:pt x="4597971" y="6548056"/>
                </a:lnTo>
                <a:lnTo>
                  <a:pt x="4596420" y="6551244"/>
                </a:lnTo>
                <a:lnTo>
                  <a:pt x="4594484" y="6554830"/>
                </a:lnTo>
                <a:lnTo>
                  <a:pt x="4589445" y="6562401"/>
                </a:lnTo>
                <a:lnTo>
                  <a:pt x="4594484" y="6565987"/>
                </a:lnTo>
                <a:lnTo>
                  <a:pt x="4597971" y="6569972"/>
                </a:lnTo>
                <a:lnTo>
                  <a:pt x="4600684" y="6574754"/>
                </a:lnTo>
                <a:lnTo>
                  <a:pt x="4603397" y="6579535"/>
                </a:lnTo>
                <a:lnTo>
                  <a:pt x="4604171" y="6584715"/>
                </a:lnTo>
                <a:lnTo>
                  <a:pt x="4605335" y="6589895"/>
                </a:lnTo>
                <a:lnTo>
                  <a:pt x="4605335" y="6595076"/>
                </a:lnTo>
                <a:lnTo>
                  <a:pt x="4605335" y="6601451"/>
                </a:lnTo>
                <a:lnTo>
                  <a:pt x="4603783" y="6612210"/>
                </a:lnTo>
                <a:lnTo>
                  <a:pt x="4601845" y="6623367"/>
                </a:lnTo>
                <a:lnTo>
                  <a:pt x="4599908" y="6633727"/>
                </a:lnTo>
                <a:lnTo>
                  <a:pt x="4599520" y="6638110"/>
                </a:lnTo>
                <a:lnTo>
                  <a:pt x="4598746" y="6642095"/>
                </a:lnTo>
                <a:lnTo>
                  <a:pt x="4596033" y="6637712"/>
                </a:lnTo>
                <a:lnTo>
                  <a:pt x="4593321" y="6632532"/>
                </a:lnTo>
                <a:lnTo>
                  <a:pt x="4590997" y="6628149"/>
                </a:lnTo>
                <a:lnTo>
                  <a:pt x="4589445" y="6622968"/>
                </a:lnTo>
                <a:lnTo>
                  <a:pt x="4588283" y="6617390"/>
                </a:lnTo>
                <a:lnTo>
                  <a:pt x="4587121" y="6612210"/>
                </a:lnTo>
                <a:lnTo>
                  <a:pt x="4585571" y="6601451"/>
                </a:lnTo>
                <a:lnTo>
                  <a:pt x="4585183" y="6589895"/>
                </a:lnTo>
                <a:lnTo>
                  <a:pt x="4585183" y="6577941"/>
                </a:lnTo>
                <a:lnTo>
                  <a:pt x="4586345" y="6554830"/>
                </a:lnTo>
                <a:lnTo>
                  <a:pt x="4586345" y="6543274"/>
                </a:lnTo>
                <a:lnTo>
                  <a:pt x="4585571" y="6531719"/>
                </a:lnTo>
                <a:lnTo>
                  <a:pt x="4584797" y="6520163"/>
                </a:lnTo>
                <a:lnTo>
                  <a:pt x="4583633" y="6514983"/>
                </a:lnTo>
                <a:lnTo>
                  <a:pt x="4582084" y="6509405"/>
                </a:lnTo>
                <a:lnTo>
                  <a:pt x="4580921" y="6504623"/>
                </a:lnTo>
                <a:lnTo>
                  <a:pt x="4578208" y="6499044"/>
                </a:lnTo>
                <a:lnTo>
                  <a:pt x="4575884" y="6494661"/>
                </a:lnTo>
                <a:lnTo>
                  <a:pt x="4572783" y="6489481"/>
                </a:lnTo>
                <a:lnTo>
                  <a:pt x="4569683" y="6484699"/>
                </a:lnTo>
                <a:lnTo>
                  <a:pt x="4565420" y="6480316"/>
                </a:lnTo>
                <a:lnTo>
                  <a:pt x="4561157" y="6476332"/>
                </a:lnTo>
                <a:lnTo>
                  <a:pt x="4556120" y="6472347"/>
                </a:lnTo>
                <a:lnTo>
                  <a:pt x="4559608" y="6471151"/>
                </a:lnTo>
                <a:lnTo>
                  <a:pt x="4562708" y="6469956"/>
                </a:lnTo>
                <a:lnTo>
                  <a:pt x="4565033" y="6468362"/>
                </a:lnTo>
                <a:lnTo>
                  <a:pt x="4566971" y="6465573"/>
                </a:lnTo>
                <a:lnTo>
                  <a:pt x="4570459" y="6461190"/>
                </a:lnTo>
                <a:lnTo>
                  <a:pt x="4573559" y="6456010"/>
                </a:lnTo>
                <a:lnTo>
                  <a:pt x="4576270" y="6451626"/>
                </a:lnTo>
                <a:lnTo>
                  <a:pt x="4578208" y="6449634"/>
                </a:lnTo>
                <a:lnTo>
                  <a:pt x="4580921" y="6447642"/>
                </a:lnTo>
                <a:lnTo>
                  <a:pt x="4583245" y="6446048"/>
                </a:lnTo>
                <a:lnTo>
                  <a:pt x="4586735" y="6444454"/>
                </a:lnTo>
                <a:lnTo>
                  <a:pt x="4590608" y="6444055"/>
                </a:lnTo>
                <a:close/>
                <a:moveTo>
                  <a:pt x="1517649" y="6443655"/>
                </a:moveTo>
                <a:lnTo>
                  <a:pt x="1520454" y="6444862"/>
                </a:lnTo>
                <a:lnTo>
                  <a:pt x="1524061" y="6446070"/>
                </a:lnTo>
                <a:lnTo>
                  <a:pt x="1527667" y="6446875"/>
                </a:lnTo>
                <a:lnTo>
                  <a:pt x="1531274" y="6448082"/>
                </a:lnTo>
                <a:lnTo>
                  <a:pt x="1540491" y="6448485"/>
                </a:lnTo>
                <a:lnTo>
                  <a:pt x="1550509" y="6448485"/>
                </a:lnTo>
                <a:lnTo>
                  <a:pt x="1549307" y="6455729"/>
                </a:lnTo>
                <a:lnTo>
                  <a:pt x="1549307" y="6462168"/>
                </a:lnTo>
                <a:lnTo>
                  <a:pt x="1550509" y="6468608"/>
                </a:lnTo>
                <a:lnTo>
                  <a:pt x="1551310" y="6473840"/>
                </a:lnTo>
                <a:lnTo>
                  <a:pt x="1553715" y="6479072"/>
                </a:lnTo>
                <a:lnTo>
                  <a:pt x="1554917" y="6484706"/>
                </a:lnTo>
                <a:lnTo>
                  <a:pt x="1558924" y="6494768"/>
                </a:lnTo>
                <a:lnTo>
                  <a:pt x="1556520" y="6496378"/>
                </a:lnTo>
                <a:lnTo>
                  <a:pt x="1553715" y="6497585"/>
                </a:lnTo>
                <a:lnTo>
                  <a:pt x="1550108" y="6498390"/>
                </a:lnTo>
                <a:lnTo>
                  <a:pt x="1546101" y="6499598"/>
                </a:lnTo>
                <a:lnTo>
                  <a:pt x="1537285" y="6500403"/>
                </a:lnTo>
                <a:lnTo>
                  <a:pt x="1527267" y="6500805"/>
                </a:lnTo>
                <a:lnTo>
                  <a:pt x="1532877" y="6497585"/>
                </a:lnTo>
                <a:lnTo>
                  <a:pt x="1536884" y="6493963"/>
                </a:lnTo>
                <a:lnTo>
                  <a:pt x="1539689" y="6490341"/>
                </a:lnTo>
                <a:lnTo>
                  <a:pt x="1541292" y="6486316"/>
                </a:lnTo>
                <a:lnTo>
                  <a:pt x="1542494" y="6482694"/>
                </a:lnTo>
                <a:lnTo>
                  <a:pt x="1542494" y="6478669"/>
                </a:lnTo>
                <a:lnTo>
                  <a:pt x="1541292" y="6475047"/>
                </a:lnTo>
                <a:lnTo>
                  <a:pt x="1539689" y="6471425"/>
                </a:lnTo>
                <a:lnTo>
                  <a:pt x="1537686" y="6467400"/>
                </a:lnTo>
                <a:lnTo>
                  <a:pt x="1535682" y="6463778"/>
                </a:lnTo>
                <a:lnTo>
                  <a:pt x="1529671" y="6456534"/>
                </a:lnTo>
                <a:close/>
                <a:moveTo>
                  <a:pt x="4748537" y="6424607"/>
                </a:moveTo>
                <a:lnTo>
                  <a:pt x="4749348" y="6424607"/>
                </a:lnTo>
                <a:lnTo>
                  <a:pt x="4750156" y="6424607"/>
                </a:lnTo>
                <a:lnTo>
                  <a:pt x="4750559" y="6425397"/>
                </a:lnTo>
                <a:lnTo>
                  <a:pt x="4752178" y="6427372"/>
                </a:lnTo>
                <a:lnTo>
                  <a:pt x="4754198" y="6430138"/>
                </a:lnTo>
                <a:lnTo>
                  <a:pt x="4755816" y="6434878"/>
                </a:lnTo>
                <a:lnTo>
                  <a:pt x="4756627" y="6440409"/>
                </a:lnTo>
                <a:lnTo>
                  <a:pt x="4757839" y="6445939"/>
                </a:lnTo>
                <a:lnTo>
                  <a:pt x="4758243" y="6452260"/>
                </a:lnTo>
                <a:lnTo>
                  <a:pt x="4758243" y="6458186"/>
                </a:lnTo>
                <a:lnTo>
                  <a:pt x="4757434" y="6464902"/>
                </a:lnTo>
                <a:lnTo>
                  <a:pt x="4755816" y="6470827"/>
                </a:lnTo>
                <a:lnTo>
                  <a:pt x="4756220" y="6472408"/>
                </a:lnTo>
                <a:lnTo>
                  <a:pt x="4757839" y="6473593"/>
                </a:lnTo>
                <a:lnTo>
                  <a:pt x="4759454" y="6474383"/>
                </a:lnTo>
                <a:lnTo>
                  <a:pt x="4761881" y="6474778"/>
                </a:lnTo>
                <a:lnTo>
                  <a:pt x="4767138" y="6475568"/>
                </a:lnTo>
                <a:lnTo>
                  <a:pt x="4771993" y="6476358"/>
                </a:lnTo>
                <a:lnTo>
                  <a:pt x="4773204" y="6479123"/>
                </a:lnTo>
                <a:lnTo>
                  <a:pt x="4773609" y="6481889"/>
                </a:lnTo>
                <a:lnTo>
                  <a:pt x="4773204" y="6484259"/>
                </a:lnTo>
                <a:lnTo>
                  <a:pt x="4772801" y="6486234"/>
                </a:lnTo>
                <a:lnTo>
                  <a:pt x="4771993" y="6488209"/>
                </a:lnTo>
                <a:lnTo>
                  <a:pt x="4771182" y="6489790"/>
                </a:lnTo>
                <a:lnTo>
                  <a:pt x="4768756" y="6493345"/>
                </a:lnTo>
                <a:lnTo>
                  <a:pt x="4765926" y="6496110"/>
                </a:lnTo>
                <a:lnTo>
                  <a:pt x="4765118" y="6497691"/>
                </a:lnTo>
                <a:lnTo>
                  <a:pt x="4764310" y="6499666"/>
                </a:lnTo>
                <a:lnTo>
                  <a:pt x="4763903" y="6501641"/>
                </a:lnTo>
                <a:lnTo>
                  <a:pt x="4763499" y="6504406"/>
                </a:lnTo>
                <a:lnTo>
                  <a:pt x="4763903" y="6506777"/>
                </a:lnTo>
                <a:lnTo>
                  <a:pt x="4765118" y="6509542"/>
                </a:lnTo>
                <a:lnTo>
                  <a:pt x="4757434" y="6510332"/>
                </a:lnTo>
                <a:lnTo>
                  <a:pt x="4751368" y="6509147"/>
                </a:lnTo>
                <a:lnTo>
                  <a:pt x="4749348" y="6508752"/>
                </a:lnTo>
                <a:lnTo>
                  <a:pt x="4747730" y="6507567"/>
                </a:lnTo>
                <a:lnTo>
                  <a:pt x="4746515" y="6506777"/>
                </a:lnTo>
                <a:lnTo>
                  <a:pt x="4745707" y="6505591"/>
                </a:lnTo>
                <a:lnTo>
                  <a:pt x="4744898" y="6504801"/>
                </a:lnTo>
                <a:lnTo>
                  <a:pt x="4744495" y="6503221"/>
                </a:lnTo>
                <a:lnTo>
                  <a:pt x="4744898" y="6500061"/>
                </a:lnTo>
                <a:lnTo>
                  <a:pt x="4746111" y="6497295"/>
                </a:lnTo>
                <a:lnTo>
                  <a:pt x="4747730" y="6493740"/>
                </a:lnTo>
                <a:lnTo>
                  <a:pt x="4750559" y="6487814"/>
                </a:lnTo>
                <a:lnTo>
                  <a:pt x="4751368" y="6485049"/>
                </a:lnTo>
                <a:lnTo>
                  <a:pt x="4751771" y="6483074"/>
                </a:lnTo>
                <a:lnTo>
                  <a:pt x="4751771" y="6482284"/>
                </a:lnTo>
                <a:lnTo>
                  <a:pt x="4751368" y="6481889"/>
                </a:lnTo>
                <a:lnTo>
                  <a:pt x="4750156" y="6481099"/>
                </a:lnTo>
                <a:lnTo>
                  <a:pt x="4749348" y="6480704"/>
                </a:lnTo>
                <a:lnTo>
                  <a:pt x="4745707" y="6480704"/>
                </a:lnTo>
                <a:lnTo>
                  <a:pt x="4740047" y="6482284"/>
                </a:lnTo>
                <a:lnTo>
                  <a:pt x="4736406" y="6481889"/>
                </a:lnTo>
                <a:lnTo>
                  <a:pt x="4733982" y="6481099"/>
                </a:lnTo>
                <a:lnTo>
                  <a:pt x="4732364" y="6480308"/>
                </a:lnTo>
                <a:lnTo>
                  <a:pt x="4731149" y="6479123"/>
                </a:lnTo>
                <a:lnTo>
                  <a:pt x="4730745" y="6477938"/>
                </a:lnTo>
                <a:lnTo>
                  <a:pt x="4730745" y="6476358"/>
                </a:lnTo>
                <a:lnTo>
                  <a:pt x="4731149" y="6474383"/>
                </a:lnTo>
                <a:lnTo>
                  <a:pt x="4732364" y="6472803"/>
                </a:lnTo>
                <a:lnTo>
                  <a:pt x="4735194" y="6469642"/>
                </a:lnTo>
                <a:lnTo>
                  <a:pt x="4739239" y="6467272"/>
                </a:lnTo>
                <a:lnTo>
                  <a:pt x="4743685" y="6465297"/>
                </a:lnTo>
                <a:lnTo>
                  <a:pt x="4745707" y="6465297"/>
                </a:lnTo>
                <a:lnTo>
                  <a:pt x="4747730" y="6465297"/>
                </a:lnTo>
                <a:lnTo>
                  <a:pt x="4746515" y="6452260"/>
                </a:lnTo>
                <a:lnTo>
                  <a:pt x="4746111" y="6441594"/>
                </a:lnTo>
                <a:lnTo>
                  <a:pt x="4746111" y="6434483"/>
                </a:lnTo>
                <a:lnTo>
                  <a:pt x="4746515" y="6428953"/>
                </a:lnTo>
                <a:lnTo>
                  <a:pt x="4747730" y="6425792"/>
                </a:lnTo>
                <a:close/>
                <a:moveTo>
                  <a:pt x="4569476" y="6376982"/>
                </a:moveTo>
                <a:lnTo>
                  <a:pt x="4573402" y="6378582"/>
                </a:lnTo>
                <a:lnTo>
                  <a:pt x="4576547" y="6380182"/>
                </a:lnTo>
                <a:lnTo>
                  <a:pt x="4579295" y="6382582"/>
                </a:lnTo>
                <a:lnTo>
                  <a:pt x="4581653" y="6384582"/>
                </a:lnTo>
                <a:lnTo>
                  <a:pt x="4583617" y="6387782"/>
                </a:lnTo>
                <a:lnTo>
                  <a:pt x="4585972" y="6390582"/>
                </a:lnTo>
                <a:lnTo>
                  <a:pt x="4587152" y="6393782"/>
                </a:lnTo>
                <a:lnTo>
                  <a:pt x="4588722" y="6397382"/>
                </a:lnTo>
                <a:lnTo>
                  <a:pt x="4590294" y="6404582"/>
                </a:lnTo>
                <a:lnTo>
                  <a:pt x="4591865" y="6412582"/>
                </a:lnTo>
                <a:lnTo>
                  <a:pt x="4594221" y="6427782"/>
                </a:lnTo>
                <a:lnTo>
                  <a:pt x="4589900" y="6424582"/>
                </a:lnTo>
                <a:lnTo>
                  <a:pt x="4585972" y="6420982"/>
                </a:lnTo>
                <a:lnTo>
                  <a:pt x="4581259" y="6416982"/>
                </a:lnTo>
                <a:lnTo>
                  <a:pt x="4577331" y="6414182"/>
                </a:lnTo>
                <a:lnTo>
                  <a:pt x="4575368" y="6412982"/>
                </a:lnTo>
                <a:lnTo>
                  <a:pt x="4573402" y="6412582"/>
                </a:lnTo>
                <a:lnTo>
                  <a:pt x="4571439" y="6412582"/>
                </a:lnTo>
                <a:lnTo>
                  <a:pt x="4569476" y="6412982"/>
                </a:lnTo>
                <a:lnTo>
                  <a:pt x="4567513" y="6414182"/>
                </a:lnTo>
                <a:lnTo>
                  <a:pt x="4565941" y="6416182"/>
                </a:lnTo>
                <a:lnTo>
                  <a:pt x="4563977" y="6418582"/>
                </a:lnTo>
                <a:lnTo>
                  <a:pt x="4562405" y="6422582"/>
                </a:lnTo>
                <a:lnTo>
                  <a:pt x="4559656" y="6423782"/>
                </a:lnTo>
                <a:lnTo>
                  <a:pt x="4557299" y="6424182"/>
                </a:lnTo>
                <a:lnTo>
                  <a:pt x="4556515" y="6423782"/>
                </a:lnTo>
                <a:lnTo>
                  <a:pt x="4556515" y="6422982"/>
                </a:lnTo>
                <a:lnTo>
                  <a:pt x="4556121" y="6421782"/>
                </a:lnTo>
                <a:lnTo>
                  <a:pt x="4556908" y="6419782"/>
                </a:lnTo>
                <a:lnTo>
                  <a:pt x="4558086" y="6416982"/>
                </a:lnTo>
                <a:lnTo>
                  <a:pt x="4561621" y="6410182"/>
                </a:lnTo>
                <a:lnTo>
                  <a:pt x="4565548" y="6401782"/>
                </a:lnTo>
                <a:lnTo>
                  <a:pt x="4567513" y="6397382"/>
                </a:lnTo>
                <a:lnTo>
                  <a:pt x="4569083" y="6393382"/>
                </a:lnTo>
                <a:lnTo>
                  <a:pt x="4569868" y="6388582"/>
                </a:lnTo>
                <a:lnTo>
                  <a:pt x="4570263" y="6384582"/>
                </a:lnTo>
                <a:lnTo>
                  <a:pt x="4570263" y="6380582"/>
                </a:lnTo>
                <a:close/>
                <a:moveTo>
                  <a:pt x="1411646" y="6364280"/>
                </a:moveTo>
                <a:lnTo>
                  <a:pt x="1415171" y="6369456"/>
                </a:lnTo>
                <a:lnTo>
                  <a:pt x="1418695" y="6375428"/>
                </a:lnTo>
                <a:lnTo>
                  <a:pt x="1422219" y="6382594"/>
                </a:lnTo>
                <a:lnTo>
                  <a:pt x="1425743" y="6389363"/>
                </a:lnTo>
                <a:lnTo>
                  <a:pt x="1428485" y="6398122"/>
                </a:lnTo>
                <a:lnTo>
                  <a:pt x="1431226" y="6406482"/>
                </a:lnTo>
                <a:lnTo>
                  <a:pt x="1433575" y="6415241"/>
                </a:lnTo>
                <a:lnTo>
                  <a:pt x="1435533" y="6424797"/>
                </a:lnTo>
                <a:lnTo>
                  <a:pt x="1437099" y="6433954"/>
                </a:lnTo>
                <a:lnTo>
                  <a:pt x="1437883" y="6442713"/>
                </a:lnTo>
                <a:lnTo>
                  <a:pt x="1438274" y="6451870"/>
                </a:lnTo>
                <a:lnTo>
                  <a:pt x="1438274" y="6460629"/>
                </a:lnTo>
                <a:lnTo>
                  <a:pt x="1437491" y="6468990"/>
                </a:lnTo>
                <a:lnTo>
                  <a:pt x="1435925" y="6476554"/>
                </a:lnTo>
                <a:lnTo>
                  <a:pt x="1433575" y="6483721"/>
                </a:lnTo>
                <a:lnTo>
                  <a:pt x="1431617" y="6486508"/>
                </a:lnTo>
                <a:lnTo>
                  <a:pt x="1430051" y="6489693"/>
                </a:lnTo>
                <a:lnTo>
                  <a:pt x="1426918" y="6481730"/>
                </a:lnTo>
                <a:lnTo>
                  <a:pt x="1423786" y="6474166"/>
                </a:lnTo>
                <a:lnTo>
                  <a:pt x="1419087" y="6466601"/>
                </a:lnTo>
                <a:lnTo>
                  <a:pt x="1414387" y="6458240"/>
                </a:lnTo>
                <a:lnTo>
                  <a:pt x="1403815" y="6443509"/>
                </a:lnTo>
                <a:lnTo>
                  <a:pt x="1393242" y="6428778"/>
                </a:lnTo>
                <a:lnTo>
                  <a:pt x="1388543" y="6421214"/>
                </a:lnTo>
                <a:lnTo>
                  <a:pt x="1385018" y="6413649"/>
                </a:lnTo>
                <a:lnTo>
                  <a:pt x="1381886" y="6406482"/>
                </a:lnTo>
                <a:lnTo>
                  <a:pt x="1381103" y="6402899"/>
                </a:lnTo>
                <a:lnTo>
                  <a:pt x="1379928" y="6398918"/>
                </a:lnTo>
                <a:lnTo>
                  <a:pt x="1379536" y="6395335"/>
                </a:lnTo>
                <a:lnTo>
                  <a:pt x="1379536" y="6392150"/>
                </a:lnTo>
                <a:lnTo>
                  <a:pt x="1379928" y="6388566"/>
                </a:lnTo>
                <a:lnTo>
                  <a:pt x="1380711" y="6384983"/>
                </a:lnTo>
                <a:lnTo>
                  <a:pt x="1381494" y="6381002"/>
                </a:lnTo>
                <a:lnTo>
                  <a:pt x="1383061" y="6377419"/>
                </a:lnTo>
                <a:lnTo>
                  <a:pt x="1385410" y="6373835"/>
                </a:lnTo>
                <a:lnTo>
                  <a:pt x="1388151" y="6370252"/>
                </a:lnTo>
                <a:lnTo>
                  <a:pt x="1390892" y="6370650"/>
                </a:lnTo>
                <a:lnTo>
                  <a:pt x="1392850" y="6371446"/>
                </a:lnTo>
                <a:lnTo>
                  <a:pt x="1394808" y="6372641"/>
                </a:lnTo>
                <a:lnTo>
                  <a:pt x="1395983" y="6374233"/>
                </a:lnTo>
                <a:lnTo>
                  <a:pt x="1396766" y="6376224"/>
                </a:lnTo>
                <a:lnTo>
                  <a:pt x="1396766" y="6379011"/>
                </a:lnTo>
                <a:lnTo>
                  <a:pt x="1396766" y="6383789"/>
                </a:lnTo>
                <a:lnTo>
                  <a:pt x="1395200" y="6394937"/>
                </a:lnTo>
                <a:lnTo>
                  <a:pt x="1395200" y="6400112"/>
                </a:lnTo>
                <a:lnTo>
                  <a:pt x="1395983" y="6402501"/>
                </a:lnTo>
                <a:lnTo>
                  <a:pt x="1396374" y="6404492"/>
                </a:lnTo>
                <a:lnTo>
                  <a:pt x="1400290" y="6404094"/>
                </a:lnTo>
                <a:lnTo>
                  <a:pt x="1403815" y="6402899"/>
                </a:lnTo>
                <a:lnTo>
                  <a:pt x="1406164" y="6401705"/>
                </a:lnTo>
                <a:lnTo>
                  <a:pt x="1408122" y="6400112"/>
                </a:lnTo>
                <a:lnTo>
                  <a:pt x="1409688" y="6398122"/>
                </a:lnTo>
                <a:lnTo>
                  <a:pt x="1410863" y="6395335"/>
                </a:lnTo>
                <a:lnTo>
                  <a:pt x="1411646" y="6392946"/>
                </a:lnTo>
                <a:lnTo>
                  <a:pt x="1412038" y="6389761"/>
                </a:lnTo>
                <a:lnTo>
                  <a:pt x="1412038" y="6383789"/>
                </a:lnTo>
                <a:lnTo>
                  <a:pt x="1411646" y="6377419"/>
                </a:lnTo>
                <a:lnTo>
                  <a:pt x="1411646" y="6370650"/>
                </a:lnTo>
                <a:close/>
                <a:moveTo>
                  <a:pt x="4745035" y="6353169"/>
                </a:moveTo>
                <a:lnTo>
                  <a:pt x="4748284" y="6354324"/>
                </a:lnTo>
                <a:lnTo>
                  <a:pt x="4750720" y="6355863"/>
                </a:lnTo>
                <a:lnTo>
                  <a:pt x="4753562" y="6357017"/>
                </a:lnTo>
                <a:lnTo>
                  <a:pt x="4754780" y="6359327"/>
                </a:lnTo>
                <a:lnTo>
                  <a:pt x="4756810" y="6361251"/>
                </a:lnTo>
                <a:lnTo>
                  <a:pt x="4758436" y="6363175"/>
                </a:lnTo>
                <a:lnTo>
                  <a:pt x="4760467" y="6367793"/>
                </a:lnTo>
                <a:lnTo>
                  <a:pt x="4761684" y="6373181"/>
                </a:lnTo>
                <a:lnTo>
                  <a:pt x="4762496" y="6378954"/>
                </a:lnTo>
                <a:lnTo>
                  <a:pt x="4762496" y="6385111"/>
                </a:lnTo>
                <a:lnTo>
                  <a:pt x="4762496" y="6391269"/>
                </a:lnTo>
                <a:lnTo>
                  <a:pt x="4758436" y="6391269"/>
                </a:lnTo>
                <a:lnTo>
                  <a:pt x="4754780" y="6390114"/>
                </a:lnTo>
                <a:lnTo>
                  <a:pt x="4752344" y="6388960"/>
                </a:lnTo>
                <a:lnTo>
                  <a:pt x="4750313" y="6387421"/>
                </a:lnTo>
                <a:lnTo>
                  <a:pt x="4748284" y="6385496"/>
                </a:lnTo>
                <a:lnTo>
                  <a:pt x="4747063" y="6383187"/>
                </a:lnTo>
                <a:lnTo>
                  <a:pt x="4746253" y="6380493"/>
                </a:lnTo>
                <a:lnTo>
                  <a:pt x="4745845" y="6378184"/>
                </a:lnTo>
                <a:lnTo>
                  <a:pt x="4745035" y="6371642"/>
                </a:lnTo>
                <a:lnTo>
                  <a:pt x="4745035" y="6365484"/>
                </a:lnTo>
                <a:lnTo>
                  <a:pt x="4745845" y="6359327"/>
                </a:lnTo>
                <a:close/>
                <a:moveTo>
                  <a:pt x="4743447" y="6313482"/>
                </a:moveTo>
                <a:lnTo>
                  <a:pt x="4749579" y="6315048"/>
                </a:lnTo>
                <a:lnTo>
                  <a:pt x="4755714" y="6316614"/>
                </a:lnTo>
                <a:lnTo>
                  <a:pt x="4761028" y="6318571"/>
                </a:lnTo>
                <a:lnTo>
                  <a:pt x="4765118" y="6321702"/>
                </a:lnTo>
                <a:lnTo>
                  <a:pt x="4766755" y="6322877"/>
                </a:lnTo>
                <a:lnTo>
                  <a:pt x="4768391" y="6325225"/>
                </a:lnTo>
                <a:lnTo>
                  <a:pt x="4769208" y="6327182"/>
                </a:lnTo>
                <a:lnTo>
                  <a:pt x="4769615" y="6329531"/>
                </a:lnTo>
                <a:lnTo>
                  <a:pt x="4770434" y="6331880"/>
                </a:lnTo>
                <a:lnTo>
                  <a:pt x="4770434" y="6335011"/>
                </a:lnTo>
                <a:lnTo>
                  <a:pt x="4769615" y="6337751"/>
                </a:lnTo>
                <a:lnTo>
                  <a:pt x="4768798" y="6341274"/>
                </a:lnTo>
                <a:lnTo>
                  <a:pt x="4764708" y="6342057"/>
                </a:lnTo>
                <a:lnTo>
                  <a:pt x="4760621" y="6341274"/>
                </a:lnTo>
                <a:lnTo>
                  <a:pt x="4756941" y="6341274"/>
                </a:lnTo>
                <a:lnTo>
                  <a:pt x="4753668" y="6340491"/>
                </a:lnTo>
                <a:lnTo>
                  <a:pt x="4751214" y="6339317"/>
                </a:lnTo>
                <a:lnTo>
                  <a:pt x="4749170" y="6337751"/>
                </a:lnTo>
                <a:lnTo>
                  <a:pt x="4747534" y="6336577"/>
                </a:lnTo>
                <a:lnTo>
                  <a:pt x="4745899" y="6334620"/>
                </a:lnTo>
                <a:lnTo>
                  <a:pt x="4745082" y="6332662"/>
                </a:lnTo>
                <a:lnTo>
                  <a:pt x="4744263" y="6329922"/>
                </a:lnTo>
                <a:lnTo>
                  <a:pt x="4743447" y="6325225"/>
                </a:lnTo>
                <a:lnTo>
                  <a:pt x="4743447" y="6319745"/>
                </a:lnTo>
                <a:close/>
                <a:moveTo>
                  <a:pt x="1443036" y="6302367"/>
                </a:moveTo>
                <a:lnTo>
                  <a:pt x="1441838" y="6304748"/>
                </a:lnTo>
                <a:lnTo>
                  <a:pt x="1439442" y="6307526"/>
                </a:lnTo>
                <a:lnTo>
                  <a:pt x="1437445" y="6309511"/>
                </a:lnTo>
                <a:lnTo>
                  <a:pt x="1435049" y="6310701"/>
                </a:lnTo>
                <a:lnTo>
                  <a:pt x="1432253" y="6312289"/>
                </a:lnTo>
                <a:lnTo>
                  <a:pt x="1427860" y="6313480"/>
                </a:lnTo>
                <a:lnTo>
                  <a:pt x="1423866" y="6313876"/>
                </a:lnTo>
                <a:lnTo>
                  <a:pt x="1419074" y="6313876"/>
                </a:lnTo>
                <a:lnTo>
                  <a:pt x="1419473" y="6315861"/>
                </a:lnTo>
                <a:lnTo>
                  <a:pt x="1419873" y="6317448"/>
                </a:lnTo>
                <a:lnTo>
                  <a:pt x="1421071" y="6319036"/>
                </a:lnTo>
                <a:lnTo>
                  <a:pt x="1422269" y="6319830"/>
                </a:lnTo>
                <a:lnTo>
                  <a:pt x="1425863" y="6321814"/>
                </a:lnTo>
                <a:lnTo>
                  <a:pt x="1429458" y="6323401"/>
                </a:lnTo>
                <a:lnTo>
                  <a:pt x="1433052" y="6325386"/>
                </a:lnTo>
                <a:lnTo>
                  <a:pt x="1434649" y="6326973"/>
                </a:lnTo>
                <a:lnTo>
                  <a:pt x="1435448" y="6327767"/>
                </a:lnTo>
                <a:lnTo>
                  <a:pt x="1436247" y="6329354"/>
                </a:lnTo>
                <a:lnTo>
                  <a:pt x="1436646" y="6331339"/>
                </a:lnTo>
                <a:lnTo>
                  <a:pt x="1436646" y="6334117"/>
                </a:lnTo>
                <a:lnTo>
                  <a:pt x="1435448" y="6336498"/>
                </a:lnTo>
                <a:lnTo>
                  <a:pt x="1423467" y="6340864"/>
                </a:lnTo>
                <a:lnTo>
                  <a:pt x="1417477" y="6342848"/>
                </a:lnTo>
                <a:lnTo>
                  <a:pt x="1411885" y="6345626"/>
                </a:lnTo>
                <a:lnTo>
                  <a:pt x="1406693" y="6348008"/>
                </a:lnTo>
                <a:lnTo>
                  <a:pt x="1402300" y="6351580"/>
                </a:lnTo>
                <a:lnTo>
                  <a:pt x="1398706" y="6355151"/>
                </a:lnTo>
                <a:lnTo>
                  <a:pt x="1397109" y="6357533"/>
                </a:lnTo>
                <a:lnTo>
                  <a:pt x="1395511" y="6359517"/>
                </a:lnTo>
                <a:lnTo>
                  <a:pt x="1393115" y="6359120"/>
                </a:lnTo>
                <a:lnTo>
                  <a:pt x="1391118" y="6357533"/>
                </a:lnTo>
                <a:lnTo>
                  <a:pt x="1389521" y="6355548"/>
                </a:lnTo>
                <a:lnTo>
                  <a:pt x="1388322" y="6353564"/>
                </a:lnTo>
                <a:lnTo>
                  <a:pt x="1387124" y="6351580"/>
                </a:lnTo>
                <a:lnTo>
                  <a:pt x="1385127" y="6349992"/>
                </a:lnTo>
                <a:lnTo>
                  <a:pt x="1383131" y="6349198"/>
                </a:lnTo>
                <a:lnTo>
                  <a:pt x="1379536" y="6348404"/>
                </a:lnTo>
                <a:lnTo>
                  <a:pt x="1386725" y="6346420"/>
                </a:lnTo>
                <a:lnTo>
                  <a:pt x="1391517" y="6344039"/>
                </a:lnTo>
                <a:lnTo>
                  <a:pt x="1396310" y="6340864"/>
                </a:lnTo>
                <a:lnTo>
                  <a:pt x="1399105" y="6338086"/>
                </a:lnTo>
                <a:lnTo>
                  <a:pt x="1401901" y="6334911"/>
                </a:lnTo>
                <a:lnTo>
                  <a:pt x="1403898" y="6331339"/>
                </a:lnTo>
                <a:lnTo>
                  <a:pt x="1406693" y="6323798"/>
                </a:lnTo>
                <a:lnTo>
                  <a:pt x="1408291" y="6320226"/>
                </a:lnTo>
                <a:lnTo>
                  <a:pt x="1410288" y="6317051"/>
                </a:lnTo>
                <a:lnTo>
                  <a:pt x="1412684" y="6313876"/>
                </a:lnTo>
                <a:lnTo>
                  <a:pt x="1416278" y="6310701"/>
                </a:lnTo>
                <a:lnTo>
                  <a:pt x="1421071" y="6307923"/>
                </a:lnTo>
                <a:lnTo>
                  <a:pt x="1426662" y="6305939"/>
                </a:lnTo>
                <a:lnTo>
                  <a:pt x="1434250" y="6303954"/>
                </a:lnTo>
                <a:close/>
                <a:moveTo>
                  <a:pt x="1417097" y="6264267"/>
                </a:moveTo>
                <a:lnTo>
                  <a:pt x="1420239" y="6264655"/>
                </a:lnTo>
                <a:lnTo>
                  <a:pt x="1422596" y="6265430"/>
                </a:lnTo>
                <a:lnTo>
                  <a:pt x="1424952" y="6266593"/>
                </a:lnTo>
                <a:lnTo>
                  <a:pt x="1428095" y="6268531"/>
                </a:lnTo>
                <a:lnTo>
                  <a:pt x="1433201" y="6272408"/>
                </a:lnTo>
                <a:lnTo>
                  <a:pt x="1437129" y="6276672"/>
                </a:lnTo>
                <a:lnTo>
                  <a:pt x="1439878" y="6281324"/>
                </a:lnTo>
                <a:lnTo>
                  <a:pt x="1441056" y="6283262"/>
                </a:lnTo>
                <a:lnTo>
                  <a:pt x="1441449" y="6285200"/>
                </a:lnTo>
                <a:lnTo>
                  <a:pt x="1435950" y="6284813"/>
                </a:lnTo>
                <a:lnTo>
                  <a:pt x="1431237" y="6284813"/>
                </a:lnTo>
                <a:lnTo>
                  <a:pt x="1426523" y="6285588"/>
                </a:lnTo>
                <a:lnTo>
                  <a:pt x="1422988" y="6286751"/>
                </a:lnTo>
                <a:lnTo>
                  <a:pt x="1420632" y="6288301"/>
                </a:lnTo>
                <a:lnTo>
                  <a:pt x="1418668" y="6290627"/>
                </a:lnTo>
                <a:lnTo>
                  <a:pt x="1418275" y="6292953"/>
                </a:lnTo>
                <a:lnTo>
                  <a:pt x="1418275" y="6296442"/>
                </a:lnTo>
                <a:lnTo>
                  <a:pt x="1413562" y="6296830"/>
                </a:lnTo>
                <a:lnTo>
                  <a:pt x="1410027" y="6297605"/>
                </a:lnTo>
                <a:lnTo>
                  <a:pt x="1407277" y="6296830"/>
                </a:lnTo>
                <a:lnTo>
                  <a:pt x="1405313" y="6296442"/>
                </a:lnTo>
                <a:lnTo>
                  <a:pt x="1403742" y="6296054"/>
                </a:lnTo>
                <a:lnTo>
                  <a:pt x="1403349" y="6294891"/>
                </a:lnTo>
                <a:lnTo>
                  <a:pt x="1403349" y="6294116"/>
                </a:lnTo>
                <a:lnTo>
                  <a:pt x="1403349" y="6292566"/>
                </a:lnTo>
                <a:lnTo>
                  <a:pt x="1404135" y="6291403"/>
                </a:lnTo>
                <a:lnTo>
                  <a:pt x="1405706" y="6290240"/>
                </a:lnTo>
                <a:lnTo>
                  <a:pt x="1408848" y="6288301"/>
                </a:lnTo>
                <a:lnTo>
                  <a:pt x="1413169" y="6285975"/>
                </a:lnTo>
                <a:lnTo>
                  <a:pt x="1415133" y="6285588"/>
                </a:lnTo>
                <a:lnTo>
                  <a:pt x="1417489" y="6285588"/>
                </a:lnTo>
                <a:lnTo>
                  <a:pt x="1418275" y="6279773"/>
                </a:lnTo>
                <a:lnTo>
                  <a:pt x="1417489" y="6276672"/>
                </a:lnTo>
                <a:lnTo>
                  <a:pt x="1417097" y="6274346"/>
                </a:lnTo>
                <a:lnTo>
                  <a:pt x="1416311" y="6272408"/>
                </a:lnTo>
                <a:lnTo>
                  <a:pt x="1414740" y="6270857"/>
                </a:lnTo>
                <a:lnTo>
                  <a:pt x="1412776" y="6269306"/>
                </a:lnTo>
                <a:lnTo>
                  <a:pt x="1409241" y="6268919"/>
                </a:lnTo>
                <a:lnTo>
                  <a:pt x="1411205" y="6266593"/>
                </a:lnTo>
                <a:lnTo>
                  <a:pt x="1412776" y="6265042"/>
                </a:lnTo>
                <a:lnTo>
                  <a:pt x="1415133" y="6264655"/>
                </a:lnTo>
                <a:close/>
                <a:moveTo>
                  <a:pt x="4756488" y="6229344"/>
                </a:moveTo>
                <a:lnTo>
                  <a:pt x="4763403" y="6229344"/>
                </a:lnTo>
                <a:lnTo>
                  <a:pt x="4766655" y="6229741"/>
                </a:lnTo>
                <a:lnTo>
                  <a:pt x="4769502" y="6230535"/>
                </a:lnTo>
                <a:lnTo>
                  <a:pt x="4772756" y="6231725"/>
                </a:lnTo>
                <a:lnTo>
                  <a:pt x="4775196" y="6233313"/>
                </a:lnTo>
                <a:lnTo>
                  <a:pt x="4771538" y="6244028"/>
                </a:lnTo>
                <a:lnTo>
                  <a:pt x="4768690" y="6253157"/>
                </a:lnTo>
                <a:lnTo>
                  <a:pt x="4762996" y="6266651"/>
                </a:lnTo>
                <a:lnTo>
                  <a:pt x="4760148" y="6273397"/>
                </a:lnTo>
                <a:lnTo>
                  <a:pt x="4757302" y="6280938"/>
                </a:lnTo>
                <a:lnTo>
                  <a:pt x="4754454" y="6290066"/>
                </a:lnTo>
                <a:lnTo>
                  <a:pt x="4752013" y="6300782"/>
                </a:lnTo>
                <a:lnTo>
                  <a:pt x="4748353" y="6300782"/>
                </a:lnTo>
                <a:lnTo>
                  <a:pt x="4745912" y="6300385"/>
                </a:lnTo>
                <a:lnTo>
                  <a:pt x="4743881" y="6299591"/>
                </a:lnTo>
                <a:lnTo>
                  <a:pt x="4742252" y="6298004"/>
                </a:lnTo>
                <a:lnTo>
                  <a:pt x="4741438" y="6296416"/>
                </a:lnTo>
                <a:lnTo>
                  <a:pt x="4740218" y="6294432"/>
                </a:lnTo>
                <a:lnTo>
                  <a:pt x="4740218" y="6292448"/>
                </a:lnTo>
                <a:lnTo>
                  <a:pt x="4740218" y="6290066"/>
                </a:lnTo>
                <a:lnTo>
                  <a:pt x="4741845" y="6284510"/>
                </a:lnTo>
                <a:lnTo>
                  <a:pt x="4743881" y="6278160"/>
                </a:lnTo>
                <a:lnTo>
                  <a:pt x="4749166" y="6265460"/>
                </a:lnTo>
                <a:lnTo>
                  <a:pt x="4751202" y="6258713"/>
                </a:lnTo>
                <a:lnTo>
                  <a:pt x="4752419" y="6252760"/>
                </a:lnTo>
                <a:lnTo>
                  <a:pt x="4753233" y="6250379"/>
                </a:lnTo>
                <a:lnTo>
                  <a:pt x="4753233" y="6247600"/>
                </a:lnTo>
                <a:lnTo>
                  <a:pt x="4753233" y="6245219"/>
                </a:lnTo>
                <a:lnTo>
                  <a:pt x="4752013" y="6243235"/>
                </a:lnTo>
                <a:lnTo>
                  <a:pt x="4751202" y="6241250"/>
                </a:lnTo>
                <a:lnTo>
                  <a:pt x="4749573" y="6239663"/>
                </a:lnTo>
                <a:lnTo>
                  <a:pt x="4747540" y="6238869"/>
                </a:lnTo>
                <a:lnTo>
                  <a:pt x="4744284" y="6238075"/>
                </a:lnTo>
                <a:lnTo>
                  <a:pt x="4740625" y="6237678"/>
                </a:lnTo>
                <a:lnTo>
                  <a:pt x="4736559" y="6237678"/>
                </a:lnTo>
                <a:lnTo>
                  <a:pt x="4731677" y="6238075"/>
                </a:lnTo>
                <a:lnTo>
                  <a:pt x="4725983" y="6239266"/>
                </a:lnTo>
                <a:lnTo>
                  <a:pt x="4730458" y="6236091"/>
                </a:lnTo>
                <a:lnTo>
                  <a:pt x="4736152" y="6233710"/>
                </a:lnTo>
                <a:lnTo>
                  <a:pt x="4742659" y="6231328"/>
                </a:lnTo>
                <a:lnTo>
                  <a:pt x="4749573" y="6229741"/>
                </a:lnTo>
                <a:close/>
                <a:moveTo>
                  <a:pt x="1392573" y="6222992"/>
                </a:moveTo>
                <a:lnTo>
                  <a:pt x="1395652" y="6222992"/>
                </a:lnTo>
                <a:lnTo>
                  <a:pt x="1397961" y="6223791"/>
                </a:lnTo>
                <a:lnTo>
                  <a:pt x="1399501" y="6224990"/>
                </a:lnTo>
                <a:lnTo>
                  <a:pt x="1400270" y="6226989"/>
                </a:lnTo>
                <a:lnTo>
                  <a:pt x="1401040" y="6229386"/>
                </a:lnTo>
                <a:lnTo>
                  <a:pt x="1401040" y="6231784"/>
                </a:lnTo>
                <a:lnTo>
                  <a:pt x="1400270" y="6236980"/>
                </a:lnTo>
                <a:lnTo>
                  <a:pt x="1400270" y="6239777"/>
                </a:lnTo>
                <a:lnTo>
                  <a:pt x="1401040" y="6241776"/>
                </a:lnTo>
                <a:lnTo>
                  <a:pt x="1401425" y="6243774"/>
                </a:lnTo>
                <a:lnTo>
                  <a:pt x="1402195" y="6245772"/>
                </a:lnTo>
                <a:lnTo>
                  <a:pt x="1404119" y="6246971"/>
                </a:lnTo>
                <a:lnTo>
                  <a:pt x="1407198" y="6247371"/>
                </a:lnTo>
                <a:lnTo>
                  <a:pt x="1411046" y="6246971"/>
                </a:lnTo>
                <a:lnTo>
                  <a:pt x="1416049" y="6245372"/>
                </a:lnTo>
                <a:lnTo>
                  <a:pt x="1412970" y="6248969"/>
                </a:lnTo>
                <a:lnTo>
                  <a:pt x="1410277" y="6252566"/>
                </a:lnTo>
                <a:lnTo>
                  <a:pt x="1406813" y="6256163"/>
                </a:lnTo>
                <a:lnTo>
                  <a:pt x="1403734" y="6258961"/>
                </a:lnTo>
                <a:lnTo>
                  <a:pt x="1401425" y="6262957"/>
                </a:lnTo>
                <a:lnTo>
                  <a:pt x="1400270" y="6265755"/>
                </a:lnTo>
                <a:lnTo>
                  <a:pt x="1399886" y="6267753"/>
                </a:lnTo>
                <a:lnTo>
                  <a:pt x="1399501" y="6270550"/>
                </a:lnTo>
                <a:lnTo>
                  <a:pt x="1399886" y="6273348"/>
                </a:lnTo>
                <a:lnTo>
                  <a:pt x="1400270" y="6276545"/>
                </a:lnTo>
                <a:lnTo>
                  <a:pt x="1401425" y="6280142"/>
                </a:lnTo>
                <a:lnTo>
                  <a:pt x="1377949" y="6280142"/>
                </a:lnTo>
                <a:lnTo>
                  <a:pt x="1382567" y="6275346"/>
                </a:lnTo>
                <a:lnTo>
                  <a:pt x="1386416" y="6269751"/>
                </a:lnTo>
                <a:lnTo>
                  <a:pt x="1389880" y="6262957"/>
                </a:lnTo>
                <a:lnTo>
                  <a:pt x="1392189" y="6256563"/>
                </a:lnTo>
                <a:lnTo>
                  <a:pt x="1393728" y="6248969"/>
                </a:lnTo>
                <a:lnTo>
                  <a:pt x="1394113" y="6240976"/>
                </a:lnTo>
                <a:lnTo>
                  <a:pt x="1393728" y="6232184"/>
                </a:lnTo>
                <a:close/>
                <a:moveTo>
                  <a:pt x="2771377" y="6215057"/>
                </a:moveTo>
                <a:lnTo>
                  <a:pt x="2771377" y="6222787"/>
                </a:lnTo>
                <a:lnTo>
                  <a:pt x="2771774" y="6230518"/>
                </a:lnTo>
                <a:lnTo>
                  <a:pt x="2771377" y="6237862"/>
                </a:lnTo>
                <a:lnTo>
                  <a:pt x="2771377" y="6241340"/>
                </a:lnTo>
                <a:lnTo>
                  <a:pt x="2770583" y="6244819"/>
                </a:lnTo>
                <a:lnTo>
                  <a:pt x="2769790" y="6247525"/>
                </a:lnTo>
                <a:lnTo>
                  <a:pt x="2768202" y="6250617"/>
                </a:lnTo>
                <a:lnTo>
                  <a:pt x="2766615" y="6252936"/>
                </a:lnTo>
                <a:lnTo>
                  <a:pt x="2764233" y="6255642"/>
                </a:lnTo>
                <a:lnTo>
                  <a:pt x="2761058" y="6256801"/>
                </a:lnTo>
                <a:lnTo>
                  <a:pt x="2757486" y="6258347"/>
                </a:lnTo>
                <a:lnTo>
                  <a:pt x="2753121" y="6259507"/>
                </a:lnTo>
                <a:lnTo>
                  <a:pt x="2747961" y="6259507"/>
                </a:lnTo>
                <a:lnTo>
                  <a:pt x="2748755" y="6244819"/>
                </a:lnTo>
                <a:lnTo>
                  <a:pt x="2748755" y="6237475"/>
                </a:lnTo>
                <a:lnTo>
                  <a:pt x="2750342" y="6230904"/>
                </a:lnTo>
                <a:lnTo>
                  <a:pt x="2751136" y="6227426"/>
                </a:lnTo>
                <a:lnTo>
                  <a:pt x="2752327" y="6225107"/>
                </a:lnTo>
                <a:lnTo>
                  <a:pt x="2754311" y="6222401"/>
                </a:lnTo>
                <a:lnTo>
                  <a:pt x="2756296" y="6220468"/>
                </a:lnTo>
                <a:lnTo>
                  <a:pt x="2759074" y="6218149"/>
                </a:lnTo>
                <a:lnTo>
                  <a:pt x="2762249" y="6216990"/>
                </a:lnTo>
                <a:lnTo>
                  <a:pt x="2766218" y="6215830"/>
                </a:lnTo>
                <a:close/>
                <a:moveTo>
                  <a:pt x="4660896" y="6178544"/>
                </a:moveTo>
                <a:lnTo>
                  <a:pt x="4662499" y="6178945"/>
                </a:lnTo>
                <a:lnTo>
                  <a:pt x="4664907" y="6181350"/>
                </a:lnTo>
                <a:lnTo>
                  <a:pt x="4672531" y="6190170"/>
                </a:lnTo>
                <a:lnTo>
                  <a:pt x="4676543" y="6196183"/>
                </a:lnTo>
                <a:lnTo>
                  <a:pt x="4681359" y="6202597"/>
                </a:lnTo>
                <a:lnTo>
                  <a:pt x="4685772" y="6209813"/>
                </a:lnTo>
                <a:lnTo>
                  <a:pt x="4689784" y="6217029"/>
                </a:lnTo>
                <a:lnTo>
                  <a:pt x="4693396" y="6224646"/>
                </a:lnTo>
                <a:lnTo>
                  <a:pt x="4695803" y="6231461"/>
                </a:lnTo>
                <a:lnTo>
                  <a:pt x="4697408" y="6238276"/>
                </a:lnTo>
                <a:lnTo>
                  <a:pt x="4697408" y="6241884"/>
                </a:lnTo>
                <a:lnTo>
                  <a:pt x="4697408" y="6244289"/>
                </a:lnTo>
                <a:lnTo>
                  <a:pt x="4697007" y="6247496"/>
                </a:lnTo>
                <a:lnTo>
                  <a:pt x="4695803" y="6249901"/>
                </a:lnTo>
                <a:lnTo>
                  <a:pt x="4694600" y="6251906"/>
                </a:lnTo>
                <a:lnTo>
                  <a:pt x="4692593" y="6253910"/>
                </a:lnTo>
                <a:lnTo>
                  <a:pt x="4689784" y="6255514"/>
                </a:lnTo>
                <a:lnTo>
                  <a:pt x="4686977" y="6256315"/>
                </a:lnTo>
                <a:lnTo>
                  <a:pt x="4683367" y="6257518"/>
                </a:lnTo>
                <a:lnTo>
                  <a:pt x="4678550" y="6257919"/>
                </a:lnTo>
                <a:lnTo>
                  <a:pt x="4678550" y="6255514"/>
                </a:lnTo>
                <a:lnTo>
                  <a:pt x="4678550" y="6253509"/>
                </a:lnTo>
                <a:lnTo>
                  <a:pt x="4679352" y="6251906"/>
                </a:lnTo>
                <a:lnTo>
                  <a:pt x="4679754" y="6250302"/>
                </a:lnTo>
                <a:lnTo>
                  <a:pt x="4681359" y="6248699"/>
                </a:lnTo>
                <a:lnTo>
                  <a:pt x="4682963" y="6247897"/>
                </a:lnTo>
                <a:lnTo>
                  <a:pt x="4684167" y="6247496"/>
                </a:lnTo>
                <a:lnTo>
                  <a:pt x="4686977" y="6246293"/>
                </a:lnTo>
                <a:lnTo>
                  <a:pt x="4685772" y="6244289"/>
                </a:lnTo>
                <a:lnTo>
                  <a:pt x="4684970" y="6243086"/>
                </a:lnTo>
                <a:lnTo>
                  <a:pt x="4683367" y="6242685"/>
                </a:lnTo>
                <a:lnTo>
                  <a:pt x="4681760" y="6242685"/>
                </a:lnTo>
                <a:lnTo>
                  <a:pt x="4680958" y="6243086"/>
                </a:lnTo>
                <a:lnTo>
                  <a:pt x="4679754" y="6244289"/>
                </a:lnTo>
                <a:lnTo>
                  <a:pt x="4678550" y="6245091"/>
                </a:lnTo>
                <a:lnTo>
                  <a:pt x="4678550" y="6246694"/>
                </a:lnTo>
                <a:lnTo>
                  <a:pt x="4675340" y="6243888"/>
                </a:lnTo>
                <a:lnTo>
                  <a:pt x="4673335" y="6240681"/>
                </a:lnTo>
                <a:lnTo>
                  <a:pt x="4671327" y="6236672"/>
                </a:lnTo>
                <a:lnTo>
                  <a:pt x="4670126" y="6232663"/>
                </a:lnTo>
                <a:lnTo>
                  <a:pt x="4669722" y="6227853"/>
                </a:lnTo>
                <a:lnTo>
                  <a:pt x="4668920" y="6223042"/>
                </a:lnTo>
                <a:lnTo>
                  <a:pt x="4668920" y="6213020"/>
                </a:lnTo>
                <a:lnTo>
                  <a:pt x="4668920" y="6202597"/>
                </a:lnTo>
                <a:lnTo>
                  <a:pt x="4668519" y="6198187"/>
                </a:lnTo>
                <a:lnTo>
                  <a:pt x="4668118" y="6192976"/>
                </a:lnTo>
                <a:lnTo>
                  <a:pt x="4666915" y="6188967"/>
                </a:lnTo>
                <a:lnTo>
                  <a:pt x="4666111" y="6184958"/>
                </a:lnTo>
                <a:lnTo>
                  <a:pt x="4663706" y="6181350"/>
                </a:lnTo>
                <a:close/>
                <a:moveTo>
                  <a:pt x="1265532" y="6173780"/>
                </a:moveTo>
                <a:lnTo>
                  <a:pt x="1271586" y="6173780"/>
                </a:lnTo>
                <a:lnTo>
                  <a:pt x="1268760" y="6176494"/>
                </a:lnTo>
                <a:lnTo>
                  <a:pt x="1266339" y="6179982"/>
                </a:lnTo>
                <a:lnTo>
                  <a:pt x="1265128" y="6183471"/>
                </a:lnTo>
                <a:lnTo>
                  <a:pt x="1263917" y="6188123"/>
                </a:lnTo>
                <a:lnTo>
                  <a:pt x="1263514" y="6192387"/>
                </a:lnTo>
                <a:lnTo>
                  <a:pt x="1263514" y="6197427"/>
                </a:lnTo>
                <a:lnTo>
                  <a:pt x="1263917" y="6207118"/>
                </a:lnTo>
                <a:lnTo>
                  <a:pt x="1261092" y="6205955"/>
                </a:lnTo>
                <a:lnTo>
                  <a:pt x="1257863" y="6204017"/>
                </a:lnTo>
                <a:lnTo>
                  <a:pt x="1254634" y="6202079"/>
                </a:lnTo>
                <a:lnTo>
                  <a:pt x="1252616" y="6199753"/>
                </a:lnTo>
                <a:lnTo>
                  <a:pt x="1250598" y="6196651"/>
                </a:lnTo>
                <a:lnTo>
                  <a:pt x="1248984" y="6193938"/>
                </a:lnTo>
                <a:lnTo>
                  <a:pt x="1248176" y="6190837"/>
                </a:lnTo>
                <a:lnTo>
                  <a:pt x="1247773" y="6187348"/>
                </a:lnTo>
                <a:lnTo>
                  <a:pt x="1248176" y="6184634"/>
                </a:lnTo>
                <a:lnTo>
                  <a:pt x="1248984" y="6181533"/>
                </a:lnTo>
                <a:lnTo>
                  <a:pt x="1250598" y="6179207"/>
                </a:lnTo>
                <a:lnTo>
                  <a:pt x="1253423" y="6176494"/>
                </a:lnTo>
                <a:lnTo>
                  <a:pt x="1256249" y="6175331"/>
                </a:lnTo>
                <a:lnTo>
                  <a:pt x="1260285" y="6174168"/>
                </a:lnTo>
                <a:close/>
                <a:moveTo>
                  <a:pt x="1407445" y="6165842"/>
                </a:moveTo>
                <a:lnTo>
                  <a:pt x="1410942" y="6173036"/>
                </a:lnTo>
                <a:lnTo>
                  <a:pt x="1414439" y="6179430"/>
                </a:lnTo>
                <a:lnTo>
                  <a:pt x="1422210" y="6192219"/>
                </a:lnTo>
                <a:lnTo>
                  <a:pt x="1426096" y="6199413"/>
                </a:lnTo>
                <a:lnTo>
                  <a:pt x="1428816" y="6206207"/>
                </a:lnTo>
                <a:lnTo>
                  <a:pt x="1430370" y="6209804"/>
                </a:lnTo>
                <a:lnTo>
                  <a:pt x="1431147" y="6213800"/>
                </a:lnTo>
                <a:lnTo>
                  <a:pt x="1431924" y="6218596"/>
                </a:lnTo>
                <a:lnTo>
                  <a:pt x="1431924" y="6222992"/>
                </a:lnTo>
                <a:lnTo>
                  <a:pt x="1426096" y="6220194"/>
                </a:lnTo>
                <a:lnTo>
                  <a:pt x="1421433" y="6217397"/>
                </a:lnTo>
                <a:lnTo>
                  <a:pt x="1417548" y="6215798"/>
                </a:lnTo>
                <a:lnTo>
                  <a:pt x="1414828" y="6214999"/>
                </a:lnTo>
                <a:lnTo>
                  <a:pt x="1411331" y="6214599"/>
                </a:lnTo>
                <a:lnTo>
                  <a:pt x="1407057" y="6214599"/>
                </a:lnTo>
                <a:lnTo>
                  <a:pt x="1400840" y="6215399"/>
                </a:lnTo>
                <a:lnTo>
                  <a:pt x="1392680" y="6217397"/>
                </a:lnTo>
                <a:lnTo>
                  <a:pt x="1395400" y="6215399"/>
                </a:lnTo>
                <a:lnTo>
                  <a:pt x="1397732" y="6213001"/>
                </a:lnTo>
                <a:lnTo>
                  <a:pt x="1398897" y="6211002"/>
                </a:lnTo>
                <a:lnTo>
                  <a:pt x="1400063" y="6208205"/>
                </a:lnTo>
                <a:lnTo>
                  <a:pt x="1400452" y="6205807"/>
                </a:lnTo>
                <a:lnTo>
                  <a:pt x="1400063" y="6203809"/>
                </a:lnTo>
                <a:lnTo>
                  <a:pt x="1399674" y="6201411"/>
                </a:lnTo>
                <a:lnTo>
                  <a:pt x="1398120" y="6199413"/>
                </a:lnTo>
                <a:lnTo>
                  <a:pt x="1396566" y="6197414"/>
                </a:lnTo>
                <a:lnTo>
                  <a:pt x="1394623" y="6195816"/>
                </a:lnTo>
                <a:lnTo>
                  <a:pt x="1392680" y="6193818"/>
                </a:lnTo>
                <a:lnTo>
                  <a:pt x="1389572" y="6192219"/>
                </a:lnTo>
                <a:lnTo>
                  <a:pt x="1386852" y="6191020"/>
                </a:lnTo>
                <a:lnTo>
                  <a:pt x="1383744" y="6190221"/>
                </a:lnTo>
                <a:lnTo>
                  <a:pt x="1380247" y="6189821"/>
                </a:lnTo>
                <a:lnTo>
                  <a:pt x="1376361" y="6189022"/>
                </a:lnTo>
                <a:lnTo>
                  <a:pt x="1376361" y="6186224"/>
                </a:lnTo>
                <a:lnTo>
                  <a:pt x="1376750" y="6183427"/>
                </a:lnTo>
                <a:lnTo>
                  <a:pt x="1378304" y="6182228"/>
                </a:lnTo>
                <a:lnTo>
                  <a:pt x="1381024" y="6181029"/>
                </a:lnTo>
                <a:lnTo>
                  <a:pt x="1383355" y="6180229"/>
                </a:lnTo>
                <a:lnTo>
                  <a:pt x="1386075" y="6179430"/>
                </a:lnTo>
                <a:lnTo>
                  <a:pt x="1393069" y="6178631"/>
                </a:lnTo>
                <a:lnTo>
                  <a:pt x="1400063" y="6177432"/>
                </a:lnTo>
                <a:lnTo>
                  <a:pt x="1402783" y="6177032"/>
                </a:lnTo>
                <a:lnTo>
                  <a:pt x="1405503" y="6175434"/>
                </a:lnTo>
                <a:lnTo>
                  <a:pt x="1407445" y="6173835"/>
                </a:lnTo>
                <a:lnTo>
                  <a:pt x="1408223" y="6171837"/>
                </a:lnTo>
                <a:lnTo>
                  <a:pt x="1408223" y="6169439"/>
                </a:lnTo>
                <a:close/>
                <a:moveTo>
                  <a:pt x="1446608" y="6115042"/>
                </a:moveTo>
                <a:lnTo>
                  <a:pt x="1449783" y="6115430"/>
                </a:lnTo>
                <a:lnTo>
                  <a:pt x="1451767" y="6116593"/>
                </a:lnTo>
                <a:lnTo>
                  <a:pt x="1453752" y="6117368"/>
                </a:lnTo>
                <a:lnTo>
                  <a:pt x="1454942" y="6119306"/>
                </a:lnTo>
                <a:lnTo>
                  <a:pt x="1455339" y="6120857"/>
                </a:lnTo>
                <a:lnTo>
                  <a:pt x="1455736" y="6123183"/>
                </a:lnTo>
                <a:lnTo>
                  <a:pt x="1455736" y="6128222"/>
                </a:lnTo>
                <a:lnTo>
                  <a:pt x="1454149" y="6139076"/>
                </a:lnTo>
                <a:lnTo>
                  <a:pt x="1454149" y="6144116"/>
                </a:lnTo>
                <a:lnTo>
                  <a:pt x="1454942" y="6146442"/>
                </a:lnTo>
                <a:lnTo>
                  <a:pt x="1455339" y="6148380"/>
                </a:lnTo>
                <a:lnTo>
                  <a:pt x="1450180" y="6146829"/>
                </a:lnTo>
                <a:lnTo>
                  <a:pt x="1446211" y="6146054"/>
                </a:lnTo>
                <a:lnTo>
                  <a:pt x="1442639" y="6144503"/>
                </a:lnTo>
                <a:lnTo>
                  <a:pt x="1440258" y="6142565"/>
                </a:lnTo>
                <a:lnTo>
                  <a:pt x="1438273" y="6141015"/>
                </a:lnTo>
                <a:lnTo>
                  <a:pt x="1436686" y="6139076"/>
                </a:lnTo>
                <a:lnTo>
                  <a:pt x="1435892" y="6137138"/>
                </a:lnTo>
                <a:lnTo>
                  <a:pt x="1435098" y="6134812"/>
                </a:lnTo>
                <a:lnTo>
                  <a:pt x="1435098" y="6132486"/>
                </a:lnTo>
                <a:lnTo>
                  <a:pt x="1435892" y="6130160"/>
                </a:lnTo>
                <a:lnTo>
                  <a:pt x="1436686" y="6127834"/>
                </a:lnTo>
                <a:lnTo>
                  <a:pt x="1438273" y="6125509"/>
                </a:lnTo>
                <a:lnTo>
                  <a:pt x="1441845" y="6120469"/>
                </a:lnTo>
                <a:close/>
                <a:moveTo>
                  <a:pt x="1406610" y="6115042"/>
                </a:moveTo>
                <a:lnTo>
                  <a:pt x="1411864" y="6118677"/>
                </a:lnTo>
                <a:lnTo>
                  <a:pt x="1415500" y="6123119"/>
                </a:lnTo>
                <a:lnTo>
                  <a:pt x="1418329" y="6128369"/>
                </a:lnTo>
                <a:lnTo>
                  <a:pt x="1421158" y="6134023"/>
                </a:lnTo>
                <a:lnTo>
                  <a:pt x="1422370" y="6140080"/>
                </a:lnTo>
                <a:lnTo>
                  <a:pt x="1423582" y="6146946"/>
                </a:lnTo>
                <a:lnTo>
                  <a:pt x="1423986" y="6153811"/>
                </a:lnTo>
                <a:lnTo>
                  <a:pt x="1423986" y="6161080"/>
                </a:lnTo>
                <a:lnTo>
                  <a:pt x="1417521" y="6156638"/>
                </a:lnTo>
                <a:lnTo>
                  <a:pt x="1411864" y="6151792"/>
                </a:lnTo>
                <a:lnTo>
                  <a:pt x="1407419" y="6146138"/>
                </a:lnTo>
                <a:lnTo>
                  <a:pt x="1405802" y="6143715"/>
                </a:lnTo>
                <a:lnTo>
                  <a:pt x="1404186" y="6140484"/>
                </a:lnTo>
                <a:lnTo>
                  <a:pt x="1402569" y="6137657"/>
                </a:lnTo>
                <a:lnTo>
                  <a:pt x="1402165" y="6135234"/>
                </a:lnTo>
                <a:lnTo>
                  <a:pt x="1401761" y="6132003"/>
                </a:lnTo>
                <a:lnTo>
                  <a:pt x="1401761" y="6128369"/>
                </a:lnTo>
                <a:lnTo>
                  <a:pt x="1402165" y="6125542"/>
                </a:lnTo>
                <a:lnTo>
                  <a:pt x="1402974" y="6122311"/>
                </a:lnTo>
                <a:lnTo>
                  <a:pt x="1404590" y="6118677"/>
                </a:lnTo>
                <a:close/>
                <a:moveTo>
                  <a:pt x="1243732" y="6032492"/>
                </a:moveTo>
                <a:lnTo>
                  <a:pt x="1246763" y="6034080"/>
                </a:lnTo>
                <a:lnTo>
                  <a:pt x="1249794" y="6036064"/>
                </a:lnTo>
                <a:lnTo>
                  <a:pt x="1251526" y="6039239"/>
                </a:lnTo>
                <a:lnTo>
                  <a:pt x="1252825" y="6042017"/>
                </a:lnTo>
                <a:lnTo>
                  <a:pt x="1253691" y="6045589"/>
                </a:lnTo>
                <a:lnTo>
                  <a:pt x="1254124" y="6049161"/>
                </a:lnTo>
                <a:lnTo>
                  <a:pt x="1254124" y="6057098"/>
                </a:lnTo>
                <a:lnTo>
                  <a:pt x="1252392" y="6074164"/>
                </a:lnTo>
                <a:lnTo>
                  <a:pt x="1252392" y="6082101"/>
                </a:lnTo>
                <a:lnTo>
                  <a:pt x="1252825" y="6085673"/>
                </a:lnTo>
                <a:lnTo>
                  <a:pt x="1253691" y="6089245"/>
                </a:lnTo>
                <a:lnTo>
                  <a:pt x="1252825" y="6089642"/>
                </a:lnTo>
                <a:lnTo>
                  <a:pt x="1251959" y="6089642"/>
                </a:lnTo>
                <a:lnTo>
                  <a:pt x="1251526" y="6089642"/>
                </a:lnTo>
                <a:lnTo>
                  <a:pt x="1250227" y="6089245"/>
                </a:lnTo>
                <a:lnTo>
                  <a:pt x="1248495" y="6087658"/>
                </a:lnTo>
                <a:lnTo>
                  <a:pt x="1246763" y="6084880"/>
                </a:lnTo>
                <a:lnTo>
                  <a:pt x="1245464" y="6080911"/>
                </a:lnTo>
                <a:lnTo>
                  <a:pt x="1243732" y="6076148"/>
                </a:lnTo>
                <a:lnTo>
                  <a:pt x="1241568" y="6065830"/>
                </a:lnTo>
                <a:lnTo>
                  <a:pt x="1239836" y="6054717"/>
                </a:lnTo>
                <a:lnTo>
                  <a:pt x="1239836" y="6044795"/>
                </a:lnTo>
                <a:lnTo>
                  <a:pt x="1239836" y="6040033"/>
                </a:lnTo>
                <a:lnTo>
                  <a:pt x="1241135" y="6036461"/>
                </a:lnTo>
                <a:lnTo>
                  <a:pt x="1242001" y="6034080"/>
                </a:lnTo>
                <a:close/>
                <a:moveTo>
                  <a:pt x="4730027" y="6019794"/>
                </a:moveTo>
                <a:lnTo>
                  <a:pt x="4732837" y="6021778"/>
                </a:lnTo>
                <a:lnTo>
                  <a:pt x="4734845" y="6024160"/>
                </a:lnTo>
                <a:lnTo>
                  <a:pt x="4739262" y="6030906"/>
                </a:lnTo>
                <a:lnTo>
                  <a:pt x="4743277" y="6038844"/>
                </a:lnTo>
                <a:lnTo>
                  <a:pt x="4747292" y="6048369"/>
                </a:lnTo>
                <a:lnTo>
                  <a:pt x="4750906" y="6058291"/>
                </a:lnTo>
                <a:lnTo>
                  <a:pt x="4753719" y="6069403"/>
                </a:lnTo>
                <a:lnTo>
                  <a:pt x="4755725" y="6080913"/>
                </a:lnTo>
                <a:lnTo>
                  <a:pt x="4756932" y="6092422"/>
                </a:lnTo>
                <a:lnTo>
                  <a:pt x="4757734" y="6103932"/>
                </a:lnTo>
                <a:lnTo>
                  <a:pt x="4756528" y="6115044"/>
                </a:lnTo>
                <a:lnTo>
                  <a:pt x="4756127" y="6120600"/>
                </a:lnTo>
                <a:lnTo>
                  <a:pt x="4754924" y="6125760"/>
                </a:lnTo>
                <a:lnTo>
                  <a:pt x="4753719" y="6130522"/>
                </a:lnTo>
                <a:lnTo>
                  <a:pt x="4752111" y="6135682"/>
                </a:lnTo>
                <a:lnTo>
                  <a:pt x="4750105" y="6140047"/>
                </a:lnTo>
                <a:lnTo>
                  <a:pt x="4747292" y="6144413"/>
                </a:lnTo>
                <a:lnTo>
                  <a:pt x="4744884" y="6148382"/>
                </a:lnTo>
                <a:lnTo>
                  <a:pt x="4741270" y="6151160"/>
                </a:lnTo>
                <a:lnTo>
                  <a:pt x="4737656" y="6154335"/>
                </a:lnTo>
                <a:lnTo>
                  <a:pt x="4734443" y="6157113"/>
                </a:lnTo>
                <a:lnTo>
                  <a:pt x="4729627" y="6159097"/>
                </a:lnTo>
                <a:lnTo>
                  <a:pt x="4725208" y="6160685"/>
                </a:lnTo>
                <a:lnTo>
                  <a:pt x="4723602" y="6171400"/>
                </a:lnTo>
                <a:lnTo>
                  <a:pt x="4722398" y="6179338"/>
                </a:lnTo>
                <a:lnTo>
                  <a:pt x="4721995" y="6192832"/>
                </a:lnTo>
                <a:lnTo>
                  <a:pt x="4721594" y="6198785"/>
                </a:lnTo>
                <a:lnTo>
                  <a:pt x="4721192" y="6205532"/>
                </a:lnTo>
                <a:lnTo>
                  <a:pt x="4719988" y="6213469"/>
                </a:lnTo>
                <a:lnTo>
                  <a:pt x="4718381" y="6222994"/>
                </a:lnTo>
                <a:lnTo>
                  <a:pt x="4715571" y="6219025"/>
                </a:lnTo>
                <a:lnTo>
                  <a:pt x="4712760" y="6215056"/>
                </a:lnTo>
                <a:lnTo>
                  <a:pt x="4707941" y="6206325"/>
                </a:lnTo>
                <a:lnTo>
                  <a:pt x="4703926" y="6196800"/>
                </a:lnTo>
                <a:lnTo>
                  <a:pt x="4700311" y="6186482"/>
                </a:lnTo>
                <a:lnTo>
                  <a:pt x="4697904" y="6175369"/>
                </a:lnTo>
                <a:lnTo>
                  <a:pt x="4695092" y="6164256"/>
                </a:lnTo>
                <a:lnTo>
                  <a:pt x="4693084" y="6152747"/>
                </a:lnTo>
                <a:lnTo>
                  <a:pt x="4692281" y="6141238"/>
                </a:lnTo>
                <a:lnTo>
                  <a:pt x="4690675" y="6129332"/>
                </a:lnTo>
                <a:lnTo>
                  <a:pt x="4690274" y="6117822"/>
                </a:lnTo>
                <a:lnTo>
                  <a:pt x="4689470" y="6095597"/>
                </a:lnTo>
                <a:lnTo>
                  <a:pt x="4689470" y="6076150"/>
                </a:lnTo>
                <a:lnTo>
                  <a:pt x="4690675" y="6059482"/>
                </a:lnTo>
                <a:lnTo>
                  <a:pt x="4692682" y="6060275"/>
                </a:lnTo>
                <a:lnTo>
                  <a:pt x="4694691" y="6061863"/>
                </a:lnTo>
                <a:lnTo>
                  <a:pt x="4696297" y="6063450"/>
                </a:lnTo>
                <a:lnTo>
                  <a:pt x="4697904" y="6065435"/>
                </a:lnTo>
                <a:lnTo>
                  <a:pt x="4700311" y="6070594"/>
                </a:lnTo>
                <a:lnTo>
                  <a:pt x="4702320" y="6076150"/>
                </a:lnTo>
                <a:lnTo>
                  <a:pt x="4703123" y="6082897"/>
                </a:lnTo>
                <a:lnTo>
                  <a:pt x="4703926" y="6090041"/>
                </a:lnTo>
                <a:lnTo>
                  <a:pt x="4703926" y="6097582"/>
                </a:lnTo>
                <a:lnTo>
                  <a:pt x="4703123" y="6105916"/>
                </a:lnTo>
                <a:lnTo>
                  <a:pt x="4702320" y="6122585"/>
                </a:lnTo>
                <a:lnTo>
                  <a:pt x="4700713" y="6139253"/>
                </a:lnTo>
                <a:lnTo>
                  <a:pt x="4700311" y="6154335"/>
                </a:lnTo>
                <a:lnTo>
                  <a:pt x="4700311" y="6160685"/>
                </a:lnTo>
                <a:lnTo>
                  <a:pt x="4700713" y="6166638"/>
                </a:lnTo>
                <a:lnTo>
                  <a:pt x="4704730" y="6167432"/>
                </a:lnTo>
                <a:lnTo>
                  <a:pt x="4708343" y="6167432"/>
                </a:lnTo>
                <a:lnTo>
                  <a:pt x="4711957" y="6166241"/>
                </a:lnTo>
                <a:lnTo>
                  <a:pt x="4715169" y="6164653"/>
                </a:lnTo>
                <a:lnTo>
                  <a:pt x="4717980" y="6162272"/>
                </a:lnTo>
                <a:lnTo>
                  <a:pt x="4721192" y="6159097"/>
                </a:lnTo>
                <a:lnTo>
                  <a:pt x="4724003" y="6155922"/>
                </a:lnTo>
                <a:lnTo>
                  <a:pt x="4727216" y="6151953"/>
                </a:lnTo>
                <a:lnTo>
                  <a:pt x="4732436" y="6143619"/>
                </a:lnTo>
                <a:lnTo>
                  <a:pt x="4737656" y="6135285"/>
                </a:lnTo>
                <a:lnTo>
                  <a:pt x="4742876" y="6127347"/>
                </a:lnTo>
                <a:lnTo>
                  <a:pt x="4746089" y="6124172"/>
                </a:lnTo>
                <a:lnTo>
                  <a:pt x="4748497" y="6120997"/>
                </a:lnTo>
                <a:lnTo>
                  <a:pt x="4746490" y="6120997"/>
                </a:lnTo>
                <a:lnTo>
                  <a:pt x="4744482" y="6120600"/>
                </a:lnTo>
                <a:lnTo>
                  <a:pt x="4742476" y="6119806"/>
                </a:lnTo>
                <a:lnTo>
                  <a:pt x="4740868" y="6118616"/>
                </a:lnTo>
                <a:lnTo>
                  <a:pt x="4739262" y="6117822"/>
                </a:lnTo>
                <a:lnTo>
                  <a:pt x="4738460" y="6116235"/>
                </a:lnTo>
                <a:lnTo>
                  <a:pt x="4736451" y="6111472"/>
                </a:lnTo>
                <a:lnTo>
                  <a:pt x="4734443" y="6106710"/>
                </a:lnTo>
                <a:lnTo>
                  <a:pt x="4733240" y="6101153"/>
                </a:lnTo>
                <a:lnTo>
                  <a:pt x="4732436" y="6094010"/>
                </a:lnTo>
                <a:lnTo>
                  <a:pt x="4731634" y="6086866"/>
                </a:lnTo>
                <a:lnTo>
                  <a:pt x="4731231" y="6070991"/>
                </a:lnTo>
                <a:lnTo>
                  <a:pt x="4731231" y="6053528"/>
                </a:lnTo>
                <a:lnTo>
                  <a:pt x="4731231" y="6036463"/>
                </a:lnTo>
                <a:lnTo>
                  <a:pt x="4730830" y="6027732"/>
                </a:lnTo>
                <a:close/>
                <a:moveTo>
                  <a:pt x="4682066" y="6013444"/>
                </a:moveTo>
                <a:lnTo>
                  <a:pt x="4689327" y="6014216"/>
                </a:lnTo>
                <a:lnTo>
                  <a:pt x="4695378" y="6014602"/>
                </a:lnTo>
                <a:lnTo>
                  <a:pt x="4700622" y="6016147"/>
                </a:lnTo>
                <a:lnTo>
                  <a:pt x="4710707" y="6018464"/>
                </a:lnTo>
                <a:lnTo>
                  <a:pt x="4716356" y="6019622"/>
                </a:lnTo>
                <a:lnTo>
                  <a:pt x="4722809" y="6020009"/>
                </a:lnTo>
                <a:lnTo>
                  <a:pt x="4721196" y="6021553"/>
                </a:lnTo>
                <a:lnTo>
                  <a:pt x="4719179" y="6023098"/>
                </a:lnTo>
                <a:lnTo>
                  <a:pt x="4715144" y="6025801"/>
                </a:lnTo>
                <a:lnTo>
                  <a:pt x="4710304" y="6027732"/>
                </a:lnTo>
                <a:lnTo>
                  <a:pt x="4705059" y="6029662"/>
                </a:lnTo>
                <a:lnTo>
                  <a:pt x="4699815" y="6032365"/>
                </a:lnTo>
                <a:lnTo>
                  <a:pt x="4695781" y="6034682"/>
                </a:lnTo>
                <a:lnTo>
                  <a:pt x="4693764" y="6036227"/>
                </a:lnTo>
                <a:lnTo>
                  <a:pt x="4692153" y="6038158"/>
                </a:lnTo>
                <a:lnTo>
                  <a:pt x="4691344" y="6040088"/>
                </a:lnTo>
                <a:lnTo>
                  <a:pt x="4690941" y="6042019"/>
                </a:lnTo>
                <a:lnTo>
                  <a:pt x="4687716" y="6042019"/>
                </a:lnTo>
                <a:lnTo>
                  <a:pt x="4684488" y="6041633"/>
                </a:lnTo>
                <a:lnTo>
                  <a:pt x="4682471" y="6040474"/>
                </a:lnTo>
                <a:lnTo>
                  <a:pt x="4680455" y="6039702"/>
                </a:lnTo>
                <a:lnTo>
                  <a:pt x="4678436" y="6038158"/>
                </a:lnTo>
                <a:lnTo>
                  <a:pt x="4677631" y="6036613"/>
                </a:lnTo>
                <a:lnTo>
                  <a:pt x="4676015" y="6035068"/>
                </a:lnTo>
                <a:lnTo>
                  <a:pt x="4675612" y="6033138"/>
                </a:lnTo>
                <a:lnTo>
                  <a:pt x="4673999" y="6029276"/>
                </a:lnTo>
                <a:lnTo>
                  <a:pt x="4673595" y="6025028"/>
                </a:lnTo>
                <a:lnTo>
                  <a:pt x="4673595" y="6020009"/>
                </a:lnTo>
                <a:lnTo>
                  <a:pt x="4673999" y="6014989"/>
                </a:lnTo>
                <a:close/>
                <a:moveTo>
                  <a:pt x="1476053" y="5978517"/>
                </a:moveTo>
                <a:lnTo>
                  <a:pt x="1476455" y="5978517"/>
                </a:lnTo>
                <a:lnTo>
                  <a:pt x="1476857" y="5978912"/>
                </a:lnTo>
                <a:lnTo>
                  <a:pt x="1478062" y="5980490"/>
                </a:lnTo>
                <a:lnTo>
                  <a:pt x="1480876" y="5987592"/>
                </a:lnTo>
                <a:lnTo>
                  <a:pt x="1484091" y="5997062"/>
                </a:lnTo>
                <a:lnTo>
                  <a:pt x="1487306" y="6008505"/>
                </a:lnTo>
                <a:lnTo>
                  <a:pt x="1490521" y="6020343"/>
                </a:lnTo>
                <a:lnTo>
                  <a:pt x="1494138" y="6031786"/>
                </a:lnTo>
                <a:lnTo>
                  <a:pt x="1495746" y="6036521"/>
                </a:lnTo>
                <a:lnTo>
                  <a:pt x="1497755" y="6040861"/>
                </a:lnTo>
                <a:lnTo>
                  <a:pt x="1499765" y="6044018"/>
                </a:lnTo>
                <a:lnTo>
                  <a:pt x="1501774" y="6045991"/>
                </a:lnTo>
                <a:lnTo>
                  <a:pt x="1499363" y="6046385"/>
                </a:lnTo>
                <a:lnTo>
                  <a:pt x="1496951" y="6046780"/>
                </a:lnTo>
                <a:lnTo>
                  <a:pt x="1494138" y="6046385"/>
                </a:lnTo>
                <a:lnTo>
                  <a:pt x="1492129" y="6045202"/>
                </a:lnTo>
                <a:lnTo>
                  <a:pt x="1489717" y="6044412"/>
                </a:lnTo>
                <a:lnTo>
                  <a:pt x="1487708" y="6042834"/>
                </a:lnTo>
                <a:lnTo>
                  <a:pt x="1484091" y="6039283"/>
                </a:lnTo>
                <a:lnTo>
                  <a:pt x="1480474" y="6034548"/>
                </a:lnTo>
                <a:lnTo>
                  <a:pt x="1477660" y="6029024"/>
                </a:lnTo>
                <a:lnTo>
                  <a:pt x="1474847" y="6023105"/>
                </a:lnTo>
                <a:lnTo>
                  <a:pt x="1472838" y="6016397"/>
                </a:lnTo>
                <a:lnTo>
                  <a:pt x="1471230" y="6010084"/>
                </a:lnTo>
                <a:lnTo>
                  <a:pt x="1470426" y="6003376"/>
                </a:lnTo>
                <a:lnTo>
                  <a:pt x="1470024" y="5997457"/>
                </a:lnTo>
                <a:lnTo>
                  <a:pt x="1470024" y="5991538"/>
                </a:lnTo>
                <a:lnTo>
                  <a:pt x="1470426" y="5986409"/>
                </a:lnTo>
                <a:lnTo>
                  <a:pt x="1471230" y="5982463"/>
                </a:lnTo>
                <a:lnTo>
                  <a:pt x="1472436" y="5980885"/>
                </a:lnTo>
                <a:lnTo>
                  <a:pt x="1473239" y="5980095"/>
                </a:lnTo>
                <a:lnTo>
                  <a:pt x="1474445" y="5978912"/>
                </a:lnTo>
                <a:close/>
                <a:moveTo>
                  <a:pt x="4666117" y="5973757"/>
                </a:moveTo>
                <a:lnTo>
                  <a:pt x="4669710" y="5973757"/>
                </a:lnTo>
                <a:lnTo>
                  <a:pt x="4672904" y="5974551"/>
                </a:lnTo>
                <a:lnTo>
                  <a:pt x="4675301" y="5975741"/>
                </a:lnTo>
                <a:lnTo>
                  <a:pt x="4677297" y="5976932"/>
                </a:lnTo>
                <a:lnTo>
                  <a:pt x="4678894" y="5978520"/>
                </a:lnTo>
                <a:lnTo>
                  <a:pt x="4680491" y="5980504"/>
                </a:lnTo>
                <a:lnTo>
                  <a:pt x="4681691" y="5985266"/>
                </a:lnTo>
                <a:lnTo>
                  <a:pt x="4683286" y="5989632"/>
                </a:lnTo>
                <a:lnTo>
                  <a:pt x="4684484" y="5992013"/>
                </a:lnTo>
                <a:lnTo>
                  <a:pt x="4685284" y="5993998"/>
                </a:lnTo>
                <a:lnTo>
                  <a:pt x="4686881" y="5995585"/>
                </a:lnTo>
                <a:lnTo>
                  <a:pt x="4688877" y="5997173"/>
                </a:lnTo>
                <a:lnTo>
                  <a:pt x="4692471" y="5995188"/>
                </a:lnTo>
                <a:lnTo>
                  <a:pt x="4696064" y="5992807"/>
                </a:lnTo>
                <a:lnTo>
                  <a:pt x="4698862" y="5989632"/>
                </a:lnTo>
                <a:lnTo>
                  <a:pt x="4701655" y="5986457"/>
                </a:lnTo>
                <a:lnTo>
                  <a:pt x="4707245" y="5980504"/>
                </a:lnTo>
                <a:lnTo>
                  <a:pt x="4712438" y="5974551"/>
                </a:lnTo>
                <a:lnTo>
                  <a:pt x="4714833" y="5974948"/>
                </a:lnTo>
                <a:lnTo>
                  <a:pt x="4716030" y="5975741"/>
                </a:lnTo>
                <a:lnTo>
                  <a:pt x="4717230" y="5976535"/>
                </a:lnTo>
                <a:lnTo>
                  <a:pt x="4718029" y="5977726"/>
                </a:lnTo>
                <a:lnTo>
                  <a:pt x="4719626" y="5980107"/>
                </a:lnTo>
                <a:lnTo>
                  <a:pt x="4720023" y="5983282"/>
                </a:lnTo>
                <a:lnTo>
                  <a:pt x="4720823" y="5990029"/>
                </a:lnTo>
                <a:lnTo>
                  <a:pt x="4720823" y="5993601"/>
                </a:lnTo>
                <a:lnTo>
                  <a:pt x="4721221" y="5997173"/>
                </a:lnTo>
                <a:lnTo>
                  <a:pt x="4716829" y="5994791"/>
                </a:lnTo>
                <a:lnTo>
                  <a:pt x="4712037" y="5993204"/>
                </a:lnTo>
                <a:lnTo>
                  <a:pt x="4707644" y="5993204"/>
                </a:lnTo>
                <a:lnTo>
                  <a:pt x="4706048" y="5993204"/>
                </a:lnTo>
                <a:lnTo>
                  <a:pt x="4704051" y="5993998"/>
                </a:lnTo>
                <a:lnTo>
                  <a:pt x="4702454" y="5994791"/>
                </a:lnTo>
                <a:lnTo>
                  <a:pt x="4700857" y="5995982"/>
                </a:lnTo>
                <a:lnTo>
                  <a:pt x="4699657" y="5997173"/>
                </a:lnTo>
                <a:lnTo>
                  <a:pt x="4698461" y="5999157"/>
                </a:lnTo>
                <a:lnTo>
                  <a:pt x="4697662" y="6001141"/>
                </a:lnTo>
                <a:lnTo>
                  <a:pt x="4696864" y="6003126"/>
                </a:lnTo>
                <a:lnTo>
                  <a:pt x="4696864" y="6005904"/>
                </a:lnTo>
                <a:lnTo>
                  <a:pt x="4696864" y="6008682"/>
                </a:lnTo>
                <a:lnTo>
                  <a:pt x="4694866" y="6006301"/>
                </a:lnTo>
                <a:lnTo>
                  <a:pt x="4692471" y="6004316"/>
                </a:lnTo>
                <a:lnTo>
                  <a:pt x="4689277" y="6002332"/>
                </a:lnTo>
                <a:lnTo>
                  <a:pt x="4686482" y="6000744"/>
                </a:lnTo>
                <a:lnTo>
                  <a:pt x="4679694" y="5997570"/>
                </a:lnTo>
                <a:lnTo>
                  <a:pt x="4672904" y="5994791"/>
                </a:lnTo>
                <a:lnTo>
                  <a:pt x="4666117" y="5991220"/>
                </a:lnTo>
                <a:lnTo>
                  <a:pt x="4663721" y="5989632"/>
                </a:lnTo>
                <a:lnTo>
                  <a:pt x="4660926" y="5987251"/>
                </a:lnTo>
                <a:lnTo>
                  <a:pt x="4658928" y="5984473"/>
                </a:lnTo>
                <a:lnTo>
                  <a:pt x="4657732" y="5982091"/>
                </a:lnTo>
                <a:lnTo>
                  <a:pt x="4656532" y="5978520"/>
                </a:lnTo>
                <a:lnTo>
                  <a:pt x="4656133" y="5974948"/>
                </a:lnTo>
                <a:lnTo>
                  <a:pt x="4661723" y="5974154"/>
                </a:lnTo>
                <a:close/>
                <a:moveTo>
                  <a:pt x="860329" y="5968992"/>
                </a:moveTo>
                <a:lnTo>
                  <a:pt x="867009" y="5968992"/>
                </a:lnTo>
                <a:lnTo>
                  <a:pt x="873689" y="5969786"/>
                </a:lnTo>
                <a:lnTo>
                  <a:pt x="877225" y="5970183"/>
                </a:lnTo>
                <a:lnTo>
                  <a:pt x="880369" y="5971373"/>
                </a:lnTo>
                <a:lnTo>
                  <a:pt x="883120" y="5972167"/>
                </a:lnTo>
                <a:lnTo>
                  <a:pt x="885870" y="5973755"/>
                </a:lnTo>
                <a:lnTo>
                  <a:pt x="888228" y="5975739"/>
                </a:lnTo>
                <a:lnTo>
                  <a:pt x="889800" y="5978120"/>
                </a:lnTo>
                <a:lnTo>
                  <a:pt x="890586" y="5980899"/>
                </a:lnTo>
                <a:lnTo>
                  <a:pt x="890586" y="5983677"/>
                </a:lnTo>
                <a:lnTo>
                  <a:pt x="883120" y="5982883"/>
                </a:lnTo>
                <a:lnTo>
                  <a:pt x="877618" y="5982883"/>
                </a:lnTo>
                <a:lnTo>
                  <a:pt x="873296" y="5983677"/>
                </a:lnTo>
                <a:lnTo>
                  <a:pt x="869759" y="5985661"/>
                </a:lnTo>
                <a:lnTo>
                  <a:pt x="866223" y="5987249"/>
                </a:lnTo>
                <a:lnTo>
                  <a:pt x="862293" y="5988836"/>
                </a:lnTo>
                <a:lnTo>
                  <a:pt x="857578" y="5989630"/>
                </a:lnTo>
                <a:lnTo>
                  <a:pt x="854434" y="5989630"/>
                </a:lnTo>
                <a:lnTo>
                  <a:pt x="851291" y="5989630"/>
                </a:lnTo>
                <a:lnTo>
                  <a:pt x="850898" y="5972564"/>
                </a:lnTo>
                <a:lnTo>
                  <a:pt x="852470" y="5971373"/>
                </a:lnTo>
                <a:lnTo>
                  <a:pt x="854827" y="5970580"/>
                </a:lnTo>
                <a:close/>
                <a:moveTo>
                  <a:pt x="1403102" y="5956292"/>
                </a:moveTo>
                <a:lnTo>
                  <a:pt x="1407494" y="5957885"/>
                </a:lnTo>
                <a:lnTo>
                  <a:pt x="1410289" y="5959875"/>
                </a:lnTo>
                <a:lnTo>
                  <a:pt x="1412684" y="5961866"/>
                </a:lnTo>
                <a:lnTo>
                  <a:pt x="1414281" y="5963459"/>
                </a:lnTo>
                <a:lnTo>
                  <a:pt x="1415878" y="5965449"/>
                </a:lnTo>
                <a:lnTo>
                  <a:pt x="1416277" y="5967838"/>
                </a:lnTo>
                <a:lnTo>
                  <a:pt x="1416277" y="5969829"/>
                </a:lnTo>
                <a:lnTo>
                  <a:pt x="1415878" y="5972218"/>
                </a:lnTo>
                <a:lnTo>
                  <a:pt x="1414281" y="5976598"/>
                </a:lnTo>
                <a:lnTo>
                  <a:pt x="1411486" y="5980977"/>
                </a:lnTo>
                <a:lnTo>
                  <a:pt x="1404300" y="5990533"/>
                </a:lnTo>
                <a:lnTo>
                  <a:pt x="1409490" y="5992524"/>
                </a:lnTo>
                <a:lnTo>
                  <a:pt x="1413882" y="5995311"/>
                </a:lnTo>
                <a:lnTo>
                  <a:pt x="1423065" y="5999690"/>
                </a:lnTo>
                <a:lnTo>
                  <a:pt x="1427456" y="6002079"/>
                </a:lnTo>
                <a:lnTo>
                  <a:pt x="1432647" y="6004070"/>
                </a:lnTo>
                <a:lnTo>
                  <a:pt x="1438236" y="6006459"/>
                </a:lnTo>
                <a:lnTo>
                  <a:pt x="1444624" y="6007255"/>
                </a:lnTo>
                <a:lnTo>
                  <a:pt x="1442628" y="6009246"/>
                </a:lnTo>
                <a:lnTo>
                  <a:pt x="1440632" y="6011635"/>
                </a:lnTo>
                <a:lnTo>
                  <a:pt x="1439035" y="6014422"/>
                </a:lnTo>
                <a:lnTo>
                  <a:pt x="1438236" y="6016811"/>
                </a:lnTo>
                <a:lnTo>
                  <a:pt x="1437438" y="6019996"/>
                </a:lnTo>
                <a:lnTo>
                  <a:pt x="1437038" y="6023580"/>
                </a:lnTo>
                <a:lnTo>
                  <a:pt x="1437038" y="6030348"/>
                </a:lnTo>
                <a:lnTo>
                  <a:pt x="1434244" y="6029552"/>
                </a:lnTo>
                <a:lnTo>
                  <a:pt x="1432247" y="6028357"/>
                </a:lnTo>
                <a:lnTo>
                  <a:pt x="1430650" y="6026367"/>
                </a:lnTo>
                <a:lnTo>
                  <a:pt x="1429852" y="6023978"/>
                </a:lnTo>
                <a:lnTo>
                  <a:pt x="1429053" y="6018404"/>
                </a:lnTo>
                <a:lnTo>
                  <a:pt x="1428654" y="6013228"/>
                </a:lnTo>
                <a:lnTo>
                  <a:pt x="1427856" y="6015218"/>
                </a:lnTo>
                <a:lnTo>
                  <a:pt x="1426658" y="6018404"/>
                </a:lnTo>
                <a:lnTo>
                  <a:pt x="1421867" y="6025570"/>
                </a:lnTo>
                <a:lnTo>
                  <a:pt x="1415878" y="6033931"/>
                </a:lnTo>
                <a:lnTo>
                  <a:pt x="1410289" y="6043487"/>
                </a:lnTo>
                <a:lnTo>
                  <a:pt x="1407893" y="6047867"/>
                </a:lnTo>
                <a:lnTo>
                  <a:pt x="1406296" y="6052246"/>
                </a:lnTo>
                <a:lnTo>
                  <a:pt x="1404699" y="6056626"/>
                </a:lnTo>
                <a:lnTo>
                  <a:pt x="1404300" y="6060209"/>
                </a:lnTo>
                <a:lnTo>
                  <a:pt x="1404699" y="6063793"/>
                </a:lnTo>
                <a:lnTo>
                  <a:pt x="1405897" y="6064987"/>
                </a:lnTo>
                <a:lnTo>
                  <a:pt x="1406695" y="6066580"/>
                </a:lnTo>
                <a:lnTo>
                  <a:pt x="1407893" y="6067774"/>
                </a:lnTo>
                <a:lnTo>
                  <a:pt x="1409490" y="6068571"/>
                </a:lnTo>
                <a:lnTo>
                  <a:pt x="1411486" y="6069765"/>
                </a:lnTo>
                <a:lnTo>
                  <a:pt x="1413882" y="6070163"/>
                </a:lnTo>
                <a:lnTo>
                  <a:pt x="1409889" y="6076932"/>
                </a:lnTo>
                <a:lnTo>
                  <a:pt x="1408292" y="6078923"/>
                </a:lnTo>
                <a:lnTo>
                  <a:pt x="1406695" y="6079719"/>
                </a:lnTo>
                <a:lnTo>
                  <a:pt x="1405897" y="6080117"/>
                </a:lnTo>
                <a:lnTo>
                  <a:pt x="1404300" y="6080117"/>
                </a:lnTo>
                <a:lnTo>
                  <a:pt x="1403102" y="6079321"/>
                </a:lnTo>
                <a:lnTo>
                  <a:pt x="1401904" y="6078923"/>
                </a:lnTo>
                <a:lnTo>
                  <a:pt x="1398710" y="6075737"/>
                </a:lnTo>
                <a:lnTo>
                  <a:pt x="1394718" y="6073348"/>
                </a:lnTo>
                <a:lnTo>
                  <a:pt x="1392322" y="6072154"/>
                </a:lnTo>
                <a:lnTo>
                  <a:pt x="1389128" y="6071358"/>
                </a:lnTo>
                <a:lnTo>
                  <a:pt x="1385535" y="6070561"/>
                </a:lnTo>
                <a:lnTo>
                  <a:pt x="1381543" y="6070561"/>
                </a:lnTo>
                <a:lnTo>
                  <a:pt x="1381143" y="6041894"/>
                </a:lnTo>
                <a:lnTo>
                  <a:pt x="1386733" y="6045478"/>
                </a:lnTo>
                <a:lnTo>
                  <a:pt x="1388729" y="6045876"/>
                </a:lnTo>
                <a:lnTo>
                  <a:pt x="1390725" y="6046672"/>
                </a:lnTo>
                <a:lnTo>
                  <a:pt x="1392722" y="6046672"/>
                </a:lnTo>
                <a:lnTo>
                  <a:pt x="1394319" y="6045876"/>
                </a:lnTo>
                <a:lnTo>
                  <a:pt x="1397113" y="6044682"/>
                </a:lnTo>
                <a:lnTo>
                  <a:pt x="1403102" y="6039904"/>
                </a:lnTo>
                <a:lnTo>
                  <a:pt x="1407893" y="6037913"/>
                </a:lnTo>
                <a:lnTo>
                  <a:pt x="1410289" y="6037117"/>
                </a:lnTo>
                <a:lnTo>
                  <a:pt x="1412684" y="6035922"/>
                </a:lnTo>
                <a:lnTo>
                  <a:pt x="1412684" y="6033533"/>
                </a:lnTo>
                <a:lnTo>
                  <a:pt x="1411486" y="6030746"/>
                </a:lnTo>
                <a:lnTo>
                  <a:pt x="1409490" y="6029552"/>
                </a:lnTo>
                <a:lnTo>
                  <a:pt x="1406296" y="6027959"/>
                </a:lnTo>
                <a:lnTo>
                  <a:pt x="1403102" y="6026765"/>
                </a:lnTo>
                <a:lnTo>
                  <a:pt x="1399908" y="6026367"/>
                </a:lnTo>
                <a:lnTo>
                  <a:pt x="1392322" y="6025570"/>
                </a:lnTo>
                <a:lnTo>
                  <a:pt x="1388729" y="6024376"/>
                </a:lnTo>
                <a:lnTo>
                  <a:pt x="1385535" y="6023978"/>
                </a:lnTo>
                <a:lnTo>
                  <a:pt x="1382740" y="6022385"/>
                </a:lnTo>
                <a:lnTo>
                  <a:pt x="1380744" y="6020792"/>
                </a:lnTo>
                <a:lnTo>
                  <a:pt x="1378348" y="6018802"/>
                </a:lnTo>
                <a:lnTo>
                  <a:pt x="1377949" y="6016015"/>
                </a:lnTo>
                <a:lnTo>
                  <a:pt x="1378348" y="6012431"/>
                </a:lnTo>
                <a:lnTo>
                  <a:pt x="1379946" y="6007653"/>
                </a:lnTo>
                <a:lnTo>
                  <a:pt x="1383140" y="6007653"/>
                </a:lnTo>
                <a:lnTo>
                  <a:pt x="1385535" y="6007255"/>
                </a:lnTo>
                <a:lnTo>
                  <a:pt x="1388330" y="6007653"/>
                </a:lnTo>
                <a:lnTo>
                  <a:pt x="1389528" y="6008450"/>
                </a:lnTo>
                <a:lnTo>
                  <a:pt x="1391125" y="6008848"/>
                </a:lnTo>
                <a:lnTo>
                  <a:pt x="1392322" y="6009644"/>
                </a:lnTo>
                <a:lnTo>
                  <a:pt x="1394319" y="6012431"/>
                </a:lnTo>
                <a:lnTo>
                  <a:pt x="1396315" y="6014422"/>
                </a:lnTo>
                <a:lnTo>
                  <a:pt x="1397912" y="6016811"/>
                </a:lnTo>
                <a:lnTo>
                  <a:pt x="1399110" y="6018005"/>
                </a:lnTo>
                <a:lnTo>
                  <a:pt x="1400707" y="6018404"/>
                </a:lnTo>
                <a:lnTo>
                  <a:pt x="1402304" y="6018802"/>
                </a:lnTo>
                <a:lnTo>
                  <a:pt x="1404699" y="6019200"/>
                </a:lnTo>
                <a:lnTo>
                  <a:pt x="1401106" y="6015218"/>
                </a:lnTo>
                <a:lnTo>
                  <a:pt x="1398311" y="6011635"/>
                </a:lnTo>
                <a:lnTo>
                  <a:pt x="1395516" y="6007653"/>
                </a:lnTo>
                <a:lnTo>
                  <a:pt x="1393520" y="6003672"/>
                </a:lnTo>
                <a:lnTo>
                  <a:pt x="1391524" y="6000089"/>
                </a:lnTo>
                <a:lnTo>
                  <a:pt x="1390725" y="5996107"/>
                </a:lnTo>
                <a:lnTo>
                  <a:pt x="1390326" y="5992126"/>
                </a:lnTo>
                <a:lnTo>
                  <a:pt x="1389528" y="5988144"/>
                </a:lnTo>
                <a:lnTo>
                  <a:pt x="1389528" y="5984163"/>
                </a:lnTo>
                <a:lnTo>
                  <a:pt x="1390326" y="5980181"/>
                </a:lnTo>
                <a:lnTo>
                  <a:pt x="1391125" y="5976200"/>
                </a:lnTo>
                <a:lnTo>
                  <a:pt x="1392722" y="5972218"/>
                </a:lnTo>
                <a:lnTo>
                  <a:pt x="1394718" y="5967838"/>
                </a:lnTo>
                <a:lnTo>
                  <a:pt x="1397113" y="5963857"/>
                </a:lnTo>
                <a:lnTo>
                  <a:pt x="1399908" y="5960274"/>
                </a:lnTo>
                <a:close/>
                <a:moveTo>
                  <a:pt x="4520392" y="5926132"/>
                </a:moveTo>
                <a:lnTo>
                  <a:pt x="4533728" y="5928082"/>
                </a:lnTo>
                <a:lnTo>
                  <a:pt x="4539612" y="5929251"/>
                </a:lnTo>
                <a:lnTo>
                  <a:pt x="4545102" y="5931201"/>
                </a:lnTo>
                <a:lnTo>
                  <a:pt x="4547063" y="5931981"/>
                </a:lnTo>
                <a:lnTo>
                  <a:pt x="4549025" y="5933540"/>
                </a:lnTo>
                <a:lnTo>
                  <a:pt x="4550593" y="5935100"/>
                </a:lnTo>
                <a:lnTo>
                  <a:pt x="4552163" y="5937050"/>
                </a:lnTo>
                <a:lnTo>
                  <a:pt x="4552555" y="5939389"/>
                </a:lnTo>
                <a:lnTo>
                  <a:pt x="4552947" y="5942118"/>
                </a:lnTo>
                <a:lnTo>
                  <a:pt x="4552947" y="5944848"/>
                </a:lnTo>
                <a:lnTo>
                  <a:pt x="4552163" y="5948357"/>
                </a:lnTo>
                <a:lnTo>
                  <a:pt x="4547063" y="5946407"/>
                </a:lnTo>
                <a:lnTo>
                  <a:pt x="4541572" y="5944458"/>
                </a:lnTo>
                <a:lnTo>
                  <a:pt x="4535689" y="5942898"/>
                </a:lnTo>
                <a:lnTo>
                  <a:pt x="4530198" y="5941339"/>
                </a:lnTo>
                <a:lnTo>
                  <a:pt x="4525883" y="5939389"/>
                </a:lnTo>
                <a:lnTo>
                  <a:pt x="4523530" y="5938219"/>
                </a:lnTo>
                <a:lnTo>
                  <a:pt x="4521568" y="5935880"/>
                </a:lnTo>
                <a:lnTo>
                  <a:pt x="4520785" y="5934710"/>
                </a:lnTo>
                <a:lnTo>
                  <a:pt x="4519609" y="5931981"/>
                </a:lnTo>
                <a:lnTo>
                  <a:pt x="4519609" y="5929641"/>
                </a:lnTo>
                <a:close/>
                <a:moveTo>
                  <a:pt x="4614859" y="5884857"/>
                </a:moveTo>
                <a:lnTo>
                  <a:pt x="4619621" y="5886069"/>
                </a:lnTo>
                <a:lnTo>
                  <a:pt x="4623589" y="5887280"/>
                </a:lnTo>
                <a:lnTo>
                  <a:pt x="4626367" y="5889299"/>
                </a:lnTo>
                <a:lnTo>
                  <a:pt x="4628352" y="5892126"/>
                </a:lnTo>
                <a:lnTo>
                  <a:pt x="4629939" y="5894953"/>
                </a:lnTo>
                <a:lnTo>
                  <a:pt x="4630337" y="5898184"/>
                </a:lnTo>
                <a:lnTo>
                  <a:pt x="4630734" y="5901011"/>
                </a:lnTo>
                <a:lnTo>
                  <a:pt x="4630337" y="5904645"/>
                </a:lnTo>
                <a:lnTo>
                  <a:pt x="4628749" y="5911914"/>
                </a:lnTo>
                <a:lnTo>
                  <a:pt x="4626765" y="5919184"/>
                </a:lnTo>
                <a:lnTo>
                  <a:pt x="4624782" y="5925241"/>
                </a:lnTo>
                <a:lnTo>
                  <a:pt x="4624384" y="5928472"/>
                </a:lnTo>
                <a:lnTo>
                  <a:pt x="4623589" y="5930895"/>
                </a:lnTo>
                <a:lnTo>
                  <a:pt x="4620414" y="5928472"/>
                </a:lnTo>
                <a:lnTo>
                  <a:pt x="4617636" y="5925241"/>
                </a:lnTo>
                <a:lnTo>
                  <a:pt x="4615652" y="5922818"/>
                </a:lnTo>
                <a:lnTo>
                  <a:pt x="4615255" y="5919587"/>
                </a:lnTo>
                <a:lnTo>
                  <a:pt x="4614859" y="5917164"/>
                </a:lnTo>
                <a:lnTo>
                  <a:pt x="4615255" y="5913934"/>
                </a:lnTo>
                <a:lnTo>
                  <a:pt x="4616842" y="5907876"/>
                </a:lnTo>
                <a:lnTo>
                  <a:pt x="4618829" y="5901818"/>
                </a:lnTo>
                <a:lnTo>
                  <a:pt x="4619621" y="5898588"/>
                </a:lnTo>
                <a:lnTo>
                  <a:pt x="4619621" y="5895761"/>
                </a:lnTo>
                <a:lnTo>
                  <a:pt x="4619621" y="5892934"/>
                </a:lnTo>
                <a:lnTo>
                  <a:pt x="4618829" y="5890107"/>
                </a:lnTo>
                <a:lnTo>
                  <a:pt x="4617239" y="5887280"/>
                </a:lnTo>
                <a:close/>
                <a:moveTo>
                  <a:pt x="1416049" y="5870567"/>
                </a:moveTo>
                <a:lnTo>
                  <a:pt x="1414065" y="5875390"/>
                </a:lnTo>
                <a:lnTo>
                  <a:pt x="1412874" y="5879811"/>
                </a:lnTo>
                <a:lnTo>
                  <a:pt x="1412080" y="5884232"/>
                </a:lnTo>
                <a:lnTo>
                  <a:pt x="1412080" y="5889054"/>
                </a:lnTo>
                <a:lnTo>
                  <a:pt x="1412874" y="5898298"/>
                </a:lnTo>
                <a:lnTo>
                  <a:pt x="1413668" y="5906738"/>
                </a:lnTo>
                <a:lnTo>
                  <a:pt x="1414065" y="5910757"/>
                </a:lnTo>
                <a:lnTo>
                  <a:pt x="1413668" y="5914776"/>
                </a:lnTo>
                <a:lnTo>
                  <a:pt x="1412477" y="5918393"/>
                </a:lnTo>
                <a:lnTo>
                  <a:pt x="1410890" y="5922010"/>
                </a:lnTo>
                <a:lnTo>
                  <a:pt x="1408112" y="5925627"/>
                </a:lnTo>
                <a:lnTo>
                  <a:pt x="1404540" y="5928842"/>
                </a:lnTo>
                <a:lnTo>
                  <a:pt x="1399777" y="5931656"/>
                </a:lnTo>
                <a:lnTo>
                  <a:pt x="1393427" y="5934067"/>
                </a:lnTo>
                <a:lnTo>
                  <a:pt x="1393030" y="5929646"/>
                </a:lnTo>
                <a:lnTo>
                  <a:pt x="1393030" y="5925225"/>
                </a:lnTo>
                <a:lnTo>
                  <a:pt x="1393427" y="5921608"/>
                </a:lnTo>
                <a:lnTo>
                  <a:pt x="1395015" y="5918393"/>
                </a:lnTo>
                <a:lnTo>
                  <a:pt x="1397396" y="5915580"/>
                </a:lnTo>
                <a:lnTo>
                  <a:pt x="1400571" y="5913570"/>
                </a:lnTo>
                <a:lnTo>
                  <a:pt x="1403746" y="5911963"/>
                </a:lnTo>
                <a:lnTo>
                  <a:pt x="1408905" y="5910757"/>
                </a:lnTo>
                <a:lnTo>
                  <a:pt x="1406524" y="5905934"/>
                </a:lnTo>
                <a:lnTo>
                  <a:pt x="1404937" y="5904326"/>
                </a:lnTo>
                <a:lnTo>
                  <a:pt x="1403349" y="5903121"/>
                </a:lnTo>
                <a:lnTo>
                  <a:pt x="1402555" y="5902317"/>
                </a:lnTo>
                <a:lnTo>
                  <a:pt x="1400968" y="5901513"/>
                </a:lnTo>
                <a:lnTo>
                  <a:pt x="1397396" y="5901513"/>
                </a:lnTo>
                <a:lnTo>
                  <a:pt x="1393824" y="5902719"/>
                </a:lnTo>
                <a:lnTo>
                  <a:pt x="1389458" y="5903925"/>
                </a:lnTo>
                <a:lnTo>
                  <a:pt x="1383902" y="5904728"/>
                </a:lnTo>
                <a:lnTo>
                  <a:pt x="1376758" y="5905934"/>
                </a:lnTo>
                <a:lnTo>
                  <a:pt x="1376361" y="5882222"/>
                </a:lnTo>
                <a:lnTo>
                  <a:pt x="1380727" y="5887447"/>
                </a:lnTo>
                <a:lnTo>
                  <a:pt x="1384299" y="5890662"/>
                </a:lnTo>
                <a:lnTo>
                  <a:pt x="1387474" y="5892671"/>
                </a:lnTo>
                <a:lnTo>
                  <a:pt x="1389855" y="5893073"/>
                </a:lnTo>
                <a:lnTo>
                  <a:pt x="1391443" y="5893073"/>
                </a:lnTo>
                <a:lnTo>
                  <a:pt x="1393427" y="5891868"/>
                </a:lnTo>
                <a:lnTo>
                  <a:pt x="1394221" y="5889858"/>
                </a:lnTo>
                <a:lnTo>
                  <a:pt x="1395808" y="5887849"/>
                </a:lnTo>
                <a:lnTo>
                  <a:pt x="1398587" y="5883026"/>
                </a:lnTo>
                <a:lnTo>
                  <a:pt x="1400571" y="5879811"/>
                </a:lnTo>
                <a:lnTo>
                  <a:pt x="1402555" y="5877399"/>
                </a:lnTo>
                <a:lnTo>
                  <a:pt x="1404937" y="5874586"/>
                </a:lnTo>
                <a:lnTo>
                  <a:pt x="1408112" y="5872576"/>
                </a:lnTo>
                <a:lnTo>
                  <a:pt x="1411287" y="5871371"/>
                </a:lnTo>
                <a:close/>
                <a:moveTo>
                  <a:pt x="1395471" y="5841992"/>
                </a:moveTo>
                <a:lnTo>
                  <a:pt x="1399782" y="5842813"/>
                </a:lnTo>
                <a:lnTo>
                  <a:pt x="1400174" y="5865805"/>
                </a:lnTo>
                <a:lnTo>
                  <a:pt x="1395471" y="5863342"/>
                </a:lnTo>
                <a:lnTo>
                  <a:pt x="1391943" y="5861699"/>
                </a:lnTo>
                <a:lnTo>
                  <a:pt x="1388807" y="5861699"/>
                </a:lnTo>
                <a:lnTo>
                  <a:pt x="1386455" y="5862931"/>
                </a:lnTo>
                <a:lnTo>
                  <a:pt x="1384103" y="5863752"/>
                </a:lnTo>
                <a:lnTo>
                  <a:pt x="1380575" y="5864984"/>
                </a:lnTo>
                <a:lnTo>
                  <a:pt x="1375480" y="5865805"/>
                </a:lnTo>
                <a:lnTo>
                  <a:pt x="1368424" y="5865805"/>
                </a:lnTo>
                <a:lnTo>
                  <a:pt x="1371560" y="5862520"/>
                </a:lnTo>
                <a:lnTo>
                  <a:pt x="1373912" y="5858004"/>
                </a:lnTo>
                <a:lnTo>
                  <a:pt x="1375872" y="5853898"/>
                </a:lnTo>
                <a:lnTo>
                  <a:pt x="1378616" y="5849793"/>
                </a:lnTo>
                <a:lnTo>
                  <a:pt x="1380184" y="5848151"/>
                </a:lnTo>
                <a:lnTo>
                  <a:pt x="1381359" y="5846919"/>
                </a:lnTo>
                <a:lnTo>
                  <a:pt x="1383319" y="5845277"/>
                </a:lnTo>
                <a:lnTo>
                  <a:pt x="1386063" y="5843634"/>
                </a:lnTo>
                <a:lnTo>
                  <a:pt x="1388415" y="5843224"/>
                </a:lnTo>
                <a:lnTo>
                  <a:pt x="1391943" y="5842813"/>
                </a:lnTo>
                <a:close/>
                <a:moveTo>
                  <a:pt x="4525959" y="5840407"/>
                </a:moveTo>
                <a:lnTo>
                  <a:pt x="4529799" y="5840407"/>
                </a:lnTo>
                <a:lnTo>
                  <a:pt x="4533641" y="5840823"/>
                </a:lnTo>
                <a:lnTo>
                  <a:pt x="4536712" y="5842070"/>
                </a:lnTo>
                <a:lnTo>
                  <a:pt x="4539018" y="5843317"/>
                </a:lnTo>
                <a:lnTo>
                  <a:pt x="4540939" y="5844981"/>
                </a:lnTo>
                <a:lnTo>
                  <a:pt x="4542473" y="5847059"/>
                </a:lnTo>
                <a:lnTo>
                  <a:pt x="4544010" y="5849138"/>
                </a:lnTo>
                <a:lnTo>
                  <a:pt x="4544779" y="5852049"/>
                </a:lnTo>
                <a:lnTo>
                  <a:pt x="4546697" y="5857454"/>
                </a:lnTo>
                <a:lnTo>
                  <a:pt x="4547851" y="5863275"/>
                </a:lnTo>
                <a:lnTo>
                  <a:pt x="4548619" y="5869927"/>
                </a:lnTo>
                <a:lnTo>
                  <a:pt x="4549771" y="5875332"/>
                </a:lnTo>
                <a:lnTo>
                  <a:pt x="4545930" y="5874916"/>
                </a:lnTo>
                <a:lnTo>
                  <a:pt x="4542473" y="5874500"/>
                </a:lnTo>
                <a:lnTo>
                  <a:pt x="4539018" y="5873253"/>
                </a:lnTo>
                <a:lnTo>
                  <a:pt x="4536712" y="5872006"/>
                </a:lnTo>
                <a:lnTo>
                  <a:pt x="4534792" y="5870343"/>
                </a:lnTo>
                <a:lnTo>
                  <a:pt x="4533256" y="5868264"/>
                </a:lnTo>
                <a:lnTo>
                  <a:pt x="4531719" y="5866185"/>
                </a:lnTo>
                <a:lnTo>
                  <a:pt x="4530567" y="5863275"/>
                </a:lnTo>
                <a:lnTo>
                  <a:pt x="4528647" y="5857454"/>
                </a:lnTo>
                <a:lnTo>
                  <a:pt x="4527878" y="5852049"/>
                </a:lnTo>
                <a:lnTo>
                  <a:pt x="4526727" y="5845396"/>
                </a:lnTo>
                <a:close/>
                <a:moveTo>
                  <a:pt x="1400841" y="5786430"/>
                </a:moveTo>
                <a:lnTo>
                  <a:pt x="1405244" y="5786430"/>
                </a:lnTo>
                <a:lnTo>
                  <a:pt x="1410446" y="5788056"/>
                </a:lnTo>
                <a:lnTo>
                  <a:pt x="1416049" y="5790494"/>
                </a:lnTo>
                <a:lnTo>
                  <a:pt x="1414448" y="5793339"/>
                </a:lnTo>
                <a:lnTo>
                  <a:pt x="1413648" y="5793745"/>
                </a:lnTo>
                <a:lnTo>
                  <a:pt x="1412447" y="5794152"/>
                </a:lnTo>
                <a:lnTo>
                  <a:pt x="1410446" y="5794152"/>
                </a:lnTo>
                <a:lnTo>
                  <a:pt x="1408045" y="5793339"/>
                </a:lnTo>
                <a:lnTo>
                  <a:pt x="1404443" y="5792120"/>
                </a:lnTo>
                <a:lnTo>
                  <a:pt x="1400841" y="5791307"/>
                </a:lnTo>
                <a:lnTo>
                  <a:pt x="1396839" y="5790494"/>
                </a:lnTo>
                <a:lnTo>
                  <a:pt x="1391636" y="5791307"/>
                </a:lnTo>
                <a:lnTo>
                  <a:pt x="1390836" y="5795371"/>
                </a:lnTo>
                <a:lnTo>
                  <a:pt x="1390436" y="5799028"/>
                </a:lnTo>
                <a:lnTo>
                  <a:pt x="1390436" y="5803092"/>
                </a:lnTo>
                <a:lnTo>
                  <a:pt x="1390836" y="5806344"/>
                </a:lnTo>
                <a:lnTo>
                  <a:pt x="1392437" y="5813252"/>
                </a:lnTo>
                <a:lnTo>
                  <a:pt x="1394838" y="5818942"/>
                </a:lnTo>
                <a:lnTo>
                  <a:pt x="1396439" y="5824632"/>
                </a:lnTo>
                <a:lnTo>
                  <a:pt x="1396839" y="5827070"/>
                </a:lnTo>
                <a:lnTo>
                  <a:pt x="1397239" y="5829508"/>
                </a:lnTo>
                <a:lnTo>
                  <a:pt x="1396839" y="5831540"/>
                </a:lnTo>
                <a:lnTo>
                  <a:pt x="1396439" y="5833979"/>
                </a:lnTo>
                <a:lnTo>
                  <a:pt x="1394838" y="5836011"/>
                </a:lnTo>
                <a:lnTo>
                  <a:pt x="1392837" y="5837230"/>
                </a:lnTo>
                <a:lnTo>
                  <a:pt x="1389235" y="5836824"/>
                </a:lnTo>
                <a:lnTo>
                  <a:pt x="1386033" y="5835198"/>
                </a:lnTo>
                <a:lnTo>
                  <a:pt x="1380831" y="5831540"/>
                </a:lnTo>
                <a:lnTo>
                  <a:pt x="1378029" y="5829508"/>
                </a:lnTo>
                <a:lnTo>
                  <a:pt x="1375628" y="5828289"/>
                </a:lnTo>
                <a:lnTo>
                  <a:pt x="1372026" y="5827070"/>
                </a:lnTo>
                <a:lnTo>
                  <a:pt x="1368424" y="5826257"/>
                </a:lnTo>
                <a:lnTo>
                  <a:pt x="1372026" y="5819755"/>
                </a:lnTo>
                <a:lnTo>
                  <a:pt x="1375628" y="5812033"/>
                </a:lnTo>
                <a:lnTo>
                  <a:pt x="1379630" y="5803905"/>
                </a:lnTo>
                <a:lnTo>
                  <a:pt x="1382031" y="5799841"/>
                </a:lnTo>
                <a:lnTo>
                  <a:pt x="1384032" y="5796184"/>
                </a:lnTo>
                <a:lnTo>
                  <a:pt x="1387234" y="5793339"/>
                </a:lnTo>
                <a:lnTo>
                  <a:pt x="1389635" y="5790494"/>
                </a:lnTo>
                <a:lnTo>
                  <a:pt x="1393237" y="5788056"/>
                </a:lnTo>
                <a:lnTo>
                  <a:pt x="1396839" y="5786836"/>
                </a:lnTo>
                <a:close/>
                <a:moveTo>
                  <a:pt x="1458558" y="5778492"/>
                </a:moveTo>
                <a:lnTo>
                  <a:pt x="1462166" y="5778897"/>
                </a:lnTo>
                <a:lnTo>
                  <a:pt x="1465373" y="5779301"/>
                </a:lnTo>
                <a:lnTo>
                  <a:pt x="1467378" y="5780920"/>
                </a:lnTo>
                <a:lnTo>
                  <a:pt x="1468981" y="5782943"/>
                </a:lnTo>
                <a:lnTo>
                  <a:pt x="1469783" y="5784967"/>
                </a:lnTo>
                <a:lnTo>
                  <a:pt x="1470986" y="5790227"/>
                </a:lnTo>
                <a:lnTo>
                  <a:pt x="1476999" y="5790632"/>
                </a:lnTo>
                <a:lnTo>
                  <a:pt x="1479404" y="5790227"/>
                </a:lnTo>
                <a:lnTo>
                  <a:pt x="1481409" y="5789013"/>
                </a:lnTo>
                <a:lnTo>
                  <a:pt x="1483413" y="5788609"/>
                </a:lnTo>
                <a:lnTo>
                  <a:pt x="1485017" y="5787799"/>
                </a:lnTo>
                <a:lnTo>
                  <a:pt x="1486219" y="5786181"/>
                </a:lnTo>
                <a:lnTo>
                  <a:pt x="1486620" y="5784562"/>
                </a:lnTo>
                <a:lnTo>
                  <a:pt x="1491030" y="5787799"/>
                </a:lnTo>
                <a:lnTo>
                  <a:pt x="1492634" y="5789013"/>
                </a:lnTo>
                <a:lnTo>
                  <a:pt x="1493034" y="5790632"/>
                </a:lnTo>
                <a:lnTo>
                  <a:pt x="1493836" y="5792251"/>
                </a:lnTo>
                <a:lnTo>
                  <a:pt x="1493836" y="5793465"/>
                </a:lnTo>
                <a:lnTo>
                  <a:pt x="1493836" y="5794274"/>
                </a:lnTo>
                <a:lnTo>
                  <a:pt x="1492634" y="5795488"/>
                </a:lnTo>
                <a:lnTo>
                  <a:pt x="1490629" y="5796702"/>
                </a:lnTo>
                <a:lnTo>
                  <a:pt x="1487422" y="5798321"/>
                </a:lnTo>
                <a:lnTo>
                  <a:pt x="1483413" y="5799130"/>
                </a:lnTo>
                <a:lnTo>
                  <a:pt x="1479003" y="5799130"/>
                </a:lnTo>
                <a:lnTo>
                  <a:pt x="1474594" y="5798321"/>
                </a:lnTo>
                <a:lnTo>
                  <a:pt x="1469382" y="5797511"/>
                </a:lnTo>
                <a:lnTo>
                  <a:pt x="1464972" y="5795893"/>
                </a:lnTo>
                <a:lnTo>
                  <a:pt x="1460562" y="5793869"/>
                </a:lnTo>
                <a:lnTo>
                  <a:pt x="1457756" y="5790632"/>
                </a:lnTo>
                <a:lnTo>
                  <a:pt x="1456153" y="5789013"/>
                </a:lnTo>
                <a:lnTo>
                  <a:pt x="1454950" y="5787799"/>
                </a:lnTo>
                <a:lnTo>
                  <a:pt x="1454148" y="5785776"/>
                </a:lnTo>
                <a:lnTo>
                  <a:pt x="1454148" y="5783753"/>
                </a:lnTo>
                <a:lnTo>
                  <a:pt x="1454148" y="5781729"/>
                </a:lnTo>
                <a:lnTo>
                  <a:pt x="1454148" y="5778897"/>
                </a:lnTo>
                <a:close/>
                <a:moveTo>
                  <a:pt x="2695574" y="5727694"/>
                </a:moveTo>
                <a:lnTo>
                  <a:pt x="2698352" y="5727694"/>
                </a:lnTo>
                <a:lnTo>
                  <a:pt x="2700336" y="5727694"/>
                </a:lnTo>
                <a:lnTo>
                  <a:pt x="2702321" y="5728905"/>
                </a:lnTo>
                <a:lnTo>
                  <a:pt x="2704305" y="5729712"/>
                </a:lnTo>
                <a:lnTo>
                  <a:pt x="2707083" y="5732941"/>
                </a:lnTo>
                <a:lnTo>
                  <a:pt x="2710258" y="5736977"/>
                </a:lnTo>
                <a:lnTo>
                  <a:pt x="2712639" y="5741416"/>
                </a:lnTo>
                <a:lnTo>
                  <a:pt x="2715417" y="5747067"/>
                </a:lnTo>
                <a:lnTo>
                  <a:pt x="2716608" y="5752717"/>
                </a:lnTo>
                <a:lnTo>
                  <a:pt x="2717799" y="5757964"/>
                </a:lnTo>
                <a:lnTo>
                  <a:pt x="2718592" y="5762807"/>
                </a:lnTo>
                <a:lnTo>
                  <a:pt x="2719386" y="5767651"/>
                </a:lnTo>
                <a:lnTo>
                  <a:pt x="2719386" y="5771283"/>
                </a:lnTo>
                <a:lnTo>
                  <a:pt x="2718592" y="5773705"/>
                </a:lnTo>
                <a:lnTo>
                  <a:pt x="2718196" y="5774915"/>
                </a:lnTo>
                <a:lnTo>
                  <a:pt x="2717799" y="5775319"/>
                </a:lnTo>
                <a:lnTo>
                  <a:pt x="2717402" y="5775319"/>
                </a:lnTo>
                <a:lnTo>
                  <a:pt x="2716211" y="5774915"/>
                </a:lnTo>
                <a:lnTo>
                  <a:pt x="2714624" y="5772090"/>
                </a:lnTo>
                <a:lnTo>
                  <a:pt x="2712639" y="5767651"/>
                </a:lnTo>
                <a:lnTo>
                  <a:pt x="2712242" y="5764422"/>
                </a:lnTo>
                <a:lnTo>
                  <a:pt x="2711846" y="5762000"/>
                </a:lnTo>
                <a:lnTo>
                  <a:pt x="2710655" y="5759579"/>
                </a:lnTo>
                <a:lnTo>
                  <a:pt x="2708671" y="5757561"/>
                </a:lnTo>
                <a:lnTo>
                  <a:pt x="2705099" y="5753121"/>
                </a:lnTo>
                <a:lnTo>
                  <a:pt x="2701130" y="5749892"/>
                </a:lnTo>
                <a:lnTo>
                  <a:pt x="2697161" y="5746260"/>
                </a:lnTo>
                <a:lnTo>
                  <a:pt x="2695574" y="5744242"/>
                </a:lnTo>
                <a:lnTo>
                  <a:pt x="2694780" y="5741416"/>
                </a:lnTo>
                <a:lnTo>
                  <a:pt x="2693986" y="5738591"/>
                </a:lnTo>
                <a:lnTo>
                  <a:pt x="2693986" y="5735362"/>
                </a:lnTo>
                <a:lnTo>
                  <a:pt x="2694780" y="5731730"/>
                </a:lnTo>
                <a:close/>
                <a:moveTo>
                  <a:pt x="1044574" y="5714992"/>
                </a:moveTo>
                <a:lnTo>
                  <a:pt x="1048715" y="5714992"/>
                </a:lnTo>
                <a:lnTo>
                  <a:pt x="1052442" y="5715795"/>
                </a:lnTo>
                <a:lnTo>
                  <a:pt x="1055341" y="5716196"/>
                </a:lnTo>
                <a:lnTo>
                  <a:pt x="1058654" y="5717800"/>
                </a:lnTo>
                <a:lnTo>
                  <a:pt x="1061139" y="5718603"/>
                </a:lnTo>
                <a:lnTo>
                  <a:pt x="1063210" y="5720608"/>
                </a:lnTo>
                <a:lnTo>
                  <a:pt x="1065280" y="5722614"/>
                </a:lnTo>
                <a:lnTo>
                  <a:pt x="1067351" y="5724619"/>
                </a:lnTo>
                <a:lnTo>
                  <a:pt x="1069007" y="5727428"/>
                </a:lnTo>
                <a:lnTo>
                  <a:pt x="1070250" y="5729834"/>
                </a:lnTo>
                <a:lnTo>
                  <a:pt x="1072320" y="5735852"/>
                </a:lnTo>
                <a:lnTo>
                  <a:pt x="1072735" y="5741869"/>
                </a:lnTo>
                <a:lnTo>
                  <a:pt x="1073149" y="5748688"/>
                </a:lnTo>
                <a:lnTo>
                  <a:pt x="1072735" y="5755107"/>
                </a:lnTo>
                <a:lnTo>
                  <a:pt x="1071078" y="5761926"/>
                </a:lnTo>
                <a:lnTo>
                  <a:pt x="1069836" y="5768344"/>
                </a:lnTo>
                <a:lnTo>
                  <a:pt x="1066937" y="5773960"/>
                </a:lnTo>
                <a:lnTo>
                  <a:pt x="1064452" y="5779576"/>
                </a:lnTo>
                <a:lnTo>
                  <a:pt x="1061139" y="5783989"/>
                </a:lnTo>
                <a:lnTo>
                  <a:pt x="1058240" y="5787198"/>
                </a:lnTo>
                <a:lnTo>
                  <a:pt x="1054513" y="5789605"/>
                </a:lnTo>
                <a:lnTo>
                  <a:pt x="1050786" y="5783588"/>
                </a:lnTo>
                <a:lnTo>
                  <a:pt x="1048715" y="5778373"/>
                </a:lnTo>
                <a:lnTo>
                  <a:pt x="1047473" y="5773559"/>
                </a:lnTo>
                <a:lnTo>
                  <a:pt x="1047059" y="5768745"/>
                </a:lnTo>
                <a:lnTo>
                  <a:pt x="1047473" y="5764734"/>
                </a:lnTo>
                <a:lnTo>
                  <a:pt x="1048301" y="5760723"/>
                </a:lnTo>
                <a:lnTo>
                  <a:pt x="1051200" y="5752700"/>
                </a:lnTo>
                <a:lnTo>
                  <a:pt x="1052442" y="5748688"/>
                </a:lnTo>
                <a:lnTo>
                  <a:pt x="1053270" y="5744677"/>
                </a:lnTo>
                <a:lnTo>
                  <a:pt x="1054513" y="5740665"/>
                </a:lnTo>
                <a:lnTo>
                  <a:pt x="1054513" y="5735852"/>
                </a:lnTo>
                <a:lnTo>
                  <a:pt x="1053270" y="5731439"/>
                </a:lnTo>
                <a:lnTo>
                  <a:pt x="1052028" y="5726224"/>
                </a:lnTo>
                <a:lnTo>
                  <a:pt x="1048715" y="5721009"/>
                </a:lnTo>
                <a:close/>
                <a:moveTo>
                  <a:pt x="1455204" y="5705467"/>
                </a:moveTo>
                <a:lnTo>
                  <a:pt x="1457923" y="5705860"/>
                </a:lnTo>
                <a:lnTo>
                  <a:pt x="1459089" y="5706646"/>
                </a:lnTo>
                <a:lnTo>
                  <a:pt x="1461032" y="5707825"/>
                </a:lnTo>
                <a:lnTo>
                  <a:pt x="1464529" y="5710576"/>
                </a:lnTo>
                <a:lnTo>
                  <a:pt x="1468026" y="5713326"/>
                </a:lnTo>
                <a:lnTo>
                  <a:pt x="1471134" y="5716077"/>
                </a:lnTo>
                <a:lnTo>
                  <a:pt x="1471911" y="5716863"/>
                </a:lnTo>
                <a:lnTo>
                  <a:pt x="1473466" y="5716863"/>
                </a:lnTo>
                <a:lnTo>
                  <a:pt x="1474631" y="5716470"/>
                </a:lnTo>
                <a:lnTo>
                  <a:pt x="1475408" y="5715291"/>
                </a:lnTo>
                <a:lnTo>
                  <a:pt x="1476574" y="5714112"/>
                </a:lnTo>
                <a:lnTo>
                  <a:pt x="1476963" y="5711362"/>
                </a:lnTo>
                <a:lnTo>
                  <a:pt x="1482014" y="5714505"/>
                </a:lnTo>
                <a:lnTo>
                  <a:pt x="1484734" y="5717256"/>
                </a:lnTo>
                <a:lnTo>
                  <a:pt x="1485122" y="5718435"/>
                </a:lnTo>
                <a:lnTo>
                  <a:pt x="1485899" y="5719221"/>
                </a:lnTo>
                <a:lnTo>
                  <a:pt x="1485899" y="5720399"/>
                </a:lnTo>
                <a:lnTo>
                  <a:pt x="1485122" y="5721185"/>
                </a:lnTo>
                <a:lnTo>
                  <a:pt x="1483956" y="5723543"/>
                </a:lnTo>
                <a:lnTo>
                  <a:pt x="1481237" y="5724722"/>
                </a:lnTo>
                <a:lnTo>
                  <a:pt x="1475020" y="5727472"/>
                </a:lnTo>
                <a:lnTo>
                  <a:pt x="1468026" y="5730223"/>
                </a:lnTo>
                <a:lnTo>
                  <a:pt x="1465695" y="5731795"/>
                </a:lnTo>
                <a:lnTo>
                  <a:pt x="1463752" y="5733759"/>
                </a:lnTo>
                <a:lnTo>
                  <a:pt x="1462975" y="5734938"/>
                </a:lnTo>
                <a:lnTo>
                  <a:pt x="1462975" y="5735724"/>
                </a:lnTo>
                <a:lnTo>
                  <a:pt x="1462975" y="5736903"/>
                </a:lnTo>
                <a:lnTo>
                  <a:pt x="1463752" y="5738082"/>
                </a:lnTo>
                <a:lnTo>
                  <a:pt x="1465695" y="5741225"/>
                </a:lnTo>
                <a:lnTo>
                  <a:pt x="1469969" y="5745155"/>
                </a:lnTo>
                <a:lnTo>
                  <a:pt x="1465695" y="5744369"/>
                </a:lnTo>
                <a:lnTo>
                  <a:pt x="1462198" y="5743190"/>
                </a:lnTo>
                <a:lnTo>
                  <a:pt x="1458701" y="5741618"/>
                </a:lnTo>
                <a:lnTo>
                  <a:pt x="1455592" y="5740440"/>
                </a:lnTo>
                <a:lnTo>
                  <a:pt x="1452872" y="5738082"/>
                </a:lnTo>
                <a:lnTo>
                  <a:pt x="1450541" y="5736117"/>
                </a:lnTo>
                <a:lnTo>
                  <a:pt x="1445490" y="5731795"/>
                </a:lnTo>
                <a:lnTo>
                  <a:pt x="1441604" y="5726686"/>
                </a:lnTo>
                <a:lnTo>
                  <a:pt x="1438107" y="5721971"/>
                </a:lnTo>
                <a:lnTo>
                  <a:pt x="1434222" y="5716470"/>
                </a:lnTo>
                <a:lnTo>
                  <a:pt x="1430336" y="5711754"/>
                </a:lnTo>
                <a:lnTo>
                  <a:pt x="1437719" y="5714898"/>
                </a:lnTo>
                <a:lnTo>
                  <a:pt x="1441993" y="5716470"/>
                </a:lnTo>
                <a:lnTo>
                  <a:pt x="1446267" y="5716863"/>
                </a:lnTo>
                <a:lnTo>
                  <a:pt x="1448987" y="5717256"/>
                </a:lnTo>
                <a:lnTo>
                  <a:pt x="1450541" y="5716863"/>
                </a:lnTo>
                <a:lnTo>
                  <a:pt x="1451707" y="5716470"/>
                </a:lnTo>
                <a:lnTo>
                  <a:pt x="1453261" y="5715291"/>
                </a:lnTo>
                <a:lnTo>
                  <a:pt x="1454427" y="5714112"/>
                </a:lnTo>
                <a:lnTo>
                  <a:pt x="1454427" y="5711362"/>
                </a:lnTo>
                <a:lnTo>
                  <a:pt x="1454427" y="5709004"/>
                </a:lnTo>
                <a:lnTo>
                  <a:pt x="1453261" y="5705860"/>
                </a:lnTo>
                <a:close/>
                <a:moveTo>
                  <a:pt x="1259460" y="5694355"/>
                </a:moveTo>
                <a:lnTo>
                  <a:pt x="1264324" y="5694355"/>
                </a:lnTo>
                <a:lnTo>
                  <a:pt x="1269999" y="5695943"/>
                </a:lnTo>
                <a:lnTo>
                  <a:pt x="1250949" y="5695943"/>
                </a:lnTo>
                <a:lnTo>
                  <a:pt x="1255002" y="5695149"/>
                </a:lnTo>
                <a:close/>
                <a:moveTo>
                  <a:pt x="2727161" y="5670544"/>
                </a:moveTo>
                <a:lnTo>
                  <a:pt x="2730011" y="5672543"/>
                </a:lnTo>
                <a:lnTo>
                  <a:pt x="2732046" y="5674940"/>
                </a:lnTo>
                <a:lnTo>
                  <a:pt x="2733674" y="5677738"/>
                </a:lnTo>
                <a:lnTo>
                  <a:pt x="2733674" y="5680536"/>
                </a:lnTo>
                <a:lnTo>
                  <a:pt x="2733674" y="5683733"/>
                </a:lnTo>
                <a:lnTo>
                  <a:pt x="2733267" y="5687330"/>
                </a:lnTo>
                <a:lnTo>
                  <a:pt x="2730418" y="5694124"/>
                </a:lnTo>
                <a:lnTo>
                  <a:pt x="2727975" y="5701717"/>
                </a:lnTo>
                <a:lnTo>
                  <a:pt x="2726347" y="5706513"/>
                </a:lnTo>
                <a:lnTo>
                  <a:pt x="2725940" y="5710509"/>
                </a:lnTo>
                <a:lnTo>
                  <a:pt x="2725533" y="5714506"/>
                </a:lnTo>
                <a:lnTo>
                  <a:pt x="2725533" y="5718902"/>
                </a:lnTo>
                <a:lnTo>
                  <a:pt x="2726347" y="5723298"/>
                </a:lnTo>
                <a:lnTo>
                  <a:pt x="2727975" y="5727694"/>
                </a:lnTo>
                <a:lnTo>
                  <a:pt x="2724312" y="5725296"/>
                </a:lnTo>
                <a:lnTo>
                  <a:pt x="2721463" y="5722099"/>
                </a:lnTo>
                <a:lnTo>
                  <a:pt x="2719427" y="5718902"/>
                </a:lnTo>
                <a:lnTo>
                  <a:pt x="2718206" y="5716104"/>
                </a:lnTo>
                <a:lnTo>
                  <a:pt x="2717799" y="5712508"/>
                </a:lnTo>
                <a:lnTo>
                  <a:pt x="2717799" y="5708511"/>
                </a:lnTo>
                <a:lnTo>
                  <a:pt x="2718206" y="5704515"/>
                </a:lnTo>
                <a:lnTo>
                  <a:pt x="2719427" y="5700918"/>
                </a:lnTo>
                <a:lnTo>
                  <a:pt x="2721870" y="5692925"/>
                </a:lnTo>
                <a:lnTo>
                  <a:pt x="2724312" y="5684532"/>
                </a:lnTo>
                <a:lnTo>
                  <a:pt x="2726347" y="5676939"/>
                </a:lnTo>
                <a:lnTo>
                  <a:pt x="2727161" y="5673741"/>
                </a:lnTo>
                <a:close/>
                <a:moveTo>
                  <a:pt x="1372658" y="5665780"/>
                </a:moveTo>
                <a:lnTo>
                  <a:pt x="1376689" y="5671822"/>
                </a:lnTo>
                <a:lnTo>
                  <a:pt x="1379108" y="5677461"/>
                </a:lnTo>
                <a:lnTo>
                  <a:pt x="1380721" y="5683100"/>
                </a:lnTo>
                <a:lnTo>
                  <a:pt x="1381124" y="5687531"/>
                </a:lnTo>
                <a:lnTo>
                  <a:pt x="1380318" y="5692767"/>
                </a:lnTo>
                <a:lnTo>
                  <a:pt x="1379108" y="5697199"/>
                </a:lnTo>
                <a:lnTo>
                  <a:pt x="1377093" y="5701630"/>
                </a:lnTo>
                <a:lnTo>
                  <a:pt x="1375077" y="5706463"/>
                </a:lnTo>
                <a:lnTo>
                  <a:pt x="1371045" y="5715728"/>
                </a:lnTo>
                <a:lnTo>
                  <a:pt x="1369432" y="5720158"/>
                </a:lnTo>
                <a:lnTo>
                  <a:pt x="1368223" y="5724589"/>
                </a:lnTo>
                <a:lnTo>
                  <a:pt x="1368223" y="5729825"/>
                </a:lnTo>
                <a:lnTo>
                  <a:pt x="1369029" y="5735062"/>
                </a:lnTo>
                <a:lnTo>
                  <a:pt x="1371045" y="5740701"/>
                </a:lnTo>
                <a:lnTo>
                  <a:pt x="1373867" y="5746743"/>
                </a:lnTo>
                <a:lnTo>
                  <a:pt x="1370642" y="5745132"/>
                </a:lnTo>
                <a:lnTo>
                  <a:pt x="1367416" y="5743521"/>
                </a:lnTo>
                <a:lnTo>
                  <a:pt x="1364997" y="5741909"/>
                </a:lnTo>
                <a:lnTo>
                  <a:pt x="1362175" y="5740701"/>
                </a:lnTo>
                <a:lnTo>
                  <a:pt x="1360159" y="5738284"/>
                </a:lnTo>
                <a:lnTo>
                  <a:pt x="1358546" y="5736270"/>
                </a:lnTo>
                <a:lnTo>
                  <a:pt x="1357740" y="5733853"/>
                </a:lnTo>
                <a:lnTo>
                  <a:pt x="1356531" y="5731839"/>
                </a:lnTo>
                <a:lnTo>
                  <a:pt x="1355724" y="5726200"/>
                </a:lnTo>
                <a:lnTo>
                  <a:pt x="1355724" y="5720964"/>
                </a:lnTo>
                <a:lnTo>
                  <a:pt x="1356127" y="5714922"/>
                </a:lnTo>
                <a:lnTo>
                  <a:pt x="1357740" y="5708880"/>
                </a:lnTo>
                <a:lnTo>
                  <a:pt x="1359353" y="5702838"/>
                </a:lnTo>
                <a:lnTo>
                  <a:pt x="1361772" y="5696796"/>
                </a:lnTo>
                <a:lnTo>
                  <a:pt x="1366207" y="5685114"/>
                </a:lnTo>
                <a:lnTo>
                  <a:pt x="1370642" y="5674239"/>
                </a:lnTo>
                <a:lnTo>
                  <a:pt x="1371851" y="5669808"/>
                </a:lnTo>
                <a:close/>
                <a:moveTo>
                  <a:pt x="4609066" y="5630857"/>
                </a:moveTo>
                <a:lnTo>
                  <a:pt x="4612575" y="5634032"/>
                </a:lnTo>
                <a:lnTo>
                  <a:pt x="4614914" y="5636810"/>
                </a:lnTo>
                <a:lnTo>
                  <a:pt x="4616864" y="5640779"/>
                </a:lnTo>
                <a:lnTo>
                  <a:pt x="4617253" y="5644351"/>
                </a:lnTo>
                <a:lnTo>
                  <a:pt x="4618033" y="5649114"/>
                </a:lnTo>
                <a:lnTo>
                  <a:pt x="4617253" y="5653082"/>
                </a:lnTo>
                <a:lnTo>
                  <a:pt x="4616864" y="5657448"/>
                </a:lnTo>
                <a:lnTo>
                  <a:pt x="4615305" y="5662211"/>
                </a:lnTo>
                <a:lnTo>
                  <a:pt x="4612575" y="5670545"/>
                </a:lnTo>
                <a:lnTo>
                  <a:pt x="4608676" y="5679276"/>
                </a:lnTo>
                <a:lnTo>
                  <a:pt x="4605166" y="5686420"/>
                </a:lnTo>
                <a:lnTo>
                  <a:pt x="4602047" y="5692770"/>
                </a:lnTo>
                <a:lnTo>
                  <a:pt x="4599319" y="5689992"/>
                </a:lnTo>
                <a:lnTo>
                  <a:pt x="4596588" y="5687214"/>
                </a:lnTo>
                <a:lnTo>
                  <a:pt x="4595808" y="5683642"/>
                </a:lnTo>
                <a:lnTo>
                  <a:pt x="4595808" y="5680070"/>
                </a:lnTo>
                <a:lnTo>
                  <a:pt x="4596199" y="5676498"/>
                </a:lnTo>
                <a:lnTo>
                  <a:pt x="4597368" y="5672926"/>
                </a:lnTo>
                <a:lnTo>
                  <a:pt x="4600487" y="5665386"/>
                </a:lnTo>
                <a:lnTo>
                  <a:pt x="4605166" y="5657051"/>
                </a:lnTo>
                <a:lnTo>
                  <a:pt x="4607115" y="5653082"/>
                </a:lnTo>
                <a:lnTo>
                  <a:pt x="4608676" y="5648320"/>
                </a:lnTo>
                <a:lnTo>
                  <a:pt x="4609455" y="5644351"/>
                </a:lnTo>
                <a:lnTo>
                  <a:pt x="4609846" y="5639985"/>
                </a:lnTo>
                <a:lnTo>
                  <a:pt x="4609846" y="5635620"/>
                </a:lnTo>
                <a:close/>
                <a:moveTo>
                  <a:pt x="1435099" y="5557830"/>
                </a:moveTo>
                <a:lnTo>
                  <a:pt x="1441449" y="5562216"/>
                </a:lnTo>
                <a:lnTo>
                  <a:pt x="1446609" y="5564209"/>
                </a:lnTo>
                <a:lnTo>
                  <a:pt x="1451371" y="5565405"/>
                </a:lnTo>
                <a:lnTo>
                  <a:pt x="1455340" y="5566203"/>
                </a:lnTo>
                <a:lnTo>
                  <a:pt x="1463674" y="5566602"/>
                </a:lnTo>
                <a:lnTo>
                  <a:pt x="1468834" y="5567798"/>
                </a:lnTo>
                <a:lnTo>
                  <a:pt x="1475580" y="5568994"/>
                </a:lnTo>
                <a:lnTo>
                  <a:pt x="1475977" y="5586139"/>
                </a:lnTo>
                <a:lnTo>
                  <a:pt x="1472802" y="5585341"/>
                </a:lnTo>
                <a:lnTo>
                  <a:pt x="1470421" y="5584145"/>
                </a:lnTo>
                <a:lnTo>
                  <a:pt x="1469230" y="5582152"/>
                </a:lnTo>
                <a:lnTo>
                  <a:pt x="1468437" y="5579759"/>
                </a:lnTo>
                <a:lnTo>
                  <a:pt x="1468040" y="5574576"/>
                </a:lnTo>
                <a:lnTo>
                  <a:pt x="1467246" y="5568994"/>
                </a:lnTo>
                <a:lnTo>
                  <a:pt x="1464865" y="5569791"/>
                </a:lnTo>
                <a:lnTo>
                  <a:pt x="1462484" y="5570589"/>
                </a:lnTo>
                <a:lnTo>
                  <a:pt x="1460499" y="5571785"/>
                </a:lnTo>
                <a:lnTo>
                  <a:pt x="1458912" y="5572981"/>
                </a:lnTo>
                <a:lnTo>
                  <a:pt x="1455737" y="5576171"/>
                </a:lnTo>
                <a:lnTo>
                  <a:pt x="1453355" y="5580158"/>
                </a:lnTo>
                <a:lnTo>
                  <a:pt x="1451768" y="5584145"/>
                </a:lnTo>
                <a:lnTo>
                  <a:pt x="1451371" y="5588930"/>
                </a:lnTo>
                <a:lnTo>
                  <a:pt x="1451371" y="5593715"/>
                </a:lnTo>
                <a:lnTo>
                  <a:pt x="1451768" y="5598898"/>
                </a:lnTo>
                <a:lnTo>
                  <a:pt x="1453355" y="5604081"/>
                </a:lnTo>
                <a:lnTo>
                  <a:pt x="1455340" y="5608467"/>
                </a:lnTo>
                <a:lnTo>
                  <a:pt x="1457721" y="5612853"/>
                </a:lnTo>
                <a:lnTo>
                  <a:pt x="1460499" y="5616840"/>
                </a:lnTo>
                <a:lnTo>
                  <a:pt x="1463674" y="5620429"/>
                </a:lnTo>
                <a:lnTo>
                  <a:pt x="1468040" y="5623220"/>
                </a:lnTo>
                <a:lnTo>
                  <a:pt x="1472009" y="5625214"/>
                </a:lnTo>
                <a:lnTo>
                  <a:pt x="1476374" y="5626011"/>
                </a:lnTo>
                <a:lnTo>
                  <a:pt x="1472405" y="5628005"/>
                </a:lnTo>
                <a:lnTo>
                  <a:pt x="1468834" y="5630796"/>
                </a:lnTo>
                <a:lnTo>
                  <a:pt x="1463277" y="5636776"/>
                </a:lnTo>
                <a:lnTo>
                  <a:pt x="1460499" y="5639568"/>
                </a:lnTo>
                <a:lnTo>
                  <a:pt x="1456134" y="5641561"/>
                </a:lnTo>
                <a:lnTo>
                  <a:pt x="1453752" y="5642757"/>
                </a:lnTo>
                <a:lnTo>
                  <a:pt x="1451371" y="5643156"/>
                </a:lnTo>
                <a:lnTo>
                  <a:pt x="1448196" y="5643555"/>
                </a:lnTo>
                <a:lnTo>
                  <a:pt x="1444624" y="5643555"/>
                </a:lnTo>
                <a:lnTo>
                  <a:pt x="1443830" y="5629600"/>
                </a:lnTo>
                <a:lnTo>
                  <a:pt x="1443434" y="5617638"/>
                </a:lnTo>
                <a:lnTo>
                  <a:pt x="1442640" y="5596904"/>
                </a:lnTo>
                <a:lnTo>
                  <a:pt x="1442243" y="5587734"/>
                </a:lnTo>
                <a:lnTo>
                  <a:pt x="1440655" y="5578563"/>
                </a:lnTo>
                <a:lnTo>
                  <a:pt x="1438671" y="5568595"/>
                </a:lnTo>
                <a:close/>
                <a:moveTo>
                  <a:pt x="856907" y="5475280"/>
                </a:moveTo>
                <a:lnTo>
                  <a:pt x="860900" y="5475280"/>
                </a:lnTo>
                <a:lnTo>
                  <a:pt x="864893" y="5475682"/>
                </a:lnTo>
                <a:lnTo>
                  <a:pt x="868487" y="5476485"/>
                </a:lnTo>
                <a:lnTo>
                  <a:pt x="872081" y="5478495"/>
                </a:lnTo>
                <a:lnTo>
                  <a:pt x="879268" y="5482916"/>
                </a:lnTo>
                <a:lnTo>
                  <a:pt x="882463" y="5484925"/>
                </a:lnTo>
                <a:lnTo>
                  <a:pt x="886057" y="5486131"/>
                </a:lnTo>
                <a:lnTo>
                  <a:pt x="889651" y="5487337"/>
                </a:lnTo>
                <a:lnTo>
                  <a:pt x="893644" y="5487739"/>
                </a:lnTo>
                <a:lnTo>
                  <a:pt x="897637" y="5487337"/>
                </a:lnTo>
                <a:lnTo>
                  <a:pt x="902429" y="5485327"/>
                </a:lnTo>
                <a:lnTo>
                  <a:pt x="906821" y="5482112"/>
                </a:lnTo>
                <a:lnTo>
                  <a:pt x="912411" y="5478093"/>
                </a:lnTo>
                <a:lnTo>
                  <a:pt x="912811" y="5481308"/>
                </a:lnTo>
                <a:lnTo>
                  <a:pt x="912811" y="5483318"/>
                </a:lnTo>
                <a:lnTo>
                  <a:pt x="912012" y="5485327"/>
                </a:lnTo>
                <a:lnTo>
                  <a:pt x="910814" y="5486935"/>
                </a:lnTo>
                <a:lnTo>
                  <a:pt x="908818" y="5488141"/>
                </a:lnTo>
                <a:lnTo>
                  <a:pt x="906821" y="5489346"/>
                </a:lnTo>
                <a:lnTo>
                  <a:pt x="902429" y="5490954"/>
                </a:lnTo>
                <a:lnTo>
                  <a:pt x="897637" y="5492963"/>
                </a:lnTo>
                <a:lnTo>
                  <a:pt x="896439" y="5493767"/>
                </a:lnTo>
                <a:lnTo>
                  <a:pt x="894842" y="5495777"/>
                </a:lnTo>
                <a:lnTo>
                  <a:pt x="894043" y="5497384"/>
                </a:lnTo>
                <a:lnTo>
                  <a:pt x="894043" y="5500197"/>
                </a:lnTo>
                <a:lnTo>
                  <a:pt x="894842" y="5503011"/>
                </a:lnTo>
                <a:lnTo>
                  <a:pt x="896838" y="5507030"/>
                </a:lnTo>
                <a:lnTo>
                  <a:pt x="892845" y="5505422"/>
                </a:lnTo>
                <a:lnTo>
                  <a:pt x="889251" y="5504216"/>
                </a:lnTo>
                <a:lnTo>
                  <a:pt x="886057" y="5502609"/>
                </a:lnTo>
                <a:lnTo>
                  <a:pt x="883661" y="5500599"/>
                </a:lnTo>
                <a:lnTo>
                  <a:pt x="878470" y="5495777"/>
                </a:lnTo>
                <a:lnTo>
                  <a:pt x="874477" y="5491356"/>
                </a:lnTo>
                <a:lnTo>
                  <a:pt x="869286" y="5486935"/>
                </a:lnTo>
                <a:lnTo>
                  <a:pt x="866890" y="5484122"/>
                </a:lnTo>
                <a:lnTo>
                  <a:pt x="864095" y="5482916"/>
                </a:lnTo>
                <a:lnTo>
                  <a:pt x="860900" y="5481308"/>
                </a:lnTo>
                <a:lnTo>
                  <a:pt x="856907" y="5479701"/>
                </a:lnTo>
                <a:lnTo>
                  <a:pt x="852914" y="5479299"/>
                </a:lnTo>
                <a:lnTo>
                  <a:pt x="847723" y="5478495"/>
                </a:lnTo>
                <a:lnTo>
                  <a:pt x="852115" y="5476084"/>
                </a:lnTo>
                <a:close/>
                <a:moveTo>
                  <a:pt x="1241380" y="5468930"/>
                </a:moveTo>
                <a:lnTo>
                  <a:pt x="1244856" y="5472502"/>
                </a:lnTo>
                <a:lnTo>
                  <a:pt x="1248331" y="5476470"/>
                </a:lnTo>
                <a:lnTo>
                  <a:pt x="1250262" y="5480439"/>
                </a:lnTo>
                <a:lnTo>
                  <a:pt x="1252193" y="5484805"/>
                </a:lnTo>
                <a:lnTo>
                  <a:pt x="1252965" y="5488774"/>
                </a:lnTo>
                <a:lnTo>
                  <a:pt x="1254124" y="5493139"/>
                </a:lnTo>
                <a:lnTo>
                  <a:pt x="1254124" y="5497108"/>
                </a:lnTo>
                <a:lnTo>
                  <a:pt x="1254124" y="5501871"/>
                </a:lnTo>
                <a:lnTo>
                  <a:pt x="1253738" y="5506236"/>
                </a:lnTo>
                <a:lnTo>
                  <a:pt x="1252579" y="5510602"/>
                </a:lnTo>
                <a:lnTo>
                  <a:pt x="1250262" y="5519730"/>
                </a:lnTo>
                <a:lnTo>
                  <a:pt x="1246787" y="5528858"/>
                </a:lnTo>
                <a:lnTo>
                  <a:pt x="1242925" y="5537193"/>
                </a:lnTo>
                <a:lnTo>
                  <a:pt x="1240994" y="5534018"/>
                </a:lnTo>
                <a:lnTo>
                  <a:pt x="1239836" y="5530446"/>
                </a:lnTo>
                <a:lnTo>
                  <a:pt x="1239836" y="5526874"/>
                </a:lnTo>
                <a:lnTo>
                  <a:pt x="1239836" y="5523302"/>
                </a:lnTo>
                <a:lnTo>
                  <a:pt x="1240994" y="5515761"/>
                </a:lnTo>
                <a:lnTo>
                  <a:pt x="1242925" y="5507824"/>
                </a:lnTo>
                <a:lnTo>
                  <a:pt x="1244470" y="5499092"/>
                </a:lnTo>
                <a:lnTo>
                  <a:pt x="1244856" y="5494727"/>
                </a:lnTo>
                <a:lnTo>
                  <a:pt x="1245242" y="5490361"/>
                </a:lnTo>
                <a:lnTo>
                  <a:pt x="1245242" y="5485202"/>
                </a:lnTo>
                <a:lnTo>
                  <a:pt x="1244470" y="5480042"/>
                </a:lnTo>
                <a:lnTo>
                  <a:pt x="1243311" y="5474486"/>
                </a:lnTo>
                <a:close/>
                <a:moveTo>
                  <a:pt x="1398587" y="5462580"/>
                </a:moveTo>
                <a:lnTo>
                  <a:pt x="1403349" y="5462970"/>
                </a:lnTo>
                <a:lnTo>
                  <a:pt x="1408905" y="5464529"/>
                </a:lnTo>
                <a:lnTo>
                  <a:pt x="1416049" y="5467649"/>
                </a:lnTo>
                <a:lnTo>
                  <a:pt x="1410890" y="5468818"/>
                </a:lnTo>
                <a:lnTo>
                  <a:pt x="1407318" y="5470768"/>
                </a:lnTo>
                <a:lnTo>
                  <a:pt x="1405334" y="5473107"/>
                </a:lnTo>
                <a:lnTo>
                  <a:pt x="1403746" y="5475057"/>
                </a:lnTo>
                <a:lnTo>
                  <a:pt x="1403349" y="5477396"/>
                </a:lnTo>
                <a:lnTo>
                  <a:pt x="1403349" y="5479346"/>
                </a:lnTo>
                <a:lnTo>
                  <a:pt x="1403746" y="5482465"/>
                </a:lnTo>
                <a:lnTo>
                  <a:pt x="1404937" y="5484805"/>
                </a:lnTo>
                <a:lnTo>
                  <a:pt x="1406524" y="5490264"/>
                </a:lnTo>
                <a:lnTo>
                  <a:pt x="1407318" y="5492993"/>
                </a:lnTo>
                <a:lnTo>
                  <a:pt x="1407318" y="5495722"/>
                </a:lnTo>
                <a:lnTo>
                  <a:pt x="1406921" y="5498452"/>
                </a:lnTo>
                <a:lnTo>
                  <a:pt x="1406127" y="5501571"/>
                </a:lnTo>
                <a:lnTo>
                  <a:pt x="1403746" y="5503910"/>
                </a:lnTo>
                <a:lnTo>
                  <a:pt x="1400968" y="5507030"/>
                </a:lnTo>
                <a:lnTo>
                  <a:pt x="1397793" y="5503910"/>
                </a:lnTo>
                <a:lnTo>
                  <a:pt x="1395015" y="5500401"/>
                </a:lnTo>
                <a:lnTo>
                  <a:pt x="1393030" y="5496502"/>
                </a:lnTo>
                <a:lnTo>
                  <a:pt x="1391046" y="5492213"/>
                </a:lnTo>
                <a:lnTo>
                  <a:pt x="1389062" y="5487534"/>
                </a:lnTo>
                <a:lnTo>
                  <a:pt x="1387871" y="5483245"/>
                </a:lnTo>
                <a:lnTo>
                  <a:pt x="1387474" y="5478956"/>
                </a:lnTo>
                <a:lnTo>
                  <a:pt x="1387474" y="5475057"/>
                </a:lnTo>
                <a:lnTo>
                  <a:pt x="1387871" y="5470768"/>
                </a:lnTo>
                <a:lnTo>
                  <a:pt x="1389459" y="5467649"/>
                </a:lnTo>
                <a:lnTo>
                  <a:pt x="1391443" y="5464919"/>
                </a:lnTo>
                <a:lnTo>
                  <a:pt x="1393030" y="5464139"/>
                </a:lnTo>
                <a:lnTo>
                  <a:pt x="1394221" y="5463360"/>
                </a:lnTo>
                <a:lnTo>
                  <a:pt x="1396602" y="5462970"/>
                </a:lnTo>
                <a:close/>
                <a:moveTo>
                  <a:pt x="1000123" y="5448292"/>
                </a:moveTo>
                <a:lnTo>
                  <a:pt x="1003241" y="5449478"/>
                </a:lnTo>
                <a:lnTo>
                  <a:pt x="1005969" y="5451060"/>
                </a:lnTo>
                <a:lnTo>
                  <a:pt x="1009477" y="5452247"/>
                </a:lnTo>
                <a:lnTo>
                  <a:pt x="1013374" y="5452642"/>
                </a:lnTo>
                <a:lnTo>
                  <a:pt x="1022338" y="5453433"/>
                </a:lnTo>
                <a:lnTo>
                  <a:pt x="1031692" y="5453433"/>
                </a:lnTo>
                <a:lnTo>
                  <a:pt x="1029354" y="5458179"/>
                </a:lnTo>
                <a:lnTo>
                  <a:pt x="1026626" y="5462134"/>
                </a:lnTo>
                <a:lnTo>
                  <a:pt x="1025067" y="5466089"/>
                </a:lnTo>
                <a:lnTo>
                  <a:pt x="1023897" y="5469648"/>
                </a:lnTo>
                <a:lnTo>
                  <a:pt x="1022728" y="5473207"/>
                </a:lnTo>
                <a:lnTo>
                  <a:pt x="1022338" y="5476767"/>
                </a:lnTo>
                <a:lnTo>
                  <a:pt x="1022338" y="5479930"/>
                </a:lnTo>
                <a:lnTo>
                  <a:pt x="1022338" y="5483490"/>
                </a:lnTo>
                <a:lnTo>
                  <a:pt x="1022728" y="5486654"/>
                </a:lnTo>
                <a:lnTo>
                  <a:pt x="1023118" y="5489818"/>
                </a:lnTo>
                <a:lnTo>
                  <a:pt x="1025846" y="5495750"/>
                </a:lnTo>
                <a:lnTo>
                  <a:pt x="1028574" y="5501682"/>
                </a:lnTo>
                <a:lnTo>
                  <a:pt x="1032472" y="5507219"/>
                </a:lnTo>
                <a:lnTo>
                  <a:pt x="1037149" y="5512756"/>
                </a:lnTo>
                <a:lnTo>
                  <a:pt x="1041436" y="5518292"/>
                </a:lnTo>
                <a:lnTo>
                  <a:pt x="1050790" y="5528971"/>
                </a:lnTo>
                <a:lnTo>
                  <a:pt x="1055467" y="5535298"/>
                </a:lnTo>
                <a:lnTo>
                  <a:pt x="1059365" y="5541626"/>
                </a:lnTo>
                <a:lnTo>
                  <a:pt x="1062872" y="5547954"/>
                </a:lnTo>
                <a:lnTo>
                  <a:pt x="1065211" y="5555072"/>
                </a:lnTo>
                <a:lnTo>
                  <a:pt x="1064821" y="5556654"/>
                </a:lnTo>
                <a:lnTo>
                  <a:pt x="1064042" y="5557445"/>
                </a:lnTo>
                <a:lnTo>
                  <a:pt x="1062093" y="5559027"/>
                </a:lnTo>
                <a:lnTo>
                  <a:pt x="1059754" y="5559818"/>
                </a:lnTo>
                <a:lnTo>
                  <a:pt x="1056247" y="5560609"/>
                </a:lnTo>
                <a:lnTo>
                  <a:pt x="1048841" y="5560609"/>
                </a:lnTo>
                <a:lnTo>
                  <a:pt x="1041436" y="5561005"/>
                </a:lnTo>
                <a:lnTo>
                  <a:pt x="1042605" y="5557445"/>
                </a:lnTo>
                <a:lnTo>
                  <a:pt x="1041826" y="5554677"/>
                </a:lnTo>
                <a:lnTo>
                  <a:pt x="1041436" y="5551118"/>
                </a:lnTo>
                <a:lnTo>
                  <a:pt x="1039877" y="5547954"/>
                </a:lnTo>
                <a:lnTo>
                  <a:pt x="1037928" y="5544790"/>
                </a:lnTo>
                <a:lnTo>
                  <a:pt x="1035590" y="5542022"/>
                </a:lnTo>
                <a:lnTo>
                  <a:pt x="1032472" y="5539253"/>
                </a:lnTo>
                <a:lnTo>
                  <a:pt x="1029744" y="5537276"/>
                </a:lnTo>
                <a:lnTo>
                  <a:pt x="1026626" y="5534507"/>
                </a:lnTo>
                <a:lnTo>
                  <a:pt x="1023897" y="5533321"/>
                </a:lnTo>
                <a:lnTo>
                  <a:pt x="1020779" y="5532134"/>
                </a:lnTo>
                <a:lnTo>
                  <a:pt x="1018051" y="5530948"/>
                </a:lnTo>
                <a:lnTo>
                  <a:pt x="1015323" y="5530552"/>
                </a:lnTo>
                <a:lnTo>
                  <a:pt x="1012984" y="5530948"/>
                </a:lnTo>
                <a:lnTo>
                  <a:pt x="1011036" y="5531739"/>
                </a:lnTo>
                <a:lnTo>
                  <a:pt x="1009477" y="5533321"/>
                </a:lnTo>
                <a:lnTo>
                  <a:pt x="1006359" y="5528180"/>
                </a:lnTo>
                <a:lnTo>
                  <a:pt x="1004410" y="5523038"/>
                </a:lnTo>
                <a:lnTo>
                  <a:pt x="1003241" y="5518292"/>
                </a:lnTo>
                <a:lnTo>
                  <a:pt x="1002071" y="5513151"/>
                </a:lnTo>
                <a:lnTo>
                  <a:pt x="1002071" y="5508010"/>
                </a:lnTo>
                <a:lnTo>
                  <a:pt x="1002071" y="5502473"/>
                </a:lnTo>
                <a:lnTo>
                  <a:pt x="1003241" y="5492586"/>
                </a:lnTo>
                <a:lnTo>
                  <a:pt x="1004410" y="5482303"/>
                </a:lnTo>
                <a:lnTo>
                  <a:pt x="1005189" y="5476767"/>
                </a:lnTo>
                <a:lnTo>
                  <a:pt x="1005189" y="5471230"/>
                </a:lnTo>
                <a:lnTo>
                  <a:pt x="1005189" y="5465693"/>
                </a:lnTo>
                <a:lnTo>
                  <a:pt x="1004020" y="5460156"/>
                </a:lnTo>
                <a:lnTo>
                  <a:pt x="1002461" y="5454224"/>
                </a:lnTo>
                <a:close/>
                <a:moveTo>
                  <a:pt x="947339" y="5430830"/>
                </a:moveTo>
                <a:lnTo>
                  <a:pt x="952102" y="5432005"/>
                </a:lnTo>
                <a:lnTo>
                  <a:pt x="952499" y="5460209"/>
                </a:lnTo>
                <a:lnTo>
                  <a:pt x="947736" y="5460993"/>
                </a:lnTo>
                <a:lnTo>
                  <a:pt x="944561" y="5460993"/>
                </a:lnTo>
                <a:lnTo>
                  <a:pt x="940989" y="5460209"/>
                </a:lnTo>
                <a:lnTo>
                  <a:pt x="938211" y="5458251"/>
                </a:lnTo>
                <a:lnTo>
                  <a:pt x="936227" y="5455900"/>
                </a:lnTo>
                <a:lnTo>
                  <a:pt x="935036" y="5452766"/>
                </a:lnTo>
                <a:lnTo>
                  <a:pt x="933846" y="5449633"/>
                </a:lnTo>
                <a:lnTo>
                  <a:pt x="933449" y="5446107"/>
                </a:lnTo>
                <a:lnTo>
                  <a:pt x="933846" y="5442973"/>
                </a:lnTo>
                <a:lnTo>
                  <a:pt x="935036" y="5439839"/>
                </a:lnTo>
                <a:lnTo>
                  <a:pt x="935830" y="5436706"/>
                </a:lnTo>
                <a:lnTo>
                  <a:pt x="937814" y="5434355"/>
                </a:lnTo>
                <a:lnTo>
                  <a:pt x="940593" y="5432397"/>
                </a:lnTo>
                <a:lnTo>
                  <a:pt x="943768" y="5431613"/>
                </a:lnTo>
                <a:close/>
                <a:moveTo>
                  <a:pt x="1321828" y="5418130"/>
                </a:moveTo>
                <a:lnTo>
                  <a:pt x="1323035" y="5418130"/>
                </a:lnTo>
                <a:lnTo>
                  <a:pt x="1325047" y="5418524"/>
                </a:lnTo>
                <a:lnTo>
                  <a:pt x="1326657" y="5419312"/>
                </a:lnTo>
                <a:lnTo>
                  <a:pt x="1328267" y="5420494"/>
                </a:lnTo>
                <a:lnTo>
                  <a:pt x="1329475" y="5422464"/>
                </a:lnTo>
                <a:lnTo>
                  <a:pt x="1330280" y="5424435"/>
                </a:lnTo>
                <a:lnTo>
                  <a:pt x="1332292" y="5428769"/>
                </a:lnTo>
                <a:lnTo>
                  <a:pt x="1332694" y="5434286"/>
                </a:lnTo>
                <a:lnTo>
                  <a:pt x="1333499" y="5440591"/>
                </a:lnTo>
                <a:lnTo>
                  <a:pt x="1332292" y="5446502"/>
                </a:lnTo>
                <a:lnTo>
                  <a:pt x="1330682" y="5452807"/>
                </a:lnTo>
                <a:lnTo>
                  <a:pt x="1328670" y="5458324"/>
                </a:lnTo>
                <a:lnTo>
                  <a:pt x="1325852" y="5463841"/>
                </a:lnTo>
                <a:lnTo>
                  <a:pt x="1323840" y="5466206"/>
                </a:lnTo>
                <a:lnTo>
                  <a:pt x="1321828" y="5468176"/>
                </a:lnTo>
                <a:lnTo>
                  <a:pt x="1319815" y="5470146"/>
                </a:lnTo>
                <a:lnTo>
                  <a:pt x="1316998" y="5471328"/>
                </a:lnTo>
                <a:lnTo>
                  <a:pt x="1314181" y="5472905"/>
                </a:lnTo>
                <a:lnTo>
                  <a:pt x="1311364" y="5473299"/>
                </a:lnTo>
                <a:lnTo>
                  <a:pt x="1307742" y="5473693"/>
                </a:lnTo>
                <a:lnTo>
                  <a:pt x="1304924" y="5473693"/>
                </a:lnTo>
                <a:lnTo>
                  <a:pt x="1307339" y="5471328"/>
                </a:lnTo>
                <a:lnTo>
                  <a:pt x="1309754" y="5468964"/>
                </a:lnTo>
                <a:lnTo>
                  <a:pt x="1312169" y="5465811"/>
                </a:lnTo>
                <a:lnTo>
                  <a:pt x="1314181" y="5462659"/>
                </a:lnTo>
                <a:lnTo>
                  <a:pt x="1316596" y="5456354"/>
                </a:lnTo>
                <a:lnTo>
                  <a:pt x="1318608" y="5450049"/>
                </a:lnTo>
                <a:lnTo>
                  <a:pt x="1322633" y="5435469"/>
                </a:lnTo>
                <a:lnTo>
                  <a:pt x="1325047" y="5428769"/>
                </a:lnTo>
                <a:lnTo>
                  <a:pt x="1326255" y="5425617"/>
                </a:lnTo>
                <a:lnTo>
                  <a:pt x="1328267" y="5422464"/>
                </a:lnTo>
                <a:lnTo>
                  <a:pt x="1312169" y="5422859"/>
                </a:lnTo>
                <a:lnTo>
                  <a:pt x="1314583" y="5420494"/>
                </a:lnTo>
                <a:lnTo>
                  <a:pt x="1316998" y="5419312"/>
                </a:lnTo>
                <a:lnTo>
                  <a:pt x="1319011" y="5418524"/>
                </a:lnTo>
                <a:close/>
                <a:moveTo>
                  <a:pt x="1028816" y="5397492"/>
                </a:moveTo>
                <a:lnTo>
                  <a:pt x="1038224" y="5397492"/>
                </a:lnTo>
                <a:lnTo>
                  <a:pt x="1032736" y="5410320"/>
                </a:lnTo>
                <a:lnTo>
                  <a:pt x="1028816" y="5419541"/>
                </a:lnTo>
                <a:lnTo>
                  <a:pt x="1026073" y="5428360"/>
                </a:lnTo>
                <a:lnTo>
                  <a:pt x="1023329" y="5437180"/>
                </a:lnTo>
                <a:lnTo>
                  <a:pt x="1015881" y="5436378"/>
                </a:lnTo>
                <a:lnTo>
                  <a:pt x="1010785" y="5434774"/>
                </a:lnTo>
                <a:lnTo>
                  <a:pt x="1009218" y="5433973"/>
                </a:lnTo>
                <a:lnTo>
                  <a:pt x="1008434" y="5432770"/>
                </a:lnTo>
                <a:lnTo>
                  <a:pt x="1007650" y="5431968"/>
                </a:lnTo>
                <a:lnTo>
                  <a:pt x="1007258" y="5430365"/>
                </a:lnTo>
                <a:lnTo>
                  <a:pt x="1007258" y="5429162"/>
                </a:lnTo>
                <a:lnTo>
                  <a:pt x="1007650" y="5427558"/>
                </a:lnTo>
                <a:lnTo>
                  <a:pt x="1009218" y="5424752"/>
                </a:lnTo>
                <a:lnTo>
                  <a:pt x="1011961" y="5422347"/>
                </a:lnTo>
                <a:lnTo>
                  <a:pt x="1014313" y="5419140"/>
                </a:lnTo>
                <a:lnTo>
                  <a:pt x="1019409" y="5413126"/>
                </a:lnTo>
                <a:lnTo>
                  <a:pt x="1020585" y="5410320"/>
                </a:lnTo>
                <a:lnTo>
                  <a:pt x="1021369" y="5408316"/>
                </a:lnTo>
                <a:lnTo>
                  <a:pt x="1021369" y="5407514"/>
                </a:lnTo>
                <a:lnTo>
                  <a:pt x="1020585" y="5406311"/>
                </a:lnTo>
                <a:lnTo>
                  <a:pt x="1019801" y="5405510"/>
                </a:lnTo>
                <a:lnTo>
                  <a:pt x="1018233" y="5405109"/>
                </a:lnTo>
                <a:lnTo>
                  <a:pt x="1013137" y="5403906"/>
                </a:lnTo>
                <a:lnTo>
                  <a:pt x="1006474" y="5403505"/>
                </a:lnTo>
                <a:lnTo>
                  <a:pt x="1006866" y="5401902"/>
                </a:lnTo>
                <a:lnTo>
                  <a:pt x="1007650" y="5400699"/>
                </a:lnTo>
                <a:lnTo>
                  <a:pt x="1009218" y="5399897"/>
                </a:lnTo>
                <a:lnTo>
                  <a:pt x="1010785" y="5399496"/>
                </a:lnTo>
                <a:lnTo>
                  <a:pt x="1014313" y="5398294"/>
                </a:lnTo>
                <a:lnTo>
                  <a:pt x="1018625" y="5397893"/>
                </a:lnTo>
                <a:close/>
                <a:moveTo>
                  <a:pt x="1263251" y="5389555"/>
                </a:moveTo>
                <a:lnTo>
                  <a:pt x="1268808" y="5389555"/>
                </a:lnTo>
                <a:lnTo>
                  <a:pt x="1272777" y="5389956"/>
                </a:lnTo>
                <a:lnTo>
                  <a:pt x="1276349" y="5391562"/>
                </a:lnTo>
                <a:lnTo>
                  <a:pt x="1278333" y="5393972"/>
                </a:lnTo>
                <a:lnTo>
                  <a:pt x="1279921" y="5397184"/>
                </a:lnTo>
                <a:lnTo>
                  <a:pt x="1280714" y="5399995"/>
                </a:lnTo>
                <a:lnTo>
                  <a:pt x="1281111" y="5404010"/>
                </a:lnTo>
                <a:lnTo>
                  <a:pt x="1280714" y="5408026"/>
                </a:lnTo>
                <a:lnTo>
                  <a:pt x="1279921" y="5416860"/>
                </a:lnTo>
                <a:lnTo>
                  <a:pt x="1278730" y="5425292"/>
                </a:lnTo>
                <a:lnTo>
                  <a:pt x="1278730" y="5430111"/>
                </a:lnTo>
                <a:lnTo>
                  <a:pt x="1278730" y="5434126"/>
                </a:lnTo>
                <a:lnTo>
                  <a:pt x="1279127" y="5437740"/>
                </a:lnTo>
                <a:lnTo>
                  <a:pt x="1280317" y="5440551"/>
                </a:lnTo>
                <a:lnTo>
                  <a:pt x="1278730" y="5441756"/>
                </a:lnTo>
                <a:lnTo>
                  <a:pt x="1276746" y="5442559"/>
                </a:lnTo>
                <a:lnTo>
                  <a:pt x="1272777" y="5443764"/>
                </a:lnTo>
                <a:lnTo>
                  <a:pt x="1263251" y="5445771"/>
                </a:lnTo>
                <a:lnTo>
                  <a:pt x="1259679" y="5447779"/>
                </a:lnTo>
                <a:lnTo>
                  <a:pt x="1257695" y="5448984"/>
                </a:lnTo>
                <a:lnTo>
                  <a:pt x="1256504" y="5449787"/>
                </a:lnTo>
                <a:lnTo>
                  <a:pt x="1255710" y="5451393"/>
                </a:lnTo>
                <a:lnTo>
                  <a:pt x="1255710" y="5453401"/>
                </a:lnTo>
                <a:lnTo>
                  <a:pt x="1255710" y="5455408"/>
                </a:lnTo>
                <a:lnTo>
                  <a:pt x="1256504" y="5457818"/>
                </a:lnTo>
                <a:lnTo>
                  <a:pt x="1255314" y="5456613"/>
                </a:lnTo>
                <a:lnTo>
                  <a:pt x="1253726" y="5455408"/>
                </a:lnTo>
                <a:lnTo>
                  <a:pt x="1249757" y="5452999"/>
                </a:lnTo>
                <a:lnTo>
                  <a:pt x="1241820" y="5448984"/>
                </a:lnTo>
                <a:lnTo>
                  <a:pt x="1237454" y="5446574"/>
                </a:lnTo>
                <a:lnTo>
                  <a:pt x="1236263" y="5445370"/>
                </a:lnTo>
                <a:lnTo>
                  <a:pt x="1234676" y="5443764"/>
                </a:lnTo>
                <a:lnTo>
                  <a:pt x="1233088" y="5442157"/>
                </a:lnTo>
                <a:lnTo>
                  <a:pt x="1232692" y="5440150"/>
                </a:lnTo>
                <a:lnTo>
                  <a:pt x="1231898" y="5438142"/>
                </a:lnTo>
                <a:lnTo>
                  <a:pt x="1231898" y="5435733"/>
                </a:lnTo>
                <a:lnTo>
                  <a:pt x="1238248" y="5435733"/>
                </a:lnTo>
                <a:lnTo>
                  <a:pt x="1243804" y="5434930"/>
                </a:lnTo>
                <a:lnTo>
                  <a:pt x="1248170" y="5434126"/>
                </a:lnTo>
                <a:lnTo>
                  <a:pt x="1252139" y="5432520"/>
                </a:lnTo>
                <a:lnTo>
                  <a:pt x="1255314" y="5430111"/>
                </a:lnTo>
                <a:lnTo>
                  <a:pt x="1257298" y="5427300"/>
                </a:lnTo>
                <a:lnTo>
                  <a:pt x="1259282" y="5424891"/>
                </a:lnTo>
                <a:lnTo>
                  <a:pt x="1260870" y="5421277"/>
                </a:lnTo>
                <a:lnTo>
                  <a:pt x="1261664" y="5417663"/>
                </a:lnTo>
                <a:lnTo>
                  <a:pt x="1262061" y="5413648"/>
                </a:lnTo>
                <a:lnTo>
                  <a:pt x="1262854" y="5405617"/>
                </a:lnTo>
                <a:lnTo>
                  <a:pt x="1262854" y="5397586"/>
                </a:lnTo>
                <a:close/>
                <a:moveTo>
                  <a:pt x="1366836" y="5387967"/>
                </a:moveTo>
                <a:lnTo>
                  <a:pt x="1373405" y="5389587"/>
                </a:lnTo>
                <a:lnTo>
                  <a:pt x="1378743" y="5391207"/>
                </a:lnTo>
                <a:lnTo>
                  <a:pt x="1382848" y="5393638"/>
                </a:lnTo>
                <a:lnTo>
                  <a:pt x="1385722" y="5396069"/>
                </a:lnTo>
                <a:lnTo>
                  <a:pt x="1388186" y="5399309"/>
                </a:lnTo>
                <a:lnTo>
                  <a:pt x="1389418" y="5402955"/>
                </a:lnTo>
                <a:lnTo>
                  <a:pt x="1390239" y="5406601"/>
                </a:lnTo>
                <a:lnTo>
                  <a:pt x="1390649" y="5409842"/>
                </a:lnTo>
                <a:lnTo>
                  <a:pt x="1390239" y="5414298"/>
                </a:lnTo>
                <a:lnTo>
                  <a:pt x="1389418" y="5418348"/>
                </a:lnTo>
                <a:lnTo>
                  <a:pt x="1387365" y="5426855"/>
                </a:lnTo>
                <a:lnTo>
                  <a:pt x="1385722" y="5436172"/>
                </a:lnTo>
                <a:lnTo>
                  <a:pt x="1384901" y="5440628"/>
                </a:lnTo>
                <a:lnTo>
                  <a:pt x="1384901" y="5445895"/>
                </a:lnTo>
                <a:lnTo>
                  <a:pt x="1382438" y="5446705"/>
                </a:lnTo>
                <a:lnTo>
                  <a:pt x="1381206" y="5446705"/>
                </a:lnTo>
                <a:lnTo>
                  <a:pt x="1380385" y="5446300"/>
                </a:lnTo>
                <a:lnTo>
                  <a:pt x="1378743" y="5444679"/>
                </a:lnTo>
                <a:lnTo>
                  <a:pt x="1377511" y="5442249"/>
                </a:lnTo>
                <a:lnTo>
                  <a:pt x="1376690" y="5438603"/>
                </a:lnTo>
                <a:lnTo>
                  <a:pt x="1375869" y="5434552"/>
                </a:lnTo>
                <a:lnTo>
                  <a:pt x="1374637" y="5424830"/>
                </a:lnTo>
                <a:lnTo>
                  <a:pt x="1373405" y="5414298"/>
                </a:lnTo>
                <a:lnTo>
                  <a:pt x="1372584" y="5403360"/>
                </a:lnTo>
                <a:lnTo>
                  <a:pt x="1371353" y="5398904"/>
                </a:lnTo>
                <a:lnTo>
                  <a:pt x="1370531" y="5394043"/>
                </a:lnTo>
                <a:lnTo>
                  <a:pt x="1368889" y="5390397"/>
                </a:lnTo>
                <a:close/>
                <a:moveTo>
                  <a:pt x="1343024" y="5383205"/>
                </a:moveTo>
                <a:lnTo>
                  <a:pt x="1341810" y="5385586"/>
                </a:lnTo>
                <a:lnTo>
                  <a:pt x="1340596" y="5387967"/>
                </a:lnTo>
                <a:lnTo>
                  <a:pt x="1336954" y="5391142"/>
                </a:lnTo>
                <a:lnTo>
                  <a:pt x="1332099" y="5394714"/>
                </a:lnTo>
                <a:lnTo>
                  <a:pt x="1327243" y="5397492"/>
                </a:lnTo>
                <a:lnTo>
                  <a:pt x="1321982" y="5400270"/>
                </a:lnTo>
                <a:lnTo>
                  <a:pt x="1317531" y="5403842"/>
                </a:lnTo>
                <a:lnTo>
                  <a:pt x="1313889" y="5407414"/>
                </a:lnTo>
                <a:lnTo>
                  <a:pt x="1312270" y="5409399"/>
                </a:lnTo>
                <a:lnTo>
                  <a:pt x="1311461" y="5411780"/>
                </a:lnTo>
                <a:lnTo>
                  <a:pt x="1308224" y="5411780"/>
                </a:lnTo>
                <a:lnTo>
                  <a:pt x="1305796" y="5411383"/>
                </a:lnTo>
                <a:lnTo>
                  <a:pt x="1304177" y="5410192"/>
                </a:lnTo>
                <a:lnTo>
                  <a:pt x="1302963" y="5409002"/>
                </a:lnTo>
                <a:lnTo>
                  <a:pt x="1302154" y="5407414"/>
                </a:lnTo>
                <a:lnTo>
                  <a:pt x="1301749" y="5405430"/>
                </a:lnTo>
                <a:lnTo>
                  <a:pt x="1301749" y="5401461"/>
                </a:lnTo>
                <a:lnTo>
                  <a:pt x="1302963" y="5391936"/>
                </a:lnTo>
                <a:lnTo>
                  <a:pt x="1302963" y="5387174"/>
                </a:lnTo>
                <a:lnTo>
                  <a:pt x="1302963" y="5385189"/>
                </a:lnTo>
                <a:lnTo>
                  <a:pt x="1302154" y="5383602"/>
                </a:lnTo>
                <a:lnTo>
                  <a:pt x="1315912" y="5385586"/>
                </a:lnTo>
                <a:lnTo>
                  <a:pt x="1319554" y="5386380"/>
                </a:lnTo>
                <a:lnTo>
                  <a:pt x="1322387" y="5386380"/>
                </a:lnTo>
                <a:lnTo>
                  <a:pt x="1325624" y="5386380"/>
                </a:lnTo>
                <a:lnTo>
                  <a:pt x="1329671" y="5385586"/>
                </a:lnTo>
                <a:close/>
                <a:moveTo>
                  <a:pt x="1238158" y="5349867"/>
                </a:moveTo>
                <a:lnTo>
                  <a:pt x="1242648" y="5351908"/>
                </a:lnTo>
                <a:lnTo>
                  <a:pt x="1246322" y="5354357"/>
                </a:lnTo>
                <a:lnTo>
                  <a:pt x="1249179" y="5356806"/>
                </a:lnTo>
                <a:lnTo>
                  <a:pt x="1252037" y="5360480"/>
                </a:lnTo>
                <a:lnTo>
                  <a:pt x="1253670" y="5364154"/>
                </a:lnTo>
                <a:lnTo>
                  <a:pt x="1254486" y="5368645"/>
                </a:lnTo>
                <a:lnTo>
                  <a:pt x="1255711" y="5373543"/>
                </a:lnTo>
                <a:lnTo>
                  <a:pt x="1254894" y="5378442"/>
                </a:lnTo>
                <a:lnTo>
                  <a:pt x="1247955" y="5375992"/>
                </a:lnTo>
                <a:lnTo>
                  <a:pt x="1240607" y="5372319"/>
                </a:lnTo>
                <a:lnTo>
                  <a:pt x="1234484" y="5368236"/>
                </a:lnTo>
                <a:lnTo>
                  <a:pt x="1231626" y="5366195"/>
                </a:lnTo>
                <a:lnTo>
                  <a:pt x="1229585" y="5364154"/>
                </a:lnTo>
                <a:lnTo>
                  <a:pt x="1228360" y="5362113"/>
                </a:lnTo>
                <a:lnTo>
                  <a:pt x="1227544" y="5360072"/>
                </a:lnTo>
                <a:lnTo>
                  <a:pt x="1227136" y="5358031"/>
                </a:lnTo>
                <a:lnTo>
                  <a:pt x="1227544" y="5355990"/>
                </a:lnTo>
                <a:lnTo>
                  <a:pt x="1229177" y="5353949"/>
                </a:lnTo>
                <a:lnTo>
                  <a:pt x="1231218" y="5352316"/>
                </a:lnTo>
                <a:lnTo>
                  <a:pt x="1234484" y="5350683"/>
                </a:lnTo>
                <a:close/>
                <a:moveTo>
                  <a:pt x="1025669" y="5340342"/>
                </a:moveTo>
                <a:lnTo>
                  <a:pt x="1027246" y="5340342"/>
                </a:lnTo>
                <a:lnTo>
                  <a:pt x="1028428" y="5340739"/>
                </a:lnTo>
                <a:lnTo>
                  <a:pt x="1029610" y="5341532"/>
                </a:lnTo>
                <a:lnTo>
                  <a:pt x="1032369" y="5345104"/>
                </a:lnTo>
                <a:lnTo>
                  <a:pt x="1035521" y="5349073"/>
                </a:lnTo>
                <a:lnTo>
                  <a:pt x="1038674" y="5353439"/>
                </a:lnTo>
                <a:lnTo>
                  <a:pt x="1039856" y="5354629"/>
                </a:lnTo>
                <a:lnTo>
                  <a:pt x="1041826" y="5356217"/>
                </a:lnTo>
                <a:lnTo>
                  <a:pt x="1044190" y="5356614"/>
                </a:lnTo>
                <a:lnTo>
                  <a:pt x="1046161" y="5356614"/>
                </a:lnTo>
                <a:lnTo>
                  <a:pt x="1041826" y="5360186"/>
                </a:lnTo>
                <a:lnTo>
                  <a:pt x="1037885" y="5362964"/>
                </a:lnTo>
                <a:lnTo>
                  <a:pt x="1033945" y="5365742"/>
                </a:lnTo>
                <a:lnTo>
                  <a:pt x="1030004" y="5368123"/>
                </a:lnTo>
                <a:lnTo>
                  <a:pt x="1026458" y="5371695"/>
                </a:lnTo>
                <a:lnTo>
                  <a:pt x="1024881" y="5373283"/>
                </a:lnTo>
                <a:lnTo>
                  <a:pt x="1024093" y="5375267"/>
                </a:lnTo>
                <a:lnTo>
                  <a:pt x="1022911" y="5377252"/>
                </a:lnTo>
                <a:lnTo>
                  <a:pt x="1022517" y="5380030"/>
                </a:lnTo>
                <a:lnTo>
                  <a:pt x="1022123" y="5382808"/>
                </a:lnTo>
                <a:lnTo>
                  <a:pt x="1022517" y="5385983"/>
                </a:lnTo>
                <a:lnTo>
                  <a:pt x="1016606" y="5386380"/>
                </a:lnTo>
                <a:lnTo>
                  <a:pt x="1012271" y="5385983"/>
                </a:lnTo>
                <a:lnTo>
                  <a:pt x="1007542" y="5385189"/>
                </a:lnTo>
                <a:lnTo>
                  <a:pt x="1003996" y="5384395"/>
                </a:lnTo>
                <a:lnTo>
                  <a:pt x="997691" y="5382014"/>
                </a:lnTo>
                <a:lnTo>
                  <a:pt x="994144" y="5380823"/>
                </a:lnTo>
                <a:lnTo>
                  <a:pt x="990598" y="5380427"/>
                </a:lnTo>
                <a:lnTo>
                  <a:pt x="991780" y="5377648"/>
                </a:lnTo>
                <a:lnTo>
                  <a:pt x="994144" y="5375664"/>
                </a:lnTo>
                <a:lnTo>
                  <a:pt x="997297" y="5374473"/>
                </a:lnTo>
                <a:lnTo>
                  <a:pt x="1000843" y="5372886"/>
                </a:lnTo>
                <a:lnTo>
                  <a:pt x="1008725" y="5369711"/>
                </a:lnTo>
                <a:lnTo>
                  <a:pt x="1016606" y="5366933"/>
                </a:lnTo>
                <a:lnTo>
                  <a:pt x="1020153" y="5365345"/>
                </a:lnTo>
                <a:lnTo>
                  <a:pt x="1023699" y="5363758"/>
                </a:lnTo>
                <a:lnTo>
                  <a:pt x="1026063" y="5361773"/>
                </a:lnTo>
                <a:lnTo>
                  <a:pt x="1027640" y="5359392"/>
                </a:lnTo>
                <a:lnTo>
                  <a:pt x="1028034" y="5358201"/>
                </a:lnTo>
                <a:lnTo>
                  <a:pt x="1028034" y="5356614"/>
                </a:lnTo>
                <a:lnTo>
                  <a:pt x="1028034" y="5355423"/>
                </a:lnTo>
                <a:lnTo>
                  <a:pt x="1027640" y="5353836"/>
                </a:lnTo>
                <a:lnTo>
                  <a:pt x="1024881" y="5349867"/>
                </a:lnTo>
                <a:lnTo>
                  <a:pt x="1021729" y="5345898"/>
                </a:lnTo>
                <a:lnTo>
                  <a:pt x="1022911" y="5343120"/>
                </a:lnTo>
                <a:lnTo>
                  <a:pt x="1024487" y="5341136"/>
                </a:lnTo>
                <a:close/>
                <a:moveTo>
                  <a:pt x="1454942" y="5335580"/>
                </a:moveTo>
                <a:lnTo>
                  <a:pt x="1456133" y="5337970"/>
                </a:lnTo>
                <a:lnTo>
                  <a:pt x="1457721" y="5340361"/>
                </a:lnTo>
                <a:lnTo>
                  <a:pt x="1458514" y="5343150"/>
                </a:lnTo>
                <a:lnTo>
                  <a:pt x="1458911" y="5345540"/>
                </a:lnTo>
                <a:lnTo>
                  <a:pt x="1458911" y="5348329"/>
                </a:lnTo>
                <a:lnTo>
                  <a:pt x="1458514" y="5351118"/>
                </a:lnTo>
                <a:lnTo>
                  <a:pt x="1456927" y="5356695"/>
                </a:lnTo>
                <a:lnTo>
                  <a:pt x="1454149" y="5362672"/>
                </a:lnTo>
                <a:lnTo>
                  <a:pt x="1450974" y="5368648"/>
                </a:lnTo>
                <a:lnTo>
                  <a:pt x="1446608" y="5375022"/>
                </a:lnTo>
                <a:lnTo>
                  <a:pt x="1442242" y="5381795"/>
                </a:lnTo>
                <a:lnTo>
                  <a:pt x="1432321" y="5394943"/>
                </a:lnTo>
                <a:lnTo>
                  <a:pt x="1426764" y="5401716"/>
                </a:lnTo>
                <a:lnTo>
                  <a:pt x="1422002" y="5408887"/>
                </a:lnTo>
                <a:lnTo>
                  <a:pt x="1417636" y="5416457"/>
                </a:lnTo>
                <a:lnTo>
                  <a:pt x="1413667" y="5423628"/>
                </a:lnTo>
                <a:lnTo>
                  <a:pt x="1410492" y="5431198"/>
                </a:lnTo>
                <a:lnTo>
                  <a:pt x="1408508" y="5438768"/>
                </a:lnTo>
                <a:lnTo>
                  <a:pt x="1406524" y="5431995"/>
                </a:lnTo>
                <a:lnTo>
                  <a:pt x="1404936" y="5425620"/>
                </a:lnTo>
                <a:lnTo>
                  <a:pt x="1404936" y="5418847"/>
                </a:lnTo>
                <a:lnTo>
                  <a:pt x="1406127" y="5412074"/>
                </a:lnTo>
                <a:lnTo>
                  <a:pt x="1407714" y="5404903"/>
                </a:lnTo>
                <a:lnTo>
                  <a:pt x="1409699" y="5397333"/>
                </a:lnTo>
                <a:lnTo>
                  <a:pt x="1412477" y="5390162"/>
                </a:lnTo>
                <a:lnTo>
                  <a:pt x="1416049" y="5383389"/>
                </a:lnTo>
                <a:lnTo>
                  <a:pt x="1420017" y="5376217"/>
                </a:lnTo>
                <a:lnTo>
                  <a:pt x="1424780" y="5369843"/>
                </a:lnTo>
                <a:lnTo>
                  <a:pt x="1429146" y="5363070"/>
                </a:lnTo>
                <a:lnTo>
                  <a:pt x="1434305" y="5356695"/>
                </a:lnTo>
                <a:lnTo>
                  <a:pt x="1439067" y="5350321"/>
                </a:lnTo>
                <a:lnTo>
                  <a:pt x="1444624" y="5345142"/>
                </a:lnTo>
                <a:lnTo>
                  <a:pt x="1449783" y="5339962"/>
                </a:lnTo>
                <a:close/>
                <a:moveTo>
                  <a:pt x="1020761" y="5305417"/>
                </a:moveTo>
                <a:lnTo>
                  <a:pt x="1020761" y="5307418"/>
                </a:lnTo>
                <a:lnTo>
                  <a:pt x="1019987" y="5313023"/>
                </a:lnTo>
                <a:lnTo>
                  <a:pt x="1018441" y="5320629"/>
                </a:lnTo>
                <a:lnTo>
                  <a:pt x="1015347" y="5328636"/>
                </a:lnTo>
                <a:lnTo>
                  <a:pt x="1014187" y="5332639"/>
                </a:lnTo>
                <a:lnTo>
                  <a:pt x="1011480" y="5336643"/>
                </a:lnTo>
                <a:lnTo>
                  <a:pt x="1009160" y="5340646"/>
                </a:lnTo>
                <a:lnTo>
                  <a:pt x="1006066" y="5344249"/>
                </a:lnTo>
                <a:lnTo>
                  <a:pt x="1002972" y="5347451"/>
                </a:lnTo>
                <a:lnTo>
                  <a:pt x="999492" y="5349453"/>
                </a:lnTo>
                <a:lnTo>
                  <a:pt x="994852" y="5350654"/>
                </a:lnTo>
                <a:lnTo>
                  <a:pt x="990598" y="5351455"/>
                </a:lnTo>
                <a:lnTo>
                  <a:pt x="996785" y="5342247"/>
                </a:lnTo>
                <a:lnTo>
                  <a:pt x="999492" y="5338244"/>
                </a:lnTo>
                <a:lnTo>
                  <a:pt x="1001425" y="5335041"/>
                </a:lnTo>
                <a:lnTo>
                  <a:pt x="1001812" y="5331438"/>
                </a:lnTo>
                <a:lnTo>
                  <a:pt x="1001812" y="5327435"/>
                </a:lnTo>
                <a:lnTo>
                  <a:pt x="1000265" y="5322631"/>
                </a:lnTo>
                <a:lnTo>
                  <a:pt x="997558" y="5317026"/>
                </a:lnTo>
                <a:lnTo>
                  <a:pt x="1002199" y="5317026"/>
                </a:lnTo>
                <a:lnTo>
                  <a:pt x="1006066" y="5315825"/>
                </a:lnTo>
                <a:lnTo>
                  <a:pt x="1010320" y="5315425"/>
                </a:lnTo>
                <a:lnTo>
                  <a:pt x="1013027" y="5313824"/>
                </a:lnTo>
                <a:lnTo>
                  <a:pt x="1015347" y="5312222"/>
                </a:lnTo>
                <a:lnTo>
                  <a:pt x="1017667" y="5310221"/>
                </a:lnTo>
                <a:lnTo>
                  <a:pt x="1019601" y="5307819"/>
                </a:lnTo>
                <a:close/>
                <a:moveTo>
                  <a:pt x="1388410" y="5256206"/>
                </a:moveTo>
                <a:lnTo>
                  <a:pt x="1396716" y="5256609"/>
                </a:lnTo>
                <a:lnTo>
                  <a:pt x="1392761" y="5266266"/>
                </a:lnTo>
                <a:lnTo>
                  <a:pt x="1390387" y="5273509"/>
                </a:lnTo>
                <a:lnTo>
                  <a:pt x="1388805" y="5279545"/>
                </a:lnTo>
                <a:lnTo>
                  <a:pt x="1388410" y="5284776"/>
                </a:lnTo>
                <a:lnTo>
                  <a:pt x="1389201" y="5289605"/>
                </a:lnTo>
                <a:lnTo>
                  <a:pt x="1391178" y="5295640"/>
                </a:lnTo>
                <a:lnTo>
                  <a:pt x="1397903" y="5314150"/>
                </a:lnTo>
                <a:lnTo>
                  <a:pt x="1374170" y="5314150"/>
                </a:lnTo>
                <a:lnTo>
                  <a:pt x="1374961" y="5319381"/>
                </a:lnTo>
                <a:lnTo>
                  <a:pt x="1374961" y="5323808"/>
                </a:lnTo>
                <a:lnTo>
                  <a:pt x="1374961" y="5327429"/>
                </a:lnTo>
                <a:lnTo>
                  <a:pt x="1373775" y="5331453"/>
                </a:lnTo>
                <a:lnTo>
                  <a:pt x="1372984" y="5334270"/>
                </a:lnTo>
                <a:lnTo>
                  <a:pt x="1371006" y="5337489"/>
                </a:lnTo>
                <a:lnTo>
                  <a:pt x="1368633" y="5340708"/>
                </a:lnTo>
                <a:lnTo>
                  <a:pt x="1366655" y="5343122"/>
                </a:lnTo>
                <a:lnTo>
                  <a:pt x="1379708" y="5340708"/>
                </a:lnTo>
                <a:lnTo>
                  <a:pt x="1384850" y="5339903"/>
                </a:lnTo>
                <a:lnTo>
                  <a:pt x="1389992" y="5339501"/>
                </a:lnTo>
                <a:lnTo>
                  <a:pt x="1393947" y="5339903"/>
                </a:lnTo>
                <a:lnTo>
                  <a:pt x="1398298" y="5341513"/>
                </a:lnTo>
                <a:lnTo>
                  <a:pt x="1402254" y="5344732"/>
                </a:lnTo>
                <a:lnTo>
                  <a:pt x="1407000" y="5348756"/>
                </a:lnTo>
                <a:lnTo>
                  <a:pt x="1409769" y="5348756"/>
                </a:lnTo>
                <a:lnTo>
                  <a:pt x="1411746" y="5348353"/>
                </a:lnTo>
                <a:lnTo>
                  <a:pt x="1413329" y="5347146"/>
                </a:lnTo>
                <a:lnTo>
                  <a:pt x="1414515" y="5345537"/>
                </a:lnTo>
                <a:lnTo>
                  <a:pt x="1414911" y="5343525"/>
                </a:lnTo>
                <a:lnTo>
                  <a:pt x="1414911" y="5341513"/>
                </a:lnTo>
                <a:lnTo>
                  <a:pt x="1414911" y="5337489"/>
                </a:lnTo>
                <a:lnTo>
                  <a:pt x="1414911" y="5335477"/>
                </a:lnTo>
                <a:lnTo>
                  <a:pt x="1415306" y="5333465"/>
                </a:lnTo>
                <a:lnTo>
                  <a:pt x="1415702" y="5331855"/>
                </a:lnTo>
                <a:lnTo>
                  <a:pt x="1417284" y="5330246"/>
                </a:lnTo>
                <a:lnTo>
                  <a:pt x="1419262" y="5329843"/>
                </a:lnTo>
                <a:lnTo>
                  <a:pt x="1421635" y="5329441"/>
                </a:lnTo>
                <a:lnTo>
                  <a:pt x="1425195" y="5329843"/>
                </a:lnTo>
                <a:lnTo>
                  <a:pt x="1430337" y="5331051"/>
                </a:lnTo>
                <a:lnTo>
                  <a:pt x="1407000" y="5366058"/>
                </a:lnTo>
                <a:lnTo>
                  <a:pt x="1404627" y="5361230"/>
                </a:lnTo>
                <a:lnTo>
                  <a:pt x="1402649" y="5358413"/>
                </a:lnTo>
                <a:lnTo>
                  <a:pt x="1400276" y="5355194"/>
                </a:lnTo>
                <a:lnTo>
                  <a:pt x="1397903" y="5353987"/>
                </a:lnTo>
                <a:lnTo>
                  <a:pt x="1394738" y="5352377"/>
                </a:lnTo>
                <a:lnTo>
                  <a:pt x="1391969" y="5351572"/>
                </a:lnTo>
                <a:lnTo>
                  <a:pt x="1388805" y="5351170"/>
                </a:lnTo>
                <a:lnTo>
                  <a:pt x="1385641" y="5351572"/>
                </a:lnTo>
                <a:lnTo>
                  <a:pt x="1378126" y="5353182"/>
                </a:lnTo>
                <a:lnTo>
                  <a:pt x="1370215" y="5355999"/>
                </a:lnTo>
                <a:lnTo>
                  <a:pt x="1361117" y="5358413"/>
                </a:lnTo>
                <a:lnTo>
                  <a:pt x="1350833" y="5360425"/>
                </a:lnTo>
                <a:lnTo>
                  <a:pt x="1353207" y="5358815"/>
                </a:lnTo>
                <a:lnTo>
                  <a:pt x="1355184" y="5356803"/>
                </a:lnTo>
                <a:lnTo>
                  <a:pt x="1356371" y="5355194"/>
                </a:lnTo>
                <a:lnTo>
                  <a:pt x="1357162" y="5353182"/>
                </a:lnTo>
                <a:lnTo>
                  <a:pt x="1357953" y="5351572"/>
                </a:lnTo>
                <a:lnTo>
                  <a:pt x="1357953" y="5350365"/>
                </a:lnTo>
                <a:lnTo>
                  <a:pt x="1356767" y="5347146"/>
                </a:lnTo>
                <a:lnTo>
                  <a:pt x="1353207" y="5340708"/>
                </a:lnTo>
                <a:lnTo>
                  <a:pt x="1351229" y="5336684"/>
                </a:lnTo>
                <a:lnTo>
                  <a:pt x="1350833" y="5334270"/>
                </a:lnTo>
                <a:lnTo>
                  <a:pt x="1350438" y="5331855"/>
                </a:lnTo>
                <a:lnTo>
                  <a:pt x="1344900" y="5331453"/>
                </a:lnTo>
                <a:lnTo>
                  <a:pt x="1340154" y="5331855"/>
                </a:lnTo>
                <a:lnTo>
                  <a:pt x="1336199" y="5333063"/>
                </a:lnTo>
                <a:lnTo>
                  <a:pt x="1333430" y="5333867"/>
                </a:lnTo>
                <a:lnTo>
                  <a:pt x="1330661" y="5335879"/>
                </a:lnTo>
                <a:lnTo>
                  <a:pt x="1329474" y="5337891"/>
                </a:lnTo>
                <a:lnTo>
                  <a:pt x="1327892" y="5341110"/>
                </a:lnTo>
                <a:lnTo>
                  <a:pt x="1327101" y="5343525"/>
                </a:lnTo>
                <a:lnTo>
                  <a:pt x="1326706" y="5347146"/>
                </a:lnTo>
                <a:lnTo>
                  <a:pt x="1326310" y="5350768"/>
                </a:lnTo>
                <a:lnTo>
                  <a:pt x="1326706" y="5358011"/>
                </a:lnTo>
                <a:lnTo>
                  <a:pt x="1327101" y="5364851"/>
                </a:lnTo>
                <a:lnTo>
                  <a:pt x="1327101" y="5372094"/>
                </a:lnTo>
                <a:lnTo>
                  <a:pt x="1321959" y="5370485"/>
                </a:lnTo>
                <a:lnTo>
                  <a:pt x="1317608" y="5368473"/>
                </a:lnTo>
                <a:lnTo>
                  <a:pt x="1314839" y="5366058"/>
                </a:lnTo>
                <a:lnTo>
                  <a:pt x="1313257" y="5362839"/>
                </a:lnTo>
                <a:lnTo>
                  <a:pt x="1312862" y="5360023"/>
                </a:lnTo>
                <a:lnTo>
                  <a:pt x="1313257" y="5356401"/>
                </a:lnTo>
                <a:lnTo>
                  <a:pt x="1314444" y="5352780"/>
                </a:lnTo>
                <a:lnTo>
                  <a:pt x="1316422" y="5349158"/>
                </a:lnTo>
                <a:lnTo>
                  <a:pt x="1320773" y="5341110"/>
                </a:lnTo>
                <a:lnTo>
                  <a:pt x="1325915" y="5333465"/>
                </a:lnTo>
                <a:lnTo>
                  <a:pt x="1330661" y="5326222"/>
                </a:lnTo>
                <a:lnTo>
                  <a:pt x="1332639" y="5323405"/>
                </a:lnTo>
                <a:lnTo>
                  <a:pt x="1334221" y="5320588"/>
                </a:lnTo>
                <a:lnTo>
                  <a:pt x="1339363" y="5322600"/>
                </a:lnTo>
                <a:lnTo>
                  <a:pt x="1344900" y="5324210"/>
                </a:lnTo>
                <a:lnTo>
                  <a:pt x="1350833" y="5325820"/>
                </a:lnTo>
                <a:lnTo>
                  <a:pt x="1358349" y="5325820"/>
                </a:lnTo>
                <a:lnTo>
                  <a:pt x="1355184" y="5322198"/>
                </a:lnTo>
                <a:lnTo>
                  <a:pt x="1353207" y="5318577"/>
                </a:lnTo>
                <a:lnTo>
                  <a:pt x="1352811" y="5316162"/>
                </a:lnTo>
                <a:lnTo>
                  <a:pt x="1352811" y="5313748"/>
                </a:lnTo>
                <a:lnTo>
                  <a:pt x="1353998" y="5311736"/>
                </a:lnTo>
                <a:lnTo>
                  <a:pt x="1355975" y="5310126"/>
                </a:lnTo>
                <a:lnTo>
                  <a:pt x="1357953" y="5308517"/>
                </a:lnTo>
                <a:lnTo>
                  <a:pt x="1360326" y="5306907"/>
                </a:lnTo>
                <a:lnTo>
                  <a:pt x="1366655" y="5304493"/>
                </a:lnTo>
                <a:lnTo>
                  <a:pt x="1372984" y="5301274"/>
                </a:lnTo>
                <a:lnTo>
                  <a:pt x="1375752" y="5299262"/>
                </a:lnTo>
                <a:lnTo>
                  <a:pt x="1378126" y="5297250"/>
                </a:lnTo>
                <a:lnTo>
                  <a:pt x="1380499" y="5294433"/>
                </a:lnTo>
                <a:lnTo>
                  <a:pt x="1381685" y="5291214"/>
                </a:lnTo>
                <a:lnTo>
                  <a:pt x="1381290" y="5290007"/>
                </a:lnTo>
                <a:lnTo>
                  <a:pt x="1380499" y="5289202"/>
                </a:lnTo>
                <a:lnTo>
                  <a:pt x="1378126" y="5287593"/>
                </a:lnTo>
                <a:lnTo>
                  <a:pt x="1375752" y="5287190"/>
                </a:lnTo>
                <a:lnTo>
                  <a:pt x="1372984" y="5285983"/>
                </a:lnTo>
                <a:lnTo>
                  <a:pt x="1370215" y="5285178"/>
                </a:lnTo>
                <a:lnTo>
                  <a:pt x="1367842" y="5283971"/>
                </a:lnTo>
                <a:lnTo>
                  <a:pt x="1366259" y="5281959"/>
                </a:lnTo>
                <a:lnTo>
                  <a:pt x="1365864" y="5281154"/>
                </a:lnTo>
                <a:lnTo>
                  <a:pt x="1365468" y="5279947"/>
                </a:lnTo>
                <a:lnTo>
                  <a:pt x="1364677" y="5276326"/>
                </a:lnTo>
                <a:lnTo>
                  <a:pt x="1364677" y="5273509"/>
                </a:lnTo>
                <a:lnTo>
                  <a:pt x="1364677" y="5270692"/>
                </a:lnTo>
                <a:lnTo>
                  <a:pt x="1365468" y="5268278"/>
                </a:lnTo>
                <a:lnTo>
                  <a:pt x="1365864" y="5265864"/>
                </a:lnTo>
                <a:lnTo>
                  <a:pt x="1366655" y="5263852"/>
                </a:lnTo>
                <a:lnTo>
                  <a:pt x="1368237" y="5262242"/>
                </a:lnTo>
                <a:lnTo>
                  <a:pt x="1370215" y="5260633"/>
                </a:lnTo>
                <a:lnTo>
                  <a:pt x="1372193" y="5259023"/>
                </a:lnTo>
                <a:lnTo>
                  <a:pt x="1374961" y="5258218"/>
                </a:lnTo>
                <a:lnTo>
                  <a:pt x="1377730" y="5257011"/>
                </a:lnTo>
                <a:lnTo>
                  <a:pt x="1380894" y="5256609"/>
                </a:lnTo>
                <a:close/>
                <a:moveTo>
                  <a:pt x="1291813" y="5253031"/>
                </a:moveTo>
                <a:lnTo>
                  <a:pt x="1295105" y="5255016"/>
                </a:lnTo>
                <a:lnTo>
                  <a:pt x="1297163" y="5257000"/>
                </a:lnTo>
                <a:lnTo>
                  <a:pt x="1300044" y="5260572"/>
                </a:lnTo>
                <a:lnTo>
                  <a:pt x="1302514" y="5263747"/>
                </a:lnTo>
                <a:lnTo>
                  <a:pt x="1303748" y="5266128"/>
                </a:lnTo>
                <a:lnTo>
                  <a:pt x="1304983" y="5267319"/>
                </a:lnTo>
                <a:lnTo>
                  <a:pt x="1305806" y="5267716"/>
                </a:lnTo>
                <a:lnTo>
                  <a:pt x="1307452" y="5268113"/>
                </a:lnTo>
                <a:lnTo>
                  <a:pt x="1309510" y="5268113"/>
                </a:lnTo>
                <a:lnTo>
                  <a:pt x="1315684" y="5267319"/>
                </a:lnTo>
                <a:lnTo>
                  <a:pt x="1325562" y="5264144"/>
                </a:lnTo>
                <a:lnTo>
                  <a:pt x="1322269" y="5266128"/>
                </a:lnTo>
                <a:lnTo>
                  <a:pt x="1319388" y="5268906"/>
                </a:lnTo>
                <a:lnTo>
                  <a:pt x="1316919" y="5271288"/>
                </a:lnTo>
                <a:lnTo>
                  <a:pt x="1314861" y="5274066"/>
                </a:lnTo>
                <a:lnTo>
                  <a:pt x="1313215" y="5277241"/>
                </a:lnTo>
                <a:lnTo>
                  <a:pt x="1311568" y="5280416"/>
                </a:lnTo>
                <a:lnTo>
                  <a:pt x="1310745" y="5283591"/>
                </a:lnTo>
                <a:lnTo>
                  <a:pt x="1309922" y="5287957"/>
                </a:lnTo>
                <a:lnTo>
                  <a:pt x="1309099" y="5295497"/>
                </a:lnTo>
                <a:lnTo>
                  <a:pt x="1309099" y="5303832"/>
                </a:lnTo>
                <a:lnTo>
                  <a:pt x="1309922" y="5321294"/>
                </a:lnTo>
                <a:lnTo>
                  <a:pt x="1302925" y="5314547"/>
                </a:lnTo>
                <a:lnTo>
                  <a:pt x="1295517" y="5305816"/>
                </a:lnTo>
                <a:lnTo>
                  <a:pt x="1292636" y="5301450"/>
                </a:lnTo>
                <a:lnTo>
                  <a:pt x="1289343" y="5296291"/>
                </a:lnTo>
                <a:lnTo>
                  <a:pt x="1286874" y="5291132"/>
                </a:lnTo>
                <a:lnTo>
                  <a:pt x="1283993" y="5286369"/>
                </a:lnTo>
                <a:lnTo>
                  <a:pt x="1282346" y="5281606"/>
                </a:lnTo>
                <a:lnTo>
                  <a:pt x="1281523" y="5276844"/>
                </a:lnTo>
                <a:lnTo>
                  <a:pt x="1281112" y="5271685"/>
                </a:lnTo>
                <a:lnTo>
                  <a:pt x="1281523" y="5267716"/>
                </a:lnTo>
                <a:lnTo>
                  <a:pt x="1282346" y="5263350"/>
                </a:lnTo>
                <a:lnTo>
                  <a:pt x="1284816" y="5259778"/>
                </a:lnTo>
                <a:lnTo>
                  <a:pt x="1287697" y="5256206"/>
                </a:lnTo>
                <a:close/>
                <a:moveTo>
                  <a:pt x="1372183" y="5211756"/>
                </a:moveTo>
                <a:lnTo>
                  <a:pt x="1380840" y="5214193"/>
                </a:lnTo>
                <a:lnTo>
                  <a:pt x="1387135" y="5217036"/>
                </a:lnTo>
                <a:lnTo>
                  <a:pt x="1389890" y="5217848"/>
                </a:lnTo>
                <a:lnTo>
                  <a:pt x="1391070" y="5219472"/>
                </a:lnTo>
                <a:lnTo>
                  <a:pt x="1392644" y="5221097"/>
                </a:lnTo>
                <a:lnTo>
                  <a:pt x="1393038" y="5222721"/>
                </a:lnTo>
                <a:lnTo>
                  <a:pt x="1393825" y="5223533"/>
                </a:lnTo>
                <a:lnTo>
                  <a:pt x="1393825" y="5225158"/>
                </a:lnTo>
                <a:lnTo>
                  <a:pt x="1393038" y="5226782"/>
                </a:lnTo>
                <a:lnTo>
                  <a:pt x="1392644" y="5228407"/>
                </a:lnTo>
                <a:lnTo>
                  <a:pt x="1390283" y="5231656"/>
                </a:lnTo>
                <a:lnTo>
                  <a:pt x="1386742" y="5234904"/>
                </a:lnTo>
                <a:lnTo>
                  <a:pt x="1378085" y="5242214"/>
                </a:lnTo>
                <a:lnTo>
                  <a:pt x="1369429" y="5249118"/>
                </a:lnTo>
                <a:lnTo>
                  <a:pt x="1364707" y="5252773"/>
                </a:lnTo>
                <a:lnTo>
                  <a:pt x="1361165" y="5256428"/>
                </a:lnTo>
                <a:lnTo>
                  <a:pt x="1358804" y="5260083"/>
                </a:lnTo>
                <a:lnTo>
                  <a:pt x="1358017" y="5262114"/>
                </a:lnTo>
                <a:lnTo>
                  <a:pt x="1357230" y="5264144"/>
                </a:lnTo>
                <a:lnTo>
                  <a:pt x="1352509" y="5261301"/>
                </a:lnTo>
                <a:lnTo>
                  <a:pt x="1349361" y="5258053"/>
                </a:lnTo>
                <a:lnTo>
                  <a:pt x="1347787" y="5254804"/>
                </a:lnTo>
                <a:lnTo>
                  <a:pt x="1347787" y="5251961"/>
                </a:lnTo>
                <a:lnTo>
                  <a:pt x="1348574" y="5249118"/>
                </a:lnTo>
                <a:lnTo>
                  <a:pt x="1350541" y="5246682"/>
                </a:lnTo>
                <a:lnTo>
                  <a:pt x="1352902" y="5244245"/>
                </a:lnTo>
                <a:lnTo>
                  <a:pt x="1356050" y="5241808"/>
                </a:lnTo>
                <a:lnTo>
                  <a:pt x="1359985" y="5239372"/>
                </a:lnTo>
                <a:lnTo>
                  <a:pt x="1363920" y="5237341"/>
                </a:lnTo>
                <a:lnTo>
                  <a:pt x="1372970" y="5234092"/>
                </a:lnTo>
                <a:lnTo>
                  <a:pt x="1381233" y="5230843"/>
                </a:lnTo>
                <a:lnTo>
                  <a:pt x="1388316" y="5228813"/>
                </a:lnTo>
                <a:lnTo>
                  <a:pt x="1386348" y="5227188"/>
                </a:lnTo>
                <a:lnTo>
                  <a:pt x="1383201" y="5225564"/>
                </a:lnTo>
                <a:lnTo>
                  <a:pt x="1377298" y="5222721"/>
                </a:lnTo>
                <a:lnTo>
                  <a:pt x="1374937" y="5220691"/>
                </a:lnTo>
                <a:lnTo>
                  <a:pt x="1372970" y="5218660"/>
                </a:lnTo>
                <a:lnTo>
                  <a:pt x="1372183" y="5217036"/>
                </a:lnTo>
                <a:lnTo>
                  <a:pt x="1371789" y="5215411"/>
                </a:lnTo>
                <a:lnTo>
                  <a:pt x="1371789" y="5213787"/>
                </a:lnTo>
                <a:close/>
                <a:moveTo>
                  <a:pt x="1323305" y="5073643"/>
                </a:moveTo>
                <a:lnTo>
                  <a:pt x="1327630" y="5073643"/>
                </a:lnTo>
                <a:lnTo>
                  <a:pt x="1331956" y="5074444"/>
                </a:lnTo>
                <a:lnTo>
                  <a:pt x="1336675" y="5075646"/>
                </a:lnTo>
                <a:lnTo>
                  <a:pt x="1336675" y="5076847"/>
                </a:lnTo>
                <a:lnTo>
                  <a:pt x="1336282" y="5078048"/>
                </a:lnTo>
                <a:lnTo>
                  <a:pt x="1333922" y="5079250"/>
                </a:lnTo>
                <a:lnTo>
                  <a:pt x="1331169" y="5080451"/>
                </a:lnTo>
                <a:lnTo>
                  <a:pt x="1328024" y="5080851"/>
                </a:lnTo>
                <a:lnTo>
                  <a:pt x="1320552" y="5081252"/>
                </a:lnTo>
                <a:lnTo>
                  <a:pt x="1313080" y="5081252"/>
                </a:lnTo>
                <a:lnTo>
                  <a:pt x="1315833" y="5086057"/>
                </a:lnTo>
                <a:lnTo>
                  <a:pt x="1317013" y="5090462"/>
                </a:lnTo>
                <a:lnTo>
                  <a:pt x="1318193" y="5095668"/>
                </a:lnTo>
                <a:lnTo>
                  <a:pt x="1318193" y="5100073"/>
                </a:lnTo>
                <a:lnTo>
                  <a:pt x="1317799" y="5105679"/>
                </a:lnTo>
                <a:lnTo>
                  <a:pt x="1317013" y="5110885"/>
                </a:lnTo>
                <a:lnTo>
                  <a:pt x="1315047" y="5121297"/>
                </a:lnTo>
                <a:lnTo>
                  <a:pt x="1313080" y="5132109"/>
                </a:lnTo>
                <a:lnTo>
                  <a:pt x="1313080" y="5136914"/>
                </a:lnTo>
                <a:lnTo>
                  <a:pt x="1313080" y="5142521"/>
                </a:lnTo>
                <a:lnTo>
                  <a:pt x="1314260" y="5147727"/>
                </a:lnTo>
                <a:lnTo>
                  <a:pt x="1316226" y="5152132"/>
                </a:lnTo>
                <a:lnTo>
                  <a:pt x="1318586" y="5157337"/>
                </a:lnTo>
                <a:lnTo>
                  <a:pt x="1322518" y="5161742"/>
                </a:lnTo>
                <a:lnTo>
                  <a:pt x="1318586" y="5162543"/>
                </a:lnTo>
                <a:lnTo>
                  <a:pt x="1315047" y="5162543"/>
                </a:lnTo>
                <a:lnTo>
                  <a:pt x="1311901" y="5161342"/>
                </a:lnTo>
                <a:lnTo>
                  <a:pt x="1308755" y="5160541"/>
                </a:lnTo>
                <a:lnTo>
                  <a:pt x="1306395" y="5158539"/>
                </a:lnTo>
                <a:lnTo>
                  <a:pt x="1303643" y="5155736"/>
                </a:lnTo>
                <a:lnTo>
                  <a:pt x="1301283" y="5153333"/>
                </a:lnTo>
                <a:lnTo>
                  <a:pt x="1299710" y="5149729"/>
                </a:lnTo>
                <a:lnTo>
                  <a:pt x="1297744" y="5146125"/>
                </a:lnTo>
                <a:lnTo>
                  <a:pt x="1296958" y="5142521"/>
                </a:lnTo>
                <a:lnTo>
                  <a:pt x="1295385" y="5138116"/>
                </a:lnTo>
                <a:lnTo>
                  <a:pt x="1294991" y="5134111"/>
                </a:lnTo>
                <a:lnTo>
                  <a:pt x="1293812" y="5124901"/>
                </a:lnTo>
                <a:lnTo>
                  <a:pt x="1294205" y="5115290"/>
                </a:lnTo>
                <a:lnTo>
                  <a:pt x="1295385" y="5106080"/>
                </a:lnTo>
                <a:lnTo>
                  <a:pt x="1296958" y="5101675"/>
                </a:lnTo>
                <a:lnTo>
                  <a:pt x="1297744" y="5097270"/>
                </a:lnTo>
                <a:lnTo>
                  <a:pt x="1299710" y="5092865"/>
                </a:lnTo>
                <a:lnTo>
                  <a:pt x="1301677" y="5089661"/>
                </a:lnTo>
                <a:lnTo>
                  <a:pt x="1303643" y="5086057"/>
                </a:lnTo>
                <a:lnTo>
                  <a:pt x="1306395" y="5082453"/>
                </a:lnTo>
                <a:lnTo>
                  <a:pt x="1309148" y="5080050"/>
                </a:lnTo>
                <a:lnTo>
                  <a:pt x="1312294" y="5077247"/>
                </a:lnTo>
                <a:lnTo>
                  <a:pt x="1315833" y="5075646"/>
                </a:lnTo>
                <a:lnTo>
                  <a:pt x="1319372" y="5074444"/>
                </a:lnTo>
                <a:close/>
                <a:moveTo>
                  <a:pt x="4611683" y="4922832"/>
                </a:moveTo>
                <a:lnTo>
                  <a:pt x="4610095" y="4926007"/>
                </a:lnTo>
                <a:lnTo>
                  <a:pt x="4610095" y="4924420"/>
                </a:lnTo>
                <a:close/>
                <a:moveTo>
                  <a:pt x="4707877" y="4906957"/>
                </a:moveTo>
                <a:lnTo>
                  <a:pt x="4709809" y="4908175"/>
                </a:lnTo>
                <a:lnTo>
                  <a:pt x="4711738" y="4910206"/>
                </a:lnTo>
                <a:lnTo>
                  <a:pt x="4712512" y="4912236"/>
                </a:lnTo>
                <a:lnTo>
                  <a:pt x="4713284" y="4914673"/>
                </a:lnTo>
                <a:lnTo>
                  <a:pt x="4712512" y="4917922"/>
                </a:lnTo>
                <a:lnTo>
                  <a:pt x="4712127" y="4920359"/>
                </a:lnTo>
                <a:lnTo>
                  <a:pt x="4710580" y="4923608"/>
                </a:lnTo>
                <a:lnTo>
                  <a:pt x="4709423" y="4926450"/>
                </a:lnTo>
                <a:lnTo>
                  <a:pt x="4706720" y="4929699"/>
                </a:lnTo>
                <a:lnTo>
                  <a:pt x="4704402" y="4932948"/>
                </a:lnTo>
                <a:lnTo>
                  <a:pt x="4702086" y="4935385"/>
                </a:lnTo>
                <a:lnTo>
                  <a:pt x="4698609" y="4937415"/>
                </a:lnTo>
                <a:lnTo>
                  <a:pt x="4695520" y="4939446"/>
                </a:lnTo>
                <a:lnTo>
                  <a:pt x="4692045" y="4941070"/>
                </a:lnTo>
                <a:lnTo>
                  <a:pt x="4688183" y="4941476"/>
                </a:lnTo>
                <a:lnTo>
                  <a:pt x="4684707" y="4941882"/>
                </a:lnTo>
                <a:lnTo>
                  <a:pt x="4684707" y="4939040"/>
                </a:lnTo>
                <a:lnTo>
                  <a:pt x="4685867" y="4935791"/>
                </a:lnTo>
                <a:lnTo>
                  <a:pt x="4686640" y="4933760"/>
                </a:lnTo>
                <a:lnTo>
                  <a:pt x="4687797" y="4931324"/>
                </a:lnTo>
                <a:lnTo>
                  <a:pt x="4691273" y="4927262"/>
                </a:lnTo>
                <a:lnTo>
                  <a:pt x="4695134" y="4923608"/>
                </a:lnTo>
                <a:lnTo>
                  <a:pt x="4698998" y="4919953"/>
                </a:lnTo>
                <a:lnTo>
                  <a:pt x="4702859" y="4916297"/>
                </a:lnTo>
                <a:lnTo>
                  <a:pt x="4704402" y="4914267"/>
                </a:lnTo>
                <a:lnTo>
                  <a:pt x="4705948" y="4912236"/>
                </a:lnTo>
                <a:lnTo>
                  <a:pt x="4706720" y="4909799"/>
                </a:lnTo>
                <a:close/>
                <a:moveTo>
                  <a:pt x="4978618" y="4825994"/>
                </a:moveTo>
                <a:lnTo>
                  <a:pt x="4981867" y="4829546"/>
                </a:lnTo>
                <a:lnTo>
                  <a:pt x="4983898" y="4833099"/>
                </a:lnTo>
                <a:lnTo>
                  <a:pt x="4985523" y="4837046"/>
                </a:lnTo>
                <a:lnTo>
                  <a:pt x="4985927" y="4841783"/>
                </a:lnTo>
                <a:lnTo>
                  <a:pt x="4986333" y="4846520"/>
                </a:lnTo>
                <a:lnTo>
                  <a:pt x="4985927" y="4851256"/>
                </a:lnTo>
                <a:lnTo>
                  <a:pt x="4985523" y="4856783"/>
                </a:lnTo>
                <a:lnTo>
                  <a:pt x="4983898" y="4861519"/>
                </a:lnTo>
                <a:lnTo>
                  <a:pt x="4981460" y="4872177"/>
                </a:lnTo>
                <a:lnTo>
                  <a:pt x="4977806" y="4882045"/>
                </a:lnTo>
                <a:lnTo>
                  <a:pt x="4974557" y="4891124"/>
                </a:lnTo>
                <a:lnTo>
                  <a:pt x="4972120" y="4899019"/>
                </a:lnTo>
                <a:lnTo>
                  <a:pt x="4970495" y="4897045"/>
                </a:lnTo>
                <a:lnTo>
                  <a:pt x="4969684" y="4893887"/>
                </a:lnTo>
                <a:lnTo>
                  <a:pt x="4969684" y="4890729"/>
                </a:lnTo>
                <a:lnTo>
                  <a:pt x="4968871" y="4886387"/>
                </a:lnTo>
                <a:lnTo>
                  <a:pt x="4970088" y="4877703"/>
                </a:lnTo>
                <a:lnTo>
                  <a:pt x="4972120" y="4867046"/>
                </a:lnTo>
                <a:lnTo>
                  <a:pt x="4976181" y="4845730"/>
                </a:lnTo>
                <a:lnTo>
                  <a:pt x="4978211" y="4835073"/>
                </a:lnTo>
                <a:close/>
                <a:moveTo>
                  <a:pt x="1243448" y="4816468"/>
                </a:moveTo>
                <a:lnTo>
                  <a:pt x="1247378" y="4817659"/>
                </a:lnTo>
                <a:lnTo>
                  <a:pt x="1250434" y="4818850"/>
                </a:lnTo>
                <a:lnTo>
                  <a:pt x="1253490" y="4820437"/>
                </a:lnTo>
                <a:lnTo>
                  <a:pt x="1255672" y="4822421"/>
                </a:lnTo>
                <a:lnTo>
                  <a:pt x="1256982" y="4825200"/>
                </a:lnTo>
                <a:lnTo>
                  <a:pt x="1258728" y="4827184"/>
                </a:lnTo>
                <a:lnTo>
                  <a:pt x="1259602" y="4829565"/>
                </a:lnTo>
                <a:lnTo>
                  <a:pt x="1260038" y="4831947"/>
                </a:lnTo>
                <a:lnTo>
                  <a:pt x="1260475" y="4835122"/>
                </a:lnTo>
                <a:lnTo>
                  <a:pt x="1260038" y="4837503"/>
                </a:lnTo>
                <a:lnTo>
                  <a:pt x="1258728" y="4843456"/>
                </a:lnTo>
                <a:lnTo>
                  <a:pt x="1256109" y="4849806"/>
                </a:lnTo>
                <a:lnTo>
                  <a:pt x="1252616" y="4856156"/>
                </a:lnTo>
                <a:lnTo>
                  <a:pt x="1249560" y="4855362"/>
                </a:lnTo>
                <a:lnTo>
                  <a:pt x="1247378" y="4854172"/>
                </a:lnTo>
                <a:lnTo>
                  <a:pt x="1245195" y="4852584"/>
                </a:lnTo>
                <a:lnTo>
                  <a:pt x="1243885" y="4850600"/>
                </a:lnTo>
                <a:lnTo>
                  <a:pt x="1243012" y="4848219"/>
                </a:lnTo>
                <a:lnTo>
                  <a:pt x="1243012" y="4845440"/>
                </a:lnTo>
                <a:lnTo>
                  <a:pt x="1243012" y="4839487"/>
                </a:lnTo>
                <a:lnTo>
                  <a:pt x="1244321" y="4827184"/>
                </a:lnTo>
                <a:lnTo>
                  <a:pt x="1244321" y="4821628"/>
                </a:lnTo>
                <a:lnTo>
                  <a:pt x="1243885" y="4818453"/>
                </a:lnTo>
                <a:close/>
                <a:moveTo>
                  <a:pt x="4670203" y="4725982"/>
                </a:moveTo>
                <a:lnTo>
                  <a:pt x="4672597" y="4725982"/>
                </a:lnTo>
                <a:lnTo>
                  <a:pt x="4672199" y="4740666"/>
                </a:lnTo>
                <a:lnTo>
                  <a:pt x="4672597" y="4745429"/>
                </a:lnTo>
                <a:lnTo>
                  <a:pt x="4672998" y="4747413"/>
                </a:lnTo>
                <a:lnTo>
                  <a:pt x="4674195" y="4749397"/>
                </a:lnTo>
                <a:lnTo>
                  <a:pt x="4674993" y="4750985"/>
                </a:lnTo>
                <a:lnTo>
                  <a:pt x="4676591" y="4751779"/>
                </a:lnTo>
                <a:lnTo>
                  <a:pt x="4678586" y="4752572"/>
                </a:lnTo>
                <a:lnTo>
                  <a:pt x="4681381" y="4752572"/>
                </a:lnTo>
                <a:lnTo>
                  <a:pt x="4684177" y="4752176"/>
                </a:lnTo>
                <a:lnTo>
                  <a:pt x="4687770" y="4751779"/>
                </a:lnTo>
                <a:lnTo>
                  <a:pt x="4697352" y="4748604"/>
                </a:lnTo>
                <a:lnTo>
                  <a:pt x="4694157" y="4753763"/>
                </a:lnTo>
                <a:lnTo>
                  <a:pt x="4691764" y="4758526"/>
                </a:lnTo>
                <a:lnTo>
                  <a:pt x="4690965" y="4764082"/>
                </a:lnTo>
                <a:lnTo>
                  <a:pt x="4689765" y="4769638"/>
                </a:lnTo>
                <a:lnTo>
                  <a:pt x="4689765" y="4775194"/>
                </a:lnTo>
                <a:lnTo>
                  <a:pt x="4689765" y="4780751"/>
                </a:lnTo>
                <a:lnTo>
                  <a:pt x="4690965" y="4786307"/>
                </a:lnTo>
                <a:lnTo>
                  <a:pt x="4691764" y="4792260"/>
                </a:lnTo>
                <a:lnTo>
                  <a:pt x="4694955" y="4803769"/>
                </a:lnTo>
                <a:lnTo>
                  <a:pt x="4698948" y="4815279"/>
                </a:lnTo>
                <a:lnTo>
                  <a:pt x="4702943" y="4827185"/>
                </a:lnTo>
                <a:lnTo>
                  <a:pt x="4706934" y="4839091"/>
                </a:lnTo>
                <a:lnTo>
                  <a:pt x="4700945" y="4838297"/>
                </a:lnTo>
                <a:lnTo>
                  <a:pt x="4696153" y="4837901"/>
                </a:lnTo>
                <a:lnTo>
                  <a:pt x="4693758" y="4838297"/>
                </a:lnTo>
                <a:lnTo>
                  <a:pt x="4692162" y="4839488"/>
                </a:lnTo>
                <a:lnTo>
                  <a:pt x="4691764" y="4840282"/>
                </a:lnTo>
                <a:lnTo>
                  <a:pt x="4692162" y="4841472"/>
                </a:lnTo>
                <a:lnTo>
                  <a:pt x="4695356" y="4844251"/>
                </a:lnTo>
                <a:lnTo>
                  <a:pt x="4698549" y="4847822"/>
                </a:lnTo>
                <a:lnTo>
                  <a:pt x="4699347" y="4849807"/>
                </a:lnTo>
                <a:lnTo>
                  <a:pt x="4699747" y="4851394"/>
                </a:lnTo>
                <a:lnTo>
                  <a:pt x="4699347" y="4852982"/>
                </a:lnTo>
                <a:lnTo>
                  <a:pt x="4697750" y="4854569"/>
                </a:lnTo>
                <a:lnTo>
                  <a:pt x="4695356" y="4855363"/>
                </a:lnTo>
                <a:lnTo>
                  <a:pt x="4691363" y="4856157"/>
                </a:lnTo>
                <a:lnTo>
                  <a:pt x="4688168" y="4854569"/>
                </a:lnTo>
                <a:lnTo>
                  <a:pt x="4686173" y="4852982"/>
                </a:lnTo>
                <a:lnTo>
                  <a:pt x="4684177" y="4850997"/>
                </a:lnTo>
                <a:lnTo>
                  <a:pt x="4682179" y="4848616"/>
                </a:lnTo>
                <a:lnTo>
                  <a:pt x="4681381" y="4845838"/>
                </a:lnTo>
                <a:lnTo>
                  <a:pt x="4679786" y="4843060"/>
                </a:lnTo>
                <a:lnTo>
                  <a:pt x="4678188" y="4836313"/>
                </a:lnTo>
                <a:lnTo>
                  <a:pt x="4677788" y="4829566"/>
                </a:lnTo>
                <a:lnTo>
                  <a:pt x="4676989" y="4822026"/>
                </a:lnTo>
                <a:lnTo>
                  <a:pt x="4677788" y="4805357"/>
                </a:lnTo>
                <a:lnTo>
                  <a:pt x="4677788" y="4796626"/>
                </a:lnTo>
                <a:lnTo>
                  <a:pt x="4677788" y="4788291"/>
                </a:lnTo>
                <a:lnTo>
                  <a:pt x="4676591" y="4780354"/>
                </a:lnTo>
                <a:lnTo>
                  <a:pt x="4674993" y="4772019"/>
                </a:lnTo>
                <a:lnTo>
                  <a:pt x="4674195" y="4768844"/>
                </a:lnTo>
                <a:lnTo>
                  <a:pt x="4672597" y="4765272"/>
                </a:lnTo>
                <a:lnTo>
                  <a:pt x="4670602" y="4761701"/>
                </a:lnTo>
                <a:lnTo>
                  <a:pt x="4668607" y="4758526"/>
                </a:lnTo>
                <a:lnTo>
                  <a:pt x="4666609" y="4755747"/>
                </a:lnTo>
                <a:lnTo>
                  <a:pt x="4663415" y="4752969"/>
                </a:lnTo>
                <a:lnTo>
                  <a:pt x="4660621" y="4750985"/>
                </a:lnTo>
                <a:lnTo>
                  <a:pt x="4657027" y="4748604"/>
                </a:lnTo>
                <a:lnTo>
                  <a:pt x="4655031" y="4749001"/>
                </a:lnTo>
                <a:lnTo>
                  <a:pt x="4653434" y="4750191"/>
                </a:lnTo>
                <a:lnTo>
                  <a:pt x="4652236" y="4750985"/>
                </a:lnTo>
                <a:lnTo>
                  <a:pt x="4651438" y="4752176"/>
                </a:lnTo>
                <a:lnTo>
                  <a:pt x="4649841" y="4754557"/>
                </a:lnTo>
                <a:lnTo>
                  <a:pt x="4649443" y="4757732"/>
                </a:lnTo>
                <a:lnTo>
                  <a:pt x="4649443" y="4764479"/>
                </a:lnTo>
                <a:lnTo>
                  <a:pt x="4649443" y="4768051"/>
                </a:lnTo>
                <a:lnTo>
                  <a:pt x="4649443" y="4771622"/>
                </a:lnTo>
                <a:lnTo>
                  <a:pt x="4647445" y="4772019"/>
                </a:lnTo>
                <a:lnTo>
                  <a:pt x="4645848" y="4772019"/>
                </a:lnTo>
                <a:lnTo>
                  <a:pt x="4644651" y="4771622"/>
                </a:lnTo>
                <a:lnTo>
                  <a:pt x="4643453" y="4771226"/>
                </a:lnTo>
                <a:lnTo>
                  <a:pt x="4642654" y="4770829"/>
                </a:lnTo>
                <a:lnTo>
                  <a:pt x="4641855" y="4769638"/>
                </a:lnTo>
                <a:lnTo>
                  <a:pt x="4640657" y="4767257"/>
                </a:lnTo>
                <a:lnTo>
                  <a:pt x="4640259" y="4763685"/>
                </a:lnTo>
                <a:lnTo>
                  <a:pt x="4640657" y="4759716"/>
                </a:lnTo>
                <a:lnTo>
                  <a:pt x="4641855" y="4754954"/>
                </a:lnTo>
                <a:lnTo>
                  <a:pt x="4643453" y="4750588"/>
                </a:lnTo>
                <a:lnTo>
                  <a:pt x="4645449" y="4745429"/>
                </a:lnTo>
                <a:lnTo>
                  <a:pt x="4647844" y="4741063"/>
                </a:lnTo>
                <a:lnTo>
                  <a:pt x="4651038" y="4737094"/>
                </a:lnTo>
                <a:lnTo>
                  <a:pt x="4654631" y="4733126"/>
                </a:lnTo>
                <a:lnTo>
                  <a:pt x="4658624" y="4729951"/>
                </a:lnTo>
                <a:lnTo>
                  <a:pt x="4663015" y="4727569"/>
                </a:lnTo>
                <a:lnTo>
                  <a:pt x="4667406" y="4726379"/>
                </a:lnTo>
                <a:close/>
                <a:moveTo>
                  <a:pt x="4681561" y="4641844"/>
                </a:moveTo>
                <a:lnTo>
                  <a:pt x="4683576" y="4649158"/>
                </a:lnTo>
                <a:lnTo>
                  <a:pt x="4687204" y="4669474"/>
                </a:lnTo>
                <a:lnTo>
                  <a:pt x="4690025" y="4674350"/>
                </a:lnTo>
                <a:lnTo>
                  <a:pt x="4693654" y="4678413"/>
                </a:lnTo>
                <a:lnTo>
                  <a:pt x="4696879" y="4682476"/>
                </a:lnTo>
                <a:lnTo>
                  <a:pt x="4700507" y="4686946"/>
                </a:lnTo>
                <a:lnTo>
                  <a:pt x="4702928" y="4691822"/>
                </a:lnTo>
                <a:lnTo>
                  <a:pt x="4703733" y="4694260"/>
                </a:lnTo>
                <a:lnTo>
                  <a:pt x="4704541" y="4696698"/>
                </a:lnTo>
                <a:lnTo>
                  <a:pt x="4704943" y="4699949"/>
                </a:lnTo>
                <a:lnTo>
                  <a:pt x="4705346" y="4702793"/>
                </a:lnTo>
                <a:lnTo>
                  <a:pt x="4704943" y="4706450"/>
                </a:lnTo>
                <a:lnTo>
                  <a:pt x="4704541" y="4710107"/>
                </a:lnTo>
                <a:lnTo>
                  <a:pt x="4679946" y="4710107"/>
                </a:lnTo>
                <a:lnTo>
                  <a:pt x="4681157" y="4708481"/>
                </a:lnTo>
                <a:lnTo>
                  <a:pt x="4681561" y="4706450"/>
                </a:lnTo>
                <a:lnTo>
                  <a:pt x="4682366" y="4701574"/>
                </a:lnTo>
                <a:lnTo>
                  <a:pt x="4683171" y="4694666"/>
                </a:lnTo>
                <a:lnTo>
                  <a:pt x="4683171" y="4686946"/>
                </a:lnTo>
                <a:lnTo>
                  <a:pt x="4683171" y="4670693"/>
                </a:lnTo>
                <a:lnTo>
                  <a:pt x="4681962" y="4655659"/>
                </a:lnTo>
                <a:lnTo>
                  <a:pt x="4681561" y="4644688"/>
                </a:lnTo>
                <a:lnTo>
                  <a:pt x="4681561" y="4642250"/>
                </a:lnTo>
                <a:close/>
                <a:moveTo>
                  <a:pt x="4983392" y="4640257"/>
                </a:moveTo>
                <a:lnTo>
                  <a:pt x="4986102" y="4641426"/>
                </a:lnTo>
                <a:lnTo>
                  <a:pt x="4988812" y="4642986"/>
                </a:lnTo>
                <a:lnTo>
                  <a:pt x="4989975" y="4644936"/>
                </a:lnTo>
                <a:lnTo>
                  <a:pt x="4991522" y="4646885"/>
                </a:lnTo>
                <a:lnTo>
                  <a:pt x="4992297" y="4649615"/>
                </a:lnTo>
                <a:lnTo>
                  <a:pt x="4992685" y="4652734"/>
                </a:lnTo>
                <a:lnTo>
                  <a:pt x="4992685" y="4658973"/>
                </a:lnTo>
                <a:lnTo>
                  <a:pt x="4991136" y="4672230"/>
                </a:lnTo>
                <a:lnTo>
                  <a:pt x="4991136" y="4678858"/>
                </a:lnTo>
                <a:lnTo>
                  <a:pt x="4991136" y="4681587"/>
                </a:lnTo>
                <a:lnTo>
                  <a:pt x="4992297" y="4684707"/>
                </a:lnTo>
                <a:lnTo>
                  <a:pt x="4988037" y="4683147"/>
                </a:lnTo>
                <a:lnTo>
                  <a:pt x="4985328" y="4681198"/>
                </a:lnTo>
                <a:lnTo>
                  <a:pt x="4982230" y="4679248"/>
                </a:lnTo>
                <a:lnTo>
                  <a:pt x="4980294" y="4676909"/>
                </a:lnTo>
                <a:lnTo>
                  <a:pt x="4978745" y="4673789"/>
                </a:lnTo>
                <a:lnTo>
                  <a:pt x="4977970" y="4671450"/>
                </a:lnTo>
                <a:lnTo>
                  <a:pt x="4976809" y="4668330"/>
                </a:lnTo>
                <a:lnTo>
                  <a:pt x="4976809" y="4664821"/>
                </a:lnTo>
                <a:lnTo>
                  <a:pt x="4976809" y="4662092"/>
                </a:lnTo>
                <a:lnTo>
                  <a:pt x="4976809" y="4658583"/>
                </a:lnTo>
                <a:lnTo>
                  <a:pt x="4978358" y="4652344"/>
                </a:lnTo>
                <a:lnTo>
                  <a:pt x="4980681" y="4645716"/>
                </a:lnTo>
                <a:close/>
                <a:moveTo>
                  <a:pt x="4957477" y="4538657"/>
                </a:moveTo>
                <a:lnTo>
                  <a:pt x="4959806" y="4540233"/>
                </a:lnTo>
                <a:lnTo>
                  <a:pt x="4961359" y="4541415"/>
                </a:lnTo>
                <a:lnTo>
                  <a:pt x="4962522" y="4544174"/>
                </a:lnTo>
                <a:lnTo>
                  <a:pt x="4962522" y="4546932"/>
                </a:lnTo>
                <a:lnTo>
                  <a:pt x="4962522" y="4550085"/>
                </a:lnTo>
                <a:lnTo>
                  <a:pt x="4961745" y="4553631"/>
                </a:lnTo>
                <a:lnTo>
                  <a:pt x="4959806" y="4561118"/>
                </a:lnTo>
                <a:lnTo>
                  <a:pt x="4957866" y="4569000"/>
                </a:lnTo>
                <a:lnTo>
                  <a:pt x="4956702" y="4577275"/>
                </a:lnTo>
                <a:lnTo>
                  <a:pt x="4956702" y="4582004"/>
                </a:lnTo>
                <a:lnTo>
                  <a:pt x="4956702" y="4585944"/>
                </a:lnTo>
                <a:lnTo>
                  <a:pt x="4957477" y="4590279"/>
                </a:lnTo>
                <a:lnTo>
                  <a:pt x="4959030" y="4594220"/>
                </a:lnTo>
                <a:lnTo>
                  <a:pt x="4954372" y="4591461"/>
                </a:lnTo>
                <a:lnTo>
                  <a:pt x="4951268" y="4588309"/>
                </a:lnTo>
                <a:lnTo>
                  <a:pt x="4948553" y="4585550"/>
                </a:lnTo>
                <a:lnTo>
                  <a:pt x="4946612" y="4582004"/>
                </a:lnTo>
                <a:lnTo>
                  <a:pt x="4945834" y="4578851"/>
                </a:lnTo>
                <a:lnTo>
                  <a:pt x="4945058" y="4575305"/>
                </a:lnTo>
                <a:lnTo>
                  <a:pt x="4945834" y="4572152"/>
                </a:lnTo>
                <a:lnTo>
                  <a:pt x="4946223" y="4568606"/>
                </a:lnTo>
                <a:lnTo>
                  <a:pt x="4948553" y="4561512"/>
                </a:lnTo>
                <a:lnTo>
                  <a:pt x="4951656" y="4554025"/>
                </a:lnTo>
                <a:lnTo>
                  <a:pt x="4955150" y="4546144"/>
                </a:lnTo>
                <a:close/>
                <a:moveTo>
                  <a:pt x="4988974" y="4514844"/>
                </a:moveTo>
                <a:lnTo>
                  <a:pt x="4995240" y="4519311"/>
                </a:lnTo>
                <a:lnTo>
                  <a:pt x="5000726" y="4523372"/>
                </a:lnTo>
                <a:lnTo>
                  <a:pt x="5005034" y="4527433"/>
                </a:lnTo>
                <a:lnTo>
                  <a:pt x="5006601" y="4529464"/>
                </a:lnTo>
                <a:lnTo>
                  <a:pt x="5007777" y="4531494"/>
                </a:lnTo>
                <a:lnTo>
                  <a:pt x="5008560" y="4533525"/>
                </a:lnTo>
                <a:lnTo>
                  <a:pt x="5008560" y="4535555"/>
                </a:lnTo>
                <a:lnTo>
                  <a:pt x="5008560" y="4537992"/>
                </a:lnTo>
                <a:lnTo>
                  <a:pt x="5007777" y="4540022"/>
                </a:lnTo>
                <a:lnTo>
                  <a:pt x="5006208" y="4542459"/>
                </a:lnTo>
                <a:lnTo>
                  <a:pt x="5004250" y="4544489"/>
                </a:lnTo>
                <a:lnTo>
                  <a:pt x="5001115" y="4546926"/>
                </a:lnTo>
                <a:lnTo>
                  <a:pt x="4997592" y="4549769"/>
                </a:lnTo>
                <a:lnTo>
                  <a:pt x="4996416" y="4546520"/>
                </a:lnTo>
                <a:lnTo>
                  <a:pt x="4994456" y="4543271"/>
                </a:lnTo>
                <a:lnTo>
                  <a:pt x="4990147" y="4538398"/>
                </a:lnTo>
                <a:lnTo>
                  <a:pt x="4985448" y="4533118"/>
                </a:lnTo>
                <a:lnTo>
                  <a:pt x="4981530" y="4528651"/>
                </a:lnTo>
                <a:lnTo>
                  <a:pt x="4979962" y="4526621"/>
                </a:lnTo>
                <a:lnTo>
                  <a:pt x="4978787" y="4524996"/>
                </a:lnTo>
                <a:lnTo>
                  <a:pt x="4978395" y="4522966"/>
                </a:lnTo>
                <a:lnTo>
                  <a:pt x="4978787" y="4520935"/>
                </a:lnTo>
                <a:lnTo>
                  <a:pt x="4979962" y="4519311"/>
                </a:lnTo>
                <a:lnTo>
                  <a:pt x="4981922" y="4517686"/>
                </a:lnTo>
                <a:lnTo>
                  <a:pt x="4985056" y="4516062"/>
                </a:lnTo>
                <a:close/>
                <a:moveTo>
                  <a:pt x="5031024" y="4479919"/>
                </a:moveTo>
                <a:lnTo>
                  <a:pt x="5035547" y="4480726"/>
                </a:lnTo>
                <a:lnTo>
                  <a:pt x="5035547" y="4483955"/>
                </a:lnTo>
                <a:lnTo>
                  <a:pt x="5034415" y="4486780"/>
                </a:lnTo>
                <a:lnTo>
                  <a:pt x="5033284" y="4489202"/>
                </a:lnTo>
                <a:lnTo>
                  <a:pt x="5031778" y="4491623"/>
                </a:lnTo>
                <a:lnTo>
                  <a:pt x="5029893" y="4494449"/>
                </a:lnTo>
                <a:lnTo>
                  <a:pt x="5028761" y="4496870"/>
                </a:lnTo>
                <a:lnTo>
                  <a:pt x="5028007" y="4500099"/>
                </a:lnTo>
                <a:lnTo>
                  <a:pt x="5028384" y="4503732"/>
                </a:lnTo>
                <a:lnTo>
                  <a:pt x="5005383" y="4503732"/>
                </a:lnTo>
                <a:lnTo>
                  <a:pt x="5008400" y="4500099"/>
                </a:lnTo>
                <a:lnTo>
                  <a:pt x="5010286" y="4496063"/>
                </a:lnTo>
                <a:lnTo>
                  <a:pt x="5012548" y="4491623"/>
                </a:lnTo>
                <a:lnTo>
                  <a:pt x="5014811" y="4487587"/>
                </a:lnTo>
                <a:lnTo>
                  <a:pt x="5015942" y="4486377"/>
                </a:lnTo>
                <a:lnTo>
                  <a:pt x="5017826" y="4484762"/>
                </a:lnTo>
                <a:lnTo>
                  <a:pt x="5019711" y="4483148"/>
                </a:lnTo>
                <a:lnTo>
                  <a:pt x="5021974" y="4481937"/>
                </a:lnTo>
                <a:lnTo>
                  <a:pt x="5024613" y="4481130"/>
                </a:lnTo>
                <a:lnTo>
                  <a:pt x="5028007" y="4480726"/>
                </a:lnTo>
                <a:close/>
                <a:moveTo>
                  <a:pt x="1188244" y="4413243"/>
                </a:moveTo>
                <a:lnTo>
                  <a:pt x="1191815" y="4413640"/>
                </a:lnTo>
                <a:lnTo>
                  <a:pt x="1194990" y="4414434"/>
                </a:lnTo>
                <a:lnTo>
                  <a:pt x="1197372" y="4416021"/>
                </a:lnTo>
                <a:lnTo>
                  <a:pt x="1199356" y="4417609"/>
                </a:lnTo>
                <a:lnTo>
                  <a:pt x="1201340" y="4419593"/>
                </a:lnTo>
                <a:lnTo>
                  <a:pt x="1202928" y="4421578"/>
                </a:lnTo>
                <a:lnTo>
                  <a:pt x="1205309" y="4426340"/>
                </a:lnTo>
                <a:lnTo>
                  <a:pt x="1207690" y="4431500"/>
                </a:lnTo>
                <a:lnTo>
                  <a:pt x="1208881" y="4436659"/>
                </a:lnTo>
                <a:lnTo>
                  <a:pt x="1210865" y="4441819"/>
                </a:lnTo>
                <a:lnTo>
                  <a:pt x="1212850" y="4446581"/>
                </a:lnTo>
                <a:lnTo>
                  <a:pt x="1206897" y="4444597"/>
                </a:lnTo>
                <a:lnTo>
                  <a:pt x="1201340" y="4442216"/>
                </a:lnTo>
                <a:lnTo>
                  <a:pt x="1196578" y="4439041"/>
                </a:lnTo>
                <a:lnTo>
                  <a:pt x="1193006" y="4435865"/>
                </a:lnTo>
                <a:lnTo>
                  <a:pt x="1191022" y="4433484"/>
                </a:lnTo>
                <a:lnTo>
                  <a:pt x="1189831" y="4431103"/>
                </a:lnTo>
                <a:lnTo>
                  <a:pt x="1189037" y="4428722"/>
                </a:lnTo>
                <a:lnTo>
                  <a:pt x="1187847" y="4426340"/>
                </a:lnTo>
                <a:lnTo>
                  <a:pt x="1187450" y="4423165"/>
                </a:lnTo>
                <a:lnTo>
                  <a:pt x="1187450" y="4419990"/>
                </a:lnTo>
                <a:lnTo>
                  <a:pt x="1187847" y="4416418"/>
                </a:lnTo>
                <a:close/>
                <a:moveTo>
                  <a:pt x="4676181" y="4375144"/>
                </a:moveTo>
                <a:lnTo>
                  <a:pt x="4682679" y="4375536"/>
                </a:lnTo>
                <a:lnTo>
                  <a:pt x="4684304" y="4378283"/>
                </a:lnTo>
                <a:lnTo>
                  <a:pt x="4684707" y="4380638"/>
                </a:lnTo>
                <a:lnTo>
                  <a:pt x="4684707" y="4382992"/>
                </a:lnTo>
                <a:lnTo>
                  <a:pt x="4683897" y="4384954"/>
                </a:lnTo>
                <a:lnTo>
                  <a:pt x="4682679" y="4386916"/>
                </a:lnTo>
                <a:lnTo>
                  <a:pt x="4681054" y="4389663"/>
                </a:lnTo>
                <a:lnTo>
                  <a:pt x="4678210" y="4393195"/>
                </a:lnTo>
                <a:lnTo>
                  <a:pt x="4674963" y="4396334"/>
                </a:lnTo>
                <a:lnTo>
                  <a:pt x="4674556" y="4397904"/>
                </a:lnTo>
                <a:lnTo>
                  <a:pt x="4674556" y="4399474"/>
                </a:lnTo>
                <a:lnTo>
                  <a:pt x="4674963" y="4400651"/>
                </a:lnTo>
                <a:lnTo>
                  <a:pt x="4676587" y="4401436"/>
                </a:lnTo>
                <a:lnTo>
                  <a:pt x="4679023" y="4402613"/>
                </a:lnTo>
                <a:lnTo>
                  <a:pt x="4683084" y="4403398"/>
                </a:lnTo>
                <a:lnTo>
                  <a:pt x="4680240" y="4406929"/>
                </a:lnTo>
                <a:lnTo>
                  <a:pt x="4676992" y="4408892"/>
                </a:lnTo>
                <a:lnTo>
                  <a:pt x="4674963" y="4410069"/>
                </a:lnTo>
                <a:lnTo>
                  <a:pt x="4672932" y="4409284"/>
                </a:lnTo>
                <a:lnTo>
                  <a:pt x="4671307" y="4408499"/>
                </a:lnTo>
                <a:lnTo>
                  <a:pt x="4669683" y="4406929"/>
                </a:lnTo>
                <a:lnTo>
                  <a:pt x="4667246" y="4401828"/>
                </a:lnTo>
                <a:lnTo>
                  <a:pt x="4664809" y="4395942"/>
                </a:lnTo>
                <a:lnTo>
                  <a:pt x="4663185" y="4393587"/>
                </a:lnTo>
                <a:lnTo>
                  <a:pt x="4661155" y="4391233"/>
                </a:lnTo>
                <a:lnTo>
                  <a:pt x="4659123" y="4388486"/>
                </a:lnTo>
                <a:lnTo>
                  <a:pt x="4656689" y="4387701"/>
                </a:lnTo>
                <a:lnTo>
                  <a:pt x="4653440" y="4386524"/>
                </a:lnTo>
                <a:lnTo>
                  <a:pt x="4649784" y="4386916"/>
                </a:lnTo>
                <a:lnTo>
                  <a:pt x="4651408" y="4383777"/>
                </a:lnTo>
                <a:lnTo>
                  <a:pt x="4653440" y="4381030"/>
                </a:lnTo>
                <a:lnTo>
                  <a:pt x="4655875" y="4378675"/>
                </a:lnTo>
                <a:lnTo>
                  <a:pt x="4659938" y="4377106"/>
                </a:lnTo>
                <a:lnTo>
                  <a:pt x="4664809" y="4376321"/>
                </a:lnTo>
                <a:lnTo>
                  <a:pt x="4669683" y="4375536"/>
                </a:lnTo>
                <a:close/>
                <a:moveTo>
                  <a:pt x="4962520" y="4351332"/>
                </a:moveTo>
                <a:lnTo>
                  <a:pt x="4985198" y="4351332"/>
                </a:lnTo>
                <a:lnTo>
                  <a:pt x="4985954" y="4354470"/>
                </a:lnTo>
                <a:lnTo>
                  <a:pt x="4986333" y="4356823"/>
                </a:lnTo>
                <a:lnTo>
                  <a:pt x="4986333" y="4359569"/>
                </a:lnTo>
                <a:lnTo>
                  <a:pt x="4985954" y="4361530"/>
                </a:lnTo>
                <a:lnTo>
                  <a:pt x="4984821" y="4363491"/>
                </a:lnTo>
                <a:lnTo>
                  <a:pt x="4984065" y="4365060"/>
                </a:lnTo>
                <a:lnTo>
                  <a:pt x="4981420" y="4367805"/>
                </a:lnTo>
                <a:lnTo>
                  <a:pt x="4979152" y="4371335"/>
                </a:lnTo>
                <a:lnTo>
                  <a:pt x="4978018" y="4372904"/>
                </a:lnTo>
                <a:lnTo>
                  <a:pt x="4977641" y="4374865"/>
                </a:lnTo>
                <a:lnTo>
                  <a:pt x="4977261" y="4376826"/>
                </a:lnTo>
                <a:lnTo>
                  <a:pt x="4976884" y="4379179"/>
                </a:lnTo>
                <a:lnTo>
                  <a:pt x="4977261" y="4381925"/>
                </a:lnTo>
                <a:lnTo>
                  <a:pt x="4978018" y="4384670"/>
                </a:lnTo>
                <a:lnTo>
                  <a:pt x="4973105" y="4384278"/>
                </a:lnTo>
                <a:lnTo>
                  <a:pt x="4968946" y="4383886"/>
                </a:lnTo>
                <a:lnTo>
                  <a:pt x="4966300" y="4382709"/>
                </a:lnTo>
                <a:lnTo>
                  <a:pt x="4964789" y="4381140"/>
                </a:lnTo>
                <a:lnTo>
                  <a:pt x="4964410" y="4379179"/>
                </a:lnTo>
                <a:lnTo>
                  <a:pt x="4964410" y="4377218"/>
                </a:lnTo>
                <a:lnTo>
                  <a:pt x="4964410" y="4375257"/>
                </a:lnTo>
                <a:lnTo>
                  <a:pt x="4965166" y="4372904"/>
                </a:lnTo>
                <a:lnTo>
                  <a:pt x="4967056" y="4367805"/>
                </a:lnTo>
                <a:lnTo>
                  <a:pt x="4968189" y="4365060"/>
                </a:lnTo>
                <a:lnTo>
                  <a:pt x="4968189" y="4362314"/>
                </a:lnTo>
                <a:lnTo>
                  <a:pt x="4968189" y="4359569"/>
                </a:lnTo>
                <a:lnTo>
                  <a:pt x="4967056" y="4356823"/>
                </a:lnTo>
                <a:lnTo>
                  <a:pt x="4965166" y="4354078"/>
                </a:lnTo>
                <a:close/>
                <a:moveTo>
                  <a:pt x="4870696" y="4319582"/>
                </a:moveTo>
                <a:lnTo>
                  <a:pt x="4874228" y="4319582"/>
                </a:lnTo>
                <a:lnTo>
                  <a:pt x="4877761" y="4319975"/>
                </a:lnTo>
                <a:lnTo>
                  <a:pt x="4880898" y="4321941"/>
                </a:lnTo>
                <a:lnTo>
                  <a:pt x="4883647" y="4324692"/>
                </a:lnTo>
                <a:lnTo>
                  <a:pt x="4886785" y="4327444"/>
                </a:lnTo>
                <a:lnTo>
                  <a:pt x="4888747" y="4330982"/>
                </a:lnTo>
                <a:lnTo>
                  <a:pt x="4890709" y="4334913"/>
                </a:lnTo>
                <a:lnTo>
                  <a:pt x="4891493" y="4338844"/>
                </a:lnTo>
                <a:lnTo>
                  <a:pt x="4892670" y="4343954"/>
                </a:lnTo>
                <a:lnTo>
                  <a:pt x="4892670" y="4348671"/>
                </a:lnTo>
                <a:lnTo>
                  <a:pt x="4891493" y="4353388"/>
                </a:lnTo>
                <a:lnTo>
                  <a:pt x="4890317" y="4358106"/>
                </a:lnTo>
                <a:lnTo>
                  <a:pt x="4887571" y="4360464"/>
                </a:lnTo>
                <a:lnTo>
                  <a:pt x="4885609" y="4360857"/>
                </a:lnTo>
                <a:lnTo>
                  <a:pt x="4885217" y="4360857"/>
                </a:lnTo>
                <a:lnTo>
                  <a:pt x="4884039" y="4360464"/>
                </a:lnTo>
                <a:lnTo>
                  <a:pt x="4883647" y="4358892"/>
                </a:lnTo>
                <a:lnTo>
                  <a:pt x="4882860" y="4356533"/>
                </a:lnTo>
                <a:lnTo>
                  <a:pt x="4882860" y="4353388"/>
                </a:lnTo>
                <a:lnTo>
                  <a:pt x="4881684" y="4345920"/>
                </a:lnTo>
                <a:lnTo>
                  <a:pt x="4880898" y="4341989"/>
                </a:lnTo>
                <a:lnTo>
                  <a:pt x="4879722" y="4338058"/>
                </a:lnTo>
                <a:lnTo>
                  <a:pt x="4878152" y="4334520"/>
                </a:lnTo>
                <a:lnTo>
                  <a:pt x="4876190" y="4331768"/>
                </a:lnTo>
                <a:lnTo>
                  <a:pt x="4874620" y="4330589"/>
                </a:lnTo>
                <a:lnTo>
                  <a:pt x="4873444" y="4329410"/>
                </a:lnTo>
                <a:lnTo>
                  <a:pt x="4871482" y="4329017"/>
                </a:lnTo>
                <a:lnTo>
                  <a:pt x="4869127" y="4328623"/>
                </a:lnTo>
                <a:lnTo>
                  <a:pt x="4866771" y="4328623"/>
                </a:lnTo>
                <a:lnTo>
                  <a:pt x="4864417" y="4328623"/>
                </a:lnTo>
                <a:lnTo>
                  <a:pt x="4861279" y="4329017"/>
                </a:lnTo>
                <a:lnTo>
                  <a:pt x="4857746" y="4330196"/>
                </a:lnTo>
                <a:lnTo>
                  <a:pt x="4860885" y="4325479"/>
                </a:lnTo>
                <a:lnTo>
                  <a:pt x="4864417" y="4322727"/>
                </a:lnTo>
                <a:lnTo>
                  <a:pt x="4867165" y="4320762"/>
                </a:lnTo>
                <a:close/>
                <a:moveTo>
                  <a:pt x="4997218" y="4260844"/>
                </a:moveTo>
                <a:lnTo>
                  <a:pt x="5001754" y="4260844"/>
                </a:lnTo>
                <a:lnTo>
                  <a:pt x="5004779" y="4261620"/>
                </a:lnTo>
                <a:lnTo>
                  <a:pt x="5007804" y="4262395"/>
                </a:lnTo>
                <a:lnTo>
                  <a:pt x="5010070" y="4263945"/>
                </a:lnTo>
                <a:lnTo>
                  <a:pt x="5011960" y="4265884"/>
                </a:lnTo>
                <a:lnTo>
                  <a:pt x="5013473" y="4267822"/>
                </a:lnTo>
                <a:lnTo>
                  <a:pt x="5014606" y="4270148"/>
                </a:lnTo>
                <a:lnTo>
                  <a:pt x="5015362" y="4272861"/>
                </a:lnTo>
                <a:lnTo>
                  <a:pt x="5016119" y="4275187"/>
                </a:lnTo>
                <a:lnTo>
                  <a:pt x="5016496" y="4281777"/>
                </a:lnTo>
                <a:lnTo>
                  <a:pt x="5016119" y="4294182"/>
                </a:lnTo>
                <a:lnTo>
                  <a:pt x="5013473" y="4293795"/>
                </a:lnTo>
                <a:lnTo>
                  <a:pt x="5011960" y="4293019"/>
                </a:lnTo>
                <a:lnTo>
                  <a:pt x="5010826" y="4291856"/>
                </a:lnTo>
                <a:lnTo>
                  <a:pt x="5010070" y="4290306"/>
                </a:lnTo>
                <a:lnTo>
                  <a:pt x="5009315" y="4286429"/>
                </a:lnTo>
                <a:lnTo>
                  <a:pt x="5008180" y="4282940"/>
                </a:lnTo>
                <a:lnTo>
                  <a:pt x="5007425" y="4281002"/>
                </a:lnTo>
                <a:lnTo>
                  <a:pt x="5006291" y="4280227"/>
                </a:lnTo>
                <a:lnTo>
                  <a:pt x="5005534" y="4279839"/>
                </a:lnTo>
                <a:lnTo>
                  <a:pt x="5004024" y="4279839"/>
                </a:lnTo>
                <a:lnTo>
                  <a:pt x="5002511" y="4280227"/>
                </a:lnTo>
                <a:lnTo>
                  <a:pt x="5001754" y="4281002"/>
                </a:lnTo>
                <a:lnTo>
                  <a:pt x="5000999" y="4282165"/>
                </a:lnTo>
                <a:lnTo>
                  <a:pt x="5000620" y="4282940"/>
                </a:lnTo>
                <a:lnTo>
                  <a:pt x="4998730" y="4282553"/>
                </a:lnTo>
                <a:lnTo>
                  <a:pt x="4997218" y="4282165"/>
                </a:lnTo>
                <a:lnTo>
                  <a:pt x="4996464" y="4281002"/>
                </a:lnTo>
                <a:lnTo>
                  <a:pt x="4995328" y="4280227"/>
                </a:lnTo>
                <a:lnTo>
                  <a:pt x="4993817" y="4277513"/>
                </a:lnTo>
                <a:lnTo>
                  <a:pt x="4993438" y="4274800"/>
                </a:lnTo>
                <a:lnTo>
                  <a:pt x="4993062" y="4267822"/>
                </a:lnTo>
                <a:lnTo>
                  <a:pt x="4993062" y="4264333"/>
                </a:lnTo>
                <a:lnTo>
                  <a:pt x="4992682" y="4261620"/>
                </a:lnTo>
                <a:close/>
                <a:moveTo>
                  <a:pt x="4855366" y="4176707"/>
                </a:moveTo>
                <a:lnTo>
                  <a:pt x="4859730" y="4177501"/>
                </a:lnTo>
                <a:lnTo>
                  <a:pt x="4863302" y="4178295"/>
                </a:lnTo>
                <a:lnTo>
                  <a:pt x="4866874" y="4179485"/>
                </a:lnTo>
                <a:lnTo>
                  <a:pt x="4869255" y="4181470"/>
                </a:lnTo>
                <a:lnTo>
                  <a:pt x="4871636" y="4183454"/>
                </a:lnTo>
                <a:lnTo>
                  <a:pt x="4872829" y="4185835"/>
                </a:lnTo>
                <a:lnTo>
                  <a:pt x="4874019" y="4189011"/>
                </a:lnTo>
                <a:lnTo>
                  <a:pt x="4874813" y="4191392"/>
                </a:lnTo>
                <a:lnTo>
                  <a:pt x="4876003" y="4197742"/>
                </a:lnTo>
                <a:lnTo>
                  <a:pt x="4876795" y="4204489"/>
                </a:lnTo>
                <a:lnTo>
                  <a:pt x="4877987" y="4210839"/>
                </a:lnTo>
                <a:lnTo>
                  <a:pt x="4879178" y="4213617"/>
                </a:lnTo>
                <a:lnTo>
                  <a:pt x="4879973" y="4216395"/>
                </a:lnTo>
                <a:lnTo>
                  <a:pt x="4848221" y="4216395"/>
                </a:lnTo>
                <a:lnTo>
                  <a:pt x="4849808" y="4214808"/>
                </a:lnTo>
                <a:lnTo>
                  <a:pt x="4851395" y="4213617"/>
                </a:lnTo>
                <a:lnTo>
                  <a:pt x="4852985" y="4211633"/>
                </a:lnTo>
                <a:lnTo>
                  <a:pt x="4853777" y="4209251"/>
                </a:lnTo>
                <a:lnTo>
                  <a:pt x="4855366" y="4204886"/>
                </a:lnTo>
                <a:lnTo>
                  <a:pt x="4855761" y="4199726"/>
                </a:lnTo>
                <a:lnTo>
                  <a:pt x="4855761" y="4194567"/>
                </a:lnTo>
                <a:lnTo>
                  <a:pt x="4855761" y="4188217"/>
                </a:lnTo>
                <a:close/>
                <a:moveTo>
                  <a:pt x="1181752" y="4025892"/>
                </a:moveTo>
                <a:lnTo>
                  <a:pt x="1184998" y="4025892"/>
                </a:lnTo>
                <a:lnTo>
                  <a:pt x="1187432" y="4026695"/>
                </a:lnTo>
                <a:lnTo>
                  <a:pt x="1189055" y="4028299"/>
                </a:lnTo>
                <a:lnTo>
                  <a:pt x="1189866" y="4029904"/>
                </a:lnTo>
                <a:lnTo>
                  <a:pt x="1190677" y="4032311"/>
                </a:lnTo>
                <a:lnTo>
                  <a:pt x="1190677" y="4035119"/>
                </a:lnTo>
                <a:lnTo>
                  <a:pt x="1189866" y="4039932"/>
                </a:lnTo>
                <a:lnTo>
                  <a:pt x="1189866" y="4042740"/>
                </a:lnTo>
                <a:lnTo>
                  <a:pt x="1189866" y="4045147"/>
                </a:lnTo>
                <a:lnTo>
                  <a:pt x="1191083" y="4047153"/>
                </a:lnTo>
                <a:lnTo>
                  <a:pt x="1191895" y="4049159"/>
                </a:lnTo>
                <a:lnTo>
                  <a:pt x="1193923" y="4050362"/>
                </a:lnTo>
                <a:lnTo>
                  <a:pt x="1197169" y="4050763"/>
                </a:lnTo>
                <a:lnTo>
                  <a:pt x="1201226" y="4050362"/>
                </a:lnTo>
                <a:lnTo>
                  <a:pt x="1206500" y="4048758"/>
                </a:lnTo>
                <a:lnTo>
                  <a:pt x="1201226" y="4051566"/>
                </a:lnTo>
                <a:lnTo>
                  <a:pt x="1197169" y="4054374"/>
                </a:lnTo>
                <a:lnTo>
                  <a:pt x="1193923" y="4056780"/>
                </a:lnTo>
                <a:lnTo>
                  <a:pt x="1191489" y="4059187"/>
                </a:lnTo>
                <a:lnTo>
                  <a:pt x="1189460" y="4061995"/>
                </a:lnTo>
                <a:lnTo>
                  <a:pt x="1188243" y="4064402"/>
                </a:lnTo>
                <a:lnTo>
                  <a:pt x="1187432" y="4067611"/>
                </a:lnTo>
                <a:lnTo>
                  <a:pt x="1187026" y="4070018"/>
                </a:lnTo>
                <a:lnTo>
                  <a:pt x="1186215" y="4076035"/>
                </a:lnTo>
                <a:lnTo>
                  <a:pt x="1185809" y="4083256"/>
                </a:lnTo>
                <a:lnTo>
                  <a:pt x="1185403" y="4091279"/>
                </a:lnTo>
                <a:lnTo>
                  <a:pt x="1184186" y="4095692"/>
                </a:lnTo>
                <a:lnTo>
                  <a:pt x="1182969" y="4100505"/>
                </a:lnTo>
                <a:lnTo>
                  <a:pt x="1180129" y="4100104"/>
                </a:lnTo>
                <a:lnTo>
                  <a:pt x="1177695" y="4098901"/>
                </a:lnTo>
                <a:lnTo>
                  <a:pt x="1176072" y="4097697"/>
                </a:lnTo>
                <a:lnTo>
                  <a:pt x="1174449" y="4096494"/>
                </a:lnTo>
                <a:lnTo>
                  <a:pt x="1173232" y="4094889"/>
                </a:lnTo>
                <a:lnTo>
                  <a:pt x="1172015" y="4093285"/>
                </a:lnTo>
                <a:lnTo>
                  <a:pt x="1170392" y="4089273"/>
                </a:lnTo>
                <a:lnTo>
                  <a:pt x="1169987" y="4085262"/>
                </a:lnTo>
                <a:lnTo>
                  <a:pt x="1170392" y="4080448"/>
                </a:lnTo>
                <a:lnTo>
                  <a:pt x="1171610" y="4075634"/>
                </a:lnTo>
                <a:lnTo>
                  <a:pt x="1172421" y="4070018"/>
                </a:lnTo>
                <a:lnTo>
                  <a:pt x="1176072" y="4058786"/>
                </a:lnTo>
                <a:lnTo>
                  <a:pt x="1179724" y="4047554"/>
                </a:lnTo>
                <a:lnTo>
                  <a:pt x="1180941" y="4041537"/>
                </a:lnTo>
                <a:lnTo>
                  <a:pt x="1181752" y="4036322"/>
                </a:lnTo>
                <a:lnTo>
                  <a:pt x="1181752" y="4031107"/>
                </a:lnTo>
                <a:close/>
                <a:moveTo>
                  <a:pt x="5019670" y="4017957"/>
                </a:moveTo>
                <a:lnTo>
                  <a:pt x="5024432" y="4019522"/>
                </a:lnTo>
                <a:lnTo>
                  <a:pt x="5028800" y="4021479"/>
                </a:lnTo>
                <a:lnTo>
                  <a:pt x="5032769" y="4023435"/>
                </a:lnTo>
                <a:lnTo>
                  <a:pt x="5036341" y="4026174"/>
                </a:lnTo>
                <a:lnTo>
                  <a:pt x="5039514" y="4028522"/>
                </a:lnTo>
                <a:lnTo>
                  <a:pt x="5042294" y="4031652"/>
                </a:lnTo>
                <a:lnTo>
                  <a:pt x="5045071" y="4034783"/>
                </a:lnTo>
                <a:lnTo>
                  <a:pt x="5047056" y="4038304"/>
                </a:lnTo>
                <a:lnTo>
                  <a:pt x="5048247" y="4041826"/>
                </a:lnTo>
                <a:lnTo>
                  <a:pt x="5049834" y="4045739"/>
                </a:lnTo>
                <a:lnTo>
                  <a:pt x="5051421" y="4049652"/>
                </a:lnTo>
                <a:lnTo>
                  <a:pt x="5051818" y="4054347"/>
                </a:lnTo>
                <a:lnTo>
                  <a:pt x="5053008" y="4063738"/>
                </a:lnTo>
                <a:lnTo>
                  <a:pt x="5052611" y="4073520"/>
                </a:lnTo>
                <a:lnTo>
                  <a:pt x="5043879" y="4060216"/>
                </a:lnTo>
                <a:lnTo>
                  <a:pt x="5035545" y="4046130"/>
                </a:lnTo>
                <a:lnTo>
                  <a:pt x="5027210" y="4032435"/>
                </a:lnTo>
                <a:lnTo>
                  <a:pt x="5023244" y="4025392"/>
                </a:lnTo>
                <a:close/>
                <a:moveTo>
                  <a:pt x="4970458" y="3938582"/>
                </a:moveTo>
                <a:lnTo>
                  <a:pt x="4975267" y="3938582"/>
                </a:lnTo>
                <a:lnTo>
                  <a:pt x="4978474" y="3938986"/>
                </a:lnTo>
                <a:lnTo>
                  <a:pt x="4981279" y="3940198"/>
                </a:lnTo>
                <a:lnTo>
                  <a:pt x="4983281" y="3941409"/>
                </a:lnTo>
                <a:lnTo>
                  <a:pt x="4984884" y="3943428"/>
                </a:lnTo>
                <a:lnTo>
                  <a:pt x="4986087" y="3945851"/>
                </a:lnTo>
                <a:lnTo>
                  <a:pt x="4988091" y="3950698"/>
                </a:lnTo>
                <a:lnTo>
                  <a:pt x="4990095" y="3955947"/>
                </a:lnTo>
                <a:lnTo>
                  <a:pt x="4992498" y="3958371"/>
                </a:lnTo>
                <a:lnTo>
                  <a:pt x="4994502" y="3960390"/>
                </a:lnTo>
                <a:lnTo>
                  <a:pt x="4997309" y="3962409"/>
                </a:lnTo>
                <a:lnTo>
                  <a:pt x="5000913" y="3964428"/>
                </a:lnTo>
                <a:lnTo>
                  <a:pt x="5005323" y="3966044"/>
                </a:lnTo>
                <a:lnTo>
                  <a:pt x="5011734" y="3967255"/>
                </a:lnTo>
                <a:lnTo>
                  <a:pt x="5011734" y="3978159"/>
                </a:lnTo>
                <a:lnTo>
                  <a:pt x="5009730" y="3978159"/>
                </a:lnTo>
                <a:lnTo>
                  <a:pt x="5007326" y="3978159"/>
                </a:lnTo>
                <a:lnTo>
                  <a:pt x="5006524" y="3978966"/>
                </a:lnTo>
                <a:lnTo>
                  <a:pt x="5005323" y="3979774"/>
                </a:lnTo>
                <a:lnTo>
                  <a:pt x="5004520" y="3980986"/>
                </a:lnTo>
                <a:lnTo>
                  <a:pt x="5004520" y="3981793"/>
                </a:lnTo>
                <a:lnTo>
                  <a:pt x="5004120" y="3984620"/>
                </a:lnTo>
                <a:lnTo>
                  <a:pt x="4999310" y="3978966"/>
                </a:lnTo>
                <a:lnTo>
                  <a:pt x="4994903" y="3973313"/>
                </a:lnTo>
                <a:lnTo>
                  <a:pt x="4984884" y="3963217"/>
                </a:lnTo>
                <a:lnTo>
                  <a:pt x="4980077" y="3957563"/>
                </a:lnTo>
                <a:lnTo>
                  <a:pt x="4976068" y="3951909"/>
                </a:lnTo>
                <a:lnTo>
                  <a:pt x="4973264" y="3945851"/>
                </a:lnTo>
                <a:lnTo>
                  <a:pt x="4971662" y="3942217"/>
                </a:lnTo>
                <a:close/>
                <a:moveTo>
                  <a:pt x="4666026" y="3902069"/>
                </a:moveTo>
                <a:lnTo>
                  <a:pt x="4671187" y="3904395"/>
                </a:lnTo>
                <a:lnTo>
                  <a:pt x="4673766" y="3905558"/>
                </a:lnTo>
                <a:lnTo>
                  <a:pt x="4675608" y="3905946"/>
                </a:lnTo>
                <a:lnTo>
                  <a:pt x="4677453" y="3905946"/>
                </a:lnTo>
                <a:lnTo>
                  <a:pt x="4679295" y="3905558"/>
                </a:lnTo>
                <a:lnTo>
                  <a:pt x="4680032" y="3904008"/>
                </a:lnTo>
                <a:lnTo>
                  <a:pt x="4681137" y="3902069"/>
                </a:lnTo>
                <a:lnTo>
                  <a:pt x="4683348" y="3902457"/>
                </a:lnTo>
                <a:lnTo>
                  <a:pt x="4685190" y="3904008"/>
                </a:lnTo>
                <a:lnTo>
                  <a:pt x="4685560" y="3905170"/>
                </a:lnTo>
                <a:lnTo>
                  <a:pt x="4686296" y="3907109"/>
                </a:lnTo>
                <a:lnTo>
                  <a:pt x="4685560" y="3908272"/>
                </a:lnTo>
                <a:lnTo>
                  <a:pt x="4684822" y="3910598"/>
                </a:lnTo>
                <a:lnTo>
                  <a:pt x="4681875" y="3915249"/>
                </a:lnTo>
                <a:lnTo>
                  <a:pt x="4678559" y="3920289"/>
                </a:lnTo>
                <a:lnTo>
                  <a:pt x="4675979" y="3924941"/>
                </a:lnTo>
                <a:lnTo>
                  <a:pt x="4674872" y="3928042"/>
                </a:lnTo>
                <a:lnTo>
                  <a:pt x="4674135" y="3930368"/>
                </a:lnTo>
                <a:lnTo>
                  <a:pt x="4674135" y="3933081"/>
                </a:lnTo>
                <a:lnTo>
                  <a:pt x="4674135" y="3935407"/>
                </a:lnTo>
                <a:lnTo>
                  <a:pt x="4671187" y="3935020"/>
                </a:lnTo>
                <a:lnTo>
                  <a:pt x="4669344" y="3933857"/>
                </a:lnTo>
                <a:lnTo>
                  <a:pt x="4667500" y="3933081"/>
                </a:lnTo>
                <a:lnTo>
                  <a:pt x="4666765" y="3931143"/>
                </a:lnTo>
                <a:lnTo>
                  <a:pt x="4666026" y="3929205"/>
                </a:lnTo>
                <a:lnTo>
                  <a:pt x="4665659" y="3926879"/>
                </a:lnTo>
                <a:lnTo>
                  <a:pt x="4665659" y="3922227"/>
                </a:lnTo>
                <a:lnTo>
                  <a:pt x="4667133" y="3911373"/>
                </a:lnTo>
                <a:lnTo>
                  <a:pt x="4667133" y="3906333"/>
                </a:lnTo>
                <a:lnTo>
                  <a:pt x="4666765" y="3904008"/>
                </a:lnTo>
                <a:close/>
                <a:moveTo>
                  <a:pt x="4802452" y="3494081"/>
                </a:moveTo>
                <a:lnTo>
                  <a:pt x="4804797" y="3497634"/>
                </a:lnTo>
                <a:lnTo>
                  <a:pt x="4806752" y="3501186"/>
                </a:lnTo>
                <a:lnTo>
                  <a:pt x="4808705" y="3505528"/>
                </a:lnTo>
                <a:lnTo>
                  <a:pt x="4809877" y="3509476"/>
                </a:lnTo>
                <a:lnTo>
                  <a:pt x="4811832" y="3518949"/>
                </a:lnTo>
                <a:lnTo>
                  <a:pt x="4813003" y="3529212"/>
                </a:lnTo>
                <a:lnTo>
                  <a:pt x="4814175" y="3539080"/>
                </a:lnTo>
                <a:lnTo>
                  <a:pt x="4814959" y="3548554"/>
                </a:lnTo>
                <a:lnTo>
                  <a:pt x="4816520" y="3558027"/>
                </a:lnTo>
                <a:lnTo>
                  <a:pt x="4818085" y="3562369"/>
                </a:lnTo>
                <a:lnTo>
                  <a:pt x="4819646" y="3567106"/>
                </a:lnTo>
                <a:lnTo>
                  <a:pt x="4814175" y="3559606"/>
                </a:lnTo>
                <a:lnTo>
                  <a:pt x="4808316" y="3551712"/>
                </a:lnTo>
                <a:lnTo>
                  <a:pt x="4802844" y="3542633"/>
                </a:lnTo>
                <a:lnTo>
                  <a:pt x="4800108" y="3537896"/>
                </a:lnTo>
                <a:lnTo>
                  <a:pt x="4797764" y="3533159"/>
                </a:lnTo>
                <a:lnTo>
                  <a:pt x="4796201" y="3528028"/>
                </a:lnTo>
                <a:lnTo>
                  <a:pt x="4795030" y="3522897"/>
                </a:lnTo>
                <a:lnTo>
                  <a:pt x="4794247" y="3518160"/>
                </a:lnTo>
                <a:lnTo>
                  <a:pt x="4794247" y="3513028"/>
                </a:lnTo>
                <a:lnTo>
                  <a:pt x="4795030" y="3508292"/>
                </a:lnTo>
                <a:lnTo>
                  <a:pt x="4796201" y="3503160"/>
                </a:lnTo>
                <a:lnTo>
                  <a:pt x="4798936" y="3498818"/>
                </a:lnTo>
                <a:close/>
                <a:moveTo>
                  <a:pt x="4842667" y="3487731"/>
                </a:moveTo>
                <a:lnTo>
                  <a:pt x="4850604" y="3488118"/>
                </a:lnTo>
                <a:lnTo>
                  <a:pt x="4849015" y="3491596"/>
                </a:lnTo>
                <a:lnTo>
                  <a:pt x="4847427" y="3494302"/>
                </a:lnTo>
                <a:lnTo>
                  <a:pt x="4844252" y="3501260"/>
                </a:lnTo>
                <a:lnTo>
                  <a:pt x="4841079" y="3508217"/>
                </a:lnTo>
                <a:lnTo>
                  <a:pt x="4839491" y="3510923"/>
                </a:lnTo>
                <a:lnTo>
                  <a:pt x="4839093" y="3514015"/>
                </a:lnTo>
                <a:lnTo>
                  <a:pt x="4839093" y="3516334"/>
                </a:lnTo>
                <a:lnTo>
                  <a:pt x="4839491" y="3519040"/>
                </a:lnTo>
                <a:lnTo>
                  <a:pt x="4841079" y="3521359"/>
                </a:lnTo>
                <a:lnTo>
                  <a:pt x="4843459" y="3522905"/>
                </a:lnTo>
                <a:lnTo>
                  <a:pt x="4847427" y="3524451"/>
                </a:lnTo>
                <a:lnTo>
                  <a:pt x="4852587" y="3525610"/>
                </a:lnTo>
                <a:lnTo>
                  <a:pt x="4858938" y="3526383"/>
                </a:lnTo>
                <a:lnTo>
                  <a:pt x="4867272" y="3526383"/>
                </a:lnTo>
                <a:lnTo>
                  <a:pt x="4866479" y="3527543"/>
                </a:lnTo>
                <a:lnTo>
                  <a:pt x="4865686" y="3528703"/>
                </a:lnTo>
                <a:lnTo>
                  <a:pt x="4864494" y="3529476"/>
                </a:lnTo>
                <a:lnTo>
                  <a:pt x="4863302" y="3530249"/>
                </a:lnTo>
                <a:lnTo>
                  <a:pt x="4858938" y="3531022"/>
                </a:lnTo>
                <a:lnTo>
                  <a:pt x="4854968" y="3531795"/>
                </a:lnTo>
                <a:lnTo>
                  <a:pt x="4845047" y="3531795"/>
                </a:lnTo>
                <a:lnTo>
                  <a:pt x="4835521" y="3532181"/>
                </a:lnTo>
                <a:lnTo>
                  <a:pt x="4835521" y="3529089"/>
                </a:lnTo>
                <a:lnTo>
                  <a:pt x="4835125" y="3525610"/>
                </a:lnTo>
                <a:lnTo>
                  <a:pt x="4833538" y="3522132"/>
                </a:lnTo>
                <a:lnTo>
                  <a:pt x="4831949" y="3518266"/>
                </a:lnTo>
                <a:lnTo>
                  <a:pt x="4829172" y="3510536"/>
                </a:lnTo>
                <a:lnTo>
                  <a:pt x="4827585" y="3506671"/>
                </a:lnTo>
                <a:lnTo>
                  <a:pt x="4826394" y="3502806"/>
                </a:lnTo>
                <a:lnTo>
                  <a:pt x="4825997" y="3499327"/>
                </a:lnTo>
                <a:lnTo>
                  <a:pt x="4825997" y="3495848"/>
                </a:lnTo>
                <a:lnTo>
                  <a:pt x="4827187" y="3493529"/>
                </a:lnTo>
                <a:lnTo>
                  <a:pt x="4827585" y="3491983"/>
                </a:lnTo>
                <a:lnTo>
                  <a:pt x="4829172" y="3491210"/>
                </a:lnTo>
                <a:lnTo>
                  <a:pt x="4829965" y="3490050"/>
                </a:lnTo>
                <a:lnTo>
                  <a:pt x="4831949" y="3488891"/>
                </a:lnTo>
                <a:lnTo>
                  <a:pt x="4836713" y="3488118"/>
                </a:lnTo>
                <a:close/>
                <a:moveTo>
                  <a:pt x="5018277" y="3463918"/>
                </a:moveTo>
                <a:lnTo>
                  <a:pt x="5023497" y="3467178"/>
                </a:lnTo>
                <a:lnTo>
                  <a:pt x="5027515" y="3472067"/>
                </a:lnTo>
                <a:lnTo>
                  <a:pt x="5030728" y="3476956"/>
                </a:lnTo>
                <a:lnTo>
                  <a:pt x="5032736" y="3482659"/>
                </a:lnTo>
                <a:lnTo>
                  <a:pt x="5034744" y="3488771"/>
                </a:lnTo>
                <a:lnTo>
                  <a:pt x="5035145" y="3495289"/>
                </a:lnTo>
                <a:lnTo>
                  <a:pt x="5035547" y="3502215"/>
                </a:lnTo>
                <a:lnTo>
                  <a:pt x="5035547" y="3509956"/>
                </a:lnTo>
                <a:lnTo>
                  <a:pt x="5007028" y="3509956"/>
                </a:lnTo>
                <a:lnTo>
                  <a:pt x="5010644" y="3509141"/>
                </a:lnTo>
                <a:lnTo>
                  <a:pt x="5014260" y="3507512"/>
                </a:lnTo>
                <a:lnTo>
                  <a:pt x="5017473" y="3505882"/>
                </a:lnTo>
                <a:lnTo>
                  <a:pt x="5019881" y="3503438"/>
                </a:lnTo>
                <a:lnTo>
                  <a:pt x="5021892" y="3500993"/>
                </a:lnTo>
                <a:lnTo>
                  <a:pt x="5023899" y="3498141"/>
                </a:lnTo>
                <a:lnTo>
                  <a:pt x="5025105" y="3495697"/>
                </a:lnTo>
                <a:lnTo>
                  <a:pt x="5025906" y="3493252"/>
                </a:lnTo>
                <a:lnTo>
                  <a:pt x="5025906" y="3491215"/>
                </a:lnTo>
                <a:lnTo>
                  <a:pt x="5025505" y="3489585"/>
                </a:lnTo>
                <a:lnTo>
                  <a:pt x="5023899" y="3488363"/>
                </a:lnTo>
                <a:lnTo>
                  <a:pt x="5021892" y="3487956"/>
                </a:lnTo>
                <a:lnTo>
                  <a:pt x="5019480" y="3488363"/>
                </a:lnTo>
                <a:lnTo>
                  <a:pt x="5015465" y="3489993"/>
                </a:lnTo>
                <a:lnTo>
                  <a:pt x="5010644" y="3492437"/>
                </a:lnTo>
                <a:lnTo>
                  <a:pt x="5006627" y="3491215"/>
                </a:lnTo>
                <a:lnTo>
                  <a:pt x="5004217" y="3489585"/>
                </a:lnTo>
                <a:lnTo>
                  <a:pt x="5002610" y="3487956"/>
                </a:lnTo>
                <a:lnTo>
                  <a:pt x="5002210" y="3486326"/>
                </a:lnTo>
                <a:lnTo>
                  <a:pt x="5002610" y="3484696"/>
                </a:lnTo>
                <a:lnTo>
                  <a:pt x="5003815" y="3483882"/>
                </a:lnTo>
                <a:lnTo>
                  <a:pt x="5008235" y="3480215"/>
                </a:lnTo>
                <a:lnTo>
                  <a:pt x="5012653" y="3476956"/>
                </a:lnTo>
                <a:lnTo>
                  <a:pt x="5015465" y="3474918"/>
                </a:lnTo>
                <a:lnTo>
                  <a:pt x="5017473" y="3472881"/>
                </a:lnTo>
                <a:lnTo>
                  <a:pt x="5019079" y="3470844"/>
                </a:lnTo>
                <a:lnTo>
                  <a:pt x="5019881" y="3468807"/>
                </a:lnTo>
                <a:lnTo>
                  <a:pt x="5019881" y="3466363"/>
                </a:lnTo>
                <a:close/>
                <a:moveTo>
                  <a:pt x="880660" y="3267073"/>
                </a:moveTo>
                <a:lnTo>
                  <a:pt x="881061" y="3269413"/>
                </a:lnTo>
                <a:lnTo>
                  <a:pt x="880660" y="3272532"/>
                </a:lnTo>
                <a:lnTo>
                  <a:pt x="879458" y="3274869"/>
                </a:lnTo>
                <a:lnTo>
                  <a:pt x="877856" y="3277211"/>
                </a:lnTo>
                <a:lnTo>
                  <a:pt x="875453" y="3280330"/>
                </a:lnTo>
                <a:lnTo>
                  <a:pt x="873049" y="3282279"/>
                </a:lnTo>
                <a:lnTo>
                  <a:pt x="869844" y="3284229"/>
                </a:lnTo>
                <a:lnTo>
                  <a:pt x="867040" y="3286178"/>
                </a:lnTo>
                <a:lnTo>
                  <a:pt x="863435" y="3287740"/>
                </a:lnTo>
                <a:lnTo>
                  <a:pt x="859830" y="3288518"/>
                </a:lnTo>
                <a:lnTo>
                  <a:pt x="856224" y="3289296"/>
                </a:lnTo>
                <a:lnTo>
                  <a:pt x="852619" y="3289296"/>
                </a:lnTo>
                <a:lnTo>
                  <a:pt x="849014" y="3289296"/>
                </a:lnTo>
                <a:lnTo>
                  <a:pt x="846210" y="3287740"/>
                </a:lnTo>
                <a:lnTo>
                  <a:pt x="843005" y="3286178"/>
                </a:lnTo>
                <a:lnTo>
                  <a:pt x="840601" y="3283836"/>
                </a:lnTo>
                <a:lnTo>
                  <a:pt x="838198" y="3283836"/>
                </a:lnTo>
                <a:lnTo>
                  <a:pt x="838598" y="3283451"/>
                </a:lnTo>
                <a:lnTo>
                  <a:pt x="839400" y="3282670"/>
                </a:lnTo>
                <a:lnTo>
                  <a:pt x="850616" y="3279159"/>
                </a:lnTo>
                <a:lnTo>
                  <a:pt x="858628" y="3276817"/>
                </a:lnTo>
                <a:lnTo>
                  <a:pt x="867040" y="3273698"/>
                </a:lnTo>
                <a:lnTo>
                  <a:pt x="874651" y="3270579"/>
                </a:lnTo>
                <a:lnTo>
                  <a:pt x="877856" y="3269022"/>
                </a:lnTo>
                <a:close/>
                <a:moveTo>
                  <a:pt x="5039120" y="3254370"/>
                </a:moveTo>
                <a:lnTo>
                  <a:pt x="5042294" y="3257129"/>
                </a:lnTo>
                <a:lnTo>
                  <a:pt x="5043881" y="3259889"/>
                </a:lnTo>
                <a:lnTo>
                  <a:pt x="5045072" y="3263044"/>
                </a:lnTo>
                <a:lnTo>
                  <a:pt x="5045866" y="3265806"/>
                </a:lnTo>
                <a:lnTo>
                  <a:pt x="5045866" y="3268961"/>
                </a:lnTo>
                <a:lnTo>
                  <a:pt x="5045866" y="3272511"/>
                </a:lnTo>
                <a:lnTo>
                  <a:pt x="5044674" y="3279214"/>
                </a:lnTo>
                <a:lnTo>
                  <a:pt x="5043881" y="3286707"/>
                </a:lnTo>
                <a:lnTo>
                  <a:pt x="5043089" y="3290648"/>
                </a:lnTo>
                <a:lnTo>
                  <a:pt x="5043089" y="3294200"/>
                </a:lnTo>
                <a:lnTo>
                  <a:pt x="5043089" y="3298141"/>
                </a:lnTo>
                <a:lnTo>
                  <a:pt x="5044277" y="3302482"/>
                </a:lnTo>
                <a:lnTo>
                  <a:pt x="5045866" y="3306422"/>
                </a:lnTo>
                <a:lnTo>
                  <a:pt x="5048247" y="3310367"/>
                </a:lnTo>
                <a:lnTo>
                  <a:pt x="5042294" y="3310367"/>
                </a:lnTo>
                <a:lnTo>
                  <a:pt x="5039517" y="3310763"/>
                </a:lnTo>
                <a:lnTo>
                  <a:pt x="5037135" y="3311155"/>
                </a:lnTo>
                <a:lnTo>
                  <a:pt x="5035547" y="3312339"/>
                </a:lnTo>
                <a:lnTo>
                  <a:pt x="5034357" y="3313127"/>
                </a:lnTo>
                <a:lnTo>
                  <a:pt x="5033167" y="3314706"/>
                </a:lnTo>
                <a:lnTo>
                  <a:pt x="5031976" y="3316282"/>
                </a:lnTo>
                <a:lnTo>
                  <a:pt x="5028007" y="3312339"/>
                </a:lnTo>
                <a:lnTo>
                  <a:pt x="5025227" y="3308789"/>
                </a:lnTo>
                <a:lnTo>
                  <a:pt x="5022449" y="3304846"/>
                </a:lnTo>
                <a:lnTo>
                  <a:pt x="5021260" y="3300902"/>
                </a:lnTo>
                <a:lnTo>
                  <a:pt x="5020068" y="3296960"/>
                </a:lnTo>
                <a:lnTo>
                  <a:pt x="5019673" y="3293017"/>
                </a:lnTo>
                <a:lnTo>
                  <a:pt x="5020068" y="3288678"/>
                </a:lnTo>
                <a:lnTo>
                  <a:pt x="5020465" y="3285524"/>
                </a:lnTo>
                <a:lnTo>
                  <a:pt x="5022054" y="3281185"/>
                </a:lnTo>
                <a:lnTo>
                  <a:pt x="5023642" y="3277244"/>
                </a:lnTo>
                <a:lnTo>
                  <a:pt x="5028007" y="3269355"/>
                </a:lnTo>
                <a:lnTo>
                  <a:pt x="5033562" y="3261862"/>
                </a:lnTo>
                <a:close/>
                <a:moveTo>
                  <a:pt x="4801079" y="3197220"/>
                </a:moveTo>
                <a:lnTo>
                  <a:pt x="4801892" y="3198001"/>
                </a:lnTo>
                <a:lnTo>
                  <a:pt x="4803114" y="3198782"/>
                </a:lnTo>
                <a:lnTo>
                  <a:pt x="4805551" y="3203468"/>
                </a:lnTo>
                <a:lnTo>
                  <a:pt x="4807586" y="3208930"/>
                </a:lnTo>
                <a:lnTo>
                  <a:pt x="4809211" y="3211665"/>
                </a:lnTo>
                <a:lnTo>
                  <a:pt x="4810836" y="3214787"/>
                </a:lnTo>
                <a:lnTo>
                  <a:pt x="4812870" y="3217519"/>
                </a:lnTo>
                <a:lnTo>
                  <a:pt x="4815309" y="3220251"/>
                </a:lnTo>
                <a:lnTo>
                  <a:pt x="4818561" y="3222202"/>
                </a:lnTo>
                <a:lnTo>
                  <a:pt x="4822220" y="3222984"/>
                </a:lnTo>
                <a:lnTo>
                  <a:pt x="4826286" y="3222984"/>
                </a:lnTo>
                <a:lnTo>
                  <a:pt x="4830759" y="3222594"/>
                </a:lnTo>
                <a:lnTo>
                  <a:pt x="4830759" y="3226107"/>
                </a:lnTo>
                <a:lnTo>
                  <a:pt x="4829945" y="3228449"/>
                </a:lnTo>
                <a:lnTo>
                  <a:pt x="4828320" y="3230793"/>
                </a:lnTo>
                <a:lnTo>
                  <a:pt x="4826692" y="3233524"/>
                </a:lnTo>
                <a:lnTo>
                  <a:pt x="4824660" y="3235868"/>
                </a:lnTo>
                <a:lnTo>
                  <a:pt x="4823441" y="3238208"/>
                </a:lnTo>
                <a:lnTo>
                  <a:pt x="4822627" y="3241330"/>
                </a:lnTo>
                <a:lnTo>
                  <a:pt x="4823034" y="3244846"/>
                </a:lnTo>
                <a:lnTo>
                  <a:pt x="4817750" y="3242503"/>
                </a:lnTo>
                <a:lnTo>
                  <a:pt x="4813684" y="3240551"/>
                </a:lnTo>
                <a:lnTo>
                  <a:pt x="4810432" y="3237820"/>
                </a:lnTo>
                <a:lnTo>
                  <a:pt x="4807586" y="3235868"/>
                </a:lnTo>
                <a:lnTo>
                  <a:pt x="4805551" y="3233524"/>
                </a:lnTo>
                <a:lnTo>
                  <a:pt x="4803926" y="3231572"/>
                </a:lnTo>
                <a:lnTo>
                  <a:pt x="4802707" y="3228842"/>
                </a:lnTo>
                <a:lnTo>
                  <a:pt x="4801892" y="3226497"/>
                </a:lnTo>
                <a:lnTo>
                  <a:pt x="4801079" y="3221423"/>
                </a:lnTo>
                <a:lnTo>
                  <a:pt x="4800268" y="3215176"/>
                </a:lnTo>
                <a:lnTo>
                  <a:pt x="4799453" y="3208150"/>
                </a:lnTo>
                <a:lnTo>
                  <a:pt x="4799048" y="3204246"/>
                </a:lnTo>
                <a:lnTo>
                  <a:pt x="4797420" y="3200343"/>
                </a:lnTo>
                <a:lnTo>
                  <a:pt x="4799453" y="3198392"/>
                </a:lnTo>
                <a:close/>
                <a:moveTo>
                  <a:pt x="5013322" y="3163881"/>
                </a:moveTo>
                <a:lnTo>
                  <a:pt x="5017606" y="3169093"/>
                </a:lnTo>
                <a:lnTo>
                  <a:pt x="5021889" y="3173904"/>
                </a:lnTo>
                <a:lnTo>
                  <a:pt x="5026560" y="3178315"/>
                </a:lnTo>
                <a:lnTo>
                  <a:pt x="5030065" y="3182323"/>
                </a:lnTo>
                <a:lnTo>
                  <a:pt x="5031235" y="3185130"/>
                </a:lnTo>
                <a:lnTo>
                  <a:pt x="5032402" y="3187134"/>
                </a:lnTo>
                <a:lnTo>
                  <a:pt x="5033570" y="3189541"/>
                </a:lnTo>
                <a:lnTo>
                  <a:pt x="5033960" y="3191947"/>
                </a:lnTo>
                <a:lnTo>
                  <a:pt x="5033570" y="3194751"/>
                </a:lnTo>
                <a:lnTo>
                  <a:pt x="5032791" y="3197156"/>
                </a:lnTo>
                <a:lnTo>
                  <a:pt x="5031235" y="3200365"/>
                </a:lnTo>
                <a:lnTo>
                  <a:pt x="5030065" y="3203571"/>
                </a:lnTo>
                <a:lnTo>
                  <a:pt x="5026949" y="3202367"/>
                </a:lnTo>
                <a:lnTo>
                  <a:pt x="5024613" y="3201167"/>
                </a:lnTo>
                <a:lnTo>
                  <a:pt x="5021889" y="3199159"/>
                </a:lnTo>
                <a:lnTo>
                  <a:pt x="5019941" y="3197556"/>
                </a:lnTo>
                <a:lnTo>
                  <a:pt x="5018774" y="3195552"/>
                </a:lnTo>
                <a:lnTo>
                  <a:pt x="5017216" y="3193147"/>
                </a:lnTo>
                <a:lnTo>
                  <a:pt x="5015269" y="3188738"/>
                </a:lnTo>
                <a:lnTo>
                  <a:pt x="5013711" y="3183124"/>
                </a:lnTo>
                <a:lnTo>
                  <a:pt x="5013322" y="3176711"/>
                </a:lnTo>
                <a:lnTo>
                  <a:pt x="5013322" y="3170298"/>
                </a:lnTo>
                <a:close/>
                <a:moveTo>
                  <a:pt x="855621" y="3157536"/>
                </a:moveTo>
                <a:lnTo>
                  <a:pt x="859912" y="3157536"/>
                </a:lnTo>
                <a:lnTo>
                  <a:pt x="865374" y="3157941"/>
                </a:lnTo>
                <a:lnTo>
                  <a:pt x="870446" y="3159158"/>
                </a:lnTo>
                <a:lnTo>
                  <a:pt x="869276" y="3162809"/>
                </a:lnTo>
                <a:lnTo>
                  <a:pt x="869276" y="3165649"/>
                </a:lnTo>
                <a:lnTo>
                  <a:pt x="869276" y="3168896"/>
                </a:lnTo>
                <a:lnTo>
                  <a:pt x="869666" y="3171329"/>
                </a:lnTo>
                <a:lnTo>
                  <a:pt x="872007" y="3176197"/>
                </a:lnTo>
                <a:lnTo>
                  <a:pt x="873958" y="3180253"/>
                </a:lnTo>
                <a:lnTo>
                  <a:pt x="875128" y="3183905"/>
                </a:lnTo>
                <a:lnTo>
                  <a:pt x="875909" y="3185124"/>
                </a:lnTo>
                <a:lnTo>
                  <a:pt x="876299" y="3186746"/>
                </a:lnTo>
                <a:lnTo>
                  <a:pt x="875909" y="3188369"/>
                </a:lnTo>
                <a:lnTo>
                  <a:pt x="874738" y="3189992"/>
                </a:lnTo>
                <a:lnTo>
                  <a:pt x="873178" y="3192020"/>
                </a:lnTo>
                <a:lnTo>
                  <a:pt x="870837" y="3194047"/>
                </a:lnTo>
                <a:lnTo>
                  <a:pt x="867715" y="3193644"/>
                </a:lnTo>
                <a:lnTo>
                  <a:pt x="865765" y="3192426"/>
                </a:lnTo>
                <a:lnTo>
                  <a:pt x="864594" y="3190803"/>
                </a:lnTo>
                <a:lnTo>
                  <a:pt x="863424" y="3189586"/>
                </a:lnTo>
                <a:lnTo>
                  <a:pt x="862643" y="3187151"/>
                </a:lnTo>
                <a:lnTo>
                  <a:pt x="861863" y="3184715"/>
                </a:lnTo>
                <a:lnTo>
                  <a:pt x="861863" y="3180253"/>
                </a:lnTo>
                <a:lnTo>
                  <a:pt x="861473" y="3174981"/>
                </a:lnTo>
                <a:lnTo>
                  <a:pt x="860302" y="3170519"/>
                </a:lnTo>
                <a:lnTo>
                  <a:pt x="859912" y="3168896"/>
                </a:lnTo>
                <a:lnTo>
                  <a:pt x="858352" y="3166867"/>
                </a:lnTo>
                <a:lnTo>
                  <a:pt x="857181" y="3165649"/>
                </a:lnTo>
                <a:lnTo>
                  <a:pt x="854450" y="3164839"/>
                </a:lnTo>
                <a:lnTo>
                  <a:pt x="849768" y="3168489"/>
                </a:lnTo>
                <a:lnTo>
                  <a:pt x="845867" y="3172547"/>
                </a:lnTo>
                <a:lnTo>
                  <a:pt x="842355" y="3177415"/>
                </a:lnTo>
                <a:lnTo>
                  <a:pt x="839234" y="3182284"/>
                </a:lnTo>
                <a:lnTo>
                  <a:pt x="835333" y="3180253"/>
                </a:lnTo>
                <a:lnTo>
                  <a:pt x="832212" y="3178227"/>
                </a:lnTo>
                <a:lnTo>
                  <a:pt x="831041" y="3176197"/>
                </a:lnTo>
                <a:lnTo>
                  <a:pt x="830261" y="3173358"/>
                </a:lnTo>
                <a:lnTo>
                  <a:pt x="830261" y="3170922"/>
                </a:lnTo>
                <a:lnTo>
                  <a:pt x="831431" y="3168489"/>
                </a:lnTo>
                <a:lnTo>
                  <a:pt x="833382" y="3166462"/>
                </a:lnTo>
                <a:lnTo>
                  <a:pt x="835723" y="3164431"/>
                </a:lnTo>
                <a:lnTo>
                  <a:pt x="838844" y="3161998"/>
                </a:lnTo>
                <a:lnTo>
                  <a:pt x="842355" y="3159969"/>
                </a:lnTo>
                <a:lnTo>
                  <a:pt x="846257" y="3159158"/>
                </a:lnTo>
                <a:lnTo>
                  <a:pt x="850549" y="3157941"/>
                </a:lnTo>
                <a:close/>
                <a:moveTo>
                  <a:pt x="4826789" y="3070220"/>
                </a:moveTo>
                <a:lnTo>
                  <a:pt x="4830361" y="3070220"/>
                </a:lnTo>
                <a:lnTo>
                  <a:pt x="4833139" y="3071013"/>
                </a:lnTo>
                <a:lnTo>
                  <a:pt x="4835919" y="3072205"/>
                </a:lnTo>
                <a:lnTo>
                  <a:pt x="4837902" y="3072998"/>
                </a:lnTo>
                <a:lnTo>
                  <a:pt x="4839888" y="3074985"/>
                </a:lnTo>
                <a:lnTo>
                  <a:pt x="4840681" y="3076570"/>
                </a:lnTo>
                <a:lnTo>
                  <a:pt x="4841872" y="3078950"/>
                </a:lnTo>
                <a:lnTo>
                  <a:pt x="4842664" y="3080937"/>
                </a:lnTo>
                <a:lnTo>
                  <a:pt x="4843459" y="3086493"/>
                </a:lnTo>
                <a:lnTo>
                  <a:pt x="4843459" y="3092050"/>
                </a:lnTo>
                <a:lnTo>
                  <a:pt x="4843459" y="3103560"/>
                </a:lnTo>
                <a:lnTo>
                  <a:pt x="4837902" y="3101176"/>
                </a:lnTo>
                <a:lnTo>
                  <a:pt x="4835123" y="3099988"/>
                </a:lnTo>
                <a:lnTo>
                  <a:pt x="4833139" y="3099589"/>
                </a:lnTo>
                <a:lnTo>
                  <a:pt x="4831154" y="3099589"/>
                </a:lnTo>
                <a:lnTo>
                  <a:pt x="4829170" y="3099988"/>
                </a:lnTo>
                <a:lnTo>
                  <a:pt x="4828378" y="3101574"/>
                </a:lnTo>
                <a:lnTo>
                  <a:pt x="4827187" y="3103560"/>
                </a:lnTo>
                <a:lnTo>
                  <a:pt x="4824805" y="3101574"/>
                </a:lnTo>
                <a:lnTo>
                  <a:pt x="4823218" y="3099589"/>
                </a:lnTo>
                <a:lnTo>
                  <a:pt x="4822820" y="3098002"/>
                </a:lnTo>
                <a:lnTo>
                  <a:pt x="4822820" y="3096810"/>
                </a:lnTo>
                <a:lnTo>
                  <a:pt x="4823218" y="3095225"/>
                </a:lnTo>
                <a:lnTo>
                  <a:pt x="4824010" y="3093637"/>
                </a:lnTo>
                <a:lnTo>
                  <a:pt x="4827187" y="3090461"/>
                </a:lnTo>
                <a:lnTo>
                  <a:pt x="4830361" y="3087683"/>
                </a:lnTo>
                <a:lnTo>
                  <a:pt x="4831154" y="3085701"/>
                </a:lnTo>
                <a:lnTo>
                  <a:pt x="4831551" y="3082920"/>
                </a:lnTo>
                <a:lnTo>
                  <a:pt x="4831551" y="3080539"/>
                </a:lnTo>
                <a:lnTo>
                  <a:pt x="4831154" y="3077761"/>
                </a:lnTo>
                <a:lnTo>
                  <a:pt x="4829170" y="3074189"/>
                </a:lnTo>
                <a:close/>
                <a:moveTo>
                  <a:pt x="4929979" y="3028944"/>
                </a:moveTo>
                <a:lnTo>
                  <a:pt x="4933154" y="3030554"/>
                </a:lnTo>
                <a:lnTo>
                  <a:pt x="4935137" y="3032968"/>
                </a:lnTo>
                <a:lnTo>
                  <a:pt x="4937122" y="3036189"/>
                </a:lnTo>
                <a:lnTo>
                  <a:pt x="4938711" y="3039811"/>
                </a:lnTo>
                <a:lnTo>
                  <a:pt x="4939504" y="3043837"/>
                </a:lnTo>
                <a:lnTo>
                  <a:pt x="4940297" y="3048264"/>
                </a:lnTo>
                <a:lnTo>
                  <a:pt x="4940297" y="3052690"/>
                </a:lnTo>
                <a:lnTo>
                  <a:pt x="4940297" y="3057120"/>
                </a:lnTo>
                <a:lnTo>
                  <a:pt x="4939106" y="3066373"/>
                </a:lnTo>
                <a:lnTo>
                  <a:pt x="4937122" y="3074826"/>
                </a:lnTo>
                <a:lnTo>
                  <a:pt x="4935933" y="3078450"/>
                </a:lnTo>
                <a:lnTo>
                  <a:pt x="4934742" y="3081670"/>
                </a:lnTo>
                <a:lnTo>
                  <a:pt x="4933154" y="3084085"/>
                </a:lnTo>
                <a:lnTo>
                  <a:pt x="4931170" y="3086094"/>
                </a:lnTo>
                <a:lnTo>
                  <a:pt x="4928391" y="3084484"/>
                </a:lnTo>
                <a:lnTo>
                  <a:pt x="4926010" y="3082069"/>
                </a:lnTo>
                <a:lnTo>
                  <a:pt x="4924422" y="3078849"/>
                </a:lnTo>
                <a:lnTo>
                  <a:pt x="4923231" y="3075228"/>
                </a:lnTo>
                <a:lnTo>
                  <a:pt x="4922041" y="3071203"/>
                </a:lnTo>
                <a:lnTo>
                  <a:pt x="4921643" y="3066776"/>
                </a:lnTo>
                <a:lnTo>
                  <a:pt x="4921248" y="3062753"/>
                </a:lnTo>
                <a:lnTo>
                  <a:pt x="4921248" y="3057925"/>
                </a:lnTo>
                <a:lnTo>
                  <a:pt x="4922041" y="3049068"/>
                </a:lnTo>
                <a:lnTo>
                  <a:pt x="4924024" y="3040214"/>
                </a:lnTo>
                <a:lnTo>
                  <a:pt x="4925612" y="3036592"/>
                </a:lnTo>
                <a:lnTo>
                  <a:pt x="4927201" y="3033773"/>
                </a:lnTo>
                <a:lnTo>
                  <a:pt x="4928391" y="3030960"/>
                </a:lnTo>
                <a:close/>
                <a:moveTo>
                  <a:pt x="4825710" y="3001957"/>
                </a:moveTo>
                <a:lnTo>
                  <a:pt x="4829014" y="3004341"/>
                </a:lnTo>
                <a:lnTo>
                  <a:pt x="4831077" y="3006719"/>
                </a:lnTo>
                <a:lnTo>
                  <a:pt x="4833140" y="3009895"/>
                </a:lnTo>
                <a:lnTo>
                  <a:pt x="4833965" y="3013468"/>
                </a:lnTo>
                <a:lnTo>
                  <a:pt x="4834792" y="3017436"/>
                </a:lnTo>
                <a:lnTo>
                  <a:pt x="4835205" y="3021007"/>
                </a:lnTo>
                <a:lnTo>
                  <a:pt x="4835618" y="3029344"/>
                </a:lnTo>
                <a:lnTo>
                  <a:pt x="4835618" y="3038075"/>
                </a:lnTo>
                <a:lnTo>
                  <a:pt x="4836855" y="3046010"/>
                </a:lnTo>
                <a:lnTo>
                  <a:pt x="4837268" y="3049583"/>
                </a:lnTo>
                <a:lnTo>
                  <a:pt x="4838918" y="3053154"/>
                </a:lnTo>
                <a:lnTo>
                  <a:pt x="4840983" y="3055934"/>
                </a:lnTo>
                <a:lnTo>
                  <a:pt x="4843459" y="3058314"/>
                </a:lnTo>
                <a:lnTo>
                  <a:pt x="4836855" y="3058314"/>
                </a:lnTo>
                <a:lnTo>
                  <a:pt x="4833965" y="3058314"/>
                </a:lnTo>
                <a:lnTo>
                  <a:pt x="4831901" y="3059505"/>
                </a:lnTo>
                <a:lnTo>
                  <a:pt x="4829839" y="3059901"/>
                </a:lnTo>
                <a:lnTo>
                  <a:pt x="4829014" y="3061490"/>
                </a:lnTo>
                <a:lnTo>
                  <a:pt x="4827361" y="3062680"/>
                </a:lnTo>
                <a:lnTo>
                  <a:pt x="4826949" y="3063869"/>
                </a:lnTo>
                <a:lnTo>
                  <a:pt x="4825297" y="3061091"/>
                </a:lnTo>
                <a:lnTo>
                  <a:pt x="4824061" y="3057519"/>
                </a:lnTo>
                <a:lnTo>
                  <a:pt x="4823233" y="3054346"/>
                </a:lnTo>
                <a:lnTo>
                  <a:pt x="4822820" y="3050775"/>
                </a:lnTo>
                <a:lnTo>
                  <a:pt x="4822820" y="3044026"/>
                </a:lnTo>
                <a:lnTo>
                  <a:pt x="4823233" y="3036488"/>
                </a:lnTo>
                <a:lnTo>
                  <a:pt x="4824885" y="3020214"/>
                </a:lnTo>
                <a:lnTo>
                  <a:pt x="4825297" y="3011485"/>
                </a:lnTo>
                <a:close/>
                <a:moveTo>
                  <a:pt x="4909806" y="2995607"/>
                </a:moveTo>
                <a:lnTo>
                  <a:pt x="4915012" y="2995607"/>
                </a:lnTo>
                <a:lnTo>
                  <a:pt x="4915012" y="3006915"/>
                </a:lnTo>
                <a:lnTo>
                  <a:pt x="4919816" y="3006915"/>
                </a:lnTo>
                <a:lnTo>
                  <a:pt x="4923421" y="3006915"/>
                </a:lnTo>
                <a:lnTo>
                  <a:pt x="4925823" y="3006134"/>
                </a:lnTo>
                <a:lnTo>
                  <a:pt x="4927827" y="3004577"/>
                </a:lnTo>
                <a:lnTo>
                  <a:pt x="4929427" y="3002627"/>
                </a:lnTo>
                <a:lnTo>
                  <a:pt x="4929829" y="3000677"/>
                </a:lnTo>
                <a:lnTo>
                  <a:pt x="4931031" y="2995607"/>
                </a:lnTo>
                <a:lnTo>
                  <a:pt x="4934634" y="2996390"/>
                </a:lnTo>
                <a:lnTo>
                  <a:pt x="4937037" y="2996777"/>
                </a:lnTo>
                <a:lnTo>
                  <a:pt x="4939839" y="2997559"/>
                </a:lnTo>
                <a:lnTo>
                  <a:pt x="4941843" y="2998727"/>
                </a:lnTo>
                <a:lnTo>
                  <a:pt x="4943845" y="3000287"/>
                </a:lnTo>
                <a:lnTo>
                  <a:pt x="4944645" y="3001846"/>
                </a:lnTo>
                <a:lnTo>
                  <a:pt x="4945846" y="3003015"/>
                </a:lnTo>
                <a:lnTo>
                  <a:pt x="4946247" y="3004577"/>
                </a:lnTo>
                <a:lnTo>
                  <a:pt x="4946648" y="3006134"/>
                </a:lnTo>
                <a:lnTo>
                  <a:pt x="4946247" y="3008084"/>
                </a:lnTo>
                <a:lnTo>
                  <a:pt x="4945047" y="3011597"/>
                </a:lnTo>
                <a:lnTo>
                  <a:pt x="4943043" y="3015103"/>
                </a:lnTo>
                <a:lnTo>
                  <a:pt x="4939839" y="3017834"/>
                </a:lnTo>
                <a:lnTo>
                  <a:pt x="4936236" y="3017834"/>
                </a:lnTo>
                <a:lnTo>
                  <a:pt x="4932231" y="3017444"/>
                </a:lnTo>
                <a:lnTo>
                  <a:pt x="4927827" y="3016272"/>
                </a:lnTo>
                <a:lnTo>
                  <a:pt x="4923821" y="3015103"/>
                </a:lnTo>
                <a:lnTo>
                  <a:pt x="4915413" y="3011597"/>
                </a:lnTo>
                <a:lnTo>
                  <a:pt x="4911407" y="3009255"/>
                </a:lnTo>
                <a:lnTo>
                  <a:pt x="4908203" y="3006915"/>
                </a:lnTo>
                <a:lnTo>
                  <a:pt x="4905400" y="3004577"/>
                </a:lnTo>
                <a:lnTo>
                  <a:pt x="4902998" y="3002627"/>
                </a:lnTo>
                <a:lnTo>
                  <a:pt x="4902196" y="3000677"/>
                </a:lnTo>
                <a:lnTo>
                  <a:pt x="4902196" y="2999117"/>
                </a:lnTo>
                <a:lnTo>
                  <a:pt x="4902597" y="2998338"/>
                </a:lnTo>
                <a:lnTo>
                  <a:pt x="4902998" y="2997559"/>
                </a:lnTo>
                <a:lnTo>
                  <a:pt x="4905801" y="2996390"/>
                </a:lnTo>
                <a:close/>
                <a:moveTo>
                  <a:pt x="4833936" y="2973382"/>
                </a:moveTo>
                <a:lnTo>
                  <a:pt x="4837856" y="2974965"/>
                </a:lnTo>
                <a:lnTo>
                  <a:pt x="4841386" y="2976940"/>
                </a:lnTo>
                <a:lnTo>
                  <a:pt x="4844916" y="2978915"/>
                </a:lnTo>
                <a:lnTo>
                  <a:pt x="4848054" y="2980891"/>
                </a:lnTo>
                <a:lnTo>
                  <a:pt x="4850408" y="2983265"/>
                </a:lnTo>
                <a:lnTo>
                  <a:pt x="4852762" y="2985239"/>
                </a:lnTo>
                <a:lnTo>
                  <a:pt x="4856683" y="2990773"/>
                </a:lnTo>
                <a:lnTo>
                  <a:pt x="4859821" y="2996305"/>
                </a:lnTo>
                <a:lnTo>
                  <a:pt x="4862175" y="3002234"/>
                </a:lnTo>
                <a:lnTo>
                  <a:pt x="4863742" y="3008955"/>
                </a:lnTo>
                <a:lnTo>
                  <a:pt x="4864920" y="3015277"/>
                </a:lnTo>
                <a:lnTo>
                  <a:pt x="4865312" y="3021602"/>
                </a:lnTo>
                <a:lnTo>
                  <a:pt x="4865312" y="3028713"/>
                </a:lnTo>
                <a:lnTo>
                  <a:pt x="4865312" y="3042945"/>
                </a:lnTo>
                <a:lnTo>
                  <a:pt x="4865704" y="3056380"/>
                </a:lnTo>
                <a:lnTo>
                  <a:pt x="4866096" y="3062703"/>
                </a:lnTo>
                <a:lnTo>
                  <a:pt x="4867274" y="3068634"/>
                </a:lnTo>
                <a:lnTo>
                  <a:pt x="4862958" y="3064285"/>
                </a:lnTo>
                <a:lnTo>
                  <a:pt x="4859821" y="3059146"/>
                </a:lnTo>
                <a:lnTo>
                  <a:pt x="4857467" y="3053614"/>
                </a:lnTo>
                <a:lnTo>
                  <a:pt x="4855899" y="3048080"/>
                </a:lnTo>
                <a:lnTo>
                  <a:pt x="4854721" y="3042154"/>
                </a:lnTo>
                <a:lnTo>
                  <a:pt x="4854329" y="3035828"/>
                </a:lnTo>
                <a:lnTo>
                  <a:pt x="4853545" y="3022788"/>
                </a:lnTo>
                <a:lnTo>
                  <a:pt x="4852762" y="3015672"/>
                </a:lnTo>
                <a:lnTo>
                  <a:pt x="4852370" y="3009347"/>
                </a:lnTo>
                <a:lnTo>
                  <a:pt x="4851191" y="3002631"/>
                </a:lnTo>
                <a:lnTo>
                  <a:pt x="4849232" y="2996305"/>
                </a:lnTo>
                <a:lnTo>
                  <a:pt x="4846878" y="2990379"/>
                </a:lnTo>
                <a:lnTo>
                  <a:pt x="4844132" y="2984449"/>
                </a:lnTo>
                <a:lnTo>
                  <a:pt x="4839427" y="2978124"/>
                </a:lnTo>
                <a:lnTo>
                  <a:pt x="4837073" y="2975756"/>
                </a:lnTo>
                <a:close/>
                <a:moveTo>
                  <a:pt x="866082" y="2892417"/>
                </a:moveTo>
                <a:lnTo>
                  <a:pt x="871206" y="2894392"/>
                </a:lnTo>
                <a:lnTo>
                  <a:pt x="874754" y="2897156"/>
                </a:lnTo>
                <a:lnTo>
                  <a:pt x="877514" y="2899523"/>
                </a:lnTo>
                <a:lnTo>
                  <a:pt x="879091" y="2901892"/>
                </a:lnTo>
                <a:lnTo>
                  <a:pt x="880668" y="2904261"/>
                </a:lnTo>
                <a:lnTo>
                  <a:pt x="881062" y="2907419"/>
                </a:lnTo>
                <a:lnTo>
                  <a:pt x="881062" y="2910577"/>
                </a:lnTo>
                <a:lnTo>
                  <a:pt x="880668" y="2913341"/>
                </a:lnTo>
                <a:lnTo>
                  <a:pt x="878696" y="2920052"/>
                </a:lnTo>
                <a:lnTo>
                  <a:pt x="876725" y="2927552"/>
                </a:lnTo>
                <a:lnTo>
                  <a:pt x="875149" y="2935053"/>
                </a:lnTo>
                <a:lnTo>
                  <a:pt x="875149" y="2939001"/>
                </a:lnTo>
                <a:lnTo>
                  <a:pt x="875149" y="2943345"/>
                </a:lnTo>
                <a:lnTo>
                  <a:pt x="871601" y="2939001"/>
                </a:lnTo>
                <a:lnTo>
                  <a:pt x="867658" y="2936238"/>
                </a:lnTo>
                <a:lnTo>
                  <a:pt x="864111" y="2934264"/>
                </a:lnTo>
                <a:lnTo>
                  <a:pt x="860563" y="2933869"/>
                </a:lnTo>
                <a:lnTo>
                  <a:pt x="857803" y="2934264"/>
                </a:lnTo>
                <a:lnTo>
                  <a:pt x="854255" y="2935449"/>
                </a:lnTo>
                <a:lnTo>
                  <a:pt x="851101" y="2937422"/>
                </a:lnTo>
                <a:lnTo>
                  <a:pt x="848342" y="2939792"/>
                </a:lnTo>
                <a:lnTo>
                  <a:pt x="845188" y="2942949"/>
                </a:lnTo>
                <a:lnTo>
                  <a:pt x="842429" y="2946502"/>
                </a:lnTo>
                <a:lnTo>
                  <a:pt x="836910" y="2953213"/>
                </a:lnTo>
                <a:lnTo>
                  <a:pt x="832179" y="2960320"/>
                </a:lnTo>
                <a:lnTo>
                  <a:pt x="827843" y="2965846"/>
                </a:lnTo>
                <a:lnTo>
                  <a:pt x="824689" y="2967031"/>
                </a:lnTo>
                <a:lnTo>
                  <a:pt x="823901" y="2967031"/>
                </a:lnTo>
                <a:lnTo>
                  <a:pt x="823506" y="2967031"/>
                </a:lnTo>
                <a:lnTo>
                  <a:pt x="822718" y="2966241"/>
                </a:lnTo>
                <a:lnTo>
                  <a:pt x="822324" y="2965451"/>
                </a:lnTo>
                <a:lnTo>
                  <a:pt x="822324" y="2963477"/>
                </a:lnTo>
                <a:lnTo>
                  <a:pt x="823506" y="2960320"/>
                </a:lnTo>
                <a:lnTo>
                  <a:pt x="824295" y="2956767"/>
                </a:lnTo>
                <a:lnTo>
                  <a:pt x="827843" y="2948870"/>
                </a:lnTo>
                <a:lnTo>
                  <a:pt x="831391" y="2939396"/>
                </a:lnTo>
                <a:lnTo>
                  <a:pt x="832179" y="2934264"/>
                </a:lnTo>
                <a:lnTo>
                  <a:pt x="833362" y="2929922"/>
                </a:lnTo>
                <a:lnTo>
                  <a:pt x="833362" y="2925579"/>
                </a:lnTo>
                <a:lnTo>
                  <a:pt x="832179" y="2921237"/>
                </a:lnTo>
                <a:lnTo>
                  <a:pt x="831391" y="2920052"/>
                </a:lnTo>
                <a:lnTo>
                  <a:pt x="830208" y="2918078"/>
                </a:lnTo>
                <a:lnTo>
                  <a:pt x="829025" y="2916500"/>
                </a:lnTo>
                <a:lnTo>
                  <a:pt x="830996" y="2917288"/>
                </a:lnTo>
                <a:lnTo>
                  <a:pt x="834939" y="2918867"/>
                </a:lnTo>
                <a:lnTo>
                  <a:pt x="838487" y="2920052"/>
                </a:lnTo>
                <a:lnTo>
                  <a:pt x="841246" y="2919262"/>
                </a:lnTo>
                <a:lnTo>
                  <a:pt x="844400" y="2918867"/>
                </a:lnTo>
                <a:lnTo>
                  <a:pt x="847159" y="2917288"/>
                </a:lnTo>
                <a:lnTo>
                  <a:pt x="849919" y="2916104"/>
                </a:lnTo>
                <a:lnTo>
                  <a:pt x="851890" y="2913341"/>
                </a:lnTo>
                <a:lnTo>
                  <a:pt x="855832" y="2908604"/>
                </a:lnTo>
                <a:lnTo>
                  <a:pt x="859774" y="2903077"/>
                </a:lnTo>
                <a:lnTo>
                  <a:pt x="863322" y="2897550"/>
                </a:lnTo>
                <a:close/>
                <a:moveTo>
                  <a:pt x="0" y="2874956"/>
                </a:moveTo>
                <a:lnTo>
                  <a:pt x="48479" y="2897756"/>
                </a:lnTo>
                <a:lnTo>
                  <a:pt x="51238" y="2897756"/>
                </a:lnTo>
                <a:lnTo>
                  <a:pt x="53208" y="2898155"/>
                </a:lnTo>
                <a:lnTo>
                  <a:pt x="55179" y="2898955"/>
                </a:lnTo>
                <a:lnTo>
                  <a:pt x="56361" y="2900156"/>
                </a:lnTo>
                <a:lnTo>
                  <a:pt x="56756" y="2901756"/>
                </a:lnTo>
                <a:lnTo>
                  <a:pt x="57150" y="2903756"/>
                </a:lnTo>
                <a:lnTo>
                  <a:pt x="57150" y="2908156"/>
                </a:lnTo>
                <a:lnTo>
                  <a:pt x="55967" y="2917755"/>
                </a:lnTo>
                <a:lnTo>
                  <a:pt x="55967" y="2922155"/>
                </a:lnTo>
                <a:lnTo>
                  <a:pt x="55967" y="2924555"/>
                </a:lnTo>
                <a:lnTo>
                  <a:pt x="56756" y="2925756"/>
                </a:lnTo>
                <a:lnTo>
                  <a:pt x="49661" y="2925355"/>
                </a:lnTo>
                <a:lnTo>
                  <a:pt x="43355" y="2924555"/>
                </a:lnTo>
                <a:lnTo>
                  <a:pt x="37837" y="2922155"/>
                </a:lnTo>
                <a:lnTo>
                  <a:pt x="32319" y="2920955"/>
                </a:lnTo>
                <a:lnTo>
                  <a:pt x="27984" y="2918156"/>
                </a:lnTo>
                <a:lnTo>
                  <a:pt x="24042" y="2915356"/>
                </a:lnTo>
                <a:lnTo>
                  <a:pt x="20101" y="2912156"/>
                </a:lnTo>
                <a:lnTo>
                  <a:pt x="16948" y="2909356"/>
                </a:lnTo>
                <a:lnTo>
                  <a:pt x="13795" y="2904955"/>
                </a:lnTo>
                <a:lnTo>
                  <a:pt x="11430" y="2901756"/>
                </a:lnTo>
                <a:lnTo>
                  <a:pt x="9065" y="2897756"/>
                </a:lnTo>
                <a:lnTo>
                  <a:pt x="7094" y="2892955"/>
                </a:lnTo>
                <a:lnTo>
                  <a:pt x="3547" y="2883755"/>
                </a:lnTo>
                <a:close/>
                <a:moveTo>
                  <a:pt x="5046912" y="2757483"/>
                </a:moveTo>
                <a:lnTo>
                  <a:pt x="5055332" y="2759494"/>
                </a:lnTo>
                <a:lnTo>
                  <a:pt x="5057739" y="2760699"/>
                </a:lnTo>
                <a:lnTo>
                  <a:pt x="5059343" y="2761503"/>
                </a:lnTo>
                <a:lnTo>
                  <a:pt x="5060146" y="2762712"/>
                </a:lnTo>
                <a:lnTo>
                  <a:pt x="5060948" y="2763917"/>
                </a:lnTo>
                <a:lnTo>
                  <a:pt x="5060146" y="2765126"/>
                </a:lnTo>
                <a:lnTo>
                  <a:pt x="5059746" y="2766734"/>
                </a:lnTo>
                <a:lnTo>
                  <a:pt x="5058141" y="2770352"/>
                </a:lnTo>
                <a:lnTo>
                  <a:pt x="5056135" y="2774778"/>
                </a:lnTo>
                <a:lnTo>
                  <a:pt x="5055733" y="2777188"/>
                </a:lnTo>
                <a:lnTo>
                  <a:pt x="5055332" y="2780005"/>
                </a:lnTo>
                <a:lnTo>
                  <a:pt x="5055332" y="2782819"/>
                </a:lnTo>
                <a:lnTo>
                  <a:pt x="5055733" y="2786036"/>
                </a:lnTo>
                <a:lnTo>
                  <a:pt x="5051321" y="2786840"/>
                </a:lnTo>
                <a:lnTo>
                  <a:pt x="5048114" y="2787645"/>
                </a:lnTo>
                <a:lnTo>
                  <a:pt x="5044906" y="2786840"/>
                </a:lnTo>
                <a:lnTo>
                  <a:pt x="5042899" y="2786441"/>
                </a:lnTo>
                <a:lnTo>
                  <a:pt x="5042098" y="2784831"/>
                </a:lnTo>
                <a:lnTo>
                  <a:pt x="5040895" y="2783222"/>
                </a:lnTo>
                <a:lnTo>
                  <a:pt x="5039292" y="2780406"/>
                </a:lnTo>
                <a:lnTo>
                  <a:pt x="5038089" y="2776788"/>
                </a:lnTo>
                <a:lnTo>
                  <a:pt x="5036885" y="2775582"/>
                </a:lnTo>
                <a:lnTo>
                  <a:pt x="5035280" y="2774375"/>
                </a:lnTo>
                <a:lnTo>
                  <a:pt x="5033276" y="2773570"/>
                </a:lnTo>
                <a:lnTo>
                  <a:pt x="5030869" y="2773170"/>
                </a:lnTo>
                <a:lnTo>
                  <a:pt x="5027260" y="2773570"/>
                </a:lnTo>
                <a:lnTo>
                  <a:pt x="5023250" y="2774778"/>
                </a:lnTo>
                <a:lnTo>
                  <a:pt x="5022847" y="2772365"/>
                </a:lnTo>
                <a:lnTo>
                  <a:pt x="5023250" y="2770755"/>
                </a:lnTo>
                <a:lnTo>
                  <a:pt x="5024051" y="2769147"/>
                </a:lnTo>
                <a:lnTo>
                  <a:pt x="5025655" y="2768342"/>
                </a:lnTo>
                <a:lnTo>
                  <a:pt x="5027260" y="2767134"/>
                </a:lnTo>
                <a:lnTo>
                  <a:pt x="5029265" y="2765929"/>
                </a:lnTo>
                <a:lnTo>
                  <a:pt x="5034078" y="2765126"/>
                </a:lnTo>
                <a:lnTo>
                  <a:pt x="5038489" y="2763917"/>
                </a:lnTo>
                <a:lnTo>
                  <a:pt x="5042498" y="2762712"/>
                </a:lnTo>
                <a:lnTo>
                  <a:pt x="5044506" y="2761907"/>
                </a:lnTo>
                <a:lnTo>
                  <a:pt x="5045709" y="2760699"/>
                </a:lnTo>
                <a:lnTo>
                  <a:pt x="5046511" y="2759091"/>
                </a:lnTo>
                <a:close/>
                <a:moveTo>
                  <a:pt x="5199282" y="2733671"/>
                </a:moveTo>
                <a:lnTo>
                  <a:pt x="5202504" y="2736107"/>
                </a:lnTo>
                <a:lnTo>
                  <a:pt x="5205320" y="2738544"/>
                </a:lnTo>
                <a:lnTo>
                  <a:pt x="5207735" y="2740979"/>
                </a:lnTo>
                <a:lnTo>
                  <a:pt x="5209747" y="2744228"/>
                </a:lnTo>
                <a:lnTo>
                  <a:pt x="5211358" y="2746668"/>
                </a:lnTo>
                <a:lnTo>
                  <a:pt x="5211760" y="2749916"/>
                </a:lnTo>
                <a:lnTo>
                  <a:pt x="5211760" y="2752352"/>
                </a:lnTo>
                <a:lnTo>
                  <a:pt x="5211358" y="2755600"/>
                </a:lnTo>
                <a:lnTo>
                  <a:pt x="5210149" y="2758036"/>
                </a:lnTo>
                <a:lnTo>
                  <a:pt x="5208138" y="2760068"/>
                </a:lnTo>
                <a:lnTo>
                  <a:pt x="5206125" y="2762911"/>
                </a:lnTo>
                <a:lnTo>
                  <a:pt x="5202504" y="2764128"/>
                </a:lnTo>
                <a:lnTo>
                  <a:pt x="5199282" y="2765751"/>
                </a:lnTo>
                <a:lnTo>
                  <a:pt x="5194452" y="2767376"/>
                </a:lnTo>
                <a:lnTo>
                  <a:pt x="5189625" y="2767784"/>
                </a:lnTo>
                <a:lnTo>
                  <a:pt x="5183185" y="2768596"/>
                </a:lnTo>
                <a:lnTo>
                  <a:pt x="5185197" y="2766971"/>
                </a:lnTo>
                <a:lnTo>
                  <a:pt x="5186806" y="2764940"/>
                </a:lnTo>
                <a:lnTo>
                  <a:pt x="5188013" y="2763315"/>
                </a:lnTo>
                <a:lnTo>
                  <a:pt x="5188820" y="2760880"/>
                </a:lnTo>
                <a:lnTo>
                  <a:pt x="5190027" y="2756007"/>
                </a:lnTo>
                <a:lnTo>
                  <a:pt x="5190832" y="2751132"/>
                </a:lnTo>
                <a:lnTo>
                  <a:pt x="5192040" y="2745854"/>
                </a:lnTo>
                <a:lnTo>
                  <a:pt x="5193649" y="2740979"/>
                </a:lnTo>
                <a:lnTo>
                  <a:pt x="5194452" y="2738951"/>
                </a:lnTo>
                <a:lnTo>
                  <a:pt x="5195662" y="2736920"/>
                </a:lnTo>
                <a:lnTo>
                  <a:pt x="5196869" y="2734889"/>
                </a:lnTo>
                <a:close/>
                <a:moveTo>
                  <a:pt x="5126035" y="2733671"/>
                </a:moveTo>
                <a:lnTo>
                  <a:pt x="5133972" y="2734066"/>
                </a:lnTo>
                <a:lnTo>
                  <a:pt x="5140657" y="2735259"/>
                </a:lnTo>
                <a:lnTo>
                  <a:pt x="5144835" y="2736448"/>
                </a:lnTo>
                <a:lnTo>
                  <a:pt x="5146505" y="2737637"/>
                </a:lnTo>
                <a:lnTo>
                  <a:pt x="5147760" y="2739226"/>
                </a:lnTo>
                <a:lnTo>
                  <a:pt x="5148595" y="2740020"/>
                </a:lnTo>
                <a:lnTo>
                  <a:pt x="5149430" y="2741608"/>
                </a:lnTo>
                <a:lnTo>
                  <a:pt x="5149848" y="2745181"/>
                </a:lnTo>
                <a:lnTo>
                  <a:pt x="5149430" y="2748752"/>
                </a:lnTo>
                <a:lnTo>
                  <a:pt x="5148595" y="2752323"/>
                </a:lnTo>
                <a:lnTo>
                  <a:pt x="5146923" y="2756292"/>
                </a:lnTo>
                <a:lnTo>
                  <a:pt x="5144835" y="2760262"/>
                </a:lnTo>
                <a:lnTo>
                  <a:pt x="5140657" y="2768595"/>
                </a:lnTo>
                <a:lnTo>
                  <a:pt x="5138569" y="2772563"/>
                </a:lnTo>
                <a:lnTo>
                  <a:pt x="5136896" y="2776928"/>
                </a:lnTo>
                <a:lnTo>
                  <a:pt x="5135643" y="2780899"/>
                </a:lnTo>
                <a:lnTo>
                  <a:pt x="5135643" y="2784470"/>
                </a:lnTo>
                <a:lnTo>
                  <a:pt x="5131884" y="2781694"/>
                </a:lnTo>
                <a:lnTo>
                  <a:pt x="5129376" y="2779311"/>
                </a:lnTo>
                <a:lnTo>
                  <a:pt x="5127706" y="2776134"/>
                </a:lnTo>
                <a:lnTo>
                  <a:pt x="5127288" y="2773356"/>
                </a:lnTo>
                <a:lnTo>
                  <a:pt x="5127288" y="2770184"/>
                </a:lnTo>
                <a:lnTo>
                  <a:pt x="5128541" y="2766611"/>
                </a:lnTo>
                <a:lnTo>
                  <a:pt x="5130631" y="2760262"/>
                </a:lnTo>
                <a:lnTo>
                  <a:pt x="5132720" y="2753118"/>
                </a:lnTo>
                <a:lnTo>
                  <a:pt x="5133555" y="2750339"/>
                </a:lnTo>
                <a:lnTo>
                  <a:pt x="5133555" y="2746766"/>
                </a:lnTo>
                <a:lnTo>
                  <a:pt x="5133137" y="2743195"/>
                </a:lnTo>
                <a:lnTo>
                  <a:pt x="5131884" y="2740020"/>
                </a:lnTo>
                <a:lnTo>
                  <a:pt x="5129796" y="2736448"/>
                </a:lnTo>
                <a:close/>
                <a:moveTo>
                  <a:pt x="5054202" y="2706683"/>
                </a:moveTo>
                <a:lnTo>
                  <a:pt x="5057376" y="2708286"/>
                </a:lnTo>
                <a:lnTo>
                  <a:pt x="5059360" y="2709884"/>
                </a:lnTo>
                <a:lnTo>
                  <a:pt x="5060155" y="2711888"/>
                </a:lnTo>
                <a:lnTo>
                  <a:pt x="5060948" y="2713888"/>
                </a:lnTo>
                <a:lnTo>
                  <a:pt x="5060155" y="2716291"/>
                </a:lnTo>
                <a:lnTo>
                  <a:pt x="5059758" y="2718693"/>
                </a:lnTo>
                <a:lnTo>
                  <a:pt x="5057774" y="2724297"/>
                </a:lnTo>
                <a:lnTo>
                  <a:pt x="5054597" y="2731104"/>
                </a:lnTo>
                <a:lnTo>
                  <a:pt x="5053805" y="2734706"/>
                </a:lnTo>
                <a:lnTo>
                  <a:pt x="5053407" y="2737910"/>
                </a:lnTo>
                <a:lnTo>
                  <a:pt x="5052614" y="2741512"/>
                </a:lnTo>
                <a:lnTo>
                  <a:pt x="5052614" y="2745115"/>
                </a:lnTo>
                <a:lnTo>
                  <a:pt x="5053805" y="2748717"/>
                </a:lnTo>
                <a:lnTo>
                  <a:pt x="5055390" y="2752721"/>
                </a:lnTo>
                <a:lnTo>
                  <a:pt x="5049834" y="2751118"/>
                </a:lnTo>
                <a:lnTo>
                  <a:pt x="5045866" y="2749118"/>
                </a:lnTo>
                <a:lnTo>
                  <a:pt x="5042692" y="2747117"/>
                </a:lnTo>
                <a:lnTo>
                  <a:pt x="5041103" y="2745115"/>
                </a:lnTo>
                <a:lnTo>
                  <a:pt x="5040311" y="2742711"/>
                </a:lnTo>
                <a:lnTo>
                  <a:pt x="5040707" y="2739509"/>
                </a:lnTo>
                <a:lnTo>
                  <a:pt x="5041103" y="2737109"/>
                </a:lnTo>
                <a:lnTo>
                  <a:pt x="5042692" y="2733505"/>
                </a:lnTo>
                <a:lnTo>
                  <a:pt x="5046264" y="2727498"/>
                </a:lnTo>
                <a:lnTo>
                  <a:pt x="5050232" y="2720295"/>
                </a:lnTo>
                <a:lnTo>
                  <a:pt x="5052216" y="2716691"/>
                </a:lnTo>
                <a:lnTo>
                  <a:pt x="5053407" y="2713888"/>
                </a:lnTo>
                <a:lnTo>
                  <a:pt x="5054202" y="2710286"/>
                </a:lnTo>
                <a:close/>
                <a:moveTo>
                  <a:pt x="5044069" y="2598734"/>
                </a:moveTo>
                <a:lnTo>
                  <a:pt x="5049530" y="2600736"/>
                </a:lnTo>
                <a:lnTo>
                  <a:pt x="5053819" y="2603539"/>
                </a:lnTo>
                <a:lnTo>
                  <a:pt x="5057717" y="2606344"/>
                </a:lnTo>
                <a:lnTo>
                  <a:pt x="5060837" y="2609950"/>
                </a:lnTo>
                <a:lnTo>
                  <a:pt x="5063176" y="2613555"/>
                </a:lnTo>
                <a:lnTo>
                  <a:pt x="5065126" y="2617961"/>
                </a:lnTo>
                <a:lnTo>
                  <a:pt x="5066685" y="2622768"/>
                </a:lnTo>
                <a:lnTo>
                  <a:pt x="5068245" y="2627575"/>
                </a:lnTo>
                <a:lnTo>
                  <a:pt x="5066294" y="2625573"/>
                </a:lnTo>
                <a:lnTo>
                  <a:pt x="5064345" y="2624370"/>
                </a:lnTo>
                <a:lnTo>
                  <a:pt x="5062396" y="2623170"/>
                </a:lnTo>
                <a:lnTo>
                  <a:pt x="5060837" y="2622768"/>
                </a:lnTo>
                <a:lnTo>
                  <a:pt x="5059278" y="2622768"/>
                </a:lnTo>
                <a:lnTo>
                  <a:pt x="5057717" y="2623170"/>
                </a:lnTo>
                <a:lnTo>
                  <a:pt x="5056548" y="2624370"/>
                </a:lnTo>
                <a:lnTo>
                  <a:pt x="5054987" y="2625172"/>
                </a:lnTo>
                <a:lnTo>
                  <a:pt x="5053038" y="2628377"/>
                </a:lnTo>
                <a:lnTo>
                  <a:pt x="5051478" y="2631982"/>
                </a:lnTo>
                <a:lnTo>
                  <a:pt x="5050697" y="2636388"/>
                </a:lnTo>
                <a:lnTo>
                  <a:pt x="5049919" y="2641596"/>
                </a:lnTo>
                <a:lnTo>
                  <a:pt x="5050697" y="2646403"/>
                </a:lnTo>
                <a:lnTo>
                  <a:pt x="5051478" y="2651210"/>
                </a:lnTo>
                <a:lnTo>
                  <a:pt x="5053428" y="2655616"/>
                </a:lnTo>
                <a:lnTo>
                  <a:pt x="5054597" y="2657621"/>
                </a:lnTo>
                <a:lnTo>
                  <a:pt x="5055767" y="2659221"/>
                </a:lnTo>
                <a:lnTo>
                  <a:pt x="5057717" y="2660825"/>
                </a:lnTo>
                <a:lnTo>
                  <a:pt x="5060056" y="2662026"/>
                </a:lnTo>
                <a:lnTo>
                  <a:pt x="5062005" y="2663227"/>
                </a:lnTo>
                <a:lnTo>
                  <a:pt x="5064345" y="2663628"/>
                </a:lnTo>
                <a:lnTo>
                  <a:pt x="5066685" y="2663628"/>
                </a:lnTo>
                <a:lnTo>
                  <a:pt x="5069804" y="2663628"/>
                </a:lnTo>
                <a:lnTo>
                  <a:pt x="5073313" y="2662827"/>
                </a:lnTo>
                <a:lnTo>
                  <a:pt x="5076823" y="2661625"/>
                </a:lnTo>
                <a:lnTo>
                  <a:pt x="5076823" y="2664030"/>
                </a:lnTo>
                <a:lnTo>
                  <a:pt x="5076043" y="2666431"/>
                </a:lnTo>
                <a:lnTo>
                  <a:pt x="5074484" y="2667634"/>
                </a:lnTo>
                <a:lnTo>
                  <a:pt x="5073313" y="2669236"/>
                </a:lnTo>
                <a:lnTo>
                  <a:pt x="5070583" y="2669638"/>
                </a:lnTo>
                <a:lnTo>
                  <a:pt x="5068245" y="2670839"/>
                </a:lnTo>
                <a:lnTo>
                  <a:pt x="5063176" y="2671640"/>
                </a:lnTo>
                <a:lnTo>
                  <a:pt x="5057717" y="2673242"/>
                </a:lnTo>
                <a:lnTo>
                  <a:pt x="5055767" y="2674445"/>
                </a:lnTo>
                <a:lnTo>
                  <a:pt x="5054597" y="2675246"/>
                </a:lnTo>
                <a:lnTo>
                  <a:pt x="5053038" y="2676848"/>
                </a:lnTo>
                <a:lnTo>
                  <a:pt x="5052647" y="2678850"/>
                </a:lnTo>
                <a:lnTo>
                  <a:pt x="5052647" y="2681254"/>
                </a:lnTo>
                <a:lnTo>
                  <a:pt x="5053428" y="2684460"/>
                </a:lnTo>
                <a:lnTo>
                  <a:pt x="5049530" y="2680854"/>
                </a:lnTo>
                <a:lnTo>
                  <a:pt x="5046018" y="2676848"/>
                </a:lnTo>
                <a:lnTo>
                  <a:pt x="5043291" y="2671640"/>
                </a:lnTo>
                <a:lnTo>
                  <a:pt x="5040172" y="2666431"/>
                </a:lnTo>
                <a:lnTo>
                  <a:pt x="5037830" y="2660024"/>
                </a:lnTo>
                <a:lnTo>
                  <a:pt x="5035883" y="2653614"/>
                </a:lnTo>
                <a:lnTo>
                  <a:pt x="5034322" y="2646804"/>
                </a:lnTo>
                <a:lnTo>
                  <a:pt x="5033152" y="2640393"/>
                </a:lnTo>
                <a:lnTo>
                  <a:pt x="5032762" y="2633984"/>
                </a:lnTo>
                <a:lnTo>
                  <a:pt x="5032374" y="2627174"/>
                </a:lnTo>
                <a:lnTo>
                  <a:pt x="5032762" y="2621166"/>
                </a:lnTo>
                <a:lnTo>
                  <a:pt x="5033932" y="2615156"/>
                </a:lnTo>
                <a:lnTo>
                  <a:pt x="5035883" y="2609950"/>
                </a:lnTo>
                <a:lnTo>
                  <a:pt x="5037830" y="2605545"/>
                </a:lnTo>
                <a:lnTo>
                  <a:pt x="5040560" y="2601937"/>
                </a:lnTo>
                <a:lnTo>
                  <a:pt x="5042119" y="2600336"/>
                </a:lnTo>
                <a:close/>
                <a:moveTo>
                  <a:pt x="5002099" y="2452683"/>
                </a:moveTo>
                <a:lnTo>
                  <a:pt x="5004910" y="2453082"/>
                </a:lnTo>
                <a:lnTo>
                  <a:pt x="5007718" y="2454275"/>
                </a:lnTo>
                <a:lnTo>
                  <a:pt x="5009325" y="2455862"/>
                </a:lnTo>
                <a:lnTo>
                  <a:pt x="5010531" y="2457051"/>
                </a:lnTo>
                <a:lnTo>
                  <a:pt x="5011332" y="2459435"/>
                </a:lnTo>
                <a:lnTo>
                  <a:pt x="5011734" y="2461417"/>
                </a:lnTo>
                <a:lnTo>
                  <a:pt x="5011332" y="2463800"/>
                </a:lnTo>
                <a:lnTo>
                  <a:pt x="5010531" y="2466179"/>
                </a:lnTo>
                <a:lnTo>
                  <a:pt x="5009325" y="2470941"/>
                </a:lnTo>
                <a:lnTo>
                  <a:pt x="5006515" y="2475309"/>
                </a:lnTo>
                <a:lnTo>
                  <a:pt x="5004509" y="2478880"/>
                </a:lnTo>
                <a:lnTo>
                  <a:pt x="5002099" y="2480863"/>
                </a:lnTo>
                <a:lnTo>
                  <a:pt x="4977611" y="2481261"/>
                </a:lnTo>
                <a:lnTo>
                  <a:pt x="4976809" y="2477292"/>
                </a:lnTo>
                <a:lnTo>
                  <a:pt x="4976809" y="2474910"/>
                </a:lnTo>
                <a:lnTo>
                  <a:pt x="4977211" y="2472134"/>
                </a:lnTo>
                <a:lnTo>
                  <a:pt x="4978816" y="2470148"/>
                </a:lnTo>
                <a:lnTo>
                  <a:pt x="4980823" y="2469355"/>
                </a:lnTo>
                <a:lnTo>
                  <a:pt x="4983233" y="2467766"/>
                </a:lnTo>
                <a:lnTo>
                  <a:pt x="4988852" y="2466179"/>
                </a:lnTo>
                <a:lnTo>
                  <a:pt x="4994873" y="2464592"/>
                </a:lnTo>
                <a:lnTo>
                  <a:pt x="4997281" y="2463800"/>
                </a:lnTo>
                <a:lnTo>
                  <a:pt x="4999691" y="2462211"/>
                </a:lnTo>
                <a:lnTo>
                  <a:pt x="5000895" y="2460624"/>
                </a:lnTo>
                <a:lnTo>
                  <a:pt x="5002099" y="2458640"/>
                </a:lnTo>
                <a:lnTo>
                  <a:pt x="5002502" y="2456256"/>
                </a:lnTo>
                <a:close/>
                <a:moveTo>
                  <a:pt x="5056185" y="2327274"/>
                </a:moveTo>
                <a:lnTo>
                  <a:pt x="5061023" y="2328461"/>
                </a:lnTo>
                <a:lnTo>
                  <a:pt x="5065053" y="2330050"/>
                </a:lnTo>
                <a:lnTo>
                  <a:pt x="5067877" y="2332034"/>
                </a:lnTo>
                <a:lnTo>
                  <a:pt x="5069893" y="2334814"/>
                </a:lnTo>
                <a:lnTo>
                  <a:pt x="5071504" y="2337989"/>
                </a:lnTo>
                <a:lnTo>
                  <a:pt x="5072715" y="2341562"/>
                </a:lnTo>
                <a:lnTo>
                  <a:pt x="5073520" y="2345133"/>
                </a:lnTo>
                <a:lnTo>
                  <a:pt x="5073923" y="2349100"/>
                </a:lnTo>
                <a:lnTo>
                  <a:pt x="5074731" y="2357436"/>
                </a:lnTo>
                <a:lnTo>
                  <a:pt x="5075536" y="2364976"/>
                </a:lnTo>
                <a:lnTo>
                  <a:pt x="5075939" y="2368945"/>
                </a:lnTo>
                <a:lnTo>
                  <a:pt x="5077552" y="2372518"/>
                </a:lnTo>
                <a:lnTo>
                  <a:pt x="5079165" y="2375690"/>
                </a:lnTo>
                <a:lnTo>
                  <a:pt x="5081585" y="2378073"/>
                </a:lnTo>
                <a:lnTo>
                  <a:pt x="5074731" y="2377280"/>
                </a:lnTo>
                <a:lnTo>
                  <a:pt x="5069085" y="2375690"/>
                </a:lnTo>
                <a:lnTo>
                  <a:pt x="5065053" y="2373309"/>
                </a:lnTo>
                <a:lnTo>
                  <a:pt x="5062232" y="2370929"/>
                </a:lnTo>
                <a:lnTo>
                  <a:pt x="5061023" y="2368151"/>
                </a:lnTo>
                <a:lnTo>
                  <a:pt x="5059814" y="2364976"/>
                </a:lnTo>
                <a:lnTo>
                  <a:pt x="5059814" y="2361402"/>
                </a:lnTo>
                <a:lnTo>
                  <a:pt x="5060216" y="2358230"/>
                </a:lnTo>
                <a:lnTo>
                  <a:pt x="5061827" y="2350688"/>
                </a:lnTo>
                <a:lnTo>
                  <a:pt x="5062232" y="2346322"/>
                </a:lnTo>
                <a:lnTo>
                  <a:pt x="5063039" y="2342353"/>
                </a:lnTo>
                <a:lnTo>
                  <a:pt x="5062232" y="2338385"/>
                </a:lnTo>
                <a:lnTo>
                  <a:pt x="5061424" y="2334814"/>
                </a:lnTo>
                <a:lnTo>
                  <a:pt x="5059814" y="2330845"/>
                </a:lnTo>
                <a:close/>
                <a:moveTo>
                  <a:pt x="5251447" y="2325686"/>
                </a:moveTo>
                <a:lnTo>
                  <a:pt x="5256950" y="2326086"/>
                </a:lnTo>
                <a:lnTo>
                  <a:pt x="5257798" y="2360610"/>
                </a:lnTo>
                <a:lnTo>
                  <a:pt x="5232397" y="2360610"/>
                </a:lnTo>
                <a:lnTo>
                  <a:pt x="5234937" y="2359407"/>
                </a:lnTo>
                <a:lnTo>
                  <a:pt x="5237053" y="2357399"/>
                </a:lnTo>
                <a:lnTo>
                  <a:pt x="5238747" y="2355394"/>
                </a:lnTo>
                <a:lnTo>
                  <a:pt x="5239169" y="2352583"/>
                </a:lnTo>
                <a:lnTo>
                  <a:pt x="5239594" y="2349372"/>
                </a:lnTo>
                <a:lnTo>
                  <a:pt x="5239594" y="2346160"/>
                </a:lnTo>
                <a:lnTo>
                  <a:pt x="5239169" y="2339734"/>
                </a:lnTo>
                <a:lnTo>
                  <a:pt x="5239169" y="2336525"/>
                </a:lnTo>
                <a:lnTo>
                  <a:pt x="5239169" y="2333714"/>
                </a:lnTo>
                <a:lnTo>
                  <a:pt x="5240439" y="2331307"/>
                </a:lnTo>
                <a:lnTo>
                  <a:pt x="5241709" y="2328496"/>
                </a:lnTo>
                <a:lnTo>
                  <a:pt x="5243826" y="2326890"/>
                </a:lnTo>
                <a:lnTo>
                  <a:pt x="5247213" y="2326086"/>
                </a:lnTo>
                <a:close/>
                <a:moveTo>
                  <a:pt x="750830" y="2182806"/>
                </a:moveTo>
                <a:lnTo>
                  <a:pt x="753184" y="2183206"/>
                </a:lnTo>
                <a:lnTo>
                  <a:pt x="754752" y="2184807"/>
                </a:lnTo>
                <a:lnTo>
                  <a:pt x="756713" y="2186809"/>
                </a:lnTo>
                <a:lnTo>
                  <a:pt x="757498" y="2189612"/>
                </a:lnTo>
                <a:lnTo>
                  <a:pt x="760243" y="2195616"/>
                </a:lnTo>
                <a:lnTo>
                  <a:pt x="762204" y="2201621"/>
                </a:lnTo>
                <a:lnTo>
                  <a:pt x="764165" y="2207226"/>
                </a:lnTo>
                <a:lnTo>
                  <a:pt x="764950" y="2209227"/>
                </a:lnTo>
                <a:lnTo>
                  <a:pt x="766519" y="2210429"/>
                </a:lnTo>
                <a:lnTo>
                  <a:pt x="768088" y="2210829"/>
                </a:lnTo>
                <a:lnTo>
                  <a:pt x="770049" y="2210429"/>
                </a:lnTo>
                <a:lnTo>
                  <a:pt x="772402" y="2208828"/>
                </a:lnTo>
                <a:lnTo>
                  <a:pt x="774755" y="2205625"/>
                </a:lnTo>
                <a:lnTo>
                  <a:pt x="777893" y="2206825"/>
                </a:lnTo>
                <a:lnTo>
                  <a:pt x="779070" y="2207226"/>
                </a:lnTo>
                <a:lnTo>
                  <a:pt x="779462" y="2207626"/>
                </a:lnTo>
                <a:lnTo>
                  <a:pt x="779462" y="2208828"/>
                </a:lnTo>
                <a:lnTo>
                  <a:pt x="779462" y="2209227"/>
                </a:lnTo>
                <a:lnTo>
                  <a:pt x="778285" y="2211229"/>
                </a:lnTo>
                <a:lnTo>
                  <a:pt x="777108" y="2213231"/>
                </a:lnTo>
                <a:lnTo>
                  <a:pt x="775540" y="2216434"/>
                </a:lnTo>
                <a:lnTo>
                  <a:pt x="774363" y="2219235"/>
                </a:lnTo>
                <a:lnTo>
                  <a:pt x="774755" y="2220837"/>
                </a:lnTo>
                <a:lnTo>
                  <a:pt x="774755" y="2222839"/>
                </a:lnTo>
                <a:lnTo>
                  <a:pt x="767695" y="2216833"/>
                </a:lnTo>
                <a:lnTo>
                  <a:pt x="764558" y="2214832"/>
                </a:lnTo>
                <a:lnTo>
                  <a:pt x="762204" y="2213631"/>
                </a:lnTo>
                <a:lnTo>
                  <a:pt x="761420" y="2213631"/>
                </a:lnTo>
                <a:lnTo>
                  <a:pt x="760636" y="2213631"/>
                </a:lnTo>
                <a:lnTo>
                  <a:pt x="760243" y="2214832"/>
                </a:lnTo>
                <a:lnTo>
                  <a:pt x="759459" y="2216434"/>
                </a:lnTo>
                <a:lnTo>
                  <a:pt x="759067" y="2220837"/>
                </a:lnTo>
                <a:lnTo>
                  <a:pt x="759459" y="2228443"/>
                </a:lnTo>
                <a:lnTo>
                  <a:pt x="757106" y="2228844"/>
                </a:lnTo>
                <a:lnTo>
                  <a:pt x="755145" y="2228443"/>
                </a:lnTo>
                <a:lnTo>
                  <a:pt x="753184" y="2226842"/>
                </a:lnTo>
                <a:lnTo>
                  <a:pt x="751223" y="2224841"/>
                </a:lnTo>
                <a:lnTo>
                  <a:pt x="749654" y="2222438"/>
                </a:lnTo>
                <a:lnTo>
                  <a:pt x="748477" y="2219235"/>
                </a:lnTo>
                <a:lnTo>
                  <a:pt x="747693" y="2215633"/>
                </a:lnTo>
                <a:lnTo>
                  <a:pt x="746516" y="2212430"/>
                </a:lnTo>
                <a:lnTo>
                  <a:pt x="746124" y="2204023"/>
                </a:lnTo>
                <a:lnTo>
                  <a:pt x="746124" y="2196017"/>
                </a:lnTo>
                <a:lnTo>
                  <a:pt x="747300" y="2192014"/>
                </a:lnTo>
                <a:lnTo>
                  <a:pt x="748085" y="2188410"/>
                </a:lnTo>
                <a:lnTo>
                  <a:pt x="749261" y="2185608"/>
                </a:lnTo>
                <a:close/>
                <a:moveTo>
                  <a:pt x="891662" y="2011356"/>
                </a:moveTo>
                <a:lnTo>
                  <a:pt x="893582" y="2013783"/>
                </a:lnTo>
                <a:lnTo>
                  <a:pt x="895119" y="2017018"/>
                </a:lnTo>
                <a:lnTo>
                  <a:pt x="896271" y="2020658"/>
                </a:lnTo>
                <a:lnTo>
                  <a:pt x="896271" y="2024298"/>
                </a:lnTo>
                <a:lnTo>
                  <a:pt x="896271" y="2027534"/>
                </a:lnTo>
                <a:lnTo>
                  <a:pt x="896271" y="2031985"/>
                </a:lnTo>
                <a:lnTo>
                  <a:pt x="894735" y="2040072"/>
                </a:lnTo>
                <a:lnTo>
                  <a:pt x="893582" y="2048565"/>
                </a:lnTo>
                <a:lnTo>
                  <a:pt x="893582" y="2053420"/>
                </a:lnTo>
                <a:lnTo>
                  <a:pt x="893582" y="2057868"/>
                </a:lnTo>
                <a:lnTo>
                  <a:pt x="894735" y="2061913"/>
                </a:lnTo>
                <a:lnTo>
                  <a:pt x="895887" y="2066767"/>
                </a:lnTo>
                <a:lnTo>
                  <a:pt x="897807" y="2070812"/>
                </a:lnTo>
                <a:lnTo>
                  <a:pt x="900112" y="2074856"/>
                </a:lnTo>
                <a:lnTo>
                  <a:pt x="896655" y="2074451"/>
                </a:lnTo>
                <a:lnTo>
                  <a:pt x="893582" y="2073238"/>
                </a:lnTo>
                <a:lnTo>
                  <a:pt x="891278" y="2071621"/>
                </a:lnTo>
                <a:lnTo>
                  <a:pt x="888973" y="2069598"/>
                </a:lnTo>
                <a:lnTo>
                  <a:pt x="887053" y="2067171"/>
                </a:lnTo>
                <a:lnTo>
                  <a:pt x="885517" y="2063935"/>
                </a:lnTo>
                <a:lnTo>
                  <a:pt x="884364" y="2061104"/>
                </a:lnTo>
                <a:lnTo>
                  <a:pt x="883212" y="2057868"/>
                </a:lnTo>
                <a:lnTo>
                  <a:pt x="881676" y="2050183"/>
                </a:lnTo>
                <a:lnTo>
                  <a:pt x="880140" y="2041690"/>
                </a:lnTo>
                <a:lnTo>
                  <a:pt x="878219" y="2032387"/>
                </a:lnTo>
                <a:lnTo>
                  <a:pt x="876299" y="2023085"/>
                </a:lnTo>
                <a:lnTo>
                  <a:pt x="880524" y="2023085"/>
                </a:lnTo>
                <a:lnTo>
                  <a:pt x="883980" y="2023085"/>
                </a:lnTo>
                <a:lnTo>
                  <a:pt x="886285" y="2022276"/>
                </a:lnTo>
                <a:lnTo>
                  <a:pt x="888589" y="2020658"/>
                </a:lnTo>
                <a:lnTo>
                  <a:pt x="889742" y="2018636"/>
                </a:lnTo>
                <a:lnTo>
                  <a:pt x="890894" y="2016613"/>
                </a:lnTo>
                <a:close/>
                <a:moveTo>
                  <a:pt x="5286365" y="1649655"/>
                </a:moveTo>
                <a:lnTo>
                  <a:pt x="5286365" y="1740405"/>
                </a:lnTo>
                <a:lnTo>
                  <a:pt x="5285232" y="1734742"/>
                </a:lnTo>
                <a:lnTo>
                  <a:pt x="5284440" y="1727204"/>
                </a:lnTo>
                <a:lnTo>
                  <a:pt x="5284044" y="1719265"/>
                </a:lnTo>
                <a:lnTo>
                  <a:pt x="5283250" y="1702994"/>
                </a:lnTo>
                <a:lnTo>
                  <a:pt x="5283250" y="1687114"/>
                </a:lnTo>
                <a:lnTo>
                  <a:pt x="5284440" y="1670845"/>
                </a:lnTo>
                <a:close/>
                <a:moveTo>
                  <a:pt x="816370" y="1482727"/>
                </a:moveTo>
                <a:lnTo>
                  <a:pt x="817957" y="1483128"/>
                </a:lnTo>
                <a:lnTo>
                  <a:pt x="819942" y="1483527"/>
                </a:lnTo>
                <a:lnTo>
                  <a:pt x="821133" y="1484328"/>
                </a:lnTo>
                <a:lnTo>
                  <a:pt x="821926" y="1485129"/>
                </a:lnTo>
                <a:lnTo>
                  <a:pt x="822720" y="1486332"/>
                </a:lnTo>
                <a:lnTo>
                  <a:pt x="822720" y="1487532"/>
                </a:lnTo>
                <a:lnTo>
                  <a:pt x="821926" y="1490736"/>
                </a:lnTo>
                <a:lnTo>
                  <a:pt x="821133" y="1494739"/>
                </a:lnTo>
                <a:lnTo>
                  <a:pt x="819148" y="1498743"/>
                </a:lnTo>
                <a:lnTo>
                  <a:pt x="814386" y="1509152"/>
                </a:lnTo>
                <a:lnTo>
                  <a:pt x="809623" y="1519564"/>
                </a:lnTo>
                <a:lnTo>
                  <a:pt x="807639" y="1525169"/>
                </a:lnTo>
                <a:lnTo>
                  <a:pt x="805654" y="1530773"/>
                </a:lnTo>
                <a:lnTo>
                  <a:pt x="804860" y="1536373"/>
                </a:lnTo>
                <a:lnTo>
                  <a:pt x="804860" y="1541979"/>
                </a:lnTo>
                <a:lnTo>
                  <a:pt x="808036" y="1541581"/>
                </a:lnTo>
                <a:lnTo>
                  <a:pt x="810417" y="1540378"/>
                </a:lnTo>
                <a:lnTo>
                  <a:pt x="812401" y="1539180"/>
                </a:lnTo>
                <a:lnTo>
                  <a:pt x="814386" y="1538379"/>
                </a:lnTo>
                <a:lnTo>
                  <a:pt x="817561" y="1535973"/>
                </a:lnTo>
                <a:lnTo>
                  <a:pt x="819942" y="1532373"/>
                </a:lnTo>
                <a:lnTo>
                  <a:pt x="823911" y="1525169"/>
                </a:lnTo>
                <a:lnTo>
                  <a:pt x="825895" y="1521566"/>
                </a:lnTo>
                <a:lnTo>
                  <a:pt x="828673" y="1518761"/>
                </a:lnTo>
                <a:lnTo>
                  <a:pt x="831451" y="1520765"/>
                </a:lnTo>
                <a:lnTo>
                  <a:pt x="833039" y="1522766"/>
                </a:lnTo>
                <a:lnTo>
                  <a:pt x="833436" y="1524767"/>
                </a:lnTo>
                <a:lnTo>
                  <a:pt x="833436" y="1527172"/>
                </a:lnTo>
                <a:lnTo>
                  <a:pt x="832245" y="1529568"/>
                </a:lnTo>
                <a:lnTo>
                  <a:pt x="830658" y="1532373"/>
                </a:lnTo>
                <a:lnTo>
                  <a:pt x="826689" y="1538379"/>
                </a:lnTo>
                <a:lnTo>
                  <a:pt x="821926" y="1544782"/>
                </a:lnTo>
                <a:lnTo>
                  <a:pt x="819942" y="1548388"/>
                </a:lnTo>
                <a:lnTo>
                  <a:pt x="818354" y="1552390"/>
                </a:lnTo>
                <a:lnTo>
                  <a:pt x="817957" y="1556395"/>
                </a:lnTo>
                <a:lnTo>
                  <a:pt x="817957" y="1560797"/>
                </a:lnTo>
                <a:lnTo>
                  <a:pt x="819148" y="1565202"/>
                </a:lnTo>
                <a:lnTo>
                  <a:pt x="821529" y="1570411"/>
                </a:lnTo>
                <a:lnTo>
                  <a:pt x="821529" y="1572410"/>
                </a:lnTo>
                <a:lnTo>
                  <a:pt x="821529" y="1572808"/>
                </a:lnTo>
                <a:lnTo>
                  <a:pt x="821133" y="1573210"/>
                </a:lnTo>
                <a:lnTo>
                  <a:pt x="819942" y="1572808"/>
                </a:lnTo>
                <a:lnTo>
                  <a:pt x="818354" y="1570808"/>
                </a:lnTo>
                <a:lnTo>
                  <a:pt x="814386" y="1564801"/>
                </a:lnTo>
                <a:lnTo>
                  <a:pt x="808432" y="1555996"/>
                </a:lnTo>
                <a:lnTo>
                  <a:pt x="802082" y="1545985"/>
                </a:lnTo>
                <a:lnTo>
                  <a:pt x="794939" y="1536775"/>
                </a:lnTo>
                <a:lnTo>
                  <a:pt x="791367" y="1532770"/>
                </a:lnTo>
                <a:lnTo>
                  <a:pt x="787795" y="1529167"/>
                </a:lnTo>
                <a:lnTo>
                  <a:pt x="784620" y="1526369"/>
                </a:lnTo>
                <a:lnTo>
                  <a:pt x="781048" y="1524767"/>
                </a:lnTo>
                <a:lnTo>
                  <a:pt x="786604" y="1521566"/>
                </a:lnTo>
                <a:lnTo>
                  <a:pt x="792954" y="1517561"/>
                </a:lnTo>
                <a:lnTo>
                  <a:pt x="799304" y="1511956"/>
                </a:lnTo>
                <a:lnTo>
                  <a:pt x="804860" y="1505950"/>
                </a:lnTo>
                <a:lnTo>
                  <a:pt x="806845" y="1502746"/>
                </a:lnTo>
                <a:lnTo>
                  <a:pt x="808432" y="1499944"/>
                </a:lnTo>
                <a:lnTo>
                  <a:pt x="810020" y="1496742"/>
                </a:lnTo>
                <a:lnTo>
                  <a:pt x="810417" y="1494339"/>
                </a:lnTo>
                <a:lnTo>
                  <a:pt x="810020" y="1491135"/>
                </a:lnTo>
                <a:lnTo>
                  <a:pt x="808829" y="1488733"/>
                </a:lnTo>
                <a:lnTo>
                  <a:pt x="806845" y="1486332"/>
                </a:lnTo>
                <a:lnTo>
                  <a:pt x="804067" y="1484328"/>
                </a:lnTo>
                <a:lnTo>
                  <a:pt x="811211" y="1483128"/>
                </a:lnTo>
                <a:close/>
                <a:moveTo>
                  <a:pt x="878035" y="1460502"/>
                </a:moveTo>
                <a:lnTo>
                  <a:pt x="881756" y="1460502"/>
                </a:lnTo>
                <a:lnTo>
                  <a:pt x="884360" y="1460883"/>
                </a:lnTo>
                <a:lnTo>
                  <a:pt x="886965" y="1462027"/>
                </a:lnTo>
                <a:lnTo>
                  <a:pt x="888825" y="1463552"/>
                </a:lnTo>
                <a:lnTo>
                  <a:pt x="890313" y="1465455"/>
                </a:lnTo>
                <a:lnTo>
                  <a:pt x="891058" y="1467359"/>
                </a:lnTo>
                <a:lnTo>
                  <a:pt x="891430" y="1469646"/>
                </a:lnTo>
                <a:lnTo>
                  <a:pt x="892174" y="1471933"/>
                </a:lnTo>
                <a:lnTo>
                  <a:pt x="892174" y="1477646"/>
                </a:lnTo>
                <a:lnTo>
                  <a:pt x="891430" y="1482981"/>
                </a:lnTo>
                <a:lnTo>
                  <a:pt x="891430" y="1489076"/>
                </a:lnTo>
                <a:lnTo>
                  <a:pt x="886221" y="1487552"/>
                </a:lnTo>
                <a:lnTo>
                  <a:pt x="882128" y="1484885"/>
                </a:lnTo>
                <a:lnTo>
                  <a:pt x="878407" y="1482220"/>
                </a:lnTo>
                <a:lnTo>
                  <a:pt x="875430" y="1478790"/>
                </a:lnTo>
                <a:lnTo>
                  <a:pt x="873198" y="1474979"/>
                </a:lnTo>
                <a:lnTo>
                  <a:pt x="871337" y="1471170"/>
                </a:lnTo>
                <a:lnTo>
                  <a:pt x="869849" y="1466217"/>
                </a:lnTo>
                <a:lnTo>
                  <a:pt x="868361" y="1462027"/>
                </a:lnTo>
                <a:lnTo>
                  <a:pt x="873570" y="1460883"/>
                </a:lnTo>
                <a:close/>
                <a:moveTo>
                  <a:pt x="829755" y="1373190"/>
                </a:moveTo>
                <a:lnTo>
                  <a:pt x="835684" y="1373594"/>
                </a:lnTo>
                <a:lnTo>
                  <a:pt x="841217" y="1374806"/>
                </a:lnTo>
                <a:lnTo>
                  <a:pt x="847146" y="1375615"/>
                </a:lnTo>
                <a:lnTo>
                  <a:pt x="859795" y="1379251"/>
                </a:lnTo>
                <a:lnTo>
                  <a:pt x="872443" y="1382888"/>
                </a:lnTo>
                <a:lnTo>
                  <a:pt x="885881" y="1386120"/>
                </a:lnTo>
                <a:lnTo>
                  <a:pt x="892206" y="1386929"/>
                </a:lnTo>
                <a:lnTo>
                  <a:pt x="899320" y="1387736"/>
                </a:lnTo>
                <a:lnTo>
                  <a:pt x="898925" y="1390161"/>
                </a:lnTo>
                <a:lnTo>
                  <a:pt x="898925" y="1392181"/>
                </a:lnTo>
                <a:lnTo>
                  <a:pt x="899320" y="1397841"/>
                </a:lnTo>
                <a:lnTo>
                  <a:pt x="899715" y="1403498"/>
                </a:lnTo>
                <a:lnTo>
                  <a:pt x="900111" y="1408346"/>
                </a:lnTo>
                <a:lnTo>
                  <a:pt x="900111" y="1411174"/>
                </a:lnTo>
                <a:lnTo>
                  <a:pt x="899715" y="1413195"/>
                </a:lnTo>
                <a:lnTo>
                  <a:pt x="898925" y="1414811"/>
                </a:lnTo>
                <a:lnTo>
                  <a:pt x="897344" y="1416024"/>
                </a:lnTo>
                <a:lnTo>
                  <a:pt x="894577" y="1417236"/>
                </a:lnTo>
                <a:lnTo>
                  <a:pt x="891810" y="1417640"/>
                </a:lnTo>
                <a:lnTo>
                  <a:pt x="888253" y="1417640"/>
                </a:lnTo>
                <a:lnTo>
                  <a:pt x="883905" y="1416833"/>
                </a:lnTo>
                <a:lnTo>
                  <a:pt x="884696" y="1410367"/>
                </a:lnTo>
                <a:lnTo>
                  <a:pt x="884696" y="1405517"/>
                </a:lnTo>
                <a:lnTo>
                  <a:pt x="883115" y="1400264"/>
                </a:lnTo>
                <a:lnTo>
                  <a:pt x="881138" y="1396222"/>
                </a:lnTo>
                <a:lnTo>
                  <a:pt x="878372" y="1392990"/>
                </a:lnTo>
                <a:lnTo>
                  <a:pt x="874814" y="1390161"/>
                </a:lnTo>
                <a:lnTo>
                  <a:pt x="870862" y="1388140"/>
                </a:lnTo>
                <a:lnTo>
                  <a:pt x="866119" y="1386120"/>
                </a:lnTo>
                <a:lnTo>
                  <a:pt x="861376" y="1384908"/>
                </a:lnTo>
                <a:lnTo>
                  <a:pt x="856237" y="1384504"/>
                </a:lnTo>
                <a:lnTo>
                  <a:pt x="850704" y="1384908"/>
                </a:lnTo>
                <a:lnTo>
                  <a:pt x="845961" y="1385313"/>
                </a:lnTo>
                <a:lnTo>
                  <a:pt x="840822" y="1386524"/>
                </a:lnTo>
                <a:lnTo>
                  <a:pt x="835684" y="1388545"/>
                </a:lnTo>
                <a:lnTo>
                  <a:pt x="831336" y="1390970"/>
                </a:lnTo>
                <a:lnTo>
                  <a:pt x="827779" y="1393799"/>
                </a:lnTo>
                <a:lnTo>
                  <a:pt x="824617" y="1392181"/>
                </a:lnTo>
                <a:lnTo>
                  <a:pt x="822245" y="1390161"/>
                </a:lnTo>
                <a:lnTo>
                  <a:pt x="818293" y="1386120"/>
                </a:lnTo>
                <a:lnTo>
                  <a:pt x="815921" y="1384101"/>
                </a:lnTo>
                <a:lnTo>
                  <a:pt x="812759" y="1382888"/>
                </a:lnTo>
                <a:lnTo>
                  <a:pt x="808806" y="1382079"/>
                </a:lnTo>
                <a:lnTo>
                  <a:pt x="803273" y="1382483"/>
                </a:lnTo>
                <a:lnTo>
                  <a:pt x="808411" y="1378847"/>
                </a:lnTo>
                <a:lnTo>
                  <a:pt x="813945" y="1376423"/>
                </a:lnTo>
                <a:lnTo>
                  <a:pt x="818688" y="1374806"/>
                </a:lnTo>
                <a:lnTo>
                  <a:pt x="824221" y="1373594"/>
                </a:lnTo>
                <a:close/>
                <a:moveTo>
                  <a:pt x="792536" y="1200150"/>
                </a:moveTo>
                <a:lnTo>
                  <a:pt x="797641" y="1202128"/>
                </a:lnTo>
                <a:lnTo>
                  <a:pt x="801568" y="1205686"/>
                </a:lnTo>
                <a:lnTo>
                  <a:pt x="804710" y="1209243"/>
                </a:lnTo>
                <a:lnTo>
                  <a:pt x="806673" y="1213198"/>
                </a:lnTo>
                <a:lnTo>
                  <a:pt x="807066" y="1215173"/>
                </a:lnTo>
                <a:lnTo>
                  <a:pt x="807459" y="1217150"/>
                </a:lnTo>
                <a:lnTo>
                  <a:pt x="807459" y="1219129"/>
                </a:lnTo>
                <a:lnTo>
                  <a:pt x="807066" y="1221106"/>
                </a:lnTo>
                <a:lnTo>
                  <a:pt x="806281" y="1223079"/>
                </a:lnTo>
                <a:lnTo>
                  <a:pt x="804710" y="1224663"/>
                </a:lnTo>
                <a:lnTo>
                  <a:pt x="803139" y="1226640"/>
                </a:lnTo>
                <a:lnTo>
                  <a:pt x="801176" y="1228220"/>
                </a:lnTo>
                <a:lnTo>
                  <a:pt x="806673" y="1226640"/>
                </a:lnTo>
                <a:lnTo>
                  <a:pt x="810993" y="1225847"/>
                </a:lnTo>
                <a:lnTo>
                  <a:pt x="814920" y="1225847"/>
                </a:lnTo>
                <a:lnTo>
                  <a:pt x="818062" y="1226640"/>
                </a:lnTo>
                <a:lnTo>
                  <a:pt x="821203" y="1228220"/>
                </a:lnTo>
                <a:lnTo>
                  <a:pt x="823560" y="1230591"/>
                </a:lnTo>
                <a:lnTo>
                  <a:pt x="825523" y="1233359"/>
                </a:lnTo>
                <a:lnTo>
                  <a:pt x="827487" y="1236125"/>
                </a:lnTo>
                <a:lnTo>
                  <a:pt x="831414" y="1243638"/>
                </a:lnTo>
                <a:lnTo>
                  <a:pt x="835341" y="1252337"/>
                </a:lnTo>
                <a:lnTo>
                  <a:pt x="838482" y="1256288"/>
                </a:lnTo>
                <a:lnTo>
                  <a:pt x="841231" y="1260243"/>
                </a:lnTo>
                <a:lnTo>
                  <a:pt x="844765" y="1264196"/>
                </a:lnTo>
                <a:lnTo>
                  <a:pt x="849478" y="1267753"/>
                </a:lnTo>
                <a:lnTo>
                  <a:pt x="809422" y="1267753"/>
                </a:lnTo>
                <a:lnTo>
                  <a:pt x="809422" y="1290683"/>
                </a:lnTo>
                <a:lnTo>
                  <a:pt x="814135" y="1291079"/>
                </a:lnTo>
                <a:lnTo>
                  <a:pt x="818454" y="1291079"/>
                </a:lnTo>
                <a:lnTo>
                  <a:pt x="823167" y="1290683"/>
                </a:lnTo>
                <a:lnTo>
                  <a:pt x="827487" y="1290287"/>
                </a:lnTo>
                <a:lnTo>
                  <a:pt x="835733" y="1287519"/>
                </a:lnTo>
                <a:lnTo>
                  <a:pt x="843980" y="1285149"/>
                </a:lnTo>
                <a:lnTo>
                  <a:pt x="850656" y="1282777"/>
                </a:lnTo>
                <a:lnTo>
                  <a:pt x="853797" y="1281589"/>
                </a:lnTo>
                <a:lnTo>
                  <a:pt x="856939" y="1281194"/>
                </a:lnTo>
                <a:lnTo>
                  <a:pt x="859295" y="1281194"/>
                </a:lnTo>
                <a:lnTo>
                  <a:pt x="861651" y="1281589"/>
                </a:lnTo>
                <a:lnTo>
                  <a:pt x="863615" y="1282777"/>
                </a:lnTo>
                <a:lnTo>
                  <a:pt x="865186" y="1284753"/>
                </a:lnTo>
                <a:lnTo>
                  <a:pt x="863615" y="1287519"/>
                </a:lnTo>
                <a:lnTo>
                  <a:pt x="861651" y="1290287"/>
                </a:lnTo>
                <a:lnTo>
                  <a:pt x="859688" y="1292262"/>
                </a:lnTo>
                <a:lnTo>
                  <a:pt x="856939" y="1293055"/>
                </a:lnTo>
                <a:lnTo>
                  <a:pt x="853797" y="1294241"/>
                </a:lnTo>
                <a:lnTo>
                  <a:pt x="850656" y="1294636"/>
                </a:lnTo>
                <a:lnTo>
                  <a:pt x="843195" y="1294636"/>
                </a:lnTo>
                <a:lnTo>
                  <a:pt x="835341" y="1294636"/>
                </a:lnTo>
                <a:lnTo>
                  <a:pt x="831021" y="1294636"/>
                </a:lnTo>
                <a:lnTo>
                  <a:pt x="827094" y="1295030"/>
                </a:lnTo>
                <a:lnTo>
                  <a:pt x="822381" y="1296217"/>
                </a:lnTo>
                <a:lnTo>
                  <a:pt x="818062" y="1297008"/>
                </a:lnTo>
                <a:lnTo>
                  <a:pt x="814135" y="1299380"/>
                </a:lnTo>
                <a:lnTo>
                  <a:pt x="810208" y="1301754"/>
                </a:lnTo>
                <a:lnTo>
                  <a:pt x="810600" y="1298589"/>
                </a:lnTo>
                <a:lnTo>
                  <a:pt x="810208" y="1296217"/>
                </a:lnTo>
                <a:lnTo>
                  <a:pt x="808637" y="1294241"/>
                </a:lnTo>
                <a:lnTo>
                  <a:pt x="806673" y="1292659"/>
                </a:lnTo>
                <a:lnTo>
                  <a:pt x="804317" y="1291868"/>
                </a:lnTo>
                <a:lnTo>
                  <a:pt x="801176" y="1291079"/>
                </a:lnTo>
                <a:lnTo>
                  <a:pt x="794107" y="1290683"/>
                </a:lnTo>
                <a:lnTo>
                  <a:pt x="796856" y="1284357"/>
                </a:lnTo>
                <a:lnTo>
                  <a:pt x="798819" y="1278823"/>
                </a:lnTo>
                <a:lnTo>
                  <a:pt x="799605" y="1273287"/>
                </a:lnTo>
                <a:lnTo>
                  <a:pt x="799605" y="1267753"/>
                </a:lnTo>
                <a:lnTo>
                  <a:pt x="799605" y="1262612"/>
                </a:lnTo>
                <a:lnTo>
                  <a:pt x="798819" y="1258265"/>
                </a:lnTo>
                <a:lnTo>
                  <a:pt x="796071" y="1248382"/>
                </a:lnTo>
                <a:lnTo>
                  <a:pt x="793322" y="1238104"/>
                </a:lnTo>
                <a:lnTo>
                  <a:pt x="792144" y="1233359"/>
                </a:lnTo>
                <a:lnTo>
                  <a:pt x="791358" y="1227823"/>
                </a:lnTo>
                <a:lnTo>
                  <a:pt x="790573" y="1221106"/>
                </a:lnTo>
                <a:lnTo>
                  <a:pt x="790573" y="1214777"/>
                </a:lnTo>
                <a:lnTo>
                  <a:pt x="791358" y="1207662"/>
                </a:lnTo>
                <a:close/>
                <a:moveTo>
                  <a:pt x="485204" y="1030289"/>
                </a:moveTo>
                <a:lnTo>
                  <a:pt x="487646" y="1031504"/>
                </a:lnTo>
                <a:lnTo>
                  <a:pt x="489274" y="1033928"/>
                </a:lnTo>
                <a:lnTo>
                  <a:pt x="490496" y="1035137"/>
                </a:lnTo>
                <a:lnTo>
                  <a:pt x="491717" y="1037159"/>
                </a:lnTo>
                <a:lnTo>
                  <a:pt x="492124" y="1039987"/>
                </a:lnTo>
                <a:lnTo>
                  <a:pt x="492124" y="1042008"/>
                </a:lnTo>
                <a:lnTo>
                  <a:pt x="491717" y="1044431"/>
                </a:lnTo>
                <a:lnTo>
                  <a:pt x="491310" y="1046856"/>
                </a:lnTo>
                <a:lnTo>
                  <a:pt x="489274" y="1052111"/>
                </a:lnTo>
                <a:lnTo>
                  <a:pt x="485611" y="1056556"/>
                </a:lnTo>
                <a:lnTo>
                  <a:pt x="481540" y="1061811"/>
                </a:lnTo>
                <a:lnTo>
                  <a:pt x="476656" y="1065851"/>
                </a:lnTo>
                <a:lnTo>
                  <a:pt x="471771" y="1069485"/>
                </a:lnTo>
                <a:lnTo>
                  <a:pt x="466480" y="1072719"/>
                </a:lnTo>
                <a:lnTo>
                  <a:pt x="461188" y="1073931"/>
                </a:lnTo>
                <a:lnTo>
                  <a:pt x="458746" y="1074738"/>
                </a:lnTo>
                <a:lnTo>
                  <a:pt x="456710" y="1074738"/>
                </a:lnTo>
                <a:lnTo>
                  <a:pt x="454268" y="1073931"/>
                </a:lnTo>
                <a:lnTo>
                  <a:pt x="452233" y="1073526"/>
                </a:lnTo>
                <a:lnTo>
                  <a:pt x="450605" y="1072719"/>
                </a:lnTo>
                <a:lnTo>
                  <a:pt x="448569" y="1070697"/>
                </a:lnTo>
                <a:lnTo>
                  <a:pt x="447348" y="1068678"/>
                </a:lnTo>
                <a:lnTo>
                  <a:pt x="445720" y="1065851"/>
                </a:lnTo>
                <a:lnTo>
                  <a:pt x="444906" y="1063019"/>
                </a:lnTo>
                <a:lnTo>
                  <a:pt x="444499" y="1059386"/>
                </a:lnTo>
                <a:lnTo>
                  <a:pt x="451419" y="1061002"/>
                </a:lnTo>
                <a:lnTo>
                  <a:pt x="457931" y="1061403"/>
                </a:lnTo>
                <a:lnTo>
                  <a:pt x="462816" y="1061403"/>
                </a:lnTo>
                <a:lnTo>
                  <a:pt x="466480" y="1060195"/>
                </a:lnTo>
                <a:lnTo>
                  <a:pt x="470143" y="1059386"/>
                </a:lnTo>
                <a:lnTo>
                  <a:pt x="472585" y="1057363"/>
                </a:lnTo>
                <a:lnTo>
                  <a:pt x="474213" y="1055345"/>
                </a:lnTo>
                <a:lnTo>
                  <a:pt x="475842" y="1052515"/>
                </a:lnTo>
                <a:lnTo>
                  <a:pt x="476656" y="1049685"/>
                </a:lnTo>
                <a:lnTo>
                  <a:pt x="477877" y="1046856"/>
                </a:lnTo>
                <a:lnTo>
                  <a:pt x="479505" y="1040796"/>
                </a:lnTo>
                <a:lnTo>
                  <a:pt x="480319" y="1037968"/>
                </a:lnTo>
                <a:lnTo>
                  <a:pt x="481540" y="1035137"/>
                </a:lnTo>
                <a:lnTo>
                  <a:pt x="483169" y="1032714"/>
                </a:lnTo>
                <a:close/>
                <a:moveTo>
                  <a:pt x="868361" y="900118"/>
                </a:moveTo>
                <a:lnTo>
                  <a:pt x="876492" y="901286"/>
                </a:lnTo>
                <a:lnTo>
                  <a:pt x="883074" y="902067"/>
                </a:lnTo>
                <a:lnTo>
                  <a:pt x="889269" y="903625"/>
                </a:lnTo>
                <a:lnTo>
                  <a:pt x="893916" y="905574"/>
                </a:lnTo>
                <a:lnTo>
                  <a:pt x="898562" y="907523"/>
                </a:lnTo>
                <a:lnTo>
                  <a:pt x="902434" y="909475"/>
                </a:lnTo>
                <a:lnTo>
                  <a:pt x="905144" y="912204"/>
                </a:lnTo>
                <a:lnTo>
                  <a:pt x="907855" y="914543"/>
                </a:lnTo>
                <a:lnTo>
                  <a:pt x="909791" y="917661"/>
                </a:lnTo>
                <a:lnTo>
                  <a:pt x="910952" y="920394"/>
                </a:lnTo>
                <a:lnTo>
                  <a:pt x="912114" y="923901"/>
                </a:lnTo>
                <a:lnTo>
                  <a:pt x="912888" y="927410"/>
                </a:lnTo>
                <a:lnTo>
                  <a:pt x="914437" y="935207"/>
                </a:lnTo>
                <a:lnTo>
                  <a:pt x="915986" y="944565"/>
                </a:lnTo>
                <a:lnTo>
                  <a:pt x="912114" y="942226"/>
                </a:lnTo>
                <a:lnTo>
                  <a:pt x="908629" y="940277"/>
                </a:lnTo>
                <a:lnTo>
                  <a:pt x="902434" y="934817"/>
                </a:lnTo>
                <a:lnTo>
                  <a:pt x="897013" y="928969"/>
                </a:lnTo>
                <a:lnTo>
                  <a:pt x="891592" y="923121"/>
                </a:lnTo>
                <a:lnTo>
                  <a:pt x="886559" y="916492"/>
                </a:lnTo>
                <a:lnTo>
                  <a:pt x="881138" y="910644"/>
                </a:lnTo>
                <a:lnTo>
                  <a:pt x="875330" y="905186"/>
                </a:lnTo>
                <a:lnTo>
                  <a:pt x="871846" y="902845"/>
                </a:lnTo>
                <a:close/>
                <a:moveTo>
                  <a:pt x="795563" y="860429"/>
                </a:moveTo>
                <a:lnTo>
                  <a:pt x="798697" y="872579"/>
                </a:lnTo>
                <a:lnTo>
                  <a:pt x="801047" y="883947"/>
                </a:lnTo>
                <a:lnTo>
                  <a:pt x="804572" y="905112"/>
                </a:lnTo>
                <a:lnTo>
                  <a:pt x="808098" y="927848"/>
                </a:lnTo>
                <a:lnTo>
                  <a:pt x="810057" y="941567"/>
                </a:lnTo>
                <a:lnTo>
                  <a:pt x="812799" y="955678"/>
                </a:lnTo>
                <a:lnTo>
                  <a:pt x="810057" y="954109"/>
                </a:lnTo>
                <a:lnTo>
                  <a:pt x="807315" y="952150"/>
                </a:lnTo>
                <a:lnTo>
                  <a:pt x="803397" y="948230"/>
                </a:lnTo>
                <a:lnTo>
                  <a:pt x="801439" y="946664"/>
                </a:lnTo>
                <a:lnTo>
                  <a:pt x="799872" y="946271"/>
                </a:lnTo>
                <a:lnTo>
                  <a:pt x="799088" y="946664"/>
                </a:lnTo>
                <a:lnTo>
                  <a:pt x="798697" y="947446"/>
                </a:lnTo>
                <a:lnTo>
                  <a:pt x="797130" y="950189"/>
                </a:lnTo>
                <a:lnTo>
                  <a:pt x="793212" y="945487"/>
                </a:lnTo>
                <a:lnTo>
                  <a:pt x="790079" y="940390"/>
                </a:lnTo>
                <a:lnTo>
                  <a:pt x="787336" y="935294"/>
                </a:lnTo>
                <a:lnTo>
                  <a:pt x="785378" y="929807"/>
                </a:lnTo>
                <a:lnTo>
                  <a:pt x="784203" y="923928"/>
                </a:lnTo>
                <a:lnTo>
                  <a:pt x="783027" y="918441"/>
                </a:lnTo>
                <a:lnTo>
                  <a:pt x="782636" y="912562"/>
                </a:lnTo>
                <a:lnTo>
                  <a:pt x="783027" y="906683"/>
                </a:lnTo>
                <a:lnTo>
                  <a:pt x="783811" y="900804"/>
                </a:lnTo>
                <a:lnTo>
                  <a:pt x="784203" y="894923"/>
                </a:lnTo>
                <a:lnTo>
                  <a:pt x="785770" y="889044"/>
                </a:lnTo>
                <a:lnTo>
                  <a:pt x="787336" y="882772"/>
                </a:lnTo>
                <a:lnTo>
                  <a:pt x="791254" y="871404"/>
                </a:lnTo>
                <a:close/>
                <a:moveTo>
                  <a:pt x="816370" y="827091"/>
                </a:moveTo>
                <a:lnTo>
                  <a:pt x="819148" y="827091"/>
                </a:lnTo>
                <a:lnTo>
                  <a:pt x="822323" y="827485"/>
                </a:lnTo>
                <a:lnTo>
                  <a:pt x="824705" y="829064"/>
                </a:lnTo>
                <a:lnTo>
                  <a:pt x="826689" y="831035"/>
                </a:lnTo>
                <a:lnTo>
                  <a:pt x="827880" y="834194"/>
                </a:lnTo>
                <a:lnTo>
                  <a:pt x="827880" y="835375"/>
                </a:lnTo>
                <a:lnTo>
                  <a:pt x="827483" y="837744"/>
                </a:lnTo>
                <a:lnTo>
                  <a:pt x="842961" y="834982"/>
                </a:lnTo>
                <a:lnTo>
                  <a:pt x="851295" y="834588"/>
                </a:lnTo>
                <a:lnTo>
                  <a:pt x="860026" y="834194"/>
                </a:lnTo>
                <a:lnTo>
                  <a:pt x="875505" y="831432"/>
                </a:lnTo>
                <a:lnTo>
                  <a:pt x="877092" y="838927"/>
                </a:lnTo>
                <a:lnTo>
                  <a:pt x="879473" y="846028"/>
                </a:lnTo>
                <a:lnTo>
                  <a:pt x="882251" y="852342"/>
                </a:lnTo>
                <a:lnTo>
                  <a:pt x="885426" y="859049"/>
                </a:lnTo>
                <a:lnTo>
                  <a:pt x="888998" y="864967"/>
                </a:lnTo>
                <a:lnTo>
                  <a:pt x="892570" y="870491"/>
                </a:lnTo>
                <a:lnTo>
                  <a:pt x="900111" y="882325"/>
                </a:lnTo>
                <a:lnTo>
                  <a:pt x="897730" y="885483"/>
                </a:lnTo>
                <a:lnTo>
                  <a:pt x="894158" y="887847"/>
                </a:lnTo>
                <a:lnTo>
                  <a:pt x="890189" y="889820"/>
                </a:lnTo>
                <a:lnTo>
                  <a:pt x="885030" y="891399"/>
                </a:lnTo>
                <a:lnTo>
                  <a:pt x="880267" y="892582"/>
                </a:lnTo>
                <a:lnTo>
                  <a:pt x="873917" y="893372"/>
                </a:lnTo>
                <a:lnTo>
                  <a:pt x="867567" y="893766"/>
                </a:lnTo>
                <a:lnTo>
                  <a:pt x="860423" y="893372"/>
                </a:lnTo>
                <a:lnTo>
                  <a:pt x="856058" y="890610"/>
                </a:lnTo>
                <a:lnTo>
                  <a:pt x="853280" y="887847"/>
                </a:lnTo>
                <a:lnTo>
                  <a:pt x="852089" y="885087"/>
                </a:lnTo>
                <a:lnTo>
                  <a:pt x="852089" y="881930"/>
                </a:lnTo>
                <a:lnTo>
                  <a:pt x="852486" y="879563"/>
                </a:lnTo>
                <a:lnTo>
                  <a:pt x="853280" y="876801"/>
                </a:lnTo>
                <a:lnTo>
                  <a:pt x="855661" y="874435"/>
                </a:lnTo>
                <a:lnTo>
                  <a:pt x="857645" y="872066"/>
                </a:lnTo>
                <a:lnTo>
                  <a:pt x="861614" y="867333"/>
                </a:lnTo>
                <a:lnTo>
                  <a:pt x="863598" y="864967"/>
                </a:lnTo>
                <a:lnTo>
                  <a:pt x="864392" y="862993"/>
                </a:lnTo>
                <a:lnTo>
                  <a:pt x="865186" y="860624"/>
                </a:lnTo>
                <a:lnTo>
                  <a:pt x="864392" y="858654"/>
                </a:lnTo>
                <a:lnTo>
                  <a:pt x="863201" y="856681"/>
                </a:lnTo>
                <a:lnTo>
                  <a:pt x="860026" y="853919"/>
                </a:lnTo>
                <a:lnTo>
                  <a:pt x="856851" y="855104"/>
                </a:lnTo>
                <a:lnTo>
                  <a:pt x="854867" y="856681"/>
                </a:lnTo>
                <a:lnTo>
                  <a:pt x="853280" y="857864"/>
                </a:lnTo>
                <a:lnTo>
                  <a:pt x="852883" y="860624"/>
                </a:lnTo>
                <a:lnTo>
                  <a:pt x="852486" y="866148"/>
                </a:lnTo>
                <a:lnTo>
                  <a:pt x="852089" y="870885"/>
                </a:lnTo>
                <a:lnTo>
                  <a:pt x="848120" y="869306"/>
                </a:lnTo>
                <a:lnTo>
                  <a:pt x="844945" y="868123"/>
                </a:lnTo>
                <a:lnTo>
                  <a:pt x="841770" y="865361"/>
                </a:lnTo>
                <a:lnTo>
                  <a:pt x="839389" y="863386"/>
                </a:lnTo>
                <a:lnTo>
                  <a:pt x="837008" y="860624"/>
                </a:lnTo>
                <a:lnTo>
                  <a:pt x="835023" y="857470"/>
                </a:lnTo>
                <a:lnTo>
                  <a:pt x="831451" y="851551"/>
                </a:lnTo>
                <a:lnTo>
                  <a:pt x="827880" y="845632"/>
                </a:lnTo>
                <a:lnTo>
                  <a:pt x="826292" y="842477"/>
                </a:lnTo>
                <a:lnTo>
                  <a:pt x="823911" y="840112"/>
                </a:lnTo>
                <a:lnTo>
                  <a:pt x="821530" y="837744"/>
                </a:lnTo>
                <a:lnTo>
                  <a:pt x="818751" y="834982"/>
                </a:lnTo>
                <a:lnTo>
                  <a:pt x="815180" y="833009"/>
                </a:lnTo>
                <a:lnTo>
                  <a:pt x="811211" y="831432"/>
                </a:lnTo>
                <a:lnTo>
                  <a:pt x="812401" y="830247"/>
                </a:lnTo>
                <a:lnTo>
                  <a:pt x="813989" y="829064"/>
                </a:lnTo>
                <a:lnTo>
                  <a:pt x="814783" y="828273"/>
                </a:lnTo>
                <a:close/>
                <a:moveTo>
                  <a:pt x="914738" y="803281"/>
                </a:moveTo>
                <a:lnTo>
                  <a:pt x="915154" y="806396"/>
                </a:lnTo>
                <a:lnTo>
                  <a:pt x="915986" y="810293"/>
                </a:lnTo>
                <a:lnTo>
                  <a:pt x="915986" y="820037"/>
                </a:lnTo>
                <a:lnTo>
                  <a:pt x="915154" y="830557"/>
                </a:lnTo>
                <a:lnTo>
                  <a:pt x="914323" y="835233"/>
                </a:lnTo>
                <a:lnTo>
                  <a:pt x="913491" y="839907"/>
                </a:lnTo>
                <a:lnTo>
                  <a:pt x="912659" y="843416"/>
                </a:lnTo>
                <a:lnTo>
                  <a:pt x="910996" y="845364"/>
                </a:lnTo>
                <a:lnTo>
                  <a:pt x="910581" y="846143"/>
                </a:lnTo>
                <a:lnTo>
                  <a:pt x="909333" y="846143"/>
                </a:lnTo>
                <a:lnTo>
                  <a:pt x="908502" y="846143"/>
                </a:lnTo>
                <a:lnTo>
                  <a:pt x="908086" y="845364"/>
                </a:lnTo>
                <a:lnTo>
                  <a:pt x="906007" y="842635"/>
                </a:lnTo>
                <a:lnTo>
                  <a:pt x="903512" y="837960"/>
                </a:lnTo>
                <a:lnTo>
                  <a:pt x="901017" y="830557"/>
                </a:lnTo>
                <a:lnTo>
                  <a:pt x="898523" y="820037"/>
                </a:lnTo>
                <a:lnTo>
                  <a:pt x="903512" y="816530"/>
                </a:lnTo>
                <a:lnTo>
                  <a:pt x="908086" y="812632"/>
                </a:lnTo>
                <a:lnTo>
                  <a:pt x="911412" y="808347"/>
                </a:lnTo>
                <a:close/>
                <a:moveTo>
                  <a:pt x="769647" y="763594"/>
                </a:moveTo>
                <a:lnTo>
                  <a:pt x="772341" y="767563"/>
                </a:lnTo>
                <a:lnTo>
                  <a:pt x="775420" y="771929"/>
                </a:lnTo>
                <a:lnTo>
                  <a:pt x="777344" y="775500"/>
                </a:lnTo>
                <a:lnTo>
                  <a:pt x="778883" y="779469"/>
                </a:lnTo>
                <a:lnTo>
                  <a:pt x="779653" y="783040"/>
                </a:lnTo>
                <a:lnTo>
                  <a:pt x="780423" y="786613"/>
                </a:lnTo>
                <a:lnTo>
                  <a:pt x="780808" y="793757"/>
                </a:lnTo>
                <a:lnTo>
                  <a:pt x="781193" y="800505"/>
                </a:lnTo>
                <a:lnTo>
                  <a:pt x="781577" y="808045"/>
                </a:lnTo>
                <a:lnTo>
                  <a:pt x="782347" y="812014"/>
                </a:lnTo>
                <a:lnTo>
                  <a:pt x="782732" y="816776"/>
                </a:lnTo>
                <a:lnTo>
                  <a:pt x="784271" y="821142"/>
                </a:lnTo>
                <a:lnTo>
                  <a:pt x="785811" y="825507"/>
                </a:lnTo>
                <a:lnTo>
                  <a:pt x="780808" y="824315"/>
                </a:lnTo>
                <a:lnTo>
                  <a:pt x="776959" y="822729"/>
                </a:lnTo>
                <a:lnTo>
                  <a:pt x="773880" y="820744"/>
                </a:lnTo>
                <a:lnTo>
                  <a:pt x="771571" y="817965"/>
                </a:lnTo>
                <a:lnTo>
                  <a:pt x="770032" y="815984"/>
                </a:lnTo>
                <a:lnTo>
                  <a:pt x="769647" y="813600"/>
                </a:lnTo>
                <a:lnTo>
                  <a:pt x="769262" y="810823"/>
                </a:lnTo>
                <a:lnTo>
                  <a:pt x="769262" y="808045"/>
                </a:lnTo>
                <a:lnTo>
                  <a:pt x="770032" y="802488"/>
                </a:lnTo>
                <a:lnTo>
                  <a:pt x="770417" y="796932"/>
                </a:lnTo>
                <a:lnTo>
                  <a:pt x="771187" y="794153"/>
                </a:lnTo>
                <a:lnTo>
                  <a:pt x="771187" y="791375"/>
                </a:lnTo>
                <a:lnTo>
                  <a:pt x="770417" y="788597"/>
                </a:lnTo>
                <a:lnTo>
                  <a:pt x="769647" y="786217"/>
                </a:lnTo>
                <a:lnTo>
                  <a:pt x="767723" y="782644"/>
                </a:lnTo>
                <a:lnTo>
                  <a:pt x="764644" y="779865"/>
                </a:lnTo>
                <a:lnTo>
                  <a:pt x="762335" y="778676"/>
                </a:lnTo>
                <a:lnTo>
                  <a:pt x="759256" y="777485"/>
                </a:lnTo>
                <a:lnTo>
                  <a:pt x="756562" y="777087"/>
                </a:lnTo>
                <a:lnTo>
                  <a:pt x="753483" y="777087"/>
                </a:lnTo>
                <a:lnTo>
                  <a:pt x="749250" y="777485"/>
                </a:lnTo>
                <a:lnTo>
                  <a:pt x="747711" y="777485"/>
                </a:lnTo>
                <a:lnTo>
                  <a:pt x="749635" y="775896"/>
                </a:lnTo>
                <a:close/>
                <a:moveTo>
                  <a:pt x="844945" y="727079"/>
                </a:moveTo>
                <a:lnTo>
                  <a:pt x="846929" y="727876"/>
                </a:lnTo>
                <a:lnTo>
                  <a:pt x="848517" y="728270"/>
                </a:lnTo>
                <a:lnTo>
                  <a:pt x="851692" y="731049"/>
                </a:lnTo>
                <a:lnTo>
                  <a:pt x="855660" y="734622"/>
                </a:lnTo>
                <a:lnTo>
                  <a:pt x="857645" y="736209"/>
                </a:lnTo>
                <a:lnTo>
                  <a:pt x="860026" y="738193"/>
                </a:lnTo>
                <a:lnTo>
                  <a:pt x="862804" y="739384"/>
                </a:lnTo>
                <a:lnTo>
                  <a:pt x="865582" y="739782"/>
                </a:lnTo>
                <a:lnTo>
                  <a:pt x="869154" y="739782"/>
                </a:lnTo>
                <a:lnTo>
                  <a:pt x="872726" y="739384"/>
                </a:lnTo>
                <a:lnTo>
                  <a:pt x="877092" y="737796"/>
                </a:lnTo>
                <a:lnTo>
                  <a:pt x="881854" y="735414"/>
                </a:lnTo>
                <a:lnTo>
                  <a:pt x="889792" y="749702"/>
                </a:lnTo>
                <a:lnTo>
                  <a:pt x="893364" y="757243"/>
                </a:lnTo>
                <a:lnTo>
                  <a:pt x="896142" y="764785"/>
                </a:lnTo>
                <a:lnTo>
                  <a:pt x="898126" y="773516"/>
                </a:lnTo>
                <a:lnTo>
                  <a:pt x="899317" y="777882"/>
                </a:lnTo>
                <a:lnTo>
                  <a:pt x="899714" y="782247"/>
                </a:lnTo>
                <a:lnTo>
                  <a:pt x="900111" y="787009"/>
                </a:lnTo>
                <a:lnTo>
                  <a:pt x="900111" y="792566"/>
                </a:lnTo>
                <a:lnTo>
                  <a:pt x="899714" y="797328"/>
                </a:lnTo>
                <a:lnTo>
                  <a:pt x="898920" y="802887"/>
                </a:lnTo>
                <a:lnTo>
                  <a:pt x="895348" y="800901"/>
                </a:lnTo>
                <a:lnTo>
                  <a:pt x="892173" y="799314"/>
                </a:lnTo>
                <a:lnTo>
                  <a:pt x="888601" y="798915"/>
                </a:lnTo>
                <a:lnTo>
                  <a:pt x="885823" y="798519"/>
                </a:lnTo>
                <a:lnTo>
                  <a:pt x="882648" y="798915"/>
                </a:lnTo>
                <a:lnTo>
                  <a:pt x="879870" y="799314"/>
                </a:lnTo>
                <a:lnTo>
                  <a:pt x="874314" y="802090"/>
                </a:lnTo>
                <a:lnTo>
                  <a:pt x="868757" y="805663"/>
                </a:lnTo>
                <a:lnTo>
                  <a:pt x="863201" y="808838"/>
                </a:lnTo>
                <a:lnTo>
                  <a:pt x="857248" y="812411"/>
                </a:lnTo>
                <a:lnTo>
                  <a:pt x="854073" y="813600"/>
                </a:lnTo>
                <a:lnTo>
                  <a:pt x="850898" y="814394"/>
                </a:lnTo>
                <a:lnTo>
                  <a:pt x="850104" y="812014"/>
                </a:lnTo>
                <a:lnTo>
                  <a:pt x="848913" y="808441"/>
                </a:lnTo>
                <a:lnTo>
                  <a:pt x="848913" y="805663"/>
                </a:lnTo>
                <a:lnTo>
                  <a:pt x="848517" y="802090"/>
                </a:lnTo>
                <a:lnTo>
                  <a:pt x="848913" y="798519"/>
                </a:lnTo>
                <a:lnTo>
                  <a:pt x="849707" y="795344"/>
                </a:lnTo>
                <a:lnTo>
                  <a:pt x="850501" y="791771"/>
                </a:lnTo>
                <a:lnTo>
                  <a:pt x="851692" y="788597"/>
                </a:lnTo>
                <a:lnTo>
                  <a:pt x="852882" y="785024"/>
                </a:lnTo>
                <a:lnTo>
                  <a:pt x="855263" y="781851"/>
                </a:lnTo>
                <a:lnTo>
                  <a:pt x="857248" y="779071"/>
                </a:lnTo>
                <a:lnTo>
                  <a:pt x="860026" y="776294"/>
                </a:lnTo>
                <a:lnTo>
                  <a:pt x="863201" y="773912"/>
                </a:lnTo>
                <a:lnTo>
                  <a:pt x="865979" y="771929"/>
                </a:lnTo>
                <a:lnTo>
                  <a:pt x="869948" y="770341"/>
                </a:lnTo>
                <a:lnTo>
                  <a:pt x="874314" y="769547"/>
                </a:lnTo>
                <a:lnTo>
                  <a:pt x="871536" y="766768"/>
                </a:lnTo>
                <a:lnTo>
                  <a:pt x="869154" y="765974"/>
                </a:lnTo>
                <a:lnTo>
                  <a:pt x="866773" y="765181"/>
                </a:lnTo>
                <a:lnTo>
                  <a:pt x="863201" y="765974"/>
                </a:lnTo>
                <a:lnTo>
                  <a:pt x="859629" y="766372"/>
                </a:lnTo>
                <a:lnTo>
                  <a:pt x="854470" y="766372"/>
                </a:lnTo>
                <a:lnTo>
                  <a:pt x="848913" y="765181"/>
                </a:lnTo>
                <a:lnTo>
                  <a:pt x="842563" y="763195"/>
                </a:lnTo>
                <a:lnTo>
                  <a:pt x="844151" y="762006"/>
                </a:lnTo>
                <a:lnTo>
                  <a:pt x="846135" y="760419"/>
                </a:lnTo>
                <a:lnTo>
                  <a:pt x="846929" y="758433"/>
                </a:lnTo>
                <a:lnTo>
                  <a:pt x="848517" y="756450"/>
                </a:lnTo>
                <a:lnTo>
                  <a:pt x="849707" y="751289"/>
                </a:lnTo>
                <a:lnTo>
                  <a:pt x="850104" y="746131"/>
                </a:lnTo>
                <a:lnTo>
                  <a:pt x="849707" y="741766"/>
                </a:lnTo>
                <a:lnTo>
                  <a:pt x="848120" y="736607"/>
                </a:lnTo>
                <a:lnTo>
                  <a:pt x="846929" y="734622"/>
                </a:lnTo>
                <a:lnTo>
                  <a:pt x="845738" y="732636"/>
                </a:lnTo>
                <a:lnTo>
                  <a:pt x="843357" y="731049"/>
                </a:lnTo>
                <a:lnTo>
                  <a:pt x="841373" y="729860"/>
                </a:lnTo>
                <a:lnTo>
                  <a:pt x="843357" y="728270"/>
                </a:lnTo>
                <a:close/>
                <a:moveTo>
                  <a:pt x="766761" y="587381"/>
                </a:moveTo>
                <a:lnTo>
                  <a:pt x="769197" y="590124"/>
                </a:lnTo>
                <a:lnTo>
                  <a:pt x="771634" y="592867"/>
                </a:lnTo>
                <a:lnTo>
                  <a:pt x="774071" y="596393"/>
                </a:lnTo>
                <a:lnTo>
                  <a:pt x="775695" y="599137"/>
                </a:lnTo>
                <a:lnTo>
                  <a:pt x="778944" y="606190"/>
                </a:lnTo>
                <a:lnTo>
                  <a:pt x="781381" y="614026"/>
                </a:lnTo>
                <a:lnTo>
                  <a:pt x="783005" y="621864"/>
                </a:lnTo>
                <a:lnTo>
                  <a:pt x="783412" y="630875"/>
                </a:lnTo>
                <a:lnTo>
                  <a:pt x="784224" y="639889"/>
                </a:lnTo>
                <a:lnTo>
                  <a:pt x="784224" y="648902"/>
                </a:lnTo>
                <a:lnTo>
                  <a:pt x="781787" y="649293"/>
                </a:lnTo>
                <a:lnTo>
                  <a:pt x="780569" y="648902"/>
                </a:lnTo>
                <a:lnTo>
                  <a:pt x="778538" y="646943"/>
                </a:lnTo>
                <a:lnTo>
                  <a:pt x="777320" y="644198"/>
                </a:lnTo>
                <a:lnTo>
                  <a:pt x="775695" y="640672"/>
                </a:lnTo>
                <a:lnTo>
                  <a:pt x="774883" y="636754"/>
                </a:lnTo>
                <a:lnTo>
                  <a:pt x="772040" y="626959"/>
                </a:lnTo>
                <a:lnTo>
                  <a:pt x="770822" y="616377"/>
                </a:lnTo>
                <a:lnTo>
                  <a:pt x="769197" y="605798"/>
                </a:lnTo>
                <a:close/>
                <a:moveTo>
                  <a:pt x="843663" y="506419"/>
                </a:moveTo>
                <a:lnTo>
                  <a:pt x="848738" y="507222"/>
                </a:lnTo>
                <a:lnTo>
                  <a:pt x="852642" y="508025"/>
                </a:lnTo>
                <a:lnTo>
                  <a:pt x="856155" y="510037"/>
                </a:lnTo>
                <a:lnTo>
                  <a:pt x="858497" y="512853"/>
                </a:lnTo>
                <a:lnTo>
                  <a:pt x="860449" y="515265"/>
                </a:lnTo>
                <a:lnTo>
                  <a:pt x="861620" y="518483"/>
                </a:lnTo>
                <a:lnTo>
                  <a:pt x="862011" y="521701"/>
                </a:lnTo>
                <a:lnTo>
                  <a:pt x="861620" y="524919"/>
                </a:lnTo>
                <a:lnTo>
                  <a:pt x="860449" y="528136"/>
                </a:lnTo>
                <a:lnTo>
                  <a:pt x="858497" y="530549"/>
                </a:lnTo>
                <a:lnTo>
                  <a:pt x="856155" y="532962"/>
                </a:lnTo>
                <a:lnTo>
                  <a:pt x="853032" y="534972"/>
                </a:lnTo>
                <a:lnTo>
                  <a:pt x="848738" y="536180"/>
                </a:lnTo>
                <a:lnTo>
                  <a:pt x="844053" y="536580"/>
                </a:lnTo>
                <a:lnTo>
                  <a:pt x="838198" y="536180"/>
                </a:lnTo>
                <a:lnTo>
                  <a:pt x="840540" y="534167"/>
                </a:lnTo>
                <a:lnTo>
                  <a:pt x="842492" y="532559"/>
                </a:lnTo>
                <a:lnTo>
                  <a:pt x="843663" y="530549"/>
                </a:lnTo>
                <a:lnTo>
                  <a:pt x="844834" y="528941"/>
                </a:lnTo>
                <a:lnTo>
                  <a:pt x="845225" y="527331"/>
                </a:lnTo>
                <a:lnTo>
                  <a:pt x="845225" y="525723"/>
                </a:lnTo>
                <a:lnTo>
                  <a:pt x="844053" y="522908"/>
                </a:lnTo>
                <a:lnTo>
                  <a:pt x="840540" y="516068"/>
                </a:lnTo>
                <a:lnTo>
                  <a:pt x="838588" y="512048"/>
                </a:lnTo>
                <a:lnTo>
                  <a:pt x="838198" y="509635"/>
                </a:lnTo>
                <a:lnTo>
                  <a:pt x="838198" y="507222"/>
                </a:lnTo>
                <a:close/>
                <a:moveTo>
                  <a:pt x="970582" y="444507"/>
                </a:moveTo>
                <a:lnTo>
                  <a:pt x="974724" y="445300"/>
                </a:lnTo>
                <a:lnTo>
                  <a:pt x="978451" y="446095"/>
                </a:lnTo>
                <a:lnTo>
                  <a:pt x="980522" y="447681"/>
                </a:lnTo>
                <a:lnTo>
                  <a:pt x="982592" y="450062"/>
                </a:lnTo>
                <a:lnTo>
                  <a:pt x="983420" y="452840"/>
                </a:lnTo>
                <a:lnTo>
                  <a:pt x="984249" y="455618"/>
                </a:lnTo>
                <a:lnTo>
                  <a:pt x="984249" y="458793"/>
                </a:lnTo>
                <a:lnTo>
                  <a:pt x="983420" y="462366"/>
                </a:lnTo>
                <a:lnTo>
                  <a:pt x="982592" y="465144"/>
                </a:lnTo>
                <a:lnTo>
                  <a:pt x="979693" y="471892"/>
                </a:lnTo>
                <a:lnTo>
                  <a:pt x="977209" y="476256"/>
                </a:lnTo>
                <a:lnTo>
                  <a:pt x="975552" y="478243"/>
                </a:lnTo>
                <a:lnTo>
                  <a:pt x="974310" y="479430"/>
                </a:lnTo>
                <a:lnTo>
                  <a:pt x="971825" y="477843"/>
                </a:lnTo>
                <a:lnTo>
                  <a:pt x="969754" y="475858"/>
                </a:lnTo>
                <a:lnTo>
                  <a:pt x="968926" y="474272"/>
                </a:lnTo>
                <a:lnTo>
                  <a:pt x="968512" y="472684"/>
                </a:lnTo>
                <a:lnTo>
                  <a:pt x="967684" y="470699"/>
                </a:lnTo>
                <a:lnTo>
                  <a:pt x="967684" y="469112"/>
                </a:lnTo>
                <a:lnTo>
                  <a:pt x="968512" y="465540"/>
                </a:lnTo>
                <a:lnTo>
                  <a:pt x="968926" y="461571"/>
                </a:lnTo>
                <a:lnTo>
                  <a:pt x="968926" y="457206"/>
                </a:lnTo>
                <a:lnTo>
                  <a:pt x="968926" y="454824"/>
                </a:lnTo>
                <a:lnTo>
                  <a:pt x="967684" y="451651"/>
                </a:lnTo>
                <a:lnTo>
                  <a:pt x="966855" y="448476"/>
                </a:lnTo>
                <a:lnTo>
                  <a:pt x="965199" y="445300"/>
                </a:lnTo>
                <a:close/>
                <a:moveTo>
                  <a:pt x="1797242" y="300044"/>
                </a:moveTo>
                <a:lnTo>
                  <a:pt x="1798462" y="303697"/>
                </a:lnTo>
                <a:lnTo>
                  <a:pt x="1800494" y="306540"/>
                </a:lnTo>
                <a:lnTo>
                  <a:pt x="1804154" y="312634"/>
                </a:lnTo>
                <a:lnTo>
                  <a:pt x="1812285" y="324002"/>
                </a:lnTo>
                <a:lnTo>
                  <a:pt x="1816350" y="330095"/>
                </a:lnTo>
                <a:lnTo>
                  <a:pt x="1819603" y="336999"/>
                </a:lnTo>
                <a:lnTo>
                  <a:pt x="1821229" y="340654"/>
                </a:lnTo>
                <a:lnTo>
                  <a:pt x="1822042" y="343901"/>
                </a:lnTo>
                <a:lnTo>
                  <a:pt x="1822449" y="347557"/>
                </a:lnTo>
                <a:lnTo>
                  <a:pt x="1822449" y="352430"/>
                </a:lnTo>
                <a:lnTo>
                  <a:pt x="1798055" y="352430"/>
                </a:lnTo>
                <a:lnTo>
                  <a:pt x="1794803" y="349588"/>
                </a:lnTo>
                <a:lnTo>
                  <a:pt x="1792363" y="346746"/>
                </a:lnTo>
                <a:lnTo>
                  <a:pt x="1790737" y="343497"/>
                </a:lnTo>
                <a:lnTo>
                  <a:pt x="1789517" y="340654"/>
                </a:lnTo>
                <a:lnTo>
                  <a:pt x="1789111" y="337405"/>
                </a:lnTo>
                <a:lnTo>
                  <a:pt x="1789111" y="334156"/>
                </a:lnTo>
                <a:lnTo>
                  <a:pt x="1789517" y="330908"/>
                </a:lnTo>
                <a:lnTo>
                  <a:pt x="1790330" y="327658"/>
                </a:lnTo>
                <a:lnTo>
                  <a:pt x="1792363" y="320349"/>
                </a:lnTo>
                <a:lnTo>
                  <a:pt x="1794803" y="313852"/>
                </a:lnTo>
                <a:lnTo>
                  <a:pt x="1796429" y="306946"/>
                </a:lnTo>
                <a:lnTo>
                  <a:pt x="1796835" y="303697"/>
                </a:lnTo>
                <a:close/>
                <a:moveTo>
                  <a:pt x="1886927" y="206379"/>
                </a:moveTo>
                <a:lnTo>
                  <a:pt x="1888530" y="206772"/>
                </a:lnTo>
                <a:lnTo>
                  <a:pt x="1889733" y="207166"/>
                </a:lnTo>
                <a:lnTo>
                  <a:pt x="1891336" y="208735"/>
                </a:lnTo>
                <a:lnTo>
                  <a:pt x="1894944" y="212269"/>
                </a:lnTo>
                <a:lnTo>
                  <a:pt x="1902160" y="221294"/>
                </a:lnTo>
                <a:lnTo>
                  <a:pt x="1904967" y="224436"/>
                </a:lnTo>
                <a:lnTo>
                  <a:pt x="1906570" y="226005"/>
                </a:lnTo>
                <a:lnTo>
                  <a:pt x="1908174" y="227182"/>
                </a:lnTo>
                <a:lnTo>
                  <a:pt x="1904566" y="229145"/>
                </a:lnTo>
                <a:lnTo>
                  <a:pt x="1901359" y="231893"/>
                </a:lnTo>
                <a:lnTo>
                  <a:pt x="1898552" y="235034"/>
                </a:lnTo>
                <a:lnTo>
                  <a:pt x="1896548" y="238566"/>
                </a:lnTo>
                <a:lnTo>
                  <a:pt x="1894544" y="242099"/>
                </a:lnTo>
                <a:lnTo>
                  <a:pt x="1892940" y="245630"/>
                </a:lnTo>
                <a:lnTo>
                  <a:pt x="1889733" y="253483"/>
                </a:lnTo>
                <a:lnTo>
                  <a:pt x="1886927" y="260938"/>
                </a:lnTo>
                <a:lnTo>
                  <a:pt x="1884922" y="264473"/>
                </a:lnTo>
                <a:lnTo>
                  <a:pt x="1882918" y="267610"/>
                </a:lnTo>
                <a:lnTo>
                  <a:pt x="1880112" y="270752"/>
                </a:lnTo>
                <a:lnTo>
                  <a:pt x="1876504" y="273893"/>
                </a:lnTo>
                <a:lnTo>
                  <a:pt x="1873296" y="275855"/>
                </a:lnTo>
                <a:lnTo>
                  <a:pt x="1868486" y="277818"/>
                </a:lnTo>
                <a:lnTo>
                  <a:pt x="1868887" y="273107"/>
                </a:lnTo>
                <a:lnTo>
                  <a:pt x="1870089" y="268399"/>
                </a:lnTo>
                <a:lnTo>
                  <a:pt x="1872495" y="258976"/>
                </a:lnTo>
                <a:lnTo>
                  <a:pt x="1876103" y="249556"/>
                </a:lnTo>
                <a:lnTo>
                  <a:pt x="1880112" y="240138"/>
                </a:lnTo>
                <a:lnTo>
                  <a:pt x="1883319" y="231106"/>
                </a:lnTo>
                <a:lnTo>
                  <a:pt x="1884120" y="227182"/>
                </a:lnTo>
                <a:lnTo>
                  <a:pt x="1885323" y="223257"/>
                </a:lnTo>
                <a:lnTo>
                  <a:pt x="1885724" y="219332"/>
                </a:lnTo>
                <a:lnTo>
                  <a:pt x="1885724" y="215801"/>
                </a:lnTo>
                <a:lnTo>
                  <a:pt x="1885323" y="212660"/>
                </a:lnTo>
                <a:lnTo>
                  <a:pt x="1883720" y="210306"/>
                </a:lnTo>
                <a:lnTo>
                  <a:pt x="1884922" y="208343"/>
                </a:lnTo>
                <a:lnTo>
                  <a:pt x="1885724" y="206772"/>
                </a:lnTo>
                <a:close/>
                <a:moveTo>
                  <a:pt x="888601" y="133355"/>
                </a:moveTo>
                <a:lnTo>
                  <a:pt x="892173" y="134942"/>
                </a:lnTo>
                <a:lnTo>
                  <a:pt x="892967" y="136131"/>
                </a:lnTo>
                <a:lnTo>
                  <a:pt x="893364" y="136924"/>
                </a:lnTo>
                <a:lnTo>
                  <a:pt x="894158" y="138511"/>
                </a:lnTo>
                <a:lnTo>
                  <a:pt x="894158" y="139304"/>
                </a:lnTo>
                <a:lnTo>
                  <a:pt x="893364" y="142081"/>
                </a:lnTo>
                <a:lnTo>
                  <a:pt x="892173" y="144459"/>
                </a:lnTo>
                <a:lnTo>
                  <a:pt x="890189" y="146840"/>
                </a:lnTo>
                <a:lnTo>
                  <a:pt x="885426" y="151600"/>
                </a:lnTo>
                <a:lnTo>
                  <a:pt x="883442" y="153978"/>
                </a:lnTo>
                <a:lnTo>
                  <a:pt x="882648" y="155964"/>
                </a:lnTo>
                <a:lnTo>
                  <a:pt x="881855" y="157946"/>
                </a:lnTo>
                <a:lnTo>
                  <a:pt x="882648" y="158738"/>
                </a:lnTo>
                <a:lnTo>
                  <a:pt x="883045" y="159533"/>
                </a:lnTo>
                <a:lnTo>
                  <a:pt x="885426" y="160722"/>
                </a:lnTo>
                <a:lnTo>
                  <a:pt x="890189" y="161516"/>
                </a:lnTo>
                <a:lnTo>
                  <a:pt x="896142" y="161516"/>
                </a:lnTo>
                <a:lnTo>
                  <a:pt x="905270" y="161516"/>
                </a:lnTo>
                <a:lnTo>
                  <a:pt x="904476" y="223385"/>
                </a:lnTo>
                <a:lnTo>
                  <a:pt x="903683" y="279310"/>
                </a:lnTo>
                <a:lnTo>
                  <a:pt x="902492" y="333249"/>
                </a:lnTo>
                <a:lnTo>
                  <a:pt x="900905" y="385205"/>
                </a:lnTo>
                <a:lnTo>
                  <a:pt x="898126" y="495462"/>
                </a:lnTo>
                <a:lnTo>
                  <a:pt x="896539" y="557334"/>
                </a:lnTo>
                <a:lnTo>
                  <a:pt x="895745" y="627138"/>
                </a:lnTo>
                <a:lnTo>
                  <a:pt x="894555" y="629519"/>
                </a:lnTo>
                <a:lnTo>
                  <a:pt x="894555" y="631501"/>
                </a:lnTo>
                <a:lnTo>
                  <a:pt x="894951" y="633487"/>
                </a:lnTo>
                <a:lnTo>
                  <a:pt x="896142" y="635072"/>
                </a:lnTo>
                <a:lnTo>
                  <a:pt x="896936" y="636657"/>
                </a:lnTo>
                <a:lnTo>
                  <a:pt x="898523" y="637450"/>
                </a:lnTo>
                <a:lnTo>
                  <a:pt x="902492" y="638641"/>
                </a:lnTo>
                <a:lnTo>
                  <a:pt x="911620" y="640623"/>
                </a:lnTo>
                <a:lnTo>
                  <a:pt x="915986" y="642210"/>
                </a:lnTo>
                <a:lnTo>
                  <a:pt x="917970" y="642606"/>
                </a:lnTo>
                <a:lnTo>
                  <a:pt x="919558" y="643401"/>
                </a:lnTo>
                <a:lnTo>
                  <a:pt x="917176" y="644590"/>
                </a:lnTo>
                <a:lnTo>
                  <a:pt x="915589" y="646177"/>
                </a:lnTo>
                <a:lnTo>
                  <a:pt x="914795" y="647762"/>
                </a:lnTo>
                <a:lnTo>
                  <a:pt x="913605" y="649746"/>
                </a:lnTo>
                <a:lnTo>
                  <a:pt x="913208" y="654108"/>
                </a:lnTo>
                <a:lnTo>
                  <a:pt x="912414" y="658473"/>
                </a:lnTo>
                <a:lnTo>
                  <a:pt x="912414" y="663627"/>
                </a:lnTo>
                <a:lnTo>
                  <a:pt x="912017" y="665611"/>
                </a:lnTo>
                <a:lnTo>
                  <a:pt x="911620" y="667595"/>
                </a:lnTo>
                <a:lnTo>
                  <a:pt x="910430" y="669182"/>
                </a:lnTo>
                <a:lnTo>
                  <a:pt x="908445" y="670767"/>
                </a:lnTo>
                <a:lnTo>
                  <a:pt x="906461" y="671558"/>
                </a:lnTo>
                <a:lnTo>
                  <a:pt x="904080" y="671958"/>
                </a:lnTo>
                <a:lnTo>
                  <a:pt x="909239" y="678698"/>
                </a:lnTo>
                <a:lnTo>
                  <a:pt x="912017" y="681872"/>
                </a:lnTo>
                <a:lnTo>
                  <a:pt x="915192" y="684250"/>
                </a:lnTo>
                <a:lnTo>
                  <a:pt x="919161" y="686236"/>
                </a:lnTo>
                <a:lnTo>
                  <a:pt x="923526" y="688216"/>
                </a:lnTo>
                <a:lnTo>
                  <a:pt x="929083" y="689012"/>
                </a:lnTo>
                <a:lnTo>
                  <a:pt x="936226" y="689012"/>
                </a:lnTo>
                <a:lnTo>
                  <a:pt x="936623" y="691787"/>
                </a:lnTo>
                <a:lnTo>
                  <a:pt x="937020" y="694168"/>
                </a:lnTo>
                <a:lnTo>
                  <a:pt x="937020" y="700115"/>
                </a:lnTo>
                <a:lnTo>
                  <a:pt x="936623" y="706066"/>
                </a:lnTo>
                <a:lnTo>
                  <a:pt x="936226" y="712808"/>
                </a:lnTo>
                <a:lnTo>
                  <a:pt x="935830" y="719155"/>
                </a:lnTo>
                <a:lnTo>
                  <a:pt x="935830" y="724705"/>
                </a:lnTo>
                <a:lnTo>
                  <a:pt x="936623" y="730260"/>
                </a:lnTo>
                <a:lnTo>
                  <a:pt x="937020" y="732638"/>
                </a:lnTo>
                <a:lnTo>
                  <a:pt x="938211" y="735018"/>
                </a:lnTo>
                <a:lnTo>
                  <a:pt x="931861" y="728673"/>
                </a:lnTo>
                <a:lnTo>
                  <a:pt x="924717" y="721929"/>
                </a:lnTo>
                <a:lnTo>
                  <a:pt x="917573" y="713204"/>
                </a:lnTo>
                <a:lnTo>
                  <a:pt x="911223" y="704081"/>
                </a:lnTo>
                <a:lnTo>
                  <a:pt x="904476" y="694168"/>
                </a:lnTo>
                <a:lnTo>
                  <a:pt x="898523" y="683062"/>
                </a:lnTo>
                <a:lnTo>
                  <a:pt x="892570" y="671558"/>
                </a:lnTo>
                <a:lnTo>
                  <a:pt x="887014" y="659662"/>
                </a:lnTo>
                <a:lnTo>
                  <a:pt x="881458" y="647762"/>
                </a:lnTo>
                <a:lnTo>
                  <a:pt x="877092" y="635467"/>
                </a:lnTo>
                <a:lnTo>
                  <a:pt x="873123" y="623172"/>
                </a:lnTo>
                <a:lnTo>
                  <a:pt x="869551" y="610482"/>
                </a:lnTo>
                <a:lnTo>
                  <a:pt x="866376" y="598584"/>
                </a:lnTo>
                <a:lnTo>
                  <a:pt x="864392" y="586290"/>
                </a:lnTo>
                <a:lnTo>
                  <a:pt x="862805" y="575183"/>
                </a:lnTo>
                <a:lnTo>
                  <a:pt x="862408" y="564472"/>
                </a:lnTo>
                <a:lnTo>
                  <a:pt x="862011" y="563285"/>
                </a:lnTo>
                <a:lnTo>
                  <a:pt x="861614" y="562491"/>
                </a:lnTo>
                <a:lnTo>
                  <a:pt x="859233" y="560903"/>
                </a:lnTo>
                <a:lnTo>
                  <a:pt x="856455" y="559716"/>
                </a:lnTo>
                <a:lnTo>
                  <a:pt x="853280" y="559318"/>
                </a:lnTo>
                <a:lnTo>
                  <a:pt x="845739" y="559318"/>
                </a:lnTo>
                <a:lnTo>
                  <a:pt x="838198" y="558922"/>
                </a:lnTo>
                <a:lnTo>
                  <a:pt x="841770" y="553765"/>
                </a:lnTo>
                <a:lnTo>
                  <a:pt x="845342" y="549800"/>
                </a:lnTo>
                <a:lnTo>
                  <a:pt x="848914" y="547420"/>
                </a:lnTo>
                <a:lnTo>
                  <a:pt x="853280" y="545437"/>
                </a:lnTo>
                <a:lnTo>
                  <a:pt x="858042" y="544248"/>
                </a:lnTo>
                <a:lnTo>
                  <a:pt x="863598" y="544248"/>
                </a:lnTo>
                <a:lnTo>
                  <a:pt x="869948" y="545833"/>
                </a:lnTo>
                <a:lnTo>
                  <a:pt x="877886" y="547420"/>
                </a:lnTo>
                <a:lnTo>
                  <a:pt x="877489" y="539092"/>
                </a:lnTo>
                <a:lnTo>
                  <a:pt x="876298" y="532746"/>
                </a:lnTo>
                <a:lnTo>
                  <a:pt x="875505" y="527588"/>
                </a:lnTo>
                <a:lnTo>
                  <a:pt x="874314" y="523625"/>
                </a:lnTo>
                <a:lnTo>
                  <a:pt x="874314" y="521639"/>
                </a:lnTo>
                <a:lnTo>
                  <a:pt x="874314" y="519656"/>
                </a:lnTo>
                <a:lnTo>
                  <a:pt x="875108" y="518070"/>
                </a:lnTo>
                <a:lnTo>
                  <a:pt x="875901" y="516087"/>
                </a:lnTo>
                <a:lnTo>
                  <a:pt x="877489" y="514103"/>
                </a:lnTo>
                <a:lnTo>
                  <a:pt x="879473" y="512121"/>
                </a:lnTo>
                <a:lnTo>
                  <a:pt x="885426" y="507758"/>
                </a:lnTo>
                <a:lnTo>
                  <a:pt x="883839" y="504984"/>
                </a:lnTo>
                <a:lnTo>
                  <a:pt x="882648" y="502999"/>
                </a:lnTo>
                <a:lnTo>
                  <a:pt x="879870" y="501016"/>
                </a:lnTo>
                <a:lnTo>
                  <a:pt x="877489" y="499033"/>
                </a:lnTo>
                <a:lnTo>
                  <a:pt x="873917" y="498240"/>
                </a:lnTo>
                <a:lnTo>
                  <a:pt x="870345" y="497049"/>
                </a:lnTo>
                <a:lnTo>
                  <a:pt x="866376" y="496655"/>
                </a:lnTo>
                <a:lnTo>
                  <a:pt x="861614" y="496655"/>
                </a:lnTo>
                <a:lnTo>
                  <a:pt x="863995" y="474046"/>
                </a:lnTo>
                <a:lnTo>
                  <a:pt x="865583" y="451838"/>
                </a:lnTo>
                <a:lnTo>
                  <a:pt x="865980" y="430421"/>
                </a:lnTo>
                <a:lnTo>
                  <a:pt x="865980" y="409796"/>
                </a:lnTo>
                <a:lnTo>
                  <a:pt x="865583" y="389171"/>
                </a:lnTo>
                <a:lnTo>
                  <a:pt x="863995" y="369342"/>
                </a:lnTo>
                <a:lnTo>
                  <a:pt x="862011" y="350303"/>
                </a:lnTo>
                <a:lnTo>
                  <a:pt x="860026" y="331267"/>
                </a:lnTo>
                <a:lnTo>
                  <a:pt x="856851" y="313020"/>
                </a:lnTo>
                <a:lnTo>
                  <a:pt x="854073" y="294777"/>
                </a:lnTo>
                <a:lnTo>
                  <a:pt x="847326" y="260271"/>
                </a:lnTo>
                <a:lnTo>
                  <a:pt x="840183" y="227353"/>
                </a:lnTo>
                <a:lnTo>
                  <a:pt x="833436" y="195624"/>
                </a:lnTo>
                <a:lnTo>
                  <a:pt x="837405" y="198795"/>
                </a:lnTo>
                <a:lnTo>
                  <a:pt x="841373" y="199988"/>
                </a:lnTo>
                <a:lnTo>
                  <a:pt x="843755" y="200778"/>
                </a:lnTo>
                <a:lnTo>
                  <a:pt x="846533" y="199988"/>
                </a:lnTo>
                <a:lnTo>
                  <a:pt x="848517" y="199193"/>
                </a:lnTo>
                <a:lnTo>
                  <a:pt x="850501" y="197609"/>
                </a:lnTo>
                <a:lnTo>
                  <a:pt x="853280" y="193640"/>
                </a:lnTo>
                <a:lnTo>
                  <a:pt x="857248" y="189277"/>
                </a:lnTo>
                <a:lnTo>
                  <a:pt x="860026" y="187294"/>
                </a:lnTo>
                <a:lnTo>
                  <a:pt x="862408" y="185312"/>
                </a:lnTo>
                <a:lnTo>
                  <a:pt x="865980" y="184122"/>
                </a:lnTo>
                <a:lnTo>
                  <a:pt x="870345" y="182932"/>
                </a:lnTo>
                <a:lnTo>
                  <a:pt x="875505" y="183724"/>
                </a:lnTo>
                <a:lnTo>
                  <a:pt x="881061" y="184122"/>
                </a:lnTo>
                <a:lnTo>
                  <a:pt x="877886" y="180948"/>
                </a:lnTo>
                <a:lnTo>
                  <a:pt x="875505" y="176984"/>
                </a:lnTo>
                <a:lnTo>
                  <a:pt x="874314" y="175001"/>
                </a:lnTo>
                <a:lnTo>
                  <a:pt x="873520" y="172621"/>
                </a:lnTo>
                <a:lnTo>
                  <a:pt x="873123" y="170239"/>
                </a:lnTo>
                <a:lnTo>
                  <a:pt x="873123" y="167463"/>
                </a:lnTo>
                <a:lnTo>
                  <a:pt x="870345" y="168256"/>
                </a:lnTo>
                <a:lnTo>
                  <a:pt x="867964" y="169050"/>
                </a:lnTo>
                <a:lnTo>
                  <a:pt x="866376" y="170239"/>
                </a:lnTo>
                <a:lnTo>
                  <a:pt x="864789" y="171431"/>
                </a:lnTo>
                <a:lnTo>
                  <a:pt x="862805" y="175001"/>
                </a:lnTo>
                <a:lnTo>
                  <a:pt x="860820" y="178568"/>
                </a:lnTo>
                <a:lnTo>
                  <a:pt x="858439" y="181743"/>
                </a:lnTo>
                <a:lnTo>
                  <a:pt x="856851" y="182932"/>
                </a:lnTo>
                <a:lnTo>
                  <a:pt x="854867" y="184122"/>
                </a:lnTo>
                <a:lnTo>
                  <a:pt x="852486" y="185312"/>
                </a:lnTo>
                <a:lnTo>
                  <a:pt x="849311" y="185312"/>
                </a:lnTo>
                <a:lnTo>
                  <a:pt x="845342" y="185312"/>
                </a:lnTo>
                <a:lnTo>
                  <a:pt x="840976" y="184519"/>
                </a:lnTo>
                <a:lnTo>
                  <a:pt x="845342" y="174603"/>
                </a:lnTo>
                <a:lnTo>
                  <a:pt x="848517" y="166671"/>
                </a:lnTo>
                <a:lnTo>
                  <a:pt x="851295" y="159134"/>
                </a:lnTo>
                <a:lnTo>
                  <a:pt x="852883" y="155964"/>
                </a:lnTo>
                <a:lnTo>
                  <a:pt x="854470" y="152393"/>
                </a:lnTo>
                <a:lnTo>
                  <a:pt x="856455" y="150012"/>
                </a:lnTo>
                <a:lnTo>
                  <a:pt x="858836" y="146840"/>
                </a:lnTo>
                <a:lnTo>
                  <a:pt x="862011" y="144459"/>
                </a:lnTo>
                <a:lnTo>
                  <a:pt x="865583" y="142081"/>
                </a:lnTo>
                <a:lnTo>
                  <a:pt x="869948" y="140098"/>
                </a:lnTo>
                <a:lnTo>
                  <a:pt x="875108" y="137322"/>
                </a:lnTo>
                <a:lnTo>
                  <a:pt x="881061" y="135337"/>
                </a:lnTo>
                <a:close/>
                <a:moveTo>
                  <a:pt x="1529242" y="103192"/>
                </a:moveTo>
                <a:lnTo>
                  <a:pt x="1532922" y="103997"/>
                </a:lnTo>
                <a:lnTo>
                  <a:pt x="1535785" y="104802"/>
                </a:lnTo>
                <a:lnTo>
                  <a:pt x="1537011" y="106412"/>
                </a:lnTo>
                <a:lnTo>
                  <a:pt x="1538647" y="108022"/>
                </a:lnTo>
                <a:lnTo>
                  <a:pt x="1539056" y="110034"/>
                </a:lnTo>
                <a:lnTo>
                  <a:pt x="1539874" y="112047"/>
                </a:lnTo>
                <a:lnTo>
                  <a:pt x="1539056" y="114462"/>
                </a:lnTo>
                <a:lnTo>
                  <a:pt x="1538647" y="117278"/>
                </a:lnTo>
                <a:lnTo>
                  <a:pt x="1537011" y="121704"/>
                </a:lnTo>
                <a:lnTo>
                  <a:pt x="1534558" y="126131"/>
                </a:lnTo>
                <a:lnTo>
                  <a:pt x="1532104" y="129755"/>
                </a:lnTo>
                <a:lnTo>
                  <a:pt x="1530060" y="131768"/>
                </a:lnTo>
                <a:lnTo>
                  <a:pt x="1525153" y="131365"/>
                </a:lnTo>
                <a:lnTo>
                  <a:pt x="1521064" y="129755"/>
                </a:lnTo>
                <a:lnTo>
                  <a:pt x="1517384" y="127741"/>
                </a:lnTo>
                <a:lnTo>
                  <a:pt x="1515339" y="125326"/>
                </a:lnTo>
                <a:lnTo>
                  <a:pt x="1513704" y="121704"/>
                </a:lnTo>
                <a:lnTo>
                  <a:pt x="1512886" y="118082"/>
                </a:lnTo>
                <a:lnTo>
                  <a:pt x="1512886" y="114060"/>
                </a:lnTo>
                <a:lnTo>
                  <a:pt x="1513295" y="108827"/>
                </a:lnTo>
                <a:lnTo>
                  <a:pt x="1519428" y="109632"/>
                </a:lnTo>
                <a:lnTo>
                  <a:pt x="1522291" y="108827"/>
                </a:lnTo>
                <a:lnTo>
                  <a:pt x="1524335" y="108424"/>
                </a:lnTo>
                <a:lnTo>
                  <a:pt x="1526380" y="107619"/>
                </a:lnTo>
                <a:lnTo>
                  <a:pt x="1528015" y="106412"/>
                </a:lnTo>
                <a:lnTo>
                  <a:pt x="1528833" y="104802"/>
                </a:lnTo>
                <a:close/>
                <a:moveTo>
                  <a:pt x="1486462" y="74616"/>
                </a:moveTo>
                <a:lnTo>
                  <a:pt x="1490558" y="74616"/>
                </a:lnTo>
                <a:lnTo>
                  <a:pt x="1494655" y="75404"/>
                </a:lnTo>
                <a:lnTo>
                  <a:pt x="1497523" y="76582"/>
                </a:lnTo>
                <a:lnTo>
                  <a:pt x="1500391" y="77761"/>
                </a:lnTo>
                <a:lnTo>
                  <a:pt x="1502029" y="79725"/>
                </a:lnTo>
                <a:lnTo>
                  <a:pt x="1503258" y="81690"/>
                </a:lnTo>
                <a:lnTo>
                  <a:pt x="1504897" y="84050"/>
                </a:lnTo>
                <a:lnTo>
                  <a:pt x="1505307" y="86798"/>
                </a:lnTo>
                <a:lnTo>
                  <a:pt x="1506126" y="89551"/>
                </a:lnTo>
                <a:lnTo>
                  <a:pt x="1506536" y="95443"/>
                </a:lnTo>
                <a:lnTo>
                  <a:pt x="1506536" y="108411"/>
                </a:lnTo>
                <a:lnTo>
                  <a:pt x="1499571" y="108411"/>
                </a:lnTo>
                <a:lnTo>
                  <a:pt x="1497113" y="109197"/>
                </a:lnTo>
                <a:lnTo>
                  <a:pt x="1495065" y="109589"/>
                </a:lnTo>
                <a:lnTo>
                  <a:pt x="1493426" y="110376"/>
                </a:lnTo>
                <a:lnTo>
                  <a:pt x="1492197" y="111554"/>
                </a:lnTo>
                <a:lnTo>
                  <a:pt x="1490968" y="113126"/>
                </a:lnTo>
                <a:lnTo>
                  <a:pt x="1489739" y="114305"/>
                </a:lnTo>
                <a:lnTo>
                  <a:pt x="1487691" y="112340"/>
                </a:lnTo>
                <a:lnTo>
                  <a:pt x="1486462" y="110376"/>
                </a:lnTo>
                <a:lnTo>
                  <a:pt x="1485233" y="109197"/>
                </a:lnTo>
                <a:lnTo>
                  <a:pt x="1484823" y="107231"/>
                </a:lnTo>
                <a:lnTo>
                  <a:pt x="1484413" y="102516"/>
                </a:lnTo>
                <a:lnTo>
                  <a:pt x="1484823" y="98194"/>
                </a:lnTo>
                <a:lnTo>
                  <a:pt x="1485233" y="93086"/>
                </a:lnTo>
                <a:lnTo>
                  <a:pt x="1485233" y="87584"/>
                </a:lnTo>
                <a:lnTo>
                  <a:pt x="1485233" y="84834"/>
                </a:lnTo>
                <a:lnTo>
                  <a:pt x="1484413" y="81690"/>
                </a:lnTo>
                <a:lnTo>
                  <a:pt x="1482774" y="78548"/>
                </a:lnTo>
                <a:lnTo>
                  <a:pt x="1481136" y="75404"/>
                </a:lnTo>
                <a:close/>
                <a:moveTo>
                  <a:pt x="1216023" y="41279"/>
                </a:moveTo>
                <a:lnTo>
                  <a:pt x="1224754" y="51241"/>
                </a:lnTo>
                <a:lnTo>
                  <a:pt x="1230310" y="58018"/>
                </a:lnTo>
                <a:lnTo>
                  <a:pt x="1235867" y="63993"/>
                </a:lnTo>
                <a:lnTo>
                  <a:pt x="1238248" y="65986"/>
                </a:lnTo>
                <a:lnTo>
                  <a:pt x="1240629" y="67581"/>
                </a:lnTo>
                <a:lnTo>
                  <a:pt x="1243407" y="67981"/>
                </a:lnTo>
                <a:lnTo>
                  <a:pt x="1245392" y="67581"/>
                </a:lnTo>
                <a:lnTo>
                  <a:pt x="1245789" y="66784"/>
                </a:lnTo>
                <a:lnTo>
                  <a:pt x="1246582" y="65986"/>
                </a:lnTo>
                <a:lnTo>
                  <a:pt x="1247773" y="62800"/>
                </a:lnTo>
                <a:lnTo>
                  <a:pt x="1248170" y="58813"/>
                </a:lnTo>
                <a:lnTo>
                  <a:pt x="1248170" y="52439"/>
                </a:lnTo>
                <a:lnTo>
                  <a:pt x="1252139" y="64394"/>
                </a:lnTo>
                <a:lnTo>
                  <a:pt x="1254917" y="75152"/>
                </a:lnTo>
                <a:lnTo>
                  <a:pt x="1256901" y="85115"/>
                </a:lnTo>
                <a:lnTo>
                  <a:pt x="1257695" y="94678"/>
                </a:lnTo>
                <a:lnTo>
                  <a:pt x="1258886" y="104642"/>
                </a:lnTo>
                <a:lnTo>
                  <a:pt x="1259679" y="114603"/>
                </a:lnTo>
                <a:lnTo>
                  <a:pt x="1262458" y="125762"/>
                </a:lnTo>
                <a:lnTo>
                  <a:pt x="1265236" y="138117"/>
                </a:lnTo>
                <a:lnTo>
                  <a:pt x="1261664" y="136920"/>
                </a:lnTo>
                <a:lnTo>
                  <a:pt x="1258886" y="135327"/>
                </a:lnTo>
                <a:lnTo>
                  <a:pt x="1255711" y="134131"/>
                </a:lnTo>
                <a:lnTo>
                  <a:pt x="1253726" y="132538"/>
                </a:lnTo>
                <a:lnTo>
                  <a:pt x="1251742" y="129748"/>
                </a:lnTo>
                <a:lnTo>
                  <a:pt x="1250154" y="127357"/>
                </a:lnTo>
                <a:lnTo>
                  <a:pt x="1249361" y="124568"/>
                </a:lnTo>
                <a:lnTo>
                  <a:pt x="1249361" y="120981"/>
                </a:lnTo>
                <a:lnTo>
                  <a:pt x="1244201" y="123372"/>
                </a:lnTo>
                <a:lnTo>
                  <a:pt x="1239042" y="124967"/>
                </a:lnTo>
                <a:lnTo>
                  <a:pt x="1232692" y="126560"/>
                </a:lnTo>
                <a:lnTo>
                  <a:pt x="1225151" y="126960"/>
                </a:lnTo>
                <a:lnTo>
                  <a:pt x="1229517" y="120981"/>
                </a:lnTo>
                <a:lnTo>
                  <a:pt x="1232692" y="114603"/>
                </a:lnTo>
                <a:lnTo>
                  <a:pt x="1235073" y="109425"/>
                </a:lnTo>
                <a:lnTo>
                  <a:pt x="1237057" y="103845"/>
                </a:lnTo>
                <a:lnTo>
                  <a:pt x="1238248" y="98266"/>
                </a:lnTo>
                <a:lnTo>
                  <a:pt x="1238248" y="93086"/>
                </a:lnTo>
                <a:lnTo>
                  <a:pt x="1237851" y="87508"/>
                </a:lnTo>
                <a:lnTo>
                  <a:pt x="1237057" y="82725"/>
                </a:lnTo>
                <a:lnTo>
                  <a:pt x="1235867" y="77544"/>
                </a:lnTo>
                <a:lnTo>
                  <a:pt x="1233882" y="71963"/>
                </a:lnTo>
                <a:lnTo>
                  <a:pt x="1231501" y="66784"/>
                </a:lnTo>
                <a:lnTo>
                  <a:pt x="1229120" y="62002"/>
                </a:lnTo>
                <a:lnTo>
                  <a:pt x="1223167" y="51640"/>
                </a:lnTo>
                <a:close/>
                <a:moveTo>
                  <a:pt x="1571174" y="0"/>
                </a:moveTo>
                <a:lnTo>
                  <a:pt x="1619639" y="0"/>
                </a:lnTo>
                <a:lnTo>
                  <a:pt x="1619846" y="3103"/>
                </a:lnTo>
                <a:lnTo>
                  <a:pt x="1621039" y="8667"/>
                </a:lnTo>
                <a:lnTo>
                  <a:pt x="1623029" y="14232"/>
                </a:lnTo>
                <a:lnTo>
                  <a:pt x="1625416" y="19800"/>
                </a:lnTo>
                <a:lnTo>
                  <a:pt x="1627008" y="22183"/>
                </a:lnTo>
                <a:lnTo>
                  <a:pt x="1628998" y="24174"/>
                </a:lnTo>
                <a:lnTo>
                  <a:pt x="1631385" y="26159"/>
                </a:lnTo>
                <a:lnTo>
                  <a:pt x="1633773" y="28148"/>
                </a:lnTo>
                <a:lnTo>
                  <a:pt x="1636956" y="30134"/>
                </a:lnTo>
                <a:lnTo>
                  <a:pt x="1640537" y="31725"/>
                </a:lnTo>
                <a:lnTo>
                  <a:pt x="1644516" y="32919"/>
                </a:lnTo>
                <a:lnTo>
                  <a:pt x="1648893" y="34112"/>
                </a:lnTo>
                <a:lnTo>
                  <a:pt x="1646506" y="38882"/>
                </a:lnTo>
                <a:lnTo>
                  <a:pt x="1644118" y="43253"/>
                </a:lnTo>
                <a:lnTo>
                  <a:pt x="1638547" y="52399"/>
                </a:lnTo>
                <a:lnTo>
                  <a:pt x="1636558" y="56771"/>
                </a:lnTo>
                <a:lnTo>
                  <a:pt x="1634966" y="61940"/>
                </a:lnTo>
                <a:lnTo>
                  <a:pt x="1633773" y="67902"/>
                </a:lnTo>
                <a:lnTo>
                  <a:pt x="1633375" y="73865"/>
                </a:lnTo>
                <a:lnTo>
                  <a:pt x="1628202" y="73070"/>
                </a:lnTo>
                <a:lnTo>
                  <a:pt x="1624223" y="71479"/>
                </a:lnTo>
                <a:lnTo>
                  <a:pt x="1621835" y="69889"/>
                </a:lnTo>
                <a:lnTo>
                  <a:pt x="1620244" y="68299"/>
                </a:lnTo>
                <a:lnTo>
                  <a:pt x="1619846" y="67106"/>
                </a:lnTo>
                <a:lnTo>
                  <a:pt x="1619846" y="65121"/>
                </a:lnTo>
                <a:lnTo>
                  <a:pt x="1621039" y="62733"/>
                </a:lnTo>
                <a:lnTo>
                  <a:pt x="1622233" y="60747"/>
                </a:lnTo>
                <a:lnTo>
                  <a:pt x="1625814" y="56372"/>
                </a:lnTo>
                <a:lnTo>
                  <a:pt x="1629395" y="51204"/>
                </a:lnTo>
                <a:lnTo>
                  <a:pt x="1631385" y="48820"/>
                </a:lnTo>
                <a:lnTo>
                  <a:pt x="1632579" y="46036"/>
                </a:lnTo>
                <a:lnTo>
                  <a:pt x="1632977" y="42858"/>
                </a:lnTo>
                <a:lnTo>
                  <a:pt x="1632977" y="39675"/>
                </a:lnTo>
                <a:lnTo>
                  <a:pt x="1627804" y="36097"/>
                </a:lnTo>
                <a:lnTo>
                  <a:pt x="1622233" y="33315"/>
                </a:lnTo>
                <a:lnTo>
                  <a:pt x="1615867" y="30929"/>
                </a:lnTo>
                <a:lnTo>
                  <a:pt x="1608704" y="28942"/>
                </a:lnTo>
                <a:lnTo>
                  <a:pt x="1608704" y="55978"/>
                </a:lnTo>
                <a:lnTo>
                  <a:pt x="1608306" y="85393"/>
                </a:lnTo>
                <a:lnTo>
                  <a:pt x="1606715" y="151386"/>
                </a:lnTo>
                <a:lnTo>
                  <a:pt x="1606715" y="185574"/>
                </a:lnTo>
                <a:lnTo>
                  <a:pt x="1607112" y="219763"/>
                </a:lnTo>
                <a:lnTo>
                  <a:pt x="1607908" y="236461"/>
                </a:lnTo>
                <a:lnTo>
                  <a:pt x="1608704" y="253159"/>
                </a:lnTo>
                <a:lnTo>
                  <a:pt x="1610296" y="268661"/>
                </a:lnTo>
                <a:lnTo>
                  <a:pt x="1612285" y="284166"/>
                </a:lnTo>
                <a:lnTo>
                  <a:pt x="1608306" y="284166"/>
                </a:lnTo>
                <a:lnTo>
                  <a:pt x="1604725" y="282974"/>
                </a:lnTo>
                <a:lnTo>
                  <a:pt x="1602338" y="281781"/>
                </a:lnTo>
                <a:lnTo>
                  <a:pt x="1600348" y="280190"/>
                </a:lnTo>
                <a:lnTo>
                  <a:pt x="1598756" y="277407"/>
                </a:lnTo>
                <a:lnTo>
                  <a:pt x="1597563" y="275421"/>
                </a:lnTo>
                <a:lnTo>
                  <a:pt x="1596369" y="270251"/>
                </a:lnTo>
                <a:lnTo>
                  <a:pt x="1595175" y="263893"/>
                </a:lnTo>
                <a:lnTo>
                  <a:pt x="1594379" y="258326"/>
                </a:lnTo>
                <a:lnTo>
                  <a:pt x="1593186" y="255942"/>
                </a:lnTo>
                <a:lnTo>
                  <a:pt x="1591594" y="253954"/>
                </a:lnTo>
                <a:lnTo>
                  <a:pt x="1590002" y="251965"/>
                </a:lnTo>
                <a:lnTo>
                  <a:pt x="1587615" y="250376"/>
                </a:lnTo>
                <a:lnTo>
                  <a:pt x="1582442" y="253954"/>
                </a:lnTo>
                <a:lnTo>
                  <a:pt x="1578463" y="257928"/>
                </a:lnTo>
                <a:lnTo>
                  <a:pt x="1574882" y="262699"/>
                </a:lnTo>
                <a:lnTo>
                  <a:pt x="1572096" y="267471"/>
                </a:lnTo>
                <a:lnTo>
                  <a:pt x="1566923" y="263893"/>
                </a:lnTo>
                <a:lnTo>
                  <a:pt x="1562944" y="260314"/>
                </a:lnTo>
                <a:lnTo>
                  <a:pt x="1558965" y="257132"/>
                </a:lnTo>
                <a:lnTo>
                  <a:pt x="1555782" y="253159"/>
                </a:lnTo>
                <a:lnTo>
                  <a:pt x="1552997" y="249580"/>
                </a:lnTo>
                <a:lnTo>
                  <a:pt x="1550211" y="245603"/>
                </a:lnTo>
                <a:lnTo>
                  <a:pt x="1548222" y="241230"/>
                </a:lnTo>
                <a:lnTo>
                  <a:pt x="1547028" y="236860"/>
                </a:lnTo>
                <a:lnTo>
                  <a:pt x="1545436" y="232884"/>
                </a:lnTo>
                <a:lnTo>
                  <a:pt x="1544242" y="228510"/>
                </a:lnTo>
                <a:lnTo>
                  <a:pt x="1543447" y="219367"/>
                </a:lnTo>
                <a:lnTo>
                  <a:pt x="1543049" y="210223"/>
                </a:lnTo>
                <a:lnTo>
                  <a:pt x="1543447" y="200682"/>
                </a:lnTo>
                <a:lnTo>
                  <a:pt x="1544242" y="190743"/>
                </a:lnTo>
                <a:lnTo>
                  <a:pt x="1545436" y="180408"/>
                </a:lnTo>
                <a:lnTo>
                  <a:pt x="1547824" y="160529"/>
                </a:lnTo>
                <a:lnTo>
                  <a:pt x="1548222" y="149796"/>
                </a:lnTo>
                <a:lnTo>
                  <a:pt x="1548222" y="139857"/>
                </a:lnTo>
                <a:lnTo>
                  <a:pt x="1547426" y="129918"/>
                </a:lnTo>
                <a:lnTo>
                  <a:pt x="1545834" y="119584"/>
                </a:lnTo>
                <a:lnTo>
                  <a:pt x="1549813" y="120774"/>
                </a:lnTo>
                <a:lnTo>
                  <a:pt x="1553792" y="121172"/>
                </a:lnTo>
                <a:lnTo>
                  <a:pt x="1557771" y="120774"/>
                </a:lnTo>
                <a:lnTo>
                  <a:pt x="1561353" y="119584"/>
                </a:lnTo>
                <a:lnTo>
                  <a:pt x="1564934" y="117595"/>
                </a:lnTo>
                <a:lnTo>
                  <a:pt x="1568515" y="115210"/>
                </a:lnTo>
                <a:lnTo>
                  <a:pt x="1571698" y="112028"/>
                </a:lnTo>
                <a:lnTo>
                  <a:pt x="1574484" y="108850"/>
                </a:lnTo>
                <a:lnTo>
                  <a:pt x="1577269" y="104476"/>
                </a:lnTo>
                <a:lnTo>
                  <a:pt x="1579259" y="100103"/>
                </a:lnTo>
                <a:lnTo>
                  <a:pt x="1581646" y="95730"/>
                </a:lnTo>
                <a:lnTo>
                  <a:pt x="1583238" y="90563"/>
                </a:lnTo>
                <a:lnTo>
                  <a:pt x="1585227" y="84996"/>
                </a:lnTo>
                <a:lnTo>
                  <a:pt x="1586023" y="79431"/>
                </a:lnTo>
                <a:lnTo>
                  <a:pt x="1588013" y="67505"/>
                </a:lnTo>
                <a:lnTo>
                  <a:pt x="1589206" y="55978"/>
                </a:lnTo>
                <a:lnTo>
                  <a:pt x="1588809" y="43653"/>
                </a:lnTo>
                <a:lnTo>
                  <a:pt x="1588013" y="37689"/>
                </a:lnTo>
                <a:lnTo>
                  <a:pt x="1587217" y="32125"/>
                </a:lnTo>
                <a:lnTo>
                  <a:pt x="1586023" y="26557"/>
                </a:lnTo>
                <a:lnTo>
                  <a:pt x="1584432" y="21389"/>
                </a:lnTo>
                <a:lnTo>
                  <a:pt x="1582442" y="16617"/>
                </a:lnTo>
                <a:lnTo>
                  <a:pt x="1580452" y="11849"/>
                </a:lnTo>
                <a:lnTo>
                  <a:pt x="1578065" y="7476"/>
                </a:lnTo>
                <a:lnTo>
                  <a:pt x="1574882" y="4294"/>
                </a:lnTo>
                <a:lnTo>
                  <a:pt x="1572096" y="716"/>
                </a:lnTo>
                <a:close/>
                <a:moveTo>
                  <a:pt x="1227276" y="0"/>
                </a:moveTo>
                <a:lnTo>
                  <a:pt x="1249159" y="0"/>
                </a:lnTo>
                <a:lnTo>
                  <a:pt x="1249503" y="692"/>
                </a:lnTo>
                <a:lnTo>
                  <a:pt x="1251074" y="1480"/>
                </a:lnTo>
                <a:lnTo>
                  <a:pt x="1253039" y="2663"/>
                </a:lnTo>
                <a:lnTo>
                  <a:pt x="1255397" y="2663"/>
                </a:lnTo>
                <a:lnTo>
                  <a:pt x="1258933" y="1873"/>
                </a:lnTo>
                <a:lnTo>
                  <a:pt x="1263649" y="1084"/>
                </a:lnTo>
                <a:lnTo>
                  <a:pt x="1260898" y="6605"/>
                </a:lnTo>
                <a:lnTo>
                  <a:pt x="1258933" y="11734"/>
                </a:lnTo>
                <a:lnTo>
                  <a:pt x="1258540" y="16070"/>
                </a:lnTo>
                <a:lnTo>
                  <a:pt x="1258540" y="20409"/>
                </a:lnTo>
                <a:lnTo>
                  <a:pt x="1258540" y="30662"/>
                </a:lnTo>
                <a:lnTo>
                  <a:pt x="1257754" y="37366"/>
                </a:lnTo>
                <a:lnTo>
                  <a:pt x="1256183" y="46040"/>
                </a:lnTo>
                <a:lnTo>
                  <a:pt x="1251467" y="39338"/>
                </a:lnTo>
                <a:lnTo>
                  <a:pt x="1246752" y="33816"/>
                </a:lnTo>
                <a:lnTo>
                  <a:pt x="1244001" y="28691"/>
                </a:lnTo>
                <a:lnTo>
                  <a:pt x="1240858" y="23169"/>
                </a:lnTo>
                <a:lnTo>
                  <a:pt x="1234177" y="10945"/>
                </a:lnTo>
                <a:lnTo>
                  <a:pt x="1229855" y="3453"/>
                </a:lnTo>
                <a:close/>
                <a:moveTo>
                  <a:pt x="1014846" y="0"/>
                </a:moveTo>
                <a:lnTo>
                  <a:pt x="1191213" y="0"/>
                </a:lnTo>
                <a:lnTo>
                  <a:pt x="1191354" y="3188"/>
                </a:lnTo>
                <a:lnTo>
                  <a:pt x="1192941" y="40890"/>
                </a:lnTo>
                <a:lnTo>
                  <a:pt x="1188576" y="42872"/>
                </a:lnTo>
                <a:lnTo>
                  <a:pt x="1185402" y="44856"/>
                </a:lnTo>
                <a:lnTo>
                  <a:pt x="1182227" y="47240"/>
                </a:lnTo>
                <a:lnTo>
                  <a:pt x="1179053" y="50016"/>
                </a:lnTo>
                <a:lnTo>
                  <a:pt x="1176672" y="52399"/>
                </a:lnTo>
                <a:lnTo>
                  <a:pt x="1174688" y="55574"/>
                </a:lnTo>
                <a:lnTo>
                  <a:pt x="1170720" y="61527"/>
                </a:lnTo>
                <a:lnTo>
                  <a:pt x="1167545" y="67877"/>
                </a:lnTo>
                <a:lnTo>
                  <a:pt x="1165561" y="75021"/>
                </a:lnTo>
                <a:lnTo>
                  <a:pt x="1164768" y="82559"/>
                </a:lnTo>
                <a:lnTo>
                  <a:pt x="1164371" y="89705"/>
                </a:lnTo>
                <a:lnTo>
                  <a:pt x="1164371" y="96849"/>
                </a:lnTo>
                <a:lnTo>
                  <a:pt x="1164371" y="104389"/>
                </a:lnTo>
                <a:lnTo>
                  <a:pt x="1166355" y="119073"/>
                </a:lnTo>
                <a:lnTo>
                  <a:pt x="1170323" y="143284"/>
                </a:lnTo>
                <a:lnTo>
                  <a:pt x="1173894" y="142886"/>
                </a:lnTo>
                <a:lnTo>
                  <a:pt x="1176275" y="141697"/>
                </a:lnTo>
                <a:lnTo>
                  <a:pt x="1178259" y="140108"/>
                </a:lnTo>
                <a:lnTo>
                  <a:pt x="1178656" y="137725"/>
                </a:lnTo>
                <a:lnTo>
                  <a:pt x="1179053" y="135345"/>
                </a:lnTo>
                <a:lnTo>
                  <a:pt x="1178656" y="132170"/>
                </a:lnTo>
                <a:lnTo>
                  <a:pt x="1177863" y="126217"/>
                </a:lnTo>
                <a:lnTo>
                  <a:pt x="1177863" y="123044"/>
                </a:lnTo>
                <a:lnTo>
                  <a:pt x="1177863" y="120264"/>
                </a:lnTo>
                <a:lnTo>
                  <a:pt x="1178259" y="117486"/>
                </a:lnTo>
                <a:lnTo>
                  <a:pt x="1179053" y="115501"/>
                </a:lnTo>
                <a:lnTo>
                  <a:pt x="1181434" y="113913"/>
                </a:lnTo>
                <a:lnTo>
                  <a:pt x="1184211" y="113517"/>
                </a:lnTo>
                <a:lnTo>
                  <a:pt x="1188180" y="113517"/>
                </a:lnTo>
                <a:lnTo>
                  <a:pt x="1193735" y="114708"/>
                </a:lnTo>
                <a:lnTo>
                  <a:pt x="1193338" y="121457"/>
                </a:lnTo>
                <a:lnTo>
                  <a:pt x="1193338" y="128201"/>
                </a:lnTo>
                <a:lnTo>
                  <a:pt x="1193735" y="134154"/>
                </a:lnTo>
                <a:lnTo>
                  <a:pt x="1195322" y="139711"/>
                </a:lnTo>
                <a:lnTo>
                  <a:pt x="1196909" y="144871"/>
                </a:lnTo>
                <a:lnTo>
                  <a:pt x="1198893" y="150427"/>
                </a:lnTo>
                <a:lnTo>
                  <a:pt x="1202465" y="160350"/>
                </a:lnTo>
                <a:lnTo>
                  <a:pt x="1197306" y="158762"/>
                </a:lnTo>
                <a:lnTo>
                  <a:pt x="1192941" y="157968"/>
                </a:lnTo>
                <a:lnTo>
                  <a:pt x="1188180" y="157175"/>
                </a:lnTo>
                <a:lnTo>
                  <a:pt x="1184608" y="157968"/>
                </a:lnTo>
                <a:lnTo>
                  <a:pt x="1181434" y="158364"/>
                </a:lnTo>
                <a:lnTo>
                  <a:pt x="1178259" y="159159"/>
                </a:lnTo>
                <a:lnTo>
                  <a:pt x="1175878" y="160747"/>
                </a:lnTo>
                <a:lnTo>
                  <a:pt x="1173894" y="162334"/>
                </a:lnTo>
                <a:lnTo>
                  <a:pt x="1171514" y="164714"/>
                </a:lnTo>
                <a:lnTo>
                  <a:pt x="1170323" y="166699"/>
                </a:lnTo>
                <a:lnTo>
                  <a:pt x="1168736" y="169872"/>
                </a:lnTo>
                <a:lnTo>
                  <a:pt x="1167545" y="172650"/>
                </a:lnTo>
                <a:lnTo>
                  <a:pt x="1166752" y="179399"/>
                </a:lnTo>
                <a:lnTo>
                  <a:pt x="1166355" y="186543"/>
                </a:lnTo>
                <a:lnTo>
                  <a:pt x="1166355" y="194082"/>
                </a:lnTo>
                <a:lnTo>
                  <a:pt x="1167149" y="202021"/>
                </a:lnTo>
                <a:lnTo>
                  <a:pt x="1169133" y="217101"/>
                </a:lnTo>
                <a:lnTo>
                  <a:pt x="1171117" y="230595"/>
                </a:lnTo>
                <a:lnTo>
                  <a:pt x="1171514" y="235756"/>
                </a:lnTo>
                <a:lnTo>
                  <a:pt x="1171514" y="239722"/>
                </a:lnTo>
                <a:lnTo>
                  <a:pt x="1175878" y="238928"/>
                </a:lnTo>
                <a:lnTo>
                  <a:pt x="1178656" y="238135"/>
                </a:lnTo>
                <a:lnTo>
                  <a:pt x="1181434" y="236944"/>
                </a:lnTo>
                <a:lnTo>
                  <a:pt x="1183815" y="234961"/>
                </a:lnTo>
                <a:lnTo>
                  <a:pt x="1185402" y="232976"/>
                </a:lnTo>
                <a:lnTo>
                  <a:pt x="1186196" y="230991"/>
                </a:lnTo>
                <a:lnTo>
                  <a:pt x="1187386" y="228212"/>
                </a:lnTo>
                <a:lnTo>
                  <a:pt x="1187386" y="225435"/>
                </a:lnTo>
                <a:lnTo>
                  <a:pt x="1187783" y="219484"/>
                </a:lnTo>
                <a:lnTo>
                  <a:pt x="1187386" y="212339"/>
                </a:lnTo>
                <a:lnTo>
                  <a:pt x="1186592" y="205990"/>
                </a:lnTo>
                <a:lnTo>
                  <a:pt x="1186592" y="200037"/>
                </a:lnTo>
                <a:lnTo>
                  <a:pt x="1192148" y="205592"/>
                </a:lnTo>
                <a:lnTo>
                  <a:pt x="1196909" y="211146"/>
                </a:lnTo>
                <a:lnTo>
                  <a:pt x="1200481" y="216307"/>
                </a:lnTo>
                <a:lnTo>
                  <a:pt x="1203655" y="222658"/>
                </a:lnTo>
                <a:lnTo>
                  <a:pt x="1205639" y="228212"/>
                </a:lnTo>
                <a:lnTo>
                  <a:pt x="1208020" y="234168"/>
                </a:lnTo>
                <a:lnTo>
                  <a:pt x="1208814" y="240120"/>
                </a:lnTo>
                <a:lnTo>
                  <a:pt x="1210004" y="246071"/>
                </a:lnTo>
                <a:lnTo>
                  <a:pt x="1210004" y="252820"/>
                </a:lnTo>
                <a:lnTo>
                  <a:pt x="1210004" y="258772"/>
                </a:lnTo>
                <a:lnTo>
                  <a:pt x="1209211" y="265122"/>
                </a:lnTo>
                <a:lnTo>
                  <a:pt x="1208417" y="271075"/>
                </a:lnTo>
                <a:lnTo>
                  <a:pt x="1205242" y="284173"/>
                </a:lnTo>
                <a:lnTo>
                  <a:pt x="1202465" y="297272"/>
                </a:lnTo>
                <a:lnTo>
                  <a:pt x="1194132" y="323859"/>
                </a:lnTo>
                <a:lnTo>
                  <a:pt x="1190957" y="336959"/>
                </a:lnTo>
                <a:lnTo>
                  <a:pt x="1187783" y="350451"/>
                </a:lnTo>
                <a:lnTo>
                  <a:pt x="1186592" y="357593"/>
                </a:lnTo>
                <a:lnTo>
                  <a:pt x="1185799" y="363946"/>
                </a:lnTo>
                <a:lnTo>
                  <a:pt x="1185402" y="370693"/>
                </a:lnTo>
                <a:lnTo>
                  <a:pt x="1185402" y="377438"/>
                </a:lnTo>
                <a:lnTo>
                  <a:pt x="1185799" y="384186"/>
                </a:lnTo>
                <a:lnTo>
                  <a:pt x="1186196" y="390536"/>
                </a:lnTo>
                <a:lnTo>
                  <a:pt x="1187783" y="397680"/>
                </a:lnTo>
                <a:lnTo>
                  <a:pt x="1189767" y="404027"/>
                </a:lnTo>
                <a:lnTo>
                  <a:pt x="1186592" y="404027"/>
                </a:lnTo>
                <a:lnTo>
                  <a:pt x="1184211" y="404027"/>
                </a:lnTo>
                <a:lnTo>
                  <a:pt x="1182227" y="405220"/>
                </a:lnTo>
                <a:lnTo>
                  <a:pt x="1180243" y="406011"/>
                </a:lnTo>
                <a:lnTo>
                  <a:pt x="1179053" y="407204"/>
                </a:lnTo>
                <a:lnTo>
                  <a:pt x="1178259" y="408791"/>
                </a:lnTo>
                <a:lnTo>
                  <a:pt x="1176672" y="411570"/>
                </a:lnTo>
                <a:lnTo>
                  <a:pt x="1175085" y="415143"/>
                </a:lnTo>
                <a:lnTo>
                  <a:pt x="1173894" y="418317"/>
                </a:lnTo>
                <a:lnTo>
                  <a:pt x="1172307" y="419112"/>
                </a:lnTo>
                <a:lnTo>
                  <a:pt x="1170720" y="420301"/>
                </a:lnTo>
                <a:lnTo>
                  <a:pt x="1168736" y="420699"/>
                </a:lnTo>
                <a:lnTo>
                  <a:pt x="1166355" y="421094"/>
                </a:lnTo>
                <a:lnTo>
                  <a:pt x="1169530" y="426254"/>
                </a:lnTo>
                <a:lnTo>
                  <a:pt x="1173101" y="431412"/>
                </a:lnTo>
                <a:lnTo>
                  <a:pt x="1176275" y="436176"/>
                </a:lnTo>
                <a:lnTo>
                  <a:pt x="1178259" y="441336"/>
                </a:lnTo>
                <a:lnTo>
                  <a:pt x="1180243" y="446493"/>
                </a:lnTo>
                <a:lnTo>
                  <a:pt x="1181831" y="451258"/>
                </a:lnTo>
                <a:lnTo>
                  <a:pt x="1183418" y="456417"/>
                </a:lnTo>
                <a:lnTo>
                  <a:pt x="1183815" y="461575"/>
                </a:lnTo>
                <a:lnTo>
                  <a:pt x="1184608" y="471498"/>
                </a:lnTo>
                <a:lnTo>
                  <a:pt x="1184608" y="481418"/>
                </a:lnTo>
                <a:lnTo>
                  <a:pt x="1183815" y="491342"/>
                </a:lnTo>
                <a:lnTo>
                  <a:pt x="1182227" y="501659"/>
                </a:lnTo>
                <a:lnTo>
                  <a:pt x="1179053" y="521502"/>
                </a:lnTo>
                <a:lnTo>
                  <a:pt x="1177863" y="531822"/>
                </a:lnTo>
                <a:lnTo>
                  <a:pt x="1177069" y="541346"/>
                </a:lnTo>
                <a:lnTo>
                  <a:pt x="1177069" y="551270"/>
                </a:lnTo>
                <a:lnTo>
                  <a:pt x="1178259" y="560792"/>
                </a:lnTo>
                <a:lnTo>
                  <a:pt x="1179053" y="565953"/>
                </a:lnTo>
                <a:lnTo>
                  <a:pt x="1180243" y="570320"/>
                </a:lnTo>
                <a:lnTo>
                  <a:pt x="1182227" y="575477"/>
                </a:lnTo>
                <a:lnTo>
                  <a:pt x="1184211" y="579842"/>
                </a:lnTo>
                <a:lnTo>
                  <a:pt x="1179053" y="595323"/>
                </a:lnTo>
                <a:lnTo>
                  <a:pt x="1174688" y="610005"/>
                </a:lnTo>
                <a:lnTo>
                  <a:pt x="1171514" y="623499"/>
                </a:lnTo>
                <a:lnTo>
                  <a:pt x="1169133" y="636199"/>
                </a:lnTo>
                <a:lnTo>
                  <a:pt x="1167545" y="648105"/>
                </a:lnTo>
                <a:lnTo>
                  <a:pt x="1166752" y="660011"/>
                </a:lnTo>
                <a:lnTo>
                  <a:pt x="1166752" y="671124"/>
                </a:lnTo>
                <a:lnTo>
                  <a:pt x="1166752" y="682632"/>
                </a:lnTo>
                <a:lnTo>
                  <a:pt x="1167545" y="694142"/>
                </a:lnTo>
                <a:lnTo>
                  <a:pt x="1169530" y="705651"/>
                </a:lnTo>
                <a:lnTo>
                  <a:pt x="1171514" y="717956"/>
                </a:lnTo>
                <a:lnTo>
                  <a:pt x="1174291" y="731051"/>
                </a:lnTo>
                <a:lnTo>
                  <a:pt x="1180243" y="758437"/>
                </a:lnTo>
                <a:lnTo>
                  <a:pt x="1187386" y="790188"/>
                </a:lnTo>
                <a:lnTo>
                  <a:pt x="1189767" y="788601"/>
                </a:lnTo>
                <a:lnTo>
                  <a:pt x="1193338" y="787011"/>
                </a:lnTo>
                <a:lnTo>
                  <a:pt x="1196909" y="786219"/>
                </a:lnTo>
                <a:lnTo>
                  <a:pt x="1200481" y="785822"/>
                </a:lnTo>
                <a:lnTo>
                  <a:pt x="1209211" y="784631"/>
                </a:lnTo>
                <a:lnTo>
                  <a:pt x="1219528" y="784235"/>
                </a:lnTo>
                <a:lnTo>
                  <a:pt x="1213179" y="782249"/>
                </a:lnTo>
                <a:lnTo>
                  <a:pt x="1209211" y="780266"/>
                </a:lnTo>
                <a:lnTo>
                  <a:pt x="1206830" y="777488"/>
                </a:lnTo>
                <a:lnTo>
                  <a:pt x="1205639" y="775504"/>
                </a:lnTo>
                <a:lnTo>
                  <a:pt x="1205639" y="773518"/>
                </a:lnTo>
                <a:lnTo>
                  <a:pt x="1206433" y="771535"/>
                </a:lnTo>
                <a:lnTo>
                  <a:pt x="1208417" y="769549"/>
                </a:lnTo>
                <a:lnTo>
                  <a:pt x="1210401" y="767565"/>
                </a:lnTo>
                <a:lnTo>
                  <a:pt x="1216353" y="763596"/>
                </a:lnTo>
                <a:lnTo>
                  <a:pt x="1223496" y="759627"/>
                </a:lnTo>
                <a:lnTo>
                  <a:pt x="1229845" y="754864"/>
                </a:lnTo>
                <a:lnTo>
                  <a:pt x="1232225" y="752483"/>
                </a:lnTo>
                <a:lnTo>
                  <a:pt x="1234606" y="750103"/>
                </a:lnTo>
                <a:lnTo>
                  <a:pt x="1231432" y="746530"/>
                </a:lnTo>
                <a:lnTo>
                  <a:pt x="1229051" y="742959"/>
                </a:lnTo>
                <a:lnTo>
                  <a:pt x="1227861" y="740975"/>
                </a:lnTo>
                <a:lnTo>
                  <a:pt x="1227067" y="738593"/>
                </a:lnTo>
                <a:lnTo>
                  <a:pt x="1226273" y="735815"/>
                </a:lnTo>
                <a:lnTo>
                  <a:pt x="1226273" y="733433"/>
                </a:lnTo>
                <a:lnTo>
                  <a:pt x="1223496" y="735022"/>
                </a:lnTo>
                <a:lnTo>
                  <a:pt x="1220718" y="737006"/>
                </a:lnTo>
                <a:lnTo>
                  <a:pt x="1218337" y="739386"/>
                </a:lnTo>
                <a:lnTo>
                  <a:pt x="1216353" y="742164"/>
                </a:lnTo>
                <a:lnTo>
                  <a:pt x="1213179" y="746928"/>
                </a:lnTo>
                <a:lnTo>
                  <a:pt x="1210004" y="752483"/>
                </a:lnTo>
                <a:lnTo>
                  <a:pt x="1206433" y="757643"/>
                </a:lnTo>
                <a:lnTo>
                  <a:pt x="1203655" y="760025"/>
                </a:lnTo>
                <a:lnTo>
                  <a:pt x="1201274" y="762008"/>
                </a:lnTo>
                <a:lnTo>
                  <a:pt x="1198100" y="763994"/>
                </a:lnTo>
                <a:lnTo>
                  <a:pt x="1195322" y="765581"/>
                </a:lnTo>
                <a:lnTo>
                  <a:pt x="1191354" y="766374"/>
                </a:lnTo>
                <a:lnTo>
                  <a:pt x="1186592" y="767565"/>
                </a:lnTo>
                <a:lnTo>
                  <a:pt x="1187386" y="764389"/>
                </a:lnTo>
                <a:lnTo>
                  <a:pt x="1188180" y="761612"/>
                </a:lnTo>
                <a:lnTo>
                  <a:pt x="1189767" y="759230"/>
                </a:lnTo>
                <a:lnTo>
                  <a:pt x="1191354" y="756452"/>
                </a:lnTo>
                <a:lnTo>
                  <a:pt x="1195322" y="752086"/>
                </a:lnTo>
                <a:lnTo>
                  <a:pt x="1198893" y="747326"/>
                </a:lnTo>
                <a:lnTo>
                  <a:pt x="1201671" y="742959"/>
                </a:lnTo>
                <a:lnTo>
                  <a:pt x="1203258" y="739786"/>
                </a:lnTo>
                <a:lnTo>
                  <a:pt x="1203655" y="737402"/>
                </a:lnTo>
                <a:lnTo>
                  <a:pt x="1204449" y="733831"/>
                </a:lnTo>
                <a:lnTo>
                  <a:pt x="1204449" y="730260"/>
                </a:lnTo>
                <a:lnTo>
                  <a:pt x="1203655" y="726289"/>
                </a:lnTo>
                <a:lnTo>
                  <a:pt x="1202465" y="721923"/>
                </a:lnTo>
                <a:lnTo>
                  <a:pt x="1208020" y="720734"/>
                </a:lnTo>
                <a:lnTo>
                  <a:pt x="1213179" y="720336"/>
                </a:lnTo>
                <a:lnTo>
                  <a:pt x="1222305" y="719939"/>
                </a:lnTo>
                <a:lnTo>
                  <a:pt x="1229845" y="720336"/>
                </a:lnTo>
                <a:lnTo>
                  <a:pt x="1235400" y="719939"/>
                </a:lnTo>
                <a:lnTo>
                  <a:pt x="1237384" y="719543"/>
                </a:lnTo>
                <a:lnTo>
                  <a:pt x="1239368" y="718350"/>
                </a:lnTo>
                <a:lnTo>
                  <a:pt x="1240955" y="716765"/>
                </a:lnTo>
                <a:lnTo>
                  <a:pt x="1242146" y="714779"/>
                </a:lnTo>
                <a:lnTo>
                  <a:pt x="1242543" y="712399"/>
                </a:lnTo>
                <a:lnTo>
                  <a:pt x="1242543" y="708828"/>
                </a:lnTo>
                <a:lnTo>
                  <a:pt x="1242543" y="704462"/>
                </a:lnTo>
                <a:lnTo>
                  <a:pt x="1242146" y="699302"/>
                </a:lnTo>
                <a:lnTo>
                  <a:pt x="1243336" y="701286"/>
                </a:lnTo>
                <a:lnTo>
                  <a:pt x="1244923" y="703269"/>
                </a:lnTo>
                <a:lnTo>
                  <a:pt x="1248891" y="706842"/>
                </a:lnTo>
                <a:lnTo>
                  <a:pt x="1257621" y="713984"/>
                </a:lnTo>
                <a:lnTo>
                  <a:pt x="1261589" y="717557"/>
                </a:lnTo>
                <a:lnTo>
                  <a:pt x="1263177" y="719543"/>
                </a:lnTo>
                <a:lnTo>
                  <a:pt x="1264367" y="721527"/>
                </a:lnTo>
                <a:lnTo>
                  <a:pt x="1265557" y="723909"/>
                </a:lnTo>
                <a:lnTo>
                  <a:pt x="1266351" y="727083"/>
                </a:lnTo>
                <a:lnTo>
                  <a:pt x="1266351" y="729862"/>
                </a:lnTo>
                <a:lnTo>
                  <a:pt x="1266351" y="733038"/>
                </a:lnTo>
                <a:lnTo>
                  <a:pt x="1271113" y="733038"/>
                </a:lnTo>
                <a:lnTo>
                  <a:pt x="1275478" y="731845"/>
                </a:lnTo>
                <a:lnTo>
                  <a:pt x="1279049" y="729862"/>
                </a:lnTo>
                <a:lnTo>
                  <a:pt x="1282620" y="727878"/>
                </a:lnTo>
                <a:lnTo>
                  <a:pt x="1285795" y="725100"/>
                </a:lnTo>
                <a:lnTo>
                  <a:pt x="1288176" y="721527"/>
                </a:lnTo>
                <a:lnTo>
                  <a:pt x="1290160" y="717956"/>
                </a:lnTo>
                <a:lnTo>
                  <a:pt x="1292144" y="713984"/>
                </a:lnTo>
                <a:lnTo>
                  <a:pt x="1293334" y="709222"/>
                </a:lnTo>
                <a:lnTo>
                  <a:pt x="1294525" y="704859"/>
                </a:lnTo>
                <a:lnTo>
                  <a:pt x="1295318" y="700491"/>
                </a:lnTo>
                <a:lnTo>
                  <a:pt x="1295715" y="695335"/>
                </a:lnTo>
                <a:lnTo>
                  <a:pt x="1296112" y="685807"/>
                </a:lnTo>
                <a:lnTo>
                  <a:pt x="1295715" y="676283"/>
                </a:lnTo>
                <a:lnTo>
                  <a:pt x="1294128" y="667155"/>
                </a:lnTo>
                <a:lnTo>
                  <a:pt x="1292541" y="659617"/>
                </a:lnTo>
                <a:lnTo>
                  <a:pt x="1290160" y="653662"/>
                </a:lnTo>
                <a:lnTo>
                  <a:pt x="1288969" y="651678"/>
                </a:lnTo>
                <a:lnTo>
                  <a:pt x="1288176" y="649694"/>
                </a:lnTo>
                <a:lnTo>
                  <a:pt x="1286985" y="648502"/>
                </a:lnTo>
                <a:lnTo>
                  <a:pt x="1286192" y="648502"/>
                </a:lnTo>
                <a:lnTo>
                  <a:pt x="1285001" y="649295"/>
                </a:lnTo>
                <a:lnTo>
                  <a:pt x="1284208" y="650089"/>
                </a:lnTo>
                <a:lnTo>
                  <a:pt x="1283017" y="652473"/>
                </a:lnTo>
                <a:lnTo>
                  <a:pt x="1282620" y="655646"/>
                </a:lnTo>
                <a:lnTo>
                  <a:pt x="1281430" y="665170"/>
                </a:lnTo>
                <a:lnTo>
                  <a:pt x="1279446" y="663584"/>
                </a:lnTo>
                <a:lnTo>
                  <a:pt x="1278255" y="661597"/>
                </a:lnTo>
                <a:lnTo>
                  <a:pt x="1276668" y="659617"/>
                </a:lnTo>
                <a:lnTo>
                  <a:pt x="1275478" y="657631"/>
                </a:lnTo>
                <a:lnTo>
                  <a:pt x="1273890" y="653265"/>
                </a:lnTo>
                <a:lnTo>
                  <a:pt x="1273494" y="648105"/>
                </a:lnTo>
                <a:lnTo>
                  <a:pt x="1273494" y="642550"/>
                </a:lnTo>
                <a:lnTo>
                  <a:pt x="1273890" y="636994"/>
                </a:lnTo>
                <a:lnTo>
                  <a:pt x="1275081" y="626674"/>
                </a:lnTo>
                <a:lnTo>
                  <a:pt x="1275081" y="621515"/>
                </a:lnTo>
                <a:lnTo>
                  <a:pt x="1275081" y="617148"/>
                </a:lnTo>
                <a:lnTo>
                  <a:pt x="1274684" y="613180"/>
                </a:lnTo>
                <a:lnTo>
                  <a:pt x="1273494" y="610005"/>
                </a:lnTo>
                <a:lnTo>
                  <a:pt x="1271906" y="608815"/>
                </a:lnTo>
                <a:lnTo>
                  <a:pt x="1271113" y="608022"/>
                </a:lnTo>
                <a:lnTo>
                  <a:pt x="1269526" y="606831"/>
                </a:lnTo>
                <a:lnTo>
                  <a:pt x="1267542" y="606432"/>
                </a:lnTo>
                <a:lnTo>
                  <a:pt x="1265557" y="606432"/>
                </a:lnTo>
                <a:lnTo>
                  <a:pt x="1263177" y="606831"/>
                </a:lnTo>
                <a:lnTo>
                  <a:pt x="1256431" y="608418"/>
                </a:lnTo>
                <a:lnTo>
                  <a:pt x="1254447" y="600878"/>
                </a:lnTo>
                <a:lnTo>
                  <a:pt x="1254050" y="594527"/>
                </a:lnTo>
                <a:lnTo>
                  <a:pt x="1254050" y="588972"/>
                </a:lnTo>
                <a:lnTo>
                  <a:pt x="1254844" y="583415"/>
                </a:lnTo>
                <a:lnTo>
                  <a:pt x="1256828" y="578257"/>
                </a:lnTo>
                <a:lnTo>
                  <a:pt x="1259605" y="573891"/>
                </a:lnTo>
                <a:lnTo>
                  <a:pt x="1261986" y="569127"/>
                </a:lnTo>
                <a:lnTo>
                  <a:pt x="1265161" y="564764"/>
                </a:lnTo>
                <a:lnTo>
                  <a:pt x="1271113" y="556825"/>
                </a:lnTo>
                <a:lnTo>
                  <a:pt x="1273890" y="552858"/>
                </a:lnTo>
                <a:lnTo>
                  <a:pt x="1276668" y="548887"/>
                </a:lnTo>
                <a:lnTo>
                  <a:pt x="1278255" y="544126"/>
                </a:lnTo>
                <a:lnTo>
                  <a:pt x="1279446" y="539362"/>
                </a:lnTo>
                <a:lnTo>
                  <a:pt x="1280239" y="534202"/>
                </a:lnTo>
                <a:lnTo>
                  <a:pt x="1279446" y="528646"/>
                </a:lnTo>
                <a:lnTo>
                  <a:pt x="1278652" y="524280"/>
                </a:lnTo>
                <a:lnTo>
                  <a:pt x="1276668" y="520313"/>
                </a:lnTo>
                <a:lnTo>
                  <a:pt x="1274684" y="516742"/>
                </a:lnTo>
                <a:lnTo>
                  <a:pt x="1271510" y="513171"/>
                </a:lnTo>
                <a:lnTo>
                  <a:pt x="1268732" y="509598"/>
                </a:lnTo>
                <a:lnTo>
                  <a:pt x="1265161" y="506027"/>
                </a:lnTo>
                <a:lnTo>
                  <a:pt x="1256828" y="500072"/>
                </a:lnTo>
                <a:lnTo>
                  <a:pt x="1248891" y="493721"/>
                </a:lnTo>
                <a:lnTo>
                  <a:pt x="1242146" y="486977"/>
                </a:lnTo>
                <a:lnTo>
                  <a:pt x="1238574" y="483403"/>
                </a:lnTo>
                <a:lnTo>
                  <a:pt x="1235400" y="479832"/>
                </a:lnTo>
                <a:lnTo>
                  <a:pt x="1233019" y="475862"/>
                </a:lnTo>
                <a:lnTo>
                  <a:pt x="1231035" y="471896"/>
                </a:lnTo>
                <a:lnTo>
                  <a:pt x="1231432" y="472291"/>
                </a:lnTo>
                <a:lnTo>
                  <a:pt x="1233416" y="472291"/>
                </a:lnTo>
                <a:lnTo>
                  <a:pt x="1238971" y="471896"/>
                </a:lnTo>
                <a:lnTo>
                  <a:pt x="1244527" y="471896"/>
                </a:lnTo>
                <a:lnTo>
                  <a:pt x="1246114" y="471896"/>
                </a:lnTo>
                <a:lnTo>
                  <a:pt x="1246907" y="471896"/>
                </a:lnTo>
                <a:lnTo>
                  <a:pt x="1245320" y="469116"/>
                </a:lnTo>
                <a:lnTo>
                  <a:pt x="1243336" y="465941"/>
                </a:lnTo>
                <a:lnTo>
                  <a:pt x="1237781" y="458401"/>
                </a:lnTo>
                <a:lnTo>
                  <a:pt x="1232225" y="450462"/>
                </a:lnTo>
                <a:lnTo>
                  <a:pt x="1229845" y="446493"/>
                </a:lnTo>
                <a:lnTo>
                  <a:pt x="1227861" y="442526"/>
                </a:lnTo>
                <a:lnTo>
                  <a:pt x="1226273" y="438953"/>
                </a:lnTo>
                <a:lnTo>
                  <a:pt x="1226273" y="434985"/>
                </a:lnTo>
                <a:lnTo>
                  <a:pt x="1226273" y="433397"/>
                </a:lnTo>
                <a:lnTo>
                  <a:pt x="1227067" y="431809"/>
                </a:lnTo>
                <a:lnTo>
                  <a:pt x="1227861" y="430221"/>
                </a:lnTo>
                <a:lnTo>
                  <a:pt x="1229051" y="428634"/>
                </a:lnTo>
                <a:lnTo>
                  <a:pt x="1230241" y="427445"/>
                </a:lnTo>
                <a:lnTo>
                  <a:pt x="1232225" y="425856"/>
                </a:lnTo>
                <a:lnTo>
                  <a:pt x="1237781" y="423872"/>
                </a:lnTo>
                <a:lnTo>
                  <a:pt x="1244923" y="422285"/>
                </a:lnTo>
                <a:lnTo>
                  <a:pt x="1254050" y="420699"/>
                </a:lnTo>
                <a:lnTo>
                  <a:pt x="1251669" y="423872"/>
                </a:lnTo>
                <a:lnTo>
                  <a:pt x="1248891" y="426650"/>
                </a:lnTo>
                <a:lnTo>
                  <a:pt x="1247304" y="429824"/>
                </a:lnTo>
                <a:lnTo>
                  <a:pt x="1246511" y="433397"/>
                </a:lnTo>
                <a:lnTo>
                  <a:pt x="1246511" y="436970"/>
                </a:lnTo>
                <a:lnTo>
                  <a:pt x="1246511" y="440144"/>
                </a:lnTo>
                <a:lnTo>
                  <a:pt x="1247304" y="443715"/>
                </a:lnTo>
                <a:lnTo>
                  <a:pt x="1248891" y="446893"/>
                </a:lnTo>
                <a:lnTo>
                  <a:pt x="1250876" y="450066"/>
                </a:lnTo>
                <a:lnTo>
                  <a:pt x="1253653" y="452846"/>
                </a:lnTo>
                <a:lnTo>
                  <a:pt x="1256431" y="455224"/>
                </a:lnTo>
                <a:lnTo>
                  <a:pt x="1260002" y="457208"/>
                </a:lnTo>
                <a:lnTo>
                  <a:pt x="1263970" y="458797"/>
                </a:lnTo>
                <a:lnTo>
                  <a:pt x="1268732" y="460385"/>
                </a:lnTo>
                <a:lnTo>
                  <a:pt x="1273494" y="460781"/>
                </a:lnTo>
                <a:lnTo>
                  <a:pt x="1278652" y="460385"/>
                </a:lnTo>
                <a:lnTo>
                  <a:pt x="1276271" y="458003"/>
                </a:lnTo>
                <a:lnTo>
                  <a:pt x="1273494" y="454431"/>
                </a:lnTo>
                <a:lnTo>
                  <a:pt x="1271510" y="450861"/>
                </a:lnTo>
                <a:lnTo>
                  <a:pt x="1269922" y="446893"/>
                </a:lnTo>
                <a:lnTo>
                  <a:pt x="1269129" y="442922"/>
                </a:lnTo>
                <a:lnTo>
                  <a:pt x="1267938" y="438160"/>
                </a:lnTo>
                <a:lnTo>
                  <a:pt x="1267542" y="433794"/>
                </a:lnTo>
                <a:lnTo>
                  <a:pt x="1267542" y="429429"/>
                </a:lnTo>
                <a:lnTo>
                  <a:pt x="1267938" y="418714"/>
                </a:lnTo>
                <a:lnTo>
                  <a:pt x="1269129" y="407602"/>
                </a:lnTo>
                <a:lnTo>
                  <a:pt x="1272700" y="384186"/>
                </a:lnTo>
                <a:lnTo>
                  <a:pt x="1274684" y="371484"/>
                </a:lnTo>
                <a:lnTo>
                  <a:pt x="1276668" y="358391"/>
                </a:lnTo>
                <a:lnTo>
                  <a:pt x="1277462" y="346087"/>
                </a:lnTo>
                <a:lnTo>
                  <a:pt x="1278255" y="332988"/>
                </a:lnTo>
                <a:lnTo>
                  <a:pt x="1278255" y="320288"/>
                </a:lnTo>
                <a:lnTo>
                  <a:pt x="1277065" y="314336"/>
                </a:lnTo>
                <a:lnTo>
                  <a:pt x="1276271" y="308382"/>
                </a:lnTo>
                <a:lnTo>
                  <a:pt x="1275081" y="302428"/>
                </a:lnTo>
                <a:lnTo>
                  <a:pt x="1273097" y="296475"/>
                </a:lnTo>
                <a:lnTo>
                  <a:pt x="1271113" y="290127"/>
                </a:lnTo>
                <a:lnTo>
                  <a:pt x="1268732" y="284568"/>
                </a:lnTo>
                <a:lnTo>
                  <a:pt x="1268732" y="283775"/>
                </a:lnTo>
                <a:lnTo>
                  <a:pt x="1269526" y="282582"/>
                </a:lnTo>
                <a:lnTo>
                  <a:pt x="1271113" y="281396"/>
                </a:lnTo>
                <a:lnTo>
                  <a:pt x="1273890" y="280204"/>
                </a:lnTo>
                <a:lnTo>
                  <a:pt x="1277065" y="279808"/>
                </a:lnTo>
                <a:lnTo>
                  <a:pt x="1284604" y="279411"/>
                </a:lnTo>
                <a:lnTo>
                  <a:pt x="1292144" y="279411"/>
                </a:lnTo>
                <a:lnTo>
                  <a:pt x="1290160" y="272664"/>
                </a:lnTo>
                <a:lnTo>
                  <a:pt x="1288176" y="266314"/>
                </a:lnTo>
                <a:lnTo>
                  <a:pt x="1286588" y="259567"/>
                </a:lnTo>
                <a:lnTo>
                  <a:pt x="1285795" y="253215"/>
                </a:lnTo>
                <a:lnTo>
                  <a:pt x="1284604" y="246071"/>
                </a:lnTo>
                <a:lnTo>
                  <a:pt x="1284208" y="239722"/>
                </a:lnTo>
                <a:lnTo>
                  <a:pt x="1284208" y="225832"/>
                </a:lnTo>
                <a:lnTo>
                  <a:pt x="1285001" y="211943"/>
                </a:lnTo>
                <a:lnTo>
                  <a:pt x="1286588" y="198448"/>
                </a:lnTo>
                <a:lnTo>
                  <a:pt x="1288572" y="184956"/>
                </a:lnTo>
                <a:lnTo>
                  <a:pt x="1290953" y="171460"/>
                </a:lnTo>
                <a:lnTo>
                  <a:pt x="1295318" y="144871"/>
                </a:lnTo>
                <a:lnTo>
                  <a:pt x="1296509" y="132170"/>
                </a:lnTo>
                <a:lnTo>
                  <a:pt x="1297699" y="119471"/>
                </a:lnTo>
                <a:lnTo>
                  <a:pt x="1297699" y="107562"/>
                </a:lnTo>
                <a:lnTo>
                  <a:pt x="1297302" y="101610"/>
                </a:lnTo>
                <a:lnTo>
                  <a:pt x="1296112" y="96054"/>
                </a:lnTo>
                <a:lnTo>
                  <a:pt x="1295318" y="90498"/>
                </a:lnTo>
                <a:lnTo>
                  <a:pt x="1293731" y="84941"/>
                </a:lnTo>
                <a:lnTo>
                  <a:pt x="1291747" y="79785"/>
                </a:lnTo>
                <a:lnTo>
                  <a:pt x="1289763" y="75021"/>
                </a:lnTo>
                <a:lnTo>
                  <a:pt x="1313571" y="74623"/>
                </a:lnTo>
                <a:lnTo>
                  <a:pt x="1308016" y="71448"/>
                </a:lnTo>
                <a:lnTo>
                  <a:pt x="1304048" y="67877"/>
                </a:lnTo>
                <a:lnTo>
                  <a:pt x="1300477" y="65100"/>
                </a:lnTo>
                <a:lnTo>
                  <a:pt x="1298096" y="61924"/>
                </a:lnTo>
                <a:lnTo>
                  <a:pt x="1296112" y="58350"/>
                </a:lnTo>
                <a:lnTo>
                  <a:pt x="1295318" y="55574"/>
                </a:lnTo>
                <a:lnTo>
                  <a:pt x="1294128" y="52399"/>
                </a:lnTo>
                <a:lnTo>
                  <a:pt x="1294128" y="48827"/>
                </a:lnTo>
                <a:lnTo>
                  <a:pt x="1294525" y="46048"/>
                </a:lnTo>
                <a:lnTo>
                  <a:pt x="1295318" y="42476"/>
                </a:lnTo>
                <a:lnTo>
                  <a:pt x="1297699" y="34936"/>
                </a:lnTo>
                <a:lnTo>
                  <a:pt x="1304842" y="17871"/>
                </a:lnTo>
                <a:lnTo>
                  <a:pt x="1306826" y="22239"/>
                </a:lnTo>
                <a:lnTo>
                  <a:pt x="1308810" y="25810"/>
                </a:lnTo>
                <a:lnTo>
                  <a:pt x="1310794" y="28982"/>
                </a:lnTo>
                <a:lnTo>
                  <a:pt x="1313175" y="31363"/>
                </a:lnTo>
                <a:lnTo>
                  <a:pt x="1317540" y="34143"/>
                </a:lnTo>
                <a:lnTo>
                  <a:pt x="1321904" y="37319"/>
                </a:lnTo>
                <a:lnTo>
                  <a:pt x="1323888" y="38507"/>
                </a:lnTo>
                <a:lnTo>
                  <a:pt x="1325873" y="40490"/>
                </a:lnTo>
                <a:lnTo>
                  <a:pt x="1327063" y="42476"/>
                </a:lnTo>
                <a:lnTo>
                  <a:pt x="1328253" y="44856"/>
                </a:lnTo>
                <a:lnTo>
                  <a:pt x="1329444" y="48428"/>
                </a:lnTo>
                <a:lnTo>
                  <a:pt x="1329841" y="52399"/>
                </a:lnTo>
                <a:lnTo>
                  <a:pt x="1329841" y="57558"/>
                </a:lnTo>
                <a:lnTo>
                  <a:pt x="1329444" y="63511"/>
                </a:lnTo>
                <a:lnTo>
                  <a:pt x="1331428" y="57558"/>
                </a:lnTo>
                <a:lnTo>
                  <a:pt x="1332221" y="50812"/>
                </a:lnTo>
                <a:lnTo>
                  <a:pt x="1333809" y="38904"/>
                </a:lnTo>
                <a:lnTo>
                  <a:pt x="1334206" y="26601"/>
                </a:lnTo>
                <a:lnTo>
                  <a:pt x="1335396" y="14697"/>
                </a:lnTo>
                <a:lnTo>
                  <a:pt x="1336190" y="8743"/>
                </a:lnTo>
                <a:lnTo>
                  <a:pt x="1337777" y="3188"/>
                </a:lnTo>
                <a:lnTo>
                  <a:pt x="1338688" y="0"/>
                </a:lnTo>
                <a:lnTo>
                  <a:pt x="1460002" y="0"/>
                </a:lnTo>
                <a:lnTo>
                  <a:pt x="1460391" y="6760"/>
                </a:lnTo>
                <a:lnTo>
                  <a:pt x="1461582" y="28191"/>
                </a:lnTo>
                <a:lnTo>
                  <a:pt x="1465946" y="74623"/>
                </a:lnTo>
                <a:lnTo>
                  <a:pt x="1463566" y="73831"/>
                </a:lnTo>
                <a:lnTo>
                  <a:pt x="1461582" y="73035"/>
                </a:lnTo>
                <a:lnTo>
                  <a:pt x="1458407" y="71050"/>
                </a:lnTo>
                <a:lnTo>
                  <a:pt x="1454836" y="69464"/>
                </a:lnTo>
                <a:lnTo>
                  <a:pt x="1452058" y="69068"/>
                </a:lnTo>
                <a:lnTo>
                  <a:pt x="1449677" y="69068"/>
                </a:lnTo>
                <a:lnTo>
                  <a:pt x="1455233" y="77003"/>
                </a:lnTo>
                <a:lnTo>
                  <a:pt x="1459201" y="84941"/>
                </a:lnTo>
                <a:lnTo>
                  <a:pt x="1462375" y="92483"/>
                </a:lnTo>
                <a:lnTo>
                  <a:pt x="1464359" y="101214"/>
                </a:lnTo>
                <a:lnTo>
                  <a:pt x="1465946" y="109946"/>
                </a:lnTo>
                <a:lnTo>
                  <a:pt x="1466343" y="121057"/>
                </a:lnTo>
                <a:lnTo>
                  <a:pt x="1466740" y="133361"/>
                </a:lnTo>
                <a:lnTo>
                  <a:pt x="1466740" y="148045"/>
                </a:lnTo>
                <a:lnTo>
                  <a:pt x="1475470" y="148045"/>
                </a:lnTo>
                <a:lnTo>
                  <a:pt x="1482216" y="147649"/>
                </a:lnTo>
                <a:lnTo>
                  <a:pt x="1485390" y="147252"/>
                </a:lnTo>
                <a:lnTo>
                  <a:pt x="1487771" y="146060"/>
                </a:lnTo>
                <a:lnTo>
                  <a:pt x="1489755" y="144871"/>
                </a:lnTo>
                <a:lnTo>
                  <a:pt x="1490945" y="142091"/>
                </a:lnTo>
                <a:lnTo>
                  <a:pt x="1490945" y="149237"/>
                </a:lnTo>
                <a:lnTo>
                  <a:pt x="1491342" y="157175"/>
                </a:lnTo>
                <a:lnTo>
                  <a:pt x="1491739" y="165113"/>
                </a:lnTo>
                <a:lnTo>
                  <a:pt x="1493326" y="173843"/>
                </a:lnTo>
                <a:lnTo>
                  <a:pt x="1496898" y="192495"/>
                </a:lnTo>
                <a:lnTo>
                  <a:pt x="1501262" y="211943"/>
                </a:lnTo>
                <a:lnTo>
                  <a:pt x="1506818" y="231389"/>
                </a:lnTo>
                <a:lnTo>
                  <a:pt x="1512770" y="250438"/>
                </a:lnTo>
                <a:lnTo>
                  <a:pt x="1519119" y="268298"/>
                </a:lnTo>
                <a:lnTo>
                  <a:pt x="1524277" y="284173"/>
                </a:lnTo>
                <a:lnTo>
                  <a:pt x="1517532" y="283379"/>
                </a:lnTo>
                <a:lnTo>
                  <a:pt x="1514357" y="283379"/>
                </a:lnTo>
                <a:lnTo>
                  <a:pt x="1511976" y="283775"/>
                </a:lnTo>
                <a:lnTo>
                  <a:pt x="1509992" y="284173"/>
                </a:lnTo>
                <a:lnTo>
                  <a:pt x="1508405" y="285362"/>
                </a:lnTo>
                <a:lnTo>
                  <a:pt x="1507215" y="286157"/>
                </a:lnTo>
                <a:lnTo>
                  <a:pt x="1506421" y="287746"/>
                </a:lnTo>
                <a:lnTo>
                  <a:pt x="1504834" y="290919"/>
                </a:lnTo>
                <a:lnTo>
                  <a:pt x="1504437" y="294890"/>
                </a:lnTo>
                <a:lnTo>
                  <a:pt x="1504834" y="299254"/>
                </a:lnTo>
                <a:lnTo>
                  <a:pt x="1504834" y="304016"/>
                </a:lnTo>
                <a:lnTo>
                  <a:pt x="1505231" y="308778"/>
                </a:lnTo>
                <a:lnTo>
                  <a:pt x="1506024" y="313938"/>
                </a:lnTo>
                <a:lnTo>
                  <a:pt x="1505231" y="319493"/>
                </a:lnTo>
                <a:lnTo>
                  <a:pt x="1504040" y="324259"/>
                </a:lnTo>
                <a:lnTo>
                  <a:pt x="1502850" y="327037"/>
                </a:lnTo>
                <a:lnTo>
                  <a:pt x="1502056" y="329019"/>
                </a:lnTo>
                <a:lnTo>
                  <a:pt x="1499675" y="331402"/>
                </a:lnTo>
                <a:lnTo>
                  <a:pt x="1497691" y="333387"/>
                </a:lnTo>
                <a:lnTo>
                  <a:pt x="1495310" y="335370"/>
                </a:lnTo>
                <a:lnTo>
                  <a:pt x="1492929" y="337354"/>
                </a:lnTo>
                <a:lnTo>
                  <a:pt x="1489358" y="339339"/>
                </a:lnTo>
                <a:lnTo>
                  <a:pt x="1485390" y="340927"/>
                </a:lnTo>
                <a:lnTo>
                  <a:pt x="1488168" y="342514"/>
                </a:lnTo>
                <a:lnTo>
                  <a:pt x="1490945" y="344896"/>
                </a:lnTo>
                <a:lnTo>
                  <a:pt x="1493326" y="346880"/>
                </a:lnTo>
                <a:lnTo>
                  <a:pt x="1495310" y="349658"/>
                </a:lnTo>
                <a:lnTo>
                  <a:pt x="1498882" y="355215"/>
                </a:lnTo>
                <a:lnTo>
                  <a:pt x="1502056" y="360373"/>
                </a:lnTo>
                <a:lnTo>
                  <a:pt x="1506024" y="365535"/>
                </a:lnTo>
                <a:lnTo>
                  <a:pt x="1508008" y="367913"/>
                </a:lnTo>
                <a:lnTo>
                  <a:pt x="1510389" y="369897"/>
                </a:lnTo>
                <a:lnTo>
                  <a:pt x="1513564" y="372281"/>
                </a:lnTo>
                <a:lnTo>
                  <a:pt x="1516738" y="373470"/>
                </a:lnTo>
                <a:lnTo>
                  <a:pt x="1521103" y="374659"/>
                </a:lnTo>
                <a:lnTo>
                  <a:pt x="1525865" y="375057"/>
                </a:lnTo>
                <a:lnTo>
                  <a:pt x="1525071" y="378628"/>
                </a:lnTo>
                <a:lnTo>
                  <a:pt x="1524277" y="381803"/>
                </a:lnTo>
                <a:lnTo>
                  <a:pt x="1523087" y="382996"/>
                </a:lnTo>
                <a:lnTo>
                  <a:pt x="1521500" y="384186"/>
                </a:lnTo>
                <a:lnTo>
                  <a:pt x="1519913" y="384186"/>
                </a:lnTo>
                <a:lnTo>
                  <a:pt x="1517928" y="382996"/>
                </a:lnTo>
                <a:lnTo>
                  <a:pt x="1513564" y="381010"/>
                </a:lnTo>
                <a:lnTo>
                  <a:pt x="1508008" y="378230"/>
                </a:lnTo>
                <a:lnTo>
                  <a:pt x="1504834" y="377041"/>
                </a:lnTo>
                <a:lnTo>
                  <a:pt x="1501262" y="376250"/>
                </a:lnTo>
                <a:lnTo>
                  <a:pt x="1497691" y="376250"/>
                </a:lnTo>
                <a:lnTo>
                  <a:pt x="1494517" y="376643"/>
                </a:lnTo>
                <a:lnTo>
                  <a:pt x="1490152" y="378230"/>
                </a:lnTo>
                <a:lnTo>
                  <a:pt x="1485787" y="380613"/>
                </a:lnTo>
                <a:lnTo>
                  <a:pt x="1487374" y="384981"/>
                </a:lnTo>
                <a:lnTo>
                  <a:pt x="1488961" y="388947"/>
                </a:lnTo>
                <a:lnTo>
                  <a:pt x="1491342" y="393711"/>
                </a:lnTo>
                <a:lnTo>
                  <a:pt x="1494517" y="397680"/>
                </a:lnTo>
                <a:lnTo>
                  <a:pt x="1501262" y="406806"/>
                </a:lnTo>
                <a:lnTo>
                  <a:pt x="1508802" y="415143"/>
                </a:lnTo>
                <a:lnTo>
                  <a:pt x="1515548" y="423872"/>
                </a:lnTo>
                <a:lnTo>
                  <a:pt x="1517928" y="428238"/>
                </a:lnTo>
                <a:lnTo>
                  <a:pt x="1519913" y="432207"/>
                </a:lnTo>
                <a:lnTo>
                  <a:pt x="1521103" y="436970"/>
                </a:lnTo>
                <a:lnTo>
                  <a:pt x="1521500" y="440938"/>
                </a:lnTo>
                <a:lnTo>
                  <a:pt x="1521103" y="444909"/>
                </a:lnTo>
                <a:lnTo>
                  <a:pt x="1519119" y="448875"/>
                </a:lnTo>
                <a:lnTo>
                  <a:pt x="1517532" y="449273"/>
                </a:lnTo>
                <a:lnTo>
                  <a:pt x="1514754" y="450066"/>
                </a:lnTo>
                <a:lnTo>
                  <a:pt x="1506421" y="450861"/>
                </a:lnTo>
                <a:lnTo>
                  <a:pt x="1498485" y="452446"/>
                </a:lnTo>
                <a:lnTo>
                  <a:pt x="1495707" y="453243"/>
                </a:lnTo>
                <a:lnTo>
                  <a:pt x="1495310" y="454035"/>
                </a:lnTo>
                <a:lnTo>
                  <a:pt x="1494914" y="454431"/>
                </a:lnTo>
                <a:lnTo>
                  <a:pt x="1495310" y="456812"/>
                </a:lnTo>
                <a:lnTo>
                  <a:pt x="1496501" y="459590"/>
                </a:lnTo>
                <a:lnTo>
                  <a:pt x="1497691" y="461972"/>
                </a:lnTo>
                <a:lnTo>
                  <a:pt x="1499278" y="464352"/>
                </a:lnTo>
                <a:lnTo>
                  <a:pt x="1503247" y="469116"/>
                </a:lnTo>
                <a:lnTo>
                  <a:pt x="1508008" y="473485"/>
                </a:lnTo>
                <a:lnTo>
                  <a:pt x="1511976" y="477847"/>
                </a:lnTo>
                <a:lnTo>
                  <a:pt x="1515944" y="482613"/>
                </a:lnTo>
                <a:lnTo>
                  <a:pt x="1517532" y="485389"/>
                </a:lnTo>
                <a:lnTo>
                  <a:pt x="1518325" y="488168"/>
                </a:lnTo>
                <a:lnTo>
                  <a:pt x="1519516" y="490944"/>
                </a:lnTo>
                <a:lnTo>
                  <a:pt x="1519516" y="494121"/>
                </a:lnTo>
                <a:lnTo>
                  <a:pt x="1519119" y="493721"/>
                </a:lnTo>
                <a:lnTo>
                  <a:pt x="1516738" y="492533"/>
                </a:lnTo>
                <a:lnTo>
                  <a:pt x="1511580" y="490944"/>
                </a:lnTo>
                <a:lnTo>
                  <a:pt x="1506024" y="489357"/>
                </a:lnTo>
                <a:lnTo>
                  <a:pt x="1503247" y="488562"/>
                </a:lnTo>
                <a:lnTo>
                  <a:pt x="1504834" y="492135"/>
                </a:lnTo>
                <a:lnTo>
                  <a:pt x="1506818" y="495706"/>
                </a:lnTo>
                <a:lnTo>
                  <a:pt x="1512373" y="505230"/>
                </a:lnTo>
                <a:lnTo>
                  <a:pt x="1514754" y="509598"/>
                </a:lnTo>
                <a:lnTo>
                  <a:pt x="1517532" y="513963"/>
                </a:lnTo>
                <a:lnTo>
                  <a:pt x="1519516" y="518725"/>
                </a:lnTo>
                <a:lnTo>
                  <a:pt x="1519913" y="522296"/>
                </a:lnTo>
                <a:lnTo>
                  <a:pt x="1519516" y="525074"/>
                </a:lnTo>
                <a:lnTo>
                  <a:pt x="1518325" y="528251"/>
                </a:lnTo>
                <a:lnTo>
                  <a:pt x="1516738" y="531030"/>
                </a:lnTo>
                <a:lnTo>
                  <a:pt x="1514754" y="534601"/>
                </a:lnTo>
                <a:lnTo>
                  <a:pt x="1509992" y="540553"/>
                </a:lnTo>
                <a:lnTo>
                  <a:pt x="1504040" y="547299"/>
                </a:lnTo>
                <a:lnTo>
                  <a:pt x="1497691" y="553254"/>
                </a:lnTo>
                <a:lnTo>
                  <a:pt x="1492929" y="559603"/>
                </a:lnTo>
                <a:lnTo>
                  <a:pt x="1490945" y="563176"/>
                </a:lnTo>
                <a:lnTo>
                  <a:pt x="1489358" y="566747"/>
                </a:lnTo>
                <a:lnTo>
                  <a:pt x="1488961" y="570320"/>
                </a:lnTo>
                <a:lnTo>
                  <a:pt x="1488168" y="573495"/>
                </a:lnTo>
                <a:lnTo>
                  <a:pt x="1489358" y="576668"/>
                </a:lnTo>
                <a:lnTo>
                  <a:pt x="1490152" y="579446"/>
                </a:lnTo>
                <a:lnTo>
                  <a:pt x="1492533" y="582224"/>
                </a:lnTo>
                <a:lnTo>
                  <a:pt x="1494914" y="585401"/>
                </a:lnTo>
                <a:lnTo>
                  <a:pt x="1500866" y="590956"/>
                </a:lnTo>
                <a:lnTo>
                  <a:pt x="1508008" y="596116"/>
                </a:lnTo>
                <a:lnTo>
                  <a:pt x="1514754" y="601274"/>
                </a:lnTo>
                <a:lnTo>
                  <a:pt x="1521500" y="606831"/>
                </a:lnTo>
                <a:lnTo>
                  <a:pt x="1523881" y="610005"/>
                </a:lnTo>
                <a:lnTo>
                  <a:pt x="1526658" y="613180"/>
                </a:lnTo>
                <a:lnTo>
                  <a:pt x="1527849" y="615562"/>
                </a:lnTo>
                <a:lnTo>
                  <a:pt x="1529436" y="619135"/>
                </a:lnTo>
                <a:lnTo>
                  <a:pt x="1529833" y="623897"/>
                </a:lnTo>
                <a:lnTo>
                  <a:pt x="1529833" y="629452"/>
                </a:lnTo>
                <a:lnTo>
                  <a:pt x="1529039" y="635007"/>
                </a:lnTo>
                <a:lnTo>
                  <a:pt x="1527055" y="640169"/>
                </a:lnTo>
                <a:lnTo>
                  <a:pt x="1525071" y="645722"/>
                </a:lnTo>
                <a:lnTo>
                  <a:pt x="1521897" y="650487"/>
                </a:lnTo>
                <a:lnTo>
                  <a:pt x="1516738" y="660806"/>
                </a:lnTo>
                <a:lnTo>
                  <a:pt x="1514357" y="665568"/>
                </a:lnTo>
                <a:lnTo>
                  <a:pt x="1512373" y="670332"/>
                </a:lnTo>
                <a:lnTo>
                  <a:pt x="1511580" y="675092"/>
                </a:lnTo>
                <a:lnTo>
                  <a:pt x="1510786" y="679854"/>
                </a:lnTo>
                <a:lnTo>
                  <a:pt x="1511976" y="684618"/>
                </a:lnTo>
                <a:lnTo>
                  <a:pt x="1512373" y="686602"/>
                </a:lnTo>
                <a:lnTo>
                  <a:pt x="1513960" y="689380"/>
                </a:lnTo>
                <a:lnTo>
                  <a:pt x="1515548" y="691365"/>
                </a:lnTo>
                <a:lnTo>
                  <a:pt x="1517532" y="693746"/>
                </a:lnTo>
                <a:lnTo>
                  <a:pt x="1519516" y="695731"/>
                </a:lnTo>
                <a:lnTo>
                  <a:pt x="1522293" y="698509"/>
                </a:lnTo>
                <a:lnTo>
                  <a:pt x="1521897" y="701286"/>
                </a:lnTo>
                <a:lnTo>
                  <a:pt x="1521500" y="703668"/>
                </a:lnTo>
                <a:lnTo>
                  <a:pt x="1520309" y="706446"/>
                </a:lnTo>
                <a:lnTo>
                  <a:pt x="1519119" y="708828"/>
                </a:lnTo>
                <a:lnTo>
                  <a:pt x="1515944" y="712795"/>
                </a:lnTo>
                <a:lnTo>
                  <a:pt x="1511976" y="716366"/>
                </a:lnTo>
                <a:lnTo>
                  <a:pt x="1507215" y="719543"/>
                </a:lnTo>
                <a:lnTo>
                  <a:pt x="1504040" y="723512"/>
                </a:lnTo>
                <a:lnTo>
                  <a:pt x="1502056" y="725494"/>
                </a:lnTo>
                <a:lnTo>
                  <a:pt x="1500866" y="727480"/>
                </a:lnTo>
                <a:lnTo>
                  <a:pt x="1499278" y="729862"/>
                </a:lnTo>
                <a:lnTo>
                  <a:pt x="1498882" y="732244"/>
                </a:lnTo>
                <a:lnTo>
                  <a:pt x="1502850" y="742560"/>
                </a:lnTo>
                <a:lnTo>
                  <a:pt x="1506421" y="752881"/>
                </a:lnTo>
                <a:lnTo>
                  <a:pt x="1509595" y="763200"/>
                </a:lnTo>
                <a:lnTo>
                  <a:pt x="1511976" y="773122"/>
                </a:lnTo>
                <a:lnTo>
                  <a:pt x="1516341" y="793759"/>
                </a:lnTo>
                <a:lnTo>
                  <a:pt x="1520309" y="814398"/>
                </a:lnTo>
                <a:lnTo>
                  <a:pt x="1524277" y="835434"/>
                </a:lnTo>
                <a:lnTo>
                  <a:pt x="1528642" y="856864"/>
                </a:lnTo>
                <a:lnTo>
                  <a:pt x="1533801" y="879089"/>
                </a:lnTo>
                <a:lnTo>
                  <a:pt x="1537372" y="890600"/>
                </a:lnTo>
                <a:lnTo>
                  <a:pt x="1540943" y="902504"/>
                </a:lnTo>
                <a:lnTo>
                  <a:pt x="1550070" y="905679"/>
                </a:lnTo>
                <a:lnTo>
                  <a:pt x="1561181" y="910046"/>
                </a:lnTo>
                <a:lnTo>
                  <a:pt x="1573482" y="914808"/>
                </a:lnTo>
                <a:lnTo>
                  <a:pt x="1585783" y="917983"/>
                </a:lnTo>
                <a:lnTo>
                  <a:pt x="1591735" y="919568"/>
                </a:lnTo>
                <a:lnTo>
                  <a:pt x="1597290" y="920761"/>
                </a:lnTo>
                <a:lnTo>
                  <a:pt x="1602052" y="920761"/>
                </a:lnTo>
                <a:lnTo>
                  <a:pt x="1606417" y="919965"/>
                </a:lnTo>
                <a:lnTo>
                  <a:pt x="1608401" y="919568"/>
                </a:lnTo>
                <a:lnTo>
                  <a:pt x="1609592" y="918778"/>
                </a:lnTo>
                <a:lnTo>
                  <a:pt x="1611179" y="917585"/>
                </a:lnTo>
                <a:lnTo>
                  <a:pt x="1612369" y="915997"/>
                </a:lnTo>
                <a:lnTo>
                  <a:pt x="1612766" y="914808"/>
                </a:lnTo>
                <a:lnTo>
                  <a:pt x="1613163" y="912426"/>
                </a:lnTo>
                <a:lnTo>
                  <a:pt x="1613163" y="914808"/>
                </a:lnTo>
                <a:lnTo>
                  <a:pt x="1613956" y="921556"/>
                </a:lnTo>
                <a:lnTo>
                  <a:pt x="1614750" y="929493"/>
                </a:lnTo>
                <a:lnTo>
                  <a:pt x="1616337" y="937031"/>
                </a:lnTo>
                <a:lnTo>
                  <a:pt x="1618321" y="945366"/>
                </a:lnTo>
                <a:lnTo>
                  <a:pt x="1620702" y="952908"/>
                </a:lnTo>
                <a:lnTo>
                  <a:pt x="1623480" y="960448"/>
                </a:lnTo>
                <a:lnTo>
                  <a:pt x="1626654" y="966796"/>
                </a:lnTo>
                <a:lnTo>
                  <a:pt x="1631019" y="972354"/>
                </a:lnTo>
                <a:lnTo>
                  <a:pt x="1634987" y="976718"/>
                </a:lnTo>
                <a:lnTo>
                  <a:pt x="1637368" y="978704"/>
                </a:lnTo>
                <a:lnTo>
                  <a:pt x="1639749" y="980289"/>
                </a:lnTo>
                <a:lnTo>
                  <a:pt x="1642527" y="981482"/>
                </a:lnTo>
                <a:lnTo>
                  <a:pt x="1644908" y="981878"/>
                </a:lnTo>
                <a:lnTo>
                  <a:pt x="1648082" y="982275"/>
                </a:lnTo>
                <a:lnTo>
                  <a:pt x="1650463" y="982275"/>
                </a:lnTo>
                <a:lnTo>
                  <a:pt x="1653241" y="981482"/>
                </a:lnTo>
                <a:lnTo>
                  <a:pt x="1656812" y="980289"/>
                </a:lnTo>
                <a:lnTo>
                  <a:pt x="1659986" y="978704"/>
                </a:lnTo>
                <a:lnTo>
                  <a:pt x="1663558" y="976320"/>
                </a:lnTo>
                <a:lnTo>
                  <a:pt x="1667129" y="973543"/>
                </a:lnTo>
                <a:lnTo>
                  <a:pt x="1670303" y="970367"/>
                </a:lnTo>
                <a:lnTo>
                  <a:pt x="1671891" y="967987"/>
                </a:lnTo>
                <a:lnTo>
                  <a:pt x="1673081" y="966003"/>
                </a:lnTo>
                <a:lnTo>
                  <a:pt x="1673478" y="963625"/>
                </a:lnTo>
                <a:lnTo>
                  <a:pt x="1673478" y="961241"/>
                </a:lnTo>
                <a:lnTo>
                  <a:pt x="1673478" y="958859"/>
                </a:lnTo>
                <a:lnTo>
                  <a:pt x="1673081" y="956876"/>
                </a:lnTo>
                <a:lnTo>
                  <a:pt x="1671097" y="952908"/>
                </a:lnTo>
                <a:lnTo>
                  <a:pt x="1668319" y="949335"/>
                </a:lnTo>
                <a:lnTo>
                  <a:pt x="1665542" y="947349"/>
                </a:lnTo>
                <a:lnTo>
                  <a:pt x="1664351" y="946559"/>
                </a:lnTo>
                <a:lnTo>
                  <a:pt x="1663558" y="946159"/>
                </a:lnTo>
                <a:lnTo>
                  <a:pt x="1662367" y="946559"/>
                </a:lnTo>
                <a:lnTo>
                  <a:pt x="1661970" y="947349"/>
                </a:lnTo>
                <a:lnTo>
                  <a:pt x="1664351" y="939811"/>
                </a:lnTo>
                <a:lnTo>
                  <a:pt x="1667129" y="932271"/>
                </a:lnTo>
                <a:lnTo>
                  <a:pt x="1669510" y="924332"/>
                </a:lnTo>
                <a:lnTo>
                  <a:pt x="1671097" y="915601"/>
                </a:lnTo>
                <a:lnTo>
                  <a:pt x="1672684" y="907268"/>
                </a:lnTo>
                <a:lnTo>
                  <a:pt x="1673478" y="898535"/>
                </a:lnTo>
                <a:lnTo>
                  <a:pt x="1673875" y="889409"/>
                </a:lnTo>
                <a:lnTo>
                  <a:pt x="1673478" y="881074"/>
                </a:lnTo>
                <a:lnTo>
                  <a:pt x="1673081" y="871945"/>
                </a:lnTo>
                <a:lnTo>
                  <a:pt x="1671494" y="862817"/>
                </a:lnTo>
                <a:lnTo>
                  <a:pt x="1669113" y="854085"/>
                </a:lnTo>
                <a:lnTo>
                  <a:pt x="1665938" y="845354"/>
                </a:lnTo>
                <a:lnTo>
                  <a:pt x="1661970" y="836227"/>
                </a:lnTo>
                <a:lnTo>
                  <a:pt x="1656812" y="827890"/>
                </a:lnTo>
                <a:lnTo>
                  <a:pt x="1650860" y="819955"/>
                </a:lnTo>
                <a:lnTo>
                  <a:pt x="1643717" y="811224"/>
                </a:lnTo>
                <a:lnTo>
                  <a:pt x="1645701" y="799316"/>
                </a:lnTo>
                <a:lnTo>
                  <a:pt x="1647288" y="787011"/>
                </a:lnTo>
                <a:lnTo>
                  <a:pt x="1650066" y="763596"/>
                </a:lnTo>
                <a:lnTo>
                  <a:pt x="1650860" y="739386"/>
                </a:lnTo>
                <a:lnTo>
                  <a:pt x="1652050" y="715972"/>
                </a:lnTo>
                <a:lnTo>
                  <a:pt x="1652050" y="692158"/>
                </a:lnTo>
                <a:lnTo>
                  <a:pt x="1651257" y="669139"/>
                </a:lnTo>
                <a:lnTo>
                  <a:pt x="1650463" y="623103"/>
                </a:lnTo>
                <a:lnTo>
                  <a:pt x="1650066" y="600085"/>
                </a:lnTo>
                <a:lnTo>
                  <a:pt x="1650066" y="577462"/>
                </a:lnTo>
                <a:lnTo>
                  <a:pt x="1650860" y="554841"/>
                </a:lnTo>
                <a:lnTo>
                  <a:pt x="1652447" y="532218"/>
                </a:lnTo>
                <a:lnTo>
                  <a:pt x="1654828" y="509598"/>
                </a:lnTo>
                <a:lnTo>
                  <a:pt x="1656812" y="498486"/>
                </a:lnTo>
                <a:lnTo>
                  <a:pt x="1658796" y="486977"/>
                </a:lnTo>
                <a:lnTo>
                  <a:pt x="1661574" y="475862"/>
                </a:lnTo>
                <a:lnTo>
                  <a:pt x="1663954" y="464750"/>
                </a:lnTo>
                <a:lnTo>
                  <a:pt x="1667526" y="454035"/>
                </a:lnTo>
                <a:lnTo>
                  <a:pt x="1671097" y="442526"/>
                </a:lnTo>
                <a:lnTo>
                  <a:pt x="1678636" y="442922"/>
                </a:lnTo>
                <a:lnTo>
                  <a:pt x="1684985" y="442526"/>
                </a:lnTo>
                <a:lnTo>
                  <a:pt x="1691731" y="441336"/>
                </a:lnTo>
                <a:lnTo>
                  <a:pt x="1696890" y="439749"/>
                </a:lnTo>
                <a:lnTo>
                  <a:pt x="1702048" y="437765"/>
                </a:lnTo>
                <a:lnTo>
                  <a:pt x="1706413" y="435780"/>
                </a:lnTo>
                <a:lnTo>
                  <a:pt x="1710778" y="433000"/>
                </a:lnTo>
                <a:lnTo>
                  <a:pt x="1713952" y="429824"/>
                </a:lnTo>
                <a:lnTo>
                  <a:pt x="1717127" y="426254"/>
                </a:lnTo>
                <a:lnTo>
                  <a:pt x="1719508" y="422285"/>
                </a:lnTo>
                <a:lnTo>
                  <a:pt x="1722285" y="418317"/>
                </a:lnTo>
                <a:lnTo>
                  <a:pt x="1723476" y="413555"/>
                </a:lnTo>
                <a:lnTo>
                  <a:pt x="1725063" y="409189"/>
                </a:lnTo>
                <a:lnTo>
                  <a:pt x="1726254" y="404027"/>
                </a:lnTo>
                <a:lnTo>
                  <a:pt x="1726650" y="399662"/>
                </a:lnTo>
                <a:lnTo>
                  <a:pt x="1727047" y="394107"/>
                </a:lnTo>
                <a:lnTo>
                  <a:pt x="1727047" y="388947"/>
                </a:lnTo>
                <a:lnTo>
                  <a:pt x="1726650" y="383786"/>
                </a:lnTo>
                <a:lnTo>
                  <a:pt x="1725063" y="373072"/>
                </a:lnTo>
                <a:lnTo>
                  <a:pt x="1722682" y="361962"/>
                </a:lnTo>
                <a:lnTo>
                  <a:pt x="1719508" y="352040"/>
                </a:lnTo>
                <a:lnTo>
                  <a:pt x="1715540" y="342117"/>
                </a:lnTo>
                <a:lnTo>
                  <a:pt x="1711175" y="332988"/>
                </a:lnTo>
                <a:lnTo>
                  <a:pt x="1706413" y="324259"/>
                </a:lnTo>
                <a:lnTo>
                  <a:pt x="1701651" y="317909"/>
                </a:lnTo>
                <a:lnTo>
                  <a:pt x="1704429" y="299254"/>
                </a:lnTo>
                <a:lnTo>
                  <a:pt x="1706016" y="280600"/>
                </a:lnTo>
                <a:lnTo>
                  <a:pt x="1707603" y="262345"/>
                </a:lnTo>
                <a:lnTo>
                  <a:pt x="1707603" y="243692"/>
                </a:lnTo>
                <a:lnTo>
                  <a:pt x="1707207" y="225039"/>
                </a:lnTo>
                <a:lnTo>
                  <a:pt x="1706413" y="205990"/>
                </a:lnTo>
                <a:lnTo>
                  <a:pt x="1705223" y="187337"/>
                </a:lnTo>
                <a:lnTo>
                  <a:pt x="1703239" y="168286"/>
                </a:lnTo>
                <a:lnTo>
                  <a:pt x="1699270" y="130188"/>
                </a:lnTo>
                <a:lnTo>
                  <a:pt x="1694906" y="90897"/>
                </a:lnTo>
                <a:lnTo>
                  <a:pt x="1692922" y="71448"/>
                </a:lnTo>
                <a:lnTo>
                  <a:pt x="1690937" y="52001"/>
                </a:lnTo>
                <a:lnTo>
                  <a:pt x="1690144" y="31764"/>
                </a:lnTo>
                <a:lnTo>
                  <a:pt x="1688953" y="11124"/>
                </a:lnTo>
                <a:lnTo>
                  <a:pt x="1692525" y="9139"/>
                </a:lnTo>
                <a:lnTo>
                  <a:pt x="1695699" y="8347"/>
                </a:lnTo>
                <a:lnTo>
                  <a:pt x="1698477" y="7553"/>
                </a:lnTo>
                <a:lnTo>
                  <a:pt x="1700461" y="8347"/>
                </a:lnTo>
                <a:lnTo>
                  <a:pt x="1706016" y="9139"/>
                </a:lnTo>
                <a:lnTo>
                  <a:pt x="1709191" y="10331"/>
                </a:lnTo>
                <a:lnTo>
                  <a:pt x="1713159" y="11124"/>
                </a:lnTo>
                <a:lnTo>
                  <a:pt x="1713159" y="7154"/>
                </a:lnTo>
                <a:lnTo>
                  <a:pt x="1712762" y="3188"/>
                </a:lnTo>
                <a:lnTo>
                  <a:pt x="1710778" y="12"/>
                </a:lnTo>
                <a:lnTo>
                  <a:pt x="1710764" y="0"/>
                </a:lnTo>
                <a:lnTo>
                  <a:pt x="1770922" y="0"/>
                </a:lnTo>
                <a:lnTo>
                  <a:pt x="1764744" y="13904"/>
                </a:lnTo>
                <a:lnTo>
                  <a:pt x="1756808" y="30176"/>
                </a:lnTo>
                <a:lnTo>
                  <a:pt x="1753237" y="38507"/>
                </a:lnTo>
                <a:lnTo>
                  <a:pt x="1750459" y="46443"/>
                </a:lnTo>
                <a:lnTo>
                  <a:pt x="1747681" y="54382"/>
                </a:lnTo>
                <a:lnTo>
                  <a:pt x="1745697" y="62322"/>
                </a:lnTo>
                <a:lnTo>
                  <a:pt x="1750459" y="73035"/>
                </a:lnTo>
                <a:lnTo>
                  <a:pt x="1753237" y="84147"/>
                </a:lnTo>
                <a:lnTo>
                  <a:pt x="1755617" y="94466"/>
                </a:lnTo>
                <a:lnTo>
                  <a:pt x="1757602" y="105183"/>
                </a:lnTo>
                <a:lnTo>
                  <a:pt x="1759189" y="115501"/>
                </a:lnTo>
                <a:lnTo>
                  <a:pt x="1759982" y="125822"/>
                </a:lnTo>
                <a:lnTo>
                  <a:pt x="1759982" y="136140"/>
                </a:lnTo>
                <a:lnTo>
                  <a:pt x="1759982" y="146060"/>
                </a:lnTo>
                <a:lnTo>
                  <a:pt x="1758792" y="156381"/>
                </a:lnTo>
                <a:lnTo>
                  <a:pt x="1757602" y="166699"/>
                </a:lnTo>
                <a:lnTo>
                  <a:pt x="1754824" y="186940"/>
                </a:lnTo>
                <a:lnTo>
                  <a:pt x="1750856" y="206783"/>
                </a:lnTo>
                <a:lnTo>
                  <a:pt x="1746094" y="226628"/>
                </a:lnTo>
                <a:lnTo>
                  <a:pt x="1741729" y="246471"/>
                </a:lnTo>
                <a:lnTo>
                  <a:pt x="1737364" y="266709"/>
                </a:lnTo>
                <a:lnTo>
                  <a:pt x="1733793" y="286952"/>
                </a:lnTo>
                <a:lnTo>
                  <a:pt x="1732602" y="296872"/>
                </a:lnTo>
                <a:lnTo>
                  <a:pt x="1731809" y="306794"/>
                </a:lnTo>
                <a:lnTo>
                  <a:pt x="1731015" y="317509"/>
                </a:lnTo>
                <a:lnTo>
                  <a:pt x="1730618" y="327431"/>
                </a:lnTo>
                <a:lnTo>
                  <a:pt x="1731015" y="338148"/>
                </a:lnTo>
                <a:lnTo>
                  <a:pt x="1732206" y="348467"/>
                </a:lnTo>
                <a:lnTo>
                  <a:pt x="1733793" y="359182"/>
                </a:lnTo>
                <a:lnTo>
                  <a:pt x="1736174" y="369499"/>
                </a:lnTo>
                <a:lnTo>
                  <a:pt x="1738555" y="380613"/>
                </a:lnTo>
                <a:lnTo>
                  <a:pt x="1742126" y="391329"/>
                </a:lnTo>
                <a:lnTo>
                  <a:pt x="1765935" y="387758"/>
                </a:lnTo>
                <a:lnTo>
                  <a:pt x="1786965" y="384186"/>
                </a:lnTo>
                <a:lnTo>
                  <a:pt x="1805615" y="381803"/>
                </a:lnTo>
                <a:lnTo>
                  <a:pt x="1814345" y="380613"/>
                </a:lnTo>
                <a:lnTo>
                  <a:pt x="1823075" y="380216"/>
                </a:lnTo>
                <a:lnTo>
                  <a:pt x="1831408" y="380216"/>
                </a:lnTo>
                <a:lnTo>
                  <a:pt x="1839741" y="380613"/>
                </a:lnTo>
                <a:lnTo>
                  <a:pt x="1847280" y="381803"/>
                </a:lnTo>
                <a:lnTo>
                  <a:pt x="1855217" y="382996"/>
                </a:lnTo>
                <a:lnTo>
                  <a:pt x="1863153" y="384981"/>
                </a:lnTo>
                <a:lnTo>
                  <a:pt x="1870692" y="388153"/>
                </a:lnTo>
                <a:lnTo>
                  <a:pt x="1878628" y="392121"/>
                </a:lnTo>
                <a:lnTo>
                  <a:pt x="1886565" y="396489"/>
                </a:lnTo>
                <a:lnTo>
                  <a:pt x="1888945" y="396091"/>
                </a:lnTo>
                <a:lnTo>
                  <a:pt x="1890930" y="395296"/>
                </a:lnTo>
                <a:lnTo>
                  <a:pt x="1894104" y="393315"/>
                </a:lnTo>
                <a:lnTo>
                  <a:pt x="1897675" y="391726"/>
                </a:lnTo>
                <a:lnTo>
                  <a:pt x="1900453" y="391329"/>
                </a:lnTo>
                <a:lnTo>
                  <a:pt x="1902834" y="390536"/>
                </a:lnTo>
                <a:lnTo>
                  <a:pt x="1895294" y="376250"/>
                </a:lnTo>
                <a:lnTo>
                  <a:pt x="1892120" y="367913"/>
                </a:lnTo>
                <a:lnTo>
                  <a:pt x="1890930" y="363946"/>
                </a:lnTo>
                <a:lnTo>
                  <a:pt x="1890136" y="359976"/>
                </a:lnTo>
                <a:lnTo>
                  <a:pt x="1889739" y="356405"/>
                </a:lnTo>
                <a:lnTo>
                  <a:pt x="1890136" y="352433"/>
                </a:lnTo>
                <a:lnTo>
                  <a:pt x="1891326" y="348863"/>
                </a:lnTo>
                <a:lnTo>
                  <a:pt x="1892914" y="345291"/>
                </a:lnTo>
                <a:lnTo>
                  <a:pt x="1895691" y="342514"/>
                </a:lnTo>
                <a:lnTo>
                  <a:pt x="1899263" y="339339"/>
                </a:lnTo>
                <a:lnTo>
                  <a:pt x="1904421" y="336561"/>
                </a:lnTo>
                <a:lnTo>
                  <a:pt x="1909976" y="333781"/>
                </a:lnTo>
                <a:lnTo>
                  <a:pt x="1906802" y="340530"/>
                </a:lnTo>
                <a:lnTo>
                  <a:pt x="1905215" y="346087"/>
                </a:lnTo>
                <a:lnTo>
                  <a:pt x="1904421" y="352040"/>
                </a:lnTo>
                <a:lnTo>
                  <a:pt x="1903627" y="357198"/>
                </a:lnTo>
                <a:lnTo>
                  <a:pt x="1904421" y="362357"/>
                </a:lnTo>
                <a:lnTo>
                  <a:pt x="1905215" y="367517"/>
                </a:lnTo>
                <a:lnTo>
                  <a:pt x="1907199" y="372679"/>
                </a:lnTo>
                <a:lnTo>
                  <a:pt x="1909183" y="377438"/>
                </a:lnTo>
                <a:lnTo>
                  <a:pt x="1913944" y="386963"/>
                </a:lnTo>
                <a:lnTo>
                  <a:pt x="1918706" y="397280"/>
                </a:lnTo>
                <a:lnTo>
                  <a:pt x="1921484" y="402838"/>
                </a:lnTo>
                <a:lnTo>
                  <a:pt x="1923865" y="407602"/>
                </a:lnTo>
                <a:lnTo>
                  <a:pt x="1925452" y="413157"/>
                </a:lnTo>
                <a:lnTo>
                  <a:pt x="1927039" y="419112"/>
                </a:lnTo>
                <a:lnTo>
                  <a:pt x="1931801" y="419112"/>
                </a:lnTo>
                <a:lnTo>
                  <a:pt x="1935769" y="419904"/>
                </a:lnTo>
                <a:lnTo>
                  <a:pt x="1940531" y="420301"/>
                </a:lnTo>
                <a:lnTo>
                  <a:pt x="1944499" y="421094"/>
                </a:lnTo>
                <a:lnTo>
                  <a:pt x="1948070" y="422681"/>
                </a:lnTo>
                <a:lnTo>
                  <a:pt x="1951642" y="424270"/>
                </a:lnTo>
                <a:lnTo>
                  <a:pt x="1958387" y="428634"/>
                </a:lnTo>
                <a:lnTo>
                  <a:pt x="1965133" y="433794"/>
                </a:lnTo>
                <a:lnTo>
                  <a:pt x="1971482" y="439749"/>
                </a:lnTo>
                <a:lnTo>
                  <a:pt x="1977434" y="445700"/>
                </a:lnTo>
                <a:lnTo>
                  <a:pt x="1983783" y="452846"/>
                </a:lnTo>
                <a:lnTo>
                  <a:pt x="1987751" y="452051"/>
                </a:lnTo>
                <a:lnTo>
                  <a:pt x="1991719" y="450861"/>
                </a:lnTo>
                <a:lnTo>
                  <a:pt x="1994497" y="449273"/>
                </a:lnTo>
                <a:lnTo>
                  <a:pt x="1997672" y="447287"/>
                </a:lnTo>
                <a:lnTo>
                  <a:pt x="2002830" y="443320"/>
                </a:lnTo>
                <a:lnTo>
                  <a:pt x="2007195" y="438160"/>
                </a:lnTo>
                <a:lnTo>
                  <a:pt x="2014734" y="428238"/>
                </a:lnTo>
                <a:lnTo>
                  <a:pt x="2018702" y="423078"/>
                </a:lnTo>
                <a:lnTo>
                  <a:pt x="2023067" y="418714"/>
                </a:lnTo>
                <a:lnTo>
                  <a:pt x="2025051" y="423078"/>
                </a:lnTo>
                <a:lnTo>
                  <a:pt x="2027432" y="427445"/>
                </a:lnTo>
                <a:lnTo>
                  <a:pt x="2029416" y="435382"/>
                </a:lnTo>
                <a:lnTo>
                  <a:pt x="2030210" y="442526"/>
                </a:lnTo>
                <a:lnTo>
                  <a:pt x="2031797" y="448875"/>
                </a:lnTo>
                <a:lnTo>
                  <a:pt x="2033384" y="454829"/>
                </a:lnTo>
                <a:lnTo>
                  <a:pt x="2034178" y="458401"/>
                </a:lnTo>
                <a:lnTo>
                  <a:pt x="2035765" y="461575"/>
                </a:lnTo>
                <a:lnTo>
                  <a:pt x="2037749" y="464750"/>
                </a:lnTo>
                <a:lnTo>
                  <a:pt x="2040924" y="468323"/>
                </a:lnTo>
                <a:lnTo>
                  <a:pt x="2043701" y="471896"/>
                </a:lnTo>
                <a:lnTo>
                  <a:pt x="2047670" y="475467"/>
                </a:lnTo>
                <a:lnTo>
                  <a:pt x="2050844" y="448875"/>
                </a:lnTo>
                <a:lnTo>
                  <a:pt x="2053225" y="423872"/>
                </a:lnTo>
                <a:lnTo>
                  <a:pt x="2055209" y="400058"/>
                </a:lnTo>
                <a:lnTo>
                  <a:pt x="2057987" y="376643"/>
                </a:lnTo>
                <a:lnTo>
                  <a:pt x="2059177" y="364737"/>
                </a:lnTo>
                <a:lnTo>
                  <a:pt x="2061558" y="352433"/>
                </a:lnTo>
                <a:lnTo>
                  <a:pt x="2063939" y="340530"/>
                </a:lnTo>
                <a:lnTo>
                  <a:pt x="2066716" y="327431"/>
                </a:lnTo>
                <a:lnTo>
                  <a:pt x="2070288" y="314336"/>
                </a:lnTo>
                <a:lnTo>
                  <a:pt x="2074256" y="300841"/>
                </a:lnTo>
                <a:lnTo>
                  <a:pt x="2079414" y="286157"/>
                </a:lnTo>
                <a:lnTo>
                  <a:pt x="2085366" y="271075"/>
                </a:lnTo>
                <a:lnTo>
                  <a:pt x="2079414" y="270679"/>
                </a:lnTo>
                <a:lnTo>
                  <a:pt x="2074256" y="270679"/>
                </a:lnTo>
                <a:lnTo>
                  <a:pt x="2070288" y="271075"/>
                </a:lnTo>
                <a:lnTo>
                  <a:pt x="2066716" y="272664"/>
                </a:lnTo>
                <a:lnTo>
                  <a:pt x="2064336" y="274250"/>
                </a:lnTo>
                <a:lnTo>
                  <a:pt x="2062352" y="276237"/>
                </a:lnTo>
                <a:lnTo>
                  <a:pt x="2061558" y="279411"/>
                </a:lnTo>
                <a:lnTo>
                  <a:pt x="2061558" y="282582"/>
                </a:lnTo>
                <a:lnTo>
                  <a:pt x="2058780" y="280204"/>
                </a:lnTo>
                <a:lnTo>
                  <a:pt x="2056399" y="277823"/>
                </a:lnTo>
                <a:lnTo>
                  <a:pt x="2054812" y="274647"/>
                </a:lnTo>
                <a:lnTo>
                  <a:pt x="2054415" y="271075"/>
                </a:lnTo>
                <a:lnTo>
                  <a:pt x="2054019" y="267108"/>
                </a:lnTo>
                <a:lnTo>
                  <a:pt x="2054415" y="263138"/>
                </a:lnTo>
                <a:lnTo>
                  <a:pt x="2054812" y="259172"/>
                </a:lnTo>
                <a:lnTo>
                  <a:pt x="2056399" y="255201"/>
                </a:lnTo>
                <a:lnTo>
                  <a:pt x="2057987" y="251232"/>
                </a:lnTo>
                <a:lnTo>
                  <a:pt x="2059971" y="247264"/>
                </a:lnTo>
                <a:lnTo>
                  <a:pt x="2061955" y="243692"/>
                </a:lnTo>
                <a:lnTo>
                  <a:pt x="2064336" y="240120"/>
                </a:lnTo>
                <a:lnTo>
                  <a:pt x="2067510" y="236944"/>
                </a:lnTo>
                <a:lnTo>
                  <a:pt x="2070288" y="234961"/>
                </a:lnTo>
                <a:lnTo>
                  <a:pt x="2073462" y="232976"/>
                </a:lnTo>
                <a:lnTo>
                  <a:pt x="2077033" y="231389"/>
                </a:lnTo>
                <a:lnTo>
                  <a:pt x="2072272" y="228612"/>
                </a:lnTo>
                <a:lnTo>
                  <a:pt x="2067907" y="225435"/>
                </a:lnTo>
                <a:lnTo>
                  <a:pt x="2064336" y="222658"/>
                </a:lnTo>
                <a:lnTo>
                  <a:pt x="2061558" y="219484"/>
                </a:lnTo>
                <a:lnTo>
                  <a:pt x="2058780" y="216307"/>
                </a:lnTo>
                <a:lnTo>
                  <a:pt x="2056399" y="213132"/>
                </a:lnTo>
                <a:lnTo>
                  <a:pt x="2054415" y="209959"/>
                </a:lnTo>
                <a:lnTo>
                  <a:pt x="2052828" y="206783"/>
                </a:lnTo>
                <a:lnTo>
                  <a:pt x="2050844" y="200433"/>
                </a:lnTo>
                <a:lnTo>
                  <a:pt x="2049257" y="194481"/>
                </a:lnTo>
                <a:lnTo>
                  <a:pt x="2048860" y="187735"/>
                </a:lnTo>
                <a:lnTo>
                  <a:pt x="2048463" y="181384"/>
                </a:lnTo>
                <a:lnTo>
                  <a:pt x="2047670" y="167889"/>
                </a:lnTo>
                <a:lnTo>
                  <a:pt x="2047273" y="160747"/>
                </a:lnTo>
                <a:lnTo>
                  <a:pt x="2045686" y="153602"/>
                </a:lnTo>
                <a:lnTo>
                  <a:pt x="2043305" y="146855"/>
                </a:lnTo>
                <a:lnTo>
                  <a:pt x="2039337" y="139314"/>
                </a:lnTo>
                <a:lnTo>
                  <a:pt x="2037353" y="135345"/>
                </a:lnTo>
                <a:lnTo>
                  <a:pt x="2034178" y="131774"/>
                </a:lnTo>
                <a:lnTo>
                  <a:pt x="2031400" y="127805"/>
                </a:lnTo>
                <a:lnTo>
                  <a:pt x="2027432" y="124234"/>
                </a:lnTo>
                <a:lnTo>
                  <a:pt x="2021877" y="125026"/>
                </a:lnTo>
                <a:lnTo>
                  <a:pt x="2016718" y="126615"/>
                </a:lnTo>
                <a:lnTo>
                  <a:pt x="2012354" y="128201"/>
                </a:lnTo>
                <a:lnTo>
                  <a:pt x="2007989" y="130188"/>
                </a:lnTo>
                <a:lnTo>
                  <a:pt x="2004021" y="132567"/>
                </a:lnTo>
                <a:lnTo>
                  <a:pt x="2001243" y="135345"/>
                </a:lnTo>
                <a:lnTo>
                  <a:pt x="1998068" y="137725"/>
                </a:lnTo>
                <a:lnTo>
                  <a:pt x="1995688" y="141298"/>
                </a:lnTo>
                <a:lnTo>
                  <a:pt x="1993307" y="144077"/>
                </a:lnTo>
                <a:lnTo>
                  <a:pt x="1991323" y="148045"/>
                </a:lnTo>
                <a:lnTo>
                  <a:pt x="1990132" y="151617"/>
                </a:lnTo>
                <a:lnTo>
                  <a:pt x="1988545" y="156381"/>
                </a:lnTo>
                <a:lnTo>
                  <a:pt x="1988148" y="160350"/>
                </a:lnTo>
                <a:lnTo>
                  <a:pt x="1987751" y="165113"/>
                </a:lnTo>
                <a:lnTo>
                  <a:pt x="1987751" y="169872"/>
                </a:lnTo>
                <a:lnTo>
                  <a:pt x="1988148" y="175430"/>
                </a:lnTo>
                <a:lnTo>
                  <a:pt x="1976641" y="177016"/>
                </a:lnTo>
                <a:lnTo>
                  <a:pt x="1965133" y="179001"/>
                </a:lnTo>
                <a:lnTo>
                  <a:pt x="1959975" y="179795"/>
                </a:lnTo>
                <a:lnTo>
                  <a:pt x="1954816" y="181780"/>
                </a:lnTo>
                <a:lnTo>
                  <a:pt x="1950848" y="183765"/>
                </a:lnTo>
                <a:lnTo>
                  <a:pt x="1949658" y="184956"/>
                </a:lnTo>
                <a:lnTo>
                  <a:pt x="1948070" y="186543"/>
                </a:lnTo>
                <a:lnTo>
                  <a:pt x="1943309" y="186543"/>
                </a:lnTo>
                <a:lnTo>
                  <a:pt x="1940531" y="185351"/>
                </a:lnTo>
                <a:lnTo>
                  <a:pt x="1938944" y="184956"/>
                </a:lnTo>
                <a:lnTo>
                  <a:pt x="1938547" y="183367"/>
                </a:lnTo>
                <a:lnTo>
                  <a:pt x="1938547" y="181780"/>
                </a:lnTo>
                <a:lnTo>
                  <a:pt x="1939341" y="180193"/>
                </a:lnTo>
                <a:lnTo>
                  <a:pt x="1942515" y="177414"/>
                </a:lnTo>
                <a:lnTo>
                  <a:pt x="1946086" y="173843"/>
                </a:lnTo>
                <a:lnTo>
                  <a:pt x="1946880" y="172650"/>
                </a:lnTo>
                <a:lnTo>
                  <a:pt x="1947277" y="171460"/>
                </a:lnTo>
                <a:lnTo>
                  <a:pt x="1947277" y="170270"/>
                </a:lnTo>
                <a:lnTo>
                  <a:pt x="1946086" y="169872"/>
                </a:lnTo>
                <a:lnTo>
                  <a:pt x="1948467" y="169872"/>
                </a:lnTo>
                <a:lnTo>
                  <a:pt x="1952435" y="168686"/>
                </a:lnTo>
                <a:lnTo>
                  <a:pt x="1957197" y="167492"/>
                </a:lnTo>
                <a:lnTo>
                  <a:pt x="1961165" y="165113"/>
                </a:lnTo>
                <a:lnTo>
                  <a:pt x="1965133" y="162728"/>
                </a:lnTo>
                <a:lnTo>
                  <a:pt x="1969101" y="159950"/>
                </a:lnTo>
                <a:lnTo>
                  <a:pt x="1972673" y="156777"/>
                </a:lnTo>
                <a:lnTo>
                  <a:pt x="1976244" y="153204"/>
                </a:lnTo>
                <a:lnTo>
                  <a:pt x="1979418" y="149237"/>
                </a:lnTo>
                <a:lnTo>
                  <a:pt x="1986164" y="141298"/>
                </a:lnTo>
                <a:lnTo>
                  <a:pt x="1991323" y="132567"/>
                </a:lnTo>
                <a:lnTo>
                  <a:pt x="1995291" y="124234"/>
                </a:lnTo>
                <a:lnTo>
                  <a:pt x="1994497" y="123044"/>
                </a:lnTo>
                <a:lnTo>
                  <a:pt x="1994100" y="122249"/>
                </a:lnTo>
                <a:lnTo>
                  <a:pt x="1991719" y="120661"/>
                </a:lnTo>
                <a:lnTo>
                  <a:pt x="1988942" y="119471"/>
                </a:lnTo>
                <a:lnTo>
                  <a:pt x="1986561" y="119073"/>
                </a:lnTo>
                <a:lnTo>
                  <a:pt x="1983783" y="118279"/>
                </a:lnTo>
                <a:lnTo>
                  <a:pt x="1981402" y="116692"/>
                </a:lnTo>
                <a:lnTo>
                  <a:pt x="1979418" y="115105"/>
                </a:lnTo>
                <a:lnTo>
                  <a:pt x="1979022" y="113913"/>
                </a:lnTo>
                <a:lnTo>
                  <a:pt x="1979022" y="112724"/>
                </a:lnTo>
                <a:lnTo>
                  <a:pt x="1973466" y="114708"/>
                </a:lnTo>
                <a:lnTo>
                  <a:pt x="1969498" y="116692"/>
                </a:lnTo>
                <a:lnTo>
                  <a:pt x="1965927" y="118677"/>
                </a:lnTo>
                <a:lnTo>
                  <a:pt x="1963546" y="120661"/>
                </a:lnTo>
                <a:lnTo>
                  <a:pt x="1961562" y="122645"/>
                </a:lnTo>
                <a:lnTo>
                  <a:pt x="1960371" y="125026"/>
                </a:lnTo>
                <a:lnTo>
                  <a:pt x="1959578" y="127012"/>
                </a:lnTo>
                <a:lnTo>
                  <a:pt x="1959181" y="129789"/>
                </a:lnTo>
                <a:lnTo>
                  <a:pt x="1959181" y="135741"/>
                </a:lnTo>
                <a:lnTo>
                  <a:pt x="1959181" y="142091"/>
                </a:lnTo>
                <a:lnTo>
                  <a:pt x="1959181" y="145664"/>
                </a:lnTo>
                <a:lnTo>
                  <a:pt x="1958387" y="149631"/>
                </a:lnTo>
                <a:lnTo>
                  <a:pt x="1957197" y="153602"/>
                </a:lnTo>
                <a:lnTo>
                  <a:pt x="1955610" y="158364"/>
                </a:lnTo>
                <a:lnTo>
                  <a:pt x="1950054" y="156777"/>
                </a:lnTo>
                <a:lnTo>
                  <a:pt x="1946086" y="155190"/>
                </a:lnTo>
                <a:lnTo>
                  <a:pt x="1944896" y="154396"/>
                </a:lnTo>
                <a:lnTo>
                  <a:pt x="1944102" y="153204"/>
                </a:lnTo>
                <a:lnTo>
                  <a:pt x="1943309" y="152412"/>
                </a:lnTo>
                <a:lnTo>
                  <a:pt x="1943309" y="151221"/>
                </a:lnTo>
                <a:lnTo>
                  <a:pt x="1944102" y="148839"/>
                </a:lnTo>
                <a:lnTo>
                  <a:pt x="1944896" y="146060"/>
                </a:lnTo>
                <a:lnTo>
                  <a:pt x="1948864" y="140903"/>
                </a:lnTo>
                <a:lnTo>
                  <a:pt x="1950451" y="137725"/>
                </a:lnTo>
                <a:lnTo>
                  <a:pt x="1952435" y="134553"/>
                </a:lnTo>
                <a:lnTo>
                  <a:pt x="1953626" y="131774"/>
                </a:lnTo>
                <a:lnTo>
                  <a:pt x="1953626" y="128996"/>
                </a:lnTo>
                <a:lnTo>
                  <a:pt x="1952832" y="127805"/>
                </a:lnTo>
                <a:lnTo>
                  <a:pt x="1952435" y="126217"/>
                </a:lnTo>
                <a:lnTo>
                  <a:pt x="1950848" y="124630"/>
                </a:lnTo>
                <a:lnTo>
                  <a:pt x="1949658" y="123836"/>
                </a:lnTo>
                <a:lnTo>
                  <a:pt x="1945293" y="121057"/>
                </a:lnTo>
                <a:lnTo>
                  <a:pt x="1938944" y="118677"/>
                </a:lnTo>
                <a:lnTo>
                  <a:pt x="1931404" y="120264"/>
                </a:lnTo>
                <a:lnTo>
                  <a:pt x="1925055" y="122249"/>
                </a:lnTo>
                <a:lnTo>
                  <a:pt x="1919897" y="125026"/>
                </a:lnTo>
                <a:lnTo>
                  <a:pt x="1915532" y="128201"/>
                </a:lnTo>
                <a:lnTo>
                  <a:pt x="1912357" y="132170"/>
                </a:lnTo>
                <a:lnTo>
                  <a:pt x="1909183" y="136140"/>
                </a:lnTo>
                <a:lnTo>
                  <a:pt x="1907992" y="140903"/>
                </a:lnTo>
                <a:lnTo>
                  <a:pt x="1906405" y="145268"/>
                </a:lnTo>
                <a:lnTo>
                  <a:pt x="1905215" y="150427"/>
                </a:lnTo>
                <a:lnTo>
                  <a:pt x="1904818" y="155190"/>
                </a:lnTo>
                <a:lnTo>
                  <a:pt x="1903627" y="164714"/>
                </a:lnTo>
                <a:lnTo>
                  <a:pt x="1902437" y="173445"/>
                </a:lnTo>
                <a:lnTo>
                  <a:pt x="1901247" y="177414"/>
                </a:lnTo>
                <a:lnTo>
                  <a:pt x="1899659" y="180985"/>
                </a:lnTo>
                <a:lnTo>
                  <a:pt x="1897278" y="177414"/>
                </a:lnTo>
                <a:lnTo>
                  <a:pt x="1895294" y="173843"/>
                </a:lnTo>
                <a:lnTo>
                  <a:pt x="1893707" y="169872"/>
                </a:lnTo>
                <a:lnTo>
                  <a:pt x="1892914" y="165113"/>
                </a:lnTo>
                <a:lnTo>
                  <a:pt x="1891723" y="161142"/>
                </a:lnTo>
                <a:lnTo>
                  <a:pt x="1891326" y="156777"/>
                </a:lnTo>
                <a:lnTo>
                  <a:pt x="1890930" y="147252"/>
                </a:lnTo>
                <a:lnTo>
                  <a:pt x="1891326" y="137332"/>
                </a:lnTo>
                <a:lnTo>
                  <a:pt x="1892914" y="127012"/>
                </a:lnTo>
                <a:lnTo>
                  <a:pt x="1894104" y="116692"/>
                </a:lnTo>
                <a:lnTo>
                  <a:pt x="1896882" y="105580"/>
                </a:lnTo>
                <a:lnTo>
                  <a:pt x="1901643" y="84147"/>
                </a:lnTo>
                <a:lnTo>
                  <a:pt x="1903627" y="73035"/>
                </a:lnTo>
                <a:lnTo>
                  <a:pt x="1906008" y="62322"/>
                </a:lnTo>
                <a:lnTo>
                  <a:pt x="1907199" y="52001"/>
                </a:lnTo>
                <a:lnTo>
                  <a:pt x="1907992" y="41286"/>
                </a:lnTo>
                <a:lnTo>
                  <a:pt x="1907199" y="31764"/>
                </a:lnTo>
                <a:lnTo>
                  <a:pt x="1906802" y="26601"/>
                </a:lnTo>
                <a:lnTo>
                  <a:pt x="1906008" y="22239"/>
                </a:lnTo>
                <a:lnTo>
                  <a:pt x="1909183" y="18666"/>
                </a:lnTo>
                <a:lnTo>
                  <a:pt x="1912357" y="14697"/>
                </a:lnTo>
                <a:lnTo>
                  <a:pt x="1914738" y="10727"/>
                </a:lnTo>
                <a:lnTo>
                  <a:pt x="1917516" y="6760"/>
                </a:lnTo>
                <a:lnTo>
                  <a:pt x="1920588" y="0"/>
                </a:lnTo>
                <a:lnTo>
                  <a:pt x="2066854" y="0"/>
                </a:lnTo>
                <a:lnTo>
                  <a:pt x="2067510" y="2788"/>
                </a:lnTo>
                <a:lnTo>
                  <a:pt x="2067907" y="10331"/>
                </a:lnTo>
                <a:lnTo>
                  <a:pt x="2067510" y="18270"/>
                </a:lnTo>
                <a:lnTo>
                  <a:pt x="2065923" y="27395"/>
                </a:lnTo>
                <a:lnTo>
                  <a:pt x="2071875" y="24618"/>
                </a:lnTo>
                <a:lnTo>
                  <a:pt x="2077430" y="21840"/>
                </a:lnTo>
                <a:lnTo>
                  <a:pt x="2081398" y="18666"/>
                </a:lnTo>
                <a:lnTo>
                  <a:pt x="2084970" y="15093"/>
                </a:lnTo>
                <a:lnTo>
                  <a:pt x="2088144" y="11918"/>
                </a:lnTo>
                <a:lnTo>
                  <a:pt x="2089335" y="8347"/>
                </a:lnTo>
                <a:lnTo>
                  <a:pt x="2090922" y="4774"/>
                </a:lnTo>
                <a:lnTo>
                  <a:pt x="2091319" y="807"/>
                </a:lnTo>
                <a:lnTo>
                  <a:pt x="2091319" y="0"/>
                </a:lnTo>
                <a:lnTo>
                  <a:pt x="5286365" y="0"/>
                </a:lnTo>
                <a:lnTo>
                  <a:pt x="5286365" y="1588229"/>
                </a:lnTo>
                <a:lnTo>
                  <a:pt x="5286026" y="1585519"/>
                </a:lnTo>
                <a:lnTo>
                  <a:pt x="5284440" y="1579562"/>
                </a:lnTo>
                <a:lnTo>
                  <a:pt x="5281661" y="1574005"/>
                </a:lnTo>
                <a:lnTo>
                  <a:pt x="5279280" y="1568454"/>
                </a:lnTo>
                <a:lnTo>
                  <a:pt x="5276504" y="1563687"/>
                </a:lnTo>
                <a:lnTo>
                  <a:pt x="5273329" y="1574005"/>
                </a:lnTo>
                <a:lnTo>
                  <a:pt x="5269361" y="1585119"/>
                </a:lnTo>
                <a:lnTo>
                  <a:pt x="5265392" y="1595041"/>
                </a:lnTo>
                <a:lnTo>
                  <a:pt x="5260631" y="1605756"/>
                </a:lnTo>
                <a:lnTo>
                  <a:pt x="5255870" y="1615280"/>
                </a:lnTo>
                <a:lnTo>
                  <a:pt x="5250315" y="1624805"/>
                </a:lnTo>
                <a:lnTo>
                  <a:pt x="5244362" y="1633935"/>
                </a:lnTo>
                <a:lnTo>
                  <a:pt x="5237616" y="1642266"/>
                </a:lnTo>
                <a:lnTo>
                  <a:pt x="5234838" y="1643061"/>
                </a:lnTo>
                <a:lnTo>
                  <a:pt x="5232060" y="1642266"/>
                </a:lnTo>
                <a:lnTo>
                  <a:pt x="5230472" y="1641478"/>
                </a:lnTo>
                <a:lnTo>
                  <a:pt x="5229680" y="1639888"/>
                </a:lnTo>
                <a:lnTo>
                  <a:pt x="5229284" y="1637905"/>
                </a:lnTo>
                <a:lnTo>
                  <a:pt x="5229284" y="1635919"/>
                </a:lnTo>
                <a:lnTo>
                  <a:pt x="5228490" y="1631949"/>
                </a:lnTo>
                <a:lnTo>
                  <a:pt x="5228490" y="1629964"/>
                </a:lnTo>
                <a:lnTo>
                  <a:pt x="5228092" y="1627981"/>
                </a:lnTo>
                <a:lnTo>
                  <a:pt x="5227696" y="1626393"/>
                </a:lnTo>
                <a:lnTo>
                  <a:pt x="5226107" y="1624805"/>
                </a:lnTo>
                <a:lnTo>
                  <a:pt x="5224125" y="1624407"/>
                </a:lnTo>
                <a:lnTo>
                  <a:pt x="5221743" y="1623617"/>
                </a:lnTo>
                <a:lnTo>
                  <a:pt x="5218171" y="1624407"/>
                </a:lnTo>
                <a:lnTo>
                  <a:pt x="5213011" y="1625999"/>
                </a:lnTo>
                <a:lnTo>
                  <a:pt x="5210633" y="1627188"/>
                </a:lnTo>
                <a:lnTo>
                  <a:pt x="5209046" y="1629173"/>
                </a:lnTo>
                <a:lnTo>
                  <a:pt x="5208252" y="1631949"/>
                </a:lnTo>
                <a:lnTo>
                  <a:pt x="5207459" y="1635523"/>
                </a:lnTo>
                <a:lnTo>
                  <a:pt x="5207459" y="1642266"/>
                </a:lnTo>
                <a:lnTo>
                  <a:pt x="5207459" y="1650209"/>
                </a:lnTo>
                <a:lnTo>
                  <a:pt x="5207459" y="1654971"/>
                </a:lnTo>
                <a:lnTo>
                  <a:pt x="5207061" y="1658936"/>
                </a:lnTo>
                <a:lnTo>
                  <a:pt x="5206267" y="1662509"/>
                </a:lnTo>
                <a:lnTo>
                  <a:pt x="5204680" y="1666477"/>
                </a:lnTo>
                <a:lnTo>
                  <a:pt x="5202697" y="1669651"/>
                </a:lnTo>
                <a:lnTo>
                  <a:pt x="5199524" y="1672430"/>
                </a:lnTo>
                <a:lnTo>
                  <a:pt x="5195157" y="1674812"/>
                </a:lnTo>
                <a:lnTo>
                  <a:pt x="5189998" y="1676399"/>
                </a:lnTo>
                <a:lnTo>
                  <a:pt x="5191584" y="1679574"/>
                </a:lnTo>
                <a:lnTo>
                  <a:pt x="5192381" y="1681161"/>
                </a:lnTo>
                <a:lnTo>
                  <a:pt x="5193966" y="1681560"/>
                </a:lnTo>
                <a:lnTo>
                  <a:pt x="5195157" y="1681958"/>
                </a:lnTo>
                <a:lnTo>
                  <a:pt x="5196346" y="1681161"/>
                </a:lnTo>
                <a:lnTo>
                  <a:pt x="5197936" y="1679970"/>
                </a:lnTo>
                <a:lnTo>
                  <a:pt x="5201110" y="1677588"/>
                </a:lnTo>
                <a:lnTo>
                  <a:pt x="5205079" y="1674017"/>
                </a:lnTo>
                <a:lnTo>
                  <a:pt x="5207061" y="1672430"/>
                </a:lnTo>
                <a:lnTo>
                  <a:pt x="5209444" y="1670845"/>
                </a:lnTo>
                <a:lnTo>
                  <a:pt x="5212220" y="1670048"/>
                </a:lnTo>
                <a:lnTo>
                  <a:pt x="5214999" y="1670048"/>
                </a:lnTo>
                <a:lnTo>
                  <a:pt x="5218171" y="1670048"/>
                </a:lnTo>
                <a:lnTo>
                  <a:pt x="5222139" y="1670845"/>
                </a:lnTo>
                <a:lnTo>
                  <a:pt x="5218965" y="1672430"/>
                </a:lnTo>
                <a:lnTo>
                  <a:pt x="5216982" y="1674017"/>
                </a:lnTo>
                <a:lnTo>
                  <a:pt x="5215791" y="1676399"/>
                </a:lnTo>
                <a:lnTo>
                  <a:pt x="5214601" y="1679177"/>
                </a:lnTo>
                <a:lnTo>
                  <a:pt x="5214206" y="1681958"/>
                </a:lnTo>
                <a:lnTo>
                  <a:pt x="5214601" y="1684338"/>
                </a:lnTo>
                <a:lnTo>
                  <a:pt x="5214999" y="1687512"/>
                </a:lnTo>
                <a:lnTo>
                  <a:pt x="5216189" y="1690687"/>
                </a:lnTo>
                <a:lnTo>
                  <a:pt x="5216982" y="1693071"/>
                </a:lnTo>
                <a:lnTo>
                  <a:pt x="5218965" y="1695055"/>
                </a:lnTo>
                <a:lnTo>
                  <a:pt x="5220554" y="1696640"/>
                </a:lnTo>
                <a:lnTo>
                  <a:pt x="5222537" y="1697433"/>
                </a:lnTo>
                <a:lnTo>
                  <a:pt x="5224522" y="1698225"/>
                </a:lnTo>
                <a:lnTo>
                  <a:pt x="5226505" y="1697433"/>
                </a:lnTo>
                <a:lnTo>
                  <a:pt x="5228490" y="1696244"/>
                </a:lnTo>
                <a:lnTo>
                  <a:pt x="5230076" y="1693465"/>
                </a:lnTo>
                <a:lnTo>
                  <a:pt x="5228490" y="1700611"/>
                </a:lnTo>
                <a:lnTo>
                  <a:pt x="5225711" y="1708550"/>
                </a:lnTo>
                <a:lnTo>
                  <a:pt x="5218171" y="1727994"/>
                </a:lnTo>
                <a:lnTo>
                  <a:pt x="5209444" y="1750619"/>
                </a:lnTo>
                <a:lnTo>
                  <a:pt x="5205079" y="1762916"/>
                </a:lnTo>
                <a:lnTo>
                  <a:pt x="5201110" y="1774830"/>
                </a:lnTo>
                <a:lnTo>
                  <a:pt x="5197936" y="1786734"/>
                </a:lnTo>
                <a:lnTo>
                  <a:pt x="5195157" y="1799036"/>
                </a:lnTo>
                <a:lnTo>
                  <a:pt x="5193569" y="1810548"/>
                </a:lnTo>
                <a:lnTo>
                  <a:pt x="5193569" y="1816102"/>
                </a:lnTo>
                <a:lnTo>
                  <a:pt x="5193569" y="1821657"/>
                </a:lnTo>
                <a:lnTo>
                  <a:pt x="5193569" y="1827214"/>
                </a:lnTo>
                <a:lnTo>
                  <a:pt x="5194364" y="1831974"/>
                </a:lnTo>
                <a:lnTo>
                  <a:pt x="5195555" y="1837136"/>
                </a:lnTo>
                <a:lnTo>
                  <a:pt x="5197537" y="1841504"/>
                </a:lnTo>
                <a:lnTo>
                  <a:pt x="5199524" y="1846264"/>
                </a:lnTo>
                <a:lnTo>
                  <a:pt x="5201904" y="1850233"/>
                </a:lnTo>
                <a:lnTo>
                  <a:pt x="5205079" y="1854202"/>
                </a:lnTo>
                <a:lnTo>
                  <a:pt x="5208647" y="1857773"/>
                </a:lnTo>
                <a:lnTo>
                  <a:pt x="5206665" y="1860155"/>
                </a:lnTo>
                <a:lnTo>
                  <a:pt x="5203888" y="1862141"/>
                </a:lnTo>
                <a:lnTo>
                  <a:pt x="5201506" y="1863330"/>
                </a:lnTo>
                <a:lnTo>
                  <a:pt x="5199126" y="1863330"/>
                </a:lnTo>
                <a:lnTo>
                  <a:pt x="5196346" y="1862537"/>
                </a:lnTo>
                <a:lnTo>
                  <a:pt x="5193966" y="1861741"/>
                </a:lnTo>
                <a:lnTo>
                  <a:pt x="5189602" y="1858568"/>
                </a:lnTo>
                <a:lnTo>
                  <a:pt x="5184445" y="1854597"/>
                </a:lnTo>
                <a:lnTo>
                  <a:pt x="5178889" y="1850629"/>
                </a:lnTo>
                <a:lnTo>
                  <a:pt x="5176507" y="1848646"/>
                </a:lnTo>
                <a:lnTo>
                  <a:pt x="5174127" y="1847455"/>
                </a:lnTo>
                <a:lnTo>
                  <a:pt x="5170953" y="1846664"/>
                </a:lnTo>
                <a:lnTo>
                  <a:pt x="5168570" y="1846264"/>
                </a:lnTo>
                <a:lnTo>
                  <a:pt x="5172144" y="1850629"/>
                </a:lnTo>
                <a:lnTo>
                  <a:pt x="5174920" y="1854997"/>
                </a:lnTo>
                <a:lnTo>
                  <a:pt x="5177301" y="1860155"/>
                </a:lnTo>
                <a:lnTo>
                  <a:pt x="5180474" y="1865314"/>
                </a:lnTo>
                <a:lnTo>
                  <a:pt x="5184445" y="1875236"/>
                </a:lnTo>
                <a:lnTo>
                  <a:pt x="5188410" y="1886347"/>
                </a:lnTo>
                <a:lnTo>
                  <a:pt x="5191983" y="1897460"/>
                </a:lnTo>
                <a:lnTo>
                  <a:pt x="5195157" y="1908968"/>
                </a:lnTo>
                <a:lnTo>
                  <a:pt x="5198728" y="1920078"/>
                </a:lnTo>
                <a:lnTo>
                  <a:pt x="5201904" y="1930795"/>
                </a:lnTo>
                <a:lnTo>
                  <a:pt x="5201110" y="1932780"/>
                </a:lnTo>
                <a:lnTo>
                  <a:pt x="5199919" y="1934368"/>
                </a:lnTo>
                <a:lnTo>
                  <a:pt x="5199126" y="1935560"/>
                </a:lnTo>
                <a:lnTo>
                  <a:pt x="5197936" y="1935560"/>
                </a:lnTo>
                <a:lnTo>
                  <a:pt x="5195555" y="1935160"/>
                </a:lnTo>
                <a:lnTo>
                  <a:pt x="5192381" y="1933971"/>
                </a:lnTo>
                <a:lnTo>
                  <a:pt x="5189602" y="1932780"/>
                </a:lnTo>
                <a:lnTo>
                  <a:pt x="5187617" y="1932384"/>
                </a:lnTo>
                <a:lnTo>
                  <a:pt x="5186030" y="1932384"/>
                </a:lnTo>
                <a:lnTo>
                  <a:pt x="5184047" y="1932384"/>
                </a:lnTo>
                <a:lnTo>
                  <a:pt x="5182063" y="1933573"/>
                </a:lnTo>
                <a:lnTo>
                  <a:pt x="5180080" y="1935160"/>
                </a:lnTo>
                <a:lnTo>
                  <a:pt x="5178094" y="1937146"/>
                </a:lnTo>
                <a:lnTo>
                  <a:pt x="5178094" y="1941115"/>
                </a:lnTo>
                <a:lnTo>
                  <a:pt x="5178492" y="1945083"/>
                </a:lnTo>
                <a:lnTo>
                  <a:pt x="5180474" y="1947861"/>
                </a:lnTo>
                <a:lnTo>
                  <a:pt x="5182856" y="1949848"/>
                </a:lnTo>
                <a:lnTo>
                  <a:pt x="5186427" y="1952227"/>
                </a:lnTo>
                <a:lnTo>
                  <a:pt x="5191190" y="1953023"/>
                </a:lnTo>
                <a:lnTo>
                  <a:pt x="5195949" y="1953419"/>
                </a:lnTo>
                <a:lnTo>
                  <a:pt x="5201904" y="1953419"/>
                </a:lnTo>
                <a:lnTo>
                  <a:pt x="5197936" y="1954610"/>
                </a:lnTo>
                <a:lnTo>
                  <a:pt x="5194364" y="1956197"/>
                </a:lnTo>
                <a:lnTo>
                  <a:pt x="5191584" y="1958181"/>
                </a:lnTo>
                <a:lnTo>
                  <a:pt x="5188410" y="1960563"/>
                </a:lnTo>
                <a:lnTo>
                  <a:pt x="5182461" y="1965720"/>
                </a:lnTo>
                <a:lnTo>
                  <a:pt x="5177301" y="1971276"/>
                </a:lnTo>
                <a:lnTo>
                  <a:pt x="5172538" y="1975646"/>
                </a:lnTo>
                <a:lnTo>
                  <a:pt x="5169762" y="1977230"/>
                </a:lnTo>
                <a:lnTo>
                  <a:pt x="5166984" y="1978819"/>
                </a:lnTo>
                <a:lnTo>
                  <a:pt x="5164603" y="1979217"/>
                </a:lnTo>
                <a:lnTo>
                  <a:pt x="5161031" y="1979217"/>
                </a:lnTo>
                <a:lnTo>
                  <a:pt x="5157856" y="1978024"/>
                </a:lnTo>
                <a:lnTo>
                  <a:pt x="5154286" y="1976435"/>
                </a:lnTo>
                <a:lnTo>
                  <a:pt x="5163809" y="1991123"/>
                </a:lnTo>
                <a:lnTo>
                  <a:pt x="5172936" y="2005804"/>
                </a:lnTo>
                <a:lnTo>
                  <a:pt x="5177301" y="2013744"/>
                </a:lnTo>
                <a:lnTo>
                  <a:pt x="5180871" y="2021681"/>
                </a:lnTo>
                <a:lnTo>
                  <a:pt x="5184445" y="2030016"/>
                </a:lnTo>
                <a:lnTo>
                  <a:pt x="5187617" y="2038348"/>
                </a:lnTo>
                <a:lnTo>
                  <a:pt x="5184047" y="2037160"/>
                </a:lnTo>
                <a:lnTo>
                  <a:pt x="5180871" y="2036367"/>
                </a:lnTo>
                <a:lnTo>
                  <a:pt x="5175318" y="2032794"/>
                </a:lnTo>
                <a:lnTo>
                  <a:pt x="5172936" y="2030809"/>
                </a:lnTo>
                <a:lnTo>
                  <a:pt x="5170554" y="2029223"/>
                </a:lnTo>
                <a:lnTo>
                  <a:pt x="5166984" y="2028428"/>
                </a:lnTo>
                <a:lnTo>
                  <a:pt x="5163017" y="2027236"/>
                </a:lnTo>
                <a:lnTo>
                  <a:pt x="5169365" y="2034775"/>
                </a:lnTo>
                <a:lnTo>
                  <a:pt x="5174127" y="2042718"/>
                </a:lnTo>
                <a:lnTo>
                  <a:pt x="5177301" y="2050257"/>
                </a:lnTo>
                <a:lnTo>
                  <a:pt x="5180080" y="2057797"/>
                </a:lnTo>
                <a:lnTo>
                  <a:pt x="5181666" y="2065337"/>
                </a:lnTo>
                <a:lnTo>
                  <a:pt x="5182461" y="2073673"/>
                </a:lnTo>
                <a:lnTo>
                  <a:pt x="5182856" y="2081212"/>
                </a:lnTo>
                <a:lnTo>
                  <a:pt x="5182856" y="2088358"/>
                </a:lnTo>
                <a:lnTo>
                  <a:pt x="5182461" y="2103041"/>
                </a:lnTo>
                <a:lnTo>
                  <a:pt x="5182063" y="2110581"/>
                </a:lnTo>
                <a:lnTo>
                  <a:pt x="5182461" y="2117727"/>
                </a:lnTo>
                <a:lnTo>
                  <a:pt x="5182856" y="2124870"/>
                </a:lnTo>
                <a:lnTo>
                  <a:pt x="5184047" y="2131613"/>
                </a:lnTo>
                <a:lnTo>
                  <a:pt x="5186030" y="2138761"/>
                </a:lnTo>
                <a:lnTo>
                  <a:pt x="5189207" y="2145903"/>
                </a:lnTo>
                <a:lnTo>
                  <a:pt x="5186427" y="2145109"/>
                </a:lnTo>
                <a:lnTo>
                  <a:pt x="5184841" y="2144713"/>
                </a:lnTo>
                <a:lnTo>
                  <a:pt x="5181666" y="2142729"/>
                </a:lnTo>
                <a:lnTo>
                  <a:pt x="5178094" y="2141140"/>
                </a:lnTo>
                <a:lnTo>
                  <a:pt x="5175318" y="2140745"/>
                </a:lnTo>
                <a:lnTo>
                  <a:pt x="5172936" y="2140350"/>
                </a:lnTo>
                <a:lnTo>
                  <a:pt x="5174127" y="2159792"/>
                </a:lnTo>
                <a:lnTo>
                  <a:pt x="5174525" y="2178445"/>
                </a:lnTo>
                <a:lnTo>
                  <a:pt x="5174525" y="2195907"/>
                </a:lnTo>
                <a:lnTo>
                  <a:pt x="5174127" y="2212974"/>
                </a:lnTo>
                <a:lnTo>
                  <a:pt x="5172538" y="2244723"/>
                </a:lnTo>
                <a:lnTo>
                  <a:pt x="5170554" y="2275283"/>
                </a:lnTo>
                <a:lnTo>
                  <a:pt x="5169365" y="2305049"/>
                </a:lnTo>
                <a:lnTo>
                  <a:pt x="5168967" y="2319732"/>
                </a:lnTo>
                <a:lnTo>
                  <a:pt x="5169365" y="2334814"/>
                </a:lnTo>
                <a:lnTo>
                  <a:pt x="5169762" y="2350692"/>
                </a:lnTo>
                <a:lnTo>
                  <a:pt x="5171347" y="2366567"/>
                </a:lnTo>
                <a:lnTo>
                  <a:pt x="5174127" y="2383235"/>
                </a:lnTo>
                <a:lnTo>
                  <a:pt x="5176903" y="2400298"/>
                </a:lnTo>
                <a:lnTo>
                  <a:pt x="5170953" y="2398316"/>
                </a:lnTo>
                <a:lnTo>
                  <a:pt x="5165398" y="2395538"/>
                </a:lnTo>
                <a:lnTo>
                  <a:pt x="5160238" y="2392759"/>
                </a:lnTo>
                <a:lnTo>
                  <a:pt x="5157064" y="2389188"/>
                </a:lnTo>
                <a:lnTo>
                  <a:pt x="5155475" y="2387204"/>
                </a:lnTo>
                <a:lnTo>
                  <a:pt x="5153890" y="2384823"/>
                </a:lnTo>
                <a:lnTo>
                  <a:pt x="5152699" y="2382042"/>
                </a:lnTo>
                <a:lnTo>
                  <a:pt x="5152299" y="2379662"/>
                </a:lnTo>
                <a:lnTo>
                  <a:pt x="5151904" y="2376487"/>
                </a:lnTo>
                <a:lnTo>
                  <a:pt x="5151904" y="2373711"/>
                </a:lnTo>
                <a:lnTo>
                  <a:pt x="5151904" y="2370138"/>
                </a:lnTo>
                <a:lnTo>
                  <a:pt x="5152299" y="2366567"/>
                </a:lnTo>
                <a:lnTo>
                  <a:pt x="5148335" y="2368552"/>
                </a:lnTo>
                <a:lnTo>
                  <a:pt x="5144366" y="2370535"/>
                </a:lnTo>
                <a:lnTo>
                  <a:pt x="5141189" y="2373313"/>
                </a:lnTo>
                <a:lnTo>
                  <a:pt x="5138412" y="2375693"/>
                </a:lnTo>
                <a:lnTo>
                  <a:pt x="5135634" y="2378075"/>
                </a:lnTo>
                <a:lnTo>
                  <a:pt x="5133652" y="2381250"/>
                </a:lnTo>
                <a:lnTo>
                  <a:pt x="5132463" y="2384028"/>
                </a:lnTo>
                <a:lnTo>
                  <a:pt x="5130874" y="2387204"/>
                </a:lnTo>
                <a:lnTo>
                  <a:pt x="5129683" y="2390775"/>
                </a:lnTo>
                <a:lnTo>
                  <a:pt x="5129287" y="2394346"/>
                </a:lnTo>
                <a:lnTo>
                  <a:pt x="5128891" y="2401096"/>
                </a:lnTo>
                <a:lnTo>
                  <a:pt x="5128891" y="2408634"/>
                </a:lnTo>
                <a:lnTo>
                  <a:pt x="5129683" y="2416175"/>
                </a:lnTo>
                <a:lnTo>
                  <a:pt x="5131272" y="2424510"/>
                </a:lnTo>
                <a:lnTo>
                  <a:pt x="5133256" y="2432449"/>
                </a:lnTo>
                <a:lnTo>
                  <a:pt x="5136827" y="2448720"/>
                </a:lnTo>
                <a:lnTo>
                  <a:pt x="5138018" y="2457055"/>
                </a:lnTo>
                <a:lnTo>
                  <a:pt x="5138810" y="2464593"/>
                </a:lnTo>
                <a:lnTo>
                  <a:pt x="5138810" y="2472528"/>
                </a:lnTo>
                <a:lnTo>
                  <a:pt x="5138412" y="2479674"/>
                </a:lnTo>
                <a:lnTo>
                  <a:pt x="5138018" y="2480869"/>
                </a:lnTo>
                <a:lnTo>
                  <a:pt x="5136827" y="2482453"/>
                </a:lnTo>
                <a:lnTo>
                  <a:pt x="5134445" y="2485629"/>
                </a:lnTo>
                <a:lnTo>
                  <a:pt x="5130476" y="2488013"/>
                </a:lnTo>
                <a:lnTo>
                  <a:pt x="5126112" y="2491186"/>
                </a:lnTo>
                <a:lnTo>
                  <a:pt x="5122144" y="2493566"/>
                </a:lnTo>
                <a:lnTo>
                  <a:pt x="5118573" y="2496741"/>
                </a:lnTo>
                <a:lnTo>
                  <a:pt x="5115796" y="2499523"/>
                </a:lnTo>
                <a:lnTo>
                  <a:pt x="5115400" y="2500710"/>
                </a:lnTo>
                <a:lnTo>
                  <a:pt x="5114605" y="2502299"/>
                </a:lnTo>
                <a:lnTo>
                  <a:pt x="5114605" y="2503488"/>
                </a:lnTo>
                <a:lnTo>
                  <a:pt x="5115400" y="2505077"/>
                </a:lnTo>
                <a:lnTo>
                  <a:pt x="5116190" y="2506266"/>
                </a:lnTo>
                <a:lnTo>
                  <a:pt x="5117780" y="2507458"/>
                </a:lnTo>
                <a:lnTo>
                  <a:pt x="5121351" y="2509045"/>
                </a:lnTo>
                <a:lnTo>
                  <a:pt x="5125716" y="2510634"/>
                </a:lnTo>
                <a:lnTo>
                  <a:pt x="5134843" y="2512611"/>
                </a:lnTo>
                <a:lnTo>
                  <a:pt x="5138810" y="2513809"/>
                </a:lnTo>
                <a:lnTo>
                  <a:pt x="5138810" y="2520552"/>
                </a:lnTo>
                <a:lnTo>
                  <a:pt x="5138412" y="2530078"/>
                </a:lnTo>
                <a:lnTo>
                  <a:pt x="5138018" y="2541590"/>
                </a:lnTo>
                <a:lnTo>
                  <a:pt x="5136430" y="2553498"/>
                </a:lnTo>
                <a:lnTo>
                  <a:pt x="5134843" y="2558655"/>
                </a:lnTo>
                <a:lnTo>
                  <a:pt x="5133256" y="2564211"/>
                </a:lnTo>
                <a:lnTo>
                  <a:pt x="5131667" y="2569768"/>
                </a:lnTo>
                <a:lnTo>
                  <a:pt x="5129287" y="2574528"/>
                </a:lnTo>
                <a:lnTo>
                  <a:pt x="5126906" y="2578893"/>
                </a:lnTo>
                <a:lnTo>
                  <a:pt x="5123732" y="2582467"/>
                </a:lnTo>
                <a:lnTo>
                  <a:pt x="5119763" y="2585245"/>
                </a:lnTo>
                <a:lnTo>
                  <a:pt x="5115796" y="2586832"/>
                </a:lnTo>
                <a:lnTo>
                  <a:pt x="5115400" y="2578893"/>
                </a:lnTo>
                <a:lnTo>
                  <a:pt x="5115400" y="2570561"/>
                </a:lnTo>
                <a:lnTo>
                  <a:pt x="5115796" y="2552700"/>
                </a:lnTo>
                <a:lnTo>
                  <a:pt x="5115796" y="2544366"/>
                </a:lnTo>
                <a:lnTo>
                  <a:pt x="5115400" y="2540399"/>
                </a:lnTo>
                <a:lnTo>
                  <a:pt x="5114208" y="2536826"/>
                </a:lnTo>
                <a:lnTo>
                  <a:pt x="5113415" y="2533253"/>
                </a:lnTo>
                <a:lnTo>
                  <a:pt x="5111428" y="2530078"/>
                </a:lnTo>
                <a:lnTo>
                  <a:pt x="5109049" y="2527300"/>
                </a:lnTo>
                <a:lnTo>
                  <a:pt x="5106669" y="2524520"/>
                </a:lnTo>
                <a:lnTo>
                  <a:pt x="5101113" y="2528093"/>
                </a:lnTo>
                <a:lnTo>
                  <a:pt x="5096352" y="2532064"/>
                </a:lnTo>
                <a:lnTo>
                  <a:pt x="5091589" y="2536428"/>
                </a:lnTo>
                <a:lnTo>
                  <a:pt x="5087621" y="2541189"/>
                </a:lnTo>
                <a:lnTo>
                  <a:pt x="5084050" y="2545952"/>
                </a:lnTo>
                <a:lnTo>
                  <a:pt x="5081272" y="2551112"/>
                </a:lnTo>
                <a:lnTo>
                  <a:pt x="5074923" y="2561827"/>
                </a:lnTo>
                <a:lnTo>
                  <a:pt x="5072146" y="2566990"/>
                </a:lnTo>
                <a:lnTo>
                  <a:pt x="5068573" y="2571752"/>
                </a:lnTo>
                <a:lnTo>
                  <a:pt x="5065002" y="2576911"/>
                </a:lnTo>
                <a:lnTo>
                  <a:pt x="5060638" y="2580879"/>
                </a:lnTo>
                <a:lnTo>
                  <a:pt x="5055875" y="2584849"/>
                </a:lnTo>
                <a:lnTo>
                  <a:pt x="5049924" y="2588420"/>
                </a:lnTo>
                <a:lnTo>
                  <a:pt x="5043574" y="2590799"/>
                </a:lnTo>
                <a:lnTo>
                  <a:pt x="5036037" y="2592785"/>
                </a:lnTo>
                <a:lnTo>
                  <a:pt x="5044370" y="2569369"/>
                </a:lnTo>
                <a:lnTo>
                  <a:pt x="5047544" y="2561428"/>
                </a:lnTo>
                <a:lnTo>
                  <a:pt x="5049924" y="2554685"/>
                </a:lnTo>
                <a:lnTo>
                  <a:pt x="5051113" y="2548734"/>
                </a:lnTo>
                <a:lnTo>
                  <a:pt x="5051510" y="2542379"/>
                </a:lnTo>
                <a:lnTo>
                  <a:pt x="5051510" y="2534841"/>
                </a:lnTo>
                <a:lnTo>
                  <a:pt x="5051113" y="2525320"/>
                </a:lnTo>
                <a:lnTo>
                  <a:pt x="5057860" y="2524125"/>
                </a:lnTo>
                <a:lnTo>
                  <a:pt x="5064209" y="2524125"/>
                </a:lnTo>
                <a:lnTo>
                  <a:pt x="5068972" y="2525320"/>
                </a:lnTo>
                <a:lnTo>
                  <a:pt x="5070558" y="2525713"/>
                </a:lnTo>
                <a:lnTo>
                  <a:pt x="5072543" y="2526507"/>
                </a:lnTo>
                <a:lnTo>
                  <a:pt x="5073733" y="2527699"/>
                </a:lnTo>
                <a:lnTo>
                  <a:pt x="5074923" y="2529284"/>
                </a:lnTo>
                <a:lnTo>
                  <a:pt x="5075717" y="2530873"/>
                </a:lnTo>
                <a:lnTo>
                  <a:pt x="5076114" y="2532859"/>
                </a:lnTo>
                <a:lnTo>
                  <a:pt x="5076114" y="2536826"/>
                </a:lnTo>
                <a:lnTo>
                  <a:pt x="5074923" y="2542379"/>
                </a:lnTo>
                <a:lnTo>
                  <a:pt x="5078098" y="2541189"/>
                </a:lnTo>
                <a:lnTo>
                  <a:pt x="5079685" y="2539606"/>
                </a:lnTo>
                <a:lnTo>
                  <a:pt x="5081272" y="2537618"/>
                </a:lnTo>
                <a:lnTo>
                  <a:pt x="5082064" y="2535637"/>
                </a:lnTo>
                <a:lnTo>
                  <a:pt x="5083653" y="2533651"/>
                </a:lnTo>
                <a:lnTo>
                  <a:pt x="5085241" y="2532064"/>
                </a:lnTo>
                <a:lnTo>
                  <a:pt x="5087621" y="2531269"/>
                </a:lnTo>
                <a:lnTo>
                  <a:pt x="5091193" y="2530873"/>
                </a:lnTo>
                <a:lnTo>
                  <a:pt x="5083255" y="2525320"/>
                </a:lnTo>
                <a:lnTo>
                  <a:pt x="5077305" y="2518571"/>
                </a:lnTo>
                <a:lnTo>
                  <a:pt x="5072146" y="2512611"/>
                </a:lnTo>
                <a:lnTo>
                  <a:pt x="5068179" y="2506266"/>
                </a:lnTo>
                <a:lnTo>
                  <a:pt x="5065399" y="2499123"/>
                </a:lnTo>
                <a:lnTo>
                  <a:pt x="5064209" y="2491978"/>
                </a:lnTo>
                <a:lnTo>
                  <a:pt x="5063417" y="2484442"/>
                </a:lnTo>
                <a:lnTo>
                  <a:pt x="5063417" y="2476900"/>
                </a:lnTo>
                <a:lnTo>
                  <a:pt x="5064607" y="2469357"/>
                </a:lnTo>
                <a:lnTo>
                  <a:pt x="5065399" y="2461421"/>
                </a:lnTo>
                <a:lnTo>
                  <a:pt x="5067781" y="2453482"/>
                </a:lnTo>
                <a:lnTo>
                  <a:pt x="5070161" y="2445545"/>
                </a:lnTo>
                <a:lnTo>
                  <a:pt x="5075717" y="2428876"/>
                </a:lnTo>
                <a:lnTo>
                  <a:pt x="5081670" y="2411811"/>
                </a:lnTo>
                <a:lnTo>
                  <a:pt x="5087224" y="2394743"/>
                </a:lnTo>
                <a:lnTo>
                  <a:pt x="5089606" y="2385617"/>
                </a:lnTo>
                <a:lnTo>
                  <a:pt x="5091589" y="2377282"/>
                </a:lnTo>
                <a:lnTo>
                  <a:pt x="5093177" y="2368552"/>
                </a:lnTo>
                <a:lnTo>
                  <a:pt x="5094368" y="2360214"/>
                </a:lnTo>
                <a:lnTo>
                  <a:pt x="5094368" y="2351879"/>
                </a:lnTo>
                <a:lnTo>
                  <a:pt x="5093573" y="2343548"/>
                </a:lnTo>
                <a:lnTo>
                  <a:pt x="5091986" y="2335607"/>
                </a:lnTo>
                <a:lnTo>
                  <a:pt x="5089606" y="2326878"/>
                </a:lnTo>
                <a:lnTo>
                  <a:pt x="5085637" y="2319335"/>
                </a:lnTo>
                <a:lnTo>
                  <a:pt x="5080479" y="2311398"/>
                </a:lnTo>
                <a:lnTo>
                  <a:pt x="5074527" y="2303859"/>
                </a:lnTo>
                <a:lnTo>
                  <a:pt x="5066987" y="2296318"/>
                </a:lnTo>
                <a:lnTo>
                  <a:pt x="5057463" y="2289174"/>
                </a:lnTo>
                <a:lnTo>
                  <a:pt x="5047147" y="2282425"/>
                </a:lnTo>
                <a:lnTo>
                  <a:pt x="5050718" y="2279251"/>
                </a:lnTo>
                <a:lnTo>
                  <a:pt x="5053891" y="2276076"/>
                </a:lnTo>
                <a:lnTo>
                  <a:pt x="5057067" y="2273299"/>
                </a:lnTo>
                <a:lnTo>
                  <a:pt x="5059448" y="2269728"/>
                </a:lnTo>
                <a:lnTo>
                  <a:pt x="5061433" y="2265754"/>
                </a:lnTo>
                <a:lnTo>
                  <a:pt x="5063417" y="2261790"/>
                </a:lnTo>
                <a:lnTo>
                  <a:pt x="5065002" y="2257821"/>
                </a:lnTo>
                <a:lnTo>
                  <a:pt x="5066591" y="2253059"/>
                </a:lnTo>
                <a:lnTo>
                  <a:pt x="5068179" y="2243533"/>
                </a:lnTo>
                <a:lnTo>
                  <a:pt x="5068972" y="2233611"/>
                </a:lnTo>
                <a:lnTo>
                  <a:pt x="5068972" y="2222896"/>
                </a:lnTo>
                <a:lnTo>
                  <a:pt x="5068573" y="2212179"/>
                </a:lnTo>
                <a:lnTo>
                  <a:pt x="5067781" y="2201067"/>
                </a:lnTo>
                <a:lnTo>
                  <a:pt x="5066193" y="2189957"/>
                </a:lnTo>
                <a:lnTo>
                  <a:pt x="5063019" y="2168525"/>
                </a:lnTo>
                <a:lnTo>
                  <a:pt x="5062225" y="2157808"/>
                </a:lnTo>
                <a:lnTo>
                  <a:pt x="5061036" y="2147889"/>
                </a:lnTo>
                <a:lnTo>
                  <a:pt x="5060638" y="2138364"/>
                </a:lnTo>
                <a:lnTo>
                  <a:pt x="5060638" y="2129631"/>
                </a:lnTo>
                <a:lnTo>
                  <a:pt x="5063417" y="2129631"/>
                </a:lnTo>
                <a:lnTo>
                  <a:pt x="5066193" y="2130825"/>
                </a:lnTo>
                <a:lnTo>
                  <a:pt x="5070161" y="2132807"/>
                </a:lnTo>
                <a:lnTo>
                  <a:pt x="5073733" y="2135188"/>
                </a:lnTo>
                <a:lnTo>
                  <a:pt x="5076510" y="2137569"/>
                </a:lnTo>
                <a:lnTo>
                  <a:pt x="5079685" y="2140745"/>
                </a:lnTo>
                <a:lnTo>
                  <a:pt x="5083255" y="2143126"/>
                </a:lnTo>
                <a:lnTo>
                  <a:pt x="5087224" y="2145109"/>
                </a:lnTo>
                <a:lnTo>
                  <a:pt x="5089606" y="2145903"/>
                </a:lnTo>
                <a:lnTo>
                  <a:pt x="5092781" y="2146300"/>
                </a:lnTo>
                <a:lnTo>
                  <a:pt x="5093177" y="2140745"/>
                </a:lnTo>
                <a:lnTo>
                  <a:pt x="5093573" y="2136378"/>
                </a:lnTo>
                <a:lnTo>
                  <a:pt x="5093177" y="2132807"/>
                </a:lnTo>
                <a:lnTo>
                  <a:pt x="5091986" y="2129234"/>
                </a:lnTo>
                <a:lnTo>
                  <a:pt x="5091193" y="2127252"/>
                </a:lnTo>
                <a:lnTo>
                  <a:pt x="5089208" y="2125266"/>
                </a:lnTo>
                <a:lnTo>
                  <a:pt x="5087224" y="2123677"/>
                </a:lnTo>
                <a:lnTo>
                  <a:pt x="5085241" y="2122090"/>
                </a:lnTo>
                <a:lnTo>
                  <a:pt x="5082462" y="2121693"/>
                </a:lnTo>
                <a:lnTo>
                  <a:pt x="5079685" y="2121298"/>
                </a:lnTo>
                <a:lnTo>
                  <a:pt x="5073733" y="2120106"/>
                </a:lnTo>
                <a:lnTo>
                  <a:pt x="5066987" y="2119708"/>
                </a:lnTo>
                <a:lnTo>
                  <a:pt x="5060638" y="2118122"/>
                </a:lnTo>
                <a:lnTo>
                  <a:pt x="5065002" y="2112565"/>
                </a:lnTo>
                <a:lnTo>
                  <a:pt x="5068573" y="2108201"/>
                </a:lnTo>
                <a:lnTo>
                  <a:pt x="5070161" y="2104231"/>
                </a:lnTo>
                <a:lnTo>
                  <a:pt x="5070558" y="2100261"/>
                </a:lnTo>
                <a:lnTo>
                  <a:pt x="5070161" y="2095500"/>
                </a:lnTo>
                <a:lnTo>
                  <a:pt x="5068972" y="2089947"/>
                </a:lnTo>
                <a:lnTo>
                  <a:pt x="5068573" y="2082406"/>
                </a:lnTo>
                <a:lnTo>
                  <a:pt x="5067781" y="2072874"/>
                </a:lnTo>
                <a:lnTo>
                  <a:pt x="5074923" y="2071292"/>
                </a:lnTo>
                <a:lnTo>
                  <a:pt x="5078098" y="2070100"/>
                </a:lnTo>
                <a:lnTo>
                  <a:pt x="5080479" y="2068910"/>
                </a:lnTo>
                <a:lnTo>
                  <a:pt x="5082462" y="2067321"/>
                </a:lnTo>
                <a:lnTo>
                  <a:pt x="5084844" y="2066132"/>
                </a:lnTo>
                <a:lnTo>
                  <a:pt x="5086034" y="2064543"/>
                </a:lnTo>
                <a:lnTo>
                  <a:pt x="5087224" y="2062561"/>
                </a:lnTo>
                <a:lnTo>
                  <a:pt x="5089208" y="2058988"/>
                </a:lnTo>
                <a:lnTo>
                  <a:pt x="5090003" y="2055019"/>
                </a:lnTo>
                <a:lnTo>
                  <a:pt x="5090003" y="2050257"/>
                </a:lnTo>
                <a:lnTo>
                  <a:pt x="5090797" y="2045893"/>
                </a:lnTo>
                <a:lnTo>
                  <a:pt x="5090003" y="2036367"/>
                </a:lnTo>
                <a:lnTo>
                  <a:pt x="5090797" y="2031208"/>
                </a:lnTo>
                <a:lnTo>
                  <a:pt x="5091589" y="2026841"/>
                </a:lnTo>
                <a:lnTo>
                  <a:pt x="5093573" y="2022475"/>
                </a:lnTo>
                <a:lnTo>
                  <a:pt x="5096747" y="2017713"/>
                </a:lnTo>
                <a:lnTo>
                  <a:pt x="5098733" y="2015726"/>
                </a:lnTo>
                <a:lnTo>
                  <a:pt x="5101113" y="2014140"/>
                </a:lnTo>
                <a:lnTo>
                  <a:pt x="5103892" y="2012155"/>
                </a:lnTo>
                <a:lnTo>
                  <a:pt x="5106669" y="2010569"/>
                </a:lnTo>
                <a:lnTo>
                  <a:pt x="5106273" y="2009375"/>
                </a:lnTo>
                <a:lnTo>
                  <a:pt x="5104684" y="2007793"/>
                </a:lnTo>
                <a:lnTo>
                  <a:pt x="5102304" y="2005411"/>
                </a:lnTo>
                <a:lnTo>
                  <a:pt x="5099526" y="2002630"/>
                </a:lnTo>
                <a:lnTo>
                  <a:pt x="5098733" y="2001043"/>
                </a:lnTo>
                <a:lnTo>
                  <a:pt x="5098733" y="1999059"/>
                </a:lnTo>
                <a:lnTo>
                  <a:pt x="5094368" y="1999059"/>
                </a:lnTo>
                <a:lnTo>
                  <a:pt x="5090003" y="1999059"/>
                </a:lnTo>
                <a:lnTo>
                  <a:pt x="5087224" y="1999852"/>
                </a:lnTo>
                <a:lnTo>
                  <a:pt x="5084050" y="2000649"/>
                </a:lnTo>
                <a:lnTo>
                  <a:pt x="5082064" y="2001838"/>
                </a:lnTo>
                <a:lnTo>
                  <a:pt x="5080082" y="2003029"/>
                </a:lnTo>
                <a:lnTo>
                  <a:pt x="5078098" y="2004614"/>
                </a:lnTo>
                <a:lnTo>
                  <a:pt x="5076510" y="2006600"/>
                </a:lnTo>
                <a:lnTo>
                  <a:pt x="5074527" y="2010173"/>
                </a:lnTo>
                <a:lnTo>
                  <a:pt x="5072146" y="2014933"/>
                </a:lnTo>
                <a:lnTo>
                  <a:pt x="5070161" y="2018904"/>
                </a:lnTo>
                <a:lnTo>
                  <a:pt x="5066987" y="2022475"/>
                </a:lnTo>
                <a:lnTo>
                  <a:pt x="5068573" y="2013345"/>
                </a:lnTo>
                <a:lnTo>
                  <a:pt x="5070161" y="2003029"/>
                </a:lnTo>
                <a:lnTo>
                  <a:pt x="5072543" y="1981595"/>
                </a:lnTo>
                <a:lnTo>
                  <a:pt x="5074923" y="1958181"/>
                </a:lnTo>
                <a:lnTo>
                  <a:pt x="5077305" y="1945877"/>
                </a:lnTo>
                <a:lnTo>
                  <a:pt x="5078493" y="1933971"/>
                </a:lnTo>
                <a:lnTo>
                  <a:pt x="5081272" y="1921273"/>
                </a:lnTo>
                <a:lnTo>
                  <a:pt x="5084050" y="1909365"/>
                </a:lnTo>
                <a:lnTo>
                  <a:pt x="5087621" y="1897855"/>
                </a:lnTo>
                <a:lnTo>
                  <a:pt x="5091986" y="1886347"/>
                </a:lnTo>
                <a:lnTo>
                  <a:pt x="5097542" y="1875236"/>
                </a:lnTo>
                <a:lnTo>
                  <a:pt x="5100717" y="1870076"/>
                </a:lnTo>
                <a:lnTo>
                  <a:pt x="5104287" y="1864521"/>
                </a:lnTo>
                <a:lnTo>
                  <a:pt x="5107858" y="1860155"/>
                </a:lnTo>
                <a:lnTo>
                  <a:pt x="5111828" y="1854997"/>
                </a:lnTo>
                <a:lnTo>
                  <a:pt x="5115796" y="1850629"/>
                </a:lnTo>
                <a:lnTo>
                  <a:pt x="5120162" y="1846664"/>
                </a:lnTo>
                <a:lnTo>
                  <a:pt x="5119365" y="1844678"/>
                </a:lnTo>
                <a:lnTo>
                  <a:pt x="5117780" y="1842693"/>
                </a:lnTo>
                <a:lnTo>
                  <a:pt x="5114208" y="1839518"/>
                </a:lnTo>
                <a:lnTo>
                  <a:pt x="5109843" y="1837136"/>
                </a:lnTo>
                <a:lnTo>
                  <a:pt x="5105081" y="1834756"/>
                </a:lnTo>
                <a:lnTo>
                  <a:pt x="5100318" y="1832768"/>
                </a:lnTo>
                <a:lnTo>
                  <a:pt x="5095557" y="1829988"/>
                </a:lnTo>
                <a:lnTo>
                  <a:pt x="5091193" y="1827610"/>
                </a:lnTo>
                <a:lnTo>
                  <a:pt x="5088018" y="1824039"/>
                </a:lnTo>
                <a:lnTo>
                  <a:pt x="5095160" y="1822053"/>
                </a:lnTo>
                <a:lnTo>
                  <a:pt x="5098337" y="1820862"/>
                </a:lnTo>
                <a:lnTo>
                  <a:pt x="5100717" y="1819673"/>
                </a:lnTo>
                <a:lnTo>
                  <a:pt x="5102699" y="1818480"/>
                </a:lnTo>
                <a:lnTo>
                  <a:pt x="5104287" y="1816897"/>
                </a:lnTo>
                <a:lnTo>
                  <a:pt x="5105081" y="1815702"/>
                </a:lnTo>
                <a:lnTo>
                  <a:pt x="5106273" y="1813324"/>
                </a:lnTo>
                <a:lnTo>
                  <a:pt x="5107066" y="1810147"/>
                </a:lnTo>
                <a:lnTo>
                  <a:pt x="5106669" y="1806577"/>
                </a:lnTo>
                <a:lnTo>
                  <a:pt x="5105876" y="1803006"/>
                </a:lnTo>
                <a:lnTo>
                  <a:pt x="5104684" y="1799433"/>
                </a:lnTo>
                <a:lnTo>
                  <a:pt x="5101510" y="1793481"/>
                </a:lnTo>
                <a:lnTo>
                  <a:pt x="5100717" y="1791498"/>
                </a:lnTo>
                <a:lnTo>
                  <a:pt x="5100717" y="1789514"/>
                </a:lnTo>
                <a:lnTo>
                  <a:pt x="5100717" y="1789116"/>
                </a:lnTo>
                <a:lnTo>
                  <a:pt x="5101113" y="1788323"/>
                </a:lnTo>
                <a:lnTo>
                  <a:pt x="5103097" y="1787925"/>
                </a:lnTo>
                <a:lnTo>
                  <a:pt x="5106273" y="1788323"/>
                </a:lnTo>
                <a:lnTo>
                  <a:pt x="5111828" y="1789912"/>
                </a:lnTo>
                <a:lnTo>
                  <a:pt x="5106669" y="1782766"/>
                </a:lnTo>
                <a:lnTo>
                  <a:pt x="5102699" y="1775220"/>
                </a:lnTo>
                <a:lnTo>
                  <a:pt x="5098733" y="1767682"/>
                </a:lnTo>
                <a:lnTo>
                  <a:pt x="5094368" y="1760934"/>
                </a:lnTo>
                <a:lnTo>
                  <a:pt x="5088813" y="1753792"/>
                </a:lnTo>
                <a:lnTo>
                  <a:pt x="5085637" y="1750219"/>
                </a:lnTo>
                <a:lnTo>
                  <a:pt x="5082064" y="1746648"/>
                </a:lnTo>
                <a:lnTo>
                  <a:pt x="5078098" y="1743075"/>
                </a:lnTo>
                <a:lnTo>
                  <a:pt x="5073733" y="1740297"/>
                </a:lnTo>
                <a:lnTo>
                  <a:pt x="5068573" y="1736726"/>
                </a:lnTo>
                <a:lnTo>
                  <a:pt x="5062622" y="1733555"/>
                </a:lnTo>
                <a:lnTo>
                  <a:pt x="5062225" y="1728789"/>
                </a:lnTo>
                <a:lnTo>
                  <a:pt x="5062622" y="1725614"/>
                </a:lnTo>
                <a:lnTo>
                  <a:pt x="5063019" y="1724820"/>
                </a:lnTo>
                <a:lnTo>
                  <a:pt x="5063417" y="1723629"/>
                </a:lnTo>
                <a:lnTo>
                  <a:pt x="5064209" y="1723230"/>
                </a:lnTo>
                <a:lnTo>
                  <a:pt x="5065002" y="1723230"/>
                </a:lnTo>
                <a:lnTo>
                  <a:pt x="5066987" y="1723629"/>
                </a:lnTo>
                <a:lnTo>
                  <a:pt x="5069764" y="1724820"/>
                </a:lnTo>
                <a:lnTo>
                  <a:pt x="5074527" y="1727994"/>
                </a:lnTo>
                <a:lnTo>
                  <a:pt x="5079685" y="1731171"/>
                </a:lnTo>
                <a:lnTo>
                  <a:pt x="5082064" y="1732758"/>
                </a:lnTo>
                <a:lnTo>
                  <a:pt x="5084050" y="1732758"/>
                </a:lnTo>
                <a:lnTo>
                  <a:pt x="5085241" y="1732758"/>
                </a:lnTo>
                <a:lnTo>
                  <a:pt x="5085637" y="1732360"/>
                </a:lnTo>
                <a:lnTo>
                  <a:pt x="5086034" y="1731568"/>
                </a:lnTo>
                <a:lnTo>
                  <a:pt x="5086827" y="1730775"/>
                </a:lnTo>
                <a:lnTo>
                  <a:pt x="5087224" y="1727204"/>
                </a:lnTo>
                <a:lnTo>
                  <a:pt x="5086827" y="1722043"/>
                </a:lnTo>
                <a:lnTo>
                  <a:pt x="5089606" y="1722043"/>
                </a:lnTo>
                <a:lnTo>
                  <a:pt x="5091589" y="1723230"/>
                </a:lnTo>
                <a:lnTo>
                  <a:pt x="5093177" y="1723629"/>
                </a:lnTo>
                <a:lnTo>
                  <a:pt x="5094763" y="1725216"/>
                </a:lnTo>
                <a:lnTo>
                  <a:pt x="5095160" y="1726803"/>
                </a:lnTo>
                <a:lnTo>
                  <a:pt x="5095557" y="1728789"/>
                </a:lnTo>
                <a:lnTo>
                  <a:pt x="5095557" y="1733153"/>
                </a:lnTo>
                <a:lnTo>
                  <a:pt x="5094368" y="1742679"/>
                </a:lnTo>
                <a:lnTo>
                  <a:pt x="5094368" y="1746648"/>
                </a:lnTo>
                <a:lnTo>
                  <a:pt x="5094368" y="1748630"/>
                </a:lnTo>
                <a:lnTo>
                  <a:pt x="5094763" y="1750619"/>
                </a:lnTo>
                <a:lnTo>
                  <a:pt x="5100717" y="1745852"/>
                </a:lnTo>
                <a:lnTo>
                  <a:pt x="5106273" y="1741091"/>
                </a:lnTo>
                <a:lnTo>
                  <a:pt x="5110636" y="1736331"/>
                </a:lnTo>
                <a:lnTo>
                  <a:pt x="5114605" y="1731171"/>
                </a:lnTo>
                <a:lnTo>
                  <a:pt x="5117780" y="1725614"/>
                </a:lnTo>
                <a:lnTo>
                  <a:pt x="5120162" y="1720850"/>
                </a:lnTo>
                <a:lnTo>
                  <a:pt x="5122144" y="1715294"/>
                </a:lnTo>
                <a:lnTo>
                  <a:pt x="5123732" y="1709737"/>
                </a:lnTo>
                <a:lnTo>
                  <a:pt x="5124129" y="1703786"/>
                </a:lnTo>
                <a:lnTo>
                  <a:pt x="5124129" y="1697433"/>
                </a:lnTo>
                <a:lnTo>
                  <a:pt x="5123336" y="1691083"/>
                </a:lnTo>
                <a:lnTo>
                  <a:pt x="5122144" y="1684338"/>
                </a:lnTo>
                <a:lnTo>
                  <a:pt x="5119763" y="1677588"/>
                </a:lnTo>
                <a:lnTo>
                  <a:pt x="5117382" y="1670048"/>
                </a:lnTo>
                <a:lnTo>
                  <a:pt x="5113810" y="1662509"/>
                </a:lnTo>
                <a:lnTo>
                  <a:pt x="5109843" y="1654575"/>
                </a:lnTo>
                <a:lnTo>
                  <a:pt x="5105876" y="1655762"/>
                </a:lnTo>
                <a:lnTo>
                  <a:pt x="5102699" y="1657747"/>
                </a:lnTo>
                <a:lnTo>
                  <a:pt x="5099526" y="1660524"/>
                </a:lnTo>
                <a:lnTo>
                  <a:pt x="5097542" y="1662904"/>
                </a:lnTo>
                <a:lnTo>
                  <a:pt x="5095557" y="1665286"/>
                </a:lnTo>
                <a:lnTo>
                  <a:pt x="5093573" y="1668464"/>
                </a:lnTo>
                <a:lnTo>
                  <a:pt x="5090797" y="1674812"/>
                </a:lnTo>
                <a:lnTo>
                  <a:pt x="5085637" y="1687911"/>
                </a:lnTo>
                <a:lnTo>
                  <a:pt x="5082064" y="1693862"/>
                </a:lnTo>
                <a:lnTo>
                  <a:pt x="5080479" y="1697038"/>
                </a:lnTo>
                <a:lnTo>
                  <a:pt x="5078098" y="1699421"/>
                </a:lnTo>
                <a:lnTo>
                  <a:pt x="5074129" y="1699421"/>
                </a:lnTo>
                <a:lnTo>
                  <a:pt x="5070558" y="1698628"/>
                </a:lnTo>
                <a:lnTo>
                  <a:pt x="5067781" y="1697433"/>
                </a:lnTo>
                <a:lnTo>
                  <a:pt x="5065002" y="1696640"/>
                </a:lnTo>
                <a:lnTo>
                  <a:pt x="5060638" y="1693071"/>
                </a:lnTo>
                <a:lnTo>
                  <a:pt x="5056671" y="1689498"/>
                </a:lnTo>
                <a:lnTo>
                  <a:pt x="5052702" y="1685925"/>
                </a:lnTo>
                <a:lnTo>
                  <a:pt x="5049924" y="1684338"/>
                </a:lnTo>
                <a:lnTo>
                  <a:pt x="5047147" y="1683543"/>
                </a:lnTo>
                <a:lnTo>
                  <a:pt x="5043574" y="1682354"/>
                </a:lnTo>
                <a:lnTo>
                  <a:pt x="5039608" y="1682354"/>
                </a:lnTo>
                <a:lnTo>
                  <a:pt x="5034846" y="1682354"/>
                </a:lnTo>
                <a:lnTo>
                  <a:pt x="5030084" y="1683147"/>
                </a:lnTo>
                <a:lnTo>
                  <a:pt x="5032067" y="1674812"/>
                </a:lnTo>
                <a:lnTo>
                  <a:pt x="5032464" y="1668464"/>
                </a:lnTo>
                <a:lnTo>
                  <a:pt x="5032067" y="1663302"/>
                </a:lnTo>
                <a:lnTo>
                  <a:pt x="5030481" y="1659335"/>
                </a:lnTo>
                <a:lnTo>
                  <a:pt x="5028496" y="1655762"/>
                </a:lnTo>
                <a:lnTo>
                  <a:pt x="5026114" y="1653379"/>
                </a:lnTo>
                <a:lnTo>
                  <a:pt x="5022940" y="1651398"/>
                </a:lnTo>
                <a:lnTo>
                  <a:pt x="5019767" y="1649809"/>
                </a:lnTo>
                <a:lnTo>
                  <a:pt x="5013814" y="1647431"/>
                </a:lnTo>
                <a:lnTo>
                  <a:pt x="5011830" y="1645839"/>
                </a:lnTo>
                <a:lnTo>
                  <a:pt x="5009847" y="1644252"/>
                </a:lnTo>
                <a:lnTo>
                  <a:pt x="5009055" y="1642266"/>
                </a:lnTo>
                <a:lnTo>
                  <a:pt x="5009055" y="1639888"/>
                </a:lnTo>
                <a:lnTo>
                  <a:pt x="5010242" y="1636315"/>
                </a:lnTo>
                <a:lnTo>
                  <a:pt x="5013021" y="1632344"/>
                </a:lnTo>
                <a:lnTo>
                  <a:pt x="5009449" y="1633935"/>
                </a:lnTo>
                <a:lnTo>
                  <a:pt x="5006276" y="1635919"/>
                </a:lnTo>
                <a:lnTo>
                  <a:pt x="5003894" y="1638299"/>
                </a:lnTo>
                <a:lnTo>
                  <a:pt x="5001513" y="1640683"/>
                </a:lnTo>
                <a:lnTo>
                  <a:pt x="4999926" y="1643858"/>
                </a:lnTo>
                <a:lnTo>
                  <a:pt x="4998734" y="1647431"/>
                </a:lnTo>
                <a:lnTo>
                  <a:pt x="4997942" y="1651004"/>
                </a:lnTo>
                <a:lnTo>
                  <a:pt x="4997149" y="1654971"/>
                </a:lnTo>
                <a:lnTo>
                  <a:pt x="4993179" y="1652587"/>
                </a:lnTo>
                <a:lnTo>
                  <a:pt x="4990402" y="1649413"/>
                </a:lnTo>
                <a:lnTo>
                  <a:pt x="4987624" y="1645839"/>
                </a:lnTo>
                <a:lnTo>
                  <a:pt x="4985640" y="1641872"/>
                </a:lnTo>
                <a:lnTo>
                  <a:pt x="4983658" y="1637905"/>
                </a:lnTo>
                <a:lnTo>
                  <a:pt x="4982862" y="1633143"/>
                </a:lnTo>
                <a:lnTo>
                  <a:pt x="4981673" y="1628777"/>
                </a:lnTo>
                <a:lnTo>
                  <a:pt x="4981277" y="1623617"/>
                </a:lnTo>
                <a:lnTo>
                  <a:pt x="4980086" y="1613296"/>
                </a:lnTo>
                <a:lnTo>
                  <a:pt x="4980086" y="1602585"/>
                </a:lnTo>
                <a:lnTo>
                  <a:pt x="4980086" y="1592263"/>
                </a:lnTo>
                <a:lnTo>
                  <a:pt x="4980086" y="1581546"/>
                </a:lnTo>
                <a:lnTo>
                  <a:pt x="4972149" y="1581946"/>
                </a:lnTo>
                <a:lnTo>
                  <a:pt x="4966595" y="1583133"/>
                </a:lnTo>
                <a:lnTo>
                  <a:pt x="4962625" y="1584722"/>
                </a:lnTo>
                <a:lnTo>
                  <a:pt x="4961833" y="1585519"/>
                </a:lnTo>
                <a:lnTo>
                  <a:pt x="4960642" y="1586706"/>
                </a:lnTo>
                <a:lnTo>
                  <a:pt x="4960244" y="1587498"/>
                </a:lnTo>
                <a:lnTo>
                  <a:pt x="4960244" y="1588692"/>
                </a:lnTo>
                <a:lnTo>
                  <a:pt x="4960642" y="1591071"/>
                </a:lnTo>
                <a:lnTo>
                  <a:pt x="4962230" y="1593850"/>
                </a:lnTo>
                <a:lnTo>
                  <a:pt x="4964213" y="1596628"/>
                </a:lnTo>
                <a:lnTo>
                  <a:pt x="4969769" y="1604168"/>
                </a:lnTo>
                <a:lnTo>
                  <a:pt x="4972149" y="1607739"/>
                </a:lnTo>
                <a:lnTo>
                  <a:pt x="4974133" y="1612103"/>
                </a:lnTo>
                <a:lnTo>
                  <a:pt x="4975722" y="1616869"/>
                </a:lnTo>
                <a:lnTo>
                  <a:pt x="4975722" y="1621629"/>
                </a:lnTo>
                <a:lnTo>
                  <a:pt x="4975722" y="1624407"/>
                </a:lnTo>
                <a:lnTo>
                  <a:pt x="4975324" y="1626791"/>
                </a:lnTo>
                <a:lnTo>
                  <a:pt x="4974133" y="1629173"/>
                </a:lnTo>
                <a:lnTo>
                  <a:pt x="4973341" y="1632344"/>
                </a:lnTo>
                <a:lnTo>
                  <a:pt x="4969371" y="1631155"/>
                </a:lnTo>
                <a:lnTo>
                  <a:pt x="4966197" y="1629964"/>
                </a:lnTo>
                <a:lnTo>
                  <a:pt x="4961039" y="1626393"/>
                </a:lnTo>
                <a:lnTo>
                  <a:pt x="4958659" y="1624805"/>
                </a:lnTo>
                <a:lnTo>
                  <a:pt x="4956277" y="1623220"/>
                </a:lnTo>
                <a:lnTo>
                  <a:pt x="4952706" y="1621629"/>
                </a:lnTo>
                <a:lnTo>
                  <a:pt x="4948736" y="1621235"/>
                </a:lnTo>
                <a:lnTo>
                  <a:pt x="4938816" y="1642266"/>
                </a:lnTo>
                <a:lnTo>
                  <a:pt x="4928104" y="1662113"/>
                </a:lnTo>
                <a:lnTo>
                  <a:pt x="4906676" y="1698628"/>
                </a:lnTo>
                <a:lnTo>
                  <a:pt x="4896360" y="1716489"/>
                </a:lnTo>
                <a:lnTo>
                  <a:pt x="4886836" y="1734742"/>
                </a:lnTo>
                <a:lnTo>
                  <a:pt x="4882866" y="1744264"/>
                </a:lnTo>
                <a:lnTo>
                  <a:pt x="4878501" y="1753792"/>
                </a:lnTo>
                <a:lnTo>
                  <a:pt x="4874535" y="1763710"/>
                </a:lnTo>
                <a:lnTo>
                  <a:pt x="4870964" y="1774031"/>
                </a:lnTo>
                <a:lnTo>
                  <a:pt x="4880485" y="1776811"/>
                </a:lnTo>
                <a:lnTo>
                  <a:pt x="4884057" y="1778399"/>
                </a:lnTo>
                <a:lnTo>
                  <a:pt x="4886438" y="1779984"/>
                </a:lnTo>
                <a:lnTo>
                  <a:pt x="4888421" y="1781572"/>
                </a:lnTo>
                <a:lnTo>
                  <a:pt x="4890010" y="1783557"/>
                </a:lnTo>
                <a:lnTo>
                  <a:pt x="4890803" y="1784750"/>
                </a:lnTo>
                <a:lnTo>
                  <a:pt x="4890803" y="1786339"/>
                </a:lnTo>
                <a:lnTo>
                  <a:pt x="4890803" y="1788323"/>
                </a:lnTo>
                <a:lnTo>
                  <a:pt x="4890010" y="1790307"/>
                </a:lnTo>
                <a:lnTo>
                  <a:pt x="4887629" y="1793880"/>
                </a:lnTo>
                <a:lnTo>
                  <a:pt x="4883264" y="1798640"/>
                </a:lnTo>
                <a:lnTo>
                  <a:pt x="4878501" y="1802609"/>
                </a:lnTo>
                <a:lnTo>
                  <a:pt x="4866202" y="1812131"/>
                </a:lnTo>
                <a:lnTo>
                  <a:pt x="4860249" y="1817688"/>
                </a:lnTo>
                <a:lnTo>
                  <a:pt x="4854296" y="1823244"/>
                </a:lnTo>
                <a:lnTo>
                  <a:pt x="4848741" y="1828403"/>
                </a:lnTo>
                <a:lnTo>
                  <a:pt x="4844375" y="1834756"/>
                </a:lnTo>
                <a:lnTo>
                  <a:pt x="4842788" y="1837534"/>
                </a:lnTo>
                <a:lnTo>
                  <a:pt x="4841203" y="1841105"/>
                </a:lnTo>
                <a:lnTo>
                  <a:pt x="4840407" y="1844278"/>
                </a:lnTo>
                <a:lnTo>
                  <a:pt x="4839614" y="1847455"/>
                </a:lnTo>
                <a:lnTo>
                  <a:pt x="4838821" y="1840707"/>
                </a:lnTo>
                <a:lnTo>
                  <a:pt x="4837630" y="1833563"/>
                </a:lnTo>
                <a:lnTo>
                  <a:pt x="4835648" y="1826025"/>
                </a:lnTo>
                <a:lnTo>
                  <a:pt x="4834059" y="1822454"/>
                </a:lnTo>
                <a:lnTo>
                  <a:pt x="4832869" y="1818879"/>
                </a:lnTo>
                <a:lnTo>
                  <a:pt x="4830885" y="1816102"/>
                </a:lnTo>
                <a:lnTo>
                  <a:pt x="4828106" y="1813324"/>
                </a:lnTo>
                <a:lnTo>
                  <a:pt x="4825329" y="1810942"/>
                </a:lnTo>
                <a:lnTo>
                  <a:pt x="4821360" y="1809355"/>
                </a:lnTo>
                <a:lnTo>
                  <a:pt x="4816996" y="1808166"/>
                </a:lnTo>
                <a:lnTo>
                  <a:pt x="4812234" y="1807373"/>
                </a:lnTo>
                <a:lnTo>
                  <a:pt x="4806679" y="1807373"/>
                </a:lnTo>
                <a:lnTo>
                  <a:pt x="4800726" y="1808166"/>
                </a:lnTo>
                <a:lnTo>
                  <a:pt x="4799140" y="1807373"/>
                </a:lnTo>
                <a:lnTo>
                  <a:pt x="4798743" y="1804593"/>
                </a:lnTo>
                <a:lnTo>
                  <a:pt x="4798743" y="1801818"/>
                </a:lnTo>
                <a:lnTo>
                  <a:pt x="4799140" y="1799833"/>
                </a:lnTo>
                <a:lnTo>
                  <a:pt x="4799933" y="1798640"/>
                </a:lnTo>
                <a:lnTo>
                  <a:pt x="4801521" y="1797054"/>
                </a:lnTo>
                <a:lnTo>
                  <a:pt x="4803504" y="1795860"/>
                </a:lnTo>
                <a:lnTo>
                  <a:pt x="4807473" y="1793880"/>
                </a:lnTo>
                <a:lnTo>
                  <a:pt x="4812631" y="1793087"/>
                </a:lnTo>
                <a:lnTo>
                  <a:pt x="4816996" y="1791103"/>
                </a:lnTo>
                <a:lnTo>
                  <a:pt x="4819378" y="1789912"/>
                </a:lnTo>
                <a:lnTo>
                  <a:pt x="4820567" y="1789116"/>
                </a:lnTo>
                <a:lnTo>
                  <a:pt x="4822154" y="1787530"/>
                </a:lnTo>
                <a:lnTo>
                  <a:pt x="4823344" y="1785545"/>
                </a:lnTo>
                <a:lnTo>
                  <a:pt x="4818584" y="1784750"/>
                </a:lnTo>
                <a:lnTo>
                  <a:pt x="4814615" y="1784350"/>
                </a:lnTo>
                <a:lnTo>
                  <a:pt x="4811044" y="1784750"/>
                </a:lnTo>
                <a:lnTo>
                  <a:pt x="4808268" y="1784750"/>
                </a:lnTo>
                <a:lnTo>
                  <a:pt x="4805489" y="1785941"/>
                </a:lnTo>
                <a:lnTo>
                  <a:pt x="4803504" y="1786734"/>
                </a:lnTo>
                <a:lnTo>
                  <a:pt x="4801521" y="1787925"/>
                </a:lnTo>
                <a:lnTo>
                  <a:pt x="4799933" y="1789514"/>
                </a:lnTo>
                <a:lnTo>
                  <a:pt x="4797553" y="1792291"/>
                </a:lnTo>
                <a:lnTo>
                  <a:pt x="4795568" y="1795860"/>
                </a:lnTo>
                <a:lnTo>
                  <a:pt x="4793586" y="1799433"/>
                </a:lnTo>
                <a:lnTo>
                  <a:pt x="4791204" y="1802609"/>
                </a:lnTo>
                <a:lnTo>
                  <a:pt x="4799140" y="1807373"/>
                </a:lnTo>
                <a:lnTo>
                  <a:pt x="4799536" y="1808562"/>
                </a:lnTo>
                <a:lnTo>
                  <a:pt x="4800726" y="1808166"/>
                </a:lnTo>
                <a:lnTo>
                  <a:pt x="4804696" y="1811338"/>
                </a:lnTo>
                <a:lnTo>
                  <a:pt x="4808663" y="1814913"/>
                </a:lnTo>
                <a:lnTo>
                  <a:pt x="4811044" y="1818086"/>
                </a:lnTo>
                <a:lnTo>
                  <a:pt x="4813028" y="1821657"/>
                </a:lnTo>
                <a:lnTo>
                  <a:pt x="4814615" y="1824436"/>
                </a:lnTo>
                <a:lnTo>
                  <a:pt x="4815806" y="1828008"/>
                </a:lnTo>
                <a:lnTo>
                  <a:pt x="4815806" y="1831185"/>
                </a:lnTo>
                <a:lnTo>
                  <a:pt x="4815806" y="1834756"/>
                </a:lnTo>
                <a:lnTo>
                  <a:pt x="4815013" y="1837534"/>
                </a:lnTo>
                <a:lnTo>
                  <a:pt x="4814220" y="1841105"/>
                </a:lnTo>
                <a:lnTo>
                  <a:pt x="4812234" y="1847455"/>
                </a:lnTo>
                <a:lnTo>
                  <a:pt x="4809853" y="1854597"/>
                </a:lnTo>
                <a:lnTo>
                  <a:pt x="4807632" y="1859995"/>
                </a:lnTo>
                <a:lnTo>
                  <a:pt x="4807473" y="1860155"/>
                </a:lnTo>
                <a:lnTo>
                  <a:pt x="4807077" y="1861344"/>
                </a:lnTo>
                <a:lnTo>
                  <a:pt x="4807632" y="1859995"/>
                </a:lnTo>
                <a:lnTo>
                  <a:pt x="4808268" y="1859359"/>
                </a:lnTo>
                <a:lnTo>
                  <a:pt x="4811044" y="1860550"/>
                </a:lnTo>
                <a:lnTo>
                  <a:pt x="4814220" y="1862141"/>
                </a:lnTo>
                <a:lnTo>
                  <a:pt x="4817789" y="1863330"/>
                </a:lnTo>
                <a:lnTo>
                  <a:pt x="4821759" y="1863728"/>
                </a:lnTo>
                <a:lnTo>
                  <a:pt x="4830091" y="1864521"/>
                </a:lnTo>
                <a:lnTo>
                  <a:pt x="4840407" y="1864521"/>
                </a:lnTo>
                <a:lnTo>
                  <a:pt x="4840407" y="1870870"/>
                </a:lnTo>
                <a:lnTo>
                  <a:pt x="4839614" y="1875632"/>
                </a:lnTo>
                <a:lnTo>
                  <a:pt x="4838821" y="1879604"/>
                </a:lnTo>
                <a:lnTo>
                  <a:pt x="4837233" y="1883965"/>
                </a:lnTo>
                <a:lnTo>
                  <a:pt x="4835250" y="1886746"/>
                </a:lnTo>
                <a:lnTo>
                  <a:pt x="4832869" y="1888727"/>
                </a:lnTo>
                <a:lnTo>
                  <a:pt x="4829694" y="1890713"/>
                </a:lnTo>
                <a:lnTo>
                  <a:pt x="4826916" y="1892300"/>
                </a:lnTo>
                <a:lnTo>
                  <a:pt x="4823344" y="1893890"/>
                </a:lnTo>
                <a:lnTo>
                  <a:pt x="4819775" y="1894680"/>
                </a:lnTo>
                <a:lnTo>
                  <a:pt x="4811044" y="1896270"/>
                </a:lnTo>
                <a:lnTo>
                  <a:pt x="4802315" y="1897460"/>
                </a:lnTo>
                <a:lnTo>
                  <a:pt x="4792790" y="1898650"/>
                </a:lnTo>
                <a:lnTo>
                  <a:pt x="4796760" y="1905397"/>
                </a:lnTo>
                <a:lnTo>
                  <a:pt x="4799933" y="1911350"/>
                </a:lnTo>
                <a:lnTo>
                  <a:pt x="4803107" y="1917303"/>
                </a:lnTo>
                <a:lnTo>
                  <a:pt x="4805091" y="1922860"/>
                </a:lnTo>
                <a:lnTo>
                  <a:pt x="4807077" y="1928813"/>
                </a:lnTo>
                <a:lnTo>
                  <a:pt x="4808268" y="1934368"/>
                </a:lnTo>
                <a:lnTo>
                  <a:pt x="4809060" y="1939528"/>
                </a:lnTo>
                <a:lnTo>
                  <a:pt x="4809060" y="1945480"/>
                </a:lnTo>
                <a:lnTo>
                  <a:pt x="4809060" y="1951039"/>
                </a:lnTo>
                <a:lnTo>
                  <a:pt x="4809060" y="1956990"/>
                </a:lnTo>
                <a:lnTo>
                  <a:pt x="4807473" y="1969693"/>
                </a:lnTo>
                <a:lnTo>
                  <a:pt x="4802315" y="2000649"/>
                </a:lnTo>
                <a:lnTo>
                  <a:pt x="4803107" y="2003029"/>
                </a:lnTo>
                <a:lnTo>
                  <a:pt x="4804696" y="2005411"/>
                </a:lnTo>
                <a:lnTo>
                  <a:pt x="4806281" y="2006203"/>
                </a:lnTo>
                <a:lnTo>
                  <a:pt x="4807473" y="2006600"/>
                </a:lnTo>
                <a:lnTo>
                  <a:pt x="4809060" y="2006600"/>
                </a:lnTo>
                <a:lnTo>
                  <a:pt x="4810649" y="2006600"/>
                </a:lnTo>
                <a:lnTo>
                  <a:pt x="4814615" y="2004614"/>
                </a:lnTo>
                <a:lnTo>
                  <a:pt x="4819378" y="2002630"/>
                </a:lnTo>
                <a:lnTo>
                  <a:pt x="4823742" y="2000649"/>
                </a:lnTo>
                <a:lnTo>
                  <a:pt x="4826123" y="1999852"/>
                </a:lnTo>
                <a:lnTo>
                  <a:pt x="4828902" y="1999852"/>
                </a:lnTo>
                <a:lnTo>
                  <a:pt x="4831280" y="1999852"/>
                </a:lnTo>
                <a:lnTo>
                  <a:pt x="4834059" y="2000251"/>
                </a:lnTo>
                <a:lnTo>
                  <a:pt x="4832073" y="2002630"/>
                </a:lnTo>
                <a:lnTo>
                  <a:pt x="4830885" y="2005804"/>
                </a:lnTo>
                <a:lnTo>
                  <a:pt x="4827709" y="2011362"/>
                </a:lnTo>
                <a:lnTo>
                  <a:pt x="4825329" y="2017317"/>
                </a:lnTo>
                <a:lnTo>
                  <a:pt x="4822154" y="2022870"/>
                </a:lnTo>
                <a:lnTo>
                  <a:pt x="4820170" y="2025252"/>
                </a:lnTo>
                <a:lnTo>
                  <a:pt x="4818187" y="2027635"/>
                </a:lnTo>
                <a:lnTo>
                  <a:pt x="4815806" y="2030016"/>
                </a:lnTo>
                <a:lnTo>
                  <a:pt x="4812631" y="2031208"/>
                </a:lnTo>
                <a:lnTo>
                  <a:pt x="4809060" y="2032794"/>
                </a:lnTo>
                <a:lnTo>
                  <a:pt x="4805091" y="2033985"/>
                </a:lnTo>
                <a:lnTo>
                  <a:pt x="4799933" y="2034380"/>
                </a:lnTo>
                <a:lnTo>
                  <a:pt x="4794774" y="2034380"/>
                </a:lnTo>
                <a:lnTo>
                  <a:pt x="4793980" y="2037160"/>
                </a:lnTo>
                <a:lnTo>
                  <a:pt x="4793586" y="2040334"/>
                </a:lnTo>
                <a:lnTo>
                  <a:pt x="4793980" y="2042320"/>
                </a:lnTo>
                <a:lnTo>
                  <a:pt x="4794774" y="2044700"/>
                </a:lnTo>
                <a:lnTo>
                  <a:pt x="4796760" y="2048271"/>
                </a:lnTo>
                <a:lnTo>
                  <a:pt x="4799140" y="2051444"/>
                </a:lnTo>
                <a:lnTo>
                  <a:pt x="4801521" y="2054226"/>
                </a:lnTo>
                <a:lnTo>
                  <a:pt x="4803504" y="2058588"/>
                </a:lnTo>
                <a:lnTo>
                  <a:pt x="4804298" y="2060575"/>
                </a:lnTo>
                <a:lnTo>
                  <a:pt x="4804298" y="2062956"/>
                </a:lnTo>
                <a:lnTo>
                  <a:pt x="4804298" y="2065337"/>
                </a:lnTo>
                <a:lnTo>
                  <a:pt x="4803107" y="2068514"/>
                </a:lnTo>
                <a:lnTo>
                  <a:pt x="4807077" y="2066924"/>
                </a:lnTo>
                <a:lnTo>
                  <a:pt x="4811044" y="2065337"/>
                </a:lnTo>
                <a:lnTo>
                  <a:pt x="4814615" y="2064146"/>
                </a:lnTo>
                <a:lnTo>
                  <a:pt x="4817789" y="2061766"/>
                </a:lnTo>
                <a:lnTo>
                  <a:pt x="4820567" y="2059383"/>
                </a:lnTo>
                <a:lnTo>
                  <a:pt x="4823344" y="2057002"/>
                </a:lnTo>
                <a:lnTo>
                  <a:pt x="4825329" y="2054226"/>
                </a:lnTo>
                <a:lnTo>
                  <a:pt x="4827313" y="2051444"/>
                </a:lnTo>
                <a:lnTo>
                  <a:pt x="4828106" y="2053433"/>
                </a:lnTo>
                <a:lnTo>
                  <a:pt x="4829296" y="2055019"/>
                </a:lnTo>
                <a:lnTo>
                  <a:pt x="4829694" y="2057399"/>
                </a:lnTo>
                <a:lnTo>
                  <a:pt x="4829694" y="2059383"/>
                </a:lnTo>
                <a:lnTo>
                  <a:pt x="4829694" y="2061766"/>
                </a:lnTo>
                <a:lnTo>
                  <a:pt x="4829296" y="2064543"/>
                </a:lnTo>
                <a:lnTo>
                  <a:pt x="4826916" y="2069305"/>
                </a:lnTo>
                <a:lnTo>
                  <a:pt x="4823742" y="2074861"/>
                </a:lnTo>
                <a:lnTo>
                  <a:pt x="4820170" y="2080420"/>
                </a:lnTo>
                <a:lnTo>
                  <a:pt x="4812631" y="2092722"/>
                </a:lnTo>
                <a:lnTo>
                  <a:pt x="4809060" y="2098281"/>
                </a:lnTo>
                <a:lnTo>
                  <a:pt x="4806679" y="2104231"/>
                </a:lnTo>
                <a:lnTo>
                  <a:pt x="4806281" y="2106614"/>
                </a:lnTo>
                <a:lnTo>
                  <a:pt x="4805489" y="2108991"/>
                </a:lnTo>
                <a:lnTo>
                  <a:pt x="4805489" y="2112169"/>
                </a:lnTo>
                <a:lnTo>
                  <a:pt x="4805489" y="2114551"/>
                </a:lnTo>
                <a:lnTo>
                  <a:pt x="4806679" y="2117329"/>
                </a:lnTo>
                <a:lnTo>
                  <a:pt x="4807473" y="2119313"/>
                </a:lnTo>
                <a:lnTo>
                  <a:pt x="4809853" y="2121693"/>
                </a:lnTo>
                <a:lnTo>
                  <a:pt x="4812234" y="2123677"/>
                </a:lnTo>
                <a:lnTo>
                  <a:pt x="4815013" y="2125663"/>
                </a:lnTo>
                <a:lnTo>
                  <a:pt x="4818584" y="2127252"/>
                </a:lnTo>
                <a:lnTo>
                  <a:pt x="4823344" y="2129234"/>
                </a:lnTo>
                <a:lnTo>
                  <a:pt x="4828106" y="2130825"/>
                </a:lnTo>
                <a:lnTo>
                  <a:pt x="4822551" y="2137569"/>
                </a:lnTo>
                <a:lnTo>
                  <a:pt x="4817789" y="2145109"/>
                </a:lnTo>
                <a:lnTo>
                  <a:pt x="4813028" y="2153841"/>
                </a:lnTo>
                <a:lnTo>
                  <a:pt x="4809060" y="2162175"/>
                </a:lnTo>
                <a:lnTo>
                  <a:pt x="4805489" y="2171301"/>
                </a:lnTo>
                <a:lnTo>
                  <a:pt x="4803107" y="2180829"/>
                </a:lnTo>
                <a:lnTo>
                  <a:pt x="4801124" y="2190749"/>
                </a:lnTo>
                <a:lnTo>
                  <a:pt x="4799933" y="2201067"/>
                </a:lnTo>
                <a:lnTo>
                  <a:pt x="4799933" y="2210989"/>
                </a:lnTo>
                <a:lnTo>
                  <a:pt x="4799933" y="2221704"/>
                </a:lnTo>
                <a:lnTo>
                  <a:pt x="4801521" y="2232024"/>
                </a:lnTo>
                <a:lnTo>
                  <a:pt x="4804298" y="2242739"/>
                </a:lnTo>
                <a:lnTo>
                  <a:pt x="4807077" y="2252659"/>
                </a:lnTo>
                <a:lnTo>
                  <a:pt x="4811044" y="2263376"/>
                </a:lnTo>
                <a:lnTo>
                  <a:pt x="4816203" y="2273299"/>
                </a:lnTo>
                <a:lnTo>
                  <a:pt x="4822551" y="2283220"/>
                </a:lnTo>
                <a:lnTo>
                  <a:pt x="4816203" y="2279651"/>
                </a:lnTo>
                <a:lnTo>
                  <a:pt x="4811044" y="2276870"/>
                </a:lnTo>
                <a:lnTo>
                  <a:pt x="4806679" y="2275283"/>
                </a:lnTo>
                <a:lnTo>
                  <a:pt x="4802713" y="2274886"/>
                </a:lnTo>
                <a:lnTo>
                  <a:pt x="4798743" y="2275283"/>
                </a:lnTo>
                <a:lnTo>
                  <a:pt x="4793980" y="2277268"/>
                </a:lnTo>
                <a:lnTo>
                  <a:pt x="4788426" y="2279651"/>
                </a:lnTo>
                <a:lnTo>
                  <a:pt x="4782473" y="2283220"/>
                </a:lnTo>
                <a:lnTo>
                  <a:pt x="4786045" y="2288377"/>
                </a:lnTo>
                <a:lnTo>
                  <a:pt x="4788426" y="2293936"/>
                </a:lnTo>
                <a:lnTo>
                  <a:pt x="4791204" y="2299494"/>
                </a:lnTo>
                <a:lnTo>
                  <a:pt x="4793187" y="2305448"/>
                </a:lnTo>
                <a:lnTo>
                  <a:pt x="4794774" y="2311398"/>
                </a:lnTo>
                <a:lnTo>
                  <a:pt x="4795171" y="2316955"/>
                </a:lnTo>
                <a:lnTo>
                  <a:pt x="4795171" y="2322908"/>
                </a:lnTo>
                <a:lnTo>
                  <a:pt x="4794774" y="2328862"/>
                </a:lnTo>
                <a:lnTo>
                  <a:pt x="4793586" y="2334418"/>
                </a:lnTo>
                <a:lnTo>
                  <a:pt x="4791600" y="2339579"/>
                </a:lnTo>
                <a:lnTo>
                  <a:pt x="4788426" y="2344340"/>
                </a:lnTo>
                <a:lnTo>
                  <a:pt x="4784458" y="2349499"/>
                </a:lnTo>
                <a:lnTo>
                  <a:pt x="4780092" y="2353470"/>
                </a:lnTo>
                <a:lnTo>
                  <a:pt x="4774141" y="2357041"/>
                </a:lnTo>
                <a:lnTo>
                  <a:pt x="4767394" y="2360214"/>
                </a:lnTo>
                <a:lnTo>
                  <a:pt x="4759855" y="2362594"/>
                </a:lnTo>
                <a:lnTo>
                  <a:pt x="4765012" y="2370138"/>
                </a:lnTo>
                <a:lnTo>
                  <a:pt x="4770172" y="2378075"/>
                </a:lnTo>
                <a:lnTo>
                  <a:pt x="4774141" y="2386806"/>
                </a:lnTo>
                <a:lnTo>
                  <a:pt x="4777711" y="2395538"/>
                </a:lnTo>
                <a:lnTo>
                  <a:pt x="4785252" y="2413399"/>
                </a:lnTo>
                <a:lnTo>
                  <a:pt x="4788426" y="2421732"/>
                </a:lnTo>
                <a:lnTo>
                  <a:pt x="4793187" y="2430463"/>
                </a:lnTo>
                <a:lnTo>
                  <a:pt x="4795568" y="2429274"/>
                </a:lnTo>
                <a:lnTo>
                  <a:pt x="4797950" y="2427290"/>
                </a:lnTo>
                <a:lnTo>
                  <a:pt x="4799536" y="2425305"/>
                </a:lnTo>
                <a:lnTo>
                  <a:pt x="4800726" y="2422922"/>
                </a:lnTo>
                <a:lnTo>
                  <a:pt x="4801521" y="2417764"/>
                </a:lnTo>
                <a:lnTo>
                  <a:pt x="4802713" y="2411811"/>
                </a:lnTo>
                <a:lnTo>
                  <a:pt x="4803504" y="2409429"/>
                </a:lnTo>
                <a:lnTo>
                  <a:pt x="4804298" y="2406651"/>
                </a:lnTo>
                <a:lnTo>
                  <a:pt x="4805489" y="2404667"/>
                </a:lnTo>
                <a:lnTo>
                  <a:pt x="4807473" y="2402682"/>
                </a:lnTo>
                <a:lnTo>
                  <a:pt x="4810649" y="2401887"/>
                </a:lnTo>
                <a:lnTo>
                  <a:pt x="4814220" y="2401096"/>
                </a:lnTo>
                <a:lnTo>
                  <a:pt x="4818584" y="2401096"/>
                </a:lnTo>
                <a:lnTo>
                  <a:pt x="4824536" y="2401887"/>
                </a:lnTo>
                <a:lnTo>
                  <a:pt x="4821360" y="2403871"/>
                </a:lnTo>
                <a:lnTo>
                  <a:pt x="4818584" y="2406252"/>
                </a:lnTo>
                <a:lnTo>
                  <a:pt x="4816203" y="2408634"/>
                </a:lnTo>
                <a:lnTo>
                  <a:pt x="4813823" y="2411811"/>
                </a:lnTo>
                <a:lnTo>
                  <a:pt x="4812234" y="2414590"/>
                </a:lnTo>
                <a:lnTo>
                  <a:pt x="4810649" y="2417764"/>
                </a:lnTo>
                <a:lnTo>
                  <a:pt x="4809853" y="2421337"/>
                </a:lnTo>
                <a:lnTo>
                  <a:pt x="4809060" y="2424910"/>
                </a:lnTo>
                <a:lnTo>
                  <a:pt x="4809853" y="2428479"/>
                </a:lnTo>
                <a:lnTo>
                  <a:pt x="4810250" y="2431656"/>
                </a:lnTo>
                <a:lnTo>
                  <a:pt x="4811044" y="2434828"/>
                </a:lnTo>
                <a:lnTo>
                  <a:pt x="4812631" y="2438005"/>
                </a:lnTo>
                <a:lnTo>
                  <a:pt x="4814615" y="2440783"/>
                </a:lnTo>
                <a:lnTo>
                  <a:pt x="4817789" y="2443560"/>
                </a:lnTo>
                <a:lnTo>
                  <a:pt x="4821360" y="2445545"/>
                </a:lnTo>
                <a:lnTo>
                  <a:pt x="4825329" y="2446735"/>
                </a:lnTo>
                <a:lnTo>
                  <a:pt x="4814220" y="2454277"/>
                </a:lnTo>
                <a:lnTo>
                  <a:pt x="4809060" y="2457452"/>
                </a:lnTo>
                <a:lnTo>
                  <a:pt x="4804298" y="2459831"/>
                </a:lnTo>
                <a:lnTo>
                  <a:pt x="4799140" y="2461421"/>
                </a:lnTo>
                <a:lnTo>
                  <a:pt x="4795967" y="2461421"/>
                </a:lnTo>
                <a:lnTo>
                  <a:pt x="4793187" y="2461815"/>
                </a:lnTo>
                <a:lnTo>
                  <a:pt x="4786045" y="2461021"/>
                </a:lnTo>
                <a:lnTo>
                  <a:pt x="4777711" y="2458642"/>
                </a:lnTo>
                <a:lnTo>
                  <a:pt x="4786443" y="2486026"/>
                </a:lnTo>
                <a:lnTo>
                  <a:pt x="4791204" y="2499917"/>
                </a:lnTo>
                <a:lnTo>
                  <a:pt x="4792790" y="2507458"/>
                </a:lnTo>
                <a:lnTo>
                  <a:pt x="4793980" y="2515000"/>
                </a:lnTo>
                <a:lnTo>
                  <a:pt x="4799140" y="2513012"/>
                </a:lnTo>
                <a:lnTo>
                  <a:pt x="4803107" y="2511029"/>
                </a:lnTo>
                <a:lnTo>
                  <a:pt x="4806281" y="2508648"/>
                </a:lnTo>
                <a:lnTo>
                  <a:pt x="4807473" y="2506266"/>
                </a:lnTo>
                <a:lnTo>
                  <a:pt x="4809060" y="2503488"/>
                </a:lnTo>
                <a:lnTo>
                  <a:pt x="4810250" y="2501106"/>
                </a:lnTo>
                <a:lnTo>
                  <a:pt x="4811044" y="2495950"/>
                </a:lnTo>
                <a:lnTo>
                  <a:pt x="4811839" y="2493964"/>
                </a:lnTo>
                <a:lnTo>
                  <a:pt x="4812234" y="2491582"/>
                </a:lnTo>
                <a:lnTo>
                  <a:pt x="4813823" y="2489993"/>
                </a:lnTo>
                <a:lnTo>
                  <a:pt x="4815806" y="2488405"/>
                </a:lnTo>
                <a:lnTo>
                  <a:pt x="4818584" y="2487613"/>
                </a:lnTo>
                <a:lnTo>
                  <a:pt x="4822154" y="2486422"/>
                </a:lnTo>
                <a:lnTo>
                  <a:pt x="4827313" y="2486422"/>
                </a:lnTo>
                <a:lnTo>
                  <a:pt x="4833663" y="2486422"/>
                </a:lnTo>
                <a:lnTo>
                  <a:pt x="4833267" y="2480869"/>
                </a:lnTo>
                <a:lnTo>
                  <a:pt x="4832869" y="2475310"/>
                </a:lnTo>
                <a:lnTo>
                  <a:pt x="4832869" y="2469357"/>
                </a:lnTo>
                <a:lnTo>
                  <a:pt x="4833267" y="2463803"/>
                </a:lnTo>
                <a:lnTo>
                  <a:pt x="4834852" y="2453088"/>
                </a:lnTo>
                <a:lnTo>
                  <a:pt x="4837233" y="2442371"/>
                </a:lnTo>
                <a:lnTo>
                  <a:pt x="4840805" y="2431656"/>
                </a:lnTo>
                <a:lnTo>
                  <a:pt x="4844375" y="2421732"/>
                </a:lnTo>
                <a:lnTo>
                  <a:pt x="4851915" y="2401887"/>
                </a:lnTo>
                <a:lnTo>
                  <a:pt x="4854693" y="2392363"/>
                </a:lnTo>
                <a:lnTo>
                  <a:pt x="4857470" y="2383235"/>
                </a:lnTo>
                <a:lnTo>
                  <a:pt x="4858660" y="2374106"/>
                </a:lnTo>
                <a:lnTo>
                  <a:pt x="4858660" y="2369740"/>
                </a:lnTo>
                <a:lnTo>
                  <a:pt x="4858660" y="2365772"/>
                </a:lnTo>
                <a:lnTo>
                  <a:pt x="4857868" y="2361009"/>
                </a:lnTo>
                <a:lnTo>
                  <a:pt x="4856677" y="2357041"/>
                </a:lnTo>
                <a:lnTo>
                  <a:pt x="4855486" y="2353070"/>
                </a:lnTo>
                <a:lnTo>
                  <a:pt x="4853503" y="2349102"/>
                </a:lnTo>
                <a:lnTo>
                  <a:pt x="4850724" y="2345135"/>
                </a:lnTo>
                <a:lnTo>
                  <a:pt x="4847948" y="2341562"/>
                </a:lnTo>
                <a:lnTo>
                  <a:pt x="4843979" y="2337595"/>
                </a:lnTo>
                <a:lnTo>
                  <a:pt x="4839219" y="2334022"/>
                </a:lnTo>
                <a:lnTo>
                  <a:pt x="4842788" y="2331640"/>
                </a:lnTo>
                <a:lnTo>
                  <a:pt x="4845962" y="2328463"/>
                </a:lnTo>
                <a:lnTo>
                  <a:pt x="4848741" y="2324890"/>
                </a:lnTo>
                <a:lnTo>
                  <a:pt x="4850724" y="2320923"/>
                </a:lnTo>
                <a:lnTo>
                  <a:pt x="4852313" y="2315762"/>
                </a:lnTo>
                <a:lnTo>
                  <a:pt x="4853901" y="2311398"/>
                </a:lnTo>
                <a:lnTo>
                  <a:pt x="4854296" y="2306240"/>
                </a:lnTo>
                <a:lnTo>
                  <a:pt x="4854296" y="2301476"/>
                </a:lnTo>
                <a:lnTo>
                  <a:pt x="4854296" y="2296318"/>
                </a:lnTo>
                <a:lnTo>
                  <a:pt x="4853503" y="2291160"/>
                </a:lnTo>
                <a:lnTo>
                  <a:pt x="4852313" y="2286793"/>
                </a:lnTo>
                <a:lnTo>
                  <a:pt x="4850328" y="2282822"/>
                </a:lnTo>
                <a:lnTo>
                  <a:pt x="4848346" y="2278852"/>
                </a:lnTo>
                <a:lnTo>
                  <a:pt x="4845169" y="2275678"/>
                </a:lnTo>
                <a:lnTo>
                  <a:pt x="4842392" y="2273299"/>
                </a:lnTo>
                <a:lnTo>
                  <a:pt x="4838424" y="2271712"/>
                </a:lnTo>
                <a:lnTo>
                  <a:pt x="4847155" y="2269728"/>
                </a:lnTo>
                <a:lnTo>
                  <a:pt x="4854693" y="2267345"/>
                </a:lnTo>
                <a:lnTo>
                  <a:pt x="4861041" y="2264570"/>
                </a:lnTo>
                <a:lnTo>
                  <a:pt x="4865804" y="2262185"/>
                </a:lnTo>
                <a:lnTo>
                  <a:pt x="4869772" y="2258614"/>
                </a:lnTo>
                <a:lnTo>
                  <a:pt x="4872550" y="2255836"/>
                </a:lnTo>
                <a:lnTo>
                  <a:pt x="4874535" y="2252265"/>
                </a:lnTo>
                <a:lnTo>
                  <a:pt x="4875328" y="2248296"/>
                </a:lnTo>
                <a:lnTo>
                  <a:pt x="4875723" y="2244326"/>
                </a:lnTo>
                <a:lnTo>
                  <a:pt x="4875328" y="2239565"/>
                </a:lnTo>
                <a:lnTo>
                  <a:pt x="4873740" y="2235198"/>
                </a:lnTo>
                <a:lnTo>
                  <a:pt x="4872550" y="2230435"/>
                </a:lnTo>
                <a:lnTo>
                  <a:pt x="4870566" y="2225674"/>
                </a:lnTo>
                <a:lnTo>
                  <a:pt x="4867391" y="2220515"/>
                </a:lnTo>
                <a:lnTo>
                  <a:pt x="4861438" y="2209401"/>
                </a:lnTo>
                <a:lnTo>
                  <a:pt x="4881281" y="2209005"/>
                </a:lnTo>
                <a:lnTo>
                  <a:pt x="4897945" y="2209401"/>
                </a:lnTo>
                <a:lnTo>
                  <a:pt x="4912628" y="2210989"/>
                </a:lnTo>
                <a:lnTo>
                  <a:pt x="4926517" y="2212576"/>
                </a:lnTo>
                <a:lnTo>
                  <a:pt x="4941596" y="2214163"/>
                </a:lnTo>
                <a:lnTo>
                  <a:pt x="4959054" y="2214957"/>
                </a:lnTo>
                <a:lnTo>
                  <a:pt x="4979688" y="2215355"/>
                </a:lnTo>
                <a:lnTo>
                  <a:pt x="5005878" y="2214560"/>
                </a:lnTo>
                <a:lnTo>
                  <a:pt x="5009449" y="2220118"/>
                </a:lnTo>
                <a:lnTo>
                  <a:pt x="5013814" y="2224483"/>
                </a:lnTo>
                <a:lnTo>
                  <a:pt x="5018575" y="2229245"/>
                </a:lnTo>
                <a:lnTo>
                  <a:pt x="5023735" y="2233214"/>
                </a:lnTo>
                <a:lnTo>
                  <a:pt x="5034846" y="2240755"/>
                </a:lnTo>
                <a:lnTo>
                  <a:pt x="5046354" y="2248296"/>
                </a:lnTo>
                <a:lnTo>
                  <a:pt x="5038815" y="2252659"/>
                </a:lnTo>
                <a:lnTo>
                  <a:pt x="5033656" y="2257027"/>
                </a:lnTo>
                <a:lnTo>
                  <a:pt x="5028893" y="2261790"/>
                </a:lnTo>
                <a:lnTo>
                  <a:pt x="5026114" y="2266157"/>
                </a:lnTo>
                <a:lnTo>
                  <a:pt x="5023337" y="2270918"/>
                </a:lnTo>
                <a:lnTo>
                  <a:pt x="5021752" y="2274886"/>
                </a:lnTo>
                <a:lnTo>
                  <a:pt x="5020957" y="2279251"/>
                </a:lnTo>
                <a:lnTo>
                  <a:pt x="5020957" y="2283619"/>
                </a:lnTo>
                <a:lnTo>
                  <a:pt x="5021355" y="2288779"/>
                </a:lnTo>
                <a:lnTo>
                  <a:pt x="5021752" y="2293144"/>
                </a:lnTo>
                <a:lnTo>
                  <a:pt x="5023337" y="2303859"/>
                </a:lnTo>
                <a:lnTo>
                  <a:pt x="5023735" y="2309417"/>
                </a:lnTo>
                <a:lnTo>
                  <a:pt x="5024528" y="2314971"/>
                </a:lnTo>
                <a:lnTo>
                  <a:pt x="5024528" y="2320923"/>
                </a:lnTo>
                <a:lnTo>
                  <a:pt x="5023337" y="2327274"/>
                </a:lnTo>
                <a:lnTo>
                  <a:pt x="5018575" y="2325289"/>
                </a:lnTo>
                <a:lnTo>
                  <a:pt x="5013814" y="2324099"/>
                </a:lnTo>
                <a:lnTo>
                  <a:pt x="5009847" y="2323301"/>
                </a:lnTo>
                <a:lnTo>
                  <a:pt x="5005878" y="2322908"/>
                </a:lnTo>
                <a:lnTo>
                  <a:pt x="5002306" y="2323301"/>
                </a:lnTo>
                <a:lnTo>
                  <a:pt x="4999529" y="2324499"/>
                </a:lnTo>
                <a:lnTo>
                  <a:pt x="4996751" y="2325289"/>
                </a:lnTo>
                <a:lnTo>
                  <a:pt x="4994372" y="2327274"/>
                </a:lnTo>
                <a:lnTo>
                  <a:pt x="4992784" y="2329261"/>
                </a:lnTo>
                <a:lnTo>
                  <a:pt x="4990800" y="2331640"/>
                </a:lnTo>
                <a:lnTo>
                  <a:pt x="4989611" y="2334418"/>
                </a:lnTo>
                <a:lnTo>
                  <a:pt x="4988815" y="2336798"/>
                </a:lnTo>
                <a:lnTo>
                  <a:pt x="4987624" y="2339975"/>
                </a:lnTo>
                <a:lnTo>
                  <a:pt x="4987229" y="2343548"/>
                </a:lnTo>
                <a:lnTo>
                  <a:pt x="4987229" y="2349897"/>
                </a:lnTo>
                <a:lnTo>
                  <a:pt x="4988417" y="2357041"/>
                </a:lnTo>
                <a:lnTo>
                  <a:pt x="4990402" y="2363391"/>
                </a:lnTo>
                <a:lnTo>
                  <a:pt x="4993179" y="2369740"/>
                </a:lnTo>
                <a:lnTo>
                  <a:pt x="4994768" y="2372122"/>
                </a:lnTo>
                <a:lnTo>
                  <a:pt x="4996751" y="2374504"/>
                </a:lnTo>
                <a:lnTo>
                  <a:pt x="4998734" y="2376487"/>
                </a:lnTo>
                <a:lnTo>
                  <a:pt x="5000721" y="2378075"/>
                </a:lnTo>
                <a:lnTo>
                  <a:pt x="5003497" y="2379662"/>
                </a:lnTo>
                <a:lnTo>
                  <a:pt x="5005482" y="2380060"/>
                </a:lnTo>
                <a:lnTo>
                  <a:pt x="5008259" y="2380455"/>
                </a:lnTo>
                <a:lnTo>
                  <a:pt x="5011038" y="2380455"/>
                </a:lnTo>
                <a:lnTo>
                  <a:pt x="5013418" y="2379662"/>
                </a:lnTo>
                <a:lnTo>
                  <a:pt x="5016592" y="2378471"/>
                </a:lnTo>
                <a:lnTo>
                  <a:pt x="5013418" y="2382042"/>
                </a:lnTo>
                <a:lnTo>
                  <a:pt x="5010242" y="2385219"/>
                </a:lnTo>
                <a:lnTo>
                  <a:pt x="5006672" y="2388790"/>
                </a:lnTo>
                <a:lnTo>
                  <a:pt x="5002703" y="2391572"/>
                </a:lnTo>
                <a:lnTo>
                  <a:pt x="4994768" y="2397125"/>
                </a:lnTo>
                <a:lnTo>
                  <a:pt x="4986434" y="2402287"/>
                </a:lnTo>
                <a:lnTo>
                  <a:pt x="4977307" y="2407444"/>
                </a:lnTo>
                <a:lnTo>
                  <a:pt x="4968180" y="2412207"/>
                </a:lnTo>
                <a:lnTo>
                  <a:pt x="4960244" y="2417764"/>
                </a:lnTo>
                <a:lnTo>
                  <a:pt x="4956674" y="2420939"/>
                </a:lnTo>
                <a:lnTo>
                  <a:pt x="4953103" y="2423717"/>
                </a:lnTo>
                <a:lnTo>
                  <a:pt x="4953103" y="2426890"/>
                </a:lnTo>
                <a:lnTo>
                  <a:pt x="4953499" y="2429274"/>
                </a:lnTo>
                <a:lnTo>
                  <a:pt x="4954689" y="2431255"/>
                </a:lnTo>
                <a:lnTo>
                  <a:pt x="4956674" y="2432845"/>
                </a:lnTo>
                <a:lnTo>
                  <a:pt x="4958659" y="2434432"/>
                </a:lnTo>
                <a:lnTo>
                  <a:pt x="4961039" y="2435227"/>
                </a:lnTo>
                <a:lnTo>
                  <a:pt x="4967388" y="2436814"/>
                </a:lnTo>
                <a:lnTo>
                  <a:pt x="4973341" y="2438005"/>
                </a:lnTo>
                <a:lnTo>
                  <a:pt x="4978895" y="2439989"/>
                </a:lnTo>
                <a:lnTo>
                  <a:pt x="4981277" y="2440783"/>
                </a:lnTo>
                <a:lnTo>
                  <a:pt x="4983260" y="2442371"/>
                </a:lnTo>
                <a:lnTo>
                  <a:pt x="4984848" y="2444354"/>
                </a:lnTo>
                <a:lnTo>
                  <a:pt x="4985243" y="2446338"/>
                </a:lnTo>
                <a:lnTo>
                  <a:pt x="4980086" y="2447529"/>
                </a:lnTo>
                <a:lnTo>
                  <a:pt x="4975324" y="2448324"/>
                </a:lnTo>
                <a:lnTo>
                  <a:pt x="4971752" y="2450308"/>
                </a:lnTo>
                <a:lnTo>
                  <a:pt x="4968577" y="2453088"/>
                </a:lnTo>
                <a:lnTo>
                  <a:pt x="4966197" y="2455466"/>
                </a:lnTo>
                <a:lnTo>
                  <a:pt x="4964213" y="2459039"/>
                </a:lnTo>
                <a:lnTo>
                  <a:pt x="4962625" y="2462612"/>
                </a:lnTo>
                <a:lnTo>
                  <a:pt x="4961833" y="2466579"/>
                </a:lnTo>
                <a:lnTo>
                  <a:pt x="4961039" y="2470546"/>
                </a:lnTo>
                <a:lnTo>
                  <a:pt x="4961039" y="2474912"/>
                </a:lnTo>
                <a:lnTo>
                  <a:pt x="4961039" y="2484040"/>
                </a:lnTo>
                <a:lnTo>
                  <a:pt x="4962230" y="2503090"/>
                </a:lnTo>
                <a:lnTo>
                  <a:pt x="4966595" y="2503488"/>
                </a:lnTo>
                <a:lnTo>
                  <a:pt x="4970167" y="2503090"/>
                </a:lnTo>
                <a:lnTo>
                  <a:pt x="4973341" y="2502299"/>
                </a:lnTo>
                <a:lnTo>
                  <a:pt x="4975324" y="2500710"/>
                </a:lnTo>
                <a:lnTo>
                  <a:pt x="4976116" y="2498726"/>
                </a:lnTo>
                <a:lnTo>
                  <a:pt x="4977307" y="2496741"/>
                </a:lnTo>
                <a:lnTo>
                  <a:pt x="4978102" y="2491582"/>
                </a:lnTo>
                <a:lnTo>
                  <a:pt x="4979688" y="2507061"/>
                </a:lnTo>
                <a:lnTo>
                  <a:pt x="4982466" y="2524125"/>
                </a:lnTo>
                <a:lnTo>
                  <a:pt x="4983658" y="2543174"/>
                </a:lnTo>
                <a:lnTo>
                  <a:pt x="4984848" y="2552700"/>
                </a:lnTo>
                <a:lnTo>
                  <a:pt x="4984848" y="2563020"/>
                </a:lnTo>
                <a:lnTo>
                  <a:pt x="4984848" y="2572544"/>
                </a:lnTo>
                <a:lnTo>
                  <a:pt x="4984449" y="2582467"/>
                </a:lnTo>
                <a:lnTo>
                  <a:pt x="4982862" y="2591596"/>
                </a:lnTo>
                <a:lnTo>
                  <a:pt x="4980878" y="2601120"/>
                </a:lnTo>
                <a:lnTo>
                  <a:pt x="4978102" y="2609455"/>
                </a:lnTo>
                <a:lnTo>
                  <a:pt x="4974929" y="2618184"/>
                </a:lnTo>
                <a:lnTo>
                  <a:pt x="4970167" y="2626123"/>
                </a:lnTo>
                <a:lnTo>
                  <a:pt x="4967388" y="2629696"/>
                </a:lnTo>
                <a:lnTo>
                  <a:pt x="4964612" y="2633265"/>
                </a:lnTo>
                <a:lnTo>
                  <a:pt x="4964612" y="2634062"/>
                </a:lnTo>
                <a:lnTo>
                  <a:pt x="4965799" y="2635251"/>
                </a:lnTo>
                <a:lnTo>
                  <a:pt x="4967785" y="2636442"/>
                </a:lnTo>
                <a:lnTo>
                  <a:pt x="4970167" y="2637629"/>
                </a:lnTo>
                <a:lnTo>
                  <a:pt x="4973341" y="2638029"/>
                </a:lnTo>
                <a:lnTo>
                  <a:pt x="4980878" y="2638029"/>
                </a:lnTo>
                <a:lnTo>
                  <a:pt x="4988815" y="2638426"/>
                </a:lnTo>
                <a:lnTo>
                  <a:pt x="4979688" y="2650331"/>
                </a:lnTo>
                <a:lnTo>
                  <a:pt x="4972149" y="2661048"/>
                </a:lnTo>
                <a:lnTo>
                  <a:pt x="4965799" y="2672554"/>
                </a:lnTo>
                <a:lnTo>
                  <a:pt x="4960642" y="2683670"/>
                </a:lnTo>
                <a:lnTo>
                  <a:pt x="4956277" y="2695179"/>
                </a:lnTo>
                <a:lnTo>
                  <a:pt x="4952706" y="2706689"/>
                </a:lnTo>
                <a:lnTo>
                  <a:pt x="4950325" y="2718595"/>
                </a:lnTo>
                <a:lnTo>
                  <a:pt x="4948342" y="2730103"/>
                </a:lnTo>
                <a:lnTo>
                  <a:pt x="4946756" y="2742008"/>
                </a:lnTo>
                <a:lnTo>
                  <a:pt x="4945563" y="2753914"/>
                </a:lnTo>
                <a:lnTo>
                  <a:pt x="4944770" y="2779710"/>
                </a:lnTo>
                <a:lnTo>
                  <a:pt x="4943976" y="2807097"/>
                </a:lnTo>
                <a:lnTo>
                  <a:pt x="4943579" y="2836861"/>
                </a:lnTo>
                <a:lnTo>
                  <a:pt x="4938816" y="2834482"/>
                </a:lnTo>
                <a:lnTo>
                  <a:pt x="4933262" y="2832893"/>
                </a:lnTo>
                <a:lnTo>
                  <a:pt x="4926913" y="2831307"/>
                </a:lnTo>
                <a:lnTo>
                  <a:pt x="4919373" y="2831307"/>
                </a:lnTo>
                <a:lnTo>
                  <a:pt x="4918977" y="2835673"/>
                </a:lnTo>
                <a:lnTo>
                  <a:pt x="4918977" y="2840434"/>
                </a:lnTo>
                <a:lnTo>
                  <a:pt x="4919373" y="2848768"/>
                </a:lnTo>
                <a:lnTo>
                  <a:pt x="4920564" y="2857101"/>
                </a:lnTo>
                <a:lnTo>
                  <a:pt x="4920962" y="2865041"/>
                </a:lnTo>
                <a:lnTo>
                  <a:pt x="4920962" y="2868612"/>
                </a:lnTo>
                <a:lnTo>
                  <a:pt x="4920564" y="2872580"/>
                </a:lnTo>
                <a:lnTo>
                  <a:pt x="4919373" y="2876549"/>
                </a:lnTo>
                <a:lnTo>
                  <a:pt x="4918183" y="2880517"/>
                </a:lnTo>
                <a:lnTo>
                  <a:pt x="4916199" y="2884882"/>
                </a:lnTo>
                <a:lnTo>
                  <a:pt x="4913024" y="2889646"/>
                </a:lnTo>
                <a:lnTo>
                  <a:pt x="4909055" y="2894009"/>
                </a:lnTo>
                <a:lnTo>
                  <a:pt x="4904694" y="2899170"/>
                </a:lnTo>
                <a:lnTo>
                  <a:pt x="4903501" y="2890439"/>
                </a:lnTo>
                <a:lnTo>
                  <a:pt x="4901914" y="2882502"/>
                </a:lnTo>
                <a:lnTo>
                  <a:pt x="4899929" y="2874961"/>
                </a:lnTo>
                <a:lnTo>
                  <a:pt x="4897548" y="2867819"/>
                </a:lnTo>
                <a:lnTo>
                  <a:pt x="4894374" y="2861070"/>
                </a:lnTo>
                <a:lnTo>
                  <a:pt x="4890803" y="2853930"/>
                </a:lnTo>
                <a:lnTo>
                  <a:pt x="4884454" y="2840037"/>
                </a:lnTo>
                <a:lnTo>
                  <a:pt x="4881281" y="2832893"/>
                </a:lnTo>
                <a:lnTo>
                  <a:pt x="4878501" y="2825354"/>
                </a:lnTo>
                <a:lnTo>
                  <a:pt x="4875328" y="2817418"/>
                </a:lnTo>
                <a:lnTo>
                  <a:pt x="4872947" y="2808684"/>
                </a:lnTo>
                <a:lnTo>
                  <a:pt x="4871359" y="2800349"/>
                </a:lnTo>
                <a:lnTo>
                  <a:pt x="4870566" y="2790826"/>
                </a:lnTo>
                <a:lnTo>
                  <a:pt x="4869772" y="2780109"/>
                </a:lnTo>
                <a:lnTo>
                  <a:pt x="4870566" y="2768997"/>
                </a:lnTo>
                <a:lnTo>
                  <a:pt x="4866994" y="2770983"/>
                </a:lnTo>
                <a:lnTo>
                  <a:pt x="4864218" y="2772965"/>
                </a:lnTo>
                <a:lnTo>
                  <a:pt x="4861837" y="2775745"/>
                </a:lnTo>
                <a:lnTo>
                  <a:pt x="4859455" y="2777728"/>
                </a:lnTo>
                <a:lnTo>
                  <a:pt x="4857470" y="2780109"/>
                </a:lnTo>
                <a:lnTo>
                  <a:pt x="4855884" y="2782490"/>
                </a:lnTo>
                <a:lnTo>
                  <a:pt x="4853901" y="2788047"/>
                </a:lnTo>
                <a:lnTo>
                  <a:pt x="4851915" y="2793604"/>
                </a:lnTo>
                <a:lnTo>
                  <a:pt x="4851122" y="2799559"/>
                </a:lnTo>
                <a:lnTo>
                  <a:pt x="4850328" y="2811858"/>
                </a:lnTo>
                <a:lnTo>
                  <a:pt x="4849931" y="2818210"/>
                </a:lnTo>
                <a:lnTo>
                  <a:pt x="4848741" y="2824163"/>
                </a:lnTo>
                <a:lnTo>
                  <a:pt x="4847155" y="2829718"/>
                </a:lnTo>
                <a:lnTo>
                  <a:pt x="4845169" y="2835279"/>
                </a:lnTo>
                <a:lnTo>
                  <a:pt x="4841599" y="2840831"/>
                </a:lnTo>
                <a:lnTo>
                  <a:pt x="4839614" y="2843213"/>
                </a:lnTo>
                <a:lnTo>
                  <a:pt x="4837233" y="2845990"/>
                </a:lnTo>
                <a:lnTo>
                  <a:pt x="4834852" y="2847975"/>
                </a:lnTo>
                <a:lnTo>
                  <a:pt x="4831678" y="2850357"/>
                </a:lnTo>
                <a:lnTo>
                  <a:pt x="4838821" y="2847975"/>
                </a:lnTo>
                <a:lnTo>
                  <a:pt x="4843979" y="2846387"/>
                </a:lnTo>
                <a:lnTo>
                  <a:pt x="4845962" y="2846387"/>
                </a:lnTo>
                <a:lnTo>
                  <a:pt x="4847155" y="2846786"/>
                </a:lnTo>
                <a:lnTo>
                  <a:pt x="4848741" y="2847579"/>
                </a:lnTo>
                <a:lnTo>
                  <a:pt x="4850328" y="2847975"/>
                </a:lnTo>
                <a:lnTo>
                  <a:pt x="4850724" y="2848768"/>
                </a:lnTo>
                <a:lnTo>
                  <a:pt x="4851122" y="2850357"/>
                </a:lnTo>
                <a:lnTo>
                  <a:pt x="4851915" y="2852737"/>
                </a:lnTo>
                <a:lnTo>
                  <a:pt x="4851122" y="2857101"/>
                </a:lnTo>
                <a:lnTo>
                  <a:pt x="4849931" y="2861070"/>
                </a:lnTo>
                <a:lnTo>
                  <a:pt x="4847155" y="2865041"/>
                </a:lnTo>
                <a:lnTo>
                  <a:pt x="4844774" y="2869405"/>
                </a:lnTo>
                <a:lnTo>
                  <a:pt x="4841203" y="2874167"/>
                </a:lnTo>
                <a:lnTo>
                  <a:pt x="4837233" y="2878139"/>
                </a:lnTo>
                <a:lnTo>
                  <a:pt x="4833267" y="2882105"/>
                </a:lnTo>
                <a:lnTo>
                  <a:pt x="4828902" y="2885676"/>
                </a:lnTo>
                <a:lnTo>
                  <a:pt x="4824140" y="2888063"/>
                </a:lnTo>
                <a:lnTo>
                  <a:pt x="4828902" y="2892026"/>
                </a:lnTo>
                <a:lnTo>
                  <a:pt x="4832073" y="2895996"/>
                </a:lnTo>
                <a:lnTo>
                  <a:pt x="4834059" y="2899964"/>
                </a:lnTo>
                <a:lnTo>
                  <a:pt x="4836439" y="2904726"/>
                </a:lnTo>
                <a:lnTo>
                  <a:pt x="4837233" y="2908698"/>
                </a:lnTo>
                <a:lnTo>
                  <a:pt x="4837630" y="2912664"/>
                </a:lnTo>
                <a:lnTo>
                  <a:pt x="4838424" y="2920999"/>
                </a:lnTo>
                <a:lnTo>
                  <a:pt x="4838424" y="2929728"/>
                </a:lnTo>
                <a:lnTo>
                  <a:pt x="4838821" y="2933700"/>
                </a:lnTo>
                <a:lnTo>
                  <a:pt x="4839614" y="2938067"/>
                </a:lnTo>
                <a:lnTo>
                  <a:pt x="4840805" y="2942431"/>
                </a:lnTo>
                <a:lnTo>
                  <a:pt x="4842788" y="2946795"/>
                </a:lnTo>
                <a:lnTo>
                  <a:pt x="4845962" y="2951161"/>
                </a:lnTo>
                <a:lnTo>
                  <a:pt x="4849139" y="2955924"/>
                </a:lnTo>
                <a:lnTo>
                  <a:pt x="4846359" y="2956719"/>
                </a:lnTo>
                <a:lnTo>
                  <a:pt x="4842788" y="2957511"/>
                </a:lnTo>
                <a:lnTo>
                  <a:pt x="4839614" y="2957511"/>
                </a:lnTo>
                <a:lnTo>
                  <a:pt x="4836838" y="2957511"/>
                </a:lnTo>
                <a:lnTo>
                  <a:pt x="4831678" y="2955132"/>
                </a:lnTo>
                <a:lnTo>
                  <a:pt x="4827313" y="2953148"/>
                </a:lnTo>
                <a:lnTo>
                  <a:pt x="4823742" y="2951955"/>
                </a:lnTo>
                <a:lnTo>
                  <a:pt x="4821759" y="2951161"/>
                </a:lnTo>
                <a:lnTo>
                  <a:pt x="4820567" y="2950765"/>
                </a:lnTo>
                <a:lnTo>
                  <a:pt x="4819378" y="2951161"/>
                </a:lnTo>
                <a:lnTo>
                  <a:pt x="4818584" y="2952353"/>
                </a:lnTo>
                <a:lnTo>
                  <a:pt x="4817789" y="2953937"/>
                </a:lnTo>
                <a:lnTo>
                  <a:pt x="4816996" y="2955924"/>
                </a:lnTo>
                <a:lnTo>
                  <a:pt x="4815806" y="2954338"/>
                </a:lnTo>
                <a:lnTo>
                  <a:pt x="4814220" y="2952353"/>
                </a:lnTo>
                <a:lnTo>
                  <a:pt x="4812631" y="2950366"/>
                </a:lnTo>
                <a:lnTo>
                  <a:pt x="4812234" y="2947587"/>
                </a:lnTo>
                <a:lnTo>
                  <a:pt x="4810649" y="2942431"/>
                </a:lnTo>
                <a:lnTo>
                  <a:pt x="4810250" y="2935685"/>
                </a:lnTo>
                <a:lnTo>
                  <a:pt x="4810250" y="2928143"/>
                </a:lnTo>
                <a:lnTo>
                  <a:pt x="4810649" y="2920602"/>
                </a:lnTo>
                <a:lnTo>
                  <a:pt x="4810649" y="2905127"/>
                </a:lnTo>
                <a:lnTo>
                  <a:pt x="4810250" y="2897189"/>
                </a:lnTo>
                <a:lnTo>
                  <a:pt x="4809060" y="2889646"/>
                </a:lnTo>
                <a:lnTo>
                  <a:pt x="4807077" y="2882502"/>
                </a:lnTo>
                <a:lnTo>
                  <a:pt x="4806281" y="2878929"/>
                </a:lnTo>
                <a:lnTo>
                  <a:pt x="4804298" y="2876153"/>
                </a:lnTo>
                <a:lnTo>
                  <a:pt x="4802315" y="2872978"/>
                </a:lnTo>
                <a:lnTo>
                  <a:pt x="4799536" y="2870596"/>
                </a:lnTo>
                <a:lnTo>
                  <a:pt x="4797155" y="2867819"/>
                </a:lnTo>
                <a:lnTo>
                  <a:pt x="4793586" y="2865436"/>
                </a:lnTo>
                <a:lnTo>
                  <a:pt x="4790014" y="2863851"/>
                </a:lnTo>
                <a:lnTo>
                  <a:pt x="4785650" y="2861863"/>
                </a:lnTo>
                <a:lnTo>
                  <a:pt x="4780888" y="2861070"/>
                </a:lnTo>
                <a:lnTo>
                  <a:pt x="4776124" y="2859879"/>
                </a:lnTo>
                <a:lnTo>
                  <a:pt x="4775727" y="2856308"/>
                </a:lnTo>
                <a:lnTo>
                  <a:pt x="4775727" y="2853530"/>
                </a:lnTo>
                <a:lnTo>
                  <a:pt x="4776124" y="2851548"/>
                </a:lnTo>
                <a:lnTo>
                  <a:pt x="4776523" y="2850357"/>
                </a:lnTo>
                <a:lnTo>
                  <a:pt x="4777711" y="2849959"/>
                </a:lnTo>
                <a:lnTo>
                  <a:pt x="4778901" y="2849959"/>
                </a:lnTo>
                <a:lnTo>
                  <a:pt x="4783268" y="2850752"/>
                </a:lnTo>
                <a:lnTo>
                  <a:pt x="4787633" y="2852737"/>
                </a:lnTo>
                <a:lnTo>
                  <a:pt x="4793586" y="2855121"/>
                </a:lnTo>
                <a:lnTo>
                  <a:pt x="4796760" y="2855514"/>
                </a:lnTo>
                <a:lnTo>
                  <a:pt x="4799933" y="2855514"/>
                </a:lnTo>
                <a:lnTo>
                  <a:pt x="4804298" y="2855514"/>
                </a:lnTo>
                <a:lnTo>
                  <a:pt x="4807473" y="2854323"/>
                </a:lnTo>
                <a:lnTo>
                  <a:pt x="4807077" y="2850752"/>
                </a:lnTo>
                <a:lnTo>
                  <a:pt x="4805489" y="2847975"/>
                </a:lnTo>
                <a:lnTo>
                  <a:pt x="4803504" y="2845595"/>
                </a:lnTo>
                <a:lnTo>
                  <a:pt x="4801124" y="2843213"/>
                </a:lnTo>
                <a:lnTo>
                  <a:pt x="4797950" y="2842022"/>
                </a:lnTo>
                <a:lnTo>
                  <a:pt x="4794774" y="2840434"/>
                </a:lnTo>
                <a:lnTo>
                  <a:pt x="4787235" y="2838053"/>
                </a:lnTo>
                <a:lnTo>
                  <a:pt x="4778901" y="2835279"/>
                </a:lnTo>
                <a:lnTo>
                  <a:pt x="4771363" y="2832893"/>
                </a:lnTo>
                <a:lnTo>
                  <a:pt x="4768189" y="2831706"/>
                </a:lnTo>
                <a:lnTo>
                  <a:pt x="4764618" y="2830511"/>
                </a:lnTo>
                <a:lnTo>
                  <a:pt x="4761444" y="2828527"/>
                </a:lnTo>
                <a:lnTo>
                  <a:pt x="4759063" y="2826147"/>
                </a:lnTo>
                <a:lnTo>
                  <a:pt x="4761045" y="2828925"/>
                </a:lnTo>
                <a:lnTo>
                  <a:pt x="4762634" y="2831706"/>
                </a:lnTo>
                <a:lnTo>
                  <a:pt x="4765012" y="2838053"/>
                </a:lnTo>
                <a:lnTo>
                  <a:pt x="4766205" y="2843213"/>
                </a:lnTo>
                <a:lnTo>
                  <a:pt x="4766205" y="2849567"/>
                </a:lnTo>
                <a:lnTo>
                  <a:pt x="4766205" y="2855514"/>
                </a:lnTo>
                <a:lnTo>
                  <a:pt x="4765012" y="2861469"/>
                </a:lnTo>
                <a:lnTo>
                  <a:pt x="4763029" y="2873373"/>
                </a:lnTo>
                <a:lnTo>
                  <a:pt x="4761839" y="2878929"/>
                </a:lnTo>
                <a:lnTo>
                  <a:pt x="4761444" y="2884492"/>
                </a:lnTo>
                <a:lnTo>
                  <a:pt x="4761444" y="2890044"/>
                </a:lnTo>
                <a:lnTo>
                  <a:pt x="4761839" y="2895205"/>
                </a:lnTo>
                <a:lnTo>
                  <a:pt x="4763427" y="2899569"/>
                </a:lnTo>
                <a:lnTo>
                  <a:pt x="4765012" y="2901554"/>
                </a:lnTo>
                <a:lnTo>
                  <a:pt x="4766601" y="2903536"/>
                </a:lnTo>
                <a:lnTo>
                  <a:pt x="4768587" y="2905520"/>
                </a:lnTo>
                <a:lnTo>
                  <a:pt x="4770967" y="2907505"/>
                </a:lnTo>
                <a:lnTo>
                  <a:pt x="4773346" y="2909093"/>
                </a:lnTo>
                <a:lnTo>
                  <a:pt x="4776523" y="2911078"/>
                </a:lnTo>
                <a:lnTo>
                  <a:pt x="4772156" y="2923777"/>
                </a:lnTo>
                <a:lnTo>
                  <a:pt x="4768189" y="2937273"/>
                </a:lnTo>
                <a:lnTo>
                  <a:pt x="4763825" y="2950366"/>
                </a:lnTo>
                <a:lnTo>
                  <a:pt x="4761045" y="2964260"/>
                </a:lnTo>
                <a:lnTo>
                  <a:pt x="4758665" y="2977752"/>
                </a:lnTo>
                <a:lnTo>
                  <a:pt x="4756284" y="2991644"/>
                </a:lnTo>
                <a:lnTo>
                  <a:pt x="4755491" y="3005139"/>
                </a:lnTo>
                <a:lnTo>
                  <a:pt x="4755093" y="3018631"/>
                </a:lnTo>
                <a:lnTo>
                  <a:pt x="4755491" y="3032125"/>
                </a:lnTo>
                <a:lnTo>
                  <a:pt x="4757078" y="3044824"/>
                </a:lnTo>
                <a:lnTo>
                  <a:pt x="4759063" y="3057129"/>
                </a:lnTo>
                <a:lnTo>
                  <a:pt x="4762634" y="3068636"/>
                </a:lnTo>
                <a:lnTo>
                  <a:pt x="4764618" y="3074588"/>
                </a:lnTo>
                <a:lnTo>
                  <a:pt x="4766998" y="3080145"/>
                </a:lnTo>
                <a:lnTo>
                  <a:pt x="4770172" y="3085305"/>
                </a:lnTo>
                <a:lnTo>
                  <a:pt x="4772951" y="3090465"/>
                </a:lnTo>
                <a:lnTo>
                  <a:pt x="4776124" y="3095227"/>
                </a:lnTo>
                <a:lnTo>
                  <a:pt x="4779697" y="3099992"/>
                </a:lnTo>
                <a:lnTo>
                  <a:pt x="4783664" y="3104356"/>
                </a:lnTo>
                <a:lnTo>
                  <a:pt x="4787633" y="3108721"/>
                </a:lnTo>
                <a:lnTo>
                  <a:pt x="4783664" y="3107927"/>
                </a:lnTo>
                <a:lnTo>
                  <a:pt x="4779697" y="3107530"/>
                </a:lnTo>
                <a:lnTo>
                  <a:pt x="4776523" y="3107530"/>
                </a:lnTo>
                <a:lnTo>
                  <a:pt x="4774141" y="3107530"/>
                </a:lnTo>
                <a:lnTo>
                  <a:pt x="4771363" y="3108326"/>
                </a:lnTo>
                <a:lnTo>
                  <a:pt x="4770172" y="3108721"/>
                </a:lnTo>
                <a:lnTo>
                  <a:pt x="4766998" y="3111497"/>
                </a:lnTo>
                <a:lnTo>
                  <a:pt x="4762634" y="3116263"/>
                </a:lnTo>
                <a:lnTo>
                  <a:pt x="4759855" y="3119038"/>
                </a:lnTo>
                <a:lnTo>
                  <a:pt x="4757871" y="3119834"/>
                </a:lnTo>
                <a:lnTo>
                  <a:pt x="4755889" y="3120628"/>
                </a:lnTo>
                <a:lnTo>
                  <a:pt x="4758665" y="3124992"/>
                </a:lnTo>
                <a:lnTo>
                  <a:pt x="4760651" y="3129356"/>
                </a:lnTo>
                <a:lnTo>
                  <a:pt x="4761839" y="3134123"/>
                </a:lnTo>
                <a:lnTo>
                  <a:pt x="4763029" y="3138882"/>
                </a:lnTo>
                <a:lnTo>
                  <a:pt x="4765012" y="3148407"/>
                </a:lnTo>
                <a:lnTo>
                  <a:pt x="4766205" y="3158726"/>
                </a:lnTo>
                <a:lnTo>
                  <a:pt x="4766601" y="3169043"/>
                </a:lnTo>
                <a:lnTo>
                  <a:pt x="4766601" y="3178970"/>
                </a:lnTo>
                <a:lnTo>
                  <a:pt x="4766998" y="3189286"/>
                </a:lnTo>
                <a:lnTo>
                  <a:pt x="4766998" y="3198811"/>
                </a:lnTo>
                <a:lnTo>
                  <a:pt x="4768189" y="3208335"/>
                </a:lnTo>
                <a:lnTo>
                  <a:pt x="4770172" y="3217462"/>
                </a:lnTo>
                <a:lnTo>
                  <a:pt x="4771363" y="3221830"/>
                </a:lnTo>
                <a:lnTo>
                  <a:pt x="4772951" y="3225798"/>
                </a:lnTo>
                <a:lnTo>
                  <a:pt x="4774934" y="3229767"/>
                </a:lnTo>
                <a:lnTo>
                  <a:pt x="4777711" y="3233338"/>
                </a:lnTo>
                <a:lnTo>
                  <a:pt x="4780092" y="3237307"/>
                </a:lnTo>
                <a:lnTo>
                  <a:pt x="4783664" y="3240483"/>
                </a:lnTo>
                <a:lnTo>
                  <a:pt x="4787235" y="3244055"/>
                </a:lnTo>
                <a:lnTo>
                  <a:pt x="4791204" y="3246437"/>
                </a:lnTo>
                <a:lnTo>
                  <a:pt x="4795967" y="3249609"/>
                </a:lnTo>
                <a:lnTo>
                  <a:pt x="4801521" y="3251995"/>
                </a:lnTo>
                <a:lnTo>
                  <a:pt x="4807473" y="3253977"/>
                </a:lnTo>
                <a:lnTo>
                  <a:pt x="4814220" y="3255567"/>
                </a:lnTo>
                <a:lnTo>
                  <a:pt x="4814220" y="3257548"/>
                </a:lnTo>
                <a:lnTo>
                  <a:pt x="4813028" y="3259531"/>
                </a:lnTo>
                <a:lnTo>
                  <a:pt x="4812234" y="3260324"/>
                </a:lnTo>
                <a:lnTo>
                  <a:pt x="4810250" y="3261518"/>
                </a:lnTo>
                <a:lnTo>
                  <a:pt x="4808268" y="3261915"/>
                </a:lnTo>
                <a:lnTo>
                  <a:pt x="4805091" y="3261915"/>
                </a:lnTo>
                <a:lnTo>
                  <a:pt x="4799140" y="3261915"/>
                </a:lnTo>
                <a:lnTo>
                  <a:pt x="4785650" y="3261119"/>
                </a:lnTo>
                <a:lnTo>
                  <a:pt x="4778901" y="3261119"/>
                </a:lnTo>
                <a:lnTo>
                  <a:pt x="4776523" y="3261119"/>
                </a:lnTo>
                <a:lnTo>
                  <a:pt x="4774141" y="3261518"/>
                </a:lnTo>
                <a:lnTo>
                  <a:pt x="4770570" y="3255567"/>
                </a:lnTo>
                <a:lnTo>
                  <a:pt x="4766998" y="3249609"/>
                </a:lnTo>
                <a:lnTo>
                  <a:pt x="4763825" y="3243258"/>
                </a:lnTo>
                <a:lnTo>
                  <a:pt x="4761444" y="3237307"/>
                </a:lnTo>
                <a:lnTo>
                  <a:pt x="4759457" y="3231355"/>
                </a:lnTo>
                <a:lnTo>
                  <a:pt x="4757871" y="3225401"/>
                </a:lnTo>
                <a:lnTo>
                  <a:pt x="4755491" y="3213891"/>
                </a:lnTo>
                <a:lnTo>
                  <a:pt x="4753902" y="3202781"/>
                </a:lnTo>
                <a:lnTo>
                  <a:pt x="4753109" y="3191666"/>
                </a:lnTo>
                <a:lnTo>
                  <a:pt x="4752317" y="3170634"/>
                </a:lnTo>
                <a:lnTo>
                  <a:pt x="4752317" y="3159919"/>
                </a:lnTo>
                <a:lnTo>
                  <a:pt x="4751919" y="3149996"/>
                </a:lnTo>
                <a:lnTo>
                  <a:pt x="4750331" y="3140073"/>
                </a:lnTo>
                <a:lnTo>
                  <a:pt x="4747951" y="3130153"/>
                </a:lnTo>
                <a:lnTo>
                  <a:pt x="4746364" y="3125389"/>
                </a:lnTo>
                <a:lnTo>
                  <a:pt x="4744381" y="3120628"/>
                </a:lnTo>
                <a:lnTo>
                  <a:pt x="4742395" y="3115863"/>
                </a:lnTo>
                <a:lnTo>
                  <a:pt x="4739221" y="3110708"/>
                </a:lnTo>
                <a:lnTo>
                  <a:pt x="4736445" y="3106342"/>
                </a:lnTo>
                <a:lnTo>
                  <a:pt x="4732475" y="3101179"/>
                </a:lnTo>
                <a:lnTo>
                  <a:pt x="4728508" y="3096815"/>
                </a:lnTo>
                <a:lnTo>
                  <a:pt x="4723349" y="3092449"/>
                </a:lnTo>
                <a:lnTo>
                  <a:pt x="4719777" y="3092848"/>
                </a:lnTo>
                <a:lnTo>
                  <a:pt x="4717001" y="3094433"/>
                </a:lnTo>
                <a:lnTo>
                  <a:pt x="4715015" y="3096419"/>
                </a:lnTo>
                <a:lnTo>
                  <a:pt x="4713429" y="3098800"/>
                </a:lnTo>
                <a:lnTo>
                  <a:pt x="4711841" y="3101973"/>
                </a:lnTo>
                <a:lnTo>
                  <a:pt x="4710650" y="3104752"/>
                </a:lnTo>
                <a:lnTo>
                  <a:pt x="4708667" y="3110708"/>
                </a:lnTo>
                <a:lnTo>
                  <a:pt x="4708272" y="3113484"/>
                </a:lnTo>
                <a:lnTo>
                  <a:pt x="4707476" y="3115863"/>
                </a:lnTo>
                <a:lnTo>
                  <a:pt x="4705891" y="3117452"/>
                </a:lnTo>
                <a:lnTo>
                  <a:pt x="4704302" y="3119038"/>
                </a:lnTo>
                <a:lnTo>
                  <a:pt x="4701920" y="3119436"/>
                </a:lnTo>
                <a:lnTo>
                  <a:pt x="4699143" y="3119038"/>
                </a:lnTo>
                <a:lnTo>
                  <a:pt x="4695573" y="3117452"/>
                </a:lnTo>
                <a:lnTo>
                  <a:pt x="4691604" y="3115068"/>
                </a:lnTo>
                <a:lnTo>
                  <a:pt x="4693588" y="3121818"/>
                </a:lnTo>
                <a:lnTo>
                  <a:pt x="4695176" y="3129356"/>
                </a:lnTo>
                <a:lnTo>
                  <a:pt x="4698349" y="3144042"/>
                </a:lnTo>
                <a:lnTo>
                  <a:pt x="4700336" y="3159520"/>
                </a:lnTo>
                <a:lnTo>
                  <a:pt x="4701129" y="3175792"/>
                </a:lnTo>
                <a:lnTo>
                  <a:pt x="4701920" y="3192066"/>
                </a:lnTo>
                <a:lnTo>
                  <a:pt x="4701920" y="3208733"/>
                </a:lnTo>
                <a:lnTo>
                  <a:pt x="4701920" y="3242465"/>
                </a:lnTo>
                <a:lnTo>
                  <a:pt x="4701129" y="3275012"/>
                </a:lnTo>
                <a:lnTo>
                  <a:pt x="4701129" y="3290491"/>
                </a:lnTo>
                <a:lnTo>
                  <a:pt x="4702317" y="3305571"/>
                </a:lnTo>
                <a:lnTo>
                  <a:pt x="4703112" y="3320252"/>
                </a:lnTo>
                <a:lnTo>
                  <a:pt x="4705095" y="3333745"/>
                </a:lnTo>
                <a:lnTo>
                  <a:pt x="4707873" y="3346445"/>
                </a:lnTo>
                <a:lnTo>
                  <a:pt x="4709857" y="3352401"/>
                </a:lnTo>
                <a:lnTo>
                  <a:pt x="4711841" y="3357954"/>
                </a:lnTo>
                <a:lnTo>
                  <a:pt x="4706684" y="3359146"/>
                </a:lnTo>
                <a:lnTo>
                  <a:pt x="4702714" y="3359941"/>
                </a:lnTo>
                <a:lnTo>
                  <a:pt x="4699938" y="3359146"/>
                </a:lnTo>
                <a:lnTo>
                  <a:pt x="4697952" y="3358354"/>
                </a:lnTo>
                <a:lnTo>
                  <a:pt x="4696366" y="3356370"/>
                </a:lnTo>
                <a:lnTo>
                  <a:pt x="4695573" y="3354384"/>
                </a:lnTo>
                <a:lnTo>
                  <a:pt x="4695573" y="3352401"/>
                </a:lnTo>
                <a:lnTo>
                  <a:pt x="4695573" y="3349224"/>
                </a:lnTo>
                <a:lnTo>
                  <a:pt x="4696366" y="3344462"/>
                </a:lnTo>
                <a:lnTo>
                  <a:pt x="4696366" y="3341686"/>
                </a:lnTo>
                <a:lnTo>
                  <a:pt x="4695573" y="3339703"/>
                </a:lnTo>
                <a:lnTo>
                  <a:pt x="4694778" y="3337714"/>
                </a:lnTo>
                <a:lnTo>
                  <a:pt x="4693193" y="3336132"/>
                </a:lnTo>
                <a:lnTo>
                  <a:pt x="4690810" y="3335731"/>
                </a:lnTo>
                <a:lnTo>
                  <a:pt x="4687240" y="3335731"/>
                </a:lnTo>
                <a:lnTo>
                  <a:pt x="4689223" y="3343276"/>
                </a:lnTo>
                <a:lnTo>
                  <a:pt x="4690810" y="3350812"/>
                </a:lnTo>
                <a:lnTo>
                  <a:pt x="4692396" y="3358750"/>
                </a:lnTo>
                <a:lnTo>
                  <a:pt x="4693193" y="3366689"/>
                </a:lnTo>
                <a:lnTo>
                  <a:pt x="4693588" y="3382565"/>
                </a:lnTo>
                <a:lnTo>
                  <a:pt x="4693588" y="3398832"/>
                </a:lnTo>
                <a:lnTo>
                  <a:pt x="4693193" y="3415110"/>
                </a:lnTo>
                <a:lnTo>
                  <a:pt x="4691604" y="3430979"/>
                </a:lnTo>
                <a:lnTo>
                  <a:pt x="4689620" y="3462729"/>
                </a:lnTo>
                <a:lnTo>
                  <a:pt x="4688828" y="3478207"/>
                </a:lnTo>
                <a:lnTo>
                  <a:pt x="4689223" y="3493685"/>
                </a:lnTo>
                <a:lnTo>
                  <a:pt x="4689620" y="3501227"/>
                </a:lnTo>
                <a:lnTo>
                  <a:pt x="4690810" y="3508371"/>
                </a:lnTo>
                <a:lnTo>
                  <a:pt x="4691604" y="3515515"/>
                </a:lnTo>
                <a:lnTo>
                  <a:pt x="4693193" y="3523055"/>
                </a:lnTo>
                <a:lnTo>
                  <a:pt x="4695176" y="3529406"/>
                </a:lnTo>
                <a:lnTo>
                  <a:pt x="4697952" y="3536550"/>
                </a:lnTo>
                <a:lnTo>
                  <a:pt x="4700336" y="3542898"/>
                </a:lnTo>
                <a:lnTo>
                  <a:pt x="4703905" y="3549249"/>
                </a:lnTo>
                <a:lnTo>
                  <a:pt x="4707873" y="3555600"/>
                </a:lnTo>
                <a:lnTo>
                  <a:pt x="4712239" y="3561552"/>
                </a:lnTo>
                <a:lnTo>
                  <a:pt x="4717794" y="3567109"/>
                </a:lnTo>
                <a:lnTo>
                  <a:pt x="4723349" y="3572665"/>
                </a:lnTo>
                <a:lnTo>
                  <a:pt x="4719382" y="3573062"/>
                </a:lnTo>
                <a:lnTo>
                  <a:pt x="4715809" y="3573062"/>
                </a:lnTo>
                <a:lnTo>
                  <a:pt x="4712634" y="3573062"/>
                </a:lnTo>
                <a:lnTo>
                  <a:pt x="4710650" y="3572269"/>
                </a:lnTo>
                <a:lnTo>
                  <a:pt x="4708667" y="3570680"/>
                </a:lnTo>
                <a:lnTo>
                  <a:pt x="4707873" y="3569092"/>
                </a:lnTo>
                <a:lnTo>
                  <a:pt x="4705891" y="3565520"/>
                </a:lnTo>
                <a:lnTo>
                  <a:pt x="4703905" y="3561552"/>
                </a:lnTo>
                <a:lnTo>
                  <a:pt x="4702714" y="3559965"/>
                </a:lnTo>
                <a:lnTo>
                  <a:pt x="4701920" y="3558774"/>
                </a:lnTo>
                <a:lnTo>
                  <a:pt x="4699938" y="3557187"/>
                </a:lnTo>
                <a:lnTo>
                  <a:pt x="4697952" y="3556393"/>
                </a:lnTo>
                <a:lnTo>
                  <a:pt x="4694778" y="3555995"/>
                </a:lnTo>
                <a:lnTo>
                  <a:pt x="4691206" y="3555995"/>
                </a:lnTo>
                <a:lnTo>
                  <a:pt x="4693193" y="3559965"/>
                </a:lnTo>
                <a:lnTo>
                  <a:pt x="4694778" y="3563537"/>
                </a:lnTo>
                <a:lnTo>
                  <a:pt x="4695176" y="3567505"/>
                </a:lnTo>
                <a:lnTo>
                  <a:pt x="4695573" y="3571077"/>
                </a:lnTo>
                <a:lnTo>
                  <a:pt x="4695176" y="3575047"/>
                </a:lnTo>
                <a:lnTo>
                  <a:pt x="4694778" y="3578620"/>
                </a:lnTo>
                <a:lnTo>
                  <a:pt x="4693588" y="3582192"/>
                </a:lnTo>
                <a:lnTo>
                  <a:pt x="4692396" y="3585761"/>
                </a:lnTo>
                <a:lnTo>
                  <a:pt x="4689223" y="3592905"/>
                </a:lnTo>
                <a:lnTo>
                  <a:pt x="4684859" y="3599652"/>
                </a:lnTo>
                <a:lnTo>
                  <a:pt x="4675732" y="3612748"/>
                </a:lnTo>
                <a:lnTo>
                  <a:pt x="4671763" y="3619497"/>
                </a:lnTo>
                <a:lnTo>
                  <a:pt x="4668590" y="3626244"/>
                </a:lnTo>
                <a:lnTo>
                  <a:pt x="4667003" y="3629418"/>
                </a:lnTo>
                <a:lnTo>
                  <a:pt x="4666208" y="3632990"/>
                </a:lnTo>
                <a:lnTo>
                  <a:pt x="4665812" y="3636561"/>
                </a:lnTo>
                <a:lnTo>
                  <a:pt x="4665812" y="3639736"/>
                </a:lnTo>
                <a:lnTo>
                  <a:pt x="4665812" y="3643308"/>
                </a:lnTo>
                <a:lnTo>
                  <a:pt x="4666605" y="3646880"/>
                </a:lnTo>
                <a:lnTo>
                  <a:pt x="4668194" y="3650451"/>
                </a:lnTo>
                <a:lnTo>
                  <a:pt x="4670177" y="3654023"/>
                </a:lnTo>
                <a:lnTo>
                  <a:pt x="4672557" y="3657595"/>
                </a:lnTo>
                <a:lnTo>
                  <a:pt x="4676130" y="3661565"/>
                </a:lnTo>
                <a:lnTo>
                  <a:pt x="4680096" y="3665136"/>
                </a:lnTo>
                <a:lnTo>
                  <a:pt x="4685254" y="3669104"/>
                </a:lnTo>
                <a:lnTo>
                  <a:pt x="4682080" y="3671882"/>
                </a:lnTo>
                <a:lnTo>
                  <a:pt x="4678113" y="3673866"/>
                </a:lnTo>
                <a:lnTo>
                  <a:pt x="4670177" y="3678629"/>
                </a:lnTo>
                <a:lnTo>
                  <a:pt x="4661447" y="3682200"/>
                </a:lnTo>
                <a:lnTo>
                  <a:pt x="4653511" y="3686170"/>
                </a:lnTo>
                <a:lnTo>
                  <a:pt x="4654700" y="3690535"/>
                </a:lnTo>
                <a:lnTo>
                  <a:pt x="4656287" y="3695695"/>
                </a:lnTo>
                <a:lnTo>
                  <a:pt x="4659462" y="3705221"/>
                </a:lnTo>
                <a:lnTo>
                  <a:pt x="4668590" y="3725063"/>
                </a:lnTo>
                <a:lnTo>
                  <a:pt x="4671763" y="3734588"/>
                </a:lnTo>
                <a:lnTo>
                  <a:pt x="4673350" y="3739747"/>
                </a:lnTo>
                <a:lnTo>
                  <a:pt x="4673749" y="3743716"/>
                </a:lnTo>
                <a:lnTo>
                  <a:pt x="4674144" y="3748479"/>
                </a:lnTo>
                <a:lnTo>
                  <a:pt x="4673749" y="3752447"/>
                </a:lnTo>
                <a:lnTo>
                  <a:pt x="4672557" y="3756416"/>
                </a:lnTo>
                <a:lnTo>
                  <a:pt x="4670574" y="3759194"/>
                </a:lnTo>
                <a:lnTo>
                  <a:pt x="4667796" y="3758797"/>
                </a:lnTo>
                <a:lnTo>
                  <a:pt x="4665812" y="3757210"/>
                </a:lnTo>
                <a:lnTo>
                  <a:pt x="4664223" y="3756019"/>
                </a:lnTo>
                <a:lnTo>
                  <a:pt x="4663827" y="3753241"/>
                </a:lnTo>
                <a:lnTo>
                  <a:pt x="4663033" y="3747685"/>
                </a:lnTo>
                <a:lnTo>
                  <a:pt x="4662241" y="3742922"/>
                </a:lnTo>
                <a:lnTo>
                  <a:pt x="4660258" y="3743319"/>
                </a:lnTo>
                <a:lnTo>
                  <a:pt x="4658271" y="3743716"/>
                </a:lnTo>
                <a:lnTo>
                  <a:pt x="4657082" y="3745304"/>
                </a:lnTo>
                <a:lnTo>
                  <a:pt x="4656287" y="3746891"/>
                </a:lnTo>
                <a:lnTo>
                  <a:pt x="4655494" y="3750463"/>
                </a:lnTo>
                <a:lnTo>
                  <a:pt x="4654700" y="3753638"/>
                </a:lnTo>
                <a:lnTo>
                  <a:pt x="4645971" y="3751257"/>
                </a:lnTo>
                <a:lnTo>
                  <a:pt x="4638431" y="3749669"/>
                </a:lnTo>
                <a:lnTo>
                  <a:pt x="4632082" y="3749669"/>
                </a:lnTo>
                <a:lnTo>
                  <a:pt x="4628908" y="3749669"/>
                </a:lnTo>
                <a:lnTo>
                  <a:pt x="4626528" y="3750860"/>
                </a:lnTo>
                <a:lnTo>
                  <a:pt x="4624146" y="3751257"/>
                </a:lnTo>
                <a:lnTo>
                  <a:pt x="4622161" y="3752844"/>
                </a:lnTo>
                <a:lnTo>
                  <a:pt x="4620178" y="3753638"/>
                </a:lnTo>
                <a:lnTo>
                  <a:pt x="4618591" y="3756019"/>
                </a:lnTo>
                <a:lnTo>
                  <a:pt x="4615417" y="3759194"/>
                </a:lnTo>
                <a:lnTo>
                  <a:pt x="4613035" y="3764354"/>
                </a:lnTo>
                <a:lnTo>
                  <a:pt x="4611448" y="3769910"/>
                </a:lnTo>
                <a:lnTo>
                  <a:pt x="4611052" y="3776260"/>
                </a:lnTo>
                <a:lnTo>
                  <a:pt x="4611052" y="3783007"/>
                </a:lnTo>
                <a:lnTo>
                  <a:pt x="4611052" y="3790547"/>
                </a:lnTo>
                <a:lnTo>
                  <a:pt x="4611845" y="3798485"/>
                </a:lnTo>
                <a:lnTo>
                  <a:pt x="4613434" y="3807216"/>
                </a:lnTo>
                <a:lnTo>
                  <a:pt x="4617005" y="3825075"/>
                </a:lnTo>
                <a:lnTo>
                  <a:pt x="4622161" y="3843729"/>
                </a:lnTo>
                <a:lnTo>
                  <a:pt x="4628115" y="3862779"/>
                </a:lnTo>
                <a:lnTo>
                  <a:pt x="4634464" y="3881829"/>
                </a:lnTo>
                <a:lnTo>
                  <a:pt x="4640416" y="3899688"/>
                </a:lnTo>
                <a:lnTo>
                  <a:pt x="4651527" y="3931041"/>
                </a:lnTo>
                <a:lnTo>
                  <a:pt x="4655494" y="3942947"/>
                </a:lnTo>
                <a:lnTo>
                  <a:pt x="4658271" y="3952075"/>
                </a:lnTo>
                <a:lnTo>
                  <a:pt x="4656686" y="3954060"/>
                </a:lnTo>
                <a:lnTo>
                  <a:pt x="4655494" y="3955250"/>
                </a:lnTo>
                <a:lnTo>
                  <a:pt x="4654304" y="3955647"/>
                </a:lnTo>
                <a:lnTo>
                  <a:pt x="4651924" y="3954457"/>
                </a:lnTo>
                <a:lnTo>
                  <a:pt x="4647957" y="3953266"/>
                </a:lnTo>
                <a:lnTo>
                  <a:pt x="4645178" y="3952075"/>
                </a:lnTo>
                <a:lnTo>
                  <a:pt x="4642002" y="3952075"/>
                </a:lnTo>
                <a:lnTo>
                  <a:pt x="4642002" y="3967554"/>
                </a:lnTo>
                <a:lnTo>
                  <a:pt x="4642399" y="3983825"/>
                </a:lnTo>
                <a:lnTo>
                  <a:pt x="4644383" y="4014782"/>
                </a:lnTo>
                <a:lnTo>
                  <a:pt x="4649542" y="4076694"/>
                </a:lnTo>
                <a:lnTo>
                  <a:pt x="4651131" y="4108047"/>
                </a:lnTo>
                <a:lnTo>
                  <a:pt x="4651527" y="4123525"/>
                </a:lnTo>
                <a:lnTo>
                  <a:pt x="4651527" y="4139797"/>
                </a:lnTo>
                <a:lnTo>
                  <a:pt x="4651131" y="4156466"/>
                </a:lnTo>
                <a:lnTo>
                  <a:pt x="4649940" y="4172341"/>
                </a:lnTo>
                <a:lnTo>
                  <a:pt x="4648750" y="4189407"/>
                </a:lnTo>
                <a:lnTo>
                  <a:pt x="4646764" y="4206472"/>
                </a:lnTo>
                <a:lnTo>
                  <a:pt x="4647161" y="4207663"/>
                </a:lnTo>
                <a:lnTo>
                  <a:pt x="4647957" y="4208457"/>
                </a:lnTo>
                <a:lnTo>
                  <a:pt x="4649145" y="4208854"/>
                </a:lnTo>
                <a:lnTo>
                  <a:pt x="4649940" y="4209647"/>
                </a:lnTo>
                <a:lnTo>
                  <a:pt x="4652716" y="4209647"/>
                </a:lnTo>
                <a:lnTo>
                  <a:pt x="4655097" y="4208457"/>
                </a:lnTo>
                <a:lnTo>
                  <a:pt x="4657479" y="4206869"/>
                </a:lnTo>
                <a:lnTo>
                  <a:pt x="4659462" y="4204885"/>
                </a:lnTo>
                <a:lnTo>
                  <a:pt x="4661050" y="4202900"/>
                </a:lnTo>
                <a:lnTo>
                  <a:pt x="4662636" y="4200519"/>
                </a:lnTo>
                <a:lnTo>
                  <a:pt x="4661447" y="4204488"/>
                </a:lnTo>
                <a:lnTo>
                  <a:pt x="4659462" y="4209647"/>
                </a:lnTo>
                <a:lnTo>
                  <a:pt x="4652716" y="4221950"/>
                </a:lnTo>
                <a:lnTo>
                  <a:pt x="4644383" y="4236635"/>
                </a:lnTo>
                <a:lnTo>
                  <a:pt x="4640416" y="4245366"/>
                </a:lnTo>
                <a:lnTo>
                  <a:pt x="4637241" y="4253304"/>
                </a:lnTo>
                <a:lnTo>
                  <a:pt x="4634068" y="4261638"/>
                </a:lnTo>
                <a:lnTo>
                  <a:pt x="4632082" y="4270369"/>
                </a:lnTo>
                <a:lnTo>
                  <a:pt x="4631687" y="4274735"/>
                </a:lnTo>
                <a:lnTo>
                  <a:pt x="4631687" y="4278704"/>
                </a:lnTo>
                <a:lnTo>
                  <a:pt x="4632082" y="4282672"/>
                </a:lnTo>
                <a:lnTo>
                  <a:pt x="4632480" y="4286641"/>
                </a:lnTo>
                <a:lnTo>
                  <a:pt x="4633670" y="4291007"/>
                </a:lnTo>
                <a:lnTo>
                  <a:pt x="4634861" y="4294182"/>
                </a:lnTo>
                <a:lnTo>
                  <a:pt x="4637241" y="4297754"/>
                </a:lnTo>
                <a:lnTo>
                  <a:pt x="4639623" y="4301325"/>
                </a:lnTo>
                <a:lnTo>
                  <a:pt x="4643192" y="4304897"/>
                </a:lnTo>
                <a:lnTo>
                  <a:pt x="4646764" y="4308072"/>
                </a:lnTo>
                <a:lnTo>
                  <a:pt x="4651131" y="4310850"/>
                </a:lnTo>
                <a:lnTo>
                  <a:pt x="4656686" y="4314025"/>
                </a:lnTo>
                <a:lnTo>
                  <a:pt x="4652716" y="4312835"/>
                </a:lnTo>
                <a:lnTo>
                  <a:pt x="4649542" y="4311247"/>
                </a:lnTo>
                <a:lnTo>
                  <a:pt x="4644383" y="4308072"/>
                </a:lnTo>
                <a:lnTo>
                  <a:pt x="4642002" y="4306088"/>
                </a:lnTo>
                <a:lnTo>
                  <a:pt x="4639623" y="4304500"/>
                </a:lnTo>
                <a:lnTo>
                  <a:pt x="4636051" y="4303310"/>
                </a:lnTo>
                <a:lnTo>
                  <a:pt x="4632082" y="4302516"/>
                </a:lnTo>
                <a:lnTo>
                  <a:pt x="4633670" y="4306088"/>
                </a:lnTo>
                <a:lnTo>
                  <a:pt x="4634861" y="4308866"/>
                </a:lnTo>
                <a:lnTo>
                  <a:pt x="4637637" y="4311247"/>
                </a:lnTo>
                <a:lnTo>
                  <a:pt x="4640019" y="4314025"/>
                </a:lnTo>
                <a:lnTo>
                  <a:pt x="4643192" y="4316010"/>
                </a:lnTo>
                <a:lnTo>
                  <a:pt x="4646764" y="4317994"/>
                </a:lnTo>
                <a:lnTo>
                  <a:pt x="4653114" y="4321963"/>
                </a:lnTo>
                <a:lnTo>
                  <a:pt x="4660258" y="4325535"/>
                </a:lnTo>
                <a:lnTo>
                  <a:pt x="4663033" y="4327519"/>
                </a:lnTo>
                <a:lnTo>
                  <a:pt x="4666208" y="4329504"/>
                </a:lnTo>
                <a:lnTo>
                  <a:pt x="4668590" y="4331885"/>
                </a:lnTo>
                <a:lnTo>
                  <a:pt x="4670574" y="4335060"/>
                </a:lnTo>
                <a:lnTo>
                  <a:pt x="4672160" y="4337838"/>
                </a:lnTo>
                <a:lnTo>
                  <a:pt x="4673350" y="4342204"/>
                </a:lnTo>
                <a:lnTo>
                  <a:pt x="4667003" y="4342600"/>
                </a:lnTo>
                <a:lnTo>
                  <a:pt x="4662636" y="4342204"/>
                </a:lnTo>
                <a:lnTo>
                  <a:pt x="4658271" y="4341410"/>
                </a:lnTo>
                <a:lnTo>
                  <a:pt x="4654700" y="4340616"/>
                </a:lnTo>
                <a:lnTo>
                  <a:pt x="4647957" y="4338632"/>
                </a:lnTo>
                <a:lnTo>
                  <a:pt x="4644383" y="4337044"/>
                </a:lnTo>
                <a:lnTo>
                  <a:pt x="4641209" y="4336647"/>
                </a:lnTo>
                <a:lnTo>
                  <a:pt x="4638431" y="4340219"/>
                </a:lnTo>
                <a:lnTo>
                  <a:pt x="4636051" y="4344188"/>
                </a:lnTo>
                <a:lnTo>
                  <a:pt x="4634464" y="4347760"/>
                </a:lnTo>
                <a:lnTo>
                  <a:pt x="4632877" y="4350935"/>
                </a:lnTo>
                <a:lnTo>
                  <a:pt x="4632480" y="4354507"/>
                </a:lnTo>
                <a:lnTo>
                  <a:pt x="4631687" y="4358079"/>
                </a:lnTo>
                <a:lnTo>
                  <a:pt x="4631687" y="4365222"/>
                </a:lnTo>
                <a:lnTo>
                  <a:pt x="4632082" y="4371969"/>
                </a:lnTo>
                <a:lnTo>
                  <a:pt x="4633670" y="4378716"/>
                </a:lnTo>
                <a:lnTo>
                  <a:pt x="4635653" y="4385066"/>
                </a:lnTo>
                <a:lnTo>
                  <a:pt x="4637637" y="4391416"/>
                </a:lnTo>
                <a:lnTo>
                  <a:pt x="4641606" y="4402925"/>
                </a:lnTo>
                <a:lnTo>
                  <a:pt x="4643192" y="4408482"/>
                </a:lnTo>
                <a:lnTo>
                  <a:pt x="4643590" y="4413641"/>
                </a:lnTo>
                <a:lnTo>
                  <a:pt x="4643590" y="4418800"/>
                </a:lnTo>
                <a:lnTo>
                  <a:pt x="4643192" y="4421182"/>
                </a:lnTo>
                <a:lnTo>
                  <a:pt x="4642002" y="4423960"/>
                </a:lnTo>
                <a:lnTo>
                  <a:pt x="4640416" y="4425944"/>
                </a:lnTo>
                <a:lnTo>
                  <a:pt x="4639224" y="4428325"/>
                </a:lnTo>
                <a:lnTo>
                  <a:pt x="4637241" y="4430310"/>
                </a:lnTo>
                <a:lnTo>
                  <a:pt x="4634464" y="4432294"/>
                </a:lnTo>
                <a:lnTo>
                  <a:pt x="4636051" y="4436263"/>
                </a:lnTo>
                <a:lnTo>
                  <a:pt x="4638431" y="4439438"/>
                </a:lnTo>
                <a:lnTo>
                  <a:pt x="4644383" y="4445391"/>
                </a:lnTo>
                <a:lnTo>
                  <a:pt x="4647161" y="4448566"/>
                </a:lnTo>
                <a:lnTo>
                  <a:pt x="4649145" y="4452138"/>
                </a:lnTo>
                <a:lnTo>
                  <a:pt x="4650733" y="4456107"/>
                </a:lnTo>
                <a:lnTo>
                  <a:pt x="4651131" y="4458091"/>
                </a:lnTo>
                <a:lnTo>
                  <a:pt x="4651131" y="4460472"/>
                </a:lnTo>
                <a:lnTo>
                  <a:pt x="4656287" y="4462060"/>
                </a:lnTo>
                <a:lnTo>
                  <a:pt x="4660653" y="4462457"/>
                </a:lnTo>
                <a:lnTo>
                  <a:pt x="4663827" y="4462060"/>
                </a:lnTo>
                <a:lnTo>
                  <a:pt x="4666605" y="4461663"/>
                </a:lnTo>
                <a:lnTo>
                  <a:pt x="4668590" y="4460472"/>
                </a:lnTo>
                <a:lnTo>
                  <a:pt x="4670574" y="4459679"/>
                </a:lnTo>
                <a:lnTo>
                  <a:pt x="4673350" y="4456504"/>
                </a:lnTo>
                <a:lnTo>
                  <a:pt x="4675333" y="4452932"/>
                </a:lnTo>
                <a:lnTo>
                  <a:pt x="4676525" y="4451344"/>
                </a:lnTo>
                <a:lnTo>
                  <a:pt x="4678510" y="4450550"/>
                </a:lnTo>
                <a:lnTo>
                  <a:pt x="4680892" y="4449360"/>
                </a:lnTo>
                <a:lnTo>
                  <a:pt x="4683270" y="4448963"/>
                </a:lnTo>
                <a:lnTo>
                  <a:pt x="4686842" y="4448566"/>
                </a:lnTo>
                <a:lnTo>
                  <a:pt x="4690810" y="4448963"/>
                </a:lnTo>
                <a:lnTo>
                  <a:pt x="4688828" y="4451344"/>
                </a:lnTo>
                <a:lnTo>
                  <a:pt x="4686842" y="4454519"/>
                </a:lnTo>
                <a:lnTo>
                  <a:pt x="4684859" y="4457297"/>
                </a:lnTo>
                <a:lnTo>
                  <a:pt x="4683668" y="4460869"/>
                </a:lnTo>
                <a:lnTo>
                  <a:pt x="4682875" y="4464441"/>
                </a:lnTo>
                <a:lnTo>
                  <a:pt x="4682080" y="4468410"/>
                </a:lnTo>
                <a:lnTo>
                  <a:pt x="4682875" y="4472379"/>
                </a:lnTo>
                <a:lnTo>
                  <a:pt x="4683270" y="4477538"/>
                </a:lnTo>
                <a:lnTo>
                  <a:pt x="4680892" y="4475950"/>
                </a:lnTo>
                <a:lnTo>
                  <a:pt x="4677320" y="4474363"/>
                </a:lnTo>
                <a:lnTo>
                  <a:pt x="4669779" y="4473172"/>
                </a:lnTo>
                <a:lnTo>
                  <a:pt x="4666208" y="4471982"/>
                </a:lnTo>
                <a:lnTo>
                  <a:pt x="4663033" y="4470394"/>
                </a:lnTo>
                <a:lnTo>
                  <a:pt x="4660653" y="4469204"/>
                </a:lnTo>
                <a:lnTo>
                  <a:pt x="4659462" y="4467616"/>
                </a:lnTo>
                <a:lnTo>
                  <a:pt x="4659067" y="4466029"/>
                </a:lnTo>
                <a:lnTo>
                  <a:pt x="4656686" y="4466425"/>
                </a:lnTo>
                <a:lnTo>
                  <a:pt x="4654700" y="4467616"/>
                </a:lnTo>
                <a:lnTo>
                  <a:pt x="4653511" y="4468410"/>
                </a:lnTo>
                <a:lnTo>
                  <a:pt x="4653511" y="4469600"/>
                </a:lnTo>
                <a:lnTo>
                  <a:pt x="4653511" y="4470394"/>
                </a:lnTo>
                <a:lnTo>
                  <a:pt x="4654304" y="4471982"/>
                </a:lnTo>
                <a:lnTo>
                  <a:pt x="4655494" y="4474363"/>
                </a:lnTo>
                <a:lnTo>
                  <a:pt x="4656287" y="4475950"/>
                </a:lnTo>
                <a:lnTo>
                  <a:pt x="4656287" y="4477538"/>
                </a:lnTo>
                <a:lnTo>
                  <a:pt x="4656287" y="4479125"/>
                </a:lnTo>
                <a:lnTo>
                  <a:pt x="4655097" y="4479919"/>
                </a:lnTo>
                <a:lnTo>
                  <a:pt x="4653511" y="4481110"/>
                </a:lnTo>
                <a:lnTo>
                  <a:pt x="4651527" y="4481904"/>
                </a:lnTo>
                <a:lnTo>
                  <a:pt x="4647957" y="4483094"/>
                </a:lnTo>
                <a:lnTo>
                  <a:pt x="4643590" y="4483491"/>
                </a:lnTo>
                <a:lnTo>
                  <a:pt x="4647558" y="4486666"/>
                </a:lnTo>
                <a:lnTo>
                  <a:pt x="4651131" y="4490635"/>
                </a:lnTo>
                <a:lnTo>
                  <a:pt x="4657479" y="4498572"/>
                </a:lnTo>
                <a:lnTo>
                  <a:pt x="4661050" y="4502541"/>
                </a:lnTo>
                <a:lnTo>
                  <a:pt x="4665017" y="4506113"/>
                </a:lnTo>
                <a:lnTo>
                  <a:pt x="4669779" y="4509288"/>
                </a:lnTo>
                <a:lnTo>
                  <a:pt x="4672557" y="4510082"/>
                </a:lnTo>
                <a:lnTo>
                  <a:pt x="4675732" y="4511272"/>
                </a:lnTo>
                <a:lnTo>
                  <a:pt x="4675333" y="4512860"/>
                </a:lnTo>
                <a:lnTo>
                  <a:pt x="4674144" y="4513654"/>
                </a:lnTo>
                <a:lnTo>
                  <a:pt x="4673350" y="4514844"/>
                </a:lnTo>
                <a:lnTo>
                  <a:pt x="4671763" y="4515241"/>
                </a:lnTo>
                <a:lnTo>
                  <a:pt x="4668194" y="4516035"/>
                </a:lnTo>
                <a:lnTo>
                  <a:pt x="4663827" y="4516829"/>
                </a:lnTo>
                <a:lnTo>
                  <a:pt x="4653511" y="4517225"/>
                </a:lnTo>
                <a:lnTo>
                  <a:pt x="4643987" y="4517225"/>
                </a:lnTo>
                <a:lnTo>
                  <a:pt x="4641606" y="4530322"/>
                </a:lnTo>
                <a:lnTo>
                  <a:pt x="4639623" y="4542625"/>
                </a:lnTo>
                <a:lnTo>
                  <a:pt x="4638431" y="4554929"/>
                </a:lnTo>
                <a:lnTo>
                  <a:pt x="4638431" y="4566835"/>
                </a:lnTo>
                <a:lnTo>
                  <a:pt x="4639224" y="4578741"/>
                </a:lnTo>
                <a:lnTo>
                  <a:pt x="4640416" y="4590647"/>
                </a:lnTo>
                <a:lnTo>
                  <a:pt x="4642002" y="4602157"/>
                </a:lnTo>
                <a:lnTo>
                  <a:pt x="4643987" y="4613666"/>
                </a:lnTo>
                <a:lnTo>
                  <a:pt x="4647161" y="4625175"/>
                </a:lnTo>
                <a:lnTo>
                  <a:pt x="4649940" y="4636685"/>
                </a:lnTo>
                <a:lnTo>
                  <a:pt x="4656686" y="4660100"/>
                </a:lnTo>
                <a:lnTo>
                  <a:pt x="4664223" y="4683913"/>
                </a:lnTo>
                <a:lnTo>
                  <a:pt x="4671763" y="4708916"/>
                </a:lnTo>
                <a:lnTo>
                  <a:pt x="4667796" y="4710900"/>
                </a:lnTo>
                <a:lnTo>
                  <a:pt x="4663827" y="4712885"/>
                </a:lnTo>
                <a:lnTo>
                  <a:pt x="4659462" y="4714869"/>
                </a:lnTo>
                <a:lnTo>
                  <a:pt x="4656287" y="4717647"/>
                </a:lnTo>
                <a:lnTo>
                  <a:pt x="4649940" y="4722807"/>
                </a:lnTo>
                <a:lnTo>
                  <a:pt x="4644383" y="4729157"/>
                </a:lnTo>
                <a:lnTo>
                  <a:pt x="4639623" y="4735904"/>
                </a:lnTo>
                <a:lnTo>
                  <a:pt x="4636051" y="4743444"/>
                </a:lnTo>
                <a:lnTo>
                  <a:pt x="4632480" y="4750985"/>
                </a:lnTo>
                <a:lnTo>
                  <a:pt x="4630495" y="4759716"/>
                </a:lnTo>
                <a:lnTo>
                  <a:pt x="4628511" y="4768050"/>
                </a:lnTo>
                <a:lnTo>
                  <a:pt x="4627320" y="4776782"/>
                </a:lnTo>
                <a:lnTo>
                  <a:pt x="4627320" y="4785910"/>
                </a:lnTo>
                <a:lnTo>
                  <a:pt x="4627320" y="4794641"/>
                </a:lnTo>
                <a:lnTo>
                  <a:pt x="4628511" y="4803372"/>
                </a:lnTo>
                <a:lnTo>
                  <a:pt x="4629701" y="4811707"/>
                </a:lnTo>
                <a:lnTo>
                  <a:pt x="4631687" y="4820438"/>
                </a:lnTo>
                <a:lnTo>
                  <a:pt x="4634068" y="4828375"/>
                </a:lnTo>
                <a:lnTo>
                  <a:pt x="4628511" y="4825994"/>
                </a:lnTo>
                <a:lnTo>
                  <a:pt x="4626131" y="4825200"/>
                </a:lnTo>
                <a:lnTo>
                  <a:pt x="4624146" y="4824804"/>
                </a:lnTo>
                <a:lnTo>
                  <a:pt x="4622161" y="4825200"/>
                </a:lnTo>
                <a:lnTo>
                  <a:pt x="4620577" y="4825200"/>
                </a:lnTo>
                <a:lnTo>
                  <a:pt x="4618989" y="4826391"/>
                </a:lnTo>
                <a:lnTo>
                  <a:pt x="4617401" y="4827185"/>
                </a:lnTo>
                <a:lnTo>
                  <a:pt x="4615417" y="4829963"/>
                </a:lnTo>
                <a:lnTo>
                  <a:pt x="4613434" y="4833535"/>
                </a:lnTo>
                <a:lnTo>
                  <a:pt x="4611845" y="4837504"/>
                </a:lnTo>
                <a:lnTo>
                  <a:pt x="4611052" y="4841869"/>
                </a:lnTo>
                <a:lnTo>
                  <a:pt x="4608272" y="4851394"/>
                </a:lnTo>
                <a:lnTo>
                  <a:pt x="4607481" y="4856554"/>
                </a:lnTo>
                <a:lnTo>
                  <a:pt x="4605893" y="4860919"/>
                </a:lnTo>
                <a:lnTo>
                  <a:pt x="4603909" y="4864888"/>
                </a:lnTo>
                <a:lnTo>
                  <a:pt x="4601528" y="4868460"/>
                </a:lnTo>
                <a:lnTo>
                  <a:pt x="4598354" y="4871635"/>
                </a:lnTo>
                <a:lnTo>
                  <a:pt x="4596766" y="4872429"/>
                </a:lnTo>
                <a:lnTo>
                  <a:pt x="4594782" y="4873619"/>
                </a:lnTo>
                <a:lnTo>
                  <a:pt x="4595576" y="4875207"/>
                </a:lnTo>
                <a:lnTo>
                  <a:pt x="4596766" y="4876397"/>
                </a:lnTo>
                <a:lnTo>
                  <a:pt x="4599545" y="4878382"/>
                </a:lnTo>
                <a:lnTo>
                  <a:pt x="4600735" y="4879969"/>
                </a:lnTo>
                <a:lnTo>
                  <a:pt x="4601925" y="4881557"/>
                </a:lnTo>
                <a:lnTo>
                  <a:pt x="4603115" y="4883144"/>
                </a:lnTo>
                <a:lnTo>
                  <a:pt x="4603115" y="4885129"/>
                </a:lnTo>
                <a:lnTo>
                  <a:pt x="4608272" y="4885922"/>
                </a:lnTo>
                <a:lnTo>
                  <a:pt x="4612638" y="4886716"/>
                </a:lnTo>
                <a:lnTo>
                  <a:pt x="4615815" y="4886716"/>
                </a:lnTo>
                <a:lnTo>
                  <a:pt x="4618591" y="4885525"/>
                </a:lnTo>
                <a:lnTo>
                  <a:pt x="4620971" y="4885129"/>
                </a:lnTo>
                <a:lnTo>
                  <a:pt x="4622560" y="4883541"/>
                </a:lnTo>
                <a:lnTo>
                  <a:pt x="4624939" y="4880763"/>
                </a:lnTo>
                <a:lnTo>
                  <a:pt x="4627320" y="4877191"/>
                </a:lnTo>
                <a:lnTo>
                  <a:pt x="4628511" y="4875604"/>
                </a:lnTo>
                <a:lnTo>
                  <a:pt x="4630495" y="4874413"/>
                </a:lnTo>
                <a:lnTo>
                  <a:pt x="4632480" y="4873619"/>
                </a:lnTo>
                <a:lnTo>
                  <a:pt x="4634861" y="4873222"/>
                </a:lnTo>
                <a:lnTo>
                  <a:pt x="4638431" y="4873222"/>
                </a:lnTo>
                <a:lnTo>
                  <a:pt x="4643192" y="4873222"/>
                </a:lnTo>
                <a:lnTo>
                  <a:pt x="4638431" y="4880763"/>
                </a:lnTo>
                <a:lnTo>
                  <a:pt x="4633670" y="4887510"/>
                </a:lnTo>
                <a:lnTo>
                  <a:pt x="4627320" y="4894257"/>
                </a:lnTo>
                <a:lnTo>
                  <a:pt x="4620971" y="4899813"/>
                </a:lnTo>
                <a:lnTo>
                  <a:pt x="4613434" y="4904972"/>
                </a:lnTo>
                <a:lnTo>
                  <a:pt x="4605497" y="4910132"/>
                </a:lnTo>
                <a:lnTo>
                  <a:pt x="4596766" y="4914894"/>
                </a:lnTo>
                <a:lnTo>
                  <a:pt x="4588036" y="4918863"/>
                </a:lnTo>
                <a:lnTo>
                  <a:pt x="4592402" y="4915688"/>
                </a:lnTo>
                <a:lnTo>
                  <a:pt x="4595576" y="4913307"/>
                </a:lnTo>
                <a:lnTo>
                  <a:pt x="4597561" y="4911322"/>
                </a:lnTo>
                <a:lnTo>
                  <a:pt x="4598354" y="4909338"/>
                </a:lnTo>
                <a:lnTo>
                  <a:pt x="4598752" y="4907750"/>
                </a:lnTo>
                <a:lnTo>
                  <a:pt x="4598354" y="4906163"/>
                </a:lnTo>
                <a:lnTo>
                  <a:pt x="4597561" y="4904575"/>
                </a:lnTo>
                <a:lnTo>
                  <a:pt x="4595972" y="4902988"/>
                </a:lnTo>
                <a:lnTo>
                  <a:pt x="4592402" y="4899813"/>
                </a:lnTo>
                <a:lnTo>
                  <a:pt x="4590418" y="4897829"/>
                </a:lnTo>
                <a:lnTo>
                  <a:pt x="4588830" y="4895050"/>
                </a:lnTo>
                <a:lnTo>
                  <a:pt x="4587244" y="4892272"/>
                </a:lnTo>
                <a:lnTo>
                  <a:pt x="4586449" y="4888700"/>
                </a:lnTo>
                <a:lnTo>
                  <a:pt x="4586449" y="4883938"/>
                </a:lnTo>
                <a:lnTo>
                  <a:pt x="4586846" y="4879572"/>
                </a:lnTo>
                <a:lnTo>
                  <a:pt x="4583275" y="4881954"/>
                </a:lnTo>
                <a:lnTo>
                  <a:pt x="4580892" y="4885129"/>
                </a:lnTo>
                <a:lnTo>
                  <a:pt x="4578910" y="4888700"/>
                </a:lnTo>
                <a:lnTo>
                  <a:pt x="4577719" y="4892669"/>
                </a:lnTo>
                <a:lnTo>
                  <a:pt x="4577719" y="4896638"/>
                </a:lnTo>
                <a:lnTo>
                  <a:pt x="4577719" y="4900607"/>
                </a:lnTo>
                <a:lnTo>
                  <a:pt x="4578513" y="4904575"/>
                </a:lnTo>
                <a:lnTo>
                  <a:pt x="4579306" y="4909338"/>
                </a:lnTo>
                <a:lnTo>
                  <a:pt x="4581687" y="4918069"/>
                </a:lnTo>
                <a:lnTo>
                  <a:pt x="4584862" y="4926800"/>
                </a:lnTo>
                <a:lnTo>
                  <a:pt x="4586846" y="4934341"/>
                </a:lnTo>
                <a:lnTo>
                  <a:pt x="4588036" y="4938310"/>
                </a:lnTo>
                <a:lnTo>
                  <a:pt x="4588036" y="4941485"/>
                </a:lnTo>
                <a:lnTo>
                  <a:pt x="4592005" y="4941882"/>
                </a:lnTo>
                <a:lnTo>
                  <a:pt x="4594782" y="4941485"/>
                </a:lnTo>
                <a:lnTo>
                  <a:pt x="4597956" y="4940691"/>
                </a:lnTo>
                <a:lnTo>
                  <a:pt x="4600337" y="4940294"/>
                </a:lnTo>
                <a:lnTo>
                  <a:pt x="4602323" y="4939104"/>
                </a:lnTo>
                <a:lnTo>
                  <a:pt x="4603909" y="4937913"/>
                </a:lnTo>
                <a:lnTo>
                  <a:pt x="4605497" y="4936325"/>
                </a:lnTo>
                <a:lnTo>
                  <a:pt x="4606290" y="4934738"/>
                </a:lnTo>
                <a:lnTo>
                  <a:pt x="4608272" y="4931166"/>
                </a:lnTo>
                <a:lnTo>
                  <a:pt x="4609465" y="4927197"/>
                </a:lnTo>
                <a:lnTo>
                  <a:pt x="4609861" y="4925610"/>
                </a:lnTo>
                <a:lnTo>
                  <a:pt x="4609465" y="4930372"/>
                </a:lnTo>
                <a:lnTo>
                  <a:pt x="4609465" y="4938310"/>
                </a:lnTo>
                <a:lnTo>
                  <a:pt x="4609861" y="4946644"/>
                </a:lnTo>
                <a:lnTo>
                  <a:pt x="4611845" y="4966091"/>
                </a:lnTo>
                <a:lnTo>
                  <a:pt x="4613434" y="4986332"/>
                </a:lnTo>
                <a:lnTo>
                  <a:pt x="4613829" y="4996650"/>
                </a:lnTo>
                <a:lnTo>
                  <a:pt x="4613434" y="5006572"/>
                </a:lnTo>
                <a:lnTo>
                  <a:pt x="4612638" y="5016097"/>
                </a:lnTo>
                <a:lnTo>
                  <a:pt x="4611052" y="5025225"/>
                </a:lnTo>
                <a:lnTo>
                  <a:pt x="4609465" y="5029194"/>
                </a:lnTo>
                <a:lnTo>
                  <a:pt x="4607879" y="5032766"/>
                </a:lnTo>
                <a:lnTo>
                  <a:pt x="4605893" y="5036338"/>
                </a:lnTo>
                <a:lnTo>
                  <a:pt x="4603512" y="5039513"/>
                </a:lnTo>
                <a:lnTo>
                  <a:pt x="4600735" y="5042291"/>
                </a:lnTo>
                <a:lnTo>
                  <a:pt x="4597561" y="5044672"/>
                </a:lnTo>
                <a:lnTo>
                  <a:pt x="4593989" y="5047054"/>
                </a:lnTo>
                <a:lnTo>
                  <a:pt x="4590418" y="5048641"/>
                </a:lnTo>
                <a:lnTo>
                  <a:pt x="4593989" y="5052213"/>
                </a:lnTo>
                <a:lnTo>
                  <a:pt x="4597561" y="5055388"/>
                </a:lnTo>
                <a:lnTo>
                  <a:pt x="4600337" y="5056579"/>
                </a:lnTo>
                <a:lnTo>
                  <a:pt x="4603512" y="5057372"/>
                </a:lnTo>
                <a:lnTo>
                  <a:pt x="4605893" y="5057372"/>
                </a:lnTo>
                <a:lnTo>
                  <a:pt x="4609068" y="5057372"/>
                </a:lnTo>
                <a:lnTo>
                  <a:pt x="4614622" y="5055388"/>
                </a:lnTo>
                <a:lnTo>
                  <a:pt x="4620577" y="5053800"/>
                </a:lnTo>
                <a:lnTo>
                  <a:pt x="4624146" y="5053404"/>
                </a:lnTo>
                <a:lnTo>
                  <a:pt x="4627320" y="5052610"/>
                </a:lnTo>
                <a:lnTo>
                  <a:pt x="4631687" y="5053404"/>
                </a:lnTo>
                <a:lnTo>
                  <a:pt x="4636051" y="5054594"/>
                </a:lnTo>
                <a:lnTo>
                  <a:pt x="4641209" y="5056579"/>
                </a:lnTo>
                <a:lnTo>
                  <a:pt x="4646764" y="5059754"/>
                </a:lnTo>
                <a:lnTo>
                  <a:pt x="4642399" y="5045069"/>
                </a:lnTo>
                <a:lnTo>
                  <a:pt x="4639623" y="5029591"/>
                </a:lnTo>
                <a:lnTo>
                  <a:pt x="4638034" y="5022050"/>
                </a:lnTo>
                <a:lnTo>
                  <a:pt x="4637241" y="5013716"/>
                </a:lnTo>
                <a:lnTo>
                  <a:pt x="4637241" y="5005382"/>
                </a:lnTo>
                <a:lnTo>
                  <a:pt x="4637241" y="4997444"/>
                </a:lnTo>
                <a:lnTo>
                  <a:pt x="4638034" y="4989507"/>
                </a:lnTo>
                <a:lnTo>
                  <a:pt x="4640019" y="4981569"/>
                </a:lnTo>
                <a:lnTo>
                  <a:pt x="4643192" y="4974029"/>
                </a:lnTo>
                <a:lnTo>
                  <a:pt x="4647161" y="4966488"/>
                </a:lnTo>
                <a:lnTo>
                  <a:pt x="4649542" y="4962916"/>
                </a:lnTo>
                <a:lnTo>
                  <a:pt x="4651924" y="4959344"/>
                </a:lnTo>
                <a:lnTo>
                  <a:pt x="4655097" y="4955772"/>
                </a:lnTo>
                <a:lnTo>
                  <a:pt x="4658669" y="4952994"/>
                </a:lnTo>
                <a:lnTo>
                  <a:pt x="4662636" y="4949819"/>
                </a:lnTo>
                <a:lnTo>
                  <a:pt x="4666605" y="4946247"/>
                </a:lnTo>
                <a:lnTo>
                  <a:pt x="4671367" y="4943866"/>
                </a:lnTo>
                <a:lnTo>
                  <a:pt x="4676130" y="4940691"/>
                </a:lnTo>
                <a:lnTo>
                  <a:pt x="4675333" y="4945454"/>
                </a:lnTo>
                <a:lnTo>
                  <a:pt x="4674541" y="4949819"/>
                </a:lnTo>
                <a:lnTo>
                  <a:pt x="4674541" y="4953391"/>
                </a:lnTo>
                <a:lnTo>
                  <a:pt x="4675333" y="4957360"/>
                </a:lnTo>
                <a:lnTo>
                  <a:pt x="4676130" y="4960535"/>
                </a:lnTo>
                <a:lnTo>
                  <a:pt x="4677715" y="4963313"/>
                </a:lnTo>
                <a:lnTo>
                  <a:pt x="4679304" y="4966091"/>
                </a:lnTo>
                <a:lnTo>
                  <a:pt x="4681684" y="4968472"/>
                </a:lnTo>
                <a:lnTo>
                  <a:pt x="4683668" y="4970457"/>
                </a:lnTo>
                <a:lnTo>
                  <a:pt x="4686842" y="4972441"/>
                </a:lnTo>
                <a:lnTo>
                  <a:pt x="4689620" y="4974425"/>
                </a:lnTo>
                <a:lnTo>
                  <a:pt x="4693193" y="4976013"/>
                </a:lnTo>
                <a:lnTo>
                  <a:pt x="4700731" y="4978394"/>
                </a:lnTo>
                <a:lnTo>
                  <a:pt x="4708667" y="4979982"/>
                </a:lnTo>
                <a:lnTo>
                  <a:pt x="4709460" y="4989904"/>
                </a:lnTo>
                <a:lnTo>
                  <a:pt x="4709857" y="5000222"/>
                </a:lnTo>
                <a:lnTo>
                  <a:pt x="4710255" y="5010144"/>
                </a:lnTo>
                <a:lnTo>
                  <a:pt x="4709857" y="5019669"/>
                </a:lnTo>
                <a:lnTo>
                  <a:pt x="4709460" y="5024035"/>
                </a:lnTo>
                <a:lnTo>
                  <a:pt x="4708667" y="5028797"/>
                </a:lnTo>
                <a:lnTo>
                  <a:pt x="4707476" y="5032766"/>
                </a:lnTo>
                <a:lnTo>
                  <a:pt x="4705891" y="5036735"/>
                </a:lnTo>
                <a:lnTo>
                  <a:pt x="4703905" y="5040307"/>
                </a:lnTo>
                <a:lnTo>
                  <a:pt x="4701129" y="5043085"/>
                </a:lnTo>
                <a:lnTo>
                  <a:pt x="4698349" y="5045863"/>
                </a:lnTo>
                <a:lnTo>
                  <a:pt x="4694383" y="5048244"/>
                </a:lnTo>
                <a:lnTo>
                  <a:pt x="4699938" y="5057372"/>
                </a:lnTo>
                <a:lnTo>
                  <a:pt x="4704698" y="5065707"/>
                </a:lnTo>
                <a:lnTo>
                  <a:pt x="4707873" y="5070469"/>
                </a:lnTo>
                <a:lnTo>
                  <a:pt x="4711445" y="5074438"/>
                </a:lnTo>
                <a:lnTo>
                  <a:pt x="4715015" y="5078407"/>
                </a:lnTo>
                <a:lnTo>
                  <a:pt x="4718983" y="5081979"/>
                </a:lnTo>
                <a:lnTo>
                  <a:pt x="4717395" y="5087535"/>
                </a:lnTo>
                <a:lnTo>
                  <a:pt x="4716208" y="5092694"/>
                </a:lnTo>
                <a:lnTo>
                  <a:pt x="4715015" y="5103807"/>
                </a:lnTo>
                <a:lnTo>
                  <a:pt x="4714222" y="5114919"/>
                </a:lnTo>
                <a:lnTo>
                  <a:pt x="4715015" y="5126032"/>
                </a:lnTo>
                <a:lnTo>
                  <a:pt x="4715809" y="5137541"/>
                </a:lnTo>
                <a:lnTo>
                  <a:pt x="4717001" y="5148654"/>
                </a:lnTo>
                <a:lnTo>
                  <a:pt x="4718983" y="5170085"/>
                </a:lnTo>
                <a:lnTo>
                  <a:pt x="4719382" y="5180800"/>
                </a:lnTo>
                <a:lnTo>
                  <a:pt x="4719382" y="5191119"/>
                </a:lnTo>
                <a:lnTo>
                  <a:pt x="4718191" y="5201438"/>
                </a:lnTo>
                <a:lnTo>
                  <a:pt x="4717395" y="5206200"/>
                </a:lnTo>
                <a:lnTo>
                  <a:pt x="4715809" y="5210963"/>
                </a:lnTo>
                <a:lnTo>
                  <a:pt x="4714222" y="5215725"/>
                </a:lnTo>
                <a:lnTo>
                  <a:pt x="4712239" y="5220488"/>
                </a:lnTo>
                <a:lnTo>
                  <a:pt x="4709857" y="5224854"/>
                </a:lnTo>
                <a:lnTo>
                  <a:pt x="4706684" y="5229219"/>
                </a:lnTo>
                <a:lnTo>
                  <a:pt x="4703112" y="5233585"/>
                </a:lnTo>
                <a:lnTo>
                  <a:pt x="4699938" y="5237950"/>
                </a:lnTo>
                <a:lnTo>
                  <a:pt x="4695176" y="5241919"/>
                </a:lnTo>
                <a:lnTo>
                  <a:pt x="4690414" y="5245888"/>
                </a:lnTo>
                <a:lnTo>
                  <a:pt x="4689620" y="5242316"/>
                </a:lnTo>
                <a:lnTo>
                  <a:pt x="4690414" y="5239935"/>
                </a:lnTo>
                <a:lnTo>
                  <a:pt x="4690810" y="5237950"/>
                </a:lnTo>
                <a:lnTo>
                  <a:pt x="4692396" y="5235966"/>
                </a:lnTo>
                <a:lnTo>
                  <a:pt x="4693588" y="5233982"/>
                </a:lnTo>
                <a:lnTo>
                  <a:pt x="4695573" y="5232394"/>
                </a:lnTo>
                <a:lnTo>
                  <a:pt x="4699938" y="5230013"/>
                </a:lnTo>
                <a:lnTo>
                  <a:pt x="4702714" y="5227235"/>
                </a:lnTo>
                <a:lnTo>
                  <a:pt x="4703905" y="5226441"/>
                </a:lnTo>
                <a:lnTo>
                  <a:pt x="4704302" y="5224854"/>
                </a:lnTo>
                <a:lnTo>
                  <a:pt x="4703905" y="5223266"/>
                </a:lnTo>
                <a:lnTo>
                  <a:pt x="4702714" y="5221679"/>
                </a:lnTo>
                <a:lnTo>
                  <a:pt x="4700731" y="5219694"/>
                </a:lnTo>
                <a:lnTo>
                  <a:pt x="4697952" y="5217313"/>
                </a:lnTo>
                <a:lnTo>
                  <a:pt x="4694383" y="5219694"/>
                </a:lnTo>
                <a:lnTo>
                  <a:pt x="4691206" y="5222472"/>
                </a:lnTo>
                <a:lnTo>
                  <a:pt x="4689223" y="5224854"/>
                </a:lnTo>
                <a:lnTo>
                  <a:pt x="4687240" y="5227235"/>
                </a:lnTo>
                <a:lnTo>
                  <a:pt x="4686049" y="5230013"/>
                </a:lnTo>
                <a:lnTo>
                  <a:pt x="4685651" y="5232394"/>
                </a:lnTo>
                <a:lnTo>
                  <a:pt x="4685254" y="5234775"/>
                </a:lnTo>
                <a:lnTo>
                  <a:pt x="4685254" y="5237554"/>
                </a:lnTo>
                <a:lnTo>
                  <a:pt x="4685651" y="5243110"/>
                </a:lnTo>
                <a:lnTo>
                  <a:pt x="4687240" y="5249063"/>
                </a:lnTo>
                <a:lnTo>
                  <a:pt x="4688828" y="5255413"/>
                </a:lnTo>
                <a:lnTo>
                  <a:pt x="4690414" y="5262557"/>
                </a:lnTo>
                <a:lnTo>
                  <a:pt x="4696762" y="5262557"/>
                </a:lnTo>
                <a:lnTo>
                  <a:pt x="4699143" y="5262557"/>
                </a:lnTo>
                <a:lnTo>
                  <a:pt x="4701129" y="5261366"/>
                </a:lnTo>
                <a:lnTo>
                  <a:pt x="4703112" y="5260969"/>
                </a:lnTo>
                <a:lnTo>
                  <a:pt x="4704302" y="5260175"/>
                </a:lnTo>
                <a:lnTo>
                  <a:pt x="4705891" y="5258588"/>
                </a:lnTo>
                <a:lnTo>
                  <a:pt x="4706285" y="5257000"/>
                </a:lnTo>
                <a:lnTo>
                  <a:pt x="4705891" y="5260572"/>
                </a:lnTo>
                <a:lnTo>
                  <a:pt x="4705891" y="5264541"/>
                </a:lnTo>
                <a:lnTo>
                  <a:pt x="4706684" y="5272875"/>
                </a:lnTo>
                <a:lnTo>
                  <a:pt x="4708272" y="5282400"/>
                </a:lnTo>
                <a:lnTo>
                  <a:pt x="4710650" y="5292322"/>
                </a:lnTo>
                <a:lnTo>
                  <a:pt x="4717395" y="5313357"/>
                </a:lnTo>
                <a:lnTo>
                  <a:pt x="4720175" y="5323675"/>
                </a:lnTo>
                <a:lnTo>
                  <a:pt x="4723349" y="5334788"/>
                </a:lnTo>
                <a:lnTo>
                  <a:pt x="4725730" y="5345504"/>
                </a:lnTo>
                <a:lnTo>
                  <a:pt x="4727713" y="5355822"/>
                </a:lnTo>
                <a:lnTo>
                  <a:pt x="4728904" y="5366538"/>
                </a:lnTo>
                <a:lnTo>
                  <a:pt x="4728508" y="5371300"/>
                </a:lnTo>
                <a:lnTo>
                  <a:pt x="4728508" y="5376460"/>
                </a:lnTo>
                <a:lnTo>
                  <a:pt x="4727318" y="5380825"/>
                </a:lnTo>
                <a:lnTo>
                  <a:pt x="4726523" y="5385588"/>
                </a:lnTo>
                <a:lnTo>
                  <a:pt x="4724936" y="5389954"/>
                </a:lnTo>
                <a:lnTo>
                  <a:pt x="4722954" y="5394319"/>
                </a:lnTo>
                <a:lnTo>
                  <a:pt x="4720175" y="5398685"/>
                </a:lnTo>
                <a:lnTo>
                  <a:pt x="4717395" y="5402654"/>
                </a:lnTo>
                <a:lnTo>
                  <a:pt x="4713429" y="5406225"/>
                </a:lnTo>
                <a:lnTo>
                  <a:pt x="4709460" y="5409400"/>
                </a:lnTo>
                <a:lnTo>
                  <a:pt x="4712634" y="5412575"/>
                </a:lnTo>
                <a:lnTo>
                  <a:pt x="4715412" y="5415750"/>
                </a:lnTo>
                <a:lnTo>
                  <a:pt x="4717794" y="5418925"/>
                </a:lnTo>
                <a:lnTo>
                  <a:pt x="4719382" y="5423291"/>
                </a:lnTo>
                <a:lnTo>
                  <a:pt x="4720967" y="5426466"/>
                </a:lnTo>
                <a:lnTo>
                  <a:pt x="4721763" y="5430832"/>
                </a:lnTo>
                <a:lnTo>
                  <a:pt x="4722954" y="5434800"/>
                </a:lnTo>
                <a:lnTo>
                  <a:pt x="4723349" y="5439166"/>
                </a:lnTo>
                <a:lnTo>
                  <a:pt x="4723349" y="5447897"/>
                </a:lnTo>
                <a:lnTo>
                  <a:pt x="4722954" y="5456629"/>
                </a:lnTo>
                <a:lnTo>
                  <a:pt x="4720175" y="5474885"/>
                </a:lnTo>
                <a:lnTo>
                  <a:pt x="4719382" y="5484013"/>
                </a:lnTo>
                <a:lnTo>
                  <a:pt x="4718983" y="5492347"/>
                </a:lnTo>
                <a:lnTo>
                  <a:pt x="4719382" y="5501079"/>
                </a:lnTo>
                <a:lnTo>
                  <a:pt x="4719777" y="5505047"/>
                </a:lnTo>
                <a:lnTo>
                  <a:pt x="4720967" y="5509016"/>
                </a:lnTo>
                <a:lnTo>
                  <a:pt x="4721763" y="5512588"/>
                </a:lnTo>
                <a:lnTo>
                  <a:pt x="4723745" y="5516160"/>
                </a:lnTo>
                <a:lnTo>
                  <a:pt x="4725730" y="5519335"/>
                </a:lnTo>
                <a:lnTo>
                  <a:pt x="4728508" y="5522907"/>
                </a:lnTo>
                <a:lnTo>
                  <a:pt x="4731284" y="5526082"/>
                </a:lnTo>
                <a:lnTo>
                  <a:pt x="4734856" y="5528463"/>
                </a:lnTo>
                <a:lnTo>
                  <a:pt x="4738826" y="5530844"/>
                </a:lnTo>
                <a:lnTo>
                  <a:pt x="4743983" y="5533622"/>
                </a:lnTo>
                <a:lnTo>
                  <a:pt x="4730492" y="5540369"/>
                </a:lnTo>
                <a:lnTo>
                  <a:pt x="4723745" y="5543941"/>
                </a:lnTo>
                <a:lnTo>
                  <a:pt x="4717395" y="5547513"/>
                </a:lnTo>
                <a:lnTo>
                  <a:pt x="4711841" y="5552275"/>
                </a:lnTo>
                <a:lnTo>
                  <a:pt x="4706285" y="5557435"/>
                </a:lnTo>
                <a:lnTo>
                  <a:pt x="4703905" y="5561007"/>
                </a:lnTo>
                <a:lnTo>
                  <a:pt x="4701129" y="5564579"/>
                </a:lnTo>
                <a:lnTo>
                  <a:pt x="4698746" y="5568547"/>
                </a:lnTo>
                <a:lnTo>
                  <a:pt x="4696366" y="5573310"/>
                </a:lnTo>
                <a:lnTo>
                  <a:pt x="4700336" y="5573310"/>
                </a:lnTo>
                <a:lnTo>
                  <a:pt x="4703905" y="5573707"/>
                </a:lnTo>
                <a:lnTo>
                  <a:pt x="4707476" y="5574104"/>
                </a:lnTo>
                <a:lnTo>
                  <a:pt x="4710650" y="5575294"/>
                </a:lnTo>
                <a:lnTo>
                  <a:pt x="4713429" y="5576882"/>
                </a:lnTo>
                <a:lnTo>
                  <a:pt x="4715809" y="5578072"/>
                </a:lnTo>
                <a:lnTo>
                  <a:pt x="4717794" y="5579660"/>
                </a:lnTo>
                <a:lnTo>
                  <a:pt x="4719382" y="5581644"/>
                </a:lnTo>
                <a:lnTo>
                  <a:pt x="4720175" y="5583629"/>
                </a:lnTo>
                <a:lnTo>
                  <a:pt x="4719777" y="5585613"/>
                </a:lnTo>
                <a:lnTo>
                  <a:pt x="4718983" y="5587597"/>
                </a:lnTo>
                <a:lnTo>
                  <a:pt x="4717001" y="5589582"/>
                </a:lnTo>
                <a:lnTo>
                  <a:pt x="4713826" y="5591566"/>
                </a:lnTo>
                <a:lnTo>
                  <a:pt x="4709460" y="5593154"/>
                </a:lnTo>
                <a:lnTo>
                  <a:pt x="4703905" y="5594741"/>
                </a:lnTo>
                <a:lnTo>
                  <a:pt x="4696762" y="5595932"/>
                </a:lnTo>
                <a:lnTo>
                  <a:pt x="4700731" y="5604663"/>
                </a:lnTo>
                <a:lnTo>
                  <a:pt x="4703905" y="5613394"/>
                </a:lnTo>
                <a:lnTo>
                  <a:pt x="4706285" y="5622919"/>
                </a:lnTo>
                <a:lnTo>
                  <a:pt x="4708272" y="5632047"/>
                </a:lnTo>
                <a:lnTo>
                  <a:pt x="4709857" y="5640779"/>
                </a:lnTo>
                <a:lnTo>
                  <a:pt x="4711445" y="5650304"/>
                </a:lnTo>
                <a:lnTo>
                  <a:pt x="4711841" y="5659829"/>
                </a:lnTo>
                <a:lnTo>
                  <a:pt x="4712239" y="5669750"/>
                </a:lnTo>
                <a:lnTo>
                  <a:pt x="4712239" y="5689197"/>
                </a:lnTo>
                <a:lnTo>
                  <a:pt x="4711445" y="5708644"/>
                </a:lnTo>
                <a:lnTo>
                  <a:pt x="4709460" y="5747934"/>
                </a:lnTo>
                <a:lnTo>
                  <a:pt x="4708667" y="5767382"/>
                </a:lnTo>
                <a:lnTo>
                  <a:pt x="4708667" y="5786432"/>
                </a:lnTo>
                <a:lnTo>
                  <a:pt x="4709460" y="5795956"/>
                </a:lnTo>
                <a:lnTo>
                  <a:pt x="4710255" y="5805084"/>
                </a:lnTo>
                <a:lnTo>
                  <a:pt x="4711841" y="5814610"/>
                </a:lnTo>
                <a:lnTo>
                  <a:pt x="4713826" y="5823738"/>
                </a:lnTo>
                <a:lnTo>
                  <a:pt x="4715809" y="5832072"/>
                </a:lnTo>
                <a:lnTo>
                  <a:pt x="4718983" y="5841200"/>
                </a:lnTo>
                <a:lnTo>
                  <a:pt x="4722158" y="5849534"/>
                </a:lnTo>
                <a:lnTo>
                  <a:pt x="4726523" y="5857869"/>
                </a:lnTo>
                <a:lnTo>
                  <a:pt x="4731284" y="5866204"/>
                </a:lnTo>
                <a:lnTo>
                  <a:pt x="4737237" y="5873744"/>
                </a:lnTo>
                <a:lnTo>
                  <a:pt x="4743588" y="5881682"/>
                </a:lnTo>
                <a:lnTo>
                  <a:pt x="4751126" y="5888825"/>
                </a:lnTo>
                <a:lnTo>
                  <a:pt x="4750331" y="5891206"/>
                </a:lnTo>
                <a:lnTo>
                  <a:pt x="4749538" y="5892794"/>
                </a:lnTo>
                <a:lnTo>
                  <a:pt x="4748347" y="5894382"/>
                </a:lnTo>
                <a:lnTo>
                  <a:pt x="4746762" y="5895969"/>
                </a:lnTo>
                <a:lnTo>
                  <a:pt x="4742792" y="5898350"/>
                </a:lnTo>
                <a:lnTo>
                  <a:pt x="4739221" y="5900334"/>
                </a:lnTo>
                <a:lnTo>
                  <a:pt x="4735254" y="5903113"/>
                </a:lnTo>
                <a:lnTo>
                  <a:pt x="4732078" y="5905097"/>
                </a:lnTo>
                <a:lnTo>
                  <a:pt x="4730492" y="5906288"/>
                </a:lnTo>
                <a:lnTo>
                  <a:pt x="4728904" y="5907875"/>
                </a:lnTo>
                <a:lnTo>
                  <a:pt x="4727713" y="5909860"/>
                </a:lnTo>
                <a:lnTo>
                  <a:pt x="4727318" y="5911844"/>
                </a:lnTo>
                <a:lnTo>
                  <a:pt x="4732475" y="5911844"/>
                </a:lnTo>
                <a:lnTo>
                  <a:pt x="4736445" y="5911050"/>
                </a:lnTo>
                <a:lnTo>
                  <a:pt x="4740013" y="5909860"/>
                </a:lnTo>
                <a:lnTo>
                  <a:pt x="4742792" y="5909066"/>
                </a:lnTo>
                <a:lnTo>
                  <a:pt x="4746364" y="5907478"/>
                </a:lnTo>
                <a:lnTo>
                  <a:pt x="4749935" y="5906288"/>
                </a:lnTo>
                <a:lnTo>
                  <a:pt x="4753902" y="5905891"/>
                </a:lnTo>
                <a:lnTo>
                  <a:pt x="4759457" y="5905891"/>
                </a:lnTo>
                <a:lnTo>
                  <a:pt x="4753902" y="5909463"/>
                </a:lnTo>
                <a:lnTo>
                  <a:pt x="4749935" y="5912638"/>
                </a:lnTo>
                <a:lnTo>
                  <a:pt x="4746364" y="5915416"/>
                </a:lnTo>
                <a:lnTo>
                  <a:pt x="4744381" y="5918988"/>
                </a:lnTo>
                <a:lnTo>
                  <a:pt x="4742395" y="5922163"/>
                </a:lnTo>
                <a:lnTo>
                  <a:pt x="4741602" y="5924941"/>
                </a:lnTo>
                <a:lnTo>
                  <a:pt x="4740808" y="5928116"/>
                </a:lnTo>
                <a:lnTo>
                  <a:pt x="4740808" y="5930894"/>
                </a:lnTo>
                <a:lnTo>
                  <a:pt x="4740808" y="5936450"/>
                </a:lnTo>
                <a:lnTo>
                  <a:pt x="4740808" y="5942006"/>
                </a:lnTo>
                <a:lnTo>
                  <a:pt x="4740808" y="5944784"/>
                </a:lnTo>
                <a:lnTo>
                  <a:pt x="4740013" y="5947166"/>
                </a:lnTo>
                <a:lnTo>
                  <a:pt x="4738428" y="5949150"/>
                </a:lnTo>
                <a:lnTo>
                  <a:pt x="4736445" y="5951532"/>
                </a:lnTo>
                <a:lnTo>
                  <a:pt x="4736046" y="5951134"/>
                </a:lnTo>
                <a:lnTo>
                  <a:pt x="4734458" y="5950738"/>
                </a:lnTo>
                <a:lnTo>
                  <a:pt x="4730889" y="5947563"/>
                </a:lnTo>
                <a:lnTo>
                  <a:pt x="4726523" y="5943594"/>
                </a:lnTo>
                <a:lnTo>
                  <a:pt x="4720967" y="5940022"/>
                </a:lnTo>
                <a:lnTo>
                  <a:pt x="4717794" y="5938434"/>
                </a:lnTo>
                <a:lnTo>
                  <a:pt x="4715412" y="5937641"/>
                </a:lnTo>
                <a:lnTo>
                  <a:pt x="4712634" y="5937641"/>
                </a:lnTo>
                <a:lnTo>
                  <a:pt x="4710255" y="5938038"/>
                </a:lnTo>
                <a:lnTo>
                  <a:pt x="4708272" y="5939625"/>
                </a:lnTo>
                <a:lnTo>
                  <a:pt x="4706285" y="5942404"/>
                </a:lnTo>
                <a:lnTo>
                  <a:pt x="4705095" y="5945975"/>
                </a:lnTo>
                <a:lnTo>
                  <a:pt x="4704302" y="5951532"/>
                </a:lnTo>
                <a:lnTo>
                  <a:pt x="4702317" y="5949547"/>
                </a:lnTo>
                <a:lnTo>
                  <a:pt x="4701920" y="5947166"/>
                </a:lnTo>
                <a:lnTo>
                  <a:pt x="4701920" y="5944784"/>
                </a:lnTo>
                <a:lnTo>
                  <a:pt x="4702714" y="5941610"/>
                </a:lnTo>
                <a:lnTo>
                  <a:pt x="4704698" y="5938434"/>
                </a:lnTo>
                <a:lnTo>
                  <a:pt x="4706684" y="5934863"/>
                </a:lnTo>
                <a:lnTo>
                  <a:pt x="4711841" y="5927719"/>
                </a:lnTo>
                <a:lnTo>
                  <a:pt x="4715015" y="5923354"/>
                </a:lnTo>
                <a:lnTo>
                  <a:pt x="4717395" y="5919384"/>
                </a:lnTo>
                <a:lnTo>
                  <a:pt x="4719382" y="5915019"/>
                </a:lnTo>
                <a:lnTo>
                  <a:pt x="4720967" y="5910654"/>
                </a:lnTo>
                <a:lnTo>
                  <a:pt x="4721763" y="5905494"/>
                </a:lnTo>
                <a:lnTo>
                  <a:pt x="4721763" y="5900334"/>
                </a:lnTo>
                <a:lnTo>
                  <a:pt x="4720967" y="5894778"/>
                </a:lnTo>
                <a:lnTo>
                  <a:pt x="4718983" y="5889222"/>
                </a:lnTo>
                <a:lnTo>
                  <a:pt x="4717001" y="5890810"/>
                </a:lnTo>
                <a:lnTo>
                  <a:pt x="4715015" y="5892397"/>
                </a:lnTo>
                <a:lnTo>
                  <a:pt x="4713429" y="5893984"/>
                </a:lnTo>
                <a:lnTo>
                  <a:pt x="4711841" y="5895969"/>
                </a:lnTo>
                <a:lnTo>
                  <a:pt x="4710255" y="5899938"/>
                </a:lnTo>
                <a:lnTo>
                  <a:pt x="4708667" y="5905097"/>
                </a:lnTo>
                <a:lnTo>
                  <a:pt x="4707476" y="5915019"/>
                </a:lnTo>
                <a:lnTo>
                  <a:pt x="4705891" y="5919384"/>
                </a:lnTo>
                <a:lnTo>
                  <a:pt x="4704698" y="5921369"/>
                </a:lnTo>
                <a:lnTo>
                  <a:pt x="4703905" y="5923354"/>
                </a:lnTo>
                <a:lnTo>
                  <a:pt x="4699938" y="5922560"/>
                </a:lnTo>
                <a:lnTo>
                  <a:pt x="4697159" y="5920972"/>
                </a:lnTo>
                <a:lnTo>
                  <a:pt x="4695176" y="5918988"/>
                </a:lnTo>
                <a:lnTo>
                  <a:pt x="4694383" y="5917400"/>
                </a:lnTo>
                <a:lnTo>
                  <a:pt x="4693588" y="5915019"/>
                </a:lnTo>
                <a:lnTo>
                  <a:pt x="4694383" y="5913034"/>
                </a:lnTo>
                <a:lnTo>
                  <a:pt x="4694778" y="5910654"/>
                </a:lnTo>
                <a:lnTo>
                  <a:pt x="4695573" y="5907875"/>
                </a:lnTo>
                <a:lnTo>
                  <a:pt x="4698349" y="5903510"/>
                </a:lnTo>
                <a:lnTo>
                  <a:pt x="4700731" y="5898350"/>
                </a:lnTo>
                <a:lnTo>
                  <a:pt x="4702714" y="5893984"/>
                </a:lnTo>
                <a:lnTo>
                  <a:pt x="4703112" y="5891206"/>
                </a:lnTo>
                <a:lnTo>
                  <a:pt x="4702714" y="5889222"/>
                </a:lnTo>
                <a:lnTo>
                  <a:pt x="4698349" y="5892794"/>
                </a:lnTo>
                <a:lnTo>
                  <a:pt x="4694383" y="5895969"/>
                </a:lnTo>
                <a:lnTo>
                  <a:pt x="4690810" y="5899938"/>
                </a:lnTo>
                <a:lnTo>
                  <a:pt x="4687635" y="5904304"/>
                </a:lnTo>
                <a:lnTo>
                  <a:pt x="4685254" y="5909066"/>
                </a:lnTo>
                <a:lnTo>
                  <a:pt x="4683270" y="5913828"/>
                </a:lnTo>
                <a:lnTo>
                  <a:pt x="4681684" y="5918988"/>
                </a:lnTo>
                <a:lnTo>
                  <a:pt x="4680096" y="5924147"/>
                </a:lnTo>
                <a:lnTo>
                  <a:pt x="4678113" y="5934863"/>
                </a:lnTo>
                <a:lnTo>
                  <a:pt x="4676525" y="5946769"/>
                </a:lnTo>
                <a:lnTo>
                  <a:pt x="4674541" y="5958278"/>
                </a:lnTo>
                <a:lnTo>
                  <a:pt x="4672557" y="5968994"/>
                </a:lnTo>
                <a:lnTo>
                  <a:pt x="4670574" y="5957088"/>
                </a:lnTo>
                <a:lnTo>
                  <a:pt x="4669779" y="5945182"/>
                </a:lnTo>
                <a:lnTo>
                  <a:pt x="4668590" y="5932482"/>
                </a:lnTo>
                <a:lnTo>
                  <a:pt x="4668194" y="5920575"/>
                </a:lnTo>
                <a:lnTo>
                  <a:pt x="4668194" y="5908272"/>
                </a:lnTo>
                <a:lnTo>
                  <a:pt x="4668590" y="5895969"/>
                </a:lnTo>
                <a:lnTo>
                  <a:pt x="4669779" y="5870966"/>
                </a:lnTo>
                <a:lnTo>
                  <a:pt x="4672160" y="5845566"/>
                </a:lnTo>
                <a:lnTo>
                  <a:pt x="4674541" y="5820166"/>
                </a:lnTo>
                <a:lnTo>
                  <a:pt x="4680096" y="5768969"/>
                </a:lnTo>
                <a:lnTo>
                  <a:pt x="4682080" y="5743172"/>
                </a:lnTo>
                <a:lnTo>
                  <a:pt x="4683668" y="5717772"/>
                </a:lnTo>
                <a:lnTo>
                  <a:pt x="4683668" y="5705072"/>
                </a:lnTo>
                <a:lnTo>
                  <a:pt x="4683668" y="5691975"/>
                </a:lnTo>
                <a:lnTo>
                  <a:pt x="4683270" y="5679672"/>
                </a:lnTo>
                <a:lnTo>
                  <a:pt x="4682875" y="5666972"/>
                </a:lnTo>
                <a:lnTo>
                  <a:pt x="4681286" y="5654669"/>
                </a:lnTo>
                <a:lnTo>
                  <a:pt x="4679699" y="5641969"/>
                </a:lnTo>
                <a:lnTo>
                  <a:pt x="4677320" y="5629269"/>
                </a:lnTo>
                <a:lnTo>
                  <a:pt x="4674144" y="5616966"/>
                </a:lnTo>
                <a:lnTo>
                  <a:pt x="4670574" y="5604266"/>
                </a:lnTo>
                <a:lnTo>
                  <a:pt x="4666605" y="5592360"/>
                </a:lnTo>
                <a:lnTo>
                  <a:pt x="4661447" y="5580057"/>
                </a:lnTo>
                <a:lnTo>
                  <a:pt x="4656287" y="5568150"/>
                </a:lnTo>
                <a:lnTo>
                  <a:pt x="4657082" y="5564579"/>
                </a:lnTo>
                <a:lnTo>
                  <a:pt x="4658669" y="5562197"/>
                </a:lnTo>
                <a:lnTo>
                  <a:pt x="4660258" y="5559022"/>
                </a:lnTo>
                <a:lnTo>
                  <a:pt x="4661447" y="5556641"/>
                </a:lnTo>
                <a:lnTo>
                  <a:pt x="4666208" y="5551482"/>
                </a:lnTo>
                <a:lnTo>
                  <a:pt x="4670574" y="5547116"/>
                </a:lnTo>
                <a:lnTo>
                  <a:pt x="4675732" y="5543147"/>
                </a:lnTo>
                <a:lnTo>
                  <a:pt x="4680096" y="5538385"/>
                </a:lnTo>
                <a:lnTo>
                  <a:pt x="4684066" y="5533622"/>
                </a:lnTo>
                <a:lnTo>
                  <a:pt x="4686049" y="5530844"/>
                </a:lnTo>
                <a:lnTo>
                  <a:pt x="4687635" y="5528463"/>
                </a:lnTo>
                <a:lnTo>
                  <a:pt x="4686842" y="5526479"/>
                </a:lnTo>
                <a:lnTo>
                  <a:pt x="4685254" y="5524891"/>
                </a:lnTo>
                <a:lnTo>
                  <a:pt x="4683270" y="5523304"/>
                </a:lnTo>
                <a:lnTo>
                  <a:pt x="4681286" y="5522907"/>
                </a:lnTo>
                <a:lnTo>
                  <a:pt x="4676525" y="5520922"/>
                </a:lnTo>
                <a:lnTo>
                  <a:pt x="4671763" y="5520129"/>
                </a:lnTo>
                <a:lnTo>
                  <a:pt x="4667003" y="5518144"/>
                </a:lnTo>
                <a:lnTo>
                  <a:pt x="4665017" y="5516954"/>
                </a:lnTo>
                <a:lnTo>
                  <a:pt x="4663827" y="5515366"/>
                </a:lnTo>
                <a:lnTo>
                  <a:pt x="4662636" y="5513779"/>
                </a:lnTo>
                <a:lnTo>
                  <a:pt x="4662241" y="5511397"/>
                </a:lnTo>
                <a:lnTo>
                  <a:pt x="4662241" y="5509016"/>
                </a:lnTo>
                <a:lnTo>
                  <a:pt x="4663033" y="5505841"/>
                </a:lnTo>
                <a:lnTo>
                  <a:pt x="4667796" y="5505444"/>
                </a:lnTo>
                <a:lnTo>
                  <a:pt x="4671367" y="5504254"/>
                </a:lnTo>
                <a:lnTo>
                  <a:pt x="4674144" y="5503460"/>
                </a:lnTo>
                <a:lnTo>
                  <a:pt x="4676130" y="5502269"/>
                </a:lnTo>
                <a:lnTo>
                  <a:pt x="4678113" y="5501079"/>
                </a:lnTo>
                <a:lnTo>
                  <a:pt x="4679304" y="5499888"/>
                </a:lnTo>
                <a:lnTo>
                  <a:pt x="4679699" y="5498300"/>
                </a:lnTo>
                <a:lnTo>
                  <a:pt x="4680096" y="5496713"/>
                </a:lnTo>
                <a:lnTo>
                  <a:pt x="4680096" y="5494729"/>
                </a:lnTo>
                <a:lnTo>
                  <a:pt x="4679699" y="5493538"/>
                </a:lnTo>
                <a:lnTo>
                  <a:pt x="4677715" y="5489966"/>
                </a:lnTo>
                <a:lnTo>
                  <a:pt x="4675333" y="5486394"/>
                </a:lnTo>
                <a:lnTo>
                  <a:pt x="4672160" y="5482822"/>
                </a:lnTo>
                <a:lnTo>
                  <a:pt x="4669779" y="5479250"/>
                </a:lnTo>
                <a:lnTo>
                  <a:pt x="4667003" y="5475679"/>
                </a:lnTo>
                <a:lnTo>
                  <a:pt x="4665812" y="5473297"/>
                </a:lnTo>
                <a:lnTo>
                  <a:pt x="4665812" y="5471710"/>
                </a:lnTo>
                <a:lnTo>
                  <a:pt x="4665812" y="5470122"/>
                </a:lnTo>
                <a:lnTo>
                  <a:pt x="4666208" y="5469329"/>
                </a:lnTo>
                <a:lnTo>
                  <a:pt x="4667003" y="5468138"/>
                </a:lnTo>
                <a:lnTo>
                  <a:pt x="4668590" y="5467741"/>
                </a:lnTo>
                <a:lnTo>
                  <a:pt x="4671367" y="5466947"/>
                </a:lnTo>
                <a:lnTo>
                  <a:pt x="4677320" y="5466154"/>
                </a:lnTo>
                <a:lnTo>
                  <a:pt x="4686049" y="5466154"/>
                </a:lnTo>
                <a:lnTo>
                  <a:pt x="4677715" y="5460597"/>
                </a:lnTo>
                <a:lnTo>
                  <a:pt x="4670177" y="5455438"/>
                </a:lnTo>
                <a:lnTo>
                  <a:pt x="4663827" y="5449882"/>
                </a:lnTo>
                <a:lnTo>
                  <a:pt x="4657479" y="5444722"/>
                </a:lnTo>
                <a:lnTo>
                  <a:pt x="4647161" y="5434800"/>
                </a:lnTo>
                <a:lnTo>
                  <a:pt x="4642399" y="5430832"/>
                </a:lnTo>
                <a:lnTo>
                  <a:pt x="4637637" y="5427260"/>
                </a:lnTo>
                <a:lnTo>
                  <a:pt x="4637637" y="5424482"/>
                </a:lnTo>
                <a:lnTo>
                  <a:pt x="4637637" y="5422100"/>
                </a:lnTo>
                <a:lnTo>
                  <a:pt x="4638034" y="5420116"/>
                </a:lnTo>
                <a:lnTo>
                  <a:pt x="4639224" y="5418132"/>
                </a:lnTo>
                <a:lnTo>
                  <a:pt x="4641209" y="5414957"/>
                </a:lnTo>
                <a:lnTo>
                  <a:pt x="4644383" y="5412179"/>
                </a:lnTo>
                <a:lnTo>
                  <a:pt x="4647957" y="5410194"/>
                </a:lnTo>
                <a:lnTo>
                  <a:pt x="4651924" y="5408210"/>
                </a:lnTo>
                <a:lnTo>
                  <a:pt x="4661050" y="5404241"/>
                </a:lnTo>
                <a:lnTo>
                  <a:pt x="4657082" y="5404638"/>
                </a:lnTo>
                <a:lnTo>
                  <a:pt x="4653114" y="5404638"/>
                </a:lnTo>
                <a:lnTo>
                  <a:pt x="4649940" y="5404241"/>
                </a:lnTo>
                <a:lnTo>
                  <a:pt x="4647161" y="5402654"/>
                </a:lnTo>
                <a:lnTo>
                  <a:pt x="4645178" y="5400669"/>
                </a:lnTo>
                <a:lnTo>
                  <a:pt x="4643192" y="5398685"/>
                </a:lnTo>
                <a:lnTo>
                  <a:pt x="4641209" y="5395510"/>
                </a:lnTo>
                <a:lnTo>
                  <a:pt x="4639623" y="5392335"/>
                </a:lnTo>
                <a:lnTo>
                  <a:pt x="4638431" y="5388366"/>
                </a:lnTo>
                <a:lnTo>
                  <a:pt x="4638034" y="5384794"/>
                </a:lnTo>
                <a:lnTo>
                  <a:pt x="4636447" y="5376063"/>
                </a:lnTo>
                <a:lnTo>
                  <a:pt x="4636447" y="5366538"/>
                </a:lnTo>
                <a:lnTo>
                  <a:pt x="4636447" y="5356219"/>
                </a:lnTo>
                <a:lnTo>
                  <a:pt x="4637241" y="5336375"/>
                </a:lnTo>
                <a:lnTo>
                  <a:pt x="4637637" y="5326454"/>
                </a:lnTo>
                <a:lnTo>
                  <a:pt x="4637241" y="5317722"/>
                </a:lnTo>
                <a:lnTo>
                  <a:pt x="4636051" y="5310182"/>
                </a:lnTo>
                <a:lnTo>
                  <a:pt x="4635653" y="5306610"/>
                </a:lnTo>
                <a:lnTo>
                  <a:pt x="4634464" y="5303832"/>
                </a:lnTo>
                <a:lnTo>
                  <a:pt x="4632877" y="5301054"/>
                </a:lnTo>
                <a:lnTo>
                  <a:pt x="4631687" y="5299466"/>
                </a:lnTo>
                <a:lnTo>
                  <a:pt x="4629701" y="5298275"/>
                </a:lnTo>
                <a:lnTo>
                  <a:pt x="4626924" y="5297085"/>
                </a:lnTo>
                <a:lnTo>
                  <a:pt x="4629701" y="5292719"/>
                </a:lnTo>
                <a:lnTo>
                  <a:pt x="4632082" y="5287957"/>
                </a:lnTo>
                <a:lnTo>
                  <a:pt x="4633670" y="5283591"/>
                </a:lnTo>
                <a:lnTo>
                  <a:pt x="4634464" y="5278432"/>
                </a:lnTo>
                <a:lnTo>
                  <a:pt x="4634861" y="5272875"/>
                </a:lnTo>
                <a:lnTo>
                  <a:pt x="4635653" y="5267716"/>
                </a:lnTo>
                <a:lnTo>
                  <a:pt x="4635653" y="5261366"/>
                </a:lnTo>
                <a:lnTo>
                  <a:pt x="4634861" y="5255413"/>
                </a:lnTo>
                <a:lnTo>
                  <a:pt x="4633670" y="5243110"/>
                </a:lnTo>
                <a:lnTo>
                  <a:pt x="4630892" y="5230013"/>
                </a:lnTo>
                <a:lnTo>
                  <a:pt x="4624939" y="5201438"/>
                </a:lnTo>
                <a:lnTo>
                  <a:pt x="4620577" y="5202232"/>
                </a:lnTo>
                <a:lnTo>
                  <a:pt x="4616607" y="5203422"/>
                </a:lnTo>
                <a:lnTo>
                  <a:pt x="4612638" y="5204613"/>
                </a:lnTo>
                <a:lnTo>
                  <a:pt x="4609465" y="5206994"/>
                </a:lnTo>
                <a:lnTo>
                  <a:pt x="4606290" y="5208979"/>
                </a:lnTo>
                <a:lnTo>
                  <a:pt x="4603512" y="5211360"/>
                </a:lnTo>
                <a:lnTo>
                  <a:pt x="4600735" y="5213741"/>
                </a:lnTo>
                <a:lnTo>
                  <a:pt x="4598752" y="5216916"/>
                </a:lnTo>
                <a:lnTo>
                  <a:pt x="4597561" y="5219694"/>
                </a:lnTo>
                <a:lnTo>
                  <a:pt x="4595972" y="5222869"/>
                </a:lnTo>
                <a:lnTo>
                  <a:pt x="4593989" y="5230013"/>
                </a:lnTo>
                <a:lnTo>
                  <a:pt x="4592798" y="5236760"/>
                </a:lnTo>
                <a:lnTo>
                  <a:pt x="4592798" y="5244300"/>
                </a:lnTo>
                <a:lnTo>
                  <a:pt x="4593194" y="5251444"/>
                </a:lnTo>
                <a:lnTo>
                  <a:pt x="4594385" y="5258985"/>
                </a:lnTo>
                <a:lnTo>
                  <a:pt x="4596371" y="5266129"/>
                </a:lnTo>
                <a:lnTo>
                  <a:pt x="4598752" y="5272479"/>
                </a:lnTo>
                <a:lnTo>
                  <a:pt x="4601528" y="5278432"/>
                </a:lnTo>
                <a:lnTo>
                  <a:pt x="4604307" y="5283988"/>
                </a:lnTo>
                <a:lnTo>
                  <a:pt x="4607481" y="5288750"/>
                </a:lnTo>
                <a:lnTo>
                  <a:pt x="4611052" y="5291529"/>
                </a:lnTo>
                <a:lnTo>
                  <a:pt x="4605099" y="5298275"/>
                </a:lnTo>
                <a:lnTo>
                  <a:pt x="4599942" y="5304625"/>
                </a:lnTo>
                <a:lnTo>
                  <a:pt x="4596371" y="5312166"/>
                </a:lnTo>
                <a:lnTo>
                  <a:pt x="4593194" y="5319310"/>
                </a:lnTo>
                <a:lnTo>
                  <a:pt x="4590816" y="5326850"/>
                </a:lnTo>
                <a:lnTo>
                  <a:pt x="4589227" y="5334391"/>
                </a:lnTo>
                <a:lnTo>
                  <a:pt x="4588435" y="5341932"/>
                </a:lnTo>
                <a:lnTo>
                  <a:pt x="4588036" y="5349472"/>
                </a:lnTo>
                <a:lnTo>
                  <a:pt x="4587244" y="5357013"/>
                </a:lnTo>
                <a:lnTo>
                  <a:pt x="4588036" y="5363760"/>
                </a:lnTo>
                <a:lnTo>
                  <a:pt x="4588435" y="5377254"/>
                </a:lnTo>
                <a:lnTo>
                  <a:pt x="4588830" y="5389557"/>
                </a:lnTo>
                <a:lnTo>
                  <a:pt x="4588830" y="5394319"/>
                </a:lnTo>
                <a:lnTo>
                  <a:pt x="4588830" y="5399082"/>
                </a:lnTo>
                <a:lnTo>
                  <a:pt x="4584465" y="5399875"/>
                </a:lnTo>
                <a:lnTo>
                  <a:pt x="4580892" y="5399875"/>
                </a:lnTo>
                <a:lnTo>
                  <a:pt x="4578513" y="5399479"/>
                </a:lnTo>
                <a:lnTo>
                  <a:pt x="4575736" y="5398685"/>
                </a:lnTo>
                <a:lnTo>
                  <a:pt x="4574148" y="5397097"/>
                </a:lnTo>
                <a:lnTo>
                  <a:pt x="4572957" y="5395510"/>
                </a:lnTo>
                <a:lnTo>
                  <a:pt x="4570973" y="5391938"/>
                </a:lnTo>
                <a:lnTo>
                  <a:pt x="4569389" y="5388366"/>
                </a:lnTo>
                <a:lnTo>
                  <a:pt x="4568196" y="5386382"/>
                </a:lnTo>
                <a:lnTo>
                  <a:pt x="4566609" y="5384794"/>
                </a:lnTo>
                <a:lnTo>
                  <a:pt x="4565419" y="5384000"/>
                </a:lnTo>
                <a:lnTo>
                  <a:pt x="4562641" y="5382810"/>
                </a:lnTo>
                <a:lnTo>
                  <a:pt x="4560260" y="5382413"/>
                </a:lnTo>
                <a:lnTo>
                  <a:pt x="4556688" y="5382413"/>
                </a:lnTo>
                <a:lnTo>
                  <a:pt x="4551927" y="5384397"/>
                </a:lnTo>
                <a:lnTo>
                  <a:pt x="4546371" y="5386382"/>
                </a:lnTo>
                <a:lnTo>
                  <a:pt x="4540022" y="5387969"/>
                </a:lnTo>
                <a:lnTo>
                  <a:pt x="4532483" y="5388366"/>
                </a:lnTo>
                <a:lnTo>
                  <a:pt x="4533674" y="5398685"/>
                </a:lnTo>
                <a:lnTo>
                  <a:pt x="4534070" y="5409004"/>
                </a:lnTo>
                <a:lnTo>
                  <a:pt x="4534864" y="5418925"/>
                </a:lnTo>
                <a:lnTo>
                  <a:pt x="4535656" y="5429244"/>
                </a:lnTo>
                <a:lnTo>
                  <a:pt x="4536847" y="5433610"/>
                </a:lnTo>
                <a:lnTo>
                  <a:pt x="4538039" y="5438372"/>
                </a:lnTo>
                <a:lnTo>
                  <a:pt x="4539627" y="5442341"/>
                </a:lnTo>
                <a:lnTo>
                  <a:pt x="4542403" y="5445516"/>
                </a:lnTo>
                <a:lnTo>
                  <a:pt x="4545182" y="5449088"/>
                </a:lnTo>
                <a:lnTo>
                  <a:pt x="4548752" y="5451866"/>
                </a:lnTo>
                <a:lnTo>
                  <a:pt x="4552721" y="5454247"/>
                </a:lnTo>
                <a:lnTo>
                  <a:pt x="4557880" y="5455835"/>
                </a:lnTo>
                <a:lnTo>
                  <a:pt x="4555102" y="5466947"/>
                </a:lnTo>
                <a:lnTo>
                  <a:pt x="4553119" y="5477663"/>
                </a:lnTo>
                <a:lnTo>
                  <a:pt x="4551927" y="5487982"/>
                </a:lnTo>
                <a:lnTo>
                  <a:pt x="4550736" y="5497904"/>
                </a:lnTo>
                <a:lnTo>
                  <a:pt x="4548752" y="5517350"/>
                </a:lnTo>
                <a:lnTo>
                  <a:pt x="4547561" y="5526875"/>
                </a:lnTo>
                <a:lnTo>
                  <a:pt x="4546768" y="5536400"/>
                </a:lnTo>
                <a:lnTo>
                  <a:pt x="4544785" y="5545529"/>
                </a:lnTo>
                <a:lnTo>
                  <a:pt x="4542403" y="5555054"/>
                </a:lnTo>
                <a:lnTo>
                  <a:pt x="4539230" y="5564579"/>
                </a:lnTo>
                <a:lnTo>
                  <a:pt x="4535261" y="5574104"/>
                </a:lnTo>
                <a:lnTo>
                  <a:pt x="4529705" y="5583629"/>
                </a:lnTo>
                <a:lnTo>
                  <a:pt x="4522960" y="5593947"/>
                </a:lnTo>
                <a:lnTo>
                  <a:pt x="4514626" y="5604266"/>
                </a:lnTo>
                <a:lnTo>
                  <a:pt x="4505102" y="5614982"/>
                </a:lnTo>
                <a:lnTo>
                  <a:pt x="4505897" y="5617760"/>
                </a:lnTo>
                <a:lnTo>
                  <a:pt x="4507484" y="5620538"/>
                </a:lnTo>
                <a:lnTo>
                  <a:pt x="4511056" y="5625697"/>
                </a:lnTo>
                <a:lnTo>
                  <a:pt x="4515023" y="5630857"/>
                </a:lnTo>
                <a:lnTo>
                  <a:pt x="4518595" y="5636413"/>
                </a:lnTo>
                <a:lnTo>
                  <a:pt x="4520977" y="5641969"/>
                </a:lnTo>
                <a:lnTo>
                  <a:pt x="4522564" y="5645541"/>
                </a:lnTo>
                <a:lnTo>
                  <a:pt x="4522960" y="5648319"/>
                </a:lnTo>
                <a:lnTo>
                  <a:pt x="4523753" y="5652685"/>
                </a:lnTo>
                <a:lnTo>
                  <a:pt x="4523753" y="5656654"/>
                </a:lnTo>
                <a:lnTo>
                  <a:pt x="4522960" y="5660622"/>
                </a:lnTo>
                <a:lnTo>
                  <a:pt x="4522166" y="5665385"/>
                </a:lnTo>
                <a:lnTo>
                  <a:pt x="4520579" y="5668163"/>
                </a:lnTo>
                <a:lnTo>
                  <a:pt x="4518991" y="5670147"/>
                </a:lnTo>
                <a:lnTo>
                  <a:pt x="4517801" y="5670544"/>
                </a:lnTo>
                <a:lnTo>
                  <a:pt x="4516610" y="5670544"/>
                </a:lnTo>
                <a:lnTo>
                  <a:pt x="4516214" y="5669750"/>
                </a:lnTo>
                <a:lnTo>
                  <a:pt x="4515023" y="5668163"/>
                </a:lnTo>
                <a:lnTo>
                  <a:pt x="4514231" y="5664194"/>
                </a:lnTo>
                <a:lnTo>
                  <a:pt x="4513436" y="5657844"/>
                </a:lnTo>
                <a:lnTo>
                  <a:pt x="4513038" y="5651891"/>
                </a:lnTo>
                <a:lnTo>
                  <a:pt x="4513436" y="5642763"/>
                </a:lnTo>
                <a:lnTo>
                  <a:pt x="4506691" y="5652685"/>
                </a:lnTo>
                <a:lnTo>
                  <a:pt x="4503516" y="5657844"/>
                </a:lnTo>
                <a:lnTo>
                  <a:pt x="4501135" y="5663004"/>
                </a:lnTo>
                <a:lnTo>
                  <a:pt x="4498358" y="5668560"/>
                </a:lnTo>
                <a:lnTo>
                  <a:pt x="4496373" y="5674116"/>
                </a:lnTo>
                <a:lnTo>
                  <a:pt x="4495185" y="5679672"/>
                </a:lnTo>
                <a:lnTo>
                  <a:pt x="4493596" y="5685229"/>
                </a:lnTo>
                <a:lnTo>
                  <a:pt x="4493199" y="5691182"/>
                </a:lnTo>
                <a:lnTo>
                  <a:pt x="4492405" y="5697532"/>
                </a:lnTo>
                <a:lnTo>
                  <a:pt x="4492405" y="5703485"/>
                </a:lnTo>
                <a:lnTo>
                  <a:pt x="4492405" y="5710629"/>
                </a:lnTo>
                <a:lnTo>
                  <a:pt x="4493596" y="5717375"/>
                </a:lnTo>
                <a:lnTo>
                  <a:pt x="4495185" y="5724122"/>
                </a:lnTo>
                <a:lnTo>
                  <a:pt x="4497167" y="5731663"/>
                </a:lnTo>
                <a:lnTo>
                  <a:pt x="4499547" y="5738806"/>
                </a:lnTo>
                <a:lnTo>
                  <a:pt x="4502721" y="5738410"/>
                </a:lnTo>
                <a:lnTo>
                  <a:pt x="4504708" y="5737219"/>
                </a:lnTo>
                <a:lnTo>
                  <a:pt x="4505897" y="5735234"/>
                </a:lnTo>
                <a:lnTo>
                  <a:pt x="4507484" y="5733250"/>
                </a:lnTo>
                <a:lnTo>
                  <a:pt x="4508277" y="5731266"/>
                </a:lnTo>
                <a:lnTo>
                  <a:pt x="4508277" y="5728091"/>
                </a:lnTo>
                <a:lnTo>
                  <a:pt x="4508277" y="5722932"/>
                </a:lnTo>
                <a:lnTo>
                  <a:pt x="4505897" y="5710232"/>
                </a:lnTo>
                <a:lnTo>
                  <a:pt x="4505501" y="5704279"/>
                </a:lnTo>
                <a:lnTo>
                  <a:pt x="4505897" y="5701500"/>
                </a:lnTo>
                <a:lnTo>
                  <a:pt x="4506691" y="5699516"/>
                </a:lnTo>
                <a:lnTo>
                  <a:pt x="4514626" y="5700707"/>
                </a:lnTo>
                <a:lnTo>
                  <a:pt x="4517801" y="5701500"/>
                </a:lnTo>
                <a:lnTo>
                  <a:pt x="4520579" y="5703088"/>
                </a:lnTo>
                <a:lnTo>
                  <a:pt x="4522564" y="5704279"/>
                </a:lnTo>
                <a:lnTo>
                  <a:pt x="4524547" y="5705866"/>
                </a:lnTo>
                <a:lnTo>
                  <a:pt x="4526134" y="5707057"/>
                </a:lnTo>
                <a:lnTo>
                  <a:pt x="4527722" y="5709041"/>
                </a:lnTo>
                <a:lnTo>
                  <a:pt x="4528515" y="5710629"/>
                </a:lnTo>
                <a:lnTo>
                  <a:pt x="4529308" y="5712613"/>
                </a:lnTo>
                <a:lnTo>
                  <a:pt x="4529705" y="5717375"/>
                </a:lnTo>
                <a:lnTo>
                  <a:pt x="4529308" y="5721741"/>
                </a:lnTo>
                <a:lnTo>
                  <a:pt x="4528515" y="5726900"/>
                </a:lnTo>
                <a:lnTo>
                  <a:pt x="4525737" y="5737219"/>
                </a:lnTo>
                <a:lnTo>
                  <a:pt x="4524150" y="5742775"/>
                </a:lnTo>
                <a:lnTo>
                  <a:pt x="4522564" y="5748728"/>
                </a:lnTo>
                <a:lnTo>
                  <a:pt x="4522166" y="5754682"/>
                </a:lnTo>
                <a:lnTo>
                  <a:pt x="4521769" y="5761032"/>
                </a:lnTo>
                <a:lnTo>
                  <a:pt x="4522166" y="5766984"/>
                </a:lnTo>
                <a:lnTo>
                  <a:pt x="4524150" y="5772938"/>
                </a:lnTo>
                <a:lnTo>
                  <a:pt x="4520184" y="5770954"/>
                </a:lnTo>
                <a:lnTo>
                  <a:pt x="4517007" y="5768969"/>
                </a:lnTo>
                <a:lnTo>
                  <a:pt x="4514626" y="5766984"/>
                </a:lnTo>
                <a:lnTo>
                  <a:pt x="4512247" y="5763810"/>
                </a:lnTo>
                <a:lnTo>
                  <a:pt x="4510659" y="5761032"/>
                </a:lnTo>
                <a:lnTo>
                  <a:pt x="4509071" y="5757856"/>
                </a:lnTo>
                <a:lnTo>
                  <a:pt x="4508277" y="5753888"/>
                </a:lnTo>
                <a:lnTo>
                  <a:pt x="4507484" y="5750316"/>
                </a:lnTo>
                <a:lnTo>
                  <a:pt x="4503120" y="5757460"/>
                </a:lnTo>
                <a:lnTo>
                  <a:pt x="4499151" y="5764604"/>
                </a:lnTo>
                <a:lnTo>
                  <a:pt x="4495185" y="5771747"/>
                </a:lnTo>
                <a:lnTo>
                  <a:pt x="4492008" y="5779288"/>
                </a:lnTo>
                <a:lnTo>
                  <a:pt x="4488834" y="5786828"/>
                </a:lnTo>
                <a:lnTo>
                  <a:pt x="4486453" y="5794369"/>
                </a:lnTo>
                <a:lnTo>
                  <a:pt x="4484072" y="5801910"/>
                </a:lnTo>
                <a:lnTo>
                  <a:pt x="4482484" y="5809450"/>
                </a:lnTo>
                <a:lnTo>
                  <a:pt x="4480897" y="5817784"/>
                </a:lnTo>
                <a:lnTo>
                  <a:pt x="4480103" y="5825325"/>
                </a:lnTo>
                <a:lnTo>
                  <a:pt x="4480103" y="5832866"/>
                </a:lnTo>
                <a:lnTo>
                  <a:pt x="4480103" y="5840010"/>
                </a:lnTo>
                <a:lnTo>
                  <a:pt x="4480501" y="5847550"/>
                </a:lnTo>
                <a:lnTo>
                  <a:pt x="4482088" y="5854694"/>
                </a:lnTo>
                <a:lnTo>
                  <a:pt x="4483675" y="5862234"/>
                </a:lnTo>
                <a:lnTo>
                  <a:pt x="4486056" y="5869378"/>
                </a:lnTo>
                <a:lnTo>
                  <a:pt x="4490421" y="5869775"/>
                </a:lnTo>
                <a:lnTo>
                  <a:pt x="4493992" y="5870172"/>
                </a:lnTo>
                <a:lnTo>
                  <a:pt x="4496373" y="5869775"/>
                </a:lnTo>
                <a:lnTo>
                  <a:pt x="4498358" y="5869378"/>
                </a:lnTo>
                <a:lnTo>
                  <a:pt x="4499547" y="5867791"/>
                </a:lnTo>
                <a:lnTo>
                  <a:pt x="4500740" y="5866600"/>
                </a:lnTo>
                <a:lnTo>
                  <a:pt x="4501928" y="5863425"/>
                </a:lnTo>
                <a:lnTo>
                  <a:pt x="4503120" y="5859854"/>
                </a:lnTo>
                <a:lnTo>
                  <a:pt x="4503913" y="5858663"/>
                </a:lnTo>
                <a:lnTo>
                  <a:pt x="4505501" y="5857075"/>
                </a:lnTo>
                <a:lnTo>
                  <a:pt x="4507484" y="5856678"/>
                </a:lnTo>
                <a:lnTo>
                  <a:pt x="4510262" y="5856282"/>
                </a:lnTo>
                <a:lnTo>
                  <a:pt x="4513436" y="5856678"/>
                </a:lnTo>
                <a:lnTo>
                  <a:pt x="4518198" y="5857869"/>
                </a:lnTo>
                <a:lnTo>
                  <a:pt x="4511056" y="5864219"/>
                </a:lnTo>
                <a:lnTo>
                  <a:pt x="4506691" y="5869378"/>
                </a:lnTo>
                <a:lnTo>
                  <a:pt x="4503120" y="5874141"/>
                </a:lnTo>
                <a:lnTo>
                  <a:pt x="4501928" y="5876522"/>
                </a:lnTo>
                <a:lnTo>
                  <a:pt x="4501531" y="5878904"/>
                </a:lnTo>
                <a:lnTo>
                  <a:pt x="4501531" y="5880888"/>
                </a:lnTo>
                <a:lnTo>
                  <a:pt x="4502721" y="5882475"/>
                </a:lnTo>
                <a:lnTo>
                  <a:pt x="4505102" y="5883666"/>
                </a:lnTo>
                <a:lnTo>
                  <a:pt x="4508277" y="5884856"/>
                </a:lnTo>
                <a:lnTo>
                  <a:pt x="4512642" y="5886047"/>
                </a:lnTo>
                <a:lnTo>
                  <a:pt x="4518595" y="5886047"/>
                </a:lnTo>
                <a:lnTo>
                  <a:pt x="4514626" y="5890016"/>
                </a:lnTo>
                <a:lnTo>
                  <a:pt x="4511056" y="5894382"/>
                </a:lnTo>
                <a:lnTo>
                  <a:pt x="4508277" y="5898747"/>
                </a:lnTo>
                <a:lnTo>
                  <a:pt x="4505501" y="5903510"/>
                </a:lnTo>
                <a:lnTo>
                  <a:pt x="4503516" y="5907875"/>
                </a:lnTo>
                <a:lnTo>
                  <a:pt x="4502721" y="5912638"/>
                </a:lnTo>
                <a:lnTo>
                  <a:pt x="4501531" y="5917004"/>
                </a:lnTo>
                <a:lnTo>
                  <a:pt x="4501135" y="5922163"/>
                </a:lnTo>
                <a:lnTo>
                  <a:pt x="4501135" y="5926528"/>
                </a:lnTo>
                <a:lnTo>
                  <a:pt x="4501928" y="5930894"/>
                </a:lnTo>
                <a:lnTo>
                  <a:pt x="4503516" y="5935656"/>
                </a:lnTo>
                <a:lnTo>
                  <a:pt x="4505501" y="5940419"/>
                </a:lnTo>
                <a:lnTo>
                  <a:pt x="4508277" y="5945182"/>
                </a:lnTo>
                <a:lnTo>
                  <a:pt x="4511452" y="5949547"/>
                </a:lnTo>
                <a:lnTo>
                  <a:pt x="4515421" y="5954706"/>
                </a:lnTo>
                <a:lnTo>
                  <a:pt x="4520184" y="5959072"/>
                </a:lnTo>
                <a:lnTo>
                  <a:pt x="4517007" y="5960263"/>
                </a:lnTo>
                <a:lnTo>
                  <a:pt x="4514626" y="5961850"/>
                </a:lnTo>
                <a:lnTo>
                  <a:pt x="4512247" y="5963041"/>
                </a:lnTo>
                <a:lnTo>
                  <a:pt x="4510262" y="5964628"/>
                </a:lnTo>
                <a:lnTo>
                  <a:pt x="4508674" y="5966613"/>
                </a:lnTo>
                <a:lnTo>
                  <a:pt x="4507087" y="5968597"/>
                </a:lnTo>
                <a:lnTo>
                  <a:pt x="4505897" y="5971375"/>
                </a:lnTo>
                <a:lnTo>
                  <a:pt x="4505102" y="5973756"/>
                </a:lnTo>
                <a:lnTo>
                  <a:pt x="4503913" y="5979313"/>
                </a:lnTo>
                <a:lnTo>
                  <a:pt x="4503516" y="5985266"/>
                </a:lnTo>
                <a:lnTo>
                  <a:pt x="4503913" y="5991616"/>
                </a:lnTo>
                <a:lnTo>
                  <a:pt x="4505102" y="5998760"/>
                </a:lnTo>
                <a:lnTo>
                  <a:pt x="4501531" y="5993204"/>
                </a:lnTo>
                <a:lnTo>
                  <a:pt x="4499151" y="5987250"/>
                </a:lnTo>
                <a:lnTo>
                  <a:pt x="4497167" y="5981297"/>
                </a:lnTo>
                <a:lnTo>
                  <a:pt x="4495581" y="5975344"/>
                </a:lnTo>
                <a:lnTo>
                  <a:pt x="4494390" y="5968994"/>
                </a:lnTo>
                <a:lnTo>
                  <a:pt x="4493596" y="5962644"/>
                </a:lnTo>
                <a:lnTo>
                  <a:pt x="4492405" y="5949547"/>
                </a:lnTo>
                <a:lnTo>
                  <a:pt x="4491215" y="5934863"/>
                </a:lnTo>
                <a:lnTo>
                  <a:pt x="4490421" y="5927719"/>
                </a:lnTo>
                <a:lnTo>
                  <a:pt x="4488834" y="5920178"/>
                </a:lnTo>
                <a:lnTo>
                  <a:pt x="4487643" y="5911844"/>
                </a:lnTo>
                <a:lnTo>
                  <a:pt x="4484867" y="5903510"/>
                </a:lnTo>
                <a:lnTo>
                  <a:pt x="4482088" y="5894778"/>
                </a:lnTo>
                <a:lnTo>
                  <a:pt x="4478518" y="5886047"/>
                </a:lnTo>
                <a:lnTo>
                  <a:pt x="4472962" y="5890016"/>
                </a:lnTo>
                <a:lnTo>
                  <a:pt x="4467804" y="5894382"/>
                </a:lnTo>
                <a:lnTo>
                  <a:pt x="4463835" y="5898747"/>
                </a:lnTo>
                <a:lnTo>
                  <a:pt x="4459866" y="5903510"/>
                </a:lnTo>
                <a:lnTo>
                  <a:pt x="4457088" y="5908272"/>
                </a:lnTo>
                <a:lnTo>
                  <a:pt x="4454708" y="5913034"/>
                </a:lnTo>
                <a:lnTo>
                  <a:pt x="4452723" y="5917797"/>
                </a:lnTo>
                <a:lnTo>
                  <a:pt x="4451930" y="5922956"/>
                </a:lnTo>
                <a:lnTo>
                  <a:pt x="4451535" y="5928116"/>
                </a:lnTo>
                <a:lnTo>
                  <a:pt x="4451535" y="5932878"/>
                </a:lnTo>
                <a:lnTo>
                  <a:pt x="4451930" y="5937641"/>
                </a:lnTo>
                <a:lnTo>
                  <a:pt x="4453519" y="5942404"/>
                </a:lnTo>
                <a:lnTo>
                  <a:pt x="4455501" y="5947166"/>
                </a:lnTo>
                <a:lnTo>
                  <a:pt x="4457485" y="5951532"/>
                </a:lnTo>
                <a:lnTo>
                  <a:pt x="4460262" y="5955500"/>
                </a:lnTo>
                <a:lnTo>
                  <a:pt x="4463835" y="5959469"/>
                </a:lnTo>
                <a:lnTo>
                  <a:pt x="4460262" y="5959469"/>
                </a:lnTo>
                <a:lnTo>
                  <a:pt x="4457485" y="5959469"/>
                </a:lnTo>
                <a:lnTo>
                  <a:pt x="4454708" y="5960660"/>
                </a:lnTo>
                <a:lnTo>
                  <a:pt x="4452723" y="5962247"/>
                </a:lnTo>
                <a:lnTo>
                  <a:pt x="4451535" y="5964232"/>
                </a:lnTo>
                <a:lnTo>
                  <a:pt x="4449946" y="5966613"/>
                </a:lnTo>
                <a:lnTo>
                  <a:pt x="4449549" y="5968994"/>
                </a:lnTo>
                <a:lnTo>
                  <a:pt x="4448756" y="5972566"/>
                </a:lnTo>
                <a:lnTo>
                  <a:pt x="4448359" y="5980106"/>
                </a:lnTo>
                <a:lnTo>
                  <a:pt x="4448756" y="5988838"/>
                </a:lnTo>
                <a:lnTo>
                  <a:pt x="4450342" y="6008284"/>
                </a:lnTo>
                <a:lnTo>
                  <a:pt x="4450342" y="6019000"/>
                </a:lnTo>
                <a:lnTo>
                  <a:pt x="4449946" y="6028922"/>
                </a:lnTo>
                <a:lnTo>
                  <a:pt x="4449549" y="6034082"/>
                </a:lnTo>
                <a:lnTo>
                  <a:pt x="4448359" y="6038844"/>
                </a:lnTo>
                <a:lnTo>
                  <a:pt x="4447566" y="6044004"/>
                </a:lnTo>
                <a:lnTo>
                  <a:pt x="4445186" y="6048369"/>
                </a:lnTo>
                <a:lnTo>
                  <a:pt x="4443201" y="6052338"/>
                </a:lnTo>
                <a:lnTo>
                  <a:pt x="4440422" y="6056704"/>
                </a:lnTo>
                <a:lnTo>
                  <a:pt x="4436852" y="6060672"/>
                </a:lnTo>
                <a:lnTo>
                  <a:pt x="4433279" y="6063847"/>
                </a:lnTo>
                <a:lnTo>
                  <a:pt x="4428123" y="6067022"/>
                </a:lnTo>
                <a:lnTo>
                  <a:pt x="4423360" y="6069404"/>
                </a:lnTo>
                <a:lnTo>
                  <a:pt x="4417407" y="6071388"/>
                </a:lnTo>
                <a:lnTo>
                  <a:pt x="4410265" y="6072975"/>
                </a:lnTo>
                <a:lnTo>
                  <a:pt x="4412249" y="6080119"/>
                </a:lnTo>
                <a:lnTo>
                  <a:pt x="4413836" y="6087263"/>
                </a:lnTo>
                <a:lnTo>
                  <a:pt x="4415423" y="6093613"/>
                </a:lnTo>
                <a:lnTo>
                  <a:pt x="4415821" y="6100360"/>
                </a:lnTo>
                <a:lnTo>
                  <a:pt x="4416218" y="6106313"/>
                </a:lnTo>
                <a:lnTo>
                  <a:pt x="4416218" y="6112266"/>
                </a:lnTo>
                <a:lnTo>
                  <a:pt x="4415821" y="6123775"/>
                </a:lnTo>
                <a:lnTo>
                  <a:pt x="4413836" y="6134491"/>
                </a:lnTo>
                <a:lnTo>
                  <a:pt x="4411852" y="6144810"/>
                </a:lnTo>
                <a:lnTo>
                  <a:pt x="4405901" y="6165447"/>
                </a:lnTo>
                <a:lnTo>
                  <a:pt x="4403123" y="6175766"/>
                </a:lnTo>
                <a:lnTo>
                  <a:pt x="4400742" y="6186482"/>
                </a:lnTo>
                <a:lnTo>
                  <a:pt x="4398758" y="6197594"/>
                </a:lnTo>
                <a:lnTo>
                  <a:pt x="4397568" y="6209104"/>
                </a:lnTo>
                <a:lnTo>
                  <a:pt x="4397170" y="6215454"/>
                </a:lnTo>
                <a:lnTo>
                  <a:pt x="4397568" y="6221804"/>
                </a:lnTo>
                <a:lnTo>
                  <a:pt x="4398361" y="6228154"/>
                </a:lnTo>
                <a:lnTo>
                  <a:pt x="4398758" y="6235297"/>
                </a:lnTo>
                <a:lnTo>
                  <a:pt x="4400344" y="6242044"/>
                </a:lnTo>
                <a:lnTo>
                  <a:pt x="4401536" y="6249584"/>
                </a:lnTo>
                <a:lnTo>
                  <a:pt x="4403520" y="6257125"/>
                </a:lnTo>
                <a:lnTo>
                  <a:pt x="4406694" y="6265460"/>
                </a:lnTo>
                <a:lnTo>
                  <a:pt x="4400742" y="6258316"/>
                </a:lnTo>
                <a:lnTo>
                  <a:pt x="4398361" y="6255934"/>
                </a:lnTo>
                <a:lnTo>
                  <a:pt x="4396377" y="6254347"/>
                </a:lnTo>
                <a:lnTo>
                  <a:pt x="4393997" y="6253156"/>
                </a:lnTo>
                <a:lnTo>
                  <a:pt x="4392012" y="6252760"/>
                </a:lnTo>
                <a:lnTo>
                  <a:pt x="4390822" y="6252760"/>
                </a:lnTo>
                <a:lnTo>
                  <a:pt x="4389234" y="6253950"/>
                </a:lnTo>
                <a:lnTo>
                  <a:pt x="4387648" y="6254744"/>
                </a:lnTo>
                <a:lnTo>
                  <a:pt x="4386853" y="6256728"/>
                </a:lnTo>
                <a:lnTo>
                  <a:pt x="4384473" y="6261094"/>
                </a:lnTo>
                <a:lnTo>
                  <a:pt x="4383679" y="6267444"/>
                </a:lnTo>
                <a:lnTo>
                  <a:pt x="4382488" y="6274191"/>
                </a:lnTo>
                <a:lnTo>
                  <a:pt x="4382488" y="6282525"/>
                </a:lnTo>
                <a:lnTo>
                  <a:pt x="4382488" y="6290860"/>
                </a:lnTo>
                <a:lnTo>
                  <a:pt x="4382488" y="6309116"/>
                </a:lnTo>
                <a:lnTo>
                  <a:pt x="4383679" y="6325388"/>
                </a:lnTo>
                <a:lnTo>
                  <a:pt x="4384076" y="6338882"/>
                </a:lnTo>
                <a:lnTo>
                  <a:pt x="4389632" y="6340072"/>
                </a:lnTo>
                <a:lnTo>
                  <a:pt x="4393997" y="6340072"/>
                </a:lnTo>
                <a:lnTo>
                  <a:pt x="4397568" y="6340072"/>
                </a:lnTo>
                <a:lnTo>
                  <a:pt x="4400742" y="6338882"/>
                </a:lnTo>
                <a:lnTo>
                  <a:pt x="4403123" y="6338088"/>
                </a:lnTo>
                <a:lnTo>
                  <a:pt x="4405106" y="6336500"/>
                </a:lnTo>
                <a:lnTo>
                  <a:pt x="4406694" y="6334913"/>
                </a:lnTo>
                <a:lnTo>
                  <a:pt x="4407883" y="6332532"/>
                </a:lnTo>
                <a:lnTo>
                  <a:pt x="4409075" y="6328166"/>
                </a:lnTo>
                <a:lnTo>
                  <a:pt x="4410661" y="6323403"/>
                </a:lnTo>
                <a:lnTo>
                  <a:pt x="4411060" y="6321419"/>
                </a:lnTo>
                <a:lnTo>
                  <a:pt x="4412249" y="6319435"/>
                </a:lnTo>
                <a:lnTo>
                  <a:pt x="4413836" y="6317450"/>
                </a:lnTo>
                <a:lnTo>
                  <a:pt x="4415821" y="6315863"/>
                </a:lnTo>
                <a:lnTo>
                  <a:pt x="4410661" y="6313878"/>
                </a:lnTo>
                <a:lnTo>
                  <a:pt x="4406694" y="6311100"/>
                </a:lnTo>
                <a:lnTo>
                  <a:pt x="4403123" y="6307925"/>
                </a:lnTo>
                <a:lnTo>
                  <a:pt x="4400742" y="6303956"/>
                </a:lnTo>
                <a:lnTo>
                  <a:pt x="4398758" y="6299591"/>
                </a:lnTo>
                <a:lnTo>
                  <a:pt x="4397568" y="6294432"/>
                </a:lnTo>
                <a:lnTo>
                  <a:pt x="4397568" y="6288875"/>
                </a:lnTo>
                <a:lnTo>
                  <a:pt x="4398758" y="6282525"/>
                </a:lnTo>
                <a:lnTo>
                  <a:pt x="4402329" y="6282525"/>
                </a:lnTo>
                <a:lnTo>
                  <a:pt x="4405901" y="6282922"/>
                </a:lnTo>
                <a:lnTo>
                  <a:pt x="4408678" y="6283716"/>
                </a:lnTo>
                <a:lnTo>
                  <a:pt x="4411852" y="6284906"/>
                </a:lnTo>
                <a:lnTo>
                  <a:pt x="4414233" y="6286494"/>
                </a:lnTo>
                <a:lnTo>
                  <a:pt x="4416614" y="6288082"/>
                </a:lnTo>
                <a:lnTo>
                  <a:pt x="4419392" y="6290066"/>
                </a:lnTo>
                <a:lnTo>
                  <a:pt x="4420583" y="6292050"/>
                </a:lnTo>
                <a:lnTo>
                  <a:pt x="4424153" y="6296416"/>
                </a:lnTo>
                <a:lnTo>
                  <a:pt x="4426932" y="6301972"/>
                </a:lnTo>
                <a:lnTo>
                  <a:pt x="4427724" y="6307528"/>
                </a:lnTo>
                <a:lnTo>
                  <a:pt x="4428916" y="6313482"/>
                </a:lnTo>
                <a:lnTo>
                  <a:pt x="4428123" y="6319435"/>
                </a:lnTo>
                <a:lnTo>
                  <a:pt x="4426932" y="6325388"/>
                </a:lnTo>
                <a:lnTo>
                  <a:pt x="4424947" y="6331738"/>
                </a:lnTo>
                <a:lnTo>
                  <a:pt x="4421773" y="6336500"/>
                </a:lnTo>
                <a:lnTo>
                  <a:pt x="4417806" y="6341263"/>
                </a:lnTo>
                <a:lnTo>
                  <a:pt x="4415423" y="6343644"/>
                </a:lnTo>
                <a:lnTo>
                  <a:pt x="4412646" y="6345232"/>
                </a:lnTo>
                <a:lnTo>
                  <a:pt x="4410265" y="6346422"/>
                </a:lnTo>
                <a:lnTo>
                  <a:pt x="4407090" y="6348010"/>
                </a:lnTo>
                <a:lnTo>
                  <a:pt x="4403520" y="6349200"/>
                </a:lnTo>
                <a:lnTo>
                  <a:pt x="4400344" y="6349994"/>
                </a:lnTo>
                <a:lnTo>
                  <a:pt x="4401536" y="6380156"/>
                </a:lnTo>
                <a:lnTo>
                  <a:pt x="4402725" y="6408335"/>
                </a:lnTo>
                <a:lnTo>
                  <a:pt x="4402329" y="6421432"/>
                </a:lnTo>
                <a:lnTo>
                  <a:pt x="4401536" y="6434132"/>
                </a:lnTo>
                <a:lnTo>
                  <a:pt x="4400742" y="6446435"/>
                </a:lnTo>
                <a:lnTo>
                  <a:pt x="4399155" y="6457944"/>
                </a:lnTo>
                <a:lnTo>
                  <a:pt x="4396773" y="6469453"/>
                </a:lnTo>
                <a:lnTo>
                  <a:pt x="4393600" y="6480963"/>
                </a:lnTo>
                <a:lnTo>
                  <a:pt x="4390027" y="6492075"/>
                </a:lnTo>
                <a:lnTo>
                  <a:pt x="4385662" y="6503585"/>
                </a:lnTo>
                <a:lnTo>
                  <a:pt x="4379710" y="6514697"/>
                </a:lnTo>
                <a:lnTo>
                  <a:pt x="4372964" y="6525810"/>
                </a:lnTo>
                <a:lnTo>
                  <a:pt x="4365425" y="6536922"/>
                </a:lnTo>
                <a:lnTo>
                  <a:pt x="4356696" y="6548432"/>
                </a:lnTo>
                <a:lnTo>
                  <a:pt x="4357887" y="6550416"/>
                </a:lnTo>
                <a:lnTo>
                  <a:pt x="4359472" y="6552003"/>
                </a:lnTo>
                <a:lnTo>
                  <a:pt x="4361061" y="6552797"/>
                </a:lnTo>
                <a:lnTo>
                  <a:pt x="4362647" y="6552797"/>
                </a:lnTo>
                <a:lnTo>
                  <a:pt x="4364634" y="6552003"/>
                </a:lnTo>
                <a:lnTo>
                  <a:pt x="4366220" y="6550813"/>
                </a:lnTo>
                <a:lnTo>
                  <a:pt x="4369790" y="6547241"/>
                </a:lnTo>
                <a:lnTo>
                  <a:pt x="4372569" y="6542875"/>
                </a:lnTo>
                <a:lnTo>
                  <a:pt x="4375743" y="6537716"/>
                </a:lnTo>
                <a:lnTo>
                  <a:pt x="4378124" y="6533747"/>
                </a:lnTo>
                <a:lnTo>
                  <a:pt x="4380107" y="6531366"/>
                </a:lnTo>
                <a:lnTo>
                  <a:pt x="4379710" y="6537319"/>
                </a:lnTo>
                <a:lnTo>
                  <a:pt x="4379710" y="6546050"/>
                </a:lnTo>
                <a:lnTo>
                  <a:pt x="4380107" y="6565894"/>
                </a:lnTo>
                <a:lnTo>
                  <a:pt x="4381695" y="6617091"/>
                </a:lnTo>
                <a:lnTo>
                  <a:pt x="4382092" y="6645269"/>
                </a:lnTo>
                <a:lnTo>
                  <a:pt x="4381695" y="6673447"/>
                </a:lnTo>
                <a:lnTo>
                  <a:pt x="4381298" y="6686941"/>
                </a:lnTo>
                <a:lnTo>
                  <a:pt x="4380107" y="6700038"/>
                </a:lnTo>
                <a:lnTo>
                  <a:pt x="4378521" y="6711944"/>
                </a:lnTo>
                <a:lnTo>
                  <a:pt x="4376140" y="6723056"/>
                </a:lnTo>
                <a:lnTo>
                  <a:pt x="4379710" y="6734566"/>
                </a:lnTo>
                <a:lnTo>
                  <a:pt x="4381695" y="6745678"/>
                </a:lnTo>
                <a:lnTo>
                  <a:pt x="4382488" y="6755600"/>
                </a:lnTo>
                <a:lnTo>
                  <a:pt x="4383679" y="6765522"/>
                </a:lnTo>
                <a:lnTo>
                  <a:pt x="4383679" y="6775047"/>
                </a:lnTo>
                <a:lnTo>
                  <a:pt x="4383283" y="6784572"/>
                </a:lnTo>
                <a:lnTo>
                  <a:pt x="4382092" y="6794494"/>
                </a:lnTo>
                <a:lnTo>
                  <a:pt x="4380505" y="6803225"/>
                </a:lnTo>
                <a:lnTo>
                  <a:pt x="4376535" y="6823069"/>
                </a:lnTo>
                <a:lnTo>
                  <a:pt x="4372171" y="6843310"/>
                </a:lnTo>
                <a:lnTo>
                  <a:pt x="4369682" y="6857999"/>
                </a:lnTo>
                <a:lnTo>
                  <a:pt x="3185421" y="6857999"/>
                </a:lnTo>
                <a:lnTo>
                  <a:pt x="3186910" y="6852041"/>
                </a:lnTo>
                <a:lnTo>
                  <a:pt x="3189291" y="6842516"/>
                </a:lnTo>
                <a:lnTo>
                  <a:pt x="3192862" y="6832991"/>
                </a:lnTo>
                <a:lnTo>
                  <a:pt x="3189291" y="6829816"/>
                </a:lnTo>
                <a:lnTo>
                  <a:pt x="3185720" y="6827435"/>
                </a:lnTo>
                <a:lnTo>
                  <a:pt x="3182545" y="6826244"/>
                </a:lnTo>
                <a:lnTo>
                  <a:pt x="3178974" y="6825847"/>
                </a:lnTo>
                <a:lnTo>
                  <a:pt x="3175402" y="6825847"/>
                </a:lnTo>
                <a:lnTo>
                  <a:pt x="3172228" y="6827038"/>
                </a:lnTo>
                <a:lnTo>
                  <a:pt x="3169450" y="6828228"/>
                </a:lnTo>
                <a:lnTo>
                  <a:pt x="3166276" y="6829816"/>
                </a:lnTo>
                <a:lnTo>
                  <a:pt x="3163498" y="6832594"/>
                </a:lnTo>
                <a:lnTo>
                  <a:pt x="3161117" y="6834975"/>
                </a:lnTo>
                <a:lnTo>
                  <a:pt x="3158736" y="6837356"/>
                </a:lnTo>
                <a:lnTo>
                  <a:pt x="3156752" y="6840135"/>
                </a:lnTo>
                <a:lnTo>
                  <a:pt x="3155165" y="6842913"/>
                </a:lnTo>
                <a:lnTo>
                  <a:pt x="3154372" y="6845294"/>
                </a:lnTo>
                <a:lnTo>
                  <a:pt x="3153181" y="6848072"/>
                </a:lnTo>
                <a:lnTo>
                  <a:pt x="3153181" y="6850453"/>
                </a:lnTo>
                <a:lnTo>
                  <a:pt x="3150800" y="6842913"/>
                </a:lnTo>
                <a:lnTo>
                  <a:pt x="3148419" y="6833388"/>
                </a:lnTo>
                <a:lnTo>
                  <a:pt x="3146435" y="6821085"/>
                </a:lnTo>
                <a:lnTo>
                  <a:pt x="3144848" y="6807194"/>
                </a:lnTo>
                <a:lnTo>
                  <a:pt x="3143261" y="6793303"/>
                </a:lnTo>
                <a:lnTo>
                  <a:pt x="3142070" y="6779413"/>
                </a:lnTo>
                <a:lnTo>
                  <a:pt x="3142070" y="6765522"/>
                </a:lnTo>
                <a:lnTo>
                  <a:pt x="3143261" y="6754013"/>
                </a:lnTo>
                <a:lnTo>
                  <a:pt x="3148816" y="6754013"/>
                </a:lnTo>
                <a:lnTo>
                  <a:pt x="3153181" y="6754806"/>
                </a:lnTo>
                <a:lnTo>
                  <a:pt x="3155959" y="6755203"/>
                </a:lnTo>
                <a:lnTo>
                  <a:pt x="3157943" y="6755997"/>
                </a:lnTo>
                <a:lnTo>
                  <a:pt x="3158736" y="6757585"/>
                </a:lnTo>
                <a:lnTo>
                  <a:pt x="3158736" y="6759172"/>
                </a:lnTo>
                <a:lnTo>
                  <a:pt x="3158340" y="6760760"/>
                </a:lnTo>
                <a:lnTo>
                  <a:pt x="3157149" y="6762744"/>
                </a:lnTo>
                <a:lnTo>
                  <a:pt x="3154768" y="6766316"/>
                </a:lnTo>
                <a:lnTo>
                  <a:pt x="3154372" y="6768300"/>
                </a:lnTo>
                <a:lnTo>
                  <a:pt x="3153578" y="6770285"/>
                </a:lnTo>
                <a:lnTo>
                  <a:pt x="3153578" y="6772269"/>
                </a:lnTo>
                <a:lnTo>
                  <a:pt x="3154768" y="6773856"/>
                </a:lnTo>
                <a:lnTo>
                  <a:pt x="3156356" y="6775047"/>
                </a:lnTo>
                <a:lnTo>
                  <a:pt x="3159927" y="6776635"/>
                </a:lnTo>
                <a:lnTo>
                  <a:pt x="3162308" y="6776238"/>
                </a:lnTo>
                <a:lnTo>
                  <a:pt x="3164689" y="6775047"/>
                </a:lnTo>
                <a:lnTo>
                  <a:pt x="3166276" y="6774253"/>
                </a:lnTo>
                <a:lnTo>
                  <a:pt x="3167466" y="6772269"/>
                </a:lnTo>
                <a:lnTo>
                  <a:pt x="3168260" y="6770285"/>
                </a:lnTo>
                <a:lnTo>
                  <a:pt x="3168260" y="6768300"/>
                </a:lnTo>
                <a:lnTo>
                  <a:pt x="3168260" y="6763141"/>
                </a:lnTo>
                <a:lnTo>
                  <a:pt x="3166276" y="6752028"/>
                </a:lnTo>
                <a:lnTo>
                  <a:pt x="3165879" y="6746472"/>
                </a:lnTo>
                <a:lnTo>
                  <a:pt x="3166276" y="6744488"/>
                </a:lnTo>
                <a:lnTo>
                  <a:pt x="3166673" y="6742503"/>
                </a:lnTo>
                <a:lnTo>
                  <a:pt x="3165482" y="6740122"/>
                </a:lnTo>
                <a:lnTo>
                  <a:pt x="3164292" y="6739725"/>
                </a:lnTo>
                <a:lnTo>
                  <a:pt x="3163498" y="6739725"/>
                </a:lnTo>
                <a:lnTo>
                  <a:pt x="3161117" y="6739725"/>
                </a:lnTo>
                <a:lnTo>
                  <a:pt x="3158736" y="6740519"/>
                </a:lnTo>
                <a:lnTo>
                  <a:pt x="3155165" y="6741710"/>
                </a:lnTo>
                <a:lnTo>
                  <a:pt x="3151594" y="6742503"/>
                </a:lnTo>
                <a:lnTo>
                  <a:pt x="3147626" y="6743297"/>
                </a:lnTo>
                <a:lnTo>
                  <a:pt x="3142864" y="6742503"/>
                </a:lnTo>
                <a:lnTo>
                  <a:pt x="3143658" y="6695275"/>
                </a:lnTo>
                <a:lnTo>
                  <a:pt x="3145245" y="6650825"/>
                </a:lnTo>
                <a:lnTo>
                  <a:pt x="3146832" y="6607566"/>
                </a:lnTo>
                <a:lnTo>
                  <a:pt x="3148419" y="6565497"/>
                </a:lnTo>
                <a:lnTo>
                  <a:pt x="3149213" y="6523825"/>
                </a:lnTo>
                <a:lnTo>
                  <a:pt x="3149213" y="6502791"/>
                </a:lnTo>
                <a:lnTo>
                  <a:pt x="3148816" y="6480963"/>
                </a:lnTo>
                <a:lnTo>
                  <a:pt x="3148419" y="6459532"/>
                </a:lnTo>
                <a:lnTo>
                  <a:pt x="3146832" y="6437306"/>
                </a:lnTo>
                <a:lnTo>
                  <a:pt x="3145245" y="6414685"/>
                </a:lnTo>
                <a:lnTo>
                  <a:pt x="3143261" y="6391666"/>
                </a:lnTo>
                <a:lnTo>
                  <a:pt x="3138102" y="6393650"/>
                </a:lnTo>
                <a:lnTo>
                  <a:pt x="3133737" y="6396428"/>
                </a:lnTo>
                <a:lnTo>
                  <a:pt x="3129769" y="6399206"/>
                </a:lnTo>
                <a:lnTo>
                  <a:pt x="3126595" y="6402778"/>
                </a:lnTo>
                <a:lnTo>
                  <a:pt x="3124214" y="6406350"/>
                </a:lnTo>
                <a:lnTo>
                  <a:pt x="3122230" y="6410716"/>
                </a:lnTo>
                <a:lnTo>
                  <a:pt x="3120643" y="6414685"/>
                </a:lnTo>
                <a:lnTo>
                  <a:pt x="3119452" y="6419844"/>
                </a:lnTo>
                <a:lnTo>
                  <a:pt x="3119056" y="6425003"/>
                </a:lnTo>
                <a:lnTo>
                  <a:pt x="3119056" y="6429766"/>
                </a:lnTo>
                <a:lnTo>
                  <a:pt x="3119452" y="6440482"/>
                </a:lnTo>
                <a:lnTo>
                  <a:pt x="3120643" y="6451991"/>
                </a:lnTo>
                <a:lnTo>
                  <a:pt x="3122230" y="6463103"/>
                </a:lnTo>
                <a:lnTo>
                  <a:pt x="3123817" y="6474216"/>
                </a:lnTo>
                <a:lnTo>
                  <a:pt x="3124611" y="6484535"/>
                </a:lnTo>
                <a:lnTo>
                  <a:pt x="3125008" y="6494853"/>
                </a:lnTo>
                <a:lnTo>
                  <a:pt x="3124611" y="6499219"/>
                </a:lnTo>
                <a:lnTo>
                  <a:pt x="3123817" y="6503585"/>
                </a:lnTo>
                <a:lnTo>
                  <a:pt x="3122627" y="6507156"/>
                </a:lnTo>
                <a:lnTo>
                  <a:pt x="3121040" y="6510728"/>
                </a:lnTo>
                <a:lnTo>
                  <a:pt x="3118659" y="6514300"/>
                </a:lnTo>
                <a:lnTo>
                  <a:pt x="3116278" y="6516682"/>
                </a:lnTo>
                <a:lnTo>
                  <a:pt x="3112707" y="6518666"/>
                </a:lnTo>
                <a:lnTo>
                  <a:pt x="3108738" y="6520650"/>
                </a:lnTo>
                <a:lnTo>
                  <a:pt x="3103580" y="6521841"/>
                </a:lnTo>
                <a:lnTo>
                  <a:pt x="3098025" y="6522238"/>
                </a:lnTo>
                <a:lnTo>
                  <a:pt x="3103183" y="6516682"/>
                </a:lnTo>
                <a:lnTo>
                  <a:pt x="3106754" y="6511125"/>
                </a:lnTo>
                <a:lnTo>
                  <a:pt x="3109135" y="6505569"/>
                </a:lnTo>
                <a:lnTo>
                  <a:pt x="3109929" y="6500806"/>
                </a:lnTo>
                <a:lnTo>
                  <a:pt x="3109929" y="6495647"/>
                </a:lnTo>
                <a:lnTo>
                  <a:pt x="3109135" y="6490091"/>
                </a:lnTo>
                <a:lnTo>
                  <a:pt x="3107548" y="6485725"/>
                </a:lnTo>
                <a:lnTo>
                  <a:pt x="3105564" y="6480566"/>
                </a:lnTo>
                <a:lnTo>
                  <a:pt x="3101199" y="6471041"/>
                </a:lnTo>
                <a:lnTo>
                  <a:pt x="3099215" y="6466675"/>
                </a:lnTo>
                <a:lnTo>
                  <a:pt x="3097231" y="6461516"/>
                </a:lnTo>
                <a:lnTo>
                  <a:pt x="3095644" y="6457150"/>
                </a:lnTo>
                <a:lnTo>
                  <a:pt x="3095247" y="6452388"/>
                </a:lnTo>
                <a:lnTo>
                  <a:pt x="3095247" y="6448022"/>
                </a:lnTo>
                <a:lnTo>
                  <a:pt x="3096041" y="6442863"/>
                </a:lnTo>
                <a:lnTo>
                  <a:pt x="3092866" y="6444053"/>
                </a:lnTo>
                <a:lnTo>
                  <a:pt x="3090088" y="6444847"/>
                </a:lnTo>
                <a:lnTo>
                  <a:pt x="3087708" y="6446038"/>
                </a:lnTo>
                <a:lnTo>
                  <a:pt x="3084930" y="6447625"/>
                </a:lnTo>
                <a:lnTo>
                  <a:pt x="3083343" y="6448816"/>
                </a:lnTo>
                <a:lnTo>
                  <a:pt x="3081359" y="6450403"/>
                </a:lnTo>
                <a:lnTo>
                  <a:pt x="3080565" y="6451991"/>
                </a:lnTo>
                <a:lnTo>
                  <a:pt x="3079375" y="6453975"/>
                </a:lnTo>
                <a:lnTo>
                  <a:pt x="3078581" y="6458341"/>
                </a:lnTo>
                <a:lnTo>
                  <a:pt x="3078184" y="6463103"/>
                </a:lnTo>
                <a:lnTo>
                  <a:pt x="3078978" y="6467469"/>
                </a:lnTo>
                <a:lnTo>
                  <a:pt x="3080168" y="6472628"/>
                </a:lnTo>
                <a:lnTo>
                  <a:pt x="3082152" y="6477788"/>
                </a:lnTo>
                <a:lnTo>
                  <a:pt x="3084136" y="6482550"/>
                </a:lnTo>
                <a:lnTo>
                  <a:pt x="3088898" y="6492075"/>
                </a:lnTo>
                <a:lnTo>
                  <a:pt x="3094057" y="6499616"/>
                </a:lnTo>
                <a:lnTo>
                  <a:pt x="3097628" y="6505569"/>
                </a:lnTo>
                <a:lnTo>
                  <a:pt x="3073422" y="6505569"/>
                </a:lnTo>
                <a:lnTo>
                  <a:pt x="3076994" y="6507156"/>
                </a:lnTo>
                <a:lnTo>
                  <a:pt x="3080168" y="6508744"/>
                </a:lnTo>
                <a:lnTo>
                  <a:pt x="3082549" y="6510332"/>
                </a:lnTo>
                <a:lnTo>
                  <a:pt x="3084533" y="6511919"/>
                </a:lnTo>
                <a:lnTo>
                  <a:pt x="3086120" y="6513903"/>
                </a:lnTo>
                <a:lnTo>
                  <a:pt x="3087708" y="6515888"/>
                </a:lnTo>
                <a:lnTo>
                  <a:pt x="3088104" y="6517078"/>
                </a:lnTo>
                <a:lnTo>
                  <a:pt x="3088501" y="6519856"/>
                </a:lnTo>
                <a:lnTo>
                  <a:pt x="3088104" y="6523825"/>
                </a:lnTo>
                <a:lnTo>
                  <a:pt x="3086914" y="6528985"/>
                </a:lnTo>
                <a:lnTo>
                  <a:pt x="3084533" y="6533747"/>
                </a:lnTo>
                <a:lnTo>
                  <a:pt x="3082549" y="6539700"/>
                </a:lnTo>
                <a:lnTo>
                  <a:pt x="3088104" y="6538906"/>
                </a:lnTo>
                <a:lnTo>
                  <a:pt x="3092866" y="6538906"/>
                </a:lnTo>
                <a:lnTo>
                  <a:pt x="3097628" y="6539303"/>
                </a:lnTo>
                <a:lnTo>
                  <a:pt x="3101993" y="6539700"/>
                </a:lnTo>
                <a:lnTo>
                  <a:pt x="3107151" y="6541288"/>
                </a:lnTo>
                <a:lnTo>
                  <a:pt x="3113103" y="6543669"/>
                </a:lnTo>
                <a:lnTo>
                  <a:pt x="3130563" y="6550416"/>
                </a:lnTo>
                <a:lnTo>
                  <a:pt x="3126595" y="6553988"/>
                </a:lnTo>
                <a:lnTo>
                  <a:pt x="3124214" y="6557560"/>
                </a:lnTo>
                <a:lnTo>
                  <a:pt x="3122627" y="6561528"/>
                </a:lnTo>
                <a:lnTo>
                  <a:pt x="3121833" y="6565100"/>
                </a:lnTo>
                <a:lnTo>
                  <a:pt x="3121040" y="6569069"/>
                </a:lnTo>
                <a:lnTo>
                  <a:pt x="3120643" y="6573038"/>
                </a:lnTo>
                <a:lnTo>
                  <a:pt x="3120643" y="6580975"/>
                </a:lnTo>
                <a:lnTo>
                  <a:pt x="3120643" y="6584150"/>
                </a:lnTo>
                <a:lnTo>
                  <a:pt x="3120246" y="6587325"/>
                </a:lnTo>
                <a:lnTo>
                  <a:pt x="3119056" y="6590103"/>
                </a:lnTo>
                <a:lnTo>
                  <a:pt x="3117071" y="6592485"/>
                </a:lnTo>
                <a:lnTo>
                  <a:pt x="3114691" y="6594469"/>
                </a:lnTo>
                <a:lnTo>
                  <a:pt x="3110723" y="6595660"/>
                </a:lnTo>
                <a:lnTo>
                  <a:pt x="3105961" y="6596056"/>
                </a:lnTo>
                <a:lnTo>
                  <a:pt x="3099612" y="6596056"/>
                </a:lnTo>
                <a:lnTo>
                  <a:pt x="3098025" y="6600422"/>
                </a:lnTo>
                <a:lnTo>
                  <a:pt x="3097628" y="6604391"/>
                </a:lnTo>
                <a:lnTo>
                  <a:pt x="3098025" y="6607566"/>
                </a:lnTo>
                <a:lnTo>
                  <a:pt x="3099612" y="6610741"/>
                </a:lnTo>
                <a:lnTo>
                  <a:pt x="3101199" y="6613122"/>
                </a:lnTo>
                <a:lnTo>
                  <a:pt x="3103183" y="6615106"/>
                </a:lnTo>
                <a:lnTo>
                  <a:pt x="3107945" y="6618678"/>
                </a:lnTo>
                <a:lnTo>
                  <a:pt x="3113103" y="6622250"/>
                </a:lnTo>
                <a:lnTo>
                  <a:pt x="3115087" y="6624235"/>
                </a:lnTo>
                <a:lnTo>
                  <a:pt x="3116675" y="6626616"/>
                </a:lnTo>
                <a:lnTo>
                  <a:pt x="3117468" y="6629791"/>
                </a:lnTo>
                <a:lnTo>
                  <a:pt x="3118262" y="6632569"/>
                </a:lnTo>
                <a:lnTo>
                  <a:pt x="3117468" y="6636538"/>
                </a:lnTo>
                <a:lnTo>
                  <a:pt x="3116675" y="6641300"/>
                </a:lnTo>
                <a:lnTo>
                  <a:pt x="3112707" y="6641697"/>
                </a:lnTo>
                <a:lnTo>
                  <a:pt x="3109532" y="6642094"/>
                </a:lnTo>
                <a:lnTo>
                  <a:pt x="3106754" y="6641697"/>
                </a:lnTo>
                <a:lnTo>
                  <a:pt x="3104770" y="6641300"/>
                </a:lnTo>
                <a:lnTo>
                  <a:pt x="3102390" y="6640903"/>
                </a:lnTo>
                <a:lnTo>
                  <a:pt x="3101199" y="6639713"/>
                </a:lnTo>
                <a:lnTo>
                  <a:pt x="3098025" y="6637332"/>
                </a:lnTo>
                <a:lnTo>
                  <a:pt x="3095644" y="6634553"/>
                </a:lnTo>
                <a:lnTo>
                  <a:pt x="3092866" y="6632569"/>
                </a:lnTo>
                <a:lnTo>
                  <a:pt x="3090882" y="6631775"/>
                </a:lnTo>
                <a:lnTo>
                  <a:pt x="3089692" y="6630585"/>
                </a:lnTo>
                <a:lnTo>
                  <a:pt x="3086914" y="6630188"/>
                </a:lnTo>
                <a:lnTo>
                  <a:pt x="3084136" y="6630188"/>
                </a:lnTo>
                <a:lnTo>
                  <a:pt x="3083343" y="6633363"/>
                </a:lnTo>
                <a:lnTo>
                  <a:pt x="3082946" y="6635744"/>
                </a:lnTo>
                <a:lnTo>
                  <a:pt x="3082946" y="6637728"/>
                </a:lnTo>
                <a:lnTo>
                  <a:pt x="3083343" y="6639713"/>
                </a:lnTo>
                <a:lnTo>
                  <a:pt x="3084136" y="6641300"/>
                </a:lnTo>
                <a:lnTo>
                  <a:pt x="3084930" y="6642888"/>
                </a:lnTo>
                <a:lnTo>
                  <a:pt x="3087708" y="6645269"/>
                </a:lnTo>
                <a:lnTo>
                  <a:pt x="3089692" y="6647650"/>
                </a:lnTo>
                <a:lnTo>
                  <a:pt x="3092072" y="6650825"/>
                </a:lnTo>
                <a:lnTo>
                  <a:pt x="3092469" y="6652413"/>
                </a:lnTo>
                <a:lnTo>
                  <a:pt x="3092866" y="6653603"/>
                </a:lnTo>
                <a:lnTo>
                  <a:pt x="3092866" y="6656382"/>
                </a:lnTo>
                <a:lnTo>
                  <a:pt x="3092866" y="6658366"/>
                </a:lnTo>
                <a:lnTo>
                  <a:pt x="3095247" y="6657969"/>
                </a:lnTo>
                <a:lnTo>
                  <a:pt x="3096437" y="6656778"/>
                </a:lnTo>
                <a:lnTo>
                  <a:pt x="3099612" y="6654794"/>
                </a:lnTo>
                <a:lnTo>
                  <a:pt x="3103977" y="6649238"/>
                </a:lnTo>
                <a:lnTo>
                  <a:pt x="3106754" y="6647253"/>
                </a:lnTo>
                <a:lnTo>
                  <a:pt x="3108738" y="6646063"/>
                </a:lnTo>
                <a:lnTo>
                  <a:pt x="3110723" y="6645666"/>
                </a:lnTo>
                <a:lnTo>
                  <a:pt x="3113103" y="6645269"/>
                </a:lnTo>
                <a:lnTo>
                  <a:pt x="3116675" y="6645269"/>
                </a:lnTo>
                <a:lnTo>
                  <a:pt x="3120246" y="6645666"/>
                </a:lnTo>
                <a:lnTo>
                  <a:pt x="3124611" y="6646856"/>
                </a:lnTo>
                <a:lnTo>
                  <a:pt x="3122230" y="6657969"/>
                </a:lnTo>
                <a:lnTo>
                  <a:pt x="3119056" y="6669478"/>
                </a:lnTo>
                <a:lnTo>
                  <a:pt x="3116278" y="6680988"/>
                </a:lnTo>
                <a:lnTo>
                  <a:pt x="3113500" y="6692894"/>
                </a:lnTo>
                <a:lnTo>
                  <a:pt x="3112707" y="6698450"/>
                </a:lnTo>
                <a:lnTo>
                  <a:pt x="3111516" y="6704403"/>
                </a:lnTo>
                <a:lnTo>
                  <a:pt x="3111516" y="6710356"/>
                </a:lnTo>
                <a:lnTo>
                  <a:pt x="3111516" y="6715913"/>
                </a:lnTo>
                <a:lnTo>
                  <a:pt x="3112707" y="6721469"/>
                </a:lnTo>
                <a:lnTo>
                  <a:pt x="3113500" y="6727025"/>
                </a:lnTo>
                <a:lnTo>
                  <a:pt x="3115484" y="6732582"/>
                </a:lnTo>
                <a:lnTo>
                  <a:pt x="3118659" y="6737741"/>
                </a:lnTo>
                <a:lnTo>
                  <a:pt x="3113500" y="6734963"/>
                </a:lnTo>
                <a:lnTo>
                  <a:pt x="3109929" y="6733375"/>
                </a:lnTo>
                <a:lnTo>
                  <a:pt x="3107151" y="6733375"/>
                </a:lnTo>
                <a:lnTo>
                  <a:pt x="3104770" y="6734169"/>
                </a:lnTo>
                <a:lnTo>
                  <a:pt x="3101993" y="6735756"/>
                </a:lnTo>
                <a:lnTo>
                  <a:pt x="3098421" y="6736550"/>
                </a:lnTo>
                <a:lnTo>
                  <a:pt x="3093660" y="6737741"/>
                </a:lnTo>
                <a:lnTo>
                  <a:pt x="3086517" y="6738138"/>
                </a:lnTo>
                <a:lnTo>
                  <a:pt x="3086120" y="6740916"/>
                </a:lnTo>
                <a:lnTo>
                  <a:pt x="3086120" y="6743694"/>
                </a:lnTo>
                <a:lnTo>
                  <a:pt x="3086517" y="6745678"/>
                </a:lnTo>
                <a:lnTo>
                  <a:pt x="3087708" y="6747266"/>
                </a:lnTo>
                <a:lnTo>
                  <a:pt x="3088898" y="6748456"/>
                </a:lnTo>
                <a:lnTo>
                  <a:pt x="3090882" y="6749647"/>
                </a:lnTo>
                <a:lnTo>
                  <a:pt x="3095247" y="6752028"/>
                </a:lnTo>
                <a:lnTo>
                  <a:pt x="3099215" y="6754013"/>
                </a:lnTo>
                <a:lnTo>
                  <a:pt x="3100405" y="6755203"/>
                </a:lnTo>
                <a:lnTo>
                  <a:pt x="3101993" y="6756791"/>
                </a:lnTo>
                <a:lnTo>
                  <a:pt x="3103183" y="6757982"/>
                </a:lnTo>
                <a:lnTo>
                  <a:pt x="3103580" y="6760760"/>
                </a:lnTo>
                <a:lnTo>
                  <a:pt x="3103580" y="6763141"/>
                </a:lnTo>
                <a:lnTo>
                  <a:pt x="3103183" y="6766316"/>
                </a:lnTo>
                <a:lnTo>
                  <a:pt x="3100405" y="6765522"/>
                </a:lnTo>
                <a:lnTo>
                  <a:pt x="3099215" y="6764728"/>
                </a:lnTo>
                <a:lnTo>
                  <a:pt x="3097628" y="6763538"/>
                </a:lnTo>
                <a:lnTo>
                  <a:pt x="3097231" y="6762347"/>
                </a:lnTo>
                <a:lnTo>
                  <a:pt x="3096041" y="6757982"/>
                </a:lnTo>
                <a:lnTo>
                  <a:pt x="3095247" y="6754806"/>
                </a:lnTo>
                <a:lnTo>
                  <a:pt x="3090485" y="6784175"/>
                </a:lnTo>
                <a:lnTo>
                  <a:pt x="3086517" y="6813544"/>
                </a:lnTo>
                <a:lnTo>
                  <a:pt x="3084136" y="6842119"/>
                </a:lnTo>
                <a:lnTo>
                  <a:pt x="3083002" y="6857999"/>
                </a:lnTo>
                <a:lnTo>
                  <a:pt x="3035276" y="6857999"/>
                </a:lnTo>
                <a:lnTo>
                  <a:pt x="3031757" y="6827832"/>
                </a:lnTo>
                <a:lnTo>
                  <a:pt x="3025408" y="6779810"/>
                </a:lnTo>
                <a:lnTo>
                  <a:pt x="3019456" y="6731391"/>
                </a:lnTo>
                <a:lnTo>
                  <a:pt x="3013107" y="6682972"/>
                </a:lnTo>
                <a:lnTo>
                  <a:pt x="3007552" y="6634553"/>
                </a:lnTo>
                <a:lnTo>
                  <a:pt x="3002790" y="6586532"/>
                </a:lnTo>
                <a:lnTo>
                  <a:pt x="3001203" y="6563116"/>
                </a:lnTo>
                <a:lnTo>
                  <a:pt x="2999616" y="6538906"/>
                </a:lnTo>
                <a:lnTo>
                  <a:pt x="2998029" y="6515094"/>
                </a:lnTo>
                <a:lnTo>
                  <a:pt x="2997632" y="6491678"/>
                </a:lnTo>
                <a:lnTo>
                  <a:pt x="2997235" y="6468263"/>
                </a:lnTo>
                <a:lnTo>
                  <a:pt x="2997235" y="6444847"/>
                </a:lnTo>
                <a:lnTo>
                  <a:pt x="2997632" y="6421828"/>
                </a:lnTo>
                <a:lnTo>
                  <a:pt x="2999219" y="6398810"/>
                </a:lnTo>
                <a:lnTo>
                  <a:pt x="2999219" y="6394841"/>
                </a:lnTo>
                <a:lnTo>
                  <a:pt x="2998029" y="6390872"/>
                </a:lnTo>
                <a:lnTo>
                  <a:pt x="2996838" y="6387697"/>
                </a:lnTo>
                <a:lnTo>
                  <a:pt x="2993664" y="6385316"/>
                </a:lnTo>
                <a:lnTo>
                  <a:pt x="2990886" y="6383728"/>
                </a:lnTo>
                <a:lnTo>
                  <a:pt x="2986124" y="6382935"/>
                </a:lnTo>
                <a:lnTo>
                  <a:pt x="2980569" y="6382141"/>
                </a:lnTo>
                <a:lnTo>
                  <a:pt x="2974617" y="6382141"/>
                </a:lnTo>
                <a:lnTo>
                  <a:pt x="2978188" y="6372616"/>
                </a:lnTo>
                <a:lnTo>
                  <a:pt x="2980966" y="6363091"/>
                </a:lnTo>
                <a:lnTo>
                  <a:pt x="2983743" y="6353169"/>
                </a:lnTo>
                <a:lnTo>
                  <a:pt x="2985727" y="6343247"/>
                </a:lnTo>
                <a:lnTo>
                  <a:pt x="2987712" y="6332928"/>
                </a:lnTo>
                <a:lnTo>
                  <a:pt x="2989299" y="6323006"/>
                </a:lnTo>
                <a:lnTo>
                  <a:pt x="2990092" y="6313085"/>
                </a:lnTo>
                <a:lnTo>
                  <a:pt x="2990886" y="6302369"/>
                </a:lnTo>
                <a:lnTo>
                  <a:pt x="2991283" y="6292447"/>
                </a:lnTo>
                <a:lnTo>
                  <a:pt x="2991283" y="6281732"/>
                </a:lnTo>
                <a:lnTo>
                  <a:pt x="2990886" y="6260697"/>
                </a:lnTo>
                <a:lnTo>
                  <a:pt x="2988505" y="6239663"/>
                </a:lnTo>
                <a:lnTo>
                  <a:pt x="2986124" y="6218628"/>
                </a:lnTo>
                <a:lnTo>
                  <a:pt x="2982553" y="6197991"/>
                </a:lnTo>
                <a:lnTo>
                  <a:pt x="2978188" y="6177354"/>
                </a:lnTo>
                <a:lnTo>
                  <a:pt x="2973030" y="6157510"/>
                </a:lnTo>
                <a:lnTo>
                  <a:pt x="2967474" y="6137269"/>
                </a:lnTo>
                <a:lnTo>
                  <a:pt x="2961919" y="6118219"/>
                </a:lnTo>
                <a:lnTo>
                  <a:pt x="2955967" y="6099566"/>
                </a:lnTo>
                <a:lnTo>
                  <a:pt x="2950015" y="6082104"/>
                </a:lnTo>
                <a:lnTo>
                  <a:pt x="2944062" y="6065038"/>
                </a:lnTo>
                <a:lnTo>
                  <a:pt x="2975807" y="6065038"/>
                </a:lnTo>
                <a:lnTo>
                  <a:pt x="2971442" y="6057497"/>
                </a:lnTo>
                <a:lnTo>
                  <a:pt x="2968268" y="6049560"/>
                </a:lnTo>
                <a:lnTo>
                  <a:pt x="2961125" y="6033288"/>
                </a:lnTo>
                <a:lnTo>
                  <a:pt x="2955173" y="6017016"/>
                </a:lnTo>
                <a:lnTo>
                  <a:pt x="2950015" y="5999950"/>
                </a:lnTo>
                <a:lnTo>
                  <a:pt x="2945650" y="5982091"/>
                </a:lnTo>
                <a:lnTo>
                  <a:pt x="2942078" y="5964232"/>
                </a:lnTo>
                <a:lnTo>
                  <a:pt x="2939698" y="5945975"/>
                </a:lnTo>
                <a:lnTo>
                  <a:pt x="2938110" y="5928116"/>
                </a:lnTo>
                <a:lnTo>
                  <a:pt x="2936523" y="5909463"/>
                </a:lnTo>
                <a:lnTo>
                  <a:pt x="2936126" y="5891206"/>
                </a:lnTo>
                <a:lnTo>
                  <a:pt x="2936523" y="5873347"/>
                </a:lnTo>
                <a:lnTo>
                  <a:pt x="2937317" y="5855091"/>
                </a:lnTo>
                <a:lnTo>
                  <a:pt x="2938507" y="5837628"/>
                </a:lnTo>
                <a:lnTo>
                  <a:pt x="2940491" y="5820563"/>
                </a:lnTo>
                <a:lnTo>
                  <a:pt x="2942872" y="5803497"/>
                </a:lnTo>
                <a:lnTo>
                  <a:pt x="2946047" y="5787622"/>
                </a:lnTo>
                <a:lnTo>
                  <a:pt x="2943666" y="5788019"/>
                </a:lnTo>
                <a:lnTo>
                  <a:pt x="2941682" y="5788813"/>
                </a:lnTo>
                <a:lnTo>
                  <a:pt x="2940491" y="5790004"/>
                </a:lnTo>
                <a:lnTo>
                  <a:pt x="2939698" y="5791591"/>
                </a:lnTo>
                <a:lnTo>
                  <a:pt x="2938904" y="5795560"/>
                </a:lnTo>
                <a:lnTo>
                  <a:pt x="2938110" y="5799132"/>
                </a:lnTo>
                <a:lnTo>
                  <a:pt x="2936523" y="5795560"/>
                </a:lnTo>
                <a:lnTo>
                  <a:pt x="2934936" y="5791591"/>
                </a:lnTo>
                <a:lnTo>
                  <a:pt x="2934142" y="5788019"/>
                </a:lnTo>
                <a:lnTo>
                  <a:pt x="2933349" y="5784050"/>
                </a:lnTo>
                <a:lnTo>
                  <a:pt x="2932555" y="5775319"/>
                </a:lnTo>
                <a:lnTo>
                  <a:pt x="2932555" y="5766984"/>
                </a:lnTo>
                <a:lnTo>
                  <a:pt x="2932952" y="5757856"/>
                </a:lnTo>
                <a:lnTo>
                  <a:pt x="2934142" y="5748728"/>
                </a:lnTo>
                <a:lnTo>
                  <a:pt x="2935333" y="5730472"/>
                </a:lnTo>
                <a:lnTo>
                  <a:pt x="2935333" y="5720550"/>
                </a:lnTo>
                <a:lnTo>
                  <a:pt x="2934936" y="5711025"/>
                </a:lnTo>
                <a:lnTo>
                  <a:pt x="2933349" y="5702294"/>
                </a:lnTo>
                <a:lnTo>
                  <a:pt x="2932555" y="5698325"/>
                </a:lnTo>
                <a:lnTo>
                  <a:pt x="2930968" y="5693563"/>
                </a:lnTo>
                <a:lnTo>
                  <a:pt x="2928984" y="5689594"/>
                </a:lnTo>
                <a:lnTo>
                  <a:pt x="2927000" y="5685229"/>
                </a:lnTo>
                <a:lnTo>
                  <a:pt x="2923825" y="5681260"/>
                </a:lnTo>
                <a:lnTo>
                  <a:pt x="2921048" y="5677688"/>
                </a:lnTo>
                <a:lnTo>
                  <a:pt x="2917476" y="5673719"/>
                </a:lnTo>
                <a:lnTo>
                  <a:pt x="2913508" y="5670147"/>
                </a:lnTo>
                <a:lnTo>
                  <a:pt x="2908350" y="5666575"/>
                </a:lnTo>
                <a:lnTo>
                  <a:pt x="2903191" y="5663400"/>
                </a:lnTo>
                <a:lnTo>
                  <a:pt x="2906762" y="5661019"/>
                </a:lnTo>
                <a:lnTo>
                  <a:pt x="2909937" y="5659829"/>
                </a:lnTo>
                <a:lnTo>
                  <a:pt x="2912318" y="5659432"/>
                </a:lnTo>
                <a:lnTo>
                  <a:pt x="2915095" y="5659829"/>
                </a:lnTo>
                <a:lnTo>
                  <a:pt x="2920254" y="5661019"/>
                </a:lnTo>
                <a:lnTo>
                  <a:pt x="2927396" y="5663004"/>
                </a:lnTo>
                <a:lnTo>
                  <a:pt x="2919460" y="5636016"/>
                </a:lnTo>
                <a:lnTo>
                  <a:pt x="2911921" y="5606647"/>
                </a:lnTo>
                <a:lnTo>
                  <a:pt x="2907953" y="5592360"/>
                </a:lnTo>
                <a:lnTo>
                  <a:pt x="2904778" y="5577675"/>
                </a:lnTo>
                <a:lnTo>
                  <a:pt x="2902001" y="5563785"/>
                </a:lnTo>
                <a:lnTo>
                  <a:pt x="2899223" y="5549100"/>
                </a:lnTo>
                <a:lnTo>
                  <a:pt x="2897239" y="5535210"/>
                </a:lnTo>
                <a:lnTo>
                  <a:pt x="2895652" y="5521319"/>
                </a:lnTo>
                <a:lnTo>
                  <a:pt x="2895255" y="5508619"/>
                </a:lnTo>
                <a:lnTo>
                  <a:pt x="2895652" y="5495919"/>
                </a:lnTo>
                <a:lnTo>
                  <a:pt x="2896842" y="5484013"/>
                </a:lnTo>
                <a:lnTo>
                  <a:pt x="2898033" y="5478457"/>
                </a:lnTo>
                <a:lnTo>
                  <a:pt x="2899223" y="5472900"/>
                </a:lnTo>
                <a:lnTo>
                  <a:pt x="2900810" y="5467741"/>
                </a:lnTo>
                <a:lnTo>
                  <a:pt x="2902794" y="5462582"/>
                </a:lnTo>
                <a:lnTo>
                  <a:pt x="2904778" y="5458216"/>
                </a:lnTo>
                <a:lnTo>
                  <a:pt x="2907556" y="5453850"/>
                </a:lnTo>
                <a:lnTo>
                  <a:pt x="2906762" y="5450675"/>
                </a:lnTo>
                <a:lnTo>
                  <a:pt x="2905969" y="5448294"/>
                </a:lnTo>
                <a:lnTo>
                  <a:pt x="2904382" y="5447104"/>
                </a:lnTo>
                <a:lnTo>
                  <a:pt x="2902794" y="5446707"/>
                </a:lnTo>
                <a:lnTo>
                  <a:pt x="2900810" y="5447104"/>
                </a:lnTo>
                <a:lnTo>
                  <a:pt x="2898429" y="5447897"/>
                </a:lnTo>
                <a:lnTo>
                  <a:pt x="2893668" y="5450279"/>
                </a:lnTo>
                <a:lnTo>
                  <a:pt x="2889303" y="5452263"/>
                </a:lnTo>
                <a:lnTo>
                  <a:pt x="2887716" y="5453057"/>
                </a:lnTo>
                <a:lnTo>
                  <a:pt x="2885731" y="5453850"/>
                </a:lnTo>
                <a:lnTo>
                  <a:pt x="2884144" y="5453850"/>
                </a:lnTo>
                <a:lnTo>
                  <a:pt x="2883351" y="5452660"/>
                </a:lnTo>
                <a:lnTo>
                  <a:pt x="2883351" y="5451072"/>
                </a:lnTo>
                <a:lnTo>
                  <a:pt x="2883351" y="5448294"/>
                </a:lnTo>
                <a:lnTo>
                  <a:pt x="2885731" y="5437579"/>
                </a:lnTo>
                <a:lnTo>
                  <a:pt x="2887716" y="5427657"/>
                </a:lnTo>
                <a:lnTo>
                  <a:pt x="2888906" y="5416544"/>
                </a:lnTo>
                <a:lnTo>
                  <a:pt x="2889700" y="5406225"/>
                </a:lnTo>
                <a:lnTo>
                  <a:pt x="2889700" y="5395510"/>
                </a:lnTo>
                <a:lnTo>
                  <a:pt x="2889303" y="5384397"/>
                </a:lnTo>
                <a:lnTo>
                  <a:pt x="2887716" y="5373285"/>
                </a:lnTo>
                <a:lnTo>
                  <a:pt x="2886128" y="5362569"/>
                </a:lnTo>
                <a:lnTo>
                  <a:pt x="2884144" y="5350663"/>
                </a:lnTo>
                <a:lnTo>
                  <a:pt x="2881367" y="5339154"/>
                </a:lnTo>
                <a:lnTo>
                  <a:pt x="2878192" y="5327644"/>
                </a:lnTo>
                <a:lnTo>
                  <a:pt x="2874621" y="5316135"/>
                </a:lnTo>
                <a:lnTo>
                  <a:pt x="2870653" y="5304229"/>
                </a:lnTo>
                <a:lnTo>
                  <a:pt x="2866288" y="5292322"/>
                </a:lnTo>
                <a:lnTo>
                  <a:pt x="2861129" y="5279622"/>
                </a:lnTo>
                <a:lnTo>
                  <a:pt x="2855574" y="5266922"/>
                </a:lnTo>
                <a:lnTo>
                  <a:pt x="2855574" y="5274066"/>
                </a:lnTo>
                <a:lnTo>
                  <a:pt x="2855574" y="5281210"/>
                </a:lnTo>
                <a:lnTo>
                  <a:pt x="2855177" y="5287957"/>
                </a:lnTo>
                <a:lnTo>
                  <a:pt x="2854384" y="5295100"/>
                </a:lnTo>
                <a:lnTo>
                  <a:pt x="2851606" y="5310579"/>
                </a:lnTo>
                <a:lnTo>
                  <a:pt x="2847638" y="5326454"/>
                </a:lnTo>
                <a:lnTo>
                  <a:pt x="2843670" y="5342329"/>
                </a:lnTo>
                <a:lnTo>
                  <a:pt x="2839305" y="5358997"/>
                </a:lnTo>
                <a:lnTo>
                  <a:pt x="2834146" y="5375269"/>
                </a:lnTo>
                <a:lnTo>
                  <a:pt x="2829781" y="5392335"/>
                </a:lnTo>
                <a:lnTo>
                  <a:pt x="2826210" y="5409004"/>
                </a:lnTo>
                <a:lnTo>
                  <a:pt x="2822639" y="5426069"/>
                </a:lnTo>
                <a:lnTo>
                  <a:pt x="2821448" y="5434800"/>
                </a:lnTo>
                <a:lnTo>
                  <a:pt x="2820655" y="5443135"/>
                </a:lnTo>
                <a:lnTo>
                  <a:pt x="2820258" y="5451072"/>
                </a:lnTo>
                <a:lnTo>
                  <a:pt x="2820258" y="5459804"/>
                </a:lnTo>
                <a:lnTo>
                  <a:pt x="2820258" y="5467741"/>
                </a:lnTo>
                <a:lnTo>
                  <a:pt x="2821051" y="5475679"/>
                </a:lnTo>
                <a:lnTo>
                  <a:pt x="2822242" y="5484013"/>
                </a:lnTo>
                <a:lnTo>
                  <a:pt x="2823432" y="5491950"/>
                </a:lnTo>
                <a:lnTo>
                  <a:pt x="2826210" y="5499888"/>
                </a:lnTo>
                <a:lnTo>
                  <a:pt x="2828988" y="5507429"/>
                </a:lnTo>
                <a:lnTo>
                  <a:pt x="2832162" y="5514969"/>
                </a:lnTo>
                <a:lnTo>
                  <a:pt x="2836527" y="5522510"/>
                </a:lnTo>
                <a:lnTo>
                  <a:pt x="2831765" y="5526082"/>
                </a:lnTo>
                <a:lnTo>
                  <a:pt x="2827797" y="5528066"/>
                </a:lnTo>
                <a:lnTo>
                  <a:pt x="2823432" y="5528860"/>
                </a:lnTo>
                <a:lnTo>
                  <a:pt x="2820258" y="5528463"/>
                </a:lnTo>
                <a:lnTo>
                  <a:pt x="2817083" y="5527669"/>
                </a:lnTo>
                <a:lnTo>
                  <a:pt x="2813909" y="5526082"/>
                </a:lnTo>
                <a:lnTo>
                  <a:pt x="2811528" y="5523304"/>
                </a:lnTo>
                <a:lnTo>
                  <a:pt x="2809147" y="5520525"/>
                </a:lnTo>
                <a:lnTo>
                  <a:pt x="2803592" y="5514969"/>
                </a:lnTo>
                <a:lnTo>
                  <a:pt x="2800417" y="5511794"/>
                </a:lnTo>
                <a:lnTo>
                  <a:pt x="2796846" y="5509413"/>
                </a:lnTo>
                <a:lnTo>
                  <a:pt x="2793672" y="5507429"/>
                </a:lnTo>
                <a:lnTo>
                  <a:pt x="2789307" y="5505841"/>
                </a:lnTo>
                <a:lnTo>
                  <a:pt x="2784942" y="5505444"/>
                </a:lnTo>
                <a:lnTo>
                  <a:pt x="2779783" y="5505841"/>
                </a:lnTo>
                <a:lnTo>
                  <a:pt x="2781371" y="5512588"/>
                </a:lnTo>
                <a:lnTo>
                  <a:pt x="2782958" y="5518938"/>
                </a:lnTo>
                <a:lnTo>
                  <a:pt x="2784942" y="5525685"/>
                </a:lnTo>
                <a:lnTo>
                  <a:pt x="2787323" y="5531638"/>
                </a:lnTo>
                <a:lnTo>
                  <a:pt x="2793672" y="5544735"/>
                </a:lnTo>
                <a:lnTo>
                  <a:pt x="2800417" y="5557038"/>
                </a:lnTo>
                <a:lnTo>
                  <a:pt x="2807957" y="5569738"/>
                </a:lnTo>
                <a:lnTo>
                  <a:pt x="2815496" y="5582041"/>
                </a:lnTo>
                <a:lnTo>
                  <a:pt x="2823432" y="5594741"/>
                </a:lnTo>
                <a:lnTo>
                  <a:pt x="2830575" y="5607441"/>
                </a:lnTo>
                <a:lnTo>
                  <a:pt x="2837717" y="5619744"/>
                </a:lnTo>
                <a:lnTo>
                  <a:pt x="2840098" y="5626491"/>
                </a:lnTo>
                <a:lnTo>
                  <a:pt x="2843273" y="5632841"/>
                </a:lnTo>
                <a:lnTo>
                  <a:pt x="2845257" y="5638794"/>
                </a:lnTo>
                <a:lnTo>
                  <a:pt x="2846844" y="5645541"/>
                </a:lnTo>
                <a:lnTo>
                  <a:pt x="2848035" y="5652685"/>
                </a:lnTo>
                <a:lnTo>
                  <a:pt x="2849225" y="5659035"/>
                </a:lnTo>
                <a:lnTo>
                  <a:pt x="2849225" y="5665385"/>
                </a:lnTo>
                <a:lnTo>
                  <a:pt x="2849225" y="5672529"/>
                </a:lnTo>
                <a:lnTo>
                  <a:pt x="2848035" y="5679275"/>
                </a:lnTo>
                <a:lnTo>
                  <a:pt x="2846051" y="5686022"/>
                </a:lnTo>
                <a:lnTo>
                  <a:pt x="2844066" y="5693166"/>
                </a:lnTo>
                <a:lnTo>
                  <a:pt x="2841289" y="5700310"/>
                </a:lnTo>
                <a:lnTo>
                  <a:pt x="2837321" y="5707850"/>
                </a:lnTo>
                <a:lnTo>
                  <a:pt x="2832162" y="5714597"/>
                </a:lnTo>
                <a:lnTo>
                  <a:pt x="2834146" y="5708644"/>
                </a:lnTo>
                <a:lnTo>
                  <a:pt x="2834940" y="5702294"/>
                </a:lnTo>
                <a:lnTo>
                  <a:pt x="2836130" y="5695547"/>
                </a:lnTo>
                <a:lnTo>
                  <a:pt x="2836130" y="5688007"/>
                </a:lnTo>
                <a:lnTo>
                  <a:pt x="2836130" y="5681260"/>
                </a:lnTo>
                <a:lnTo>
                  <a:pt x="2834940" y="5673719"/>
                </a:lnTo>
                <a:lnTo>
                  <a:pt x="2833749" y="5666179"/>
                </a:lnTo>
                <a:lnTo>
                  <a:pt x="2831765" y="5659035"/>
                </a:lnTo>
                <a:lnTo>
                  <a:pt x="2828988" y="5651891"/>
                </a:lnTo>
                <a:lnTo>
                  <a:pt x="2825416" y="5645541"/>
                </a:lnTo>
                <a:lnTo>
                  <a:pt x="2821448" y="5639588"/>
                </a:lnTo>
                <a:lnTo>
                  <a:pt x="2816687" y="5633238"/>
                </a:lnTo>
                <a:lnTo>
                  <a:pt x="2811528" y="5628872"/>
                </a:lnTo>
                <a:lnTo>
                  <a:pt x="2805179" y="5624507"/>
                </a:lnTo>
                <a:lnTo>
                  <a:pt x="2798037" y="5621332"/>
                </a:lnTo>
                <a:lnTo>
                  <a:pt x="2794465" y="5619744"/>
                </a:lnTo>
                <a:lnTo>
                  <a:pt x="2790497" y="5618950"/>
                </a:lnTo>
                <a:lnTo>
                  <a:pt x="2794068" y="5615379"/>
                </a:lnTo>
                <a:lnTo>
                  <a:pt x="2796052" y="5611410"/>
                </a:lnTo>
                <a:lnTo>
                  <a:pt x="2798037" y="5607838"/>
                </a:lnTo>
                <a:lnTo>
                  <a:pt x="2798433" y="5603869"/>
                </a:lnTo>
                <a:lnTo>
                  <a:pt x="2798433" y="5599900"/>
                </a:lnTo>
                <a:lnTo>
                  <a:pt x="2798037" y="5595932"/>
                </a:lnTo>
                <a:lnTo>
                  <a:pt x="2796846" y="5591169"/>
                </a:lnTo>
                <a:lnTo>
                  <a:pt x="2796052" y="5587200"/>
                </a:lnTo>
                <a:lnTo>
                  <a:pt x="2792878" y="5578866"/>
                </a:lnTo>
                <a:lnTo>
                  <a:pt x="2790497" y="5569738"/>
                </a:lnTo>
                <a:lnTo>
                  <a:pt x="2789307" y="5564975"/>
                </a:lnTo>
                <a:lnTo>
                  <a:pt x="2788513" y="5560610"/>
                </a:lnTo>
                <a:lnTo>
                  <a:pt x="2788513" y="5555450"/>
                </a:lnTo>
                <a:lnTo>
                  <a:pt x="2788910" y="5551085"/>
                </a:lnTo>
                <a:lnTo>
                  <a:pt x="2784148" y="5554260"/>
                </a:lnTo>
                <a:lnTo>
                  <a:pt x="2779783" y="5557435"/>
                </a:lnTo>
                <a:lnTo>
                  <a:pt x="2776609" y="5560610"/>
                </a:lnTo>
                <a:lnTo>
                  <a:pt x="2773434" y="5563785"/>
                </a:lnTo>
                <a:lnTo>
                  <a:pt x="2771450" y="5566563"/>
                </a:lnTo>
                <a:lnTo>
                  <a:pt x="2769466" y="5569738"/>
                </a:lnTo>
                <a:lnTo>
                  <a:pt x="2767879" y="5572516"/>
                </a:lnTo>
                <a:lnTo>
                  <a:pt x="2767085" y="5575294"/>
                </a:lnTo>
                <a:lnTo>
                  <a:pt x="2766292" y="5578072"/>
                </a:lnTo>
                <a:lnTo>
                  <a:pt x="2766292" y="5581247"/>
                </a:lnTo>
                <a:lnTo>
                  <a:pt x="2767085" y="5587200"/>
                </a:lnTo>
                <a:lnTo>
                  <a:pt x="2767879" y="5592757"/>
                </a:lnTo>
                <a:lnTo>
                  <a:pt x="2769863" y="5598710"/>
                </a:lnTo>
                <a:lnTo>
                  <a:pt x="2774228" y="5611410"/>
                </a:lnTo>
                <a:lnTo>
                  <a:pt x="2775815" y="5618554"/>
                </a:lnTo>
                <a:lnTo>
                  <a:pt x="2777006" y="5625300"/>
                </a:lnTo>
                <a:lnTo>
                  <a:pt x="2777006" y="5628872"/>
                </a:lnTo>
                <a:lnTo>
                  <a:pt x="2777006" y="5632841"/>
                </a:lnTo>
                <a:lnTo>
                  <a:pt x="2776609" y="5636810"/>
                </a:lnTo>
                <a:lnTo>
                  <a:pt x="2775418" y="5640779"/>
                </a:lnTo>
                <a:lnTo>
                  <a:pt x="2773831" y="5645541"/>
                </a:lnTo>
                <a:lnTo>
                  <a:pt x="2772244" y="5649510"/>
                </a:lnTo>
                <a:lnTo>
                  <a:pt x="2769863" y="5653875"/>
                </a:lnTo>
                <a:lnTo>
                  <a:pt x="2767085" y="5659035"/>
                </a:lnTo>
                <a:lnTo>
                  <a:pt x="2750816" y="5659035"/>
                </a:lnTo>
                <a:lnTo>
                  <a:pt x="2746848" y="5657447"/>
                </a:lnTo>
                <a:lnTo>
                  <a:pt x="2745658" y="5657050"/>
                </a:lnTo>
                <a:lnTo>
                  <a:pt x="2745658" y="5656654"/>
                </a:lnTo>
                <a:lnTo>
                  <a:pt x="2745658" y="5655463"/>
                </a:lnTo>
                <a:lnTo>
                  <a:pt x="2746848" y="5655066"/>
                </a:lnTo>
                <a:lnTo>
                  <a:pt x="2749229" y="5654669"/>
                </a:lnTo>
                <a:lnTo>
                  <a:pt x="2752800" y="5653875"/>
                </a:lnTo>
                <a:lnTo>
                  <a:pt x="2757959" y="5653479"/>
                </a:lnTo>
                <a:lnTo>
                  <a:pt x="2767085" y="5653479"/>
                </a:lnTo>
                <a:lnTo>
                  <a:pt x="2761927" y="5639985"/>
                </a:lnTo>
                <a:lnTo>
                  <a:pt x="2757165" y="5625697"/>
                </a:lnTo>
                <a:lnTo>
                  <a:pt x="2753991" y="5611013"/>
                </a:lnTo>
                <a:lnTo>
                  <a:pt x="2750023" y="5595932"/>
                </a:lnTo>
                <a:lnTo>
                  <a:pt x="2742483" y="5562991"/>
                </a:lnTo>
                <a:lnTo>
                  <a:pt x="2737721" y="5545925"/>
                </a:lnTo>
                <a:lnTo>
                  <a:pt x="2732166" y="5528860"/>
                </a:lnTo>
                <a:lnTo>
                  <a:pt x="2729388" y="5530050"/>
                </a:lnTo>
                <a:lnTo>
                  <a:pt x="2726214" y="5530844"/>
                </a:lnTo>
                <a:lnTo>
                  <a:pt x="2723833" y="5532432"/>
                </a:lnTo>
                <a:lnTo>
                  <a:pt x="2721055" y="5534416"/>
                </a:lnTo>
                <a:lnTo>
                  <a:pt x="2719071" y="5536004"/>
                </a:lnTo>
                <a:lnTo>
                  <a:pt x="2717087" y="5537988"/>
                </a:lnTo>
                <a:lnTo>
                  <a:pt x="2714310" y="5542750"/>
                </a:lnTo>
                <a:lnTo>
                  <a:pt x="2711532" y="5547513"/>
                </a:lnTo>
                <a:lnTo>
                  <a:pt x="2710342" y="5553069"/>
                </a:lnTo>
                <a:lnTo>
                  <a:pt x="2709548" y="5559022"/>
                </a:lnTo>
                <a:lnTo>
                  <a:pt x="2709548" y="5564975"/>
                </a:lnTo>
                <a:lnTo>
                  <a:pt x="2710738" y="5571722"/>
                </a:lnTo>
                <a:lnTo>
                  <a:pt x="2711532" y="5578072"/>
                </a:lnTo>
                <a:lnTo>
                  <a:pt x="2713119" y="5584819"/>
                </a:lnTo>
                <a:lnTo>
                  <a:pt x="2715103" y="5590772"/>
                </a:lnTo>
                <a:lnTo>
                  <a:pt x="2717881" y="5597122"/>
                </a:lnTo>
                <a:lnTo>
                  <a:pt x="2720262" y="5603472"/>
                </a:lnTo>
                <a:lnTo>
                  <a:pt x="2726214" y="5613791"/>
                </a:lnTo>
                <a:lnTo>
                  <a:pt x="2722643" y="5612997"/>
                </a:lnTo>
                <a:lnTo>
                  <a:pt x="2719865" y="5611410"/>
                </a:lnTo>
                <a:lnTo>
                  <a:pt x="2714310" y="5608235"/>
                </a:lnTo>
                <a:lnTo>
                  <a:pt x="2711532" y="5606250"/>
                </a:lnTo>
                <a:lnTo>
                  <a:pt x="2709151" y="5604663"/>
                </a:lnTo>
                <a:lnTo>
                  <a:pt x="2705580" y="5603869"/>
                </a:lnTo>
                <a:lnTo>
                  <a:pt x="2701612" y="5602679"/>
                </a:lnTo>
                <a:lnTo>
                  <a:pt x="2700818" y="5607441"/>
                </a:lnTo>
                <a:lnTo>
                  <a:pt x="2700818" y="5611410"/>
                </a:lnTo>
                <a:lnTo>
                  <a:pt x="2701612" y="5614982"/>
                </a:lnTo>
                <a:lnTo>
                  <a:pt x="2703199" y="5617760"/>
                </a:lnTo>
                <a:lnTo>
                  <a:pt x="2705183" y="5620538"/>
                </a:lnTo>
                <a:lnTo>
                  <a:pt x="2707167" y="5622522"/>
                </a:lnTo>
                <a:lnTo>
                  <a:pt x="2713119" y="5626491"/>
                </a:lnTo>
                <a:lnTo>
                  <a:pt x="2718675" y="5630063"/>
                </a:lnTo>
                <a:lnTo>
                  <a:pt x="2721055" y="5632047"/>
                </a:lnTo>
                <a:lnTo>
                  <a:pt x="2723833" y="5634429"/>
                </a:lnTo>
                <a:lnTo>
                  <a:pt x="2725817" y="5636810"/>
                </a:lnTo>
                <a:lnTo>
                  <a:pt x="2726611" y="5639985"/>
                </a:lnTo>
                <a:lnTo>
                  <a:pt x="2727404" y="5643954"/>
                </a:lnTo>
                <a:lnTo>
                  <a:pt x="2726611" y="5647922"/>
                </a:lnTo>
                <a:lnTo>
                  <a:pt x="2722246" y="5646335"/>
                </a:lnTo>
                <a:lnTo>
                  <a:pt x="2717881" y="5644350"/>
                </a:lnTo>
                <a:lnTo>
                  <a:pt x="2713516" y="5642366"/>
                </a:lnTo>
                <a:lnTo>
                  <a:pt x="2710342" y="5639985"/>
                </a:lnTo>
                <a:lnTo>
                  <a:pt x="2706770" y="5637604"/>
                </a:lnTo>
                <a:lnTo>
                  <a:pt x="2703596" y="5634825"/>
                </a:lnTo>
                <a:lnTo>
                  <a:pt x="2700818" y="5632047"/>
                </a:lnTo>
                <a:lnTo>
                  <a:pt x="2698041" y="5628475"/>
                </a:lnTo>
                <a:lnTo>
                  <a:pt x="2695660" y="5625300"/>
                </a:lnTo>
                <a:lnTo>
                  <a:pt x="2693676" y="5621729"/>
                </a:lnTo>
                <a:lnTo>
                  <a:pt x="2690104" y="5614188"/>
                </a:lnTo>
                <a:lnTo>
                  <a:pt x="2687723" y="5606250"/>
                </a:lnTo>
                <a:lnTo>
                  <a:pt x="2685739" y="5597122"/>
                </a:lnTo>
                <a:lnTo>
                  <a:pt x="2682962" y="5600297"/>
                </a:lnTo>
                <a:lnTo>
                  <a:pt x="2680978" y="5603472"/>
                </a:lnTo>
                <a:lnTo>
                  <a:pt x="2679390" y="5605854"/>
                </a:lnTo>
                <a:lnTo>
                  <a:pt x="2678597" y="5608632"/>
                </a:lnTo>
                <a:lnTo>
                  <a:pt x="2677406" y="5611807"/>
                </a:lnTo>
                <a:lnTo>
                  <a:pt x="2677406" y="5614982"/>
                </a:lnTo>
                <a:lnTo>
                  <a:pt x="2677406" y="5617363"/>
                </a:lnTo>
                <a:lnTo>
                  <a:pt x="2678200" y="5620538"/>
                </a:lnTo>
                <a:lnTo>
                  <a:pt x="2679390" y="5626491"/>
                </a:lnTo>
                <a:lnTo>
                  <a:pt x="2682168" y="5632444"/>
                </a:lnTo>
                <a:lnTo>
                  <a:pt x="2684946" y="5638397"/>
                </a:lnTo>
                <a:lnTo>
                  <a:pt x="2688517" y="5644350"/>
                </a:lnTo>
                <a:lnTo>
                  <a:pt x="2696453" y="5657447"/>
                </a:lnTo>
                <a:lnTo>
                  <a:pt x="2699628" y="5664591"/>
                </a:lnTo>
                <a:lnTo>
                  <a:pt x="2702802" y="5672132"/>
                </a:lnTo>
                <a:lnTo>
                  <a:pt x="2704786" y="5679672"/>
                </a:lnTo>
                <a:lnTo>
                  <a:pt x="2705580" y="5683641"/>
                </a:lnTo>
                <a:lnTo>
                  <a:pt x="2705977" y="5687610"/>
                </a:lnTo>
                <a:lnTo>
                  <a:pt x="2705977" y="5691579"/>
                </a:lnTo>
                <a:lnTo>
                  <a:pt x="2705580" y="5696341"/>
                </a:lnTo>
                <a:lnTo>
                  <a:pt x="2705183" y="5700310"/>
                </a:lnTo>
                <a:lnTo>
                  <a:pt x="2703596" y="5704675"/>
                </a:lnTo>
                <a:lnTo>
                  <a:pt x="2698041" y="5706660"/>
                </a:lnTo>
                <a:lnTo>
                  <a:pt x="2693279" y="5708644"/>
                </a:lnTo>
                <a:lnTo>
                  <a:pt x="2688517" y="5711025"/>
                </a:lnTo>
                <a:lnTo>
                  <a:pt x="2684946" y="5713804"/>
                </a:lnTo>
                <a:lnTo>
                  <a:pt x="2682168" y="5716582"/>
                </a:lnTo>
                <a:lnTo>
                  <a:pt x="2680184" y="5720154"/>
                </a:lnTo>
                <a:lnTo>
                  <a:pt x="2678200" y="5723725"/>
                </a:lnTo>
                <a:lnTo>
                  <a:pt x="2677010" y="5727694"/>
                </a:lnTo>
                <a:lnTo>
                  <a:pt x="2676613" y="5731663"/>
                </a:lnTo>
                <a:lnTo>
                  <a:pt x="2676216" y="5735632"/>
                </a:lnTo>
                <a:lnTo>
                  <a:pt x="2676216" y="5740394"/>
                </a:lnTo>
                <a:lnTo>
                  <a:pt x="2676613" y="5744363"/>
                </a:lnTo>
                <a:lnTo>
                  <a:pt x="2678597" y="5753491"/>
                </a:lnTo>
                <a:lnTo>
                  <a:pt x="2680978" y="5761825"/>
                </a:lnTo>
                <a:lnTo>
                  <a:pt x="2670661" y="5761428"/>
                </a:lnTo>
                <a:lnTo>
                  <a:pt x="2662328" y="5760238"/>
                </a:lnTo>
                <a:lnTo>
                  <a:pt x="2659153" y="5759444"/>
                </a:lnTo>
                <a:lnTo>
                  <a:pt x="2656376" y="5758254"/>
                </a:lnTo>
                <a:lnTo>
                  <a:pt x="2654391" y="5757460"/>
                </a:lnTo>
                <a:lnTo>
                  <a:pt x="2652407" y="5755872"/>
                </a:lnTo>
                <a:lnTo>
                  <a:pt x="2651614" y="5754284"/>
                </a:lnTo>
                <a:lnTo>
                  <a:pt x="2650423" y="5752697"/>
                </a:lnTo>
                <a:lnTo>
                  <a:pt x="2650027" y="5751506"/>
                </a:lnTo>
                <a:lnTo>
                  <a:pt x="2650027" y="5749522"/>
                </a:lnTo>
                <a:lnTo>
                  <a:pt x="2650423" y="5745950"/>
                </a:lnTo>
                <a:lnTo>
                  <a:pt x="2652407" y="5741188"/>
                </a:lnTo>
                <a:lnTo>
                  <a:pt x="2655582" y="5737219"/>
                </a:lnTo>
                <a:lnTo>
                  <a:pt x="2658360" y="5732854"/>
                </a:lnTo>
                <a:lnTo>
                  <a:pt x="2666693" y="5724122"/>
                </a:lnTo>
                <a:lnTo>
                  <a:pt x="2674232" y="5716582"/>
                </a:lnTo>
                <a:lnTo>
                  <a:pt x="2680184" y="5710629"/>
                </a:lnTo>
                <a:lnTo>
                  <a:pt x="2677406" y="5704675"/>
                </a:lnTo>
                <a:lnTo>
                  <a:pt x="2675422" y="5699119"/>
                </a:lnTo>
                <a:lnTo>
                  <a:pt x="2674232" y="5693960"/>
                </a:lnTo>
                <a:lnTo>
                  <a:pt x="2673042" y="5689197"/>
                </a:lnTo>
                <a:lnTo>
                  <a:pt x="2672645" y="5684038"/>
                </a:lnTo>
                <a:lnTo>
                  <a:pt x="2672248" y="5679275"/>
                </a:lnTo>
                <a:lnTo>
                  <a:pt x="2672248" y="5669750"/>
                </a:lnTo>
                <a:lnTo>
                  <a:pt x="2672645" y="5659829"/>
                </a:lnTo>
                <a:lnTo>
                  <a:pt x="2672645" y="5649907"/>
                </a:lnTo>
                <a:lnTo>
                  <a:pt x="2672248" y="5638397"/>
                </a:lnTo>
                <a:lnTo>
                  <a:pt x="2671454" y="5632444"/>
                </a:lnTo>
                <a:lnTo>
                  <a:pt x="2669867" y="5625697"/>
                </a:lnTo>
                <a:lnTo>
                  <a:pt x="2669470" y="5623713"/>
                </a:lnTo>
                <a:lnTo>
                  <a:pt x="2668677" y="5622919"/>
                </a:lnTo>
                <a:lnTo>
                  <a:pt x="2667089" y="5622522"/>
                </a:lnTo>
                <a:lnTo>
                  <a:pt x="2665502" y="5622522"/>
                </a:lnTo>
                <a:lnTo>
                  <a:pt x="2664709" y="5622919"/>
                </a:lnTo>
                <a:lnTo>
                  <a:pt x="2663121" y="5623316"/>
                </a:lnTo>
                <a:lnTo>
                  <a:pt x="2662328" y="5624904"/>
                </a:lnTo>
                <a:lnTo>
                  <a:pt x="2661931" y="5625697"/>
                </a:lnTo>
                <a:lnTo>
                  <a:pt x="2661931" y="5621332"/>
                </a:lnTo>
                <a:lnTo>
                  <a:pt x="2661931" y="5616966"/>
                </a:lnTo>
                <a:lnTo>
                  <a:pt x="2662328" y="5612997"/>
                </a:lnTo>
                <a:lnTo>
                  <a:pt x="2663518" y="5609425"/>
                </a:lnTo>
                <a:lnTo>
                  <a:pt x="2665502" y="5602679"/>
                </a:lnTo>
                <a:lnTo>
                  <a:pt x="2667883" y="5597122"/>
                </a:lnTo>
                <a:lnTo>
                  <a:pt x="2671454" y="5592360"/>
                </a:lnTo>
                <a:lnTo>
                  <a:pt x="2675026" y="5587597"/>
                </a:lnTo>
                <a:lnTo>
                  <a:pt x="2682565" y="5578866"/>
                </a:lnTo>
                <a:lnTo>
                  <a:pt x="2685739" y="5574104"/>
                </a:lnTo>
                <a:lnTo>
                  <a:pt x="2688517" y="5568547"/>
                </a:lnTo>
                <a:lnTo>
                  <a:pt x="2690501" y="5562594"/>
                </a:lnTo>
                <a:lnTo>
                  <a:pt x="2691692" y="5559022"/>
                </a:lnTo>
                <a:lnTo>
                  <a:pt x="2692088" y="5555450"/>
                </a:lnTo>
                <a:lnTo>
                  <a:pt x="2692088" y="5551482"/>
                </a:lnTo>
                <a:lnTo>
                  <a:pt x="2692088" y="5547116"/>
                </a:lnTo>
                <a:lnTo>
                  <a:pt x="2691692" y="5542750"/>
                </a:lnTo>
                <a:lnTo>
                  <a:pt x="2691295" y="5537591"/>
                </a:lnTo>
                <a:lnTo>
                  <a:pt x="2688517" y="5526082"/>
                </a:lnTo>
                <a:lnTo>
                  <a:pt x="2684152" y="5512588"/>
                </a:lnTo>
                <a:lnTo>
                  <a:pt x="2677406" y="5515366"/>
                </a:lnTo>
                <a:lnTo>
                  <a:pt x="2672645" y="5518938"/>
                </a:lnTo>
                <a:lnTo>
                  <a:pt x="2668677" y="5522510"/>
                </a:lnTo>
                <a:lnTo>
                  <a:pt x="2665502" y="5526479"/>
                </a:lnTo>
                <a:lnTo>
                  <a:pt x="2663518" y="5530447"/>
                </a:lnTo>
                <a:lnTo>
                  <a:pt x="2662328" y="5535210"/>
                </a:lnTo>
                <a:lnTo>
                  <a:pt x="2661534" y="5539575"/>
                </a:lnTo>
                <a:lnTo>
                  <a:pt x="2661534" y="5543941"/>
                </a:lnTo>
                <a:lnTo>
                  <a:pt x="2661534" y="5554260"/>
                </a:lnTo>
                <a:lnTo>
                  <a:pt x="2661137" y="5559022"/>
                </a:lnTo>
                <a:lnTo>
                  <a:pt x="2661137" y="5564182"/>
                </a:lnTo>
                <a:lnTo>
                  <a:pt x="2659947" y="5569738"/>
                </a:lnTo>
                <a:lnTo>
                  <a:pt x="2658360" y="5575294"/>
                </a:lnTo>
                <a:lnTo>
                  <a:pt x="2656376" y="5580850"/>
                </a:lnTo>
                <a:lnTo>
                  <a:pt x="2653598" y="5586407"/>
                </a:lnTo>
                <a:lnTo>
                  <a:pt x="2649630" y="5588391"/>
                </a:lnTo>
                <a:lnTo>
                  <a:pt x="2644471" y="5589582"/>
                </a:lnTo>
                <a:lnTo>
                  <a:pt x="2633361" y="5592360"/>
                </a:lnTo>
                <a:lnTo>
                  <a:pt x="2623044" y="5594344"/>
                </a:lnTo>
                <a:lnTo>
                  <a:pt x="2617885" y="5595932"/>
                </a:lnTo>
                <a:lnTo>
                  <a:pt x="2613520" y="5597916"/>
                </a:lnTo>
                <a:lnTo>
                  <a:pt x="2612330" y="5602679"/>
                </a:lnTo>
                <a:lnTo>
                  <a:pt x="2612330" y="5608235"/>
                </a:lnTo>
                <a:lnTo>
                  <a:pt x="2612726" y="5613791"/>
                </a:lnTo>
                <a:lnTo>
                  <a:pt x="2614314" y="5619347"/>
                </a:lnTo>
                <a:lnTo>
                  <a:pt x="2617885" y="5630857"/>
                </a:lnTo>
                <a:lnTo>
                  <a:pt x="2621853" y="5642763"/>
                </a:lnTo>
                <a:lnTo>
                  <a:pt x="2623440" y="5648319"/>
                </a:lnTo>
                <a:lnTo>
                  <a:pt x="2625028" y="5654669"/>
                </a:lnTo>
                <a:lnTo>
                  <a:pt x="2625424" y="5659829"/>
                </a:lnTo>
                <a:lnTo>
                  <a:pt x="2625424" y="5664988"/>
                </a:lnTo>
                <a:lnTo>
                  <a:pt x="2625028" y="5670147"/>
                </a:lnTo>
                <a:lnTo>
                  <a:pt x="2623837" y="5672529"/>
                </a:lnTo>
                <a:lnTo>
                  <a:pt x="2623044" y="5674513"/>
                </a:lnTo>
                <a:lnTo>
                  <a:pt x="2621456" y="5676894"/>
                </a:lnTo>
                <a:lnTo>
                  <a:pt x="2619869" y="5679275"/>
                </a:lnTo>
                <a:lnTo>
                  <a:pt x="2617885" y="5681260"/>
                </a:lnTo>
                <a:lnTo>
                  <a:pt x="2615504" y="5683244"/>
                </a:lnTo>
                <a:lnTo>
                  <a:pt x="2611933" y="5672132"/>
                </a:lnTo>
                <a:lnTo>
                  <a:pt x="2608362" y="5659432"/>
                </a:lnTo>
                <a:lnTo>
                  <a:pt x="2604790" y="5645541"/>
                </a:lnTo>
                <a:lnTo>
                  <a:pt x="2601616" y="5630063"/>
                </a:lnTo>
                <a:lnTo>
                  <a:pt x="2599235" y="5613394"/>
                </a:lnTo>
                <a:lnTo>
                  <a:pt x="2597251" y="5595932"/>
                </a:lnTo>
                <a:lnTo>
                  <a:pt x="2596457" y="5577279"/>
                </a:lnTo>
                <a:lnTo>
                  <a:pt x="2596854" y="5568150"/>
                </a:lnTo>
                <a:lnTo>
                  <a:pt x="2596854" y="5558625"/>
                </a:lnTo>
                <a:lnTo>
                  <a:pt x="2604790" y="5560213"/>
                </a:lnTo>
                <a:lnTo>
                  <a:pt x="2607171" y="5561007"/>
                </a:lnTo>
                <a:lnTo>
                  <a:pt x="2608758" y="5562594"/>
                </a:lnTo>
                <a:lnTo>
                  <a:pt x="2609949" y="5563785"/>
                </a:lnTo>
                <a:lnTo>
                  <a:pt x="2610346" y="5564579"/>
                </a:lnTo>
                <a:lnTo>
                  <a:pt x="2610346" y="5566166"/>
                </a:lnTo>
                <a:lnTo>
                  <a:pt x="2609155" y="5567754"/>
                </a:lnTo>
                <a:lnTo>
                  <a:pt x="2607965" y="5571325"/>
                </a:lnTo>
                <a:lnTo>
                  <a:pt x="2605981" y="5575691"/>
                </a:lnTo>
                <a:lnTo>
                  <a:pt x="2605187" y="5577675"/>
                </a:lnTo>
                <a:lnTo>
                  <a:pt x="2604790" y="5580850"/>
                </a:lnTo>
                <a:lnTo>
                  <a:pt x="2604790" y="5583629"/>
                </a:lnTo>
                <a:lnTo>
                  <a:pt x="2605187" y="5586804"/>
                </a:lnTo>
                <a:lnTo>
                  <a:pt x="2614711" y="5587200"/>
                </a:lnTo>
                <a:lnTo>
                  <a:pt x="2621853" y="5586804"/>
                </a:lnTo>
                <a:lnTo>
                  <a:pt x="2627012" y="5585613"/>
                </a:lnTo>
                <a:lnTo>
                  <a:pt x="2630583" y="5584422"/>
                </a:lnTo>
                <a:lnTo>
                  <a:pt x="2631773" y="5583232"/>
                </a:lnTo>
                <a:lnTo>
                  <a:pt x="2632964" y="5581644"/>
                </a:lnTo>
                <a:lnTo>
                  <a:pt x="2633757" y="5579263"/>
                </a:lnTo>
                <a:lnTo>
                  <a:pt x="2634551" y="5576088"/>
                </a:lnTo>
                <a:lnTo>
                  <a:pt x="2634551" y="5573310"/>
                </a:lnTo>
                <a:lnTo>
                  <a:pt x="2633757" y="5566563"/>
                </a:lnTo>
                <a:lnTo>
                  <a:pt x="2634551" y="5562991"/>
                </a:lnTo>
                <a:lnTo>
                  <a:pt x="2635345" y="5560213"/>
                </a:lnTo>
                <a:lnTo>
                  <a:pt x="2637329" y="5557435"/>
                </a:lnTo>
                <a:lnTo>
                  <a:pt x="2638916" y="5556244"/>
                </a:lnTo>
                <a:lnTo>
                  <a:pt x="2640900" y="5555054"/>
                </a:lnTo>
                <a:lnTo>
                  <a:pt x="2646058" y="5553466"/>
                </a:lnTo>
                <a:lnTo>
                  <a:pt x="2652804" y="5552275"/>
                </a:lnTo>
                <a:lnTo>
                  <a:pt x="2652407" y="5549497"/>
                </a:lnTo>
                <a:lnTo>
                  <a:pt x="2651614" y="5547513"/>
                </a:lnTo>
                <a:lnTo>
                  <a:pt x="2650027" y="5545529"/>
                </a:lnTo>
                <a:lnTo>
                  <a:pt x="2648439" y="5543941"/>
                </a:lnTo>
                <a:lnTo>
                  <a:pt x="2646852" y="5543147"/>
                </a:lnTo>
                <a:lnTo>
                  <a:pt x="2644868" y="5541957"/>
                </a:lnTo>
                <a:lnTo>
                  <a:pt x="2640503" y="5541163"/>
                </a:lnTo>
                <a:lnTo>
                  <a:pt x="2635345" y="5541163"/>
                </a:lnTo>
                <a:lnTo>
                  <a:pt x="2629789" y="5541560"/>
                </a:lnTo>
                <a:lnTo>
                  <a:pt x="2618679" y="5543544"/>
                </a:lnTo>
                <a:lnTo>
                  <a:pt x="2613520" y="5544735"/>
                </a:lnTo>
                <a:lnTo>
                  <a:pt x="2608362" y="5545529"/>
                </a:lnTo>
                <a:lnTo>
                  <a:pt x="2603997" y="5545529"/>
                </a:lnTo>
                <a:lnTo>
                  <a:pt x="2599632" y="5545132"/>
                </a:lnTo>
                <a:lnTo>
                  <a:pt x="2598441" y="5544735"/>
                </a:lnTo>
                <a:lnTo>
                  <a:pt x="2597251" y="5543544"/>
                </a:lnTo>
                <a:lnTo>
                  <a:pt x="2596457" y="5541957"/>
                </a:lnTo>
                <a:lnTo>
                  <a:pt x="2595267" y="5540369"/>
                </a:lnTo>
                <a:lnTo>
                  <a:pt x="2595267" y="5538385"/>
                </a:lnTo>
                <a:lnTo>
                  <a:pt x="2595267" y="5536004"/>
                </a:lnTo>
                <a:lnTo>
                  <a:pt x="2595267" y="5533622"/>
                </a:lnTo>
                <a:lnTo>
                  <a:pt x="2596457" y="5530050"/>
                </a:lnTo>
                <a:lnTo>
                  <a:pt x="2598838" y="5530447"/>
                </a:lnTo>
                <a:lnTo>
                  <a:pt x="2600822" y="5531638"/>
                </a:lnTo>
                <a:lnTo>
                  <a:pt x="2601616" y="5532432"/>
                </a:lnTo>
                <a:lnTo>
                  <a:pt x="2602806" y="5534019"/>
                </a:lnTo>
                <a:lnTo>
                  <a:pt x="2603203" y="5537591"/>
                </a:lnTo>
                <a:lnTo>
                  <a:pt x="2604393" y="5541560"/>
                </a:lnTo>
                <a:lnTo>
                  <a:pt x="2609155" y="5537988"/>
                </a:lnTo>
                <a:lnTo>
                  <a:pt x="2613917" y="5533622"/>
                </a:lnTo>
                <a:lnTo>
                  <a:pt x="2617488" y="5528860"/>
                </a:lnTo>
                <a:lnTo>
                  <a:pt x="2620266" y="5524097"/>
                </a:lnTo>
                <a:lnTo>
                  <a:pt x="2612726" y="5522113"/>
                </a:lnTo>
                <a:lnTo>
                  <a:pt x="2606774" y="5519335"/>
                </a:lnTo>
                <a:lnTo>
                  <a:pt x="2601219" y="5516557"/>
                </a:lnTo>
                <a:lnTo>
                  <a:pt x="2597251" y="5512985"/>
                </a:lnTo>
                <a:lnTo>
                  <a:pt x="2594076" y="5508619"/>
                </a:lnTo>
                <a:lnTo>
                  <a:pt x="2591696" y="5503857"/>
                </a:lnTo>
                <a:lnTo>
                  <a:pt x="2589711" y="5499094"/>
                </a:lnTo>
                <a:lnTo>
                  <a:pt x="2588124" y="5493538"/>
                </a:lnTo>
                <a:lnTo>
                  <a:pt x="2587727" y="5487188"/>
                </a:lnTo>
                <a:lnTo>
                  <a:pt x="2587331" y="5480838"/>
                </a:lnTo>
                <a:lnTo>
                  <a:pt x="2586934" y="5466947"/>
                </a:lnTo>
                <a:lnTo>
                  <a:pt x="2586934" y="5450675"/>
                </a:lnTo>
                <a:lnTo>
                  <a:pt x="2586140" y="5433610"/>
                </a:lnTo>
                <a:lnTo>
                  <a:pt x="2584553" y="5434800"/>
                </a:lnTo>
                <a:lnTo>
                  <a:pt x="2582569" y="5435991"/>
                </a:lnTo>
                <a:lnTo>
                  <a:pt x="2578601" y="5439166"/>
                </a:lnTo>
                <a:lnTo>
                  <a:pt x="2575823" y="5443532"/>
                </a:lnTo>
                <a:lnTo>
                  <a:pt x="2572252" y="5447897"/>
                </a:lnTo>
                <a:lnTo>
                  <a:pt x="2569871" y="5451072"/>
                </a:lnTo>
                <a:lnTo>
                  <a:pt x="2567093" y="5453850"/>
                </a:lnTo>
                <a:lnTo>
                  <a:pt x="2566300" y="5454247"/>
                </a:lnTo>
                <a:lnTo>
                  <a:pt x="2565109" y="5454247"/>
                </a:lnTo>
                <a:lnTo>
                  <a:pt x="2564712" y="5453057"/>
                </a:lnTo>
                <a:lnTo>
                  <a:pt x="2563522" y="5451866"/>
                </a:lnTo>
                <a:lnTo>
                  <a:pt x="2562728" y="5439563"/>
                </a:lnTo>
                <a:lnTo>
                  <a:pt x="2563125" y="5447104"/>
                </a:lnTo>
                <a:lnTo>
                  <a:pt x="2563522" y="5451866"/>
                </a:lnTo>
                <a:lnTo>
                  <a:pt x="2566697" y="5482822"/>
                </a:lnTo>
                <a:lnTo>
                  <a:pt x="2568284" y="5499888"/>
                </a:lnTo>
                <a:lnTo>
                  <a:pt x="2570665" y="5518144"/>
                </a:lnTo>
                <a:lnTo>
                  <a:pt x="2573839" y="5534416"/>
                </a:lnTo>
                <a:lnTo>
                  <a:pt x="2575823" y="5542750"/>
                </a:lnTo>
                <a:lnTo>
                  <a:pt x="2577807" y="5549497"/>
                </a:lnTo>
                <a:lnTo>
                  <a:pt x="2580188" y="5556244"/>
                </a:lnTo>
                <a:lnTo>
                  <a:pt x="2582569" y="5561800"/>
                </a:lnTo>
                <a:lnTo>
                  <a:pt x="2585743" y="5566166"/>
                </a:lnTo>
                <a:lnTo>
                  <a:pt x="2589315" y="5569738"/>
                </a:lnTo>
                <a:lnTo>
                  <a:pt x="2587331" y="5572516"/>
                </a:lnTo>
                <a:lnTo>
                  <a:pt x="2585347" y="5575691"/>
                </a:lnTo>
                <a:lnTo>
                  <a:pt x="2582569" y="5582835"/>
                </a:lnTo>
                <a:lnTo>
                  <a:pt x="2580585" y="5590375"/>
                </a:lnTo>
                <a:lnTo>
                  <a:pt x="2579791" y="5598313"/>
                </a:lnTo>
                <a:lnTo>
                  <a:pt x="2579791" y="5606647"/>
                </a:lnTo>
                <a:lnTo>
                  <a:pt x="2580188" y="5615775"/>
                </a:lnTo>
                <a:lnTo>
                  <a:pt x="2581775" y="5624904"/>
                </a:lnTo>
                <a:lnTo>
                  <a:pt x="2584156" y="5634032"/>
                </a:lnTo>
                <a:lnTo>
                  <a:pt x="2586934" y="5643557"/>
                </a:lnTo>
                <a:lnTo>
                  <a:pt x="2590902" y="5652685"/>
                </a:lnTo>
                <a:lnTo>
                  <a:pt x="2594870" y="5661416"/>
                </a:lnTo>
                <a:lnTo>
                  <a:pt x="2599235" y="5670147"/>
                </a:lnTo>
                <a:lnTo>
                  <a:pt x="2604790" y="5678482"/>
                </a:lnTo>
                <a:lnTo>
                  <a:pt x="2610346" y="5686022"/>
                </a:lnTo>
                <a:lnTo>
                  <a:pt x="2616695" y="5693563"/>
                </a:lnTo>
                <a:lnTo>
                  <a:pt x="2623440" y="5700310"/>
                </a:lnTo>
                <a:lnTo>
                  <a:pt x="2627408" y="5721741"/>
                </a:lnTo>
                <a:lnTo>
                  <a:pt x="2630980" y="5746347"/>
                </a:lnTo>
                <a:lnTo>
                  <a:pt x="2637329" y="5800719"/>
                </a:lnTo>
                <a:lnTo>
                  <a:pt x="2642090" y="5829691"/>
                </a:lnTo>
                <a:lnTo>
                  <a:pt x="2646852" y="5859854"/>
                </a:lnTo>
                <a:lnTo>
                  <a:pt x="2649630" y="5874934"/>
                </a:lnTo>
                <a:lnTo>
                  <a:pt x="2652804" y="5890413"/>
                </a:lnTo>
                <a:lnTo>
                  <a:pt x="2656376" y="5905494"/>
                </a:lnTo>
                <a:lnTo>
                  <a:pt x="2660344" y="5920575"/>
                </a:lnTo>
                <a:lnTo>
                  <a:pt x="2656376" y="5945975"/>
                </a:lnTo>
                <a:lnTo>
                  <a:pt x="2653995" y="5972169"/>
                </a:lnTo>
                <a:lnTo>
                  <a:pt x="2651614" y="5998363"/>
                </a:lnTo>
                <a:lnTo>
                  <a:pt x="2650423" y="6024954"/>
                </a:lnTo>
                <a:lnTo>
                  <a:pt x="2649630" y="6051941"/>
                </a:lnTo>
                <a:lnTo>
                  <a:pt x="2649630" y="6078928"/>
                </a:lnTo>
                <a:lnTo>
                  <a:pt x="2649630" y="6106313"/>
                </a:lnTo>
                <a:lnTo>
                  <a:pt x="2650027" y="6133697"/>
                </a:lnTo>
                <a:lnTo>
                  <a:pt x="2650820" y="6161478"/>
                </a:lnTo>
                <a:lnTo>
                  <a:pt x="2652407" y="6188863"/>
                </a:lnTo>
                <a:lnTo>
                  <a:pt x="2655979" y="6245219"/>
                </a:lnTo>
                <a:lnTo>
                  <a:pt x="2663518" y="6358328"/>
                </a:lnTo>
                <a:lnTo>
                  <a:pt x="2666693" y="6414685"/>
                </a:lnTo>
                <a:lnTo>
                  <a:pt x="2667883" y="6443656"/>
                </a:lnTo>
                <a:lnTo>
                  <a:pt x="2668677" y="6472232"/>
                </a:lnTo>
                <a:lnTo>
                  <a:pt x="2669073" y="6500013"/>
                </a:lnTo>
                <a:lnTo>
                  <a:pt x="2669470" y="6528985"/>
                </a:lnTo>
                <a:lnTo>
                  <a:pt x="2669073" y="6556766"/>
                </a:lnTo>
                <a:lnTo>
                  <a:pt x="2667883" y="6584944"/>
                </a:lnTo>
                <a:lnTo>
                  <a:pt x="2665899" y="6613122"/>
                </a:lnTo>
                <a:lnTo>
                  <a:pt x="2663915" y="6641300"/>
                </a:lnTo>
                <a:lnTo>
                  <a:pt x="2660344" y="6669478"/>
                </a:lnTo>
                <a:lnTo>
                  <a:pt x="2656376" y="6696863"/>
                </a:lnTo>
                <a:lnTo>
                  <a:pt x="2652011" y="6723850"/>
                </a:lnTo>
                <a:lnTo>
                  <a:pt x="2646058" y="6751632"/>
                </a:lnTo>
                <a:lnTo>
                  <a:pt x="2638916" y="6778619"/>
                </a:lnTo>
                <a:lnTo>
                  <a:pt x="2631377" y="6805210"/>
                </a:lnTo>
                <a:lnTo>
                  <a:pt x="2633361" y="6813544"/>
                </a:lnTo>
                <a:lnTo>
                  <a:pt x="2634948" y="6821482"/>
                </a:lnTo>
                <a:lnTo>
                  <a:pt x="2638122" y="6838150"/>
                </a:lnTo>
                <a:lnTo>
                  <a:pt x="2640503" y="6855216"/>
                </a:lnTo>
                <a:lnTo>
                  <a:pt x="2640910" y="6857999"/>
                </a:lnTo>
                <a:lnTo>
                  <a:pt x="2045406" y="6857999"/>
                </a:lnTo>
                <a:lnTo>
                  <a:pt x="2045289" y="6850056"/>
                </a:lnTo>
                <a:lnTo>
                  <a:pt x="2045289" y="6823466"/>
                </a:lnTo>
                <a:lnTo>
                  <a:pt x="2046876" y="6796875"/>
                </a:lnTo>
                <a:lnTo>
                  <a:pt x="2049257" y="6770285"/>
                </a:lnTo>
                <a:lnTo>
                  <a:pt x="2050844" y="6757188"/>
                </a:lnTo>
                <a:lnTo>
                  <a:pt x="2052828" y="6744091"/>
                </a:lnTo>
                <a:lnTo>
                  <a:pt x="2052034" y="6742106"/>
                </a:lnTo>
                <a:lnTo>
                  <a:pt x="2050844" y="6740519"/>
                </a:lnTo>
                <a:lnTo>
                  <a:pt x="2049654" y="6739725"/>
                </a:lnTo>
                <a:lnTo>
                  <a:pt x="2048860" y="6739725"/>
                </a:lnTo>
                <a:lnTo>
                  <a:pt x="2047670" y="6739725"/>
                </a:lnTo>
                <a:lnTo>
                  <a:pt x="2046479" y="6740122"/>
                </a:lnTo>
                <a:lnTo>
                  <a:pt x="2043701" y="6740916"/>
                </a:lnTo>
                <a:lnTo>
                  <a:pt x="2040130" y="6742503"/>
                </a:lnTo>
                <a:lnTo>
                  <a:pt x="2038940" y="6742503"/>
                </a:lnTo>
                <a:lnTo>
                  <a:pt x="2036956" y="6743297"/>
                </a:lnTo>
                <a:lnTo>
                  <a:pt x="2035368" y="6742503"/>
                </a:lnTo>
                <a:lnTo>
                  <a:pt x="2033384" y="6742106"/>
                </a:lnTo>
                <a:lnTo>
                  <a:pt x="2030607" y="6740519"/>
                </a:lnTo>
                <a:lnTo>
                  <a:pt x="2028623" y="6738535"/>
                </a:lnTo>
                <a:lnTo>
                  <a:pt x="2032194" y="6734963"/>
                </a:lnTo>
                <a:lnTo>
                  <a:pt x="2034178" y="6731391"/>
                </a:lnTo>
                <a:lnTo>
                  <a:pt x="2035765" y="6728216"/>
                </a:lnTo>
                <a:lnTo>
                  <a:pt x="2036162" y="6724644"/>
                </a:lnTo>
                <a:lnTo>
                  <a:pt x="2036162" y="6720675"/>
                </a:lnTo>
                <a:lnTo>
                  <a:pt x="2035765" y="6717103"/>
                </a:lnTo>
                <a:lnTo>
                  <a:pt x="2033781" y="6709960"/>
                </a:lnTo>
                <a:lnTo>
                  <a:pt x="2031797" y="6702419"/>
                </a:lnTo>
                <a:lnTo>
                  <a:pt x="2030607" y="6698847"/>
                </a:lnTo>
                <a:lnTo>
                  <a:pt x="2030607" y="6695275"/>
                </a:lnTo>
                <a:lnTo>
                  <a:pt x="2030607" y="6692100"/>
                </a:lnTo>
                <a:lnTo>
                  <a:pt x="2031400" y="6688528"/>
                </a:lnTo>
                <a:lnTo>
                  <a:pt x="2033384" y="6684956"/>
                </a:lnTo>
                <a:lnTo>
                  <a:pt x="2035765" y="6681782"/>
                </a:lnTo>
                <a:lnTo>
                  <a:pt x="2028226" y="6684956"/>
                </a:lnTo>
                <a:lnTo>
                  <a:pt x="2022671" y="6688925"/>
                </a:lnTo>
                <a:lnTo>
                  <a:pt x="2018306" y="6693291"/>
                </a:lnTo>
                <a:lnTo>
                  <a:pt x="2014734" y="6698450"/>
                </a:lnTo>
                <a:lnTo>
                  <a:pt x="2012750" y="6703610"/>
                </a:lnTo>
                <a:lnTo>
                  <a:pt x="2011163" y="6709166"/>
                </a:lnTo>
                <a:lnTo>
                  <a:pt x="2010766" y="6714325"/>
                </a:lnTo>
                <a:lnTo>
                  <a:pt x="2010766" y="6720675"/>
                </a:lnTo>
                <a:lnTo>
                  <a:pt x="2011163" y="6726628"/>
                </a:lnTo>
                <a:lnTo>
                  <a:pt x="2012354" y="6732582"/>
                </a:lnTo>
                <a:lnTo>
                  <a:pt x="2015131" y="6744488"/>
                </a:lnTo>
                <a:lnTo>
                  <a:pt x="2018702" y="6755997"/>
                </a:lnTo>
                <a:lnTo>
                  <a:pt x="2021877" y="6767110"/>
                </a:lnTo>
                <a:lnTo>
                  <a:pt x="2022274" y="6772269"/>
                </a:lnTo>
                <a:lnTo>
                  <a:pt x="2022671" y="6777825"/>
                </a:lnTo>
                <a:lnTo>
                  <a:pt x="2022274" y="6783778"/>
                </a:lnTo>
                <a:lnTo>
                  <a:pt x="2021877" y="6790128"/>
                </a:lnTo>
                <a:lnTo>
                  <a:pt x="2019893" y="6803225"/>
                </a:lnTo>
                <a:lnTo>
                  <a:pt x="2017115" y="6816719"/>
                </a:lnTo>
                <a:lnTo>
                  <a:pt x="2015131" y="6830610"/>
                </a:lnTo>
                <a:lnTo>
                  <a:pt x="2014338" y="6837356"/>
                </a:lnTo>
                <a:lnTo>
                  <a:pt x="2013544" y="6844103"/>
                </a:lnTo>
                <a:lnTo>
                  <a:pt x="2013147" y="6850453"/>
                </a:lnTo>
                <a:lnTo>
                  <a:pt x="2013544" y="6857200"/>
                </a:lnTo>
                <a:lnTo>
                  <a:pt x="2013644" y="6857999"/>
                </a:lnTo>
                <a:lnTo>
                  <a:pt x="1903131" y="6857999"/>
                </a:lnTo>
                <a:lnTo>
                  <a:pt x="1903231" y="6857200"/>
                </a:lnTo>
                <a:lnTo>
                  <a:pt x="1904421" y="6850453"/>
                </a:lnTo>
                <a:lnTo>
                  <a:pt x="1904818" y="6844103"/>
                </a:lnTo>
                <a:lnTo>
                  <a:pt x="1904421" y="6840532"/>
                </a:lnTo>
                <a:lnTo>
                  <a:pt x="1903627" y="6836563"/>
                </a:lnTo>
                <a:lnTo>
                  <a:pt x="1902437" y="6832594"/>
                </a:lnTo>
                <a:lnTo>
                  <a:pt x="1900453" y="6828228"/>
                </a:lnTo>
                <a:lnTo>
                  <a:pt x="1897675" y="6823863"/>
                </a:lnTo>
                <a:lnTo>
                  <a:pt x="1894104" y="6819497"/>
                </a:lnTo>
                <a:lnTo>
                  <a:pt x="1889342" y="6818703"/>
                </a:lnTo>
                <a:lnTo>
                  <a:pt x="1885771" y="6819497"/>
                </a:lnTo>
                <a:lnTo>
                  <a:pt x="1882597" y="6820291"/>
                </a:lnTo>
                <a:lnTo>
                  <a:pt x="1880612" y="6821878"/>
                </a:lnTo>
                <a:lnTo>
                  <a:pt x="1879422" y="6823466"/>
                </a:lnTo>
                <a:lnTo>
                  <a:pt x="1878232" y="6825847"/>
                </a:lnTo>
                <a:lnTo>
                  <a:pt x="1877041" y="6830610"/>
                </a:lnTo>
                <a:lnTo>
                  <a:pt x="1876248" y="6833785"/>
                </a:lnTo>
                <a:lnTo>
                  <a:pt x="1875851" y="6835372"/>
                </a:lnTo>
                <a:lnTo>
                  <a:pt x="1874264" y="6836563"/>
                </a:lnTo>
                <a:lnTo>
                  <a:pt x="1872676" y="6836563"/>
                </a:lnTo>
                <a:lnTo>
                  <a:pt x="1870295" y="6835769"/>
                </a:lnTo>
                <a:lnTo>
                  <a:pt x="1866724" y="6833785"/>
                </a:lnTo>
                <a:lnTo>
                  <a:pt x="1862756" y="6831403"/>
                </a:lnTo>
                <a:lnTo>
                  <a:pt x="1861566" y="6838944"/>
                </a:lnTo>
                <a:lnTo>
                  <a:pt x="1859978" y="6846485"/>
                </a:lnTo>
                <a:lnTo>
                  <a:pt x="1857347" y="6857999"/>
                </a:lnTo>
                <a:lnTo>
                  <a:pt x="1818316" y="6857999"/>
                </a:lnTo>
                <a:lnTo>
                  <a:pt x="1818313" y="6857994"/>
                </a:lnTo>
                <a:lnTo>
                  <a:pt x="1817123" y="6855613"/>
                </a:lnTo>
                <a:lnTo>
                  <a:pt x="1815139" y="6853628"/>
                </a:lnTo>
                <a:lnTo>
                  <a:pt x="1813155" y="6851644"/>
                </a:lnTo>
                <a:lnTo>
                  <a:pt x="1809980" y="6850056"/>
                </a:lnTo>
                <a:lnTo>
                  <a:pt x="1806806" y="6848866"/>
                </a:lnTo>
                <a:lnTo>
                  <a:pt x="1802044" y="6856010"/>
                </a:lnTo>
                <a:lnTo>
                  <a:pt x="1800997" y="6857999"/>
                </a:lnTo>
                <a:lnTo>
                  <a:pt x="1630851" y="6857999"/>
                </a:lnTo>
                <a:lnTo>
                  <a:pt x="1629432" y="6854025"/>
                </a:lnTo>
                <a:lnTo>
                  <a:pt x="1628242" y="6848072"/>
                </a:lnTo>
                <a:lnTo>
                  <a:pt x="1627845" y="6842119"/>
                </a:lnTo>
                <a:lnTo>
                  <a:pt x="1627448" y="6834975"/>
                </a:lnTo>
                <a:lnTo>
                  <a:pt x="1627845" y="6821085"/>
                </a:lnTo>
                <a:lnTo>
                  <a:pt x="1628242" y="6813941"/>
                </a:lnTo>
                <a:lnTo>
                  <a:pt x="1628242" y="6806797"/>
                </a:lnTo>
                <a:lnTo>
                  <a:pt x="1627845" y="6799653"/>
                </a:lnTo>
                <a:lnTo>
                  <a:pt x="1626654" y="6793303"/>
                </a:lnTo>
                <a:lnTo>
                  <a:pt x="1624670" y="6787350"/>
                </a:lnTo>
                <a:lnTo>
                  <a:pt x="1623877" y="6784175"/>
                </a:lnTo>
                <a:lnTo>
                  <a:pt x="1622289" y="6781397"/>
                </a:lnTo>
                <a:lnTo>
                  <a:pt x="1620305" y="6778619"/>
                </a:lnTo>
                <a:lnTo>
                  <a:pt x="1618321" y="6776238"/>
                </a:lnTo>
                <a:lnTo>
                  <a:pt x="1615940" y="6773856"/>
                </a:lnTo>
                <a:lnTo>
                  <a:pt x="1612766" y="6771872"/>
                </a:lnTo>
                <a:lnTo>
                  <a:pt x="1617925" y="6768697"/>
                </a:lnTo>
                <a:lnTo>
                  <a:pt x="1622289" y="6765522"/>
                </a:lnTo>
                <a:lnTo>
                  <a:pt x="1626258" y="6762347"/>
                </a:lnTo>
                <a:lnTo>
                  <a:pt x="1629829" y="6759172"/>
                </a:lnTo>
                <a:lnTo>
                  <a:pt x="1633003" y="6755600"/>
                </a:lnTo>
                <a:lnTo>
                  <a:pt x="1634987" y="6751632"/>
                </a:lnTo>
                <a:lnTo>
                  <a:pt x="1636971" y="6748060"/>
                </a:lnTo>
                <a:lnTo>
                  <a:pt x="1638559" y="6744091"/>
                </a:lnTo>
                <a:lnTo>
                  <a:pt x="1639352" y="6740519"/>
                </a:lnTo>
                <a:lnTo>
                  <a:pt x="1639749" y="6736550"/>
                </a:lnTo>
                <a:lnTo>
                  <a:pt x="1640543" y="6732185"/>
                </a:lnTo>
                <a:lnTo>
                  <a:pt x="1640543" y="6728216"/>
                </a:lnTo>
                <a:lnTo>
                  <a:pt x="1639352" y="6719485"/>
                </a:lnTo>
                <a:lnTo>
                  <a:pt x="1637765" y="6711150"/>
                </a:lnTo>
                <a:lnTo>
                  <a:pt x="1635384" y="6702022"/>
                </a:lnTo>
                <a:lnTo>
                  <a:pt x="1632210" y="6693291"/>
                </a:lnTo>
                <a:lnTo>
                  <a:pt x="1626258" y="6675432"/>
                </a:lnTo>
                <a:lnTo>
                  <a:pt x="1623480" y="6666303"/>
                </a:lnTo>
                <a:lnTo>
                  <a:pt x="1620702" y="6657969"/>
                </a:lnTo>
                <a:lnTo>
                  <a:pt x="1618718" y="6649238"/>
                </a:lnTo>
                <a:lnTo>
                  <a:pt x="1618321" y="6641300"/>
                </a:lnTo>
                <a:lnTo>
                  <a:pt x="1622289" y="6633760"/>
                </a:lnTo>
                <a:lnTo>
                  <a:pt x="1625861" y="6625822"/>
                </a:lnTo>
                <a:lnTo>
                  <a:pt x="1628638" y="6617091"/>
                </a:lnTo>
                <a:lnTo>
                  <a:pt x="1631416" y="6607963"/>
                </a:lnTo>
                <a:lnTo>
                  <a:pt x="1633797" y="6598438"/>
                </a:lnTo>
                <a:lnTo>
                  <a:pt x="1635781" y="6588913"/>
                </a:lnTo>
                <a:lnTo>
                  <a:pt x="1637765" y="6578594"/>
                </a:lnTo>
                <a:lnTo>
                  <a:pt x="1639352" y="6567878"/>
                </a:lnTo>
                <a:lnTo>
                  <a:pt x="1641733" y="6545256"/>
                </a:lnTo>
                <a:lnTo>
                  <a:pt x="1643320" y="6522238"/>
                </a:lnTo>
                <a:lnTo>
                  <a:pt x="1644511" y="6498028"/>
                </a:lnTo>
                <a:lnTo>
                  <a:pt x="1645304" y="6473422"/>
                </a:lnTo>
                <a:lnTo>
                  <a:pt x="1646892" y="6424210"/>
                </a:lnTo>
                <a:lnTo>
                  <a:pt x="1648479" y="6400794"/>
                </a:lnTo>
                <a:lnTo>
                  <a:pt x="1650066" y="6377775"/>
                </a:lnTo>
                <a:lnTo>
                  <a:pt x="1652447" y="6355550"/>
                </a:lnTo>
                <a:lnTo>
                  <a:pt x="1654034" y="6345232"/>
                </a:lnTo>
                <a:lnTo>
                  <a:pt x="1656018" y="6334913"/>
                </a:lnTo>
                <a:lnTo>
                  <a:pt x="1658002" y="6325388"/>
                </a:lnTo>
                <a:lnTo>
                  <a:pt x="1660780" y="6316656"/>
                </a:lnTo>
                <a:lnTo>
                  <a:pt x="1663558" y="6307925"/>
                </a:lnTo>
                <a:lnTo>
                  <a:pt x="1667129" y="6299591"/>
                </a:lnTo>
                <a:lnTo>
                  <a:pt x="1660780" y="6298004"/>
                </a:lnTo>
                <a:lnTo>
                  <a:pt x="1656415" y="6295225"/>
                </a:lnTo>
                <a:lnTo>
                  <a:pt x="1653241" y="6292844"/>
                </a:lnTo>
                <a:lnTo>
                  <a:pt x="1651257" y="6290463"/>
                </a:lnTo>
                <a:lnTo>
                  <a:pt x="1650463" y="6286891"/>
                </a:lnTo>
                <a:lnTo>
                  <a:pt x="1650066" y="6283319"/>
                </a:lnTo>
                <a:lnTo>
                  <a:pt x="1650066" y="6275382"/>
                </a:lnTo>
                <a:lnTo>
                  <a:pt x="1650463" y="6271016"/>
                </a:lnTo>
                <a:lnTo>
                  <a:pt x="1650463" y="6265856"/>
                </a:lnTo>
                <a:lnTo>
                  <a:pt x="1650066" y="6260697"/>
                </a:lnTo>
                <a:lnTo>
                  <a:pt x="1648876" y="6255934"/>
                </a:lnTo>
                <a:lnTo>
                  <a:pt x="1646892" y="6249584"/>
                </a:lnTo>
                <a:lnTo>
                  <a:pt x="1643717" y="6244028"/>
                </a:lnTo>
                <a:lnTo>
                  <a:pt x="1639352" y="6238075"/>
                </a:lnTo>
                <a:lnTo>
                  <a:pt x="1633400" y="6231725"/>
                </a:lnTo>
                <a:lnTo>
                  <a:pt x="1636971" y="6232519"/>
                </a:lnTo>
                <a:lnTo>
                  <a:pt x="1639749" y="6234106"/>
                </a:lnTo>
                <a:lnTo>
                  <a:pt x="1645304" y="6237678"/>
                </a:lnTo>
                <a:lnTo>
                  <a:pt x="1648082" y="6239266"/>
                </a:lnTo>
                <a:lnTo>
                  <a:pt x="1650463" y="6240854"/>
                </a:lnTo>
                <a:lnTo>
                  <a:pt x="1654034" y="6242044"/>
                </a:lnTo>
                <a:lnTo>
                  <a:pt x="1657605" y="6242838"/>
                </a:lnTo>
                <a:lnTo>
                  <a:pt x="1650860" y="6231328"/>
                </a:lnTo>
                <a:lnTo>
                  <a:pt x="1644908" y="6219025"/>
                </a:lnTo>
                <a:lnTo>
                  <a:pt x="1639749" y="6207119"/>
                </a:lnTo>
                <a:lnTo>
                  <a:pt x="1635384" y="6195213"/>
                </a:lnTo>
                <a:lnTo>
                  <a:pt x="1631813" y="6182910"/>
                </a:lnTo>
                <a:lnTo>
                  <a:pt x="1628242" y="6171004"/>
                </a:lnTo>
                <a:lnTo>
                  <a:pt x="1621893" y="6146397"/>
                </a:lnTo>
                <a:lnTo>
                  <a:pt x="1614750" y="6122188"/>
                </a:lnTo>
                <a:lnTo>
                  <a:pt x="1611179" y="6110282"/>
                </a:lnTo>
                <a:lnTo>
                  <a:pt x="1606814" y="6097978"/>
                </a:lnTo>
                <a:lnTo>
                  <a:pt x="1601655" y="6086072"/>
                </a:lnTo>
                <a:lnTo>
                  <a:pt x="1595703" y="6074166"/>
                </a:lnTo>
                <a:lnTo>
                  <a:pt x="1589354" y="6062656"/>
                </a:lnTo>
                <a:lnTo>
                  <a:pt x="1581021" y="6050354"/>
                </a:lnTo>
                <a:lnTo>
                  <a:pt x="1577847" y="6051147"/>
                </a:lnTo>
                <a:lnTo>
                  <a:pt x="1576260" y="6051544"/>
                </a:lnTo>
                <a:lnTo>
                  <a:pt x="1575069" y="6052338"/>
                </a:lnTo>
                <a:lnTo>
                  <a:pt x="1573085" y="6054322"/>
                </a:lnTo>
                <a:lnTo>
                  <a:pt x="1572688" y="6057100"/>
                </a:lnTo>
                <a:lnTo>
                  <a:pt x="1572688" y="6059878"/>
                </a:lnTo>
                <a:lnTo>
                  <a:pt x="1572688" y="6063450"/>
                </a:lnTo>
                <a:lnTo>
                  <a:pt x="1574275" y="6070594"/>
                </a:lnTo>
                <a:lnTo>
                  <a:pt x="1574672" y="6074166"/>
                </a:lnTo>
                <a:lnTo>
                  <a:pt x="1574672" y="6077738"/>
                </a:lnTo>
                <a:lnTo>
                  <a:pt x="1574275" y="6080119"/>
                </a:lnTo>
                <a:lnTo>
                  <a:pt x="1573085" y="6082500"/>
                </a:lnTo>
                <a:lnTo>
                  <a:pt x="1572688" y="6083691"/>
                </a:lnTo>
                <a:lnTo>
                  <a:pt x="1571101" y="6084484"/>
                </a:lnTo>
                <a:lnTo>
                  <a:pt x="1567927" y="6085675"/>
                </a:lnTo>
                <a:lnTo>
                  <a:pt x="1563958" y="6085675"/>
                </a:lnTo>
                <a:lnTo>
                  <a:pt x="1558006" y="6084484"/>
                </a:lnTo>
                <a:lnTo>
                  <a:pt x="1557213" y="6072975"/>
                </a:lnTo>
                <a:lnTo>
                  <a:pt x="1557213" y="6061466"/>
                </a:lnTo>
                <a:lnTo>
                  <a:pt x="1557609" y="6040432"/>
                </a:lnTo>
                <a:lnTo>
                  <a:pt x="1558403" y="6021778"/>
                </a:lnTo>
                <a:lnTo>
                  <a:pt x="1559197" y="6012650"/>
                </a:lnTo>
                <a:lnTo>
                  <a:pt x="1559197" y="6004316"/>
                </a:lnTo>
                <a:lnTo>
                  <a:pt x="1558403" y="5995584"/>
                </a:lnTo>
                <a:lnTo>
                  <a:pt x="1557609" y="5987250"/>
                </a:lnTo>
                <a:lnTo>
                  <a:pt x="1555625" y="5979313"/>
                </a:lnTo>
                <a:lnTo>
                  <a:pt x="1553245" y="5971375"/>
                </a:lnTo>
                <a:lnTo>
                  <a:pt x="1548880" y="5962644"/>
                </a:lnTo>
                <a:lnTo>
                  <a:pt x="1544515" y="5954706"/>
                </a:lnTo>
                <a:lnTo>
                  <a:pt x="1538563" y="5945975"/>
                </a:lnTo>
                <a:lnTo>
                  <a:pt x="1531023" y="5937641"/>
                </a:lnTo>
                <a:lnTo>
                  <a:pt x="1534595" y="5936450"/>
                </a:lnTo>
                <a:lnTo>
                  <a:pt x="1537372" y="5935656"/>
                </a:lnTo>
                <a:lnTo>
                  <a:pt x="1540547" y="5934466"/>
                </a:lnTo>
                <a:lnTo>
                  <a:pt x="1542928" y="5932878"/>
                </a:lnTo>
                <a:lnTo>
                  <a:pt x="1547689" y="5930100"/>
                </a:lnTo>
                <a:lnTo>
                  <a:pt x="1550467" y="5926132"/>
                </a:lnTo>
                <a:lnTo>
                  <a:pt x="1553641" y="5921369"/>
                </a:lnTo>
                <a:lnTo>
                  <a:pt x="1556419" y="5917004"/>
                </a:lnTo>
                <a:lnTo>
                  <a:pt x="1559197" y="5913034"/>
                </a:lnTo>
                <a:lnTo>
                  <a:pt x="1561974" y="5908272"/>
                </a:lnTo>
                <a:lnTo>
                  <a:pt x="1561181" y="5907082"/>
                </a:lnTo>
                <a:lnTo>
                  <a:pt x="1559197" y="5905494"/>
                </a:lnTo>
                <a:lnTo>
                  <a:pt x="1556419" y="5903906"/>
                </a:lnTo>
                <a:lnTo>
                  <a:pt x="1554038" y="5903510"/>
                </a:lnTo>
                <a:lnTo>
                  <a:pt x="1547689" y="5901922"/>
                </a:lnTo>
                <a:lnTo>
                  <a:pt x="1540943" y="5900732"/>
                </a:lnTo>
                <a:lnTo>
                  <a:pt x="1534991" y="5899541"/>
                </a:lnTo>
                <a:lnTo>
                  <a:pt x="1532610" y="5898350"/>
                </a:lnTo>
                <a:lnTo>
                  <a:pt x="1530626" y="5896763"/>
                </a:lnTo>
                <a:lnTo>
                  <a:pt x="1529436" y="5895572"/>
                </a:lnTo>
                <a:lnTo>
                  <a:pt x="1528642" y="5892794"/>
                </a:lnTo>
                <a:lnTo>
                  <a:pt x="1528642" y="5890016"/>
                </a:lnTo>
                <a:lnTo>
                  <a:pt x="1529833" y="5886444"/>
                </a:lnTo>
                <a:lnTo>
                  <a:pt x="1533404" y="5886047"/>
                </a:lnTo>
                <a:lnTo>
                  <a:pt x="1536579" y="5885254"/>
                </a:lnTo>
                <a:lnTo>
                  <a:pt x="1539356" y="5886047"/>
                </a:lnTo>
                <a:lnTo>
                  <a:pt x="1541340" y="5886444"/>
                </a:lnTo>
                <a:lnTo>
                  <a:pt x="1543721" y="5886841"/>
                </a:lnTo>
                <a:lnTo>
                  <a:pt x="1545705" y="5888032"/>
                </a:lnTo>
                <a:lnTo>
                  <a:pt x="1548086" y="5890413"/>
                </a:lnTo>
                <a:lnTo>
                  <a:pt x="1550467" y="5892794"/>
                </a:lnTo>
                <a:lnTo>
                  <a:pt x="1553641" y="5894778"/>
                </a:lnTo>
                <a:lnTo>
                  <a:pt x="1555229" y="5895969"/>
                </a:lnTo>
                <a:lnTo>
                  <a:pt x="1557213" y="5896763"/>
                </a:lnTo>
                <a:lnTo>
                  <a:pt x="1559197" y="5896763"/>
                </a:lnTo>
                <a:lnTo>
                  <a:pt x="1561974" y="5897556"/>
                </a:lnTo>
                <a:lnTo>
                  <a:pt x="1558006" y="5888825"/>
                </a:lnTo>
                <a:lnTo>
                  <a:pt x="1555229" y="5880888"/>
                </a:lnTo>
                <a:lnTo>
                  <a:pt x="1553245" y="5872950"/>
                </a:lnTo>
                <a:lnTo>
                  <a:pt x="1551657" y="5864616"/>
                </a:lnTo>
                <a:lnTo>
                  <a:pt x="1550864" y="5855884"/>
                </a:lnTo>
                <a:lnTo>
                  <a:pt x="1550467" y="5846360"/>
                </a:lnTo>
                <a:lnTo>
                  <a:pt x="1550864" y="5835644"/>
                </a:lnTo>
                <a:lnTo>
                  <a:pt x="1552451" y="5823738"/>
                </a:lnTo>
                <a:lnTo>
                  <a:pt x="1549673" y="5826119"/>
                </a:lnTo>
                <a:lnTo>
                  <a:pt x="1546896" y="5828500"/>
                </a:lnTo>
                <a:lnTo>
                  <a:pt x="1544515" y="5830088"/>
                </a:lnTo>
                <a:lnTo>
                  <a:pt x="1542134" y="5831675"/>
                </a:lnTo>
                <a:lnTo>
                  <a:pt x="1539356" y="5832072"/>
                </a:lnTo>
                <a:lnTo>
                  <a:pt x="1537372" y="5832866"/>
                </a:lnTo>
                <a:lnTo>
                  <a:pt x="1532610" y="5833263"/>
                </a:lnTo>
                <a:lnTo>
                  <a:pt x="1527055" y="5832866"/>
                </a:lnTo>
                <a:lnTo>
                  <a:pt x="1520309" y="5832866"/>
                </a:lnTo>
                <a:lnTo>
                  <a:pt x="1513564" y="5833263"/>
                </a:lnTo>
                <a:lnTo>
                  <a:pt x="1508802" y="5834056"/>
                </a:lnTo>
                <a:lnTo>
                  <a:pt x="1504437" y="5835247"/>
                </a:lnTo>
                <a:lnTo>
                  <a:pt x="1504040" y="5839216"/>
                </a:lnTo>
                <a:lnTo>
                  <a:pt x="1504040" y="5842391"/>
                </a:lnTo>
                <a:lnTo>
                  <a:pt x="1504437" y="5845169"/>
                </a:lnTo>
                <a:lnTo>
                  <a:pt x="1506024" y="5847154"/>
                </a:lnTo>
                <a:lnTo>
                  <a:pt x="1508008" y="5849138"/>
                </a:lnTo>
                <a:lnTo>
                  <a:pt x="1509992" y="5850725"/>
                </a:lnTo>
                <a:lnTo>
                  <a:pt x="1514357" y="5853900"/>
                </a:lnTo>
                <a:lnTo>
                  <a:pt x="1519516" y="5857075"/>
                </a:lnTo>
                <a:lnTo>
                  <a:pt x="1521103" y="5858663"/>
                </a:lnTo>
                <a:lnTo>
                  <a:pt x="1522293" y="5861441"/>
                </a:lnTo>
                <a:lnTo>
                  <a:pt x="1523484" y="5863822"/>
                </a:lnTo>
                <a:lnTo>
                  <a:pt x="1523484" y="5866600"/>
                </a:lnTo>
                <a:lnTo>
                  <a:pt x="1523087" y="5870172"/>
                </a:lnTo>
                <a:lnTo>
                  <a:pt x="1521500" y="5874934"/>
                </a:lnTo>
                <a:lnTo>
                  <a:pt x="1516341" y="5872156"/>
                </a:lnTo>
                <a:lnTo>
                  <a:pt x="1511976" y="5869775"/>
                </a:lnTo>
                <a:lnTo>
                  <a:pt x="1508405" y="5866204"/>
                </a:lnTo>
                <a:lnTo>
                  <a:pt x="1504834" y="5862234"/>
                </a:lnTo>
                <a:lnTo>
                  <a:pt x="1502056" y="5858266"/>
                </a:lnTo>
                <a:lnTo>
                  <a:pt x="1499278" y="5854297"/>
                </a:lnTo>
                <a:lnTo>
                  <a:pt x="1494914" y="5845566"/>
                </a:lnTo>
                <a:lnTo>
                  <a:pt x="1489755" y="5836834"/>
                </a:lnTo>
                <a:lnTo>
                  <a:pt x="1486977" y="5832866"/>
                </a:lnTo>
                <a:lnTo>
                  <a:pt x="1483406" y="5829294"/>
                </a:lnTo>
                <a:lnTo>
                  <a:pt x="1479835" y="5825722"/>
                </a:lnTo>
                <a:lnTo>
                  <a:pt x="1475470" y="5822547"/>
                </a:lnTo>
                <a:lnTo>
                  <a:pt x="1470311" y="5820563"/>
                </a:lnTo>
                <a:lnTo>
                  <a:pt x="1464359" y="5818578"/>
                </a:lnTo>
                <a:lnTo>
                  <a:pt x="1463566" y="5817784"/>
                </a:lnTo>
                <a:lnTo>
                  <a:pt x="1464756" y="5816594"/>
                </a:lnTo>
                <a:lnTo>
                  <a:pt x="1466343" y="5815800"/>
                </a:lnTo>
                <a:lnTo>
                  <a:pt x="1468724" y="5815006"/>
                </a:lnTo>
                <a:lnTo>
                  <a:pt x="1474676" y="5815006"/>
                </a:lnTo>
                <a:lnTo>
                  <a:pt x="1481819" y="5816197"/>
                </a:lnTo>
                <a:lnTo>
                  <a:pt x="1488168" y="5818182"/>
                </a:lnTo>
                <a:lnTo>
                  <a:pt x="1491342" y="5819769"/>
                </a:lnTo>
                <a:lnTo>
                  <a:pt x="1493723" y="5820960"/>
                </a:lnTo>
                <a:lnTo>
                  <a:pt x="1495707" y="5822944"/>
                </a:lnTo>
                <a:lnTo>
                  <a:pt x="1496898" y="5825325"/>
                </a:lnTo>
                <a:lnTo>
                  <a:pt x="1497294" y="5827310"/>
                </a:lnTo>
                <a:lnTo>
                  <a:pt x="1496501" y="5829691"/>
                </a:lnTo>
                <a:lnTo>
                  <a:pt x="1504834" y="5829691"/>
                </a:lnTo>
                <a:lnTo>
                  <a:pt x="1512770" y="5828104"/>
                </a:lnTo>
                <a:lnTo>
                  <a:pt x="1519913" y="5826119"/>
                </a:lnTo>
                <a:lnTo>
                  <a:pt x="1525865" y="5823738"/>
                </a:lnTo>
                <a:lnTo>
                  <a:pt x="1531023" y="5820166"/>
                </a:lnTo>
                <a:lnTo>
                  <a:pt x="1535388" y="5816197"/>
                </a:lnTo>
                <a:lnTo>
                  <a:pt x="1538959" y="5811434"/>
                </a:lnTo>
                <a:lnTo>
                  <a:pt x="1541340" y="5806672"/>
                </a:lnTo>
                <a:lnTo>
                  <a:pt x="1542928" y="5801513"/>
                </a:lnTo>
                <a:lnTo>
                  <a:pt x="1543721" y="5795956"/>
                </a:lnTo>
                <a:lnTo>
                  <a:pt x="1542928" y="5791194"/>
                </a:lnTo>
                <a:lnTo>
                  <a:pt x="1542134" y="5785638"/>
                </a:lnTo>
                <a:lnTo>
                  <a:pt x="1539356" y="5780478"/>
                </a:lnTo>
                <a:lnTo>
                  <a:pt x="1536579" y="5775319"/>
                </a:lnTo>
                <a:lnTo>
                  <a:pt x="1532610" y="5770954"/>
                </a:lnTo>
                <a:lnTo>
                  <a:pt x="1527055" y="5766984"/>
                </a:lnTo>
                <a:lnTo>
                  <a:pt x="1524277" y="5767778"/>
                </a:lnTo>
                <a:lnTo>
                  <a:pt x="1522293" y="5768969"/>
                </a:lnTo>
                <a:lnTo>
                  <a:pt x="1521103" y="5770954"/>
                </a:lnTo>
                <a:lnTo>
                  <a:pt x="1520309" y="5773334"/>
                </a:lnTo>
                <a:lnTo>
                  <a:pt x="1519913" y="5778494"/>
                </a:lnTo>
                <a:lnTo>
                  <a:pt x="1519516" y="5784050"/>
                </a:lnTo>
                <a:lnTo>
                  <a:pt x="1517532" y="5782066"/>
                </a:lnTo>
                <a:lnTo>
                  <a:pt x="1514754" y="5780082"/>
                </a:lnTo>
                <a:lnTo>
                  <a:pt x="1509595" y="5776906"/>
                </a:lnTo>
                <a:lnTo>
                  <a:pt x="1497294" y="5771350"/>
                </a:lnTo>
                <a:lnTo>
                  <a:pt x="1491342" y="5768572"/>
                </a:lnTo>
                <a:lnTo>
                  <a:pt x="1485787" y="5765397"/>
                </a:lnTo>
                <a:lnTo>
                  <a:pt x="1483803" y="5763413"/>
                </a:lnTo>
                <a:lnTo>
                  <a:pt x="1481819" y="5761032"/>
                </a:lnTo>
                <a:lnTo>
                  <a:pt x="1480232" y="5759047"/>
                </a:lnTo>
                <a:lnTo>
                  <a:pt x="1478644" y="5755872"/>
                </a:lnTo>
                <a:lnTo>
                  <a:pt x="1488168" y="5755872"/>
                </a:lnTo>
                <a:lnTo>
                  <a:pt x="1496898" y="5754682"/>
                </a:lnTo>
                <a:lnTo>
                  <a:pt x="1504834" y="5752697"/>
                </a:lnTo>
                <a:lnTo>
                  <a:pt x="1512373" y="5750316"/>
                </a:lnTo>
                <a:lnTo>
                  <a:pt x="1519516" y="5746744"/>
                </a:lnTo>
                <a:lnTo>
                  <a:pt x="1527055" y="5742775"/>
                </a:lnTo>
                <a:lnTo>
                  <a:pt x="1542531" y="5732854"/>
                </a:lnTo>
                <a:lnTo>
                  <a:pt x="1539356" y="5729282"/>
                </a:lnTo>
                <a:lnTo>
                  <a:pt x="1537372" y="5724916"/>
                </a:lnTo>
                <a:lnTo>
                  <a:pt x="1535388" y="5720154"/>
                </a:lnTo>
                <a:lnTo>
                  <a:pt x="1534991" y="5715391"/>
                </a:lnTo>
                <a:lnTo>
                  <a:pt x="1534595" y="5709835"/>
                </a:lnTo>
                <a:lnTo>
                  <a:pt x="1533801" y="5704279"/>
                </a:lnTo>
                <a:lnTo>
                  <a:pt x="1534595" y="5692769"/>
                </a:lnTo>
                <a:lnTo>
                  <a:pt x="1534595" y="5681260"/>
                </a:lnTo>
                <a:lnTo>
                  <a:pt x="1533801" y="5675704"/>
                </a:lnTo>
                <a:lnTo>
                  <a:pt x="1533404" y="5670147"/>
                </a:lnTo>
                <a:lnTo>
                  <a:pt x="1532610" y="5664988"/>
                </a:lnTo>
                <a:lnTo>
                  <a:pt x="1531023" y="5660622"/>
                </a:lnTo>
                <a:lnTo>
                  <a:pt x="1528642" y="5656654"/>
                </a:lnTo>
                <a:lnTo>
                  <a:pt x="1525071" y="5653479"/>
                </a:lnTo>
                <a:lnTo>
                  <a:pt x="1523087" y="5653875"/>
                </a:lnTo>
                <a:lnTo>
                  <a:pt x="1521500" y="5655066"/>
                </a:lnTo>
                <a:lnTo>
                  <a:pt x="1519913" y="5656654"/>
                </a:lnTo>
                <a:lnTo>
                  <a:pt x="1519119" y="5657447"/>
                </a:lnTo>
                <a:lnTo>
                  <a:pt x="1517532" y="5661019"/>
                </a:lnTo>
                <a:lnTo>
                  <a:pt x="1516738" y="5664591"/>
                </a:lnTo>
                <a:lnTo>
                  <a:pt x="1516341" y="5668560"/>
                </a:lnTo>
                <a:lnTo>
                  <a:pt x="1516341" y="5672529"/>
                </a:lnTo>
                <a:lnTo>
                  <a:pt x="1516738" y="5681657"/>
                </a:lnTo>
                <a:lnTo>
                  <a:pt x="1516738" y="5685625"/>
                </a:lnTo>
                <a:lnTo>
                  <a:pt x="1516341" y="5689594"/>
                </a:lnTo>
                <a:lnTo>
                  <a:pt x="1515548" y="5693166"/>
                </a:lnTo>
                <a:lnTo>
                  <a:pt x="1513564" y="5695547"/>
                </a:lnTo>
                <a:lnTo>
                  <a:pt x="1511976" y="5697135"/>
                </a:lnTo>
                <a:lnTo>
                  <a:pt x="1510389" y="5698325"/>
                </a:lnTo>
                <a:lnTo>
                  <a:pt x="1508405" y="5698722"/>
                </a:lnTo>
                <a:lnTo>
                  <a:pt x="1506421" y="5699119"/>
                </a:lnTo>
                <a:lnTo>
                  <a:pt x="1500866" y="5699516"/>
                </a:lnTo>
                <a:lnTo>
                  <a:pt x="1493723" y="5699119"/>
                </a:lnTo>
                <a:lnTo>
                  <a:pt x="1498485" y="5693960"/>
                </a:lnTo>
                <a:lnTo>
                  <a:pt x="1502056" y="5689991"/>
                </a:lnTo>
                <a:lnTo>
                  <a:pt x="1504437" y="5685625"/>
                </a:lnTo>
                <a:lnTo>
                  <a:pt x="1506024" y="5682054"/>
                </a:lnTo>
                <a:lnTo>
                  <a:pt x="1506421" y="5678085"/>
                </a:lnTo>
                <a:lnTo>
                  <a:pt x="1506421" y="5674513"/>
                </a:lnTo>
                <a:lnTo>
                  <a:pt x="1505231" y="5671735"/>
                </a:lnTo>
                <a:lnTo>
                  <a:pt x="1503247" y="5668163"/>
                </a:lnTo>
                <a:lnTo>
                  <a:pt x="1501262" y="5664988"/>
                </a:lnTo>
                <a:lnTo>
                  <a:pt x="1498485" y="5662210"/>
                </a:lnTo>
                <a:lnTo>
                  <a:pt x="1491739" y="5655463"/>
                </a:lnTo>
                <a:lnTo>
                  <a:pt x="1484200" y="5649510"/>
                </a:lnTo>
                <a:lnTo>
                  <a:pt x="1476660" y="5642366"/>
                </a:lnTo>
                <a:lnTo>
                  <a:pt x="1480232" y="5642763"/>
                </a:lnTo>
                <a:lnTo>
                  <a:pt x="1484200" y="5642366"/>
                </a:lnTo>
                <a:lnTo>
                  <a:pt x="1487374" y="5641969"/>
                </a:lnTo>
                <a:lnTo>
                  <a:pt x="1490152" y="5640779"/>
                </a:lnTo>
                <a:lnTo>
                  <a:pt x="1492929" y="5638794"/>
                </a:lnTo>
                <a:lnTo>
                  <a:pt x="1495310" y="5636810"/>
                </a:lnTo>
                <a:lnTo>
                  <a:pt x="1497294" y="5634429"/>
                </a:lnTo>
                <a:lnTo>
                  <a:pt x="1499278" y="5631254"/>
                </a:lnTo>
                <a:lnTo>
                  <a:pt x="1500866" y="5628475"/>
                </a:lnTo>
                <a:lnTo>
                  <a:pt x="1502453" y="5624904"/>
                </a:lnTo>
                <a:lnTo>
                  <a:pt x="1503247" y="5620935"/>
                </a:lnTo>
                <a:lnTo>
                  <a:pt x="1504040" y="5617363"/>
                </a:lnTo>
                <a:lnTo>
                  <a:pt x="1504437" y="5608632"/>
                </a:lnTo>
                <a:lnTo>
                  <a:pt x="1504040" y="5599900"/>
                </a:lnTo>
                <a:lnTo>
                  <a:pt x="1502056" y="5590772"/>
                </a:lnTo>
                <a:lnTo>
                  <a:pt x="1499278" y="5581644"/>
                </a:lnTo>
                <a:lnTo>
                  <a:pt x="1497294" y="5577279"/>
                </a:lnTo>
                <a:lnTo>
                  <a:pt x="1495310" y="5573310"/>
                </a:lnTo>
                <a:lnTo>
                  <a:pt x="1492929" y="5569341"/>
                </a:lnTo>
                <a:lnTo>
                  <a:pt x="1490152" y="5564975"/>
                </a:lnTo>
                <a:lnTo>
                  <a:pt x="1487374" y="5561800"/>
                </a:lnTo>
                <a:lnTo>
                  <a:pt x="1483803" y="5558229"/>
                </a:lnTo>
                <a:lnTo>
                  <a:pt x="1480232" y="5555054"/>
                </a:lnTo>
                <a:lnTo>
                  <a:pt x="1476660" y="5552672"/>
                </a:lnTo>
                <a:lnTo>
                  <a:pt x="1472692" y="5550291"/>
                </a:lnTo>
                <a:lnTo>
                  <a:pt x="1468327" y="5548704"/>
                </a:lnTo>
                <a:lnTo>
                  <a:pt x="1463566" y="5547116"/>
                </a:lnTo>
                <a:lnTo>
                  <a:pt x="1458804" y="5545925"/>
                </a:lnTo>
                <a:lnTo>
                  <a:pt x="1458407" y="5542750"/>
                </a:lnTo>
                <a:lnTo>
                  <a:pt x="1459201" y="5539179"/>
                </a:lnTo>
                <a:lnTo>
                  <a:pt x="1460788" y="5535607"/>
                </a:lnTo>
                <a:lnTo>
                  <a:pt x="1462772" y="5532432"/>
                </a:lnTo>
                <a:lnTo>
                  <a:pt x="1465153" y="5529654"/>
                </a:lnTo>
                <a:lnTo>
                  <a:pt x="1468327" y="5526479"/>
                </a:lnTo>
                <a:lnTo>
                  <a:pt x="1473883" y="5521319"/>
                </a:lnTo>
                <a:lnTo>
                  <a:pt x="1476263" y="5519335"/>
                </a:lnTo>
                <a:lnTo>
                  <a:pt x="1478248" y="5516954"/>
                </a:lnTo>
                <a:lnTo>
                  <a:pt x="1479438" y="5514969"/>
                </a:lnTo>
                <a:lnTo>
                  <a:pt x="1479438" y="5512985"/>
                </a:lnTo>
                <a:lnTo>
                  <a:pt x="1478248" y="5511397"/>
                </a:lnTo>
                <a:lnTo>
                  <a:pt x="1475867" y="5509413"/>
                </a:lnTo>
                <a:lnTo>
                  <a:pt x="1471899" y="5507825"/>
                </a:lnTo>
                <a:lnTo>
                  <a:pt x="1466343" y="5506635"/>
                </a:lnTo>
                <a:lnTo>
                  <a:pt x="1470708" y="5504254"/>
                </a:lnTo>
                <a:lnTo>
                  <a:pt x="1475470" y="5501872"/>
                </a:lnTo>
                <a:lnTo>
                  <a:pt x="1478644" y="5499491"/>
                </a:lnTo>
                <a:lnTo>
                  <a:pt x="1481819" y="5496316"/>
                </a:lnTo>
                <a:lnTo>
                  <a:pt x="1484993" y="5492744"/>
                </a:lnTo>
                <a:lnTo>
                  <a:pt x="1487374" y="5489569"/>
                </a:lnTo>
                <a:lnTo>
                  <a:pt x="1488961" y="5485204"/>
                </a:lnTo>
                <a:lnTo>
                  <a:pt x="1490945" y="5481235"/>
                </a:lnTo>
                <a:lnTo>
                  <a:pt x="1492929" y="5472504"/>
                </a:lnTo>
                <a:lnTo>
                  <a:pt x="1494517" y="5462582"/>
                </a:lnTo>
                <a:lnTo>
                  <a:pt x="1496898" y="5443532"/>
                </a:lnTo>
                <a:lnTo>
                  <a:pt x="1492533" y="5443135"/>
                </a:lnTo>
                <a:lnTo>
                  <a:pt x="1488961" y="5443532"/>
                </a:lnTo>
                <a:lnTo>
                  <a:pt x="1485787" y="5444325"/>
                </a:lnTo>
                <a:lnTo>
                  <a:pt x="1484200" y="5445516"/>
                </a:lnTo>
                <a:lnTo>
                  <a:pt x="1483009" y="5447897"/>
                </a:lnTo>
                <a:lnTo>
                  <a:pt x="1481819" y="5450279"/>
                </a:lnTo>
                <a:lnTo>
                  <a:pt x="1480628" y="5454644"/>
                </a:lnTo>
                <a:lnTo>
                  <a:pt x="1478644" y="5453850"/>
                </a:lnTo>
                <a:lnTo>
                  <a:pt x="1477454" y="5452660"/>
                </a:lnTo>
                <a:lnTo>
                  <a:pt x="1475867" y="5451072"/>
                </a:lnTo>
                <a:lnTo>
                  <a:pt x="1475470" y="5449088"/>
                </a:lnTo>
                <a:lnTo>
                  <a:pt x="1475470" y="5447104"/>
                </a:lnTo>
                <a:lnTo>
                  <a:pt x="1475867" y="5445119"/>
                </a:lnTo>
                <a:lnTo>
                  <a:pt x="1477454" y="5440754"/>
                </a:lnTo>
                <a:lnTo>
                  <a:pt x="1480232" y="5435594"/>
                </a:lnTo>
                <a:lnTo>
                  <a:pt x="1483803" y="5430832"/>
                </a:lnTo>
                <a:lnTo>
                  <a:pt x="1491739" y="5418529"/>
                </a:lnTo>
                <a:lnTo>
                  <a:pt x="1495310" y="5412575"/>
                </a:lnTo>
                <a:lnTo>
                  <a:pt x="1498485" y="5406622"/>
                </a:lnTo>
                <a:lnTo>
                  <a:pt x="1499278" y="5403447"/>
                </a:lnTo>
                <a:lnTo>
                  <a:pt x="1499675" y="5400669"/>
                </a:lnTo>
                <a:lnTo>
                  <a:pt x="1500469" y="5397494"/>
                </a:lnTo>
                <a:lnTo>
                  <a:pt x="1500469" y="5395113"/>
                </a:lnTo>
                <a:lnTo>
                  <a:pt x="1499675" y="5391938"/>
                </a:lnTo>
                <a:lnTo>
                  <a:pt x="1498882" y="5389557"/>
                </a:lnTo>
                <a:lnTo>
                  <a:pt x="1497294" y="5387175"/>
                </a:lnTo>
                <a:lnTo>
                  <a:pt x="1494914" y="5384397"/>
                </a:lnTo>
                <a:lnTo>
                  <a:pt x="1492533" y="5382016"/>
                </a:lnTo>
                <a:lnTo>
                  <a:pt x="1488961" y="5379635"/>
                </a:lnTo>
                <a:lnTo>
                  <a:pt x="1484200" y="5377254"/>
                </a:lnTo>
                <a:lnTo>
                  <a:pt x="1479438" y="5375269"/>
                </a:lnTo>
                <a:lnTo>
                  <a:pt x="1485787" y="5375269"/>
                </a:lnTo>
                <a:lnTo>
                  <a:pt x="1488168" y="5375269"/>
                </a:lnTo>
                <a:lnTo>
                  <a:pt x="1490152" y="5374475"/>
                </a:lnTo>
                <a:lnTo>
                  <a:pt x="1492533" y="5374079"/>
                </a:lnTo>
                <a:lnTo>
                  <a:pt x="1493326" y="5372491"/>
                </a:lnTo>
                <a:lnTo>
                  <a:pt x="1494914" y="5371300"/>
                </a:lnTo>
                <a:lnTo>
                  <a:pt x="1495310" y="5369316"/>
                </a:lnTo>
                <a:lnTo>
                  <a:pt x="1492533" y="5367332"/>
                </a:lnTo>
                <a:lnTo>
                  <a:pt x="1489755" y="5366538"/>
                </a:lnTo>
                <a:lnTo>
                  <a:pt x="1487374" y="5366538"/>
                </a:lnTo>
                <a:lnTo>
                  <a:pt x="1484200" y="5366538"/>
                </a:lnTo>
                <a:lnTo>
                  <a:pt x="1481819" y="5365744"/>
                </a:lnTo>
                <a:lnTo>
                  <a:pt x="1478248" y="5364950"/>
                </a:lnTo>
                <a:lnTo>
                  <a:pt x="1475470" y="5362569"/>
                </a:lnTo>
                <a:lnTo>
                  <a:pt x="1471105" y="5358204"/>
                </a:lnTo>
                <a:lnTo>
                  <a:pt x="1473883" y="5353441"/>
                </a:lnTo>
                <a:lnTo>
                  <a:pt x="1474676" y="5351854"/>
                </a:lnTo>
                <a:lnTo>
                  <a:pt x="1476263" y="5350266"/>
                </a:lnTo>
                <a:lnTo>
                  <a:pt x="1477454" y="5349869"/>
                </a:lnTo>
                <a:lnTo>
                  <a:pt x="1478644" y="5349472"/>
                </a:lnTo>
                <a:lnTo>
                  <a:pt x="1482216" y="5349472"/>
                </a:lnTo>
                <a:lnTo>
                  <a:pt x="1485787" y="5349869"/>
                </a:lnTo>
                <a:lnTo>
                  <a:pt x="1490945" y="5350663"/>
                </a:lnTo>
                <a:lnTo>
                  <a:pt x="1496501" y="5351854"/>
                </a:lnTo>
                <a:lnTo>
                  <a:pt x="1502850" y="5352250"/>
                </a:lnTo>
                <a:lnTo>
                  <a:pt x="1494517" y="5347488"/>
                </a:lnTo>
                <a:lnTo>
                  <a:pt x="1486977" y="5341138"/>
                </a:lnTo>
                <a:lnTo>
                  <a:pt x="1479438" y="5335185"/>
                </a:lnTo>
                <a:lnTo>
                  <a:pt x="1472295" y="5328835"/>
                </a:lnTo>
                <a:lnTo>
                  <a:pt x="1459201" y="5315738"/>
                </a:lnTo>
                <a:lnTo>
                  <a:pt x="1446106" y="5302244"/>
                </a:lnTo>
                <a:lnTo>
                  <a:pt x="1451264" y="5301847"/>
                </a:lnTo>
                <a:lnTo>
                  <a:pt x="1456026" y="5300657"/>
                </a:lnTo>
                <a:lnTo>
                  <a:pt x="1461582" y="5298672"/>
                </a:lnTo>
                <a:lnTo>
                  <a:pt x="1466740" y="5296291"/>
                </a:lnTo>
                <a:lnTo>
                  <a:pt x="1469121" y="5294704"/>
                </a:lnTo>
                <a:lnTo>
                  <a:pt x="1471105" y="5292719"/>
                </a:lnTo>
                <a:lnTo>
                  <a:pt x="1473089" y="5289941"/>
                </a:lnTo>
                <a:lnTo>
                  <a:pt x="1474676" y="5287560"/>
                </a:lnTo>
                <a:lnTo>
                  <a:pt x="1476263" y="5284782"/>
                </a:lnTo>
                <a:lnTo>
                  <a:pt x="1476660" y="5281210"/>
                </a:lnTo>
                <a:lnTo>
                  <a:pt x="1477454" y="5277638"/>
                </a:lnTo>
                <a:lnTo>
                  <a:pt x="1477851" y="5272875"/>
                </a:lnTo>
                <a:lnTo>
                  <a:pt x="1474279" y="5275654"/>
                </a:lnTo>
                <a:lnTo>
                  <a:pt x="1471105" y="5278035"/>
                </a:lnTo>
                <a:lnTo>
                  <a:pt x="1468724" y="5279622"/>
                </a:lnTo>
                <a:lnTo>
                  <a:pt x="1465946" y="5280416"/>
                </a:lnTo>
                <a:lnTo>
                  <a:pt x="1463169" y="5281607"/>
                </a:lnTo>
                <a:lnTo>
                  <a:pt x="1460788" y="5281607"/>
                </a:lnTo>
                <a:lnTo>
                  <a:pt x="1458804" y="5281607"/>
                </a:lnTo>
                <a:lnTo>
                  <a:pt x="1456820" y="5281607"/>
                </a:lnTo>
                <a:lnTo>
                  <a:pt x="1454836" y="5280416"/>
                </a:lnTo>
                <a:lnTo>
                  <a:pt x="1453249" y="5280019"/>
                </a:lnTo>
                <a:lnTo>
                  <a:pt x="1450074" y="5277638"/>
                </a:lnTo>
                <a:lnTo>
                  <a:pt x="1448090" y="5274066"/>
                </a:lnTo>
                <a:lnTo>
                  <a:pt x="1446503" y="5270097"/>
                </a:lnTo>
                <a:lnTo>
                  <a:pt x="1446106" y="5266129"/>
                </a:lnTo>
                <a:lnTo>
                  <a:pt x="1446503" y="5261366"/>
                </a:lnTo>
                <a:lnTo>
                  <a:pt x="1447693" y="5257397"/>
                </a:lnTo>
                <a:lnTo>
                  <a:pt x="1450074" y="5253429"/>
                </a:lnTo>
                <a:lnTo>
                  <a:pt x="1453249" y="5249857"/>
                </a:lnTo>
                <a:lnTo>
                  <a:pt x="1455233" y="5248269"/>
                </a:lnTo>
                <a:lnTo>
                  <a:pt x="1457217" y="5247475"/>
                </a:lnTo>
                <a:lnTo>
                  <a:pt x="1459597" y="5246285"/>
                </a:lnTo>
                <a:lnTo>
                  <a:pt x="1462772" y="5245491"/>
                </a:lnTo>
                <a:lnTo>
                  <a:pt x="1465946" y="5245094"/>
                </a:lnTo>
                <a:lnTo>
                  <a:pt x="1468724" y="5245094"/>
                </a:lnTo>
                <a:lnTo>
                  <a:pt x="1467137" y="5241919"/>
                </a:lnTo>
                <a:lnTo>
                  <a:pt x="1463566" y="5238347"/>
                </a:lnTo>
                <a:lnTo>
                  <a:pt x="1459201" y="5234379"/>
                </a:lnTo>
                <a:lnTo>
                  <a:pt x="1454836" y="5231204"/>
                </a:lnTo>
                <a:lnTo>
                  <a:pt x="1451661" y="5230013"/>
                </a:lnTo>
                <a:lnTo>
                  <a:pt x="1449280" y="5228822"/>
                </a:lnTo>
                <a:lnTo>
                  <a:pt x="1446503" y="5228425"/>
                </a:lnTo>
                <a:lnTo>
                  <a:pt x="1444122" y="5228425"/>
                </a:lnTo>
                <a:lnTo>
                  <a:pt x="1442138" y="5228425"/>
                </a:lnTo>
                <a:lnTo>
                  <a:pt x="1440154" y="5230013"/>
                </a:lnTo>
                <a:lnTo>
                  <a:pt x="1438170" y="5231204"/>
                </a:lnTo>
                <a:lnTo>
                  <a:pt x="1436583" y="5233982"/>
                </a:lnTo>
                <a:lnTo>
                  <a:pt x="1436979" y="5232394"/>
                </a:lnTo>
                <a:lnTo>
                  <a:pt x="1438170" y="5230410"/>
                </a:lnTo>
                <a:lnTo>
                  <a:pt x="1442535" y="5224457"/>
                </a:lnTo>
                <a:lnTo>
                  <a:pt x="1448090" y="5217313"/>
                </a:lnTo>
                <a:lnTo>
                  <a:pt x="1450868" y="5213344"/>
                </a:lnTo>
                <a:lnTo>
                  <a:pt x="1453249" y="5209375"/>
                </a:lnTo>
                <a:lnTo>
                  <a:pt x="1455233" y="5204613"/>
                </a:lnTo>
                <a:lnTo>
                  <a:pt x="1456026" y="5200644"/>
                </a:lnTo>
                <a:lnTo>
                  <a:pt x="1456026" y="5196279"/>
                </a:lnTo>
                <a:lnTo>
                  <a:pt x="1455629" y="5194294"/>
                </a:lnTo>
                <a:lnTo>
                  <a:pt x="1455233" y="5191913"/>
                </a:lnTo>
                <a:lnTo>
                  <a:pt x="1454042" y="5189929"/>
                </a:lnTo>
                <a:lnTo>
                  <a:pt x="1452852" y="5187547"/>
                </a:lnTo>
                <a:lnTo>
                  <a:pt x="1451264" y="5185563"/>
                </a:lnTo>
                <a:lnTo>
                  <a:pt x="1448884" y="5184372"/>
                </a:lnTo>
                <a:lnTo>
                  <a:pt x="1446106" y="5182388"/>
                </a:lnTo>
                <a:lnTo>
                  <a:pt x="1443328" y="5180404"/>
                </a:lnTo>
                <a:lnTo>
                  <a:pt x="1435789" y="5177229"/>
                </a:lnTo>
                <a:lnTo>
                  <a:pt x="1438963" y="5173657"/>
                </a:lnTo>
                <a:lnTo>
                  <a:pt x="1442138" y="5170085"/>
                </a:lnTo>
                <a:lnTo>
                  <a:pt x="1444519" y="5166116"/>
                </a:lnTo>
                <a:lnTo>
                  <a:pt x="1447296" y="5162544"/>
                </a:lnTo>
                <a:lnTo>
                  <a:pt x="1449280" y="5158575"/>
                </a:lnTo>
                <a:lnTo>
                  <a:pt x="1450868" y="5154607"/>
                </a:lnTo>
                <a:lnTo>
                  <a:pt x="1451661" y="5150241"/>
                </a:lnTo>
                <a:lnTo>
                  <a:pt x="1452852" y="5146272"/>
                </a:lnTo>
                <a:lnTo>
                  <a:pt x="1453249" y="5141907"/>
                </a:lnTo>
                <a:lnTo>
                  <a:pt x="1453249" y="5137541"/>
                </a:lnTo>
                <a:lnTo>
                  <a:pt x="1453249" y="5129207"/>
                </a:lnTo>
                <a:lnTo>
                  <a:pt x="1451661" y="5120872"/>
                </a:lnTo>
                <a:lnTo>
                  <a:pt x="1448884" y="5112538"/>
                </a:lnTo>
                <a:lnTo>
                  <a:pt x="1445312" y="5104997"/>
                </a:lnTo>
                <a:lnTo>
                  <a:pt x="1441344" y="5097457"/>
                </a:lnTo>
                <a:lnTo>
                  <a:pt x="1436186" y="5090313"/>
                </a:lnTo>
                <a:lnTo>
                  <a:pt x="1430234" y="5084360"/>
                </a:lnTo>
                <a:lnTo>
                  <a:pt x="1423488" y="5079200"/>
                </a:lnTo>
                <a:lnTo>
                  <a:pt x="1416742" y="5074835"/>
                </a:lnTo>
                <a:lnTo>
                  <a:pt x="1413171" y="5072850"/>
                </a:lnTo>
                <a:lnTo>
                  <a:pt x="1409203" y="5071263"/>
                </a:lnTo>
                <a:lnTo>
                  <a:pt x="1405631" y="5070469"/>
                </a:lnTo>
                <a:lnTo>
                  <a:pt x="1401663" y="5069279"/>
                </a:lnTo>
                <a:lnTo>
                  <a:pt x="1398885" y="5068882"/>
                </a:lnTo>
                <a:lnTo>
                  <a:pt x="1396901" y="5067691"/>
                </a:lnTo>
                <a:lnTo>
                  <a:pt x="1396108" y="5066104"/>
                </a:lnTo>
                <a:lnTo>
                  <a:pt x="1395314" y="5064119"/>
                </a:lnTo>
                <a:lnTo>
                  <a:pt x="1394917" y="5061738"/>
                </a:lnTo>
                <a:lnTo>
                  <a:pt x="1395314" y="5059357"/>
                </a:lnTo>
                <a:lnTo>
                  <a:pt x="1396901" y="5053800"/>
                </a:lnTo>
                <a:lnTo>
                  <a:pt x="1399679" y="5047847"/>
                </a:lnTo>
                <a:lnTo>
                  <a:pt x="1402457" y="5042688"/>
                </a:lnTo>
                <a:lnTo>
                  <a:pt x="1406028" y="5038322"/>
                </a:lnTo>
                <a:lnTo>
                  <a:pt x="1409203" y="5035147"/>
                </a:lnTo>
                <a:lnTo>
                  <a:pt x="1409203" y="5032766"/>
                </a:lnTo>
                <a:lnTo>
                  <a:pt x="1408012" y="5030782"/>
                </a:lnTo>
                <a:lnTo>
                  <a:pt x="1407218" y="5029194"/>
                </a:lnTo>
                <a:lnTo>
                  <a:pt x="1404838" y="5028004"/>
                </a:lnTo>
                <a:lnTo>
                  <a:pt x="1402854" y="5027210"/>
                </a:lnTo>
                <a:lnTo>
                  <a:pt x="1400473" y="5026813"/>
                </a:lnTo>
                <a:lnTo>
                  <a:pt x="1394917" y="5025225"/>
                </a:lnTo>
                <a:lnTo>
                  <a:pt x="1390156" y="5024035"/>
                </a:lnTo>
                <a:lnTo>
                  <a:pt x="1387378" y="5023241"/>
                </a:lnTo>
                <a:lnTo>
                  <a:pt x="1385791" y="5022050"/>
                </a:lnTo>
                <a:lnTo>
                  <a:pt x="1384600" y="5020463"/>
                </a:lnTo>
                <a:lnTo>
                  <a:pt x="1383410" y="5018479"/>
                </a:lnTo>
                <a:lnTo>
                  <a:pt x="1383410" y="5016097"/>
                </a:lnTo>
                <a:lnTo>
                  <a:pt x="1384600" y="5012525"/>
                </a:lnTo>
                <a:lnTo>
                  <a:pt x="1381823" y="5019272"/>
                </a:lnTo>
                <a:lnTo>
                  <a:pt x="1379442" y="5025622"/>
                </a:lnTo>
                <a:lnTo>
                  <a:pt x="1377458" y="5031972"/>
                </a:lnTo>
                <a:lnTo>
                  <a:pt x="1375871" y="5038719"/>
                </a:lnTo>
                <a:lnTo>
                  <a:pt x="1375077" y="5045863"/>
                </a:lnTo>
                <a:lnTo>
                  <a:pt x="1374283" y="5053404"/>
                </a:lnTo>
                <a:lnTo>
                  <a:pt x="1373886" y="5067691"/>
                </a:lnTo>
                <a:lnTo>
                  <a:pt x="1373886" y="5083169"/>
                </a:lnTo>
                <a:lnTo>
                  <a:pt x="1375474" y="5099044"/>
                </a:lnTo>
                <a:lnTo>
                  <a:pt x="1379045" y="5131985"/>
                </a:lnTo>
                <a:lnTo>
                  <a:pt x="1383410" y="5131588"/>
                </a:lnTo>
                <a:lnTo>
                  <a:pt x="1387378" y="5130397"/>
                </a:lnTo>
                <a:lnTo>
                  <a:pt x="1390156" y="5128413"/>
                </a:lnTo>
                <a:lnTo>
                  <a:pt x="1392537" y="5126032"/>
                </a:lnTo>
                <a:lnTo>
                  <a:pt x="1394124" y="5123650"/>
                </a:lnTo>
                <a:lnTo>
                  <a:pt x="1395314" y="5120475"/>
                </a:lnTo>
                <a:lnTo>
                  <a:pt x="1397695" y="5114522"/>
                </a:lnTo>
                <a:lnTo>
                  <a:pt x="1399679" y="5107775"/>
                </a:lnTo>
                <a:lnTo>
                  <a:pt x="1400870" y="5105394"/>
                </a:lnTo>
                <a:lnTo>
                  <a:pt x="1402854" y="5103013"/>
                </a:lnTo>
                <a:lnTo>
                  <a:pt x="1405631" y="5100235"/>
                </a:lnTo>
                <a:lnTo>
                  <a:pt x="1409203" y="5099044"/>
                </a:lnTo>
                <a:lnTo>
                  <a:pt x="1413171" y="5097854"/>
                </a:lnTo>
                <a:lnTo>
                  <a:pt x="1417932" y="5097854"/>
                </a:lnTo>
                <a:lnTo>
                  <a:pt x="1416742" y="5103013"/>
                </a:lnTo>
                <a:lnTo>
                  <a:pt x="1416742" y="5107379"/>
                </a:lnTo>
                <a:lnTo>
                  <a:pt x="1417536" y="5110950"/>
                </a:lnTo>
                <a:lnTo>
                  <a:pt x="1419123" y="5114125"/>
                </a:lnTo>
                <a:lnTo>
                  <a:pt x="1421504" y="5116904"/>
                </a:lnTo>
                <a:lnTo>
                  <a:pt x="1424678" y="5118888"/>
                </a:lnTo>
                <a:lnTo>
                  <a:pt x="1431027" y="5122460"/>
                </a:lnTo>
                <a:lnTo>
                  <a:pt x="1437773" y="5126429"/>
                </a:lnTo>
                <a:lnTo>
                  <a:pt x="1440551" y="5129207"/>
                </a:lnTo>
                <a:lnTo>
                  <a:pt x="1443328" y="5131588"/>
                </a:lnTo>
                <a:lnTo>
                  <a:pt x="1444519" y="5134366"/>
                </a:lnTo>
                <a:lnTo>
                  <a:pt x="1445312" y="5138732"/>
                </a:lnTo>
                <a:lnTo>
                  <a:pt x="1444519" y="5143097"/>
                </a:lnTo>
                <a:lnTo>
                  <a:pt x="1443328" y="5148654"/>
                </a:lnTo>
                <a:lnTo>
                  <a:pt x="1440154" y="5148257"/>
                </a:lnTo>
                <a:lnTo>
                  <a:pt x="1438170" y="5146669"/>
                </a:lnTo>
                <a:lnTo>
                  <a:pt x="1436583" y="5144685"/>
                </a:lnTo>
                <a:lnTo>
                  <a:pt x="1436186" y="5142700"/>
                </a:lnTo>
                <a:lnTo>
                  <a:pt x="1434995" y="5137144"/>
                </a:lnTo>
                <a:lnTo>
                  <a:pt x="1434598" y="5131588"/>
                </a:lnTo>
                <a:lnTo>
                  <a:pt x="1426662" y="5135160"/>
                </a:lnTo>
                <a:lnTo>
                  <a:pt x="1419123" y="5138732"/>
                </a:lnTo>
                <a:lnTo>
                  <a:pt x="1411980" y="5142700"/>
                </a:lnTo>
                <a:lnTo>
                  <a:pt x="1406028" y="5146669"/>
                </a:lnTo>
                <a:lnTo>
                  <a:pt x="1400076" y="5151432"/>
                </a:lnTo>
                <a:lnTo>
                  <a:pt x="1394917" y="5156591"/>
                </a:lnTo>
                <a:lnTo>
                  <a:pt x="1390156" y="5162147"/>
                </a:lnTo>
                <a:lnTo>
                  <a:pt x="1385791" y="5167704"/>
                </a:lnTo>
                <a:lnTo>
                  <a:pt x="1381823" y="5173657"/>
                </a:lnTo>
                <a:lnTo>
                  <a:pt x="1378251" y="5180404"/>
                </a:lnTo>
                <a:lnTo>
                  <a:pt x="1375474" y="5186754"/>
                </a:lnTo>
                <a:lnTo>
                  <a:pt x="1372299" y="5193897"/>
                </a:lnTo>
                <a:lnTo>
                  <a:pt x="1369918" y="5200644"/>
                </a:lnTo>
                <a:lnTo>
                  <a:pt x="1367934" y="5208185"/>
                </a:lnTo>
                <a:lnTo>
                  <a:pt x="1364363" y="5223266"/>
                </a:lnTo>
                <a:lnTo>
                  <a:pt x="1360395" y="5218900"/>
                </a:lnTo>
                <a:lnTo>
                  <a:pt x="1357220" y="5213741"/>
                </a:lnTo>
                <a:lnTo>
                  <a:pt x="1355236" y="5209375"/>
                </a:lnTo>
                <a:lnTo>
                  <a:pt x="1354443" y="5203819"/>
                </a:lnTo>
                <a:lnTo>
                  <a:pt x="1354046" y="5198660"/>
                </a:lnTo>
                <a:lnTo>
                  <a:pt x="1354443" y="5193104"/>
                </a:lnTo>
                <a:lnTo>
                  <a:pt x="1355236" y="5188341"/>
                </a:lnTo>
                <a:lnTo>
                  <a:pt x="1356824" y="5182785"/>
                </a:lnTo>
                <a:lnTo>
                  <a:pt x="1358808" y="5177625"/>
                </a:lnTo>
                <a:lnTo>
                  <a:pt x="1361189" y="5172863"/>
                </a:lnTo>
                <a:lnTo>
                  <a:pt x="1363966" y="5167704"/>
                </a:lnTo>
                <a:lnTo>
                  <a:pt x="1366744" y="5163338"/>
                </a:lnTo>
                <a:lnTo>
                  <a:pt x="1373093" y="5155004"/>
                </a:lnTo>
                <a:lnTo>
                  <a:pt x="1379045" y="5149050"/>
                </a:lnTo>
                <a:lnTo>
                  <a:pt x="1375871" y="5146669"/>
                </a:lnTo>
                <a:lnTo>
                  <a:pt x="1373093" y="5143891"/>
                </a:lnTo>
                <a:lnTo>
                  <a:pt x="1370315" y="5141113"/>
                </a:lnTo>
                <a:lnTo>
                  <a:pt x="1367934" y="5137938"/>
                </a:lnTo>
                <a:lnTo>
                  <a:pt x="1365950" y="5134366"/>
                </a:lnTo>
                <a:lnTo>
                  <a:pt x="1364363" y="5131191"/>
                </a:lnTo>
                <a:lnTo>
                  <a:pt x="1361189" y="5122857"/>
                </a:lnTo>
                <a:lnTo>
                  <a:pt x="1359205" y="5114919"/>
                </a:lnTo>
                <a:lnTo>
                  <a:pt x="1357220" y="5106585"/>
                </a:lnTo>
                <a:lnTo>
                  <a:pt x="1355236" y="5098250"/>
                </a:lnTo>
                <a:lnTo>
                  <a:pt x="1353252" y="5089916"/>
                </a:lnTo>
                <a:lnTo>
                  <a:pt x="1350872" y="5082375"/>
                </a:lnTo>
                <a:lnTo>
                  <a:pt x="1347697" y="5074835"/>
                </a:lnTo>
                <a:lnTo>
                  <a:pt x="1345713" y="5071263"/>
                </a:lnTo>
                <a:lnTo>
                  <a:pt x="1343332" y="5068088"/>
                </a:lnTo>
                <a:lnTo>
                  <a:pt x="1340951" y="5065310"/>
                </a:lnTo>
                <a:lnTo>
                  <a:pt x="1337777" y="5062929"/>
                </a:lnTo>
                <a:lnTo>
                  <a:pt x="1334206" y="5060150"/>
                </a:lnTo>
                <a:lnTo>
                  <a:pt x="1330634" y="5058166"/>
                </a:lnTo>
                <a:lnTo>
                  <a:pt x="1326269" y="5056182"/>
                </a:lnTo>
                <a:lnTo>
                  <a:pt x="1321904" y="5054594"/>
                </a:lnTo>
                <a:lnTo>
                  <a:pt x="1316349" y="5053800"/>
                </a:lnTo>
                <a:lnTo>
                  <a:pt x="1310794" y="5053404"/>
                </a:lnTo>
                <a:lnTo>
                  <a:pt x="1304048" y="5053404"/>
                </a:lnTo>
                <a:lnTo>
                  <a:pt x="1297302" y="5053404"/>
                </a:lnTo>
                <a:lnTo>
                  <a:pt x="1299683" y="5050229"/>
                </a:lnTo>
                <a:lnTo>
                  <a:pt x="1302064" y="5047054"/>
                </a:lnTo>
                <a:lnTo>
                  <a:pt x="1303651" y="5044275"/>
                </a:lnTo>
                <a:lnTo>
                  <a:pt x="1305238" y="5041100"/>
                </a:lnTo>
                <a:lnTo>
                  <a:pt x="1306032" y="5038719"/>
                </a:lnTo>
                <a:lnTo>
                  <a:pt x="1306826" y="5035544"/>
                </a:lnTo>
                <a:lnTo>
                  <a:pt x="1307222" y="5033163"/>
                </a:lnTo>
                <a:lnTo>
                  <a:pt x="1306826" y="5030782"/>
                </a:lnTo>
                <a:lnTo>
                  <a:pt x="1306826" y="5027607"/>
                </a:lnTo>
                <a:lnTo>
                  <a:pt x="1305635" y="5025225"/>
                </a:lnTo>
                <a:lnTo>
                  <a:pt x="1303651" y="5020463"/>
                </a:lnTo>
                <a:lnTo>
                  <a:pt x="1300080" y="5015700"/>
                </a:lnTo>
                <a:lnTo>
                  <a:pt x="1296112" y="5010938"/>
                </a:lnTo>
                <a:lnTo>
                  <a:pt x="1291747" y="5006572"/>
                </a:lnTo>
                <a:lnTo>
                  <a:pt x="1286588" y="5002207"/>
                </a:lnTo>
                <a:lnTo>
                  <a:pt x="1275478" y="4993079"/>
                </a:lnTo>
                <a:lnTo>
                  <a:pt x="1264367" y="4983950"/>
                </a:lnTo>
                <a:lnTo>
                  <a:pt x="1260002" y="4978791"/>
                </a:lnTo>
                <a:lnTo>
                  <a:pt x="1255637" y="4974029"/>
                </a:lnTo>
                <a:lnTo>
                  <a:pt x="1261589" y="4970457"/>
                </a:lnTo>
                <a:lnTo>
                  <a:pt x="1266351" y="4968472"/>
                </a:lnTo>
                <a:lnTo>
                  <a:pt x="1269129" y="4968075"/>
                </a:lnTo>
                <a:lnTo>
                  <a:pt x="1271113" y="4967282"/>
                </a:lnTo>
                <a:lnTo>
                  <a:pt x="1273097" y="4968075"/>
                </a:lnTo>
                <a:lnTo>
                  <a:pt x="1274684" y="4968472"/>
                </a:lnTo>
                <a:lnTo>
                  <a:pt x="1278255" y="4970060"/>
                </a:lnTo>
                <a:lnTo>
                  <a:pt x="1280636" y="4972838"/>
                </a:lnTo>
                <a:lnTo>
                  <a:pt x="1283017" y="4976013"/>
                </a:lnTo>
                <a:lnTo>
                  <a:pt x="1285001" y="4979982"/>
                </a:lnTo>
                <a:lnTo>
                  <a:pt x="1288969" y="4988316"/>
                </a:lnTo>
                <a:lnTo>
                  <a:pt x="1292541" y="4997047"/>
                </a:lnTo>
                <a:lnTo>
                  <a:pt x="1295318" y="5001016"/>
                </a:lnTo>
                <a:lnTo>
                  <a:pt x="1297699" y="5004191"/>
                </a:lnTo>
                <a:lnTo>
                  <a:pt x="1300477" y="5006572"/>
                </a:lnTo>
                <a:lnTo>
                  <a:pt x="1302064" y="5006969"/>
                </a:lnTo>
                <a:lnTo>
                  <a:pt x="1304048" y="5007366"/>
                </a:lnTo>
                <a:lnTo>
                  <a:pt x="1310000" y="5006175"/>
                </a:lnTo>
                <a:lnTo>
                  <a:pt x="1312381" y="5004985"/>
                </a:lnTo>
                <a:lnTo>
                  <a:pt x="1314365" y="5004191"/>
                </a:lnTo>
                <a:lnTo>
                  <a:pt x="1315159" y="5003000"/>
                </a:lnTo>
                <a:lnTo>
                  <a:pt x="1315555" y="5002207"/>
                </a:lnTo>
                <a:lnTo>
                  <a:pt x="1316349" y="5000619"/>
                </a:lnTo>
                <a:lnTo>
                  <a:pt x="1316349" y="4999032"/>
                </a:lnTo>
                <a:lnTo>
                  <a:pt x="1315159" y="4995857"/>
                </a:lnTo>
                <a:lnTo>
                  <a:pt x="1313175" y="4993079"/>
                </a:lnTo>
                <a:lnTo>
                  <a:pt x="1307222" y="4985935"/>
                </a:lnTo>
                <a:lnTo>
                  <a:pt x="1301270" y="4978791"/>
                </a:lnTo>
                <a:lnTo>
                  <a:pt x="1298096" y="4974822"/>
                </a:lnTo>
                <a:lnTo>
                  <a:pt x="1296509" y="4970854"/>
                </a:lnTo>
                <a:lnTo>
                  <a:pt x="1296112" y="4969266"/>
                </a:lnTo>
                <a:lnTo>
                  <a:pt x="1295715" y="4967282"/>
                </a:lnTo>
                <a:lnTo>
                  <a:pt x="1296112" y="4965297"/>
                </a:lnTo>
                <a:lnTo>
                  <a:pt x="1296509" y="4963710"/>
                </a:lnTo>
                <a:lnTo>
                  <a:pt x="1297699" y="4961725"/>
                </a:lnTo>
                <a:lnTo>
                  <a:pt x="1299286" y="4959741"/>
                </a:lnTo>
                <a:lnTo>
                  <a:pt x="1300477" y="4958550"/>
                </a:lnTo>
                <a:lnTo>
                  <a:pt x="1303254" y="4956963"/>
                </a:lnTo>
                <a:lnTo>
                  <a:pt x="1300477" y="4953788"/>
                </a:lnTo>
                <a:lnTo>
                  <a:pt x="1298096" y="4951804"/>
                </a:lnTo>
                <a:lnTo>
                  <a:pt x="1296112" y="4951407"/>
                </a:lnTo>
                <a:lnTo>
                  <a:pt x="1293731" y="4951407"/>
                </a:lnTo>
                <a:lnTo>
                  <a:pt x="1290953" y="4951804"/>
                </a:lnTo>
                <a:lnTo>
                  <a:pt x="1288572" y="4952994"/>
                </a:lnTo>
                <a:lnTo>
                  <a:pt x="1283414" y="4956169"/>
                </a:lnTo>
                <a:lnTo>
                  <a:pt x="1279049" y="4959741"/>
                </a:lnTo>
                <a:lnTo>
                  <a:pt x="1276668" y="4960932"/>
                </a:lnTo>
                <a:lnTo>
                  <a:pt x="1273890" y="4961725"/>
                </a:lnTo>
                <a:lnTo>
                  <a:pt x="1271113" y="4961725"/>
                </a:lnTo>
                <a:lnTo>
                  <a:pt x="1268732" y="4961329"/>
                </a:lnTo>
                <a:lnTo>
                  <a:pt x="1265954" y="4959741"/>
                </a:lnTo>
                <a:lnTo>
                  <a:pt x="1263177" y="4956963"/>
                </a:lnTo>
                <a:lnTo>
                  <a:pt x="1263970" y="4947438"/>
                </a:lnTo>
                <a:lnTo>
                  <a:pt x="1265557" y="4936722"/>
                </a:lnTo>
                <a:lnTo>
                  <a:pt x="1269922" y="4915688"/>
                </a:lnTo>
                <a:lnTo>
                  <a:pt x="1275081" y="4893066"/>
                </a:lnTo>
                <a:lnTo>
                  <a:pt x="1277065" y="4881954"/>
                </a:lnTo>
                <a:lnTo>
                  <a:pt x="1279446" y="4870444"/>
                </a:lnTo>
                <a:lnTo>
                  <a:pt x="1281033" y="4859332"/>
                </a:lnTo>
                <a:lnTo>
                  <a:pt x="1282223" y="4848616"/>
                </a:lnTo>
                <a:lnTo>
                  <a:pt x="1282620" y="4837504"/>
                </a:lnTo>
                <a:lnTo>
                  <a:pt x="1282223" y="4826391"/>
                </a:lnTo>
                <a:lnTo>
                  <a:pt x="1280239" y="4815675"/>
                </a:lnTo>
                <a:lnTo>
                  <a:pt x="1279049" y="4810913"/>
                </a:lnTo>
                <a:lnTo>
                  <a:pt x="1277462" y="4805754"/>
                </a:lnTo>
                <a:lnTo>
                  <a:pt x="1275478" y="4800594"/>
                </a:lnTo>
                <a:lnTo>
                  <a:pt x="1273494" y="4795832"/>
                </a:lnTo>
                <a:lnTo>
                  <a:pt x="1271113" y="4791069"/>
                </a:lnTo>
                <a:lnTo>
                  <a:pt x="1267938" y="4786704"/>
                </a:lnTo>
                <a:lnTo>
                  <a:pt x="1265954" y="4786704"/>
                </a:lnTo>
                <a:lnTo>
                  <a:pt x="1264367" y="4787894"/>
                </a:lnTo>
                <a:lnTo>
                  <a:pt x="1263177" y="4788688"/>
                </a:lnTo>
                <a:lnTo>
                  <a:pt x="1262383" y="4789879"/>
                </a:lnTo>
                <a:lnTo>
                  <a:pt x="1261193" y="4792260"/>
                </a:lnTo>
                <a:lnTo>
                  <a:pt x="1260399" y="4795435"/>
                </a:lnTo>
                <a:lnTo>
                  <a:pt x="1260399" y="4802182"/>
                </a:lnTo>
                <a:lnTo>
                  <a:pt x="1260399" y="4805754"/>
                </a:lnTo>
                <a:lnTo>
                  <a:pt x="1260399" y="4809325"/>
                </a:lnTo>
                <a:lnTo>
                  <a:pt x="1252463" y="4800197"/>
                </a:lnTo>
                <a:lnTo>
                  <a:pt x="1249288" y="4797816"/>
                </a:lnTo>
                <a:lnTo>
                  <a:pt x="1246907" y="4796229"/>
                </a:lnTo>
                <a:lnTo>
                  <a:pt x="1244527" y="4795435"/>
                </a:lnTo>
                <a:lnTo>
                  <a:pt x="1240558" y="4794244"/>
                </a:lnTo>
                <a:lnTo>
                  <a:pt x="1227861" y="4792657"/>
                </a:lnTo>
                <a:lnTo>
                  <a:pt x="1229448" y="4791863"/>
                </a:lnTo>
                <a:lnTo>
                  <a:pt x="1231035" y="4790672"/>
                </a:lnTo>
                <a:lnTo>
                  <a:pt x="1231829" y="4789085"/>
                </a:lnTo>
                <a:lnTo>
                  <a:pt x="1233019" y="4787894"/>
                </a:lnTo>
                <a:lnTo>
                  <a:pt x="1234606" y="4783529"/>
                </a:lnTo>
                <a:lnTo>
                  <a:pt x="1234606" y="4779560"/>
                </a:lnTo>
                <a:lnTo>
                  <a:pt x="1233813" y="4777179"/>
                </a:lnTo>
                <a:lnTo>
                  <a:pt x="1233416" y="4775988"/>
                </a:lnTo>
                <a:lnTo>
                  <a:pt x="1233019" y="4775591"/>
                </a:lnTo>
                <a:lnTo>
                  <a:pt x="1231829" y="4775988"/>
                </a:lnTo>
                <a:lnTo>
                  <a:pt x="1230241" y="4776782"/>
                </a:lnTo>
                <a:lnTo>
                  <a:pt x="1229448" y="4778766"/>
                </a:lnTo>
                <a:lnTo>
                  <a:pt x="1227861" y="4781147"/>
                </a:lnTo>
                <a:lnTo>
                  <a:pt x="1226273" y="4779560"/>
                </a:lnTo>
                <a:lnTo>
                  <a:pt x="1225877" y="4778766"/>
                </a:lnTo>
                <a:lnTo>
                  <a:pt x="1225480" y="4777179"/>
                </a:lnTo>
                <a:lnTo>
                  <a:pt x="1225083" y="4775591"/>
                </a:lnTo>
                <a:lnTo>
                  <a:pt x="1225480" y="4772019"/>
                </a:lnTo>
                <a:lnTo>
                  <a:pt x="1227067" y="4768844"/>
                </a:lnTo>
                <a:lnTo>
                  <a:pt x="1229051" y="4764479"/>
                </a:lnTo>
                <a:lnTo>
                  <a:pt x="1231432" y="4760510"/>
                </a:lnTo>
                <a:lnTo>
                  <a:pt x="1237384" y="4752175"/>
                </a:lnTo>
                <a:lnTo>
                  <a:pt x="1242939" y="4743444"/>
                </a:lnTo>
                <a:lnTo>
                  <a:pt x="1245320" y="4739079"/>
                </a:lnTo>
                <a:lnTo>
                  <a:pt x="1246907" y="4734713"/>
                </a:lnTo>
                <a:lnTo>
                  <a:pt x="1247304" y="4730347"/>
                </a:lnTo>
                <a:lnTo>
                  <a:pt x="1246907" y="4726379"/>
                </a:lnTo>
                <a:lnTo>
                  <a:pt x="1246511" y="4724394"/>
                </a:lnTo>
                <a:lnTo>
                  <a:pt x="1245320" y="4722410"/>
                </a:lnTo>
                <a:lnTo>
                  <a:pt x="1244527" y="4720425"/>
                </a:lnTo>
                <a:lnTo>
                  <a:pt x="1242543" y="4718441"/>
                </a:lnTo>
                <a:lnTo>
                  <a:pt x="1247304" y="4720425"/>
                </a:lnTo>
                <a:lnTo>
                  <a:pt x="1252860" y="4722410"/>
                </a:lnTo>
                <a:lnTo>
                  <a:pt x="1259209" y="4723600"/>
                </a:lnTo>
                <a:lnTo>
                  <a:pt x="1266351" y="4723997"/>
                </a:lnTo>
                <a:lnTo>
                  <a:pt x="1265954" y="4701375"/>
                </a:lnTo>
                <a:lnTo>
                  <a:pt x="1261193" y="4703360"/>
                </a:lnTo>
                <a:lnTo>
                  <a:pt x="1256431" y="4705344"/>
                </a:lnTo>
                <a:lnTo>
                  <a:pt x="1254447" y="4706932"/>
                </a:lnTo>
                <a:lnTo>
                  <a:pt x="1252463" y="4708519"/>
                </a:lnTo>
                <a:lnTo>
                  <a:pt x="1251669" y="4710504"/>
                </a:lnTo>
                <a:lnTo>
                  <a:pt x="1250479" y="4712885"/>
                </a:lnTo>
                <a:lnTo>
                  <a:pt x="1252860" y="4695819"/>
                </a:lnTo>
                <a:lnTo>
                  <a:pt x="1254844" y="4678754"/>
                </a:lnTo>
                <a:lnTo>
                  <a:pt x="1256034" y="4660894"/>
                </a:lnTo>
                <a:lnTo>
                  <a:pt x="1256431" y="4642638"/>
                </a:lnTo>
                <a:lnTo>
                  <a:pt x="1256431" y="4606125"/>
                </a:lnTo>
                <a:lnTo>
                  <a:pt x="1256431" y="4568819"/>
                </a:lnTo>
                <a:lnTo>
                  <a:pt x="1256828" y="4550166"/>
                </a:lnTo>
                <a:lnTo>
                  <a:pt x="1257621" y="4531910"/>
                </a:lnTo>
                <a:lnTo>
                  <a:pt x="1258415" y="4513654"/>
                </a:lnTo>
                <a:lnTo>
                  <a:pt x="1260399" y="4496191"/>
                </a:lnTo>
                <a:lnTo>
                  <a:pt x="1263177" y="4478729"/>
                </a:lnTo>
                <a:lnTo>
                  <a:pt x="1266351" y="4460869"/>
                </a:lnTo>
                <a:lnTo>
                  <a:pt x="1269129" y="4452932"/>
                </a:lnTo>
                <a:lnTo>
                  <a:pt x="1271113" y="4444597"/>
                </a:lnTo>
                <a:lnTo>
                  <a:pt x="1273890" y="4436263"/>
                </a:lnTo>
                <a:lnTo>
                  <a:pt x="1277065" y="4428325"/>
                </a:lnTo>
                <a:lnTo>
                  <a:pt x="1277065" y="4426341"/>
                </a:lnTo>
                <a:lnTo>
                  <a:pt x="1276271" y="4424754"/>
                </a:lnTo>
                <a:lnTo>
                  <a:pt x="1275081" y="4423960"/>
                </a:lnTo>
                <a:lnTo>
                  <a:pt x="1273494" y="4423166"/>
                </a:lnTo>
                <a:lnTo>
                  <a:pt x="1271906" y="4423166"/>
                </a:lnTo>
                <a:lnTo>
                  <a:pt x="1270716" y="4423960"/>
                </a:lnTo>
                <a:lnTo>
                  <a:pt x="1267145" y="4425944"/>
                </a:lnTo>
                <a:lnTo>
                  <a:pt x="1263573" y="4428722"/>
                </a:lnTo>
                <a:lnTo>
                  <a:pt x="1262383" y="4430310"/>
                </a:lnTo>
                <a:lnTo>
                  <a:pt x="1261193" y="4432294"/>
                </a:lnTo>
                <a:lnTo>
                  <a:pt x="1260399" y="4434279"/>
                </a:lnTo>
                <a:lnTo>
                  <a:pt x="1260399" y="4436263"/>
                </a:lnTo>
                <a:lnTo>
                  <a:pt x="1260399" y="4438247"/>
                </a:lnTo>
                <a:lnTo>
                  <a:pt x="1261589" y="4439835"/>
                </a:lnTo>
                <a:lnTo>
                  <a:pt x="1258018" y="4438247"/>
                </a:lnTo>
                <a:lnTo>
                  <a:pt x="1256034" y="4436263"/>
                </a:lnTo>
                <a:lnTo>
                  <a:pt x="1254050" y="4434279"/>
                </a:lnTo>
                <a:lnTo>
                  <a:pt x="1252463" y="4431500"/>
                </a:lnTo>
                <a:lnTo>
                  <a:pt x="1252066" y="4428325"/>
                </a:lnTo>
                <a:lnTo>
                  <a:pt x="1252066" y="4425547"/>
                </a:lnTo>
                <a:lnTo>
                  <a:pt x="1252066" y="4421975"/>
                </a:lnTo>
                <a:lnTo>
                  <a:pt x="1252860" y="4418800"/>
                </a:lnTo>
                <a:lnTo>
                  <a:pt x="1254050" y="4415229"/>
                </a:lnTo>
                <a:lnTo>
                  <a:pt x="1255637" y="4412450"/>
                </a:lnTo>
                <a:lnTo>
                  <a:pt x="1256828" y="4409275"/>
                </a:lnTo>
                <a:lnTo>
                  <a:pt x="1259209" y="4406894"/>
                </a:lnTo>
                <a:lnTo>
                  <a:pt x="1261589" y="4404116"/>
                </a:lnTo>
                <a:lnTo>
                  <a:pt x="1263573" y="4402132"/>
                </a:lnTo>
                <a:lnTo>
                  <a:pt x="1265954" y="4400941"/>
                </a:lnTo>
                <a:lnTo>
                  <a:pt x="1268732" y="4400147"/>
                </a:lnTo>
                <a:lnTo>
                  <a:pt x="1262383" y="4392210"/>
                </a:lnTo>
                <a:lnTo>
                  <a:pt x="1258018" y="4384272"/>
                </a:lnTo>
                <a:lnTo>
                  <a:pt x="1254844" y="4377129"/>
                </a:lnTo>
                <a:lnTo>
                  <a:pt x="1252860" y="4369985"/>
                </a:lnTo>
                <a:lnTo>
                  <a:pt x="1252066" y="4363238"/>
                </a:lnTo>
                <a:lnTo>
                  <a:pt x="1251669" y="4356491"/>
                </a:lnTo>
                <a:lnTo>
                  <a:pt x="1251669" y="4350141"/>
                </a:lnTo>
                <a:lnTo>
                  <a:pt x="1252066" y="4343394"/>
                </a:lnTo>
                <a:lnTo>
                  <a:pt x="1252860" y="4329900"/>
                </a:lnTo>
                <a:lnTo>
                  <a:pt x="1252860" y="4323154"/>
                </a:lnTo>
                <a:lnTo>
                  <a:pt x="1252860" y="4315613"/>
                </a:lnTo>
                <a:lnTo>
                  <a:pt x="1252066" y="4308072"/>
                </a:lnTo>
                <a:lnTo>
                  <a:pt x="1250082" y="4299341"/>
                </a:lnTo>
                <a:lnTo>
                  <a:pt x="1246907" y="4291007"/>
                </a:lnTo>
                <a:lnTo>
                  <a:pt x="1242543" y="4281482"/>
                </a:lnTo>
                <a:lnTo>
                  <a:pt x="1247304" y="4280291"/>
                </a:lnTo>
                <a:lnTo>
                  <a:pt x="1251669" y="4279497"/>
                </a:lnTo>
                <a:lnTo>
                  <a:pt x="1255637" y="4278307"/>
                </a:lnTo>
                <a:lnTo>
                  <a:pt x="1258415" y="4276322"/>
                </a:lnTo>
                <a:lnTo>
                  <a:pt x="1261193" y="4274735"/>
                </a:lnTo>
                <a:lnTo>
                  <a:pt x="1263573" y="4272354"/>
                </a:lnTo>
                <a:lnTo>
                  <a:pt x="1265557" y="4270369"/>
                </a:lnTo>
                <a:lnTo>
                  <a:pt x="1267145" y="4267591"/>
                </a:lnTo>
                <a:lnTo>
                  <a:pt x="1267938" y="4264813"/>
                </a:lnTo>
                <a:lnTo>
                  <a:pt x="1268732" y="4262432"/>
                </a:lnTo>
                <a:lnTo>
                  <a:pt x="1269526" y="4256082"/>
                </a:lnTo>
                <a:lnTo>
                  <a:pt x="1269526" y="4249732"/>
                </a:lnTo>
                <a:lnTo>
                  <a:pt x="1269129" y="4243779"/>
                </a:lnTo>
                <a:lnTo>
                  <a:pt x="1267542" y="4231079"/>
                </a:lnTo>
                <a:lnTo>
                  <a:pt x="1267542" y="4225522"/>
                </a:lnTo>
                <a:lnTo>
                  <a:pt x="1267542" y="4221157"/>
                </a:lnTo>
                <a:lnTo>
                  <a:pt x="1267938" y="4219172"/>
                </a:lnTo>
                <a:lnTo>
                  <a:pt x="1269129" y="4217188"/>
                </a:lnTo>
                <a:lnTo>
                  <a:pt x="1269922" y="4215600"/>
                </a:lnTo>
                <a:lnTo>
                  <a:pt x="1271510" y="4214410"/>
                </a:lnTo>
                <a:lnTo>
                  <a:pt x="1273494" y="4213616"/>
                </a:lnTo>
                <a:lnTo>
                  <a:pt x="1275478" y="4213219"/>
                </a:lnTo>
                <a:lnTo>
                  <a:pt x="1278255" y="4212425"/>
                </a:lnTo>
                <a:lnTo>
                  <a:pt x="1281430" y="4212425"/>
                </a:lnTo>
                <a:lnTo>
                  <a:pt x="1282223" y="4208457"/>
                </a:lnTo>
                <a:lnTo>
                  <a:pt x="1282223" y="4204885"/>
                </a:lnTo>
                <a:lnTo>
                  <a:pt x="1281430" y="4204091"/>
                </a:lnTo>
                <a:lnTo>
                  <a:pt x="1280636" y="4202900"/>
                </a:lnTo>
                <a:lnTo>
                  <a:pt x="1279049" y="4201710"/>
                </a:lnTo>
                <a:lnTo>
                  <a:pt x="1276668" y="4200916"/>
                </a:lnTo>
                <a:lnTo>
                  <a:pt x="1273494" y="4200916"/>
                </a:lnTo>
                <a:lnTo>
                  <a:pt x="1266351" y="4202504"/>
                </a:lnTo>
                <a:lnTo>
                  <a:pt x="1259605" y="4204091"/>
                </a:lnTo>
                <a:lnTo>
                  <a:pt x="1253653" y="4205679"/>
                </a:lnTo>
                <a:lnTo>
                  <a:pt x="1251669" y="4205679"/>
                </a:lnTo>
                <a:lnTo>
                  <a:pt x="1250082" y="4204885"/>
                </a:lnTo>
                <a:lnTo>
                  <a:pt x="1249288" y="4204488"/>
                </a:lnTo>
                <a:lnTo>
                  <a:pt x="1248891" y="4204091"/>
                </a:lnTo>
                <a:lnTo>
                  <a:pt x="1248891" y="4201710"/>
                </a:lnTo>
                <a:lnTo>
                  <a:pt x="1245320" y="4154879"/>
                </a:lnTo>
                <a:lnTo>
                  <a:pt x="1242543" y="4126700"/>
                </a:lnTo>
                <a:lnTo>
                  <a:pt x="1240955" y="4114794"/>
                </a:lnTo>
                <a:lnTo>
                  <a:pt x="1239368" y="4105269"/>
                </a:lnTo>
                <a:lnTo>
                  <a:pt x="1207226" y="4105666"/>
                </a:lnTo>
                <a:lnTo>
                  <a:pt x="1207226" y="4101697"/>
                </a:lnTo>
                <a:lnTo>
                  <a:pt x="1207226" y="4099316"/>
                </a:lnTo>
                <a:lnTo>
                  <a:pt x="1208020" y="4096935"/>
                </a:lnTo>
                <a:lnTo>
                  <a:pt x="1208814" y="4096141"/>
                </a:lnTo>
                <a:lnTo>
                  <a:pt x="1210004" y="4095744"/>
                </a:lnTo>
                <a:lnTo>
                  <a:pt x="1211195" y="4095744"/>
                </a:lnTo>
                <a:lnTo>
                  <a:pt x="1214369" y="4096141"/>
                </a:lnTo>
                <a:lnTo>
                  <a:pt x="1218337" y="4097729"/>
                </a:lnTo>
                <a:lnTo>
                  <a:pt x="1220321" y="4098125"/>
                </a:lnTo>
                <a:lnTo>
                  <a:pt x="1222305" y="4098125"/>
                </a:lnTo>
                <a:lnTo>
                  <a:pt x="1225083" y="4098125"/>
                </a:lnTo>
                <a:lnTo>
                  <a:pt x="1227067" y="4096935"/>
                </a:lnTo>
                <a:lnTo>
                  <a:pt x="1229051" y="4096141"/>
                </a:lnTo>
                <a:lnTo>
                  <a:pt x="1231432" y="4094157"/>
                </a:lnTo>
                <a:lnTo>
                  <a:pt x="1229051" y="4092569"/>
                </a:lnTo>
                <a:lnTo>
                  <a:pt x="1227067" y="4090982"/>
                </a:lnTo>
                <a:lnTo>
                  <a:pt x="1225083" y="4089394"/>
                </a:lnTo>
                <a:lnTo>
                  <a:pt x="1223892" y="4088204"/>
                </a:lnTo>
                <a:lnTo>
                  <a:pt x="1222702" y="4086616"/>
                </a:lnTo>
                <a:lnTo>
                  <a:pt x="1222305" y="4084632"/>
                </a:lnTo>
                <a:lnTo>
                  <a:pt x="1221908" y="4081060"/>
                </a:lnTo>
                <a:lnTo>
                  <a:pt x="1222305" y="4077091"/>
                </a:lnTo>
                <a:lnTo>
                  <a:pt x="1223496" y="4073122"/>
                </a:lnTo>
                <a:lnTo>
                  <a:pt x="1226273" y="4065185"/>
                </a:lnTo>
                <a:lnTo>
                  <a:pt x="1227464" y="4060819"/>
                </a:lnTo>
                <a:lnTo>
                  <a:pt x="1227861" y="4056850"/>
                </a:lnTo>
                <a:lnTo>
                  <a:pt x="1227861" y="4052882"/>
                </a:lnTo>
                <a:lnTo>
                  <a:pt x="1227464" y="4051294"/>
                </a:lnTo>
                <a:lnTo>
                  <a:pt x="1227067" y="4049310"/>
                </a:lnTo>
                <a:lnTo>
                  <a:pt x="1225877" y="4048119"/>
                </a:lnTo>
                <a:lnTo>
                  <a:pt x="1224289" y="4045738"/>
                </a:lnTo>
                <a:lnTo>
                  <a:pt x="1222305" y="4044547"/>
                </a:lnTo>
                <a:lnTo>
                  <a:pt x="1220321" y="4042960"/>
                </a:lnTo>
                <a:lnTo>
                  <a:pt x="1217940" y="4041372"/>
                </a:lnTo>
                <a:lnTo>
                  <a:pt x="1214369" y="4039785"/>
                </a:lnTo>
                <a:lnTo>
                  <a:pt x="1206433" y="4037404"/>
                </a:lnTo>
                <a:lnTo>
                  <a:pt x="1208417" y="4033435"/>
                </a:lnTo>
                <a:lnTo>
                  <a:pt x="1210401" y="4030260"/>
                </a:lnTo>
                <a:lnTo>
                  <a:pt x="1212782" y="4028275"/>
                </a:lnTo>
                <a:lnTo>
                  <a:pt x="1215163" y="4027482"/>
                </a:lnTo>
                <a:lnTo>
                  <a:pt x="1218734" y="4027482"/>
                </a:lnTo>
                <a:lnTo>
                  <a:pt x="1222305" y="4027879"/>
                </a:lnTo>
                <a:lnTo>
                  <a:pt x="1225877" y="4029466"/>
                </a:lnTo>
                <a:lnTo>
                  <a:pt x="1230241" y="4031450"/>
                </a:lnTo>
                <a:lnTo>
                  <a:pt x="1227464" y="4026688"/>
                </a:lnTo>
                <a:lnTo>
                  <a:pt x="1223496" y="4021925"/>
                </a:lnTo>
                <a:lnTo>
                  <a:pt x="1218734" y="4015972"/>
                </a:lnTo>
                <a:lnTo>
                  <a:pt x="1213179" y="4010416"/>
                </a:lnTo>
                <a:lnTo>
                  <a:pt x="1210798" y="4008432"/>
                </a:lnTo>
                <a:lnTo>
                  <a:pt x="1208020" y="4006447"/>
                </a:lnTo>
                <a:lnTo>
                  <a:pt x="1204846" y="4004860"/>
                </a:lnTo>
                <a:lnTo>
                  <a:pt x="1201671" y="4004463"/>
                </a:lnTo>
                <a:lnTo>
                  <a:pt x="1198893" y="4004463"/>
                </a:lnTo>
                <a:lnTo>
                  <a:pt x="1195719" y="4004860"/>
                </a:lnTo>
                <a:lnTo>
                  <a:pt x="1192941" y="4006447"/>
                </a:lnTo>
                <a:lnTo>
                  <a:pt x="1189767" y="4008829"/>
                </a:lnTo>
                <a:lnTo>
                  <a:pt x="1186592" y="4009225"/>
                </a:lnTo>
                <a:lnTo>
                  <a:pt x="1184211" y="4008829"/>
                </a:lnTo>
                <a:lnTo>
                  <a:pt x="1182624" y="4007241"/>
                </a:lnTo>
                <a:lnTo>
                  <a:pt x="1181831" y="4006447"/>
                </a:lnTo>
                <a:lnTo>
                  <a:pt x="1181434" y="4004463"/>
                </a:lnTo>
                <a:lnTo>
                  <a:pt x="1181434" y="4002082"/>
                </a:lnTo>
                <a:lnTo>
                  <a:pt x="1181434" y="3998113"/>
                </a:lnTo>
                <a:lnTo>
                  <a:pt x="1180640" y="3995732"/>
                </a:lnTo>
                <a:lnTo>
                  <a:pt x="1180243" y="3994144"/>
                </a:lnTo>
                <a:lnTo>
                  <a:pt x="1179847" y="3992557"/>
                </a:lnTo>
                <a:lnTo>
                  <a:pt x="1178259" y="3991366"/>
                </a:lnTo>
                <a:lnTo>
                  <a:pt x="1176672" y="3990572"/>
                </a:lnTo>
                <a:lnTo>
                  <a:pt x="1173894" y="3990175"/>
                </a:lnTo>
                <a:lnTo>
                  <a:pt x="1170323" y="3990572"/>
                </a:lnTo>
                <a:lnTo>
                  <a:pt x="1165165" y="3992160"/>
                </a:lnTo>
                <a:lnTo>
                  <a:pt x="1166752" y="3990175"/>
                </a:lnTo>
                <a:lnTo>
                  <a:pt x="1167545" y="3989382"/>
                </a:lnTo>
                <a:lnTo>
                  <a:pt x="1168736" y="3988191"/>
                </a:lnTo>
                <a:lnTo>
                  <a:pt x="1170323" y="3987794"/>
                </a:lnTo>
                <a:lnTo>
                  <a:pt x="1173101" y="3987397"/>
                </a:lnTo>
                <a:lnTo>
                  <a:pt x="1176275" y="3987794"/>
                </a:lnTo>
                <a:lnTo>
                  <a:pt x="1182227" y="3990175"/>
                </a:lnTo>
                <a:lnTo>
                  <a:pt x="1185799" y="3991366"/>
                </a:lnTo>
                <a:lnTo>
                  <a:pt x="1189370" y="3991763"/>
                </a:lnTo>
                <a:lnTo>
                  <a:pt x="1186196" y="3984222"/>
                </a:lnTo>
                <a:lnTo>
                  <a:pt x="1183815" y="3975491"/>
                </a:lnTo>
                <a:lnTo>
                  <a:pt x="1182227" y="3967554"/>
                </a:lnTo>
                <a:lnTo>
                  <a:pt x="1181434" y="3959219"/>
                </a:lnTo>
                <a:lnTo>
                  <a:pt x="1180640" y="3950091"/>
                </a:lnTo>
                <a:lnTo>
                  <a:pt x="1180243" y="3941360"/>
                </a:lnTo>
                <a:lnTo>
                  <a:pt x="1180243" y="3923897"/>
                </a:lnTo>
                <a:lnTo>
                  <a:pt x="1180243" y="3906435"/>
                </a:lnTo>
                <a:lnTo>
                  <a:pt x="1180243" y="3897307"/>
                </a:lnTo>
                <a:lnTo>
                  <a:pt x="1179053" y="3888972"/>
                </a:lnTo>
                <a:lnTo>
                  <a:pt x="1178259" y="3880241"/>
                </a:lnTo>
                <a:lnTo>
                  <a:pt x="1176672" y="3871907"/>
                </a:lnTo>
                <a:lnTo>
                  <a:pt x="1174291" y="3863572"/>
                </a:lnTo>
                <a:lnTo>
                  <a:pt x="1171117" y="3855635"/>
                </a:lnTo>
                <a:lnTo>
                  <a:pt x="1175085" y="3857619"/>
                </a:lnTo>
                <a:lnTo>
                  <a:pt x="1179053" y="3859207"/>
                </a:lnTo>
                <a:lnTo>
                  <a:pt x="1182624" y="3859604"/>
                </a:lnTo>
                <a:lnTo>
                  <a:pt x="1185799" y="3859604"/>
                </a:lnTo>
                <a:lnTo>
                  <a:pt x="1188576" y="3858810"/>
                </a:lnTo>
                <a:lnTo>
                  <a:pt x="1191354" y="3856825"/>
                </a:lnTo>
                <a:lnTo>
                  <a:pt x="1193338" y="3853650"/>
                </a:lnTo>
                <a:lnTo>
                  <a:pt x="1194925" y="3849682"/>
                </a:lnTo>
                <a:lnTo>
                  <a:pt x="1191354" y="3849682"/>
                </a:lnTo>
                <a:lnTo>
                  <a:pt x="1188180" y="3848491"/>
                </a:lnTo>
                <a:lnTo>
                  <a:pt x="1184608" y="3847300"/>
                </a:lnTo>
                <a:lnTo>
                  <a:pt x="1181831" y="3845316"/>
                </a:lnTo>
                <a:lnTo>
                  <a:pt x="1175085" y="3840157"/>
                </a:lnTo>
                <a:lnTo>
                  <a:pt x="1169133" y="3835791"/>
                </a:lnTo>
                <a:lnTo>
                  <a:pt x="1163577" y="3831029"/>
                </a:lnTo>
                <a:lnTo>
                  <a:pt x="1160800" y="3829441"/>
                </a:lnTo>
                <a:lnTo>
                  <a:pt x="1158022" y="3829044"/>
                </a:lnTo>
                <a:lnTo>
                  <a:pt x="1155244" y="3828647"/>
                </a:lnTo>
                <a:lnTo>
                  <a:pt x="1152070" y="3829044"/>
                </a:lnTo>
                <a:lnTo>
                  <a:pt x="1149689" y="3830632"/>
                </a:lnTo>
                <a:lnTo>
                  <a:pt x="1146515" y="3833013"/>
                </a:lnTo>
                <a:lnTo>
                  <a:pt x="1142546" y="3829441"/>
                </a:lnTo>
                <a:lnTo>
                  <a:pt x="1138975" y="3825472"/>
                </a:lnTo>
                <a:lnTo>
                  <a:pt x="1136594" y="3820710"/>
                </a:lnTo>
                <a:lnTo>
                  <a:pt x="1134610" y="3815550"/>
                </a:lnTo>
                <a:lnTo>
                  <a:pt x="1133420" y="3810391"/>
                </a:lnTo>
                <a:lnTo>
                  <a:pt x="1134213" y="3806025"/>
                </a:lnTo>
                <a:lnTo>
                  <a:pt x="1134610" y="3804041"/>
                </a:lnTo>
                <a:lnTo>
                  <a:pt x="1135007" y="3802057"/>
                </a:lnTo>
                <a:lnTo>
                  <a:pt x="1136594" y="3800469"/>
                </a:lnTo>
                <a:lnTo>
                  <a:pt x="1138182" y="3798882"/>
                </a:lnTo>
                <a:lnTo>
                  <a:pt x="1135007" y="3797294"/>
                </a:lnTo>
                <a:lnTo>
                  <a:pt x="1131436" y="3796500"/>
                </a:lnTo>
                <a:lnTo>
                  <a:pt x="1127071" y="3795310"/>
                </a:lnTo>
                <a:lnTo>
                  <a:pt x="1121912" y="3794913"/>
                </a:lnTo>
                <a:lnTo>
                  <a:pt x="1108421" y="3794516"/>
                </a:lnTo>
                <a:lnTo>
                  <a:pt x="1089771" y="3794119"/>
                </a:lnTo>
                <a:lnTo>
                  <a:pt x="1092548" y="3804835"/>
                </a:lnTo>
                <a:lnTo>
                  <a:pt x="1095326" y="3817138"/>
                </a:lnTo>
                <a:lnTo>
                  <a:pt x="1098897" y="3828647"/>
                </a:lnTo>
                <a:lnTo>
                  <a:pt x="1100881" y="3834204"/>
                </a:lnTo>
                <a:lnTo>
                  <a:pt x="1103262" y="3838966"/>
                </a:lnTo>
                <a:lnTo>
                  <a:pt x="1106437" y="3843729"/>
                </a:lnTo>
                <a:lnTo>
                  <a:pt x="1110008" y="3848094"/>
                </a:lnTo>
                <a:lnTo>
                  <a:pt x="1113579" y="3851666"/>
                </a:lnTo>
                <a:lnTo>
                  <a:pt x="1117547" y="3854047"/>
                </a:lnTo>
                <a:lnTo>
                  <a:pt x="1121912" y="3856032"/>
                </a:lnTo>
                <a:lnTo>
                  <a:pt x="1127071" y="3857222"/>
                </a:lnTo>
                <a:lnTo>
                  <a:pt x="1132626" y="3857222"/>
                </a:lnTo>
                <a:lnTo>
                  <a:pt x="1138975" y="3855635"/>
                </a:lnTo>
                <a:lnTo>
                  <a:pt x="1138578" y="3857619"/>
                </a:lnTo>
                <a:lnTo>
                  <a:pt x="1137388" y="3859207"/>
                </a:lnTo>
                <a:lnTo>
                  <a:pt x="1136198" y="3860397"/>
                </a:lnTo>
                <a:lnTo>
                  <a:pt x="1134610" y="3861191"/>
                </a:lnTo>
                <a:lnTo>
                  <a:pt x="1130642" y="3862779"/>
                </a:lnTo>
                <a:lnTo>
                  <a:pt x="1125880" y="3863572"/>
                </a:lnTo>
                <a:lnTo>
                  <a:pt x="1121516" y="3864763"/>
                </a:lnTo>
                <a:lnTo>
                  <a:pt x="1119532" y="3865557"/>
                </a:lnTo>
                <a:lnTo>
                  <a:pt x="1117547" y="3866350"/>
                </a:lnTo>
                <a:lnTo>
                  <a:pt x="1116357" y="3867938"/>
                </a:lnTo>
                <a:lnTo>
                  <a:pt x="1115563" y="3869129"/>
                </a:lnTo>
                <a:lnTo>
                  <a:pt x="1115167" y="3870716"/>
                </a:lnTo>
                <a:lnTo>
                  <a:pt x="1115167" y="3873097"/>
                </a:lnTo>
                <a:lnTo>
                  <a:pt x="1121516" y="3882622"/>
                </a:lnTo>
                <a:lnTo>
                  <a:pt x="1128658" y="3891750"/>
                </a:lnTo>
                <a:lnTo>
                  <a:pt x="1136198" y="3902069"/>
                </a:lnTo>
                <a:lnTo>
                  <a:pt x="1143737" y="3912388"/>
                </a:lnTo>
                <a:lnTo>
                  <a:pt x="1147308" y="3918341"/>
                </a:lnTo>
                <a:lnTo>
                  <a:pt x="1150483" y="3924294"/>
                </a:lnTo>
                <a:lnTo>
                  <a:pt x="1154054" y="3931438"/>
                </a:lnTo>
                <a:lnTo>
                  <a:pt x="1156832" y="3938582"/>
                </a:lnTo>
                <a:lnTo>
                  <a:pt x="1159609" y="3946519"/>
                </a:lnTo>
                <a:lnTo>
                  <a:pt x="1161593" y="3955647"/>
                </a:lnTo>
                <a:lnTo>
                  <a:pt x="1163577" y="3964775"/>
                </a:lnTo>
                <a:lnTo>
                  <a:pt x="1165165" y="3975094"/>
                </a:lnTo>
                <a:lnTo>
                  <a:pt x="1161990" y="3974300"/>
                </a:lnTo>
                <a:lnTo>
                  <a:pt x="1160006" y="3973110"/>
                </a:lnTo>
                <a:lnTo>
                  <a:pt x="1158022" y="3971125"/>
                </a:lnTo>
                <a:lnTo>
                  <a:pt x="1157228" y="3969141"/>
                </a:lnTo>
                <a:lnTo>
                  <a:pt x="1156832" y="3967157"/>
                </a:lnTo>
                <a:lnTo>
                  <a:pt x="1156038" y="3963982"/>
                </a:lnTo>
                <a:lnTo>
                  <a:pt x="1155641" y="3959219"/>
                </a:lnTo>
                <a:lnTo>
                  <a:pt x="1154451" y="3954060"/>
                </a:lnTo>
                <a:lnTo>
                  <a:pt x="1153657" y="3951679"/>
                </a:lnTo>
                <a:lnTo>
                  <a:pt x="1152467" y="3949694"/>
                </a:lnTo>
                <a:lnTo>
                  <a:pt x="1150483" y="3948107"/>
                </a:lnTo>
                <a:lnTo>
                  <a:pt x="1148102" y="3946916"/>
                </a:lnTo>
                <a:lnTo>
                  <a:pt x="1144531" y="3946519"/>
                </a:lnTo>
                <a:lnTo>
                  <a:pt x="1140562" y="3946916"/>
                </a:lnTo>
                <a:lnTo>
                  <a:pt x="1140166" y="3949694"/>
                </a:lnTo>
                <a:lnTo>
                  <a:pt x="1140166" y="3953266"/>
                </a:lnTo>
                <a:lnTo>
                  <a:pt x="1140959" y="3961997"/>
                </a:lnTo>
                <a:lnTo>
                  <a:pt x="1142943" y="3972713"/>
                </a:lnTo>
                <a:lnTo>
                  <a:pt x="1144134" y="3978666"/>
                </a:lnTo>
                <a:lnTo>
                  <a:pt x="1146118" y="3984619"/>
                </a:lnTo>
                <a:lnTo>
                  <a:pt x="1148102" y="3990175"/>
                </a:lnTo>
                <a:lnTo>
                  <a:pt x="1150483" y="3996129"/>
                </a:lnTo>
                <a:lnTo>
                  <a:pt x="1153657" y="4001685"/>
                </a:lnTo>
                <a:lnTo>
                  <a:pt x="1157228" y="4006844"/>
                </a:lnTo>
                <a:lnTo>
                  <a:pt x="1160800" y="4011210"/>
                </a:lnTo>
                <a:lnTo>
                  <a:pt x="1164768" y="4014782"/>
                </a:lnTo>
                <a:lnTo>
                  <a:pt x="1169133" y="4018354"/>
                </a:lnTo>
                <a:lnTo>
                  <a:pt x="1173894" y="4020338"/>
                </a:lnTo>
                <a:lnTo>
                  <a:pt x="1166752" y="4022719"/>
                </a:lnTo>
                <a:lnTo>
                  <a:pt x="1162784" y="4023910"/>
                </a:lnTo>
                <a:lnTo>
                  <a:pt x="1158816" y="4024704"/>
                </a:lnTo>
                <a:lnTo>
                  <a:pt x="1154451" y="4026688"/>
                </a:lnTo>
                <a:lnTo>
                  <a:pt x="1150483" y="4029466"/>
                </a:lnTo>
                <a:lnTo>
                  <a:pt x="1146118" y="4033038"/>
                </a:lnTo>
                <a:lnTo>
                  <a:pt x="1142150" y="4037800"/>
                </a:lnTo>
                <a:lnTo>
                  <a:pt x="1144531" y="4040579"/>
                </a:lnTo>
                <a:lnTo>
                  <a:pt x="1146515" y="4042960"/>
                </a:lnTo>
                <a:lnTo>
                  <a:pt x="1148102" y="4045738"/>
                </a:lnTo>
                <a:lnTo>
                  <a:pt x="1149292" y="4048516"/>
                </a:lnTo>
                <a:lnTo>
                  <a:pt x="1150483" y="4054469"/>
                </a:lnTo>
                <a:lnTo>
                  <a:pt x="1151276" y="4060422"/>
                </a:lnTo>
                <a:lnTo>
                  <a:pt x="1151276" y="4066375"/>
                </a:lnTo>
                <a:lnTo>
                  <a:pt x="1150483" y="4072329"/>
                </a:lnTo>
                <a:lnTo>
                  <a:pt x="1148499" y="4085029"/>
                </a:lnTo>
                <a:lnTo>
                  <a:pt x="1148102" y="4091775"/>
                </a:lnTo>
                <a:lnTo>
                  <a:pt x="1148102" y="4097729"/>
                </a:lnTo>
                <a:lnTo>
                  <a:pt x="1149292" y="4103285"/>
                </a:lnTo>
                <a:lnTo>
                  <a:pt x="1150086" y="4106063"/>
                </a:lnTo>
                <a:lnTo>
                  <a:pt x="1151276" y="4109238"/>
                </a:lnTo>
                <a:lnTo>
                  <a:pt x="1152467" y="4111619"/>
                </a:lnTo>
                <a:lnTo>
                  <a:pt x="1154451" y="4114000"/>
                </a:lnTo>
                <a:lnTo>
                  <a:pt x="1156832" y="4116779"/>
                </a:lnTo>
                <a:lnTo>
                  <a:pt x="1159609" y="4119160"/>
                </a:lnTo>
                <a:lnTo>
                  <a:pt x="1162784" y="4121541"/>
                </a:lnTo>
                <a:lnTo>
                  <a:pt x="1166752" y="4124319"/>
                </a:lnTo>
                <a:lnTo>
                  <a:pt x="1170720" y="4126304"/>
                </a:lnTo>
                <a:lnTo>
                  <a:pt x="1175878" y="4128288"/>
                </a:lnTo>
                <a:lnTo>
                  <a:pt x="1174291" y="4132257"/>
                </a:lnTo>
                <a:lnTo>
                  <a:pt x="1171514" y="4135432"/>
                </a:lnTo>
                <a:lnTo>
                  <a:pt x="1166355" y="4141385"/>
                </a:lnTo>
                <a:lnTo>
                  <a:pt x="1163577" y="4144163"/>
                </a:lnTo>
                <a:lnTo>
                  <a:pt x="1161593" y="4147735"/>
                </a:lnTo>
                <a:lnTo>
                  <a:pt x="1160006" y="4151704"/>
                </a:lnTo>
                <a:lnTo>
                  <a:pt x="1160006" y="4154482"/>
                </a:lnTo>
                <a:lnTo>
                  <a:pt x="1160006" y="4156863"/>
                </a:lnTo>
                <a:lnTo>
                  <a:pt x="1161197" y="4158847"/>
                </a:lnTo>
                <a:lnTo>
                  <a:pt x="1161990" y="4160832"/>
                </a:lnTo>
                <a:lnTo>
                  <a:pt x="1163577" y="4161229"/>
                </a:lnTo>
                <a:lnTo>
                  <a:pt x="1165165" y="4162022"/>
                </a:lnTo>
                <a:lnTo>
                  <a:pt x="1167149" y="4161229"/>
                </a:lnTo>
                <a:lnTo>
                  <a:pt x="1168736" y="4160832"/>
                </a:lnTo>
                <a:lnTo>
                  <a:pt x="1170720" y="4159244"/>
                </a:lnTo>
                <a:lnTo>
                  <a:pt x="1172307" y="4157657"/>
                </a:lnTo>
                <a:lnTo>
                  <a:pt x="1175085" y="4153688"/>
                </a:lnTo>
                <a:lnTo>
                  <a:pt x="1176275" y="4151704"/>
                </a:lnTo>
                <a:lnTo>
                  <a:pt x="1177069" y="4149322"/>
                </a:lnTo>
                <a:lnTo>
                  <a:pt x="1177069" y="4146941"/>
                </a:lnTo>
                <a:lnTo>
                  <a:pt x="1177863" y="4144163"/>
                </a:lnTo>
                <a:lnTo>
                  <a:pt x="1177069" y="4141782"/>
                </a:lnTo>
                <a:lnTo>
                  <a:pt x="1175878" y="4139797"/>
                </a:lnTo>
                <a:lnTo>
                  <a:pt x="1179053" y="4143369"/>
                </a:lnTo>
                <a:lnTo>
                  <a:pt x="1181831" y="4146941"/>
                </a:lnTo>
                <a:lnTo>
                  <a:pt x="1183815" y="4150513"/>
                </a:lnTo>
                <a:lnTo>
                  <a:pt x="1185402" y="4153688"/>
                </a:lnTo>
                <a:lnTo>
                  <a:pt x="1185799" y="4157260"/>
                </a:lnTo>
                <a:lnTo>
                  <a:pt x="1186196" y="4160832"/>
                </a:lnTo>
                <a:lnTo>
                  <a:pt x="1186196" y="4164800"/>
                </a:lnTo>
                <a:lnTo>
                  <a:pt x="1185402" y="4168372"/>
                </a:lnTo>
                <a:lnTo>
                  <a:pt x="1184211" y="4171944"/>
                </a:lnTo>
                <a:lnTo>
                  <a:pt x="1183418" y="4175913"/>
                </a:lnTo>
                <a:lnTo>
                  <a:pt x="1179847" y="4183057"/>
                </a:lnTo>
                <a:lnTo>
                  <a:pt x="1175085" y="4190597"/>
                </a:lnTo>
                <a:lnTo>
                  <a:pt x="1170720" y="4197344"/>
                </a:lnTo>
                <a:lnTo>
                  <a:pt x="1161593" y="4211632"/>
                </a:lnTo>
                <a:lnTo>
                  <a:pt x="1157625" y="4217982"/>
                </a:lnTo>
                <a:lnTo>
                  <a:pt x="1155244" y="4224729"/>
                </a:lnTo>
                <a:lnTo>
                  <a:pt x="1154054" y="4228300"/>
                </a:lnTo>
                <a:lnTo>
                  <a:pt x="1153657" y="4231079"/>
                </a:lnTo>
                <a:lnTo>
                  <a:pt x="1153657" y="4234254"/>
                </a:lnTo>
                <a:lnTo>
                  <a:pt x="1154054" y="4237032"/>
                </a:lnTo>
                <a:lnTo>
                  <a:pt x="1155244" y="4239810"/>
                </a:lnTo>
                <a:lnTo>
                  <a:pt x="1156832" y="4242588"/>
                </a:lnTo>
                <a:lnTo>
                  <a:pt x="1159212" y="4245366"/>
                </a:lnTo>
                <a:lnTo>
                  <a:pt x="1161593" y="4247747"/>
                </a:lnTo>
                <a:lnTo>
                  <a:pt x="1160800" y="4250525"/>
                </a:lnTo>
                <a:lnTo>
                  <a:pt x="1159609" y="4252113"/>
                </a:lnTo>
                <a:lnTo>
                  <a:pt x="1158022" y="4253700"/>
                </a:lnTo>
                <a:lnTo>
                  <a:pt x="1156832" y="4254097"/>
                </a:lnTo>
                <a:lnTo>
                  <a:pt x="1155244" y="4254097"/>
                </a:lnTo>
                <a:lnTo>
                  <a:pt x="1153657" y="4253700"/>
                </a:lnTo>
                <a:lnTo>
                  <a:pt x="1149689" y="4252113"/>
                </a:lnTo>
                <a:lnTo>
                  <a:pt x="1144927" y="4249732"/>
                </a:lnTo>
                <a:lnTo>
                  <a:pt x="1140166" y="4248144"/>
                </a:lnTo>
                <a:lnTo>
                  <a:pt x="1137388" y="4247350"/>
                </a:lnTo>
                <a:lnTo>
                  <a:pt x="1135007" y="4247350"/>
                </a:lnTo>
                <a:lnTo>
                  <a:pt x="1132626" y="4247350"/>
                </a:lnTo>
                <a:lnTo>
                  <a:pt x="1129452" y="4247747"/>
                </a:lnTo>
                <a:lnTo>
                  <a:pt x="1135007" y="4256875"/>
                </a:lnTo>
                <a:lnTo>
                  <a:pt x="1138578" y="4264416"/>
                </a:lnTo>
                <a:lnTo>
                  <a:pt x="1140562" y="4271163"/>
                </a:lnTo>
                <a:lnTo>
                  <a:pt x="1142150" y="4277910"/>
                </a:lnTo>
                <a:lnTo>
                  <a:pt x="1144134" y="4291800"/>
                </a:lnTo>
                <a:lnTo>
                  <a:pt x="1144927" y="4300532"/>
                </a:lnTo>
                <a:lnTo>
                  <a:pt x="1147308" y="4310454"/>
                </a:lnTo>
                <a:lnTo>
                  <a:pt x="1150086" y="4306088"/>
                </a:lnTo>
                <a:lnTo>
                  <a:pt x="1152467" y="4301722"/>
                </a:lnTo>
                <a:lnTo>
                  <a:pt x="1156832" y="4294975"/>
                </a:lnTo>
                <a:lnTo>
                  <a:pt x="1159212" y="4287832"/>
                </a:lnTo>
                <a:lnTo>
                  <a:pt x="1160800" y="4281482"/>
                </a:lnTo>
                <a:lnTo>
                  <a:pt x="1163577" y="4266797"/>
                </a:lnTo>
                <a:lnTo>
                  <a:pt x="1166355" y="4257669"/>
                </a:lnTo>
                <a:lnTo>
                  <a:pt x="1169530" y="4247747"/>
                </a:lnTo>
                <a:lnTo>
                  <a:pt x="1172307" y="4250129"/>
                </a:lnTo>
                <a:lnTo>
                  <a:pt x="1174291" y="4252510"/>
                </a:lnTo>
                <a:lnTo>
                  <a:pt x="1175878" y="4255288"/>
                </a:lnTo>
                <a:lnTo>
                  <a:pt x="1176672" y="4257669"/>
                </a:lnTo>
                <a:lnTo>
                  <a:pt x="1178656" y="4263225"/>
                </a:lnTo>
                <a:lnTo>
                  <a:pt x="1179053" y="4268782"/>
                </a:lnTo>
                <a:lnTo>
                  <a:pt x="1178656" y="4274735"/>
                </a:lnTo>
                <a:lnTo>
                  <a:pt x="1177863" y="4280291"/>
                </a:lnTo>
                <a:lnTo>
                  <a:pt x="1175085" y="4292991"/>
                </a:lnTo>
                <a:lnTo>
                  <a:pt x="1172307" y="4304897"/>
                </a:lnTo>
                <a:lnTo>
                  <a:pt x="1171117" y="4310850"/>
                </a:lnTo>
                <a:lnTo>
                  <a:pt x="1170720" y="4316804"/>
                </a:lnTo>
                <a:lnTo>
                  <a:pt x="1171117" y="4322360"/>
                </a:lnTo>
                <a:lnTo>
                  <a:pt x="1172704" y="4327916"/>
                </a:lnTo>
                <a:lnTo>
                  <a:pt x="1173894" y="4331091"/>
                </a:lnTo>
                <a:lnTo>
                  <a:pt x="1175085" y="4333472"/>
                </a:lnTo>
                <a:lnTo>
                  <a:pt x="1177069" y="4335854"/>
                </a:lnTo>
                <a:lnTo>
                  <a:pt x="1179053" y="4338632"/>
                </a:lnTo>
                <a:lnTo>
                  <a:pt x="1175878" y="4337441"/>
                </a:lnTo>
                <a:lnTo>
                  <a:pt x="1172704" y="4335854"/>
                </a:lnTo>
                <a:lnTo>
                  <a:pt x="1169530" y="4334663"/>
                </a:lnTo>
                <a:lnTo>
                  <a:pt x="1167545" y="4332679"/>
                </a:lnTo>
                <a:lnTo>
                  <a:pt x="1165561" y="4330694"/>
                </a:lnTo>
                <a:lnTo>
                  <a:pt x="1164371" y="4327916"/>
                </a:lnTo>
                <a:lnTo>
                  <a:pt x="1163181" y="4325138"/>
                </a:lnTo>
                <a:lnTo>
                  <a:pt x="1163181" y="4321566"/>
                </a:lnTo>
                <a:lnTo>
                  <a:pt x="1161197" y="4327519"/>
                </a:lnTo>
                <a:lnTo>
                  <a:pt x="1160006" y="4332679"/>
                </a:lnTo>
                <a:lnTo>
                  <a:pt x="1159609" y="4337044"/>
                </a:lnTo>
                <a:lnTo>
                  <a:pt x="1159609" y="4340219"/>
                </a:lnTo>
                <a:lnTo>
                  <a:pt x="1160006" y="4342997"/>
                </a:lnTo>
                <a:lnTo>
                  <a:pt x="1160800" y="4344982"/>
                </a:lnTo>
                <a:lnTo>
                  <a:pt x="1161197" y="4348554"/>
                </a:lnTo>
                <a:lnTo>
                  <a:pt x="1161197" y="4350141"/>
                </a:lnTo>
                <a:lnTo>
                  <a:pt x="1160800" y="4351729"/>
                </a:lnTo>
                <a:lnTo>
                  <a:pt x="1158816" y="4352919"/>
                </a:lnTo>
                <a:lnTo>
                  <a:pt x="1156038" y="4354904"/>
                </a:lnTo>
                <a:lnTo>
                  <a:pt x="1147308" y="4360063"/>
                </a:lnTo>
                <a:lnTo>
                  <a:pt x="1132229" y="4367207"/>
                </a:lnTo>
                <a:lnTo>
                  <a:pt x="1131039" y="4369985"/>
                </a:lnTo>
                <a:lnTo>
                  <a:pt x="1130642" y="4373160"/>
                </a:lnTo>
                <a:lnTo>
                  <a:pt x="1130642" y="4375541"/>
                </a:lnTo>
                <a:lnTo>
                  <a:pt x="1131039" y="4377525"/>
                </a:lnTo>
                <a:lnTo>
                  <a:pt x="1132229" y="4379510"/>
                </a:lnTo>
                <a:lnTo>
                  <a:pt x="1133023" y="4381097"/>
                </a:lnTo>
                <a:lnTo>
                  <a:pt x="1136594" y="4384272"/>
                </a:lnTo>
                <a:lnTo>
                  <a:pt x="1143737" y="4389035"/>
                </a:lnTo>
                <a:lnTo>
                  <a:pt x="1146515" y="4391813"/>
                </a:lnTo>
                <a:lnTo>
                  <a:pt x="1147705" y="4393797"/>
                </a:lnTo>
                <a:lnTo>
                  <a:pt x="1148499" y="4395385"/>
                </a:lnTo>
                <a:lnTo>
                  <a:pt x="1152070" y="4394194"/>
                </a:lnTo>
                <a:lnTo>
                  <a:pt x="1154451" y="4392607"/>
                </a:lnTo>
                <a:lnTo>
                  <a:pt x="1156832" y="4390622"/>
                </a:lnTo>
                <a:lnTo>
                  <a:pt x="1157625" y="4389035"/>
                </a:lnTo>
                <a:lnTo>
                  <a:pt x="1157625" y="4386654"/>
                </a:lnTo>
                <a:lnTo>
                  <a:pt x="1157625" y="4384669"/>
                </a:lnTo>
                <a:lnTo>
                  <a:pt x="1156832" y="4382288"/>
                </a:lnTo>
                <a:lnTo>
                  <a:pt x="1155641" y="4379510"/>
                </a:lnTo>
                <a:lnTo>
                  <a:pt x="1153260" y="4375144"/>
                </a:lnTo>
                <a:lnTo>
                  <a:pt x="1150086" y="4369985"/>
                </a:lnTo>
                <a:lnTo>
                  <a:pt x="1148102" y="4365619"/>
                </a:lnTo>
                <a:lnTo>
                  <a:pt x="1147705" y="4363238"/>
                </a:lnTo>
                <a:lnTo>
                  <a:pt x="1147705" y="4361254"/>
                </a:lnTo>
                <a:lnTo>
                  <a:pt x="1157228" y="4367604"/>
                </a:lnTo>
                <a:lnTo>
                  <a:pt x="1166752" y="4373557"/>
                </a:lnTo>
                <a:lnTo>
                  <a:pt x="1176672" y="4379113"/>
                </a:lnTo>
                <a:lnTo>
                  <a:pt x="1182227" y="4381891"/>
                </a:lnTo>
                <a:lnTo>
                  <a:pt x="1188180" y="4383875"/>
                </a:lnTo>
                <a:lnTo>
                  <a:pt x="1178656" y="4388638"/>
                </a:lnTo>
                <a:lnTo>
                  <a:pt x="1170720" y="4393797"/>
                </a:lnTo>
                <a:lnTo>
                  <a:pt x="1163181" y="4400147"/>
                </a:lnTo>
                <a:lnTo>
                  <a:pt x="1159609" y="4403322"/>
                </a:lnTo>
                <a:lnTo>
                  <a:pt x="1156832" y="4406894"/>
                </a:lnTo>
                <a:lnTo>
                  <a:pt x="1151673" y="4414435"/>
                </a:lnTo>
                <a:lnTo>
                  <a:pt x="1147308" y="4422372"/>
                </a:lnTo>
                <a:lnTo>
                  <a:pt x="1143737" y="4431500"/>
                </a:lnTo>
                <a:lnTo>
                  <a:pt x="1140959" y="4441025"/>
                </a:lnTo>
                <a:lnTo>
                  <a:pt x="1142150" y="4442613"/>
                </a:lnTo>
                <a:lnTo>
                  <a:pt x="1142546" y="4443407"/>
                </a:lnTo>
                <a:lnTo>
                  <a:pt x="1144134" y="4444597"/>
                </a:lnTo>
                <a:lnTo>
                  <a:pt x="1145721" y="4444994"/>
                </a:lnTo>
                <a:lnTo>
                  <a:pt x="1149292" y="4445788"/>
                </a:lnTo>
                <a:lnTo>
                  <a:pt x="1153657" y="4445788"/>
                </a:lnTo>
                <a:lnTo>
                  <a:pt x="1163577" y="4446582"/>
                </a:lnTo>
                <a:lnTo>
                  <a:pt x="1173101" y="4446582"/>
                </a:lnTo>
                <a:lnTo>
                  <a:pt x="1173894" y="4448566"/>
                </a:lnTo>
                <a:lnTo>
                  <a:pt x="1174291" y="4450550"/>
                </a:lnTo>
                <a:lnTo>
                  <a:pt x="1173894" y="4452138"/>
                </a:lnTo>
                <a:lnTo>
                  <a:pt x="1173101" y="4452932"/>
                </a:lnTo>
                <a:lnTo>
                  <a:pt x="1172307" y="4454519"/>
                </a:lnTo>
                <a:lnTo>
                  <a:pt x="1170720" y="4454916"/>
                </a:lnTo>
                <a:lnTo>
                  <a:pt x="1167545" y="4456504"/>
                </a:lnTo>
                <a:lnTo>
                  <a:pt x="1163577" y="4456900"/>
                </a:lnTo>
                <a:lnTo>
                  <a:pt x="1159212" y="4457297"/>
                </a:lnTo>
                <a:lnTo>
                  <a:pt x="1149689" y="4458091"/>
                </a:lnTo>
                <a:lnTo>
                  <a:pt x="1153260" y="4464838"/>
                </a:lnTo>
                <a:lnTo>
                  <a:pt x="1156832" y="4472379"/>
                </a:lnTo>
                <a:lnTo>
                  <a:pt x="1159609" y="4479919"/>
                </a:lnTo>
                <a:lnTo>
                  <a:pt x="1161990" y="4487460"/>
                </a:lnTo>
                <a:lnTo>
                  <a:pt x="1164768" y="4495000"/>
                </a:lnTo>
                <a:lnTo>
                  <a:pt x="1166752" y="4502541"/>
                </a:lnTo>
                <a:lnTo>
                  <a:pt x="1169530" y="4518019"/>
                </a:lnTo>
                <a:lnTo>
                  <a:pt x="1172307" y="4533894"/>
                </a:lnTo>
                <a:lnTo>
                  <a:pt x="1173894" y="4550166"/>
                </a:lnTo>
                <a:lnTo>
                  <a:pt x="1174291" y="4566438"/>
                </a:lnTo>
                <a:lnTo>
                  <a:pt x="1174688" y="4583107"/>
                </a:lnTo>
                <a:lnTo>
                  <a:pt x="1174688" y="4616444"/>
                </a:lnTo>
                <a:lnTo>
                  <a:pt x="1174291" y="4650575"/>
                </a:lnTo>
                <a:lnTo>
                  <a:pt x="1174688" y="4667641"/>
                </a:lnTo>
                <a:lnTo>
                  <a:pt x="1175085" y="4684707"/>
                </a:lnTo>
                <a:lnTo>
                  <a:pt x="1176672" y="4701772"/>
                </a:lnTo>
                <a:lnTo>
                  <a:pt x="1178656" y="4718838"/>
                </a:lnTo>
                <a:lnTo>
                  <a:pt x="1182227" y="4741063"/>
                </a:lnTo>
                <a:lnTo>
                  <a:pt x="1186196" y="4763288"/>
                </a:lnTo>
                <a:lnTo>
                  <a:pt x="1190957" y="4785910"/>
                </a:lnTo>
                <a:lnTo>
                  <a:pt x="1194925" y="4807738"/>
                </a:lnTo>
                <a:lnTo>
                  <a:pt x="1197703" y="4828772"/>
                </a:lnTo>
                <a:lnTo>
                  <a:pt x="1198893" y="4839091"/>
                </a:lnTo>
                <a:lnTo>
                  <a:pt x="1199687" y="4849013"/>
                </a:lnTo>
                <a:lnTo>
                  <a:pt x="1199687" y="4858538"/>
                </a:lnTo>
                <a:lnTo>
                  <a:pt x="1199687" y="4866872"/>
                </a:lnTo>
                <a:lnTo>
                  <a:pt x="1198893" y="4875604"/>
                </a:lnTo>
                <a:lnTo>
                  <a:pt x="1197703" y="4883541"/>
                </a:lnTo>
                <a:lnTo>
                  <a:pt x="1197306" y="4886716"/>
                </a:lnTo>
                <a:lnTo>
                  <a:pt x="1196909" y="4889494"/>
                </a:lnTo>
                <a:lnTo>
                  <a:pt x="1197306" y="4896638"/>
                </a:lnTo>
                <a:lnTo>
                  <a:pt x="1198100" y="4904179"/>
                </a:lnTo>
                <a:lnTo>
                  <a:pt x="1200481" y="4912116"/>
                </a:lnTo>
                <a:lnTo>
                  <a:pt x="1204846" y="4929182"/>
                </a:lnTo>
                <a:lnTo>
                  <a:pt x="1210004" y="4946644"/>
                </a:lnTo>
                <a:lnTo>
                  <a:pt x="1211988" y="4954979"/>
                </a:lnTo>
                <a:lnTo>
                  <a:pt x="1213179" y="4962916"/>
                </a:lnTo>
                <a:lnTo>
                  <a:pt x="1214369" y="4970854"/>
                </a:lnTo>
                <a:lnTo>
                  <a:pt x="1213972" y="4977997"/>
                </a:lnTo>
                <a:lnTo>
                  <a:pt x="1213179" y="4980775"/>
                </a:lnTo>
                <a:lnTo>
                  <a:pt x="1212782" y="4983950"/>
                </a:lnTo>
                <a:lnTo>
                  <a:pt x="1211195" y="4987125"/>
                </a:lnTo>
                <a:lnTo>
                  <a:pt x="1210004" y="4989507"/>
                </a:lnTo>
                <a:lnTo>
                  <a:pt x="1208417" y="4991888"/>
                </a:lnTo>
                <a:lnTo>
                  <a:pt x="1205639" y="4993872"/>
                </a:lnTo>
                <a:lnTo>
                  <a:pt x="1202862" y="4995857"/>
                </a:lnTo>
                <a:lnTo>
                  <a:pt x="1199687" y="4997444"/>
                </a:lnTo>
                <a:lnTo>
                  <a:pt x="1198100" y="5017288"/>
                </a:lnTo>
                <a:lnTo>
                  <a:pt x="1197306" y="5036338"/>
                </a:lnTo>
                <a:lnTo>
                  <a:pt x="1197306" y="5054594"/>
                </a:lnTo>
                <a:lnTo>
                  <a:pt x="1197306" y="5073247"/>
                </a:lnTo>
                <a:lnTo>
                  <a:pt x="1197306" y="5091504"/>
                </a:lnTo>
                <a:lnTo>
                  <a:pt x="1198100" y="5108966"/>
                </a:lnTo>
                <a:lnTo>
                  <a:pt x="1199687" y="5143494"/>
                </a:lnTo>
                <a:lnTo>
                  <a:pt x="1202465" y="5177229"/>
                </a:lnTo>
                <a:lnTo>
                  <a:pt x="1204449" y="5210169"/>
                </a:lnTo>
                <a:lnTo>
                  <a:pt x="1205242" y="5243110"/>
                </a:lnTo>
                <a:lnTo>
                  <a:pt x="1205242" y="5259382"/>
                </a:lnTo>
                <a:lnTo>
                  <a:pt x="1205242" y="5275654"/>
                </a:lnTo>
                <a:lnTo>
                  <a:pt x="1201274" y="5274463"/>
                </a:lnTo>
                <a:lnTo>
                  <a:pt x="1198100" y="5272875"/>
                </a:lnTo>
                <a:lnTo>
                  <a:pt x="1193338" y="5270097"/>
                </a:lnTo>
                <a:lnTo>
                  <a:pt x="1190957" y="5268113"/>
                </a:lnTo>
                <a:lnTo>
                  <a:pt x="1188180" y="5266525"/>
                </a:lnTo>
                <a:lnTo>
                  <a:pt x="1184608" y="5264938"/>
                </a:lnTo>
                <a:lnTo>
                  <a:pt x="1180640" y="5264541"/>
                </a:lnTo>
                <a:lnTo>
                  <a:pt x="1178259" y="5264541"/>
                </a:lnTo>
                <a:lnTo>
                  <a:pt x="1175878" y="5264938"/>
                </a:lnTo>
                <a:lnTo>
                  <a:pt x="1174291" y="5266129"/>
                </a:lnTo>
                <a:lnTo>
                  <a:pt x="1173101" y="5267716"/>
                </a:lnTo>
                <a:lnTo>
                  <a:pt x="1172307" y="5268907"/>
                </a:lnTo>
                <a:lnTo>
                  <a:pt x="1172307" y="5270891"/>
                </a:lnTo>
                <a:lnTo>
                  <a:pt x="1172307" y="5275257"/>
                </a:lnTo>
                <a:lnTo>
                  <a:pt x="1173894" y="5285179"/>
                </a:lnTo>
                <a:lnTo>
                  <a:pt x="1174291" y="5289147"/>
                </a:lnTo>
                <a:lnTo>
                  <a:pt x="1174291" y="5291132"/>
                </a:lnTo>
                <a:lnTo>
                  <a:pt x="1173101" y="5293116"/>
                </a:lnTo>
                <a:lnTo>
                  <a:pt x="1177863" y="5293513"/>
                </a:lnTo>
                <a:lnTo>
                  <a:pt x="1181434" y="5294307"/>
                </a:lnTo>
                <a:lnTo>
                  <a:pt x="1183815" y="5293513"/>
                </a:lnTo>
                <a:lnTo>
                  <a:pt x="1185799" y="5293116"/>
                </a:lnTo>
                <a:lnTo>
                  <a:pt x="1187386" y="5292322"/>
                </a:lnTo>
                <a:lnTo>
                  <a:pt x="1188180" y="5290735"/>
                </a:lnTo>
                <a:lnTo>
                  <a:pt x="1189370" y="5287163"/>
                </a:lnTo>
                <a:lnTo>
                  <a:pt x="1190957" y="5283591"/>
                </a:lnTo>
                <a:lnTo>
                  <a:pt x="1191751" y="5282400"/>
                </a:lnTo>
                <a:lnTo>
                  <a:pt x="1192941" y="5281210"/>
                </a:lnTo>
                <a:lnTo>
                  <a:pt x="1194925" y="5280416"/>
                </a:lnTo>
                <a:lnTo>
                  <a:pt x="1197306" y="5280019"/>
                </a:lnTo>
                <a:lnTo>
                  <a:pt x="1200877" y="5280416"/>
                </a:lnTo>
                <a:lnTo>
                  <a:pt x="1205242" y="5281210"/>
                </a:lnTo>
                <a:lnTo>
                  <a:pt x="1208020" y="5289544"/>
                </a:lnTo>
                <a:lnTo>
                  <a:pt x="1210004" y="5299069"/>
                </a:lnTo>
                <a:lnTo>
                  <a:pt x="1211195" y="5309388"/>
                </a:lnTo>
                <a:lnTo>
                  <a:pt x="1212385" y="5319707"/>
                </a:lnTo>
                <a:lnTo>
                  <a:pt x="1212782" y="5331216"/>
                </a:lnTo>
                <a:lnTo>
                  <a:pt x="1212782" y="5342725"/>
                </a:lnTo>
                <a:lnTo>
                  <a:pt x="1212782" y="5367332"/>
                </a:lnTo>
                <a:lnTo>
                  <a:pt x="1212385" y="5391938"/>
                </a:lnTo>
                <a:lnTo>
                  <a:pt x="1212385" y="5415750"/>
                </a:lnTo>
                <a:lnTo>
                  <a:pt x="1212782" y="5427260"/>
                </a:lnTo>
                <a:lnTo>
                  <a:pt x="1213179" y="5437579"/>
                </a:lnTo>
                <a:lnTo>
                  <a:pt x="1214766" y="5447897"/>
                </a:lnTo>
                <a:lnTo>
                  <a:pt x="1216750" y="5457422"/>
                </a:lnTo>
                <a:lnTo>
                  <a:pt x="1214369" y="5457422"/>
                </a:lnTo>
                <a:lnTo>
                  <a:pt x="1211988" y="5456232"/>
                </a:lnTo>
                <a:lnTo>
                  <a:pt x="1210401" y="5455438"/>
                </a:lnTo>
                <a:lnTo>
                  <a:pt x="1209211" y="5454247"/>
                </a:lnTo>
                <a:lnTo>
                  <a:pt x="1207226" y="5451072"/>
                </a:lnTo>
                <a:lnTo>
                  <a:pt x="1205639" y="5448294"/>
                </a:lnTo>
                <a:lnTo>
                  <a:pt x="1204449" y="5444722"/>
                </a:lnTo>
                <a:lnTo>
                  <a:pt x="1203258" y="5443532"/>
                </a:lnTo>
                <a:lnTo>
                  <a:pt x="1201671" y="5442341"/>
                </a:lnTo>
                <a:lnTo>
                  <a:pt x="1200481" y="5441150"/>
                </a:lnTo>
                <a:lnTo>
                  <a:pt x="1198100" y="5440754"/>
                </a:lnTo>
                <a:lnTo>
                  <a:pt x="1195322" y="5440357"/>
                </a:lnTo>
                <a:lnTo>
                  <a:pt x="1192148" y="5440754"/>
                </a:lnTo>
                <a:lnTo>
                  <a:pt x="1191751" y="5442738"/>
                </a:lnTo>
                <a:lnTo>
                  <a:pt x="1191751" y="5445119"/>
                </a:lnTo>
                <a:lnTo>
                  <a:pt x="1191751" y="5447104"/>
                </a:lnTo>
                <a:lnTo>
                  <a:pt x="1192148" y="5449088"/>
                </a:lnTo>
                <a:lnTo>
                  <a:pt x="1194132" y="5452263"/>
                </a:lnTo>
                <a:lnTo>
                  <a:pt x="1197306" y="5455438"/>
                </a:lnTo>
                <a:lnTo>
                  <a:pt x="1200877" y="5457819"/>
                </a:lnTo>
                <a:lnTo>
                  <a:pt x="1204449" y="5460200"/>
                </a:lnTo>
                <a:lnTo>
                  <a:pt x="1212782" y="5464169"/>
                </a:lnTo>
                <a:lnTo>
                  <a:pt x="1216353" y="5465757"/>
                </a:lnTo>
                <a:lnTo>
                  <a:pt x="1219924" y="5467741"/>
                </a:lnTo>
                <a:lnTo>
                  <a:pt x="1222305" y="5470122"/>
                </a:lnTo>
                <a:lnTo>
                  <a:pt x="1224289" y="5472504"/>
                </a:lnTo>
                <a:lnTo>
                  <a:pt x="1225083" y="5473694"/>
                </a:lnTo>
                <a:lnTo>
                  <a:pt x="1225083" y="5474885"/>
                </a:lnTo>
                <a:lnTo>
                  <a:pt x="1224289" y="5476472"/>
                </a:lnTo>
                <a:lnTo>
                  <a:pt x="1223892" y="5478457"/>
                </a:lnTo>
                <a:lnTo>
                  <a:pt x="1221512" y="5482029"/>
                </a:lnTo>
                <a:lnTo>
                  <a:pt x="1217544" y="5485997"/>
                </a:lnTo>
                <a:lnTo>
                  <a:pt x="1212385" y="5484807"/>
                </a:lnTo>
                <a:lnTo>
                  <a:pt x="1208417" y="5483219"/>
                </a:lnTo>
                <a:lnTo>
                  <a:pt x="1205242" y="5481235"/>
                </a:lnTo>
                <a:lnTo>
                  <a:pt x="1202862" y="5478854"/>
                </a:lnTo>
                <a:lnTo>
                  <a:pt x="1201274" y="5475679"/>
                </a:lnTo>
                <a:lnTo>
                  <a:pt x="1200481" y="5471710"/>
                </a:lnTo>
                <a:lnTo>
                  <a:pt x="1200481" y="5467741"/>
                </a:lnTo>
                <a:lnTo>
                  <a:pt x="1200877" y="5463375"/>
                </a:lnTo>
                <a:lnTo>
                  <a:pt x="1198100" y="5465360"/>
                </a:lnTo>
                <a:lnTo>
                  <a:pt x="1196116" y="5467344"/>
                </a:lnTo>
                <a:lnTo>
                  <a:pt x="1194132" y="5469329"/>
                </a:lnTo>
                <a:lnTo>
                  <a:pt x="1193338" y="5471313"/>
                </a:lnTo>
                <a:lnTo>
                  <a:pt x="1192148" y="5473694"/>
                </a:lnTo>
                <a:lnTo>
                  <a:pt x="1191354" y="5475679"/>
                </a:lnTo>
                <a:lnTo>
                  <a:pt x="1190957" y="5480838"/>
                </a:lnTo>
                <a:lnTo>
                  <a:pt x="1191354" y="5485997"/>
                </a:lnTo>
                <a:lnTo>
                  <a:pt x="1192148" y="5490760"/>
                </a:lnTo>
                <a:lnTo>
                  <a:pt x="1194132" y="5495919"/>
                </a:lnTo>
                <a:lnTo>
                  <a:pt x="1196116" y="5501079"/>
                </a:lnTo>
                <a:lnTo>
                  <a:pt x="1200877" y="5510604"/>
                </a:lnTo>
                <a:lnTo>
                  <a:pt x="1202862" y="5514969"/>
                </a:lnTo>
                <a:lnTo>
                  <a:pt x="1204449" y="5518938"/>
                </a:lnTo>
                <a:lnTo>
                  <a:pt x="1204846" y="5522907"/>
                </a:lnTo>
                <a:lnTo>
                  <a:pt x="1205242" y="5526082"/>
                </a:lnTo>
                <a:lnTo>
                  <a:pt x="1204846" y="5527669"/>
                </a:lnTo>
                <a:lnTo>
                  <a:pt x="1204449" y="5528860"/>
                </a:lnTo>
                <a:lnTo>
                  <a:pt x="1203258" y="5530050"/>
                </a:lnTo>
                <a:lnTo>
                  <a:pt x="1202465" y="5531638"/>
                </a:lnTo>
                <a:lnTo>
                  <a:pt x="1208417" y="5531638"/>
                </a:lnTo>
                <a:lnTo>
                  <a:pt x="1210798" y="5530844"/>
                </a:lnTo>
                <a:lnTo>
                  <a:pt x="1212782" y="5530447"/>
                </a:lnTo>
                <a:lnTo>
                  <a:pt x="1214766" y="5529654"/>
                </a:lnTo>
                <a:lnTo>
                  <a:pt x="1215956" y="5528463"/>
                </a:lnTo>
                <a:lnTo>
                  <a:pt x="1217544" y="5526875"/>
                </a:lnTo>
                <a:lnTo>
                  <a:pt x="1217940" y="5525685"/>
                </a:lnTo>
                <a:lnTo>
                  <a:pt x="1215956" y="5539972"/>
                </a:lnTo>
                <a:lnTo>
                  <a:pt x="1213179" y="5559022"/>
                </a:lnTo>
                <a:lnTo>
                  <a:pt x="1210798" y="5580057"/>
                </a:lnTo>
                <a:lnTo>
                  <a:pt x="1210004" y="5591169"/>
                </a:lnTo>
                <a:lnTo>
                  <a:pt x="1209211" y="5601885"/>
                </a:lnTo>
                <a:lnTo>
                  <a:pt x="1209211" y="5612204"/>
                </a:lnTo>
                <a:lnTo>
                  <a:pt x="1210401" y="5622919"/>
                </a:lnTo>
                <a:lnTo>
                  <a:pt x="1211988" y="5632047"/>
                </a:lnTo>
                <a:lnTo>
                  <a:pt x="1212782" y="5636413"/>
                </a:lnTo>
                <a:lnTo>
                  <a:pt x="1214369" y="5640779"/>
                </a:lnTo>
                <a:lnTo>
                  <a:pt x="1215956" y="5644350"/>
                </a:lnTo>
                <a:lnTo>
                  <a:pt x="1217940" y="5647922"/>
                </a:lnTo>
                <a:lnTo>
                  <a:pt x="1220321" y="5651494"/>
                </a:lnTo>
                <a:lnTo>
                  <a:pt x="1222702" y="5654669"/>
                </a:lnTo>
                <a:lnTo>
                  <a:pt x="1225877" y="5657050"/>
                </a:lnTo>
                <a:lnTo>
                  <a:pt x="1229051" y="5659035"/>
                </a:lnTo>
                <a:lnTo>
                  <a:pt x="1232225" y="5660622"/>
                </a:lnTo>
                <a:lnTo>
                  <a:pt x="1236590" y="5661416"/>
                </a:lnTo>
                <a:lnTo>
                  <a:pt x="1236590" y="5663400"/>
                </a:lnTo>
                <a:lnTo>
                  <a:pt x="1235797" y="5665385"/>
                </a:lnTo>
                <a:lnTo>
                  <a:pt x="1235003" y="5666575"/>
                </a:lnTo>
                <a:lnTo>
                  <a:pt x="1233416" y="5668163"/>
                </a:lnTo>
                <a:lnTo>
                  <a:pt x="1229845" y="5670147"/>
                </a:lnTo>
                <a:lnTo>
                  <a:pt x="1226273" y="5671735"/>
                </a:lnTo>
                <a:lnTo>
                  <a:pt x="1223496" y="5673719"/>
                </a:lnTo>
                <a:lnTo>
                  <a:pt x="1221908" y="5674513"/>
                </a:lnTo>
                <a:lnTo>
                  <a:pt x="1220718" y="5676100"/>
                </a:lnTo>
                <a:lnTo>
                  <a:pt x="1220321" y="5677688"/>
                </a:lnTo>
                <a:lnTo>
                  <a:pt x="1219924" y="5679672"/>
                </a:lnTo>
                <a:lnTo>
                  <a:pt x="1220321" y="5682054"/>
                </a:lnTo>
                <a:lnTo>
                  <a:pt x="1220718" y="5684435"/>
                </a:lnTo>
                <a:lnTo>
                  <a:pt x="1221512" y="5686419"/>
                </a:lnTo>
                <a:lnTo>
                  <a:pt x="1221908" y="5688007"/>
                </a:lnTo>
                <a:lnTo>
                  <a:pt x="1222702" y="5689594"/>
                </a:lnTo>
                <a:lnTo>
                  <a:pt x="1223892" y="5690785"/>
                </a:lnTo>
                <a:lnTo>
                  <a:pt x="1227067" y="5692769"/>
                </a:lnTo>
                <a:lnTo>
                  <a:pt x="1230241" y="5693960"/>
                </a:lnTo>
                <a:lnTo>
                  <a:pt x="1235003" y="5695150"/>
                </a:lnTo>
                <a:lnTo>
                  <a:pt x="1239765" y="5695547"/>
                </a:lnTo>
                <a:lnTo>
                  <a:pt x="1250876" y="5695547"/>
                </a:lnTo>
                <a:lnTo>
                  <a:pt x="1248495" y="5697135"/>
                </a:lnTo>
                <a:lnTo>
                  <a:pt x="1246114" y="5699119"/>
                </a:lnTo>
                <a:lnTo>
                  <a:pt x="1243336" y="5701500"/>
                </a:lnTo>
                <a:lnTo>
                  <a:pt x="1242146" y="5704279"/>
                </a:lnTo>
                <a:lnTo>
                  <a:pt x="1239765" y="5707057"/>
                </a:lnTo>
                <a:lnTo>
                  <a:pt x="1238574" y="5710232"/>
                </a:lnTo>
                <a:lnTo>
                  <a:pt x="1236590" y="5717772"/>
                </a:lnTo>
                <a:lnTo>
                  <a:pt x="1235003" y="5725710"/>
                </a:lnTo>
                <a:lnTo>
                  <a:pt x="1233813" y="5734838"/>
                </a:lnTo>
                <a:lnTo>
                  <a:pt x="1233813" y="5744363"/>
                </a:lnTo>
                <a:lnTo>
                  <a:pt x="1233813" y="5754284"/>
                </a:lnTo>
                <a:lnTo>
                  <a:pt x="1235400" y="5774128"/>
                </a:lnTo>
                <a:lnTo>
                  <a:pt x="1237384" y="5793178"/>
                </a:lnTo>
                <a:lnTo>
                  <a:pt x="1238971" y="5809054"/>
                </a:lnTo>
                <a:lnTo>
                  <a:pt x="1239765" y="5820563"/>
                </a:lnTo>
                <a:lnTo>
                  <a:pt x="1236590" y="5820166"/>
                </a:lnTo>
                <a:lnTo>
                  <a:pt x="1233416" y="5818578"/>
                </a:lnTo>
                <a:lnTo>
                  <a:pt x="1230241" y="5816991"/>
                </a:lnTo>
                <a:lnTo>
                  <a:pt x="1228257" y="5815800"/>
                </a:lnTo>
                <a:lnTo>
                  <a:pt x="1225877" y="5813419"/>
                </a:lnTo>
                <a:lnTo>
                  <a:pt x="1224289" y="5811434"/>
                </a:lnTo>
                <a:lnTo>
                  <a:pt x="1220718" y="5807069"/>
                </a:lnTo>
                <a:lnTo>
                  <a:pt x="1218734" y="5801910"/>
                </a:lnTo>
                <a:lnTo>
                  <a:pt x="1217544" y="5796354"/>
                </a:lnTo>
                <a:lnTo>
                  <a:pt x="1214766" y="5784447"/>
                </a:lnTo>
                <a:lnTo>
                  <a:pt x="1212385" y="5772541"/>
                </a:lnTo>
                <a:lnTo>
                  <a:pt x="1210798" y="5766588"/>
                </a:lnTo>
                <a:lnTo>
                  <a:pt x="1208814" y="5761428"/>
                </a:lnTo>
                <a:lnTo>
                  <a:pt x="1205639" y="5757063"/>
                </a:lnTo>
                <a:lnTo>
                  <a:pt x="1203655" y="5754284"/>
                </a:lnTo>
                <a:lnTo>
                  <a:pt x="1201671" y="5752697"/>
                </a:lnTo>
                <a:lnTo>
                  <a:pt x="1199290" y="5750713"/>
                </a:lnTo>
                <a:lnTo>
                  <a:pt x="1196909" y="5749522"/>
                </a:lnTo>
                <a:lnTo>
                  <a:pt x="1193735" y="5748332"/>
                </a:lnTo>
                <a:lnTo>
                  <a:pt x="1190164" y="5747538"/>
                </a:lnTo>
                <a:lnTo>
                  <a:pt x="1192941" y="5767382"/>
                </a:lnTo>
                <a:lnTo>
                  <a:pt x="1195322" y="5788019"/>
                </a:lnTo>
                <a:lnTo>
                  <a:pt x="1197703" y="5808656"/>
                </a:lnTo>
                <a:lnTo>
                  <a:pt x="1199290" y="5818578"/>
                </a:lnTo>
                <a:lnTo>
                  <a:pt x="1200877" y="5828500"/>
                </a:lnTo>
                <a:lnTo>
                  <a:pt x="1203258" y="5838025"/>
                </a:lnTo>
                <a:lnTo>
                  <a:pt x="1205639" y="5847550"/>
                </a:lnTo>
                <a:lnTo>
                  <a:pt x="1208814" y="5856678"/>
                </a:lnTo>
                <a:lnTo>
                  <a:pt x="1212385" y="5865410"/>
                </a:lnTo>
                <a:lnTo>
                  <a:pt x="1216353" y="5873347"/>
                </a:lnTo>
                <a:lnTo>
                  <a:pt x="1221512" y="5881284"/>
                </a:lnTo>
                <a:lnTo>
                  <a:pt x="1227067" y="5888428"/>
                </a:lnTo>
                <a:lnTo>
                  <a:pt x="1233416" y="5894778"/>
                </a:lnTo>
                <a:lnTo>
                  <a:pt x="1227861" y="5904304"/>
                </a:lnTo>
                <a:lnTo>
                  <a:pt x="1223496" y="5914622"/>
                </a:lnTo>
                <a:lnTo>
                  <a:pt x="1219924" y="5924544"/>
                </a:lnTo>
                <a:lnTo>
                  <a:pt x="1216750" y="5934466"/>
                </a:lnTo>
                <a:lnTo>
                  <a:pt x="1214766" y="5945182"/>
                </a:lnTo>
                <a:lnTo>
                  <a:pt x="1213179" y="5955104"/>
                </a:lnTo>
                <a:lnTo>
                  <a:pt x="1212385" y="5965819"/>
                </a:lnTo>
                <a:lnTo>
                  <a:pt x="1211988" y="5976138"/>
                </a:lnTo>
                <a:lnTo>
                  <a:pt x="1211988" y="5987250"/>
                </a:lnTo>
                <a:lnTo>
                  <a:pt x="1211988" y="5997966"/>
                </a:lnTo>
                <a:lnTo>
                  <a:pt x="1212782" y="6008682"/>
                </a:lnTo>
                <a:lnTo>
                  <a:pt x="1213972" y="6019397"/>
                </a:lnTo>
                <a:lnTo>
                  <a:pt x="1216750" y="6041622"/>
                </a:lnTo>
                <a:lnTo>
                  <a:pt x="1220321" y="6063450"/>
                </a:lnTo>
                <a:lnTo>
                  <a:pt x="1223892" y="6085675"/>
                </a:lnTo>
                <a:lnTo>
                  <a:pt x="1227464" y="6107900"/>
                </a:lnTo>
                <a:lnTo>
                  <a:pt x="1229845" y="6129728"/>
                </a:lnTo>
                <a:lnTo>
                  <a:pt x="1231035" y="6140841"/>
                </a:lnTo>
                <a:lnTo>
                  <a:pt x="1231432" y="6151556"/>
                </a:lnTo>
                <a:lnTo>
                  <a:pt x="1231829" y="6162272"/>
                </a:lnTo>
                <a:lnTo>
                  <a:pt x="1231432" y="6173384"/>
                </a:lnTo>
                <a:lnTo>
                  <a:pt x="1230241" y="6184100"/>
                </a:lnTo>
                <a:lnTo>
                  <a:pt x="1229448" y="6194419"/>
                </a:lnTo>
                <a:lnTo>
                  <a:pt x="1227067" y="6205134"/>
                </a:lnTo>
                <a:lnTo>
                  <a:pt x="1224289" y="6215454"/>
                </a:lnTo>
                <a:lnTo>
                  <a:pt x="1220718" y="6226169"/>
                </a:lnTo>
                <a:lnTo>
                  <a:pt x="1216750" y="6236091"/>
                </a:lnTo>
                <a:lnTo>
                  <a:pt x="1226273" y="6252363"/>
                </a:lnTo>
                <a:lnTo>
                  <a:pt x="1231035" y="6260697"/>
                </a:lnTo>
                <a:lnTo>
                  <a:pt x="1235003" y="6269428"/>
                </a:lnTo>
                <a:lnTo>
                  <a:pt x="1236590" y="6273794"/>
                </a:lnTo>
                <a:lnTo>
                  <a:pt x="1237781" y="6278160"/>
                </a:lnTo>
                <a:lnTo>
                  <a:pt x="1238574" y="6282922"/>
                </a:lnTo>
                <a:lnTo>
                  <a:pt x="1238971" y="6286891"/>
                </a:lnTo>
                <a:lnTo>
                  <a:pt x="1238971" y="6291256"/>
                </a:lnTo>
                <a:lnTo>
                  <a:pt x="1237781" y="6296019"/>
                </a:lnTo>
                <a:lnTo>
                  <a:pt x="1236590" y="6299988"/>
                </a:lnTo>
                <a:lnTo>
                  <a:pt x="1234606" y="6303956"/>
                </a:lnTo>
                <a:lnTo>
                  <a:pt x="1229448" y="6301972"/>
                </a:lnTo>
                <a:lnTo>
                  <a:pt x="1223892" y="6300384"/>
                </a:lnTo>
                <a:lnTo>
                  <a:pt x="1217544" y="6298797"/>
                </a:lnTo>
                <a:lnTo>
                  <a:pt x="1210401" y="6298797"/>
                </a:lnTo>
                <a:lnTo>
                  <a:pt x="1210004" y="6305147"/>
                </a:lnTo>
                <a:lnTo>
                  <a:pt x="1210004" y="6310306"/>
                </a:lnTo>
                <a:lnTo>
                  <a:pt x="1210401" y="6316656"/>
                </a:lnTo>
                <a:lnTo>
                  <a:pt x="1210798" y="6321816"/>
                </a:lnTo>
                <a:lnTo>
                  <a:pt x="1212782" y="6332532"/>
                </a:lnTo>
                <a:lnTo>
                  <a:pt x="1215956" y="6342453"/>
                </a:lnTo>
                <a:lnTo>
                  <a:pt x="1218734" y="6351978"/>
                </a:lnTo>
                <a:lnTo>
                  <a:pt x="1222305" y="6361503"/>
                </a:lnTo>
                <a:lnTo>
                  <a:pt x="1229448" y="6379363"/>
                </a:lnTo>
                <a:lnTo>
                  <a:pt x="1231829" y="6387697"/>
                </a:lnTo>
                <a:lnTo>
                  <a:pt x="1233813" y="6396428"/>
                </a:lnTo>
                <a:lnTo>
                  <a:pt x="1234606" y="6400794"/>
                </a:lnTo>
                <a:lnTo>
                  <a:pt x="1235003" y="6404763"/>
                </a:lnTo>
                <a:lnTo>
                  <a:pt x="1235003" y="6409525"/>
                </a:lnTo>
                <a:lnTo>
                  <a:pt x="1234606" y="6413891"/>
                </a:lnTo>
                <a:lnTo>
                  <a:pt x="1233416" y="6418256"/>
                </a:lnTo>
                <a:lnTo>
                  <a:pt x="1231829" y="6423019"/>
                </a:lnTo>
                <a:lnTo>
                  <a:pt x="1230241" y="6427385"/>
                </a:lnTo>
                <a:lnTo>
                  <a:pt x="1227861" y="6432544"/>
                </a:lnTo>
                <a:lnTo>
                  <a:pt x="1225480" y="6436910"/>
                </a:lnTo>
                <a:lnTo>
                  <a:pt x="1221908" y="6442069"/>
                </a:lnTo>
                <a:lnTo>
                  <a:pt x="1217940" y="6446832"/>
                </a:lnTo>
                <a:lnTo>
                  <a:pt x="1213179" y="6451991"/>
                </a:lnTo>
                <a:lnTo>
                  <a:pt x="1210004" y="6450403"/>
                </a:lnTo>
                <a:lnTo>
                  <a:pt x="1208020" y="6448419"/>
                </a:lnTo>
                <a:lnTo>
                  <a:pt x="1207226" y="6446435"/>
                </a:lnTo>
                <a:lnTo>
                  <a:pt x="1207226" y="6444450"/>
                </a:lnTo>
                <a:lnTo>
                  <a:pt x="1208417" y="6442069"/>
                </a:lnTo>
                <a:lnTo>
                  <a:pt x="1210401" y="6440085"/>
                </a:lnTo>
                <a:lnTo>
                  <a:pt x="1214766" y="6434925"/>
                </a:lnTo>
                <a:lnTo>
                  <a:pt x="1219528" y="6429369"/>
                </a:lnTo>
                <a:lnTo>
                  <a:pt x="1221512" y="6425797"/>
                </a:lnTo>
                <a:lnTo>
                  <a:pt x="1222702" y="6423019"/>
                </a:lnTo>
                <a:lnTo>
                  <a:pt x="1223892" y="6419050"/>
                </a:lnTo>
                <a:lnTo>
                  <a:pt x="1223892" y="6415478"/>
                </a:lnTo>
                <a:lnTo>
                  <a:pt x="1222702" y="6410716"/>
                </a:lnTo>
                <a:lnTo>
                  <a:pt x="1220321" y="6406747"/>
                </a:lnTo>
                <a:lnTo>
                  <a:pt x="1212782" y="6409922"/>
                </a:lnTo>
                <a:lnTo>
                  <a:pt x="1205639" y="6413494"/>
                </a:lnTo>
                <a:lnTo>
                  <a:pt x="1199687" y="6417860"/>
                </a:lnTo>
                <a:lnTo>
                  <a:pt x="1194925" y="6422225"/>
                </a:lnTo>
                <a:lnTo>
                  <a:pt x="1190957" y="6427385"/>
                </a:lnTo>
                <a:lnTo>
                  <a:pt x="1187386" y="6432544"/>
                </a:lnTo>
                <a:lnTo>
                  <a:pt x="1184211" y="6438100"/>
                </a:lnTo>
                <a:lnTo>
                  <a:pt x="1181831" y="6444053"/>
                </a:lnTo>
                <a:lnTo>
                  <a:pt x="1179847" y="6449610"/>
                </a:lnTo>
                <a:lnTo>
                  <a:pt x="1178259" y="6455960"/>
                </a:lnTo>
                <a:lnTo>
                  <a:pt x="1176672" y="6461913"/>
                </a:lnTo>
                <a:lnTo>
                  <a:pt x="1176275" y="6468263"/>
                </a:lnTo>
                <a:lnTo>
                  <a:pt x="1174688" y="6480566"/>
                </a:lnTo>
                <a:lnTo>
                  <a:pt x="1174291" y="6492472"/>
                </a:lnTo>
                <a:lnTo>
                  <a:pt x="1169133" y="6491678"/>
                </a:lnTo>
                <a:lnTo>
                  <a:pt x="1164768" y="6489694"/>
                </a:lnTo>
                <a:lnTo>
                  <a:pt x="1161197" y="6487710"/>
                </a:lnTo>
                <a:lnTo>
                  <a:pt x="1158022" y="6484932"/>
                </a:lnTo>
                <a:lnTo>
                  <a:pt x="1155641" y="6482550"/>
                </a:lnTo>
                <a:lnTo>
                  <a:pt x="1153260" y="6479772"/>
                </a:lnTo>
                <a:lnTo>
                  <a:pt x="1149292" y="6473422"/>
                </a:lnTo>
                <a:lnTo>
                  <a:pt x="1146515" y="6470644"/>
                </a:lnTo>
                <a:lnTo>
                  <a:pt x="1144134" y="6467469"/>
                </a:lnTo>
                <a:lnTo>
                  <a:pt x="1141753" y="6465088"/>
                </a:lnTo>
                <a:lnTo>
                  <a:pt x="1138182" y="6462706"/>
                </a:lnTo>
                <a:lnTo>
                  <a:pt x="1134213" y="6461119"/>
                </a:lnTo>
                <a:lnTo>
                  <a:pt x="1129452" y="6459532"/>
                </a:lnTo>
                <a:lnTo>
                  <a:pt x="1123896" y="6459135"/>
                </a:lnTo>
                <a:lnTo>
                  <a:pt x="1117547" y="6459135"/>
                </a:lnTo>
                <a:lnTo>
                  <a:pt x="1123896" y="6451197"/>
                </a:lnTo>
                <a:lnTo>
                  <a:pt x="1129452" y="6443656"/>
                </a:lnTo>
                <a:lnTo>
                  <a:pt x="1134213" y="6436513"/>
                </a:lnTo>
                <a:lnTo>
                  <a:pt x="1136991" y="6428972"/>
                </a:lnTo>
                <a:lnTo>
                  <a:pt x="1139769" y="6421828"/>
                </a:lnTo>
                <a:lnTo>
                  <a:pt x="1140562" y="6414685"/>
                </a:lnTo>
                <a:lnTo>
                  <a:pt x="1140959" y="6407938"/>
                </a:lnTo>
                <a:lnTo>
                  <a:pt x="1140959" y="6400794"/>
                </a:lnTo>
                <a:lnTo>
                  <a:pt x="1140562" y="6393650"/>
                </a:lnTo>
                <a:lnTo>
                  <a:pt x="1139769" y="6386110"/>
                </a:lnTo>
                <a:lnTo>
                  <a:pt x="1136594" y="6370235"/>
                </a:lnTo>
                <a:lnTo>
                  <a:pt x="1133420" y="6353169"/>
                </a:lnTo>
                <a:lnTo>
                  <a:pt x="1132229" y="6343644"/>
                </a:lnTo>
                <a:lnTo>
                  <a:pt x="1130642" y="6333722"/>
                </a:lnTo>
                <a:lnTo>
                  <a:pt x="1133023" y="6334119"/>
                </a:lnTo>
                <a:lnTo>
                  <a:pt x="1135404" y="6334516"/>
                </a:lnTo>
                <a:lnTo>
                  <a:pt x="1136991" y="6335706"/>
                </a:lnTo>
                <a:lnTo>
                  <a:pt x="1138182" y="6336500"/>
                </a:lnTo>
                <a:lnTo>
                  <a:pt x="1140166" y="6339675"/>
                </a:lnTo>
                <a:lnTo>
                  <a:pt x="1141753" y="6343247"/>
                </a:lnTo>
                <a:lnTo>
                  <a:pt x="1142943" y="6346025"/>
                </a:lnTo>
                <a:lnTo>
                  <a:pt x="1144134" y="6347613"/>
                </a:lnTo>
                <a:lnTo>
                  <a:pt x="1145721" y="6348803"/>
                </a:lnTo>
                <a:lnTo>
                  <a:pt x="1147308" y="6349597"/>
                </a:lnTo>
                <a:lnTo>
                  <a:pt x="1149292" y="6349994"/>
                </a:lnTo>
                <a:lnTo>
                  <a:pt x="1152070" y="6350788"/>
                </a:lnTo>
                <a:lnTo>
                  <a:pt x="1155244" y="6350788"/>
                </a:lnTo>
                <a:lnTo>
                  <a:pt x="1151673" y="6342453"/>
                </a:lnTo>
                <a:lnTo>
                  <a:pt x="1149292" y="6334913"/>
                </a:lnTo>
                <a:lnTo>
                  <a:pt x="1144531" y="6321419"/>
                </a:lnTo>
                <a:lnTo>
                  <a:pt x="1141753" y="6309910"/>
                </a:lnTo>
                <a:lnTo>
                  <a:pt x="1138975" y="6298797"/>
                </a:lnTo>
                <a:lnTo>
                  <a:pt x="1136594" y="6288478"/>
                </a:lnTo>
                <a:lnTo>
                  <a:pt x="1133023" y="6277763"/>
                </a:lnTo>
                <a:lnTo>
                  <a:pt x="1131039" y="6272206"/>
                </a:lnTo>
                <a:lnTo>
                  <a:pt x="1127865" y="6266650"/>
                </a:lnTo>
                <a:lnTo>
                  <a:pt x="1125087" y="6260697"/>
                </a:lnTo>
                <a:lnTo>
                  <a:pt x="1121119" y="6254347"/>
                </a:lnTo>
                <a:lnTo>
                  <a:pt x="1123896" y="6250775"/>
                </a:lnTo>
                <a:lnTo>
                  <a:pt x="1126674" y="6247204"/>
                </a:lnTo>
                <a:lnTo>
                  <a:pt x="1129055" y="6243632"/>
                </a:lnTo>
                <a:lnTo>
                  <a:pt x="1131039" y="6240060"/>
                </a:lnTo>
                <a:lnTo>
                  <a:pt x="1134213" y="6232519"/>
                </a:lnTo>
                <a:lnTo>
                  <a:pt x="1136198" y="6224978"/>
                </a:lnTo>
                <a:lnTo>
                  <a:pt x="1137388" y="6217041"/>
                </a:lnTo>
                <a:lnTo>
                  <a:pt x="1138182" y="6208706"/>
                </a:lnTo>
                <a:lnTo>
                  <a:pt x="1138182" y="6199975"/>
                </a:lnTo>
                <a:lnTo>
                  <a:pt x="1137388" y="6190847"/>
                </a:lnTo>
                <a:lnTo>
                  <a:pt x="1135404" y="6171797"/>
                </a:lnTo>
                <a:lnTo>
                  <a:pt x="1133420" y="6151954"/>
                </a:lnTo>
                <a:lnTo>
                  <a:pt x="1133023" y="6140841"/>
                </a:lnTo>
                <a:lnTo>
                  <a:pt x="1132626" y="6129728"/>
                </a:lnTo>
                <a:lnTo>
                  <a:pt x="1133023" y="6118219"/>
                </a:lnTo>
                <a:lnTo>
                  <a:pt x="1133420" y="6106313"/>
                </a:lnTo>
                <a:lnTo>
                  <a:pt x="1131436" y="6102741"/>
                </a:lnTo>
                <a:lnTo>
                  <a:pt x="1128658" y="6100756"/>
                </a:lnTo>
                <a:lnTo>
                  <a:pt x="1125484" y="6099169"/>
                </a:lnTo>
                <a:lnTo>
                  <a:pt x="1122706" y="6097978"/>
                </a:lnTo>
                <a:lnTo>
                  <a:pt x="1119135" y="6097582"/>
                </a:lnTo>
                <a:lnTo>
                  <a:pt x="1115563" y="6097582"/>
                </a:lnTo>
                <a:lnTo>
                  <a:pt x="1108818" y="6097978"/>
                </a:lnTo>
                <a:lnTo>
                  <a:pt x="1106040" y="6097978"/>
                </a:lnTo>
                <a:lnTo>
                  <a:pt x="1102866" y="6097978"/>
                </a:lnTo>
                <a:lnTo>
                  <a:pt x="1100485" y="6097582"/>
                </a:lnTo>
                <a:lnTo>
                  <a:pt x="1098104" y="6096788"/>
                </a:lnTo>
                <a:lnTo>
                  <a:pt x="1096120" y="6094804"/>
                </a:lnTo>
                <a:lnTo>
                  <a:pt x="1094929" y="6092025"/>
                </a:lnTo>
                <a:lnTo>
                  <a:pt x="1093739" y="6088454"/>
                </a:lnTo>
                <a:lnTo>
                  <a:pt x="1093342" y="6083691"/>
                </a:lnTo>
                <a:lnTo>
                  <a:pt x="1102072" y="6083691"/>
                </a:lnTo>
                <a:lnTo>
                  <a:pt x="1108818" y="6082500"/>
                </a:lnTo>
                <a:lnTo>
                  <a:pt x="1115563" y="6080913"/>
                </a:lnTo>
                <a:lnTo>
                  <a:pt x="1120325" y="6078928"/>
                </a:lnTo>
                <a:lnTo>
                  <a:pt x="1125087" y="6076944"/>
                </a:lnTo>
                <a:lnTo>
                  <a:pt x="1127865" y="6074563"/>
                </a:lnTo>
                <a:lnTo>
                  <a:pt x="1131039" y="6071388"/>
                </a:lnTo>
                <a:lnTo>
                  <a:pt x="1132626" y="6068213"/>
                </a:lnTo>
                <a:lnTo>
                  <a:pt x="1134213" y="6064641"/>
                </a:lnTo>
                <a:lnTo>
                  <a:pt x="1134610" y="6060672"/>
                </a:lnTo>
                <a:lnTo>
                  <a:pt x="1134610" y="6055910"/>
                </a:lnTo>
                <a:lnTo>
                  <a:pt x="1134213" y="6051941"/>
                </a:lnTo>
                <a:lnTo>
                  <a:pt x="1132626" y="6042416"/>
                </a:lnTo>
                <a:lnTo>
                  <a:pt x="1129452" y="6032494"/>
                </a:lnTo>
                <a:lnTo>
                  <a:pt x="1126674" y="6021778"/>
                </a:lnTo>
                <a:lnTo>
                  <a:pt x="1123500" y="6010666"/>
                </a:lnTo>
                <a:lnTo>
                  <a:pt x="1121119" y="5999950"/>
                </a:lnTo>
                <a:lnTo>
                  <a:pt x="1119928" y="5994791"/>
                </a:lnTo>
                <a:lnTo>
                  <a:pt x="1119532" y="5989234"/>
                </a:lnTo>
                <a:lnTo>
                  <a:pt x="1119928" y="5984075"/>
                </a:lnTo>
                <a:lnTo>
                  <a:pt x="1120325" y="5979313"/>
                </a:lnTo>
                <a:lnTo>
                  <a:pt x="1121516" y="5974154"/>
                </a:lnTo>
                <a:lnTo>
                  <a:pt x="1123500" y="5969788"/>
                </a:lnTo>
                <a:lnTo>
                  <a:pt x="1125880" y="5964628"/>
                </a:lnTo>
                <a:lnTo>
                  <a:pt x="1129055" y="5960660"/>
                </a:lnTo>
                <a:lnTo>
                  <a:pt x="1133420" y="5956691"/>
                </a:lnTo>
                <a:lnTo>
                  <a:pt x="1138578" y="5952722"/>
                </a:lnTo>
                <a:lnTo>
                  <a:pt x="1136991" y="5949944"/>
                </a:lnTo>
                <a:lnTo>
                  <a:pt x="1135007" y="5947960"/>
                </a:lnTo>
                <a:lnTo>
                  <a:pt x="1133023" y="5945975"/>
                </a:lnTo>
                <a:lnTo>
                  <a:pt x="1130245" y="5943991"/>
                </a:lnTo>
                <a:lnTo>
                  <a:pt x="1127071" y="5943197"/>
                </a:lnTo>
                <a:lnTo>
                  <a:pt x="1123500" y="5942006"/>
                </a:lnTo>
                <a:lnTo>
                  <a:pt x="1119135" y="5941610"/>
                </a:lnTo>
                <a:lnTo>
                  <a:pt x="1114373" y="5941610"/>
                </a:lnTo>
                <a:lnTo>
                  <a:pt x="1117151" y="5929704"/>
                </a:lnTo>
                <a:lnTo>
                  <a:pt x="1119532" y="5917400"/>
                </a:lnTo>
                <a:lnTo>
                  <a:pt x="1121912" y="5905891"/>
                </a:lnTo>
                <a:lnTo>
                  <a:pt x="1123500" y="5894382"/>
                </a:lnTo>
                <a:lnTo>
                  <a:pt x="1124690" y="5883269"/>
                </a:lnTo>
                <a:lnTo>
                  <a:pt x="1125484" y="5872156"/>
                </a:lnTo>
                <a:lnTo>
                  <a:pt x="1125880" y="5861838"/>
                </a:lnTo>
                <a:lnTo>
                  <a:pt x="1126674" y="5851122"/>
                </a:lnTo>
                <a:lnTo>
                  <a:pt x="1126674" y="5830484"/>
                </a:lnTo>
                <a:lnTo>
                  <a:pt x="1125087" y="5811038"/>
                </a:lnTo>
                <a:lnTo>
                  <a:pt x="1123500" y="5791591"/>
                </a:lnTo>
                <a:lnTo>
                  <a:pt x="1121119" y="5772541"/>
                </a:lnTo>
                <a:lnTo>
                  <a:pt x="1115563" y="5735234"/>
                </a:lnTo>
                <a:lnTo>
                  <a:pt x="1113183" y="5717375"/>
                </a:lnTo>
                <a:lnTo>
                  <a:pt x="1110405" y="5698722"/>
                </a:lnTo>
                <a:lnTo>
                  <a:pt x="1108421" y="5680069"/>
                </a:lnTo>
                <a:lnTo>
                  <a:pt x="1107627" y="5661416"/>
                </a:lnTo>
                <a:lnTo>
                  <a:pt x="1106834" y="5642366"/>
                </a:lnTo>
                <a:lnTo>
                  <a:pt x="1107627" y="5623316"/>
                </a:lnTo>
                <a:lnTo>
                  <a:pt x="1115960" y="5625697"/>
                </a:lnTo>
                <a:lnTo>
                  <a:pt x="1123896" y="5628475"/>
                </a:lnTo>
                <a:lnTo>
                  <a:pt x="1131436" y="5631254"/>
                </a:lnTo>
                <a:lnTo>
                  <a:pt x="1140166" y="5634032"/>
                </a:lnTo>
                <a:lnTo>
                  <a:pt x="1133420" y="5624904"/>
                </a:lnTo>
                <a:lnTo>
                  <a:pt x="1127071" y="5615775"/>
                </a:lnTo>
                <a:lnTo>
                  <a:pt x="1120325" y="5607441"/>
                </a:lnTo>
                <a:lnTo>
                  <a:pt x="1113579" y="5598710"/>
                </a:lnTo>
                <a:lnTo>
                  <a:pt x="1106040" y="5590772"/>
                </a:lnTo>
                <a:lnTo>
                  <a:pt x="1098501" y="5582041"/>
                </a:lnTo>
                <a:lnTo>
                  <a:pt x="1082231" y="5566563"/>
                </a:lnTo>
                <a:lnTo>
                  <a:pt x="1084215" y="5566166"/>
                </a:lnTo>
                <a:lnTo>
                  <a:pt x="1086596" y="5565769"/>
                </a:lnTo>
                <a:lnTo>
                  <a:pt x="1087787" y="5564975"/>
                </a:lnTo>
                <a:lnTo>
                  <a:pt x="1089374" y="5563785"/>
                </a:lnTo>
                <a:lnTo>
                  <a:pt x="1092548" y="5560610"/>
                </a:lnTo>
                <a:lnTo>
                  <a:pt x="1094929" y="5556641"/>
                </a:lnTo>
                <a:lnTo>
                  <a:pt x="1096913" y="5551482"/>
                </a:lnTo>
                <a:lnTo>
                  <a:pt x="1098104" y="5545925"/>
                </a:lnTo>
                <a:lnTo>
                  <a:pt x="1098501" y="5539972"/>
                </a:lnTo>
                <a:lnTo>
                  <a:pt x="1098501" y="5534019"/>
                </a:lnTo>
                <a:lnTo>
                  <a:pt x="1098104" y="5527669"/>
                </a:lnTo>
                <a:lnTo>
                  <a:pt x="1096120" y="5521319"/>
                </a:lnTo>
                <a:lnTo>
                  <a:pt x="1093342" y="5516160"/>
                </a:lnTo>
                <a:lnTo>
                  <a:pt x="1089771" y="5511000"/>
                </a:lnTo>
                <a:lnTo>
                  <a:pt x="1087787" y="5508619"/>
                </a:lnTo>
                <a:lnTo>
                  <a:pt x="1085406" y="5506635"/>
                </a:lnTo>
                <a:lnTo>
                  <a:pt x="1083025" y="5504254"/>
                </a:lnTo>
                <a:lnTo>
                  <a:pt x="1079851" y="5502269"/>
                </a:lnTo>
                <a:lnTo>
                  <a:pt x="1076676" y="5501079"/>
                </a:lnTo>
                <a:lnTo>
                  <a:pt x="1073502" y="5499888"/>
                </a:lnTo>
                <a:lnTo>
                  <a:pt x="1069534" y="5499094"/>
                </a:lnTo>
                <a:lnTo>
                  <a:pt x="1065169" y="5498300"/>
                </a:lnTo>
                <a:lnTo>
                  <a:pt x="1068343" y="5496713"/>
                </a:lnTo>
                <a:lnTo>
                  <a:pt x="1071518" y="5494729"/>
                </a:lnTo>
                <a:lnTo>
                  <a:pt x="1073898" y="5492347"/>
                </a:lnTo>
                <a:lnTo>
                  <a:pt x="1076279" y="5489966"/>
                </a:lnTo>
                <a:lnTo>
                  <a:pt x="1081438" y="5484013"/>
                </a:lnTo>
                <a:lnTo>
                  <a:pt x="1085406" y="5476869"/>
                </a:lnTo>
                <a:lnTo>
                  <a:pt x="1088977" y="5469329"/>
                </a:lnTo>
                <a:lnTo>
                  <a:pt x="1091358" y="5460597"/>
                </a:lnTo>
                <a:lnTo>
                  <a:pt x="1093342" y="5452660"/>
                </a:lnTo>
                <a:lnTo>
                  <a:pt x="1094533" y="5444325"/>
                </a:lnTo>
                <a:lnTo>
                  <a:pt x="1094929" y="5435197"/>
                </a:lnTo>
                <a:lnTo>
                  <a:pt x="1094533" y="5427260"/>
                </a:lnTo>
                <a:lnTo>
                  <a:pt x="1092945" y="5418925"/>
                </a:lnTo>
                <a:lnTo>
                  <a:pt x="1090961" y="5411385"/>
                </a:lnTo>
                <a:lnTo>
                  <a:pt x="1089374" y="5408210"/>
                </a:lnTo>
                <a:lnTo>
                  <a:pt x="1087390" y="5404638"/>
                </a:lnTo>
                <a:lnTo>
                  <a:pt x="1085406" y="5401463"/>
                </a:lnTo>
                <a:lnTo>
                  <a:pt x="1083025" y="5399082"/>
                </a:lnTo>
                <a:lnTo>
                  <a:pt x="1080247" y="5395907"/>
                </a:lnTo>
                <a:lnTo>
                  <a:pt x="1077867" y="5393922"/>
                </a:lnTo>
                <a:lnTo>
                  <a:pt x="1074295" y="5391938"/>
                </a:lnTo>
                <a:lnTo>
                  <a:pt x="1071518" y="5390350"/>
                </a:lnTo>
                <a:lnTo>
                  <a:pt x="1075882" y="5389160"/>
                </a:lnTo>
                <a:lnTo>
                  <a:pt x="1080247" y="5387175"/>
                </a:lnTo>
                <a:lnTo>
                  <a:pt x="1083819" y="5384794"/>
                </a:lnTo>
                <a:lnTo>
                  <a:pt x="1087390" y="5383604"/>
                </a:lnTo>
                <a:lnTo>
                  <a:pt x="1090564" y="5380825"/>
                </a:lnTo>
                <a:lnTo>
                  <a:pt x="1092548" y="5378841"/>
                </a:lnTo>
                <a:lnTo>
                  <a:pt x="1094533" y="5376460"/>
                </a:lnTo>
                <a:lnTo>
                  <a:pt x="1096517" y="5374079"/>
                </a:lnTo>
                <a:lnTo>
                  <a:pt x="1097310" y="5371300"/>
                </a:lnTo>
                <a:lnTo>
                  <a:pt x="1098501" y="5368919"/>
                </a:lnTo>
                <a:lnTo>
                  <a:pt x="1100088" y="5363363"/>
                </a:lnTo>
                <a:lnTo>
                  <a:pt x="1100485" y="5357807"/>
                </a:lnTo>
                <a:lnTo>
                  <a:pt x="1100088" y="5351854"/>
                </a:lnTo>
                <a:lnTo>
                  <a:pt x="1098501" y="5339947"/>
                </a:lnTo>
                <a:lnTo>
                  <a:pt x="1097310" y="5333597"/>
                </a:lnTo>
                <a:lnTo>
                  <a:pt x="1096913" y="5327644"/>
                </a:lnTo>
                <a:lnTo>
                  <a:pt x="1096517" y="5321691"/>
                </a:lnTo>
                <a:lnTo>
                  <a:pt x="1097310" y="5316135"/>
                </a:lnTo>
                <a:lnTo>
                  <a:pt x="1098897" y="5310182"/>
                </a:lnTo>
                <a:lnTo>
                  <a:pt x="1100088" y="5307800"/>
                </a:lnTo>
                <a:lnTo>
                  <a:pt x="1101278" y="5305022"/>
                </a:lnTo>
                <a:lnTo>
                  <a:pt x="1100485" y="5302641"/>
                </a:lnTo>
                <a:lnTo>
                  <a:pt x="1099294" y="5301847"/>
                </a:lnTo>
                <a:lnTo>
                  <a:pt x="1098501" y="5300657"/>
                </a:lnTo>
                <a:lnTo>
                  <a:pt x="1097310" y="5300657"/>
                </a:lnTo>
                <a:lnTo>
                  <a:pt x="1096517" y="5300657"/>
                </a:lnTo>
                <a:lnTo>
                  <a:pt x="1094929" y="5300657"/>
                </a:lnTo>
                <a:lnTo>
                  <a:pt x="1091755" y="5302244"/>
                </a:lnTo>
                <a:lnTo>
                  <a:pt x="1088977" y="5303038"/>
                </a:lnTo>
                <a:lnTo>
                  <a:pt x="1087390" y="5303832"/>
                </a:lnTo>
                <a:lnTo>
                  <a:pt x="1085406" y="5303832"/>
                </a:lnTo>
                <a:lnTo>
                  <a:pt x="1083422" y="5303832"/>
                </a:lnTo>
                <a:lnTo>
                  <a:pt x="1081835" y="5302641"/>
                </a:lnTo>
                <a:lnTo>
                  <a:pt x="1079454" y="5301847"/>
                </a:lnTo>
                <a:lnTo>
                  <a:pt x="1077470" y="5299466"/>
                </a:lnTo>
                <a:lnTo>
                  <a:pt x="1081835" y="5292322"/>
                </a:lnTo>
                <a:lnTo>
                  <a:pt x="1085406" y="5285179"/>
                </a:lnTo>
                <a:lnTo>
                  <a:pt x="1086596" y="5281607"/>
                </a:lnTo>
                <a:lnTo>
                  <a:pt x="1087390" y="5278432"/>
                </a:lnTo>
                <a:lnTo>
                  <a:pt x="1087787" y="5275654"/>
                </a:lnTo>
                <a:lnTo>
                  <a:pt x="1087787" y="5272479"/>
                </a:lnTo>
                <a:lnTo>
                  <a:pt x="1087390" y="5269700"/>
                </a:lnTo>
                <a:lnTo>
                  <a:pt x="1086993" y="5266922"/>
                </a:lnTo>
                <a:lnTo>
                  <a:pt x="1085406" y="5264541"/>
                </a:lnTo>
                <a:lnTo>
                  <a:pt x="1083422" y="5262160"/>
                </a:lnTo>
                <a:lnTo>
                  <a:pt x="1080247" y="5260175"/>
                </a:lnTo>
                <a:lnTo>
                  <a:pt x="1077470" y="5258191"/>
                </a:lnTo>
                <a:lnTo>
                  <a:pt x="1073502" y="5255810"/>
                </a:lnTo>
                <a:lnTo>
                  <a:pt x="1068343" y="5253825"/>
                </a:lnTo>
                <a:lnTo>
                  <a:pt x="1073502" y="5251841"/>
                </a:lnTo>
                <a:lnTo>
                  <a:pt x="1076676" y="5249857"/>
                </a:lnTo>
                <a:lnTo>
                  <a:pt x="1079057" y="5247475"/>
                </a:lnTo>
                <a:lnTo>
                  <a:pt x="1080247" y="5244300"/>
                </a:lnTo>
                <a:lnTo>
                  <a:pt x="1081438" y="5241522"/>
                </a:lnTo>
                <a:lnTo>
                  <a:pt x="1081438" y="5238347"/>
                </a:lnTo>
                <a:lnTo>
                  <a:pt x="1081835" y="5231997"/>
                </a:lnTo>
                <a:lnTo>
                  <a:pt x="1081835" y="5228822"/>
                </a:lnTo>
                <a:lnTo>
                  <a:pt x="1083025" y="5225250"/>
                </a:lnTo>
                <a:lnTo>
                  <a:pt x="1084215" y="5222869"/>
                </a:lnTo>
                <a:lnTo>
                  <a:pt x="1086596" y="5220488"/>
                </a:lnTo>
                <a:lnTo>
                  <a:pt x="1089374" y="5217710"/>
                </a:lnTo>
                <a:lnTo>
                  <a:pt x="1093739" y="5216519"/>
                </a:lnTo>
                <a:lnTo>
                  <a:pt x="1100088" y="5214932"/>
                </a:lnTo>
                <a:lnTo>
                  <a:pt x="1108024" y="5213741"/>
                </a:lnTo>
                <a:lnTo>
                  <a:pt x="1102469" y="5211360"/>
                </a:lnTo>
                <a:lnTo>
                  <a:pt x="1098501" y="5208979"/>
                </a:lnTo>
                <a:lnTo>
                  <a:pt x="1096120" y="5205804"/>
                </a:lnTo>
                <a:lnTo>
                  <a:pt x="1094929" y="5204613"/>
                </a:lnTo>
                <a:lnTo>
                  <a:pt x="1094929" y="5203422"/>
                </a:lnTo>
                <a:lnTo>
                  <a:pt x="1095326" y="5202232"/>
                </a:lnTo>
                <a:lnTo>
                  <a:pt x="1096120" y="5200644"/>
                </a:lnTo>
                <a:lnTo>
                  <a:pt x="1097310" y="5199850"/>
                </a:lnTo>
                <a:lnTo>
                  <a:pt x="1100088" y="5198660"/>
                </a:lnTo>
                <a:lnTo>
                  <a:pt x="1102469" y="5198263"/>
                </a:lnTo>
                <a:lnTo>
                  <a:pt x="1106040" y="5197866"/>
                </a:lnTo>
                <a:lnTo>
                  <a:pt x="1115563" y="5196675"/>
                </a:lnTo>
                <a:lnTo>
                  <a:pt x="1110802" y="5194691"/>
                </a:lnTo>
                <a:lnTo>
                  <a:pt x="1108024" y="5191913"/>
                </a:lnTo>
                <a:lnTo>
                  <a:pt x="1105643" y="5189135"/>
                </a:lnTo>
                <a:lnTo>
                  <a:pt x="1104453" y="5186357"/>
                </a:lnTo>
                <a:lnTo>
                  <a:pt x="1103262" y="5183182"/>
                </a:lnTo>
                <a:lnTo>
                  <a:pt x="1103262" y="5180404"/>
                </a:lnTo>
                <a:lnTo>
                  <a:pt x="1104056" y="5173657"/>
                </a:lnTo>
                <a:lnTo>
                  <a:pt x="1104453" y="5168100"/>
                </a:lnTo>
                <a:lnTo>
                  <a:pt x="1104056" y="5165719"/>
                </a:lnTo>
                <a:lnTo>
                  <a:pt x="1103262" y="5163338"/>
                </a:lnTo>
                <a:lnTo>
                  <a:pt x="1101278" y="5160957"/>
                </a:lnTo>
                <a:lnTo>
                  <a:pt x="1098897" y="5158972"/>
                </a:lnTo>
                <a:lnTo>
                  <a:pt x="1095326" y="5158179"/>
                </a:lnTo>
                <a:lnTo>
                  <a:pt x="1090961" y="5156988"/>
                </a:lnTo>
                <a:lnTo>
                  <a:pt x="1095326" y="5155004"/>
                </a:lnTo>
                <a:lnTo>
                  <a:pt x="1098897" y="5152622"/>
                </a:lnTo>
                <a:lnTo>
                  <a:pt x="1102469" y="5149447"/>
                </a:lnTo>
                <a:lnTo>
                  <a:pt x="1105643" y="5147066"/>
                </a:lnTo>
                <a:lnTo>
                  <a:pt x="1107627" y="5143891"/>
                </a:lnTo>
                <a:lnTo>
                  <a:pt x="1109611" y="5141113"/>
                </a:lnTo>
                <a:lnTo>
                  <a:pt x="1110802" y="5137541"/>
                </a:lnTo>
                <a:lnTo>
                  <a:pt x="1111992" y="5133969"/>
                </a:lnTo>
                <a:lnTo>
                  <a:pt x="1112389" y="5131191"/>
                </a:lnTo>
                <a:lnTo>
                  <a:pt x="1112389" y="5126825"/>
                </a:lnTo>
                <a:lnTo>
                  <a:pt x="1112389" y="5120079"/>
                </a:lnTo>
                <a:lnTo>
                  <a:pt x="1111595" y="5112538"/>
                </a:lnTo>
                <a:lnTo>
                  <a:pt x="1109611" y="5104997"/>
                </a:lnTo>
                <a:lnTo>
                  <a:pt x="1104850" y="5089916"/>
                </a:lnTo>
                <a:lnTo>
                  <a:pt x="1102866" y="5082772"/>
                </a:lnTo>
                <a:lnTo>
                  <a:pt x="1101278" y="5076422"/>
                </a:lnTo>
                <a:lnTo>
                  <a:pt x="1100485" y="5069675"/>
                </a:lnTo>
                <a:lnTo>
                  <a:pt x="1100485" y="5064119"/>
                </a:lnTo>
                <a:lnTo>
                  <a:pt x="1100881" y="5061738"/>
                </a:lnTo>
                <a:lnTo>
                  <a:pt x="1102072" y="5059357"/>
                </a:lnTo>
                <a:lnTo>
                  <a:pt x="1102866" y="5056579"/>
                </a:lnTo>
                <a:lnTo>
                  <a:pt x="1104850" y="5054594"/>
                </a:lnTo>
                <a:lnTo>
                  <a:pt x="1102469" y="5052610"/>
                </a:lnTo>
                <a:lnTo>
                  <a:pt x="1099294" y="5050625"/>
                </a:lnTo>
                <a:lnTo>
                  <a:pt x="1093342" y="5047054"/>
                </a:lnTo>
                <a:lnTo>
                  <a:pt x="1079851" y="5041100"/>
                </a:lnTo>
                <a:lnTo>
                  <a:pt x="1073898" y="5037529"/>
                </a:lnTo>
                <a:lnTo>
                  <a:pt x="1071518" y="5035544"/>
                </a:lnTo>
                <a:lnTo>
                  <a:pt x="1068740" y="5033560"/>
                </a:lnTo>
                <a:lnTo>
                  <a:pt x="1066756" y="5031179"/>
                </a:lnTo>
                <a:lnTo>
                  <a:pt x="1065169" y="5028004"/>
                </a:lnTo>
                <a:lnTo>
                  <a:pt x="1064375" y="5024432"/>
                </a:lnTo>
                <a:lnTo>
                  <a:pt x="1063978" y="5021257"/>
                </a:lnTo>
                <a:lnTo>
                  <a:pt x="1070327" y="5013716"/>
                </a:lnTo>
                <a:lnTo>
                  <a:pt x="1075486" y="5006969"/>
                </a:lnTo>
                <a:lnTo>
                  <a:pt x="1079057" y="5000619"/>
                </a:lnTo>
                <a:lnTo>
                  <a:pt x="1081438" y="4994666"/>
                </a:lnTo>
                <a:lnTo>
                  <a:pt x="1083025" y="4989110"/>
                </a:lnTo>
                <a:lnTo>
                  <a:pt x="1083422" y="4983554"/>
                </a:lnTo>
                <a:lnTo>
                  <a:pt x="1083025" y="4977997"/>
                </a:lnTo>
                <a:lnTo>
                  <a:pt x="1081438" y="4972441"/>
                </a:lnTo>
                <a:lnTo>
                  <a:pt x="1079454" y="4966488"/>
                </a:lnTo>
                <a:lnTo>
                  <a:pt x="1076676" y="4960535"/>
                </a:lnTo>
                <a:lnTo>
                  <a:pt x="1070327" y="4947438"/>
                </a:lnTo>
                <a:lnTo>
                  <a:pt x="1062391" y="4931960"/>
                </a:lnTo>
                <a:lnTo>
                  <a:pt x="1058423" y="4923229"/>
                </a:lnTo>
                <a:lnTo>
                  <a:pt x="1053661" y="4913307"/>
                </a:lnTo>
                <a:lnTo>
                  <a:pt x="1055645" y="4910529"/>
                </a:lnTo>
                <a:lnTo>
                  <a:pt x="1057232" y="4909338"/>
                </a:lnTo>
                <a:lnTo>
                  <a:pt x="1058423" y="4908544"/>
                </a:lnTo>
                <a:lnTo>
                  <a:pt x="1059216" y="4909338"/>
                </a:lnTo>
                <a:lnTo>
                  <a:pt x="1060407" y="4910132"/>
                </a:lnTo>
                <a:lnTo>
                  <a:pt x="1061201" y="4912116"/>
                </a:lnTo>
                <a:lnTo>
                  <a:pt x="1062788" y="4917275"/>
                </a:lnTo>
                <a:lnTo>
                  <a:pt x="1064375" y="4922832"/>
                </a:lnTo>
                <a:lnTo>
                  <a:pt x="1065962" y="4925213"/>
                </a:lnTo>
                <a:lnTo>
                  <a:pt x="1067153" y="4927594"/>
                </a:lnTo>
                <a:lnTo>
                  <a:pt x="1069534" y="4929182"/>
                </a:lnTo>
                <a:lnTo>
                  <a:pt x="1071914" y="4930372"/>
                </a:lnTo>
                <a:lnTo>
                  <a:pt x="1074692" y="4930769"/>
                </a:lnTo>
                <a:lnTo>
                  <a:pt x="1078263" y="4930372"/>
                </a:lnTo>
                <a:lnTo>
                  <a:pt x="1075486" y="4905766"/>
                </a:lnTo>
                <a:lnTo>
                  <a:pt x="1073502" y="4881160"/>
                </a:lnTo>
                <a:lnTo>
                  <a:pt x="1071914" y="4856554"/>
                </a:lnTo>
                <a:lnTo>
                  <a:pt x="1070327" y="4830757"/>
                </a:lnTo>
                <a:lnTo>
                  <a:pt x="1068740" y="4805754"/>
                </a:lnTo>
                <a:lnTo>
                  <a:pt x="1067153" y="4780354"/>
                </a:lnTo>
                <a:lnTo>
                  <a:pt x="1065169" y="4754557"/>
                </a:lnTo>
                <a:lnTo>
                  <a:pt x="1062391" y="4729157"/>
                </a:lnTo>
                <a:lnTo>
                  <a:pt x="1058820" y="4703360"/>
                </a:lnTo>
                <a:lnTo>
                  <a:pt x="1056439" y="4691057"/>
                </a:lnTo>
                <a:lnTo>
                  <a:pt x="1053661" y="4678357"/>
                </a:lnTo>
                <a:lnTo>
                  <a:pt x="1050090" y="4665657"/>
                </a:lnTo>
                <a:lnTo>
                  <a:pt x="1046915" y="4653354"/>
                </a:lnTo>
                <a:lnTo>
                  <a:pt x="1043344" y="4640654"/>
                </a:lnTo>
                <a:lnTo>
                  <a:pt x="1038582" y="4627954"/>
                </a:lnTo>
                <a:lnTo>
                  <a:pt x="1033821" y="4616047"/>
                </a:lnTo>
                <a:lnTo>
                  <a:pt x="1028265" y="4604141"/>
                </a:lnTo>
                <a:lnTo>
                  <a:pt x="1022313" y="4591441"/>
                </a:lnTo>
                <a:lnTo>
                  <a:pt x="1015567" y="4579932"/>
                </a:lnTo>
                <a:lnTo>
                  <a:pt x="1008425" y="4568025"/>
                </a:lnTo>
                <a:lnTo>
                  <a:pt x="1000489" y="4555722"/>
                </a:lnTo>
                <a:lnTo>
                  <a:pt x="992156" y="4544213"/>
                </a:lnTo>
                <a:lnTo>
                  <a:pt x="982632" y="4532704"/>
                </a:lnTo>
                <a:lnTo>
                  <a:pt x="977077" y="4533894"/>
                </a:lnTo>
                <a:lnTo>
                  <a:pt x="973109" y="4535085"/>
                </a:lnTo>
                <a:lnTo>
                  <a:pt x="969934" y="4536672"/>
                </a:lnTo>
                <a:lnTo>
                  <a:pt x="967553" y="4538260"/>
                </a:lnTo>
                <a:lnTo>
                  <a:pt x="966363" y="4540244"/>
                </a:lnTo>
                <a:lnTo>
                  <a:pt x="965569" y="4542229"/>
                </a:lnTo>
                <a:lnTo>
                  <a:pt x="964776" y="4546197"/>
                </a:lnTo>
                <a:lnTo>
                  <a:pt x="964379" y="4549769"/>
                </a:lnTo>
                <a:lnTo>
                  <a:pt x="963982" y="4551754"/>
                </a:lnTo>
                <a:lnTo>
                  <a:pt x="962792" y="4553341"/>
                </a:lnTo>
                <a:lnTo>
                  <a:pt x="961601" y="4554532"/>
                </a:lnTo>
                <a:lnTo>
                  <a:pt x="958824" y="4555325"/>
                </a:lnTo>
                <a:lnTo>
                  <a:pt x="955252" y="4555722"/>
                </a:lnTo>
                <a:lnTo>
                  <a:pt x="950887" y="4555722"/>
                </a:lnTo>
                <a:lnTo>
                  <a:pt x="946523" y="4547388"/>
                </a:lnTo>
                <a:lnTo>
                  <a:pt x="943348" y="4540244"/>
                </a:lnTo>
                <a:lnTo>
                  <a:pt x="939777" y="4528735"/>
                </a:lnTo>
                <a:lnTo>
                  <a:pt x="937793" y="4523575"/>
                </a:lnTo>
                <a:lnTo>
                  <a:pt x="935412" y="4518019"/>
                </a:lnTo>
                <a:lnTo>
                  <a:pt x="931444" y="4512066"/>
                </a:lnTo>
                <a:lnTo>
                  <a:pt x="925888" y="4505319"/>
                </a:lnTo>
                <a:lnTo>
                  <a:pt x="928666" y="4504525"/>
                </a:lnTo>
                <a:lnTo>
                  <a:pt x="931444" y="4504525"/>
                </a:lnTo>
                <a:lnTo>
                  <a:pt x="933825" y="4504525"/>
                </a:lnTo>
                <a:lnTo>
                  <a:pt x="935412" y="4505319"/>
                </a:lnTo>
                <a:lnTo>
                  <a:pt x="936999" y="4506113"/>
                </a:lnTo>
                <a:lnTo>
                  <a:pt x="937793" y="4507304"/>
                </a:lnTo>
                <a:lnTo>
                  <a:pt x="939777" y="4509288"/>
                </a:lnTo>
                <a:lnTo>
                  <a:pt x="941761" y="4511669"/>
                </a:lnTo>
                <a:lnTo>
                  <a:pt x="943348" y="4513654"/>
                </a:lnTo>
                <a:lnTo>
                  <a:pt x="944935" y="4514844"/>
                </a:lnTo>
                <a:lnTo>
                  <a:pt x="946523" y="4515241"/>
                </a:lnTo>
                <a:lnTo>
                  <a:pt x="947713" y="4515638"/>
                </a:lnTo>
                <a:lnTo>
                  <a:pt x="950491" y="4516035"/>
                </a:lnTo>
                <a:lnTo>
                  <a:pt x="954062" y="4514844"/>
                </a:lnTo>
                <a:lnTo>
                  <a:pt x="956840" y="4512860"/>
                </a:lnTo>
                <a:lnTo>
                  <a:pt x="959617" y="4510082"/>
                </a:lnTo>
                <a:lnTo>
                  <a:pt x="961601" y="4507304"/>
                </a:lnTo>
                <a:lnTo>
                  <a:pt x="963585" y="4504129"/>
                </a:lnTo>
                <a:lnTo>
                  <a:pt x="964379" y="4500557"/>
                </a:lnTo>
                <a:lnTo>
                  <a:pt x="965569" y="4496985"/>
                </a:lnTo>
                <a:lnTo>
                  <a:pt x="965966" y="4493016"/>
                </a:lnTo>
                <a:lnTo>
                  <a:pt x="964776" y="4491032"/>
                </a:lnTo>
                <a:lnTo>
                  <a:pt x="963982" y="4490238"/>
                </a:lnTo>
                <a:lnTo>
                  <a:pt x="962792" y="4489047"/>
                </a:lnTo>
                <a:lnTo>
                  <a:pt x="961998" y="4488650"/>
                </a:lnTo>
                <a:lnTo>
                  <a:pt x="960411" y="4489047"/>
                </a:lnTo>
                <a:lnTo>
                  <a:pt x="959617" y="4489047"/>
                </a:lnTo>
                <a:lnTo>
                  <a:pt x="956443" y="4490635"/>
                </a:lnTo>
                <a:lnTo>
                  <a:pt x="953268" y="4491429"/>
                </a:lnTo>
                <a:lnTo>
                  <a:pt x="951284" y="4492222"/>
                </a:lnTo>
                <a:lnTo>
                  <a:pt x="950094" y="4492222"/>
                </a:lnTo>
                <a:lnTo>
                  <a:pt x="947713" y="4492222"/>
                </a:lnTo>
                <a:lnTo>
                  <a:pt x="945729" y="4491032"/>
                </a:lnTo>
                <a:lnTo>
                  <a:pt x="943745" y="4489444"/>
                </a:lnTo>
                <a:lnTo>
                  <a:pt x="941761" y="4487460"/>
                </a:lnTo>
                <a:lnTo>
                  <a:pt x="944538" y="4485475"/>
                </a:lnTo>
                <a:lnTo>
                  <a:pt x="946523" y="4483491"/>
                </a:lnTo>
                <a:lnTo>
                  <a:pt x="947713" y="4481507"/>
                </a:lnTo>
                <a:lnTo>
                  <a:pt x="948903" y="4479522"/>
                </a:lnTo>
                <a:lnTo>
                  <a:pt x="949300" y="4477538"/>
                </a:lnTo>
                <a:lnTo>
                  <a:pt x="949300" y="4475554"/>
                </a:lnTo>
                <a:lnTo>
                  <a:pt x="948903" y="4473569"/>
                </a:lnTo>
                <a:lnTo>
                  <a:pt x="948507" y="4471585"/>
                </a:lnTo>
                <a:lnTo>
                  <a:pt x="947316" y="4469997"/>
                </a:lnTo>
                <a:lnTo>
                  <a:pt x="945729" y="4468013"/>
                </a:lnTo>
                <a:lnTo>
                  <a:pt x="942554" y="4464441"/>
                </a:lnTo>
                <a:lnTo>
                  <a:pt x="937793" y="4462060"/>
                </a:lnTo>
                <a:lnTo>
                  <a:pt x="933428" y="4459679"/>
                </a:lnTo>
                <a:lnTo>
                  <a:pt x="933031" y="4452932"/>
                </a:lnTo>
                <a:lnTo>
                  <a:pt x="933428" y="4450947"/>
                </a:lnTo>
                <a:lnTo>
                  <a:pt x="933825" y="4449757"/>
                </a:lnTo>
                <a:lnTo>
                  <a:pt x="934221" y="4449360"/>
                </a:lnTo>
                <a:lnTo>
                  <a:pt x="935412" y="4448963"/>
                </a:lnTo>
                <a:lnTo>
                  <a:pt x="937793" y="4449757"/>
                </a:lnTo>
                <a:lnTo>
                  <a:pt x="941364" y="4451344"/>
                </a:lnTo>
                <a:lnTo>
                  <a:pt x="945729" y="4452932"/>
                </a:lnTo>
                <a:lnTo>
                  <a:pt x="948507" y="4453329"/>
                </a:lnTo>
                <a:lnTo>
                  <a:pt x="950887" y="4454122"/>
                </a:lnTo>
                <a:lnTo>
                  <a:pt x="954062" y="4454122"/>
                </a:lnTo>
                <a:lnTo>
                  <a:pt x="956840" y="4453329"/>
                </a:lnTo>
                <a:lnTo>
                  <a:pt x="956840" y="4450947"/>
                </a:lnTo>
                <a:lnTo>
                  <a:pt x="956443" y="4448566"/>
                </a:lnTo>
                <a:lnTo>
                  <a:pt x="955252" y="4446582"/>
                </a:lnTo>
                <a:lnTo>
                  <a:pt x="954062" y="4444597"/>
                </a:lnTo>
                <a:lnTo>
                  <a:pt x="952475" y="4443010"/>
                </a:lnTo>
                <a:lnTo>
                  <a:pt x="950094" y="4441422"/>
                </a:lnTo>
                <a:lnTo>
                  <a:pt x="947713" y="4440232"/>
                </a:lnTo>
                <a:lnTo>
                  <a:pt x="944935" y="4439438"/>
                </a:lnTo>
                <a:lnTo>
                  <a:pt x="938983" y="4438247"/>
                </a:lnTo>
                <a:lnTo>
                  <a:pt x="931841" y="4437454"/>
                </a:lnTo>
                <a:lnTo>
                  <a:pt x="916762" y="4437057"/>
                </a:lnTo>
                <a:lnTo>
                  <a:pt x="916365" y="4435072"/>
                </a:lnTo>
                <a:lnTo>
                  <a:pt x="916365" y="4432691"/>
                </a:lnTo>
                <a:lnTo>
                  <a:pt x="916365" y="4431500"/>
                </a:lnTo>
                <a:lnTo>
                  <a:pt x="916762" y="4429913"/>
                </a:lnTo>
                <a:lnTo>
                  <a:pt x="917952" y="4428722"/>
                </a:lnTo>
                <a:lnTo>
                  <a:pt x="919143" y="4427929"/>
                </a:lnTo>
                <a:lnTo>
                  <a:pt x="922317" y="4426738"/>
                </a:lnTo>
                <a:lnTo>
                  <a:pt x="926285" y="4425944"/>
                </a:lnTo>
                <a:lnTo>
                  <a:pt x="930650" y="4425944"/>
                </a:lnTo>
                <a:lnTo>
                  <a:pt x="940570" y="4425547"/>
                </a:lnTo>
                <a:lnTo>
                  <a:pt x="936999" y="4418800"/>
                </a:lnTo>
                <a:lnTo>
                  <a:pt x="933825" y="4411657"/>
                </a:lnTo>
                <a:lnTo>
                  <a:pt x="927872" y="4397766"/>
                </a:lnTo>
                <a:lnTo>
                  <a:pt x="923508" y="4383875"/>
                </a:lnTo>
                <a:lnTo>
                  <a:pt x="919143" y="4369191"/>
                </a:lnTo>
                <a:lnTo>
                  <a:pt x="916365" y="4354110"/>
                </a:lnTo>
                <a:lnTo>
                  <a:pt x="913587" y="4338632"/>
                </a:lnTo>
                <a:lnTo>
                  <a:pt x="911603" y="4323550"/>
                </a:lnTo>
                <a:lnTo>
                  <a:pt x="910413" y="4308072"/>
                </a:lnTo>
                <a:lnTo>
                  <a:pt x="909222" y="4292197"/>
                </a:lnTo>
                <a:lnTo>
                  <a:pt x="908826" y="4276719"/>
                </a:lnTo>
                <a:lnTo>
                  <a:pt x="907238" y="4246160"/>
                </a:lnTo>
                <a:lnTo>
                  <a:pt x="906445" y="4215997"/>
                </a:lnTo>
                <a:lnTo>
                  <a:pt x="905651" y="4201710"/>
                </a:lnTo>
                <a:lnTo>
                  <a:pt x="904064" y="4187025"/>
                </a:lnTo>
                <a:lnTo>
                  <a:pt x="904064" y="4181469"/>
                </a:lnTo>
                <a:lnTo>
                  <a:pt x="904858" y="4176310"/>
                </a:lnTo>
                <a:lnTo>
                  <a:pt x="905651" y="4171944"/>
                </a:lnTo>
                <a:lnTo>
                  <a:pt x="906842" y="4168372"/>
                </a:lnTo>
                <a:lnTo>
                  <a:pt x="908429" y="4165197"/>
                </a:lnTo>
                <a:lnTo>
                  <a:pt x="909619" y="4163213"/>
                </a:lnTo>
                <a:lnTo>
                  <a:pt x="910413" y="4162816"/>
                </a:lnTo>
                <a:lnTo>
                  <a:pt x="910810" y="4162816"/>
                </a:lnTo>
                <a:lnTo>
                  <a:pt x="911141" y="4163148"/>
                </a:lnTo>
                <a:lnTo>
                  <a:pt x="911603" y="4164404"/>
                </a:lnTo>
                <a:lnTo>
                  <a:pt x="911206" y="4163213"/>
                </a:lnTo>
                <a:lnTo>
                  <a:pt x="911141" y="4163148"/>
                </a:lnTo>
                <a:lnTo>
                  <a:pt x="908826" y="4156863"/>
                </a:lnTo>
                <a:lnTo>
                  <a:pt x="906445" y="4149322"/>
                </a:lnTo>
                <a:lnTo>
                  <a:pt x="903667" y="4141385"/>
                </a:lnTo>
                <a:lnTo>
                  <a:pt x="902080" y="4132654"/>
                </a:lnTo>
                <a:lnTo>
                  <a:pt x="901286" y="4124319"/>
                </a:lnTo>
                <a:lnTo>
                  <a:pt x="900889" y="4115588"/>
                </a:lnTo>
                <a:lnTo>
                  <a:pt x="900889" y="4107254"/>
                </a:lnTo>
                <a:lnTo>
                  <a:pt x="901683" y="4098522"/>
                </a:lnTo>
                <a:lnTo>
                  <a:pt x="903270" y="4090982"/>
                </a:lnTo>
                <a:lnTo>
                  <a:pt x="905651" y="4083441"/>
                </a:lnTo>
                <a:lnTo>
                  <a:pt x="909222" y="4076694"/>
                </a:lnTo>
                <a:lnTo>
                  <a:pt x="911206" y="4073519"/>
                </a:lnTo>
                <a:lnTo>
                  <a:pt x="913587" y="4070344"/>
                </a:lnTo>
                <a:lnTo>
                  <a:pt x="916365" y="4067963"/>
                </a:lnTo>
                <a:lnTo>
                  <a:pt x="919143" y="4065582"/>
                </a:lnTo>
                <a:lnTo>
                  <a:pt x="922317" y="4062804"/>
                </a:lnTo>
                <a:lnTo>
                  <a:pt x="925888" y="4060819"/>
                </a:lnTo>
                <a:lnTo>
                  <a:pt x="929460" y="4059629"/>
                </a:lnTo>
                <a:lnTo>
                  <a:pt x="933428" y="4058041"/>
                </a:lnTo>
                <a:lnTo>
                  <a:pt x="937396" y="4056850"/>
                </a:lnTo>
                <a:lnTo>
                  <a:pt x="942554" y="4056057"/>
                </a:lnTo>
                <a:lnTo>
                  <a:pt x="934221" y="4054072"/>
                </a:lnTo>
                <a:lnTo>
                  <a:pt x="930650" y="4052882"/>
                </a:lnTo>
                <a:lnTo>
                  <a:pt x="928269" y="4051294"/>
                </a:lnTo>
                <a:lnTo>
                  <a:pt x="926285" y="4050104"/>
                </a:lnTo>
                <a:lnTo>
                  <a:pt x="924698" y="4048913"/>
                </a:lnTo>
                <a:lnTo>
                  <a:pt x="923904" y="4046929"/>
                </a:lnTo>
                <a:lnTo>
                  <a:pt x="922714" y="4045341"/>
                </a:lnTo>
                <a:lnTo>
                  <a:pt x="922317" y="4043754"/>
                </a:lnTo>
                <a:lnTo>
                  <a:pt x="922317" y="4041769"/>
                </a:lnTo>
                <a:lnTo>
                  <a:pt x="922714" y="4038594"/>
                </a:lnTo>
                <a:lnTo>
                  <a:pt x="924301" y="4034229"/>
                </a:lnTo>
                <a:lnTo>
                  <a:pt x="925888" y="4029863"/>
                </a:lnTo>
                <a:lnTo>
                  <a:pt x="930253" y="4020338"/>
                </a:lnTo>
                <a:lnTo>
                  <a:pt x="931841" y="4015179"/>
                </a:lnTo>
                <a:lnTo>
                  <a:pt x="933031" y="4010416"/>
                </a:lnTo>
                <a:lnTo>
                  <a:pt x="933428" y="4004860"/>
                </a:lnTo>
                <a:lnTo>
                  <a:pt x="933031" y="4002082"/>
                </a:lnTo>
                <a:lnTo>
                  <a:pt x="931841" y="3999304"/>
                </a:lnTo>
                <a:lnTo>
                  <a:pt x="930650" y="3996922"/>
                </a:lnTo>
                <a:lnTo>
                  <a:pt x="929460" y="3993747"/>
                </a:lnTo>
                <a:lnTo>
                  <a:pt x="927476" y="3990572"/>
                </a:lnTo>
                <a:lnTo>
                  <a:pt x="924698" y="3988191"/>
                </a:lnTo>
                <a:lnTo>
                  <a:pt x="929857" y="3988588"/>
                </a:lnTo>
                <a:lnTo>
                  <a:pt x="934221" y="3988588"/>
                </a:lnTo>
                <a:lnTo>
                  <a:pt x="938190" y="3988588"/>
                </a:lnTo>
                <a:lnTo>
                  <a:pt x="942554" y="3987794"/>
                </a:lnTo>
                <a:lnTo>
                  <a:pt x="945729" y="3986604"/>
                </a:lnTo>
                <a:lnTo>
                  <a:pt x="948903" y="3985810"/>
                </a:lnTo>
                <a:lnTo>
                  <a:pt x="952078" y="3983825"/>
                </a:lnTo>
                <a:lnTo>
                  <a:pt x="954459" y="3982238"/>
                </a:lnTo>
                <a:lnTo>
                  <a:pt x="956443" y="3979857"/>
                </a:lnTo>
                <a:lnTo>
                  <a:pt x="958427" y="3977475"/>
                </a:lnTo>
                <a:lnTo>
                  <a:pt x="960014" y="3974697"/>
                </a:lnTo>
                <a:lnTo>
                  <a:pt x="961601" y="3972316"/>
                </a:lnTo>
                <a:lnTo>
                  <a:pt x="962395" y="3969141"/>
                </a:lnTo>
                <a:lnTo>
                  <a:pt x="962792" y="3965569"/>
                </a:lnTo>
                <a:lnTo>
                  <a:pt x="963585" y="3959219"/>
                </a:lnTo>
                <a:lnTo>
                  <a:pt x="963585" y="3952075"/>
                </a:lnTo>
                <a:lnTo>
                  <a:pt x="962395" y="3944932"/>
                </a:lnTo>
                <a:lnTo>
                  <a:pt x="960014" y="3938185"/>
                </a:lnTo>
                <a:lnTo>
                  <a:pt x="957633" y="3931041"/>
                </a:lnTo>
                <a:lnTo>
                  <a:pt x="954062" y="3924294"/>
                </a:lnTo>
                <a:lnTo>
                  <a:pt x="949300" y="3918341"/>
                </a:lnTo>
                <a:lnTo>
                  <a:pt x="944935" y="3912785"/>
                </a:lnTo>
                <a:lnTo>
                  <a:pt x="939380" y="3908419"/>
                </a:lnTo>
                <a:lnTo>
                  <a:pt x="935015" y="3911594"/>
                </a:lnTo>
                <a:lnTo>
                  <a:pt x="930253" y="3914372"/>
                </a:lnTo>
                <a:lnTo>
                  <a:pt x="926682" y="3917944"/>
                </a:lnTo>
                <a:lnTo>
                  <a:pt x="924301" y="3921913"/>
                </a:lnTo>
                <a:lnTo>
                  <a:pt x="921920" y="3926279"/>
                </a:lnTo>
                <a:lnTo>
                  <a:pt x="919936" y="3931041"/>
                </a:lnTo>
                <a:lnTo>
                  <a:pt x="918349" y="3935407"/>
                </a:lnTo>
                <a:lnTo>
                  <a:pt x="917952" y="3940566"/>
                </a:lnTo>
                <a:lnTo>
                  <a:pt x="917159" y="3946122"/>
                </a:lnTo>
                <a:lnTo>
                  <a:pt x="917159" y="3950885"/>
                </a:lnTo>
                <a:lnTo>
                  <a:pt x="917952" y="3956044"/>
                </a:lnTo>
                <a:lnTo>
                  <a:pt x="918349" y="3961600"/>
                </a:lnTo>
                <a:lnTo>
                  <a:pt x="919143" y="3967157"/>
                </a:lnTo>
                <a:lnTo>
                  <a:pt x="920730" y="3972316"/>
                </a:lnTo>
                <a:lnTo>
                  <a:pt x="922714" y="3977079"/>
                </a:lnTo>
                <a:lnTo>
                  <a:pt x="924698" y="3982238"/>
                </a:lnTo>
                <a:lnTo>
                  <a:pt x="919936" y="3979063"/>
                </a:lnTo>
                <a:lnTo>
                  <a:pt x="915968" y="3975094"/>
                </a:lnTo>
                <a:lnTo>
                  <a:pt x="912397" y="3971522"/>
                </a:lnTo>
                <a:lnTo>
                  <a:pt x="909222" y="3967554"/>
                </a:lnTo>
                <a:lnTo>
                  <a:pt x="906842" y="3963188"/>
                </a:lnTo>
                <a:lnTo>
                  <a:pt x="904858" y="3959219"/>
                </a:lnTo>
                <a:lnTo>
                  <a:pt x="903270" y="3954457"/>
                </a:lnTo>
                <a:lnTo>
                  <a:pt x="902080" y="3950091"/>
                </a:lnTo>
                <a:lnTo>
                  <a:pt x="901286" y="3944932"/>
                </a:lnTo>
                <a:lnTo>
                  <a:pt x="900889" y="3940169"/>
                </a:lnTo>
                <a:lnTo>
                  <a:pt x="900096" y="3930644"/>
                </a:lnTo>
                <a:lnTo>
                  <a:pt x="900096" y="3919929"/>
                </a:lnTo>
                <a:lnTo>
                  <a:pt x="900889" y="3910007"/>
                </a:lnTo>
                <a:lnTo>
                  <a:pt x="900889" y="3900482"/>
                </a:lnTo>
                <a:lnTo>
                  <a:pt x="900889" y="3890163"/>
                </a:lnTo>
                <a:lnTo>
                  <a:pt x="900096" y="3885797"/>
                </a:lnTo>
                <a:lnTo>
                  <a:pt x="899302" y="3881432"/>
                </a:lnTo>
                <a:lnTo>
                  <a:pt x="898112" y="3876669"/>
                </a:lnTo>
                <a:lnTo>
                  <a:pt x="896921" y="3872304"/>
                </a:lnTo>
                <a:lnTo>
                  <a:pt x="894540" y="3868335"/>
                </a:lnTo>
                <a:lnTo>
                  <a:pt x="892556" y="3864763"/>
                </a:lnTo>
                <a:lnTo>
                  <a:pt x="889779" y="3860794"/>
                </a:lnTo>
                <a:lnTo>
                  <a:pt x="886207" y="3857222"/>
                </a:lnTo>
                <a:lnTo>
                  <a:pt x="882239" y="3854047"/>
                </a:lnTo>
                <a:lnTo>
                  <a:pt x="877478" y="3851269"/>
                </a:lnTo>
                <a:lnTo>
                  <a:pt x="872716" y="3848491"/>
                </a:lnTo>
                <a:lnTo>
                  <a:pt x="866764" y="3846110"/>
                </a:lnTo>
                <a:lnTo>
                  <a:pt x="865573" y="3841347"/>
                </a:lnTo>
                <a:lnTo>
                  <a:pt x="865177" y="3836188"/>
                </a:lnTo>
                <a:lnTo>
                  <a:pt x="865177" y="3826266"/>
                </a:lnTo>
                <a:lnTo>
                  <a:pt x="865970" y="3817138"/>
                </a:lnTo>
                <a:lnTo>
                  <a:pt x="867557" y="3807613"/>
                </a:lnTo>
                <a:lnTo>
                  <a:pt x="869938" y="3798882"/>
                </a:lnTo>
                <a:lnTo>
                  <a:pt x="872716" y="3790547"/>
                </a:lnTo>
                <a:lnTo>
                  <a:pt x="877478" y="3773879"/>
                </a:lnTo>
                <a:lnTo>
                  <a:pt x="880255" y="3765544"/>
                </a:lnTo>
                <a:lnTo>
                  <a:pt x="881843" y="3757210"/>
                </a:lnTo>
                <a:lnTo>
                  <a:pt x="883033" y="3748875"/>
                </a:lnTo>
                <a:lnTo>
                  <a:pt x="883827" y="3740144"/>
                </a:lnTo>
                <a:lnTo>
                  <a:pt x="882636" y="3731810"/>
                </a:lnTo>
                <a:lnTo>
                  <a:pt x="881843" y="3727841"/>
                </a:lnTo>
                <a:lnTo>
                  <a:pt x="880652" y="3723079"/>
                </a:lnTo>
                <a:lnTo>
                  <a:pt x="879065" y="3718714"/>
                </a:lnTo>
                <a:lnTo>
                  <a:pt x="877081" y="3713554"/>
                </a:lnTo>
                <a:lnTo>
                  <a:pt x="874700" y="3709188"/>
                </a:lnTo>
                <a:lnTo>
                  <a:pt x="872319" y="3704029"/>
                </a:lnTo>
                <a:lnTo>
                  <a:pt x="886604" y="3707204"/>
                </a:lnTo>
                <a:lnTo>
                  <a:pt x="893350" y="3707998"/>
                </a:lnTo>
                <a:lnTo>
                  <a:pt x="899302" y="3707998"/>
                </a:lnTo>
                <a:lnTo>
                  <a:pt x="905254" y="3707602"/>
                </a:lnTo>
                <a:lnTo>
                  <a:pt x="908429" y="3706807"/>
                </a:lnTo>
                <a:lnTo>
                  <a:pt x="910810" y="3705617"/>
                </a:lnTo>
                <a:lnTo>
                  <a:pt x="913191" y="3704824"/>
                </a:lnTo>
                <a:lnTo>
                  <a:pt x="915175" y="3702441"/>
                </a:lnTo>
                <a:lnTo>
                  <a:pt x="917952" y="3700458"/>
                </a:lnTo>
                <a:lnTo>
                  <a:pt x="919936" y="3698076"/>
                </a:lnTo>
                <a:lnTo>
                  <a:pt x="919143" y="3693711"/>
                </a:lnTo>
                <a:lnTo>
                  <a:pt x="918349" y="3690138"/>
                </a:lnTo>
                <a:lnTo>
                  <a:pt x="916762" y="3687757"/>
                </a:lnTo>
                <a:lnTo>
                  <a:pt x="914778" y="3685376"/>
                </a:lnTo>
                <a:lnTo>
                  <a:pt x="912794" y="3684582"/>
                </a:lnTo>
                <a:lnTo>
                  <a:pt x="909619" y="3684187"/>
                </a:lnTo>
                <a:lnTo>
                  <a:pt x="907238" y="3683391"/>
                </a:lnTo>
                <a:lnTo>
                  <a:pt x="904064" y="3684187"/>
                </a:lnTo>
                <a:lnTo>
                  <a:pt x="896921" y="3684582"/>
                </a:lnTo>
                <a:lnTo>
                  <a:pt x="889382" y="3684980"/>
                </a:lnTo>
                <a:lnTo>
                  <a:pt x="884620" y="3684980"/>
                </a:lnTo>
                <a:lnTo>
                  <a:pt x="880652" y="3684582"/>
                </a:lnTo>
                <a:lnTo>
                  <a:pt x="876287" y="3683391"/>
                </a:lnTo>
                <a:lnTo>
                  <a:pt x="871526" y="3681408"/>
                </a:lnTo>
                <a:lnTo>
                  <a:pt x="872716" y="3675851"/>
                </a:lnTo>
                <a:lnTo>
                  <a:pt x="873510" y="3670692"/>
                </a:lnTo>
                <a:lnTo>
                  <a:pt x="874303" y="3665136"/>
                </a:lnTo>
                <a:lnTo>
                  <a:pt x="874303" y="3659580"/>
                </a:lnTo>
                <a:lnTo>
                  <a:pt x="873510" y="3654023"/>
                </a:lnTo>
                <a:lnTo>
                  <a:pt x="873113" y="3648466"/>
                </a:lnTo>
                <a:lnTo>
                  <a:pt x="870732" y="3636957"/>
                </a:lnTo>
                <a:lnTo>
                  <a:pt x="867557" y="3624655"/>
                </a:lnTo>
                <a:lnTo>
                  <a:pt x="863589" y="3612748"/>
                </a:lnTo>
                <a:lnTo>
                  <a:pt x="855256" y="3588540"/>
                </a:lnTo>
                <a:lnTo>
                  <a:pt x="850495" y="3576237"/>
                </a:lnTo>
                <a:lnTo>
                  <a:pt x="846923" y="3563139"/>
                </a:lnTo>
                <a:lnTo>
                  <a:pt x="844146" y="3550043"/>
                </a:lnTo>
                <a:lnTo>
                  <a:pt x="842955" y="3543692"/>
                </a:lnTo>
                <a:lnTo>
                  <a:pt x="842558" y="3536945"/>
                </a:lnTo>
                <a:lnTo>
                  <a:pt x="842162" y="3530595"/>
                </a:lnTo>
                <a:lnTo>
                  <a:pt x="842162" y="3523849"/>
                </a:lnTo>
                <a:lnTo>
                  <a:pt x="842558" y="3517102"/>
                </a:lnTo>
                <a:lnTo>
                  <a:pt x="843352" y="3510356"/>
                </a:lnTo>
                <a:lnTo>
                  <a:pt x="844542" y="3503212"/>
                </a:lnTo>
                <a:lnTo>
                  <a:pt x="846527" y="3496861"/>
                </a:lnTo>
                <a:lnTo>
                  <a:pt x="848907" y="3489717"/>
                </a:lnTo>
                <a:lnTo>
                  <a:pt x="852082" y="3482970"/>
                </a:lnTo>
                <a:lnTo>
                  <a:pt x="850495" y="3479794"/>
                </a:lnTo>
                <a:lnTo>
                  <a:pt x="848907" y="3477413"/>
                </a:lnTo>
                <a:lnTo>
                  <a:pt x="847717" y="3475826"/>
                </a:lnTo>
                <a:lnTo>
                  <a:pt x="846130" y="3474635"/>
                </a:lnTo>
                <a:lnTo>
                  <a:pt x="844146" y="3473841"/>
                </a:lnTo>
                <a:lnTo>
                  <a:pt x="842162" y="3473841"/>
                </a:lnTo>
                <a:lnTo>
                  <a:pt x="838590" y="3474239"/>
                </a:lnTo>
                <a:lnTo>
                  <a:pt x="834622" y="3474635"/>
                </a:lnTo>
                <a:lnTo>
                  <a:pt x="829861" y="3475429"/>
                </a:lnTo>
                <a:lnTo>
                  <a:pt x="827480" y="3474635"/>
                </a:lnTo>
                <a:lnTo>
                  <a:pt x="825099" y="3474239"/>
                </a:lnTo>
                <a:lnTo>
                  <a:pt x="822321" y="3473446"/>
                </a:lnTo>
                <a:lnTo>
                  <a:pt x="819940" y="3471859"/>
                </a:lnTo>
                <a:lnTo>
                  <a:pt x="817956" y="3460349"/>
                </a:lnTo>
                <a:lnTo>
                  <a:pt x="816369" y="3450029"/>
                </a:lnTo>
                <a:lnTo>
                  <a:pt x="815575" y="3440107"/>
                </a:lnTo>
                <a:lnTo>
                  <a:pt x="815575" y="3431772"/>
                </a:lnTo>
                <a:lnTo>
                  <a:pt x="815575" y="3423438"/>
                </a:lnTo>
                <a:lnTo>
                  <a:pt x="815972" y="3415899"/>
                </a:lnTo>
                <a:lnTo>
                  <a:pt x="816766" y="3402404"/>
                </a:lnTo>
                <a:lnTo>
                  <a:pt x="817956" y="3390500"/>
                </a:lnTo>
                <a:lnTo>
                  <a:pt x="817956" y="3384942"/>
                </a:lnTo>
                <a:lnTo>
                  <a:pt x="817559" y="3379388"/>
                </a:lnTo>
                <a:lnTo>
                  <a:pt x="816766" y="3374226"/>
                </a:lnTo>
                <a:lnTo>
                  <a:pt x="815575" y="3369068"/>
                </a:lnTo>
                <a:lnTo>
                  <a:pt x="812798" y="3363512"/>
                </a:lnTo>
                <a:lnTo>
                  <a:pt x="810020" y="3358354"/>
                </a:lnTo>
                <a:lnTo>
                  <a:pt x="816766" y="3355972"/>
                </a:lnTo>
                <a:lnTo>
                  <a:pt x="823115" y="3353196"/>
                </a:lnTo>
                <a:lnTo>
                  <a:pt x="825496" y="3351211"/>
                </a:lnTo>
                <a:lnTo>
                  <a:pt x="827876" y="3349623"/>
                </a:lnTo>
                <a:lnTo>
                  <a:pt x="829861" y="3347239"/>
                </a:lnTo>
                <a:lnTo>
                  <a:pt x="831448" y="3345257"/>
                </a:lnTo>
                <a:lnTo>
                  <a:pt x="833035" y="3342873"/>
                </a:lnTo>
                <a:lnTo>
                  <a:pt x="833829" y="3339703"/>
                </a:lnTo>
                <a:lnTo>
                  <a:pt x="835019" y="3336923"/>
                </a:lnTo>
                <a:lnTo>
                  <a:pt x="835019" y="3333745"/>
                </a:lnTo>
                <a:lnTo>
                  <a:pt x="835019" y="3330174"/>
                </a:lnTo>
                <a:lnTo>
                  <a:pt x="835019" y="3326209"/>
                </a:lnTo>
                <a:lnTo>
                  <a:pt x="833829" y="3322236"/>
                </a:lnTo>
                <a:lnTo>
                  <a:pt x="833035" y="3318273"/>
                </a:lnTo>
                <a:lnTo>
                  <a:pt x="835813" y="3318667"/>
                </a:lnTo>
                <a:lnTo>
                  <a:pt x="838194" y="3320252"/>
                </a:lnTo>
                <a:lnTo>
                  <a:pt x="839384" y="3322236"/>
                </a:lnTo>
                <a:lnTo>
                  <a:pt x="840574" y="3324622"/>
                </a:lnTo>
                <a:lnTo>
                  <a:pt x="840971" y="3329782"/>
                </a:lnTo>
                <a:lnTo>
                  <a:pt x="841368" y="3335339"/>
                </a:lnTo>
                <a:lnTo>
                  <a:pt x="844939" y="3335731"/>
                </a:lnTo>
                <a:lnTo>
                  <a:pt x="848511" y="3335731"/>
                </a:lnTo>
                <a:lnTo>
                  <a:pt x="850891" y="3335339"/>
                </a:lnTo>
                <a:lnTo>
                  <a:pt x="852875" y="3334937"/>
                </a:lnTo>
                <a:lnTo>
                  <a:pt x="855256" y="3333745"/>
                </a:lnTo>
                <a:lnTo>
                  <a:pt x="856050" y="3332561"/>
                </a:lnTo>
                <a:lnTo>
                  <a:pt x="858034" y="3330174"/>
                </a:lnTo>
                <a:lnTo>
                  <a:pt x="859621" y="3326602"/>
                </a:lnTo>
                <a:lnTo>
                  <a:pt x="861208" y="3323825"/>
                </a:lnTo>
                <a:lnTo>
                  <a:pt x="862796" y="3320252"/>
                </a:lnTo>
                <a:lnTo>
                  <a:pt x="863589" y="3319065"/>
                </a:lnTo>
                <a:lnTo>
                  <a:pt x="865177" y="3318273"/>
                </a:lnTo>
                <a:lnTo>
                  <a:pt x="863589" y="3317078"/>
                </a:lnTo>
                <a:lnTo>
                  <a:pt x="862002" y="3316284"/>
                </a:lnTo>
                <a:lnTo>
                  <a:pt x="858431" y="3315494"/>
                </a:lnTo>
                <a:lnTo>
                  <a:pt x="855256" y="3315094"/>
                </a:lnTo>
                <a:lnTo>
                  <a:pt x="852082" y="3314302"/>
                </a:lnTo>
                <a:lnTo>
                  <a:pt x="850495" y="3313108"/>
                </a:lnTo>
                <a:lnTo>
                  <a:pt x="849701" y="3312314"/>
                </a:lnTo>
                <a:lnTo>
                  <a:pt x="848511" y="3311127"/>
                </a:lnTo>
                <a:lnTo>
                  <a:pt x="848114" y="3309142"/>
                </a:lnTo>
                <a:lnTo>
                  <a:pt x="847717" y="3306761"/>
                </a:lnTo>
                <a:lnTo>
                  <a:pt x="847717" y="3303585"/>
                </a:lnTo>
                <a:lnTo>
                  <a:pt x="848114" y="3300014"/>
                </a:lnTo>
                <a:lnTo>
                  <a:pt x="848511" y="3295649"/>
                </a:lnTo>
                <a:lnTo>
                  <a:pt x="850891" y="3296046"/>
                </a:lnTo>
                <a:lnTo>
                  <a:pt x="852479" y="3296441"/>
                </a:lnTo>
                <a:lnTo>
                  <a:pt x="855653" y="3299219"/>
                </a:lnTo>
                <a:lnTo>
                  <a:pt x="860018" y="3303985"/>
                </a:lnTo>
                <a:lnTo>
                  <a:pt x="863193" y="3306761"/>
                </a:lnTo>
                <a:lnTo>
                  <a:pt x="865177" y="3307158"/>
                </a:lnTo>
                <a:lnTo>
                  <a:pt x="867161" y="3307950"/>
                </a:lnTo>
                <a:lnTo>
                  <a:pt x="869541" y="3307950"/>
                </a:lnTo>
                <a:lnTo>
                  <a:pt x="872716" y="3307950"/>
                </a:lnTo>
                <a:lnTo>
                  <a:pt x="876684" y="3307556"/>
                </a:lnTo>
                <a:lnTo>
                  <a:pt x="881049" y="3306761"/>
                </a:lnTo>
                <a:lnTo>
                  <a:pt x="883033" y="3311127"/>
                </a:lnTo>
                <a:lnTo>
                  <a:pt x="884620" y="3315494"/>
                </a:lnTo>
                <a:lnTo>
                  <a:pt x="885811" y="3320252"/>
                </a:lnTo>
                <a:lnTo>
                  <a:pt x="885811" y="3324222"/>
                </a:lnTo>
                <a:lnTo>
                  <a:pt x="885811" y="3331766"/>
                </a:lnTo>
                <a:lnTo>
                  <a:pt x="885811" y="3338113"/>
                </a:lnTo>
                <a:lnTo>
                  <a:pt x="886207" y="3341287"/>
                </a:lnTo>
                <a:lnTo>
                  <a:pt x="887001" y="3343668"/>
                </a:lnTo>
                <a:lnTo>
                  <a:pt x="889382" y="3345654"/>
                </a:lnTo>
                <a:lnTo>
                  <a:pt x="891763" y="3347639"/>
                </a:lnTo>
                <a:lnTo>
                  <a:pt x="895334" y="3349224"/>
                </a:lnTo>
                <a:lnTo>
                  <a:pt x="900096" y="3350812"/>
                </a:lnTo>
                <a:lnTo>
                  <a:pt x="906445" y="3351211"/>
                </a:lnTo>
                <a:lnTo>
                  <a:pt x="913587" y="3352002"/>
                </a:lnTo>
                <a:lnTo>
                  <a:pt x="908429" y="3354384"/>
                </a:lnTo>
                <a:lnTo>
                  <a:pt x="903667" y="3356767"/>
                </a:lnTo>
                <a:lnTo>
                  <a:pt x="900096" y="3359146"/>
                </a:lnTo>
                <a:lnTo>
                  <a:pt x="897318" y="3362323"/>
                </a:lnTo>
                <a:lnTo>
                  <a:pt x="895334" y="3364704"/>
                </a:lnTo>
                <a:lnTo>
                  <a:pt x="893747" y="3367482"/>
                </a:lnTo>
                <a:lnTo>
                  <a:pt x="893350" y="3370260"/>
                </a:lnTo>
                <a:lnTo>
                  <a:pt x="892556" y="3373040"/>
                </a:lnTo>
                <a:lnTo>
                  <a:pt x="893350" y="3375817"/>
                </a:lnTo>
                <a:lnTo>
                  <a:pt x="894144" y="3378593"/>
                </a:lnTo>
                <a:lnTo>
                  <a:pt x="895334" y="3381370"/>
                </a:lnTo>
                <a:lnTo>
                  <a:pt x="897318" y="3383753"/>
                </a:lnTo>
                <a:lnTo>
                  <a:pt x="901286" y="3390105"/>
                </a:lnTo>
                <a:lnTo>
                  <a:pt x="906445" y="3396058"/>
                </a:lnTo>
                <a:lnTo>
                  <a:pt x="911603" y="3402404"/>
                </a:lnTo>
                <a:lnTo>
                  <a:pt x="916762" y="3409150"/>
                </a:lnTo>
                <a:lnTo>
                  <a:pt x="921920" y="3415501"/>
                </a:lnTo>
                <a:lnTo>
                  <a:pt x="923904" y="3419073"/>
                </a:lnTo>
                <a:lnTo>
                  <a:pt x="925888" y="3422645"/>
                </a:lnTo>
                <a:lnTo>
                  <a:pt x="927476" y="3426217"/>
                </a:lnTo>
                <a:lnTo>
                  <a:pt x="928269" y="3430185"/>
                </a:lnTo>
                <a:lnTo>
                  <a:pt x="929460" y="3433757"/>
                </a:lnTo>
                <a:lnTo>
                  <a:pt x="929460" y="3437725"/>
                </a:lnTo>
                <a:lnTo>
                  <a:pt x="928666" y="3441695"/>
                </a:lnTo>
                <a:lnTo>
                  <a:pt x="927872" y="3445665"/>
                </a:lnTo>
                <a:lnTo>
                  <a:pt x="926285" y="3449632"/>
                </a:lnTo>
                <a:lnTo>
                  <a:pt x="923904" y="3453998"/>
                </a:lnTo>
                <a:lnTo>
                  <a:pt x="928666" y="3453204"/>
                </a:lnTo>
                <a:lnTo>
                  <a:pt x="933428" y="3452013"/>
                </a:lnTo>
                <a:lnTo>
                  <a:pt x="936999" y="3451219"/>
                </a:lnTo>
                <a:lnTo>
                  <a:pt x="939777" y="3449632"/>
                </a:lnTo>
                <a:lnTo>
                  <a:pt x="942554" y="3448045"/>
                </a:lnTo>
                <a:lnTo>
                  <a:pt x="943745" y="3446854"/>
                </a:lnTo>
                <a:lnTo>
                  <a:pt x="944935" y="3444473"/>
                </a:lnTo>
                <a:lnTo>
                  <a:pt x="945729" y="3442488"/>
                </a:lnTo>
                <a:lnTo>
                  <a:pt x="945729" y="3440504"/>
                </a:lnTo>
                <a:lnTo>
                  <a:pt x="945729" y="3438520"/>
                </a:lnTo>
                <a:lnTo>
                  <a:pt x="944538" y="3433757"/>
                </a:lnTo>
                <a:lnTo>
                  <a:pt x="942554" y="3428998"/>
                </a:lnTo>
                <a:lnTo>
                  <a:pt x="939777" y="3423438"/>
                </a:lnTo>
                <a:lnTo>
                  <a:pt x="934221" y="3413519"/>
                </a:lnTo>
                <a:lnTo>
                  <a:pt x="932237" y="3408358"/>
                </a:lnTo>
                <a:lnTo>
                  <a:pt x="931444" y="3406373"/>
                </a:lnTo>
                <a:lnTo>
                  <a:pt x="931444" y="3403995"/>
                </a:lnTo>
                <a:lnTo>
                  <a:pt x="931444" y="3402008"/>
                </a:lnTo>
                <a:lnTo>
                  <a:pt x="931841" y="3400027"/>
                </a:lnTo>
                <a:lnTo>
                  <a:pt x="933031" y="3398039"/>
                </a:lnTo>
                <a:lnTo>
                  <a:pt x="934221" y="3396454"/>
                </a:lnTo>
                <a:lnTo>
                  <a:pt x="936205" y="3394864"/>
                </a:lnTo>
                <a:lnTo>
                  <a:pt x="939380" y="3393278"/>
                </a:lnTo>
                <a:lnTo>
                  <a:pt x="942554" y="3392485"/>
                </a:lnTo>
                <a:lnTo>
                  <a:pt x="946523" y="3391292"/>
                </a:lnTo>
                <a:lnTo>
                  <a:pt x="945332" y="3388117"/>
                </a:lnTo>
                <a:lnTo>
                  <a:pt x="943745" y="3384546"/>
                </a:lnTo>
                <a:lnTo>
                  <a:pt x="941761" y="3381370"/>
                </a:lnTo>
                <a:lnTo>
                  <a:pt x="939777" y="3378593"/>
                </a:lnTo>
                <a:lnTo>
                  <a:pt x="935412" y="3373434"/>
                </a:lnTo>
                <a:lnTo>
                  <a:pt x="930650" y="3368277"/>
                </a:lnTo>
                <a:lnTo>
                  <a:pt x="928666" y="3365894"/>
                </a:lnTo>
                <a:lnTo>
                  <a:pt x="927476" y="3363512"/>
                </a:lnTo>
                <a:lnTo>
                  <a:pt x="926285" y="3360733"/>
                </a:lnTo>
                <a:lnTo>
                  <a:pt x="925888" y="3358354"/>
                </a:lnTo>
                <a:lnTo>
                  <a:pt x="925888" y="3355972"/>
                </a:lnTo>
                <a:lnTo>
                  <a:pt x="926285" y="3352797"/>
                </a:lnTo>
                <a:lnTo>
                  <a:pt x="927872" y="3349224"/>
                </a:lnTo>
                <a:lnTo>
                  <a:pt x="929857" y="3345654"/>
                </a:lnTo>
                <a:lnTo>
                  <a:pt x="932237" y="3346445"/>
                </a:lnTo>
                <a:lnTo>
                  <a:pt x="934221" y="3347239"/>
                </a:lnTo>
                <a:lnTo>
                  <a:pt x="935809" y="3348431"/>
                </a:lnTo>
                <a:lnTo>
                  <a:pt x="936999" y="3349224"/>
                </a:lnTo>
                <a:lnTo>
                  <a:pt x="937793" y="3350812"/>
                </a:lnTo>
                <a:lnTo>
                  <a:pt x="938190" y="3352797"/>
                </a:lnTo>
                <a:lnTo>
                  <a:pt x="939380" y="3356370"/>
                </a:lnTo>
                <a:lnTo>
                  <a:pt x="939777" y="3360338"/>
                </a:lnTo>
                <a:lnTo>
                  <a:pt x="940967" y="3363911"/>
                </a:lnTo>
                <a:lnTo>
                  <a:pt x="941761" y="3365495"/>
                </a:lnTo>
                <a:lnTo>
                  <a:pt x="942951" y="3366689"/>
                </a:lnTo>
                <a:lnTo>
                  <a:pt x="944538" y="3367877"/>
                </a:lnTo>
                <a:lnTo>
                  <a:pt x="946523" y="3369068"/>
                </a:lnTo>
                <a:lnTo>
                  <a:pt x="949300" y="3366689"/>
                </a:lnTo>
                <a:lnTo>
                  <a:pt x="952078" y="3364305"/>
                </a:lnTo>
                <a:lnTo>
                  <a:pt x="954062" y="3361527"/>
                </a:lnTo>
                <a:lnTo>
                  <a:pt x="954856" y="3358354"/>
                </a:lnTo>
                <a:lnTo>
                  <a:pt x="955252" y="3354782"/>
                </a:lnTo>
                <a:lnTo>
                  <a:pt x="955252" y="3351211"/>
                </a:lnTo>
                <a:lnTo>
                  <a:pt x="954856" y="3347639"/>
                </a:lnTo>
                <a:lnTo>
                  <a:pt x="954459" y="3343668"/>
                </a:lnTo>
                <a:lnTo>
                  <a:pt x="952475" y="3336132"/>
                </a:lnTo>
                <a:lnTo>
                  <a:pt x="950094" y="3329381"/>
                </a:lnTo>
                <a:lnTo>
                  <a:pt x="945332" y="3317873"/>
                </a:lnTo>
                <a:lnTo>
                  <a:pt x="942951" y="3318273"/>
                </a:lnTo>
                <a:lnTo>
                  <a:pt x="940967" y="3318667"/>
                </a:lnTo>
                <a:lnTo>
                  <a:pt x="939777" y="3320252"/>
                </a:lnTo>
                <a:lnTo>
                  <a:pt x="938983" y="3321844"/>
                </a:lnTo>
                <a:lnTo>
                  <a:pt x="938190" y="3325016"/>
                </a:lnTo>
                <a:lnTo>
                  <a:pt x="937396" y="3328587"/>
                </a:lnTo>
                <a:lnTo>
                  <a:pt x="936205" y="3327398"/>
                </a:lnTo>
                <a:lnTo>
                  <a:pt x="935015" y="3324622"/>
                </a:lnTo>
                <a:lnTo>
                  <a:pt x="933031" y="3318273"/>
                </a:lnTo>
                <a:lnTo>
                  <a:pt x="931444" y="3310729"/>
                </a:lnTo>
                <a:lnTo>
                  <a:pt x="930253" y="3303188"/>
                </a:lnTo>
                <a:lnTo>
                  <a:pt x="930253" y="3300014"/>
                </a:lnTo>
                <a:lnTo>
                  <a:pt x="931444" y="3297235"/>
                </a:lnTo>
                <a:lnTo>
                  <a:pt x="931841" y="3294456"/>
                </a:lnTo>
                <a:lnTo>
                  <a:pt x="933428" y="3292473"/>
                </a:lnTo>
                <a:lnTo>
                  <a:pt x="935412" y="3291677"/>
                </a:lnTo>
                <a:lnTo>
                  <a:pt x="937793" y="3291677"/>
                </a:lnTo>
                <a:lnTo>
                  <a:pt x="940967" y="3292473"/>
                </a:lnTo>
                <a:lnTo>
                  <a:pt x="944935" y="3294456"/>
                </a:lnTo>
                <a:lnTo>
                  <a:pt x="940570" y="3286519"/>
                </a:lnTo>
                <a:lnTo>
                  <a:pt x="935412" y="3278582"/>
                </a:lnTo>
                <a:lnTo>
                  <a:pt x="932237" y="3275012"/>
                </a:lnTo>
                <a:lnTo>
                  <a:pt x="929460" y="3271836"/>
                </a:lnTo>
                <a:lnTo>
                  <a:pt x="925492" y="3269061"/>
                </a:lnTo>
                <a:lnTo>
                  <a:pt x="920333" y="3266673"/>
                </a:lnTo>
                <a:lnTo>
                  <a:pt x="920333" y="3263897"/>
                </a:lnTo>
                <a:lnTo>
                  <a:pt x="920333" y="3261518"/>
                </a:lnTo>
                <a:lnTo>
                  <a:pt x="920730" y="3259138"/>
                </a:lnTo>
                <a:lnTo>
                  <a:pt x="921920" y="3257151"/>
                </a:lnTo>
                <a:lnTo>
                  <a:pt x="922714" y="3255567"/>
                </a:lnTo>
                <a:lnTo>
                  <a:pt x="924301" y="3253977"/>
                </a:lnTo>
                <a:lnTo>
                  <a:pt x="925888" y="3252787"/>
                </a:lnTo>
                <a:lnTo>
                  <a:pt x="927476" y="3251995"/>
                </a:lnTo>
                <a:lnTo>
                  <a:pt x="929460" y="3251595"/>
                </a:lnTo>
                <a:lnTo>
                  <a:pt x="930650" y="3250802"/>
                </a:lnTo>
                <a:lnTo>
                  <a:pt x="935412" y="3251595"/>
                </a:lnTo>
                <a:lnTo>
                  <a:pt x="939777" y="3252387"/>
                </a:lnTo>
                <a:lnTo>
                  <a:pt x="944538" y="3254771"/>
                </a:lnTo>
                <a:lnTo>
                  <a:pt x="943348" y="3252787"/>
                </a:lnTo>
                <a:lnTo>
                  <a:pt x="942554" y="3250802"/>
                </a:lnTo>
                <a:lnTo>
                  <a:pt x="941364" y="3248814"/>
                </a:lnTo>
                <a:lnTo>
                  <a:pt x="939777" y="3247229"/>
                </a:lnTo>
                <a:lnTo>
                  <a:pt x="937793" y="3246437"/>
                </a:lnTo>
                <a:lnTo>
                  <a:pt x="935809" y="3246036"/>
                </a:lnTo>
                <a:lnTo>
                  <a:pt x="933825" y="3245243"/>
                </a:lnTo>
                <a:lnTo>
                  <a:pt x="931841" y="3245243"/>
                </a:lnTo>
                <a:lnTo>
                  <a:pt x="929857" y="3245243"/>
                </a:lnTo>
                <a:lnTo>
                  <a:pt x="928269" y="3246036"/>
                </a:lnTo>
                <a:lnTo>
                  <a:pt x="926285" y="3246437"/>
                </a:lnTo>
                <a:lnTo>
                  <a:pt x="924301" y="3248022"/>
                </a:lnTo>
                <a:lnTo>
                  <a:pt x="922714" y="3248814"/>
                </a:lnTo>
                <a:lnTo>
                  <a:pt x="921920" y="3250802"/>
                </a:lnTo>
                <a:lnTo>
                  <a:pt x="920730" y="3252787"/>
                </a:lnTo>
                <a:lnTo>
                  <a:pt x="920333" y="3255567"/>
                </a:lnTo>
                <a:lnTo>
                  <a:pt x="917159" y="3252387"/>
                </a:lnTo>
                <a:lnTo>
                  <a:pt x="915175" y="3249609"/>
                </a:lnTo>
                <a:lnTo>
                  <a:pt x="914381" y="3246831"/>
                </a:lnTo>
                <a:lnTo>
                  <a:pt x="914381" y="3244451"/>
                </a:lnTo>
                <a:lnTo>
                  <a:pt x="914778" y="3241278"/>
                </a:lnTo>
                <a:lnTo>
                  <a:pt x="915968" y="3238892"/>
                </a:lnTo>
                <a:lnTo>
                  <a:pt x="919936" y="3233736"/>
                </a:lnTo>
                <a:lnTo>
                  <a:pt x="924301" y="3227786"/>
                </a:lnTo>
                <a:lnTo>
                  <a:pt x="929460" y="3221433"/>
                </a:lnTo>
                <a:lnTo>
                  <a:pt x="931444" y="3217462"/>
                </a:lnTo>
                <a:lnTo>
                  <a:pt x="933428" y="3213098"/>
                </a:lnTo>
                <a:lnTo>
                  <a:pt x="934221" y="3208733"/>
                </a:lnTo>
                <a:lnTo>
                  <a:pt x="935412" y="3204368"/>
                </a:lnTo>
                <a:lnTo>
                  <a:pt x="928666" y="3209925"/>
                </a:lnTo>
                <a:lnTo>
                  <a:pt x="923904" y="3212702"/>
                </a:lnTo>
                <a:lnTo>
                  <a:pt x="921127" y="3214291"/>
                </a:lnTo>
                <a:lnTo>
                  <a:pt x="920333" y="3214291"/>
                </a:lnTo>
                <a:lnTo>
                  <a:pt x="919936" y="3213891"/>
                </a:lnTo>
                <a:lnTo>
                  <a:pt x="920333" y="3212304"/>
                </a:lnTo>
                <a:lnTo>
                  <a:pt x="921127" y="3208733"/>
                </a:lnTo>
                <a:lnTo>
                  <a:pt x="925888" y="3199603"/>
                </a:lnTo>
                <a:lnTo>
                  <a:pt x="931841" y="3188888"/>
                </a:lnTo>
                <a:lnTo>
                  <a:pt x="934221" y="3182541"/>
                </a:lnTo>
                <a:lnTo>
                  <a:pt x="936999" y="3176587"/>
                </a:lnTo>
                <a:lnTo>
                  <a:pt x="937793" y="3171027"/>
                </a:lnTo>
                <a:lnTo>
                  <a:pt x="938190" y="3166266"/>
                </a:lnTo>
                <a:lnTo>
                  <a:pt x="937793" y="3163490"/>
                </a:lnTo>
                <a:lnTo>
                  <a:pt x="937396" y="3161505"/>
                </a:lnTo>
                <a:lnTo>
                  <a:pt x="936205" y="3159919"/>
                </a:lnTo>
                <a:lnTo>
                  <a:pt x="935015" y="3158726"/>
                </a:lnTo>
                <a:lnTo>
                  <a:pt x="929857" y="3160711"/>
                </a:lnTo>
                <a:lnTo>
                  <a:pt x="924301" y="3162695"/>
                </a:lnTo>
                <a:lnTo>
                  <a:pt x="918349" y="3164284"/>
                </a:lnTo>
                <a:lnTo>
                  <a:pt x="910810" y="3164680"/>
                </a:lnTo>
                <a:lnTo>
                  <a:pt x="911603" y="3162695"/>
                </a:lnTo>
                <a:lnTo>
                  <a:pt x="912794" y="3161107"/>
                </a:lnTo>
                <a:lnTo>
                  <a:pt x="914778" y="3159520"/>
                </a:lnTo>
                <a:lnTo>
                  <a:pt x="916762" y="3158726"/>
                </a:lnTo>
                <a:lnTo>
                  <a:pt x="921127" y="3157138"/>
                </a:lnTo>
                <a:lnTo>
                  <a:pt x="926285" y="3155551"/>
                </a:lnTo>
                <a:lnTo>
                  <a:pt x="930650" y="3153963"/>
                </a:lnTo>
                <a:lnTo>
                  <a:pt x="933031" y="3152377"/>
                </a:lnTo>
                <a:lnTo>
                  <a:pt x="934221" y="3151188"/>
                </a:lnTo>
                <a:lnTo>
                  <a:pt x="935412" y="3149599"/>
                </a:lnTo>
                <a:lnTo>
                  <a:pt x="935809" y="3147614"/>
                </a:lnTo>
                <a:lnTo>
                  <a:pt x="935412" y="3144439"/>
                </a:lnTo>
                <a:lnTo>
                  <a:pt x="934221" y="3141661"/>
                </a:lnTo>
                <a:lnTo>
                  <a:pt x="931444" y="3139677"/>
                </a:lnTo>
                <a:lnTo>
                  <a:pt x="928269" y="3136898"/>
                </a:lnTo>
                <a:lnTo>
                  <a:pt x="925888" y="3134518"/>
                </a:lnTo>
                <a:lnTo>
                  <a:pt x="923904" y="3131343"/>
                </a:lnTo>
                <a:lnTo>
                  <a:pt x="922317" y="3128565"/>
                </a:lnTo>
                <a:lnTo>
                  <a:pt x="920730" y="3125389"/>
                </a:lnTo>
                <a:lnTo>
                  <a:pt x="918746" y="3118249"/>
                </a:lnTo>
                <a:lnTo>
                  <a:pt x="917159" y="3110310"/>
                </a:lnTo>
                <a:lnTo>
                  <a:pt x="916762" y="3101973"/>
                </a:lnTo>
                <a:lnTo>
                  <a:pt x="916365" y="3083718"/>
                </a:lnTo>
                <a:lnTo>
                  <a:pt x="916365" y="3073795"/>
                </a:lnTo>
                <a:lnTo>
                  <a:pt x="915175" y="3064273"/>
                </a:lnTo>
                <a:lnTo>
                  <a:pt x="914381" y="3054350"/>
                </a:lnTo>
                <a:lnTo>
                  <a:pt x="912397" y="3044028"/>
                </a:lnTo>
                <a:lnTo>
                  <a:pt x="909619" y="3034108"/>
                </a:lnTo>
                <a:lnTo>
                  <a:pt x="907635" y="3028948"/>
                </a:lnTo>
                <a:lnTo>
                  <a:pt x="905254" y="3024187"/>
                </a:lnTo>
                <a:lnTo>
                  <a:pt x="902873" y="3019425"/>
                </a:lnTo>
                <a:lnTo>
                  <a:pt x="899699" y="3014662"/>
                </a:lnTo>
                <a:lnTo>
                  <a:pt x="896128" y="3009899"/>
                </a:lnTo>
                <a:lnTo>
                  <a:pt x="892160" y="3005533"/>
                </a:lnTo>
                <a:lnTo>
                  <a:pt x="916365" y="3005533"/>
                </a:lnTo>
                <a:lnTo>
                  <a:pt x="917159" y="3002359"/>
                </a:lnTo>
                <a:lnTo>
                  <a:pt x="917159" y="2999579"/>
                </a:lnTo>
                <a:lnTo>
                  <a:pt x="917159" y="2996801"/>
                </a:lnTo>
                <a:lnTo>
                  <a:pt x="917159" y="2994422"/>
                </a:lnTo>
                <a:lnTo>
                  <a:pt x="915968" y="2990452"/>
                </a:lnTo>
                <a:lnTo>
                  <a:pt x="913587" y="2986879"/>
                </a:lnTo>
                <a:lnTo>
                  <a:pt x="911603" y="2983308"/>
                </a:lnTo>
                <a:lnTo>
                  <a:pt x="909619" y="2979735"/>
                </a:lnTo>
                <a:lnTo>
                  <a:pt x="908429" y="2975770"/>
                </a:lnTo>
                <a:lnTo>
                  <a:pt x="907635" y="2973785"/>
                </a:lnTo>
                <a:lnTo>
                  <a:pt x="907635" y="2971404"/>
                </a:lnTo>
                <a:lnTo>
                  <a:pt x="903667" y="2972993"/>
                </a:lnTo>
                <a:lnTo>
                  <a:pt x="899699" y="2974576"/>
                </a:lnTo>
                <a:lnTo>
                  <a:pt x="896128" y="2975770"/>
                </a:lnTo>
                <a:lnTo>
                  <a:pt x="893350" y="2977752"/>
                </a:lnTo>
                <a:lnTo>
                  <a:pt x="890176" y="2980531"/>
                </a:lnTo>
                <a:lnTo>
                  <a:pt x="887795" y="2982915"/>
                </a:lnTo>
                <a:lnTo>
                  <a:pt x="885811" y="2985293"/>
                </a:lnTo>
                <a:lnTo>
                  <a:pt x="883827" y="2988469"/>
                </a:lnTo>
                <a:lnTo>
                  <a:pt x="882239" y="2988073"/>
                </a:lnTo>
                <a:lnTo>
                  <a:pt x="881049" y="2986486"/>
                </a:lnTo>
                <a:lnTo>
                  <a:pt x="880652" y="2985293"/>
                </a:lnTo>
                <a:lnTo>
                  <a:pt x="880255" y="2983308"/>
                </a:lnTo>
                <a:lnTo>
                  <a:pt x="880652" y="2979342"/>
                </a:lnTo>
                <a:lnTo>
                  <a:pt x="881049" y="2974975"/>
                </a:lnTo>
                <a:lnTo>
                  <a:pt x="881843" y="2969814"/>
                </a:lnTo>
                <a:lnTo>
                  <a:pt x="881049" y="2964653"/>
                </a:lnTo>
                <a:lnTo>
                  <a:pt x="880255" y="2961876"/>
                </a:lnTo>
                <a:lnTo>
                  <a:pt x="879065" y="2959497"/>
                </a:lnTo>
                <a:lnTo>
                  <a:pt x="877478" y="2956719"/>
                </a:lnTo>
                <a:lnTo>
                  <a:pt x="875097" y="2954338"/>
                </a:lnTo>
                <a:lnTo>
                  <a:pt x="878271" y="2954732"/>
                </a:lnTo>
                <a:lnTo>
                  <a:pt x="880652" y="2955924"/>
                </a:lnTo>
                <a:lnTo>
                  <a:pt x="884620" y="2957909"/>
                </a:lnTo>
                <a:lnTo>
                  <a:pt x="891763" y="2962672"/>
                </a:lnTo>
                <a:lnTo>
                  <a:pt x="895731" y="2964653"/>
                </a:lnTo>
                <a:lnTo>
                  <a:pt x="898112" y="2965848"/>
                </a:lnTo>
                <a:lnTo>
                  <a:pt x="900889" y="2966243"/>
                </a:lnTo>
                <a:lnTo>
                  <a:pt x="903667" y="2967039"/>
                </a:lnTo>
                <a:lnTo>
                  <a:pt x="907238" y="2967039"/>
                </a:lnTo>
                <a:lnTo>
                  <a:pt x="911206" y="2966243"/>
                </a:lnTo>
                <a:lnTo>
                  <a:pt x="915968" y="2965848"/>
                </a:lnTo>
                <a:lnTo>
                  <a:pt x="912794" y="2957909"/>
                </a:lnTo>
                <a:lnTo>
                  <a:pt x="911206" y="2950366"/>
                </a:lnTo>
                <a:lnTo>
                  <a:pt x="909619" y="2943621"/>
                </a:lnTo>
                <a:lnTo>
                  <a:pt x="909619" y="2937667"/>
                </a:lnTo>
                <a:lnTo>
                  <a:pt x="910413" y="2934890"/>
                </a:lnTo>
                <a:lnTo>
                  <a:pt x="910810" y="2931716"/>
                </a:lnTo>
                <a:lnTo>
                  <a:pt x="911603" y="2928541"/>
                </a:lnTo>
                <a:lnTo>
                  <a:pt x="913191" y="2926157"/>
                </a:lnTo>
                <a:lnTo>
                  <a:pt x="914778" y="2923379"/>
                </a:lnTo>
                <a:lnTo>
                  <a:pt x="917159" y="2920206"/>
                </a:lnTo>
                <a:lnTo>
                  <a:pt x="922714" y="2914649"/>
                </a:lnTo>
                <a:lnTo>
                  <a:pt x="922317" y="2912271"/>
                </a:lnTo>
                <a:lnTo>
                  <a:pt x="921920" y="2910681"/>
                </a:lnTo>
                <a:lnTo>
                  <a:pt x="920730" y="2909493"/>
                </a:lnTo>
                <a:lnTo>
                  <a:pt x="919143" y="2909493"/>
                </a:lnTo>
                <a:lnTo>
                  <a:pt x="918349" y="2909493"/>
                </a:lnTo>
                <a:lnTo>
                  <a:pt x="916762" y="2910284"/>
                </a:lnTo>
                <a:lnTo>
                  <a:pt x="912794" y="2912271"/>
                </a:lnTo>
                <a:lnTo>
                  <a:pt x="908429" y="2914253"/>
                </a:lnTo>
                <a:lnTo>
                  <a:pt x="903270" y="2915841"/>
                </a:lnTo>
                <a:lnTo>
                  <a:pt x="900096" y="2916237"/>
                </a:lnTo>
                <a:lnTo>
                  <a:pt x="897318" y="2916237"/>
                </a:lnTo>
                <a:lnTo>
                  <a:pt x="894144" y="2915841"/>
                </a:lnTo>
                <a:lnTo>
                  <a:pt x="890572" y="2914649"/>
                </a:lnTo>
                <a:lnTo>
                  <a:pt x="898112" y="2906713"/>
                </a:lnTo>
                <a:lnTo>
                  <a:pt x="904858" y="2897983"/>
                </a:lnTo>
                <a:lnTo>
                  <a:pt x="907238" y="2894009"/>
                </a:lnTo>
                <a:lnTo>
                  <a:pt x="909619" y="2890044"/>
                </a:lnTo>
                <a:lnTo>
                  <a:pt x="911206" y="2886073"/>
                </a:lnTo>
                <a:lnTo>
                  <a:pt x="911603" y="2882502"/>
                </a:lnTo>
                <a:lnTo>
                  <a:pt x="911603" y="2878929"/>
                </a:lnTo>
                <a:lnTo>
                  <a:pt x="910413" y="2875358"/>
                </a:lnTo>
                <a:lnTo>
                  <a:pt x="907635" y="2872580"/>
                </a:lnTo>
                <a:lnTo>
                  <a:pt x="904064" y="2869802"/>
                </a:lnTo>
                <a:lnTo>
                  <a:pt x="899302" y="2867819"/>
                </a:lnTo>
                <a:lnTo>
                  <a:pt x="892160" y="2865834"/>
                </a:lnTo>
                <a:lnTo>
                  <a:pt x="884223" y="2864641"/>
                </a:lnTo>
                <a:lnTo>
                  <a:pt x="874303" y="2863452"/>
                </a:lnTo>
                <a:lnTo>
                  <a:pt x="875097" y="2861070"/>
                </a:lnTo>
                <a:lnTo>
                  <a:pt x="876287" y="2857898"/>
                </a:lnTo>
                <a:lnTo>
                  <a:pt x="876684" y="2855514"/>
                </a:lnTo>
                <a:lnTo>
                  <a:pt x="876287" y="2852343"/>
                </a:lnTo>
                <a:lnTo>
                  <a:pt x="875097" y="2849959"/>
                </a:lnTo>
                <a:lnTo>
                  <a:pt x="874303" y="2847579"/>
                </a:lnTo>
                <a:lnTo>
                  <a:pt x="872716" y="2844801"/>
                </a:lnTo>
                <a:lnTo>
                  <a:pt x="870732" y="2842022"/>
                </a:lnTo>
                <a:lnTo>
                  <a:pt x="865573" y="2836466"/>
                </a:lnTo>
                <a:lnTo>
                  <a:pt x="859621" y="2830911"/>
                </a:lnTo>
                <a:lnTo>
                  <a:pt x="846130" y="2819401"/>
                </a:lnTo>
                <a:lnTo>
                  <a:pt x="839384" y="2812654"/>
                </a:lnTo>
                <a:lnTo>
                  <a:pt x="832638" y="2805906"/>
                </a:lnTo>
                <a:lnTo>
                  <a:pt x="826289" y="2798364"/>
                </a:lnTo>
                <a:lnTo>
                  <a:pt x="823908" y="2794397"/>
                </a:lnTo>
                <a:lnTo>
                  <a:pt x="821528" y="2790031"/>
                </a:lnTo>
                <a:lnTo>
                  <a:pt x="818750" y="2785666"/>
                </a:lnTo>
                <a:lnTo>
                  <a:pt x="817559" y="2781698"/>
                </a:lnTo>
                <a:lnTo>
                  <a:pt x="815972" y="2776538"/>
                </a:lnTo>
                <a:lnTo>
                  <a:pt x="814782" y="2772172"/>
                </a:lnTo>
                <a:lnTo>
                  <a:pt x="814385" y="2767013"/>
                </a:lnTo>
                <a:lnTo>
                  <a:pt x="814385" y="2761457"/>
                </a:lnTo>
                <a:lnTo>
                  <a:pt x="814782" y="2755900"/>
                </a:lnTo>
                <a:lnTo>
                  <a:pt x="815972" y="2750742"/>
                </a:lnTo>
                <a:lnTo>
                  <a:pt x="821924" y="2755501"/>
                </a:lnTo>
                <a:lnTo>
                  <a:pt x="825496" y="2757886"/>
                </a:lnTo>
                <a:lnTo>
                  <a:pt x="827083" y="2758677"/>
                </a:lnTo>
                <a:lnTo>
                  <a:pt x="827480" y="2758677"/>
                </a:lnTo>
                <a:lnTo>
                  <a:pt x="828670" y="2758677"/>
                </a:lnTo>
                <a:lnTo>
                  <a:pt x="829067" y="2757489"/>
                </a:lnTo>
                <a:lnTo>
                  <a:pt x="831845" y="2751929"/>
                </a:lnTo>
                <a:lnTo>
                  <a:pt x="835019" y="2748358"/>
                </a:lnTo>
                <a:lnTo>
                  <a:pt x="837400" y="2746376"/>
                </a:lnTo>
                <a:lnTo>
                  <a:pt x="840178" y="2744391"/>
                </a:lnTo>
                <a:lnTo>
                  <a:pt x="836606" y="2741614"/>
                </a:lnTo>
                <a:lnTo>
                  <a:pt x="832638" y="2738437"/>
                </a:lnTo>
                <a:lnTo>
                  <a:pt x="823908" y="2733676"/>
                </a:lnTo>
                <a:lnTo>
                  <a:pt x="815575" y="2728119"/>
                </a:lnTo>
                <a:lnTo>
                  <a:pt x="811607" y="2724944"/>
                </a:lnTo>
                <a:lnTo>
                  <a:pt x="807242" y="2721769"/>
                </a:lnTo>
                <a:lnTo>
                  <a:pt x="814782" y="2711451"/>
                </a:lnTo>
                <a:lnTo>
                  <a:pt x="817559" y="2707878"/>
                </a:lnTo>
                <a:lnTo>
                  <a:pt x="818750" y="2704305"/>
                </a:lnTo>
                <a:lnTo>
                  <a:pt x="819543" y="2700734"/>
                </a:lnTo>
                <a:lnTo>
                  <a:pt x="818750" y="2696368"/>
                </a:lnTo>
                <a:lnTo>
                  <a:pt x="817559" y="2690415"/>
                </a:lnTo>
                <a:lnTo>
                  <a:pt x="814782" y="2682478"/>
                </a:lnTo>
                <a:lnTo>
                  <a:pt x="821924" y="2682478"/>
                </a:lnTo>
                <a:lnTo>
                  <a:pt x="827083" y="2683271"/>
                </a:lnTo>
                <a:lnTo>
                  <a:pt x="830654" y="2684464"/>
                </a:lnTo>
                <a:lnTo>
                  <a:pt x="833035" y="2685257"/>
                </a:lnTo>
                <a:lnTo>
                  <a:pt x="835416" y="2686446"/>
                </a:lnTo>
                <a:lnTo>
                  <a:pt x="838590" y="2685651"/>
                </a:lnTo>
                <a:lnTo>
                  <a:pt x="842162" y="2684858"/>
                </a:lnTo>
                <a:lnTo>
                  <a:pt x="846923" y="2682478"/>
                </a:lnTo>
                <a:lnTo>
                  <a:pt x="838590" y="2676922"/>
                </a:lnTo>
                <a:lnTo>
                  <a:pt x="833035" y="2671763"/>
                </a:lnTo>
                <a:lnTo>
                  <a:pt x="828670" y="2666605"/>
                </a:lnTo>
                <a:lnTo>
                  <a:pt x="825496" y="2661841"/>
                </a:lnTo>
                <a:lnTo>
                  <a:pt x="821924" y="2656683"/>
                </a:lnTo>
                <a:lnTo>
                  <a:pt x="818353" y="2650728"/>
                </a:lnTo>
                <a:lnTo>
                  <a:pt x="813591" y="2643982"/>
                </a:lnTo>
                <a:lnTo>
                  <a:pt x="806449" y="2636442"/>
                </a:lnTo>
                <a:lnTo>
                  <a:pt x="813988" y="2637629"/>
                </a:lnTo>
                <a:lnTo>
                  <a:pt x="821528" y="2637236"/>
                </a:lnTo>
                <a:lnTo>
                  <a:pt x="824305" y="2636442"/>
                </a:lnTo>
                <a:lnTo>
                  <a:pt x="827480" y="2636045"/>
                </a:lnTo>
                <a:lnTo>
                  <a:pt x="829861" y="2634456"/>
                </a:lnTo>
                <a:lnTo>
                  <a:pt x="831845" y="2633265"/>
                </a:lnTo>
                <a:lnTo>
                  <a:pt x="833432" y="2631279"/>
                </a:lnTo>
                <a:lnTo>
                  <a:pt x="834622" y="2628901"/>
                </a:lnTo>
                <a:lnTo>
                  <a:pt x="834622" y="2626519"/>
                </a:lnTo>
                <a:lnTo>
                  <a:pt x="833432" y="2623741"/>
                </a:lnTo>
                <a:lnTo>
                  <a:pt x="831845" y="2620566"/>
                </a:lnTo>
                <a:lnTo>
                  <a:pt x="829861" y="2616601"/>
                </a:lnTo>
                <a:lnTo>
                  <a:pt x="826289" y="2612628"/>
                </a:lnTo>
                <a:lnTo>
                  <a:pt x="821924" y="2608660"/>
                </a:lnTo>
                <a:lnTo>
                  <a:pt x="825496" y="2607073"/>
                </a:lnTo>
                <a:lnTo>
                  <a:pt x="829067" y="2605487"/>
                </a:lnTo>
                <a:lnTo>
                  <a:pt x="831448" y="2603502"/>
                </a:lnTo>
                <a:lnTo>
                  <a:pt x="833432" y="2601120"/>
                </a:lnTo>
                <a:lnTo>
                  <a:pt x="835019" y="2598343"/>
                </a:lnTo>
                <a:lnTo>
                  <a:pt x="836606" y="2595566"/>
                </a:lnTo>
                <a:lnTo>
                  <a:pt x="838987" y="2589610"/>
                </a:lnTo>
                <a:lnTo>
                  <a:pt x="841368" y="2583261"/>
                </a:lnTo>
                <a:lnTo>
                  <a:pt x="843352" y="2580879"/>
                </a:lnTo>
                <a:lnTo>
                  <a:pt x="845733" y="2578497"/>
                </a:lnTo>
                <a:lnTo>
                  <a:pt x="848511" y="2576513"/>
                </a:lnTo>
                <a:lnTo>
                  <a:pt x="851685" y="2575323"/>
                </a:lnTo>
                <a:lnTo>
                  <a:pt x="856050" y="2574528"/>
                </a:lnTo>
                <a:lnTo>
                  <a:pt x="861208" y="2573737"/>
                </a:lnTo>
                <a:lnTo>
                  <a:pt x="861208" y="2571357"/>
                </a:lnTo>
                <a:lnTo>
                  <a:pt x="860415" y="2569369"/>
                </a:lnTo>
                <a:lnTo>
                  <a:pt x="859224" y="2567784"/>
                </a:lnTo>
                <a:lnTo>
                  <a:pt x="857637" y="2566990"/>
                </a:lnTo>
                <a:lnTo>
                  <a:pt x="855256" y="2565796"/>
                </a:lnTo>
                <a:lnTo>
                  <a:pt x="852479" y="2565400"/>
                </a:lnTo>
                <a:lnTo>
                  <a:pt x="847717" y="2563813"/>
                </a:lnTo>
                <a:lnTo>
                  <a:pt x="842162" y="2563020"/>
                </a:lnTo>
                <a:lnTo>
                  <a:pt x="840178" y="2561827"/>
                </a:lnTo>
                <a:lnTo>
                  <a:pt x="838194" y="2560242"/>
                </a:lnTo>
                <a:lnTo>
                  <a:pt x="837003" y="2558655"/>
                </a:lnTo>
                <a:lnTo>
                  <a:pt x="835813" y="2556669"/>
                </a:lnTo>
                <a:lnTo>
                  <a:pt x="835813" y="2554291"/>
                </a:lnTo>
                <a:lnTo>
                  <a:pt x="837003" y="2551112"/>
                </a:lnTo>
                <a:lnTo>
                  <a:pt x="854463" y="2549925"/>
                </a:lnTo>
                <a:lnTo>
                  <a:pt x="860415" y="2548734"/>
                </a:lnTo>
                <a:lnTo>
                  <a:pt x="865177" y="2548734"/>
                </a:lnTo>
                <a:lnTo>
                  <a:pt x="869145" y="2549128"/>
                </a:lnTo>
                <a:lnTo>
                  <a:pt x="873510" y="2550718"/>
                </a:lnTo>
                <a:lnTo>
                  <a:pt x="878668" y="2553498"/>
                </a:lnTo>
                <a:lnTo>
                  <a:pt x="885017" y="2556669"/>
                </a:lnTo>
                <a:lnTo>
                  <a:pt x="884223" y="2546747"/>
                </a:lnTo>
                <a:lnTo>
                  <a:pt x="884223" y="2541590"/>
                </a:lnTo>
                <a:lnTo>
                  <a:pt x="884620" y="2537222"/>
                </a:lnTo>
                <a:lnTo>
                  <a:pt x="885811" y="2532859"/>
                </a:lnTo>
                <a:lnTo>
                  <a:pt x="887001" y="2529284"/>
                </a:lnTo>
                <a:lnTo>
                  <a:pt x="889779" y="2525713"/>
                </a:lnTo>
                <a:lnTo>
                  <a:pt x="892160" y="2522536"/>
                </a:lnTo>
                <a:lnTo>
                  <a:pt x="888192" y="2522536"/>
                </a:lnTo>
                <a:lnTo>
                  <a:pt x="884223" y="2522536"/>
                </a:lnTo>
                <a:lnTo>
                  <a:pt x="881049" y="2523330"/>
                </a:lnTo>
                <a:lnTo>
                  <a:pt x="878668" y="2524125"/>
                </a:lnTo>
                <a:lnTo>
                  <a:pt x="876287" y="2525713"/>
                </a:lnTo>
                <a:lnTo>
                  <a:pt x="874303" y="2526507"/>
                </a:lnTo>
                <a:lnTo>
                  <a:pt x="869938" y="2529680"/>
                </a:lnTo>
                <a:lnTo>
                  <a:pt x="865970" y="2532859"/>
                </a:lnTo>
                <a:lnTo>
                  <a:pt x="863986" y="2533651"/>
                </a:lnTo>
                <a:lnTo>
                  <a:pt x="861208" y="2534841"/>
                </a:lnTo>
                <a:lnTo>
                  <a:pt x="858034" y="2535241"/>
                </a:lnTo>
                <a:lnTo>
                  <a:pt x="854066" y="2535637"/>
                </a:lnTo>
                <a:lnTo>
                  <a:pt x="849701" y="2535241"/>
                </a:lnTo>
                <a:lnTo>
                  <a:pt x="844542" y="2534045"/>
                </a:lnTo>
                <a:lnTo>
                  <a:pt x="844939" y="2520552"/>
                </a:lnTo>
                <a:lnTo>
                  <a:pt x="846923" y="2504677"/>
                </a:lnTo>
                <a:lnTo>
                  <a:pt x="848114" y="2495550"/>
                </a:lnTo>
                <a:lnTo>
                  <a:pt x="849701" y="2487218"/>
                </a:lnTo>
                <a:lnTo>
                  <a:pt x="851685" y="2478485"/>
                </a:lnTo>
                <a:lnTo>
                  <a:pt x="854066" y="2470150"/>
                </a:lnTo>
                <a:lnTo>
                  <a:pt x="857240" y="2461815"/>
                </a:lnTo>
                <a:lnTo>
                  <a:pt x="860415" y="2454277"/>
                </a:lnTo>
                <a:lnTo>
                  <a:pt x="863986" y="2447925"/>
                </a:lnTo>
                <a:lnTo>
                  <a:pt x="868748" y="2441974"/>
                </a:lnTo>
                <a:lnTo>
                  <a:pt x="870732" y="2439196"/>
                </a:lnTo>
                <a:lnTo>
                  <a:pt x="873113" y="2437210"/>
                </a:lnTo>
                <a:lnTo>
                  <a:pt x="875494" y="2435227"/>
                </a:lnTo>
                <a:lnTo>
                  <a:pt x="878668" y="2434036"/>
                </a:lnTo>
                <a:lnTo>
                  <a:pt x="881843" y="2432845"/>
                </a:lnTo>
                <a:lnTo>
                  <a:pt x="884620" y="2432449"/>
                </a:lnTo>
                <a:lnTo>
                  <a:pt x="887795" y="2431656"/>
                </a:lnTo>
                <a:lnTo>
                  <a:pt x="891366" y="2431656"/>
                </a:lnTo>
                <a:lnTo>
                  <a:pt x="890176" y="2430861"/>
                </a:lnTo>
                <a:lnTo>
                  <a:pt x="889382" y="2429274"/>
                </a:lnTo>
                <a:lnTo>
                  <a:pt x="888192" y="2428876"/>
                </a:lnTo>
                <a:lnTo>
                  <a:pt x="886604" y="2427686"/>
                </a:lnTo>
                <a:lnTo>
                  <a:pt x="882636" y="2426890"/>
                </a:lnTo>
                <a:lnTo>
                  <a:pt x="878668" y="2426890"/>
                </a:lnTo>
                <a:lnTo>
                  <a:pt x="868748" y="2426495"/>
                </a:lnTo>
                <a:lnTo>
                  <a:pt x="859224" y="2426495"/>
                </a:lnTo>
                <a:lnTo>
                  <a:pt x="858431" y="2422922"/>
                </a:lnTo>
                <a:lnTo>
                  <a:pt x="859621" y="2419748"/>
                </a:lnTo>
                <a:lnTo>
                  <a:pt x="860415" y="2416969"/>
                </a:lnTo>
                <a:lnTo>
                  <a:pt x="862796" y="2414590"/>
                </a:lnTo>
                <a:lnTo>
                  <a:pt x="864780" y="2412604"/>
                </a:lnTo>
                <a:lnTo>
                  <a:pt x="867557" y="2411413"/>
                </a:lnTo>
                <a:lnTo>
                  <a:pt x="871129" y="2410224"/>
                </a:lnTo>
                <a:lnTo>
                  <a:pt x="874700" y="2409429"/>
                </a:lnTo>
                <a:lnTo>
                  <a:pt x="882636" y="2407842"/>
                </a:lnTo>
                <a:lnTo>
                  <a:pt x="890572" y="2406252"/>
                </a:lnTo>
                <a:lnTo>
                  <a:pt x="899302" y="2405063"/>
                </a:lnTo>
                <a:lnTo>
                  <a:pt x="906842" y="2403080"/>
                </a:lnTo>
                <a:lnTo>
                  <a:pt x="905651" y="2407444"/>
                </a:lnTo>
                <a:lnTo>
                  <a:pt x="905254" y="2410620"/>
                </a:lnTo>
                <a:lnTo>
                  <a:pt x="905651" y="2413795"/>
                </a:lnTo>
                <a:lnTo>
                  <a:pt x="907238" y="2415778"/>
                </a:lnTo>
                <a:lnTo>
                  <a:pt x="908826" y="2418161"/>
                </a:lnTo>
                <a:lnTo>
                  <a:pt x="910810" y="2419748"/>
                </a:lnTo>
                <a:lnTo>
                  <a:pt x="914778" y="2423319"/>
                </a:lnTo>
                <a:lnTo>
                  <a:pt x="919143" y="2426890"/>
                </a:lnTo>
                <a:lnTo>
                  <a:pt x="921127" y="2428479"/>
                </a:lnTo>
                <a:lnTo>
                  <a:pt x="922714" y="2430463"/>
                </a:lnTo>
                <a:lnTo>
                  <a:pt x="923904" y="2432845"/>
                </a:lnTo>
                <a:lnTo>
                  <a:pt x="924301" y="2436020"/>
                </a:lnTo>
                <a:lnTo>
                  <a:pt x="924301" y="2439196"/>
                </a:lnTo>
                <a:lnTo>
                  <a:pt x="923508" y="2442767"/>
                </a:lnTo>
                <a:lnTo>
                  <a:pt x="929857" y="2436814"/>
                </a:lnTo>
                <a:lnTo>
                  <a:pt x="935015" y="2430861"/>
                </a:lnTo>
                <a:lnTo>
                  <a:pt x="938190" y="2425305"/>
                </a:lnTo>
                <a:lnTo>
                  <a:pt x="940967" y="2419748"/>
                </a:lnTo>
                <a:lnTo>
                  <a:pt x="941761" y="2414191"/>
                </a:lnTo>
                <a:lnTo>
                  <a:pt x="942554" y="2409429"/>
                </a:lnTo>
                <a:lnTo>
                  <a:pt x="941761" y="2403871"/>
                </a:lnTo>
                <a:lnTo>
                  <a:pt x="941364" y="2398714"/>
                </a:lnTo>
                <a:lnTo>
                  <a:pt x="938983" y="2388790"/>
                </a:lnTo>
                <a:lnTo>
                  <a:pt x="937396" y="2383235"/>
                </a:lnTo>
                <a:lnTo>
                  <a:pt x="936205" y="2377678"/>
                </a:lnTo>
                <a:lnTo>
                  <a:pt x="935809" y="2371726"/>
                </a:lnTo>
                <a:lnTo>
                  <a:pt x="935412" y="2365772"/>
                </a:lnTo>
                <a:lnTo>
                  <a:pt x="936205" y="2359023"/>
                </a:lnTo>
                <a:lnTo>
                  <a:pt x="937793" y="2351879"/>
                </a:lnTo>
                <a:lnTo>
                  <a:pt x="928269" y="2353867"/>
                </a:lnTo>
                <a:lnTo>
                  <a:pt x="919936" y="2356643"/>
                </a:lnTo>
                <a:lnTo>
                  <a:pt x="916365" y="2358230"/>
                </a:lnTo>
                <a:lnTo>
                  <a:pt x="912794" y="2360214"/>
                </a:lnTo>
                <a:lnTo>
                  <a:pt x="909222" y="2362199"/>
                </a:lnTo>
                <a:lnTo>
                  <a:pt x="906842" y="2364183"/>
                </a:lnTo>
                <a:lnTo>
                  <a:pt x="904064" y="2366567"/>
                </a:lnTo>
                <a:lnTo>
                  <a:pt x="902080" y="2369740"/>
                </a:lnTo>
                <a:lnTo>
                  <a:pt x="900096" y="2372518"/>
                </a:lnTo>
                <a:lnTo>
                  <a:pt x="899302" y="2375693"/>
                </a:lnTo>
                <a:lnTo>
                  <a:pt x="898112" y="2379662"/>
                </a:lnTo>
                <a:lnTo>
                  <a:pt x="897715" y="2383235"/>
                </a:lnTo>
                <a:lnTo>
                  <a:pt x="897715" y="2387599"/>
                </a:lnTo>
                <a:lnTo>
                  <a:pt x="898112" y="2392363"/>
                </a:lnTo>
                <a:lnTo>
                  <a:pt x="894144" y="2388790"/>
                </a:lnTo>
                <a:lnTo>
                  <a:pt x="891366" y="2384823"/>
                </a:lnTo>
                <a:lnTo>
                  <a:pt x="888588" y="2379662"/>
                </a:lnTo>
                <a:lnTo>
                  <a:pt x="886604" y="2374504"/>
                </a:lnTo>
                <a:lnTo>
                  <a:pt x="885017" y="2368947"/>
                </a:lnTo>
                <a:lnTo>
                  <a:pt x="884223" y="2363391"/>
                </a:lnTo>
                <a:lnTo>
                  <a:pt x="881843" y="2352673"/>
                </a:lnTo>
                <a:lnTo>
                  <a:pt x="886604" y="2352673"/>
                </a:lnTo>
                <a:lnTo>
                  <a:pt x="890572" y="2351482"/>
                </a:lnTo>
                <a:lnTo>
                  <a:pt x="894144" y="2350692"/>
                </a:lnTo>
                <a:lnTo>
                  <a:pt x="897318" y="2349499"/>
                </a:lnTo>
                <a:lnTo>
                  <a:pt x="900889" y="2347911"/>
                </a:lnTo>
                <a:lnTo>
                  <a:pt x="904064" y="2347119"/>
                </a:lnTo>
                <a:lnTo>
                  <a:pt x="908826" y="2346324"/>
                </a:lnTo>
                <a:lnTo>
                  <a:pt x="913587" y="2346324"/>
                </a:lnTo>
                <a:lnTo>
                  <a:pt x="914778" y="2342357"/>
                </a:lnTo>
                <a:lnTo>
                  <a:pt x="915175" y="2339180"/>
                </a:lnTo>
                <a:lnTo>
                  <a:pt x="915175" y="2335607"/>
                </a:lnTo>
                <a:lnTo>
                  <a:pt x="914778" y="2332832"/>
                </a:lnTo>
                <a:lnTo>
                  <a:pt x="913587" y="2330449"/>
                </a:lnTo>
                <a:lnTo>
                  <a:pt x="912397" y="2328463"/>
                </a:lnTo>
                <a:lnTo>
                  <a:pt x="908429" y="2324499"/>
                </a:lnTo>
                <a:lnTo>
                  <a:pt x="904064" y="2320923"/>
                </a:lnTo>
                <a:lnTo>
                  <a:pt x="900889" y="2317350"/>
                </a:lnTo>
                <a:lnTo>
                  <a:pt x="899302" y="2314971"/>
                </a:lnTo>
                <a:lnTo>
                  <a:pt x="898112" y="2312988"/>
                </a:lnTo>
                <a:lnTo>
                  <a:pt x="897318" y="2309811"/>
                </a:lnTo>
                <a:lnTo>
                  <a:pt x="897318" y="2307031"/>
                </a:lnTo>
                <a:lnTo>
                  <a:pt x="901683" y="2307031"/>
                </a:lnTo>
                <a:lnTo>
                  <a:pt x="906445" y="2307827"/>
                </a:lnTo>
                <a:lnTo>
                  <a:pt x="909619" y="2309019"/>
                </a:lnTo>
                <a:lnTo>
                  <a:pt x="912794" y="2309811"/>
                </a:lnTo>
                <a:lnTo>
                  <a:pt x="916365" y="2311003"/>
                </a:lnTo>
                <a:lnTo>
                  <a:pt x="919936" y="2311797"/>
                </a:lnTo>
                <a:lnTo>
                  <a:pt x="923904" y="2312193"/>
                </a:lnTo>
                <a:lnTo>
                  <a:pt x="929460" y="2312193"/>
                </a:lnTo>
                <a:lnTo>
                  <a:pt x="920333" y="2306240"/>
                </a:lnTo>
                <a:lnTo>
                  <a:pt x="912794" y="2300288"/>
                </a:lnTo>
                <a:lnTo>
                  <a:pt x="906445" y="2294334"/>
                </a:lnTo>
                <a:lnTo>
                  <a:pt x="900096" y="2287985"/>
                </a:lnTo>
                <a:lnTo>
                  <a:pt x="895731" y="2281635"/>
                </a:lnTo>
                <a:lnTo>
                  <a:pt x="892160" y="2275678"/>
                </a:lnTo>
                <a:lnTo>
                  <a:pt x="889382" y="2269728"/>
                </a:lnTo>
                <a:lnTo>
                  <a:pt x="887001" y="2263774"/>
                </a:lnTo>
                <a:lnTo>
                  <a:pt x="885811" y="2258219"/>
                </a:lnTo>
                <a:lnTo>
                  <a:pt x="884620" y="2252265"/>
                </a:lnTo>
                <a:lnTo>
                  <a:pt x="884223" y="2246312"/>
                </a:lnTo>
                <a:lnTo>
                  <a:pt x="884223" y="2239960"/>
                </a:lnTo>
                <a:lnTo>
                  <a:pt x="884620" y="2234008"/>
                </a:lnTo>
                <a:lnTo>
                  <a:pt x="885811" y="2228054"/>
                </a:lnTo>
                <a:lnTo>
                  <a:pt x="887795" y="2216147"/>
                </a:lnTo>
                <a:lnTo>
                  <a:pt x="890176" y="2203845"/>
                </a:lnTo>
                <a:lnTo>
                  <a:pt x="892556" y="2191544"/>
                </a:lnTo>
                <a:lnTo>
                  <a:pt x="894144" y="2178844"/>
                </a:lnTo>
                <a:lnTo>
                  <a:pt x="894540" y="2172890"/>
                </a:lnTo>
                <a:lnTo>
                  <a:pt x="894540" y="2166145"/>
                </a:lnTo>
                <a:lnTo>
                  <a:pt x="893747" y="2160191"/>
                </a:lnTo>
                <a:lnTo>
                  <a:pt x="892556" y="2153841"/>
                </a:lnTo>
                <a:lnTo>
                  <a:pt x="891366" y="2147093"/>
                </a:lnTo>
                <a:lnTo>
                  <a:pt x="888588" y="2140745"/>
                </a:lnTo>
                <a:lnTo>
                  <a:pt x="885017" y="2134396"/>
                </a:lnTo>
                <a:lnTo>
                  <a:pt x="881049" y="2127647"/>
                </a:lnTo>
                <a:lnTo>
                  <a:pt x="876287" y="2120503"/>
                </a:lnTo>
                <a:lnTo>
                  <a:pt x="873510" y="2117727"/>
                </a:lnTo>
                <a:lnTo>
                  <a:pt x="877081" y="2120106"/>
                </a:lnTo>
                <a:lnTo>
                  <a:pt x="880652" y="2122489"/>
                </a:lnTo>
                <a:lnTo>
                  <a:pt x="884223" y="2124870"/>
                </a:lnTo>
                <a:lnTo>
                  <a:pt x="890572" y="2127252"/>
                </a:lnTo>
                <a:lnTo>
                  <a:pt x="897715" y="2129631"/>
                </a:lnTo>
                <a:lnTo>
                  <a:pt x="904858" y="2132410"/>
                </a:lnTo>
                <a:lnTo>
                  <a:pt x="911603" y="2135583"/>
                </a:lnTo>
                <a:lnTo>
                  <a:pt x="915175" y="2137569"/>
                </a:lnTo>
                <a:lnTo>
                  <a:pt x="919143" y="2140745"/>
                </a:lnTo>
                <a:lnTo>
                  <a:pt x="922714" y="2143921"/>
                </a:lnTo>
                <a:lnTo>
                  <a:pt x="926285" y="2147889"/>
                </a:lnTo>
                <a:lnTo>
                  <a:pt x="929857" y="2146697"/>
                </a:lnTo>
                <a:lnTo>
                  <a:pt x="931841" y="2145109"/>
                </a:lnTo>
                <a:lnTo>
                  <a:pt x="933031" y="2143921"/>
                </a:lnTo>
                <a:lnTo>
                  <a:pt x="933428" y="2141935"/>
                </a:lnTo>
                <a:lnTo>
                  <a:pt x="933031" y="2139554"/>
                </a:lnTo>
                <a:lnTo>
                  <a:pt x="931444" y="2138364"/>
                </a:lnTo>
                <a:lnTo>
                  <a:pt x="929460" y="2136777"/>
                </a:lnTo>
                <a:lnTo>
                  <a:pt x="926285" y="2136378"/>
                </a:lnTo>
                <a:lnTo>
                  <a:pt x="933031" y="2136777"/>
                </a:lnTo>
                <a:lnTo>
                  <a:pt x="938190" y="2136378"/>
                </a:lnTo>
                <a:lnTo>
                  <a:pt x="943745" y="2135583"/>
                </a:lnTo>
                <a:lnTo>
                  <a:pt x="948507" y="2134791"/>
                </a:lnTo>
                <a:lnTo>
                  <a:pt x="952475" y="2133599"/>
                </a:lnTo>
                <a:lnTo>
                  <a:pt x="956443" y="2132410"/>
                </a:lnTo>
                <a:lnTo>
                  <a:pt x="959617" y="2130026"/>
                </a:lnTo>
                <a:lnTo>
                  <a:pt x="961998" y="2128042"/>
                </a:lnTo>
                <a:lnTo>
                  <a:pt x="964379" y="2125663"/>
                </a:lnTo>
                <a:lnTo>
                  <a:pt x="965966" y="2123280"/>
                </a:lnTo>
                <a:lnTo>
                  <a:pt x="967553" y="2120106"/>
                </a:lnTo>
                <a:lnTo>
                  <a:pt x="968347" y="2117329"/>
                </a:lnTo>
                <a:lnTo>
                  <a:pt x="969537" y="2113758"/>
                </a:lnTo>
                <a:lnTo>
                  <a:pt x="969537" y="2110185"/>
                </a:lnTo>
                <a:lnTo>
                  <a:pt x="969537" y="2103041"/>
                </a:lnTo>
                <a:lnTo>
                  <a:pt x="968347" y="2095103"/>
                </a:lnTo>
                <a:lnTo>
                  <a:pt x="966363" y="2087164"/>
                </a:lnTo>
                <a:lnTo>
                  <a:pt x="963982" y="2078434"/>
                </a:lnTo>
                <a:lnTo>
                  <a:pt x="960808" y="2070497"/>
                </a:lnTo>
                <a:lnTo>
                  <a:pt x="954856" y="2054226"/>
                </a:lnTo>
                <a:lnTo>
                  <a:pt x="948903" y="2039939"/>
                </a:lnTo>
                <a:lnTo>
                  <a:pt x="954062" y="2041524"/>
                </a:lnTo>
                <a:lnTo>
                  <a:pt x="958030" y="2043509"/>
                </a:lnTo>
                <a:lnTo>
                  <a:pt x="961601" y="2045893"/>
                </a:lnTo>
                <a:lnTo>
                  <a:pt x="964776" y="2048271"/>
                </a:lnTo>
                <a:lnTo>
                  <a:pt x="967950" y="2051444"/>
                </a:lnTo>
                <a:lnTo>
                  <a:pt x="970331" y="2054226"/>
                </a:lnTo>
                <a:lnTo>
                  <a:pt x="975093" y="2061368"/>
                </a:lnTo>
                <a:lnTo>
                  <a:pt x="978664" y="2068514"/>
                </a:lnTo>
                <a:lnTo>
                  <a:pt x="981839" y="2076052"/>
                </a:lnTo>
                <a:lnTo>
                  <a:pt x="985410" y="2083593"/>
                </a:lnTo>
                <a:lnTo>
                  <a:pt x="989378" y="2090735"/>
                </a:lnTo>
                <a:lnTo>
                  <a:pt x="992949" y="2088358"/>
                </a:lnTo>
                <a:lnTo>
                  <a:pt x="995727" y="2085977"/>
                </a:lnTo>
                <a:lnTo>
                  <a:pt x="998108" y="2083196"/>
                </a:lnTo>
                <a:lnTo>
                  <a:pt x="1000092" y="2079623"/>
                </a:lnTo>
                <a:lnTo>
                  <a:pt x="1002076" y="2076052"/>
                </a:lnTo>
                <a:lnTo>
                  <a:pt x="1003266" y="2072481"/>
                </a:lnTo>
                <a:lnTo>
                  <a:pt x="1003663" y="2068910"/>
                </a:lnTo>
                <a:lnTo>
                  <a:pt x="1003663" y="2065337"/>
                </a:lnTo>
                <a:lnTo>
                  <a:pt x="1002473" y="2061766"/>
                </a:lnTo>
                <a:lnTo>
                  <a:pt x="1001282" y="2058988"/>
                </a:lnTo>
                <a:lnTo>
                  <a:pt x="998505" y="2056606"/>
                </a:lnTo>
                <a:lnTo>
                  <a:pt x="995727" y="2053826"/>
                </a:lnTo>
                <a:lnTo>
                  <a:pt x="991759" y="2052241"/>
                </a:lnTo>
                <a:lnTo>
                  <a:pt x="986600" y="2051053"/>
                </a:lnTo>
                <a:lnTo>
                  <a:pt x="980648" y="2051053"/>
                </a:lnTo>
                <a:lnTo>
                  <a:pt x="973109" y="2051053"/>
                </a:lnTo>
                <a:lnTo>
                  <a:pt x="976680" y="2044700"/>
                </a:lnTo>
                <a:lnTo>
                  <a:pt x="977870" y="2041921"/>
                </a:lnTo>
                <a:lnTo>
                  <a:pt x="978664" y="2039540"/>
                </a:lnTo>
                <a:lnTo>
                  <a:pt x="979061" y="2036763"/>
                </a:lnTo>
                <a:lnTo>
                  <a:pt x="979061" y="2034380"/>
                </a:lnTo>
                <a:lnTo>
                  <a:pt x="978664" y="2029223"/>
                </a:lnTo>
                <a:lnTo>
                  <a:pt x="977474" y="2024461"/>
                </a:lnTo>
                <a:lnTo>
                  <a:pt x="975490" y="2018904"/>
                </a:lnTo>
                <a:lnTo>
                  <a:pt x="973902" y="2012948"/>
                </a:lnTo>
                <a:lnTo>
                  <a:pt x="972315" y="2005804"/>
                </a:lnTo>
                <a:lnTo>
                  <a:pt x="974696" y="2003029"/>
                </a:lnTo>
                <a:lnTo>
                  <a:pt x="976680" y="2002233"/>
                </a:lnTo>
                <a:lnTo>
                  <a:pt x="977474" y="2002630"/>
                </a:lnTo>
                <a:lnTo>
                  <a:pt x="979061" y="2003824"/>
                </a:lnTo>
                <a:lnTo>
                  <a:pt x="979458" y="2005804"/>
                </a:lnTo>
                <a:lnTo>
                  <a:pt x="980648" y="2008187"/>
                </a:lnTo>
                <a:lnTo>
                  <a:pt x="981839" y="2014933"/>
                </a:lnTo>
                <a:lnTo>
                  <a:pt x="983426" y="2021681"/>
                </a:lnTo>
                <a:lnTo>
                  <a:pt x="985013" y="2025252"/>
                </a:lnTo>
                <a:lnTo>
                  <a:pt x="986600" y="2028428"/>
                </a:lnTo>
                <a:lnTo>
                  <a:pt x="988584" y="2030809"/>
                </a:lnTo>
                <a:lnTo>
                  <a:pt x="990568" y="2032794"/>
                </a:lnTo>
                <a:lnTo>
                  <a:pt x="993743" y="2033985"/>
                </a:lnTo>
                <a:lnTo>
                  <a:pt x="996917" y="2033985"/>
                </a:lnTo>
                <a:lnTo>
                  <a:pt x="1000092" y="2032398"/>
                </a:lnTo>
                <a:lnTo>
                  <a:pt x="1002473" y="2030809"/>
                </a:lnTo>
                <a:lnTo>
                  <a:pt x="1005250" y="2028825"/>
                </a:lnTo>
                <a:lnTo>
                  <a:pt x="1007234" y="2026841"/>
                </a:lnTo>
                <a:lnTo>
                  <a:pt x="1010806" y="2021681"/>
                </a:lnTo>
                <a:lnTo>
                  <a:pt x="1013187" y="2016126"/>
                </a:lnTo>
                <a:lnTo>
                  <a:pt x="1015171" y="2010173"/>
                </a:lnTo>
                <a:lnTo>
                  <a:pt x="1015964" y="2003824"/>
                </a:lnTo>
                <a:lnTo>
                  <a:pt x="1016758" y="1997074"/>
                </a:lnTo>
                <a:lnTo>
                  <a:pt x="1016758" y="1990723"/>
                </a:lnTo>
                <a:lnTo>
                  <a:pt x="1016758" y="1983979"/>
                </a:lnTo>
                <a:lnTo>
                  <a:pt x="1015964" y="1978024"/>
                </a:lnTo>
                <a:lnTo>
                  <a:pt x="1013980" y="1966912"/>
                </a:lnTo>
                <a:lnTo>
                  <a:pt x="1011599" y="1954610"/>
                </a:lnTo>
                <a:lnTo>
                  <a:pt x="1010012" y="1935560"/>
                </a:lnTo>
                <a:lnTo>
                  <a:pt x="1010012" y="1930795"/>
                </a:lnTo>
                <a:lnTo>
                  <a:pt x="1010806" y="1930398"/>
                </a:lnTo>
                <a:lnTo>
                  <a:pt x="1011599" y="1931589"/>
                </a:lnTo>
                <a:lnTo>
                  <a:pt x="1009615" y="1926034"/>
                </a:lnTo>
                <a:lnTo>
                  <a:pt x="1008425" y="1920874"/>
                </a:lnTo>
                <a:lnTo>
                  <a:pt x="1008028" y="1915714"/>
                </a:lnTo>
                <a:lnTo>
                  <a:pt x="1009218" y="1911350"/>
                </a:lnTo>
                <a:lnTo>
                  <a:pt x="1010806" y="1907383"/>
                </a:lnTo>
                <a:lnTo>
                  <a:pt x="1011996" y="1903015"/>
                </a:lnTo>
                <a:lnTo>
                  <a:pt x="1014774" y="1899444"/>
                </a:lnTo>
                <a:lnTo>
                  <a:pt x="1017155" y="1895475"/>
                </a:lnTo>
                <a:lnTo>
                  <a:pt x="1023107" y="1888727"/>
                </a:lnTo>
                <a:lnTo>
                  <a:pt x="1028265" y="1882378"/>
                </a:lnTo>
                <a:lnTo>
                  <a:pt x="1030646" y="1878807"/>
                </a:lnTo>
                <a:lnTo>
                  <a:pt x="1032630" y="1875632"/>
                </a:lnTo>
                <a:lnTo>
                  <a:pt x="1034217" y="1872059"/>
                </a:lnTo>
                <a:lnTo>
                  <a:pt x="1034614" y="1869283"/>
                </a:lnTo>
                <a:lnTo>
                  <a:pt x="1034217" y="1867696"/>
                </a:lnTo>
                <a:lnTo>
                  <a:pt x="1033821" y="1866901"/>
                </a:lnTo>
                <a:lnTo>
                  <a:pt x="1030646" y="1864123"/>
                </a:lnTo>
                <a:lnTo>
                  <a:pt x="1021520" y="1858170"/>
                </a:lnTo>
                <a:lnTo>
                  <a:pt x="1017155" y="1854597"/>
                </a:lnTo>
                <a:lnTo>
                  <a:pt x="1014774" y="1852617"/>
                </a:lnTo>
                <a:lnTo>
                  <a:pt x="1013187" y="1850629"/>
                </a:lnTo>
                <a:lnTo>
                  <a:pt x="1011599" y="1848251"/>
                </a:lnTo>
                <a:lnTo>
                  <a:pt x="1010806" y="1846264"/>
                </a:lnTo>
                <a:lnTo>
                  <a:pt x="1010012" y="1843487"/>
                </a:lnTo>
                <a:lnTo>
                  <a:pt x="1010012" y="1840707"/>
                </a:lnTo>
                <a:lnTo>
                  <a:pt x="1012790" y="1824039"/>
                </a:lnTo>
                <a:lnTo>
                  <a:pt x="1015171" y="1803404"/>
                </a:lnTo>
                <a:lnTo>
                  <a:pt x="1015964" y="1791896"/>
                </a:lnTo>
                <a:lnTo>
                  <a:pt x="1016758" y="1780382"/>
                </a:lnTo>
                <a:lnTo>
                  <a:pt x="1017155" y="1767682"/>
                </a:lnTo>
                <a:lnTo>
                  <a:pt x="1016758" y="1755379"/>
                </a:lnTo>
                <a:lnTo>
                  <a:pt x="1015567" y="1742279"/>
                </a:lnTo>
                <a:lnTo>
                  <a:pt x="1013980" y="1729187"/>
                </a:lnTo>
                <a:lnTo>
                  <a:pt x="1011599" y="1716088"/>
                </a:lnTo>
                <a:lnTo>
                  <a:pt x="1008028" y="1702994"/>
                </a:lnTo>
                <a:lnTo>
                  <a:pt x="1003663" y="1690687"/>
                </a:lnTo>
                <a:lnTo>
                  <a:pt x="1001282" y="1683939"/>
                </a:lnTo>
                <a:lnTo>
                  <a:pt x="998108" y="1677588"/>
                </a:lnTo>
                <a:lnTo>
                  <a:pt x="994933" y="1671639"/>
                </a:lnTo>
                <a:lnTo>
                  <a:pt x="991759" y="1665286"/>
                </a:lnTo>
                <a:lnTo>
                  <a:pt x="987394" y="1659335"/>
                </a:lnTo>
                <a:lnTo>
                  <a:pt x="983426" y="1653379"/>
                </a:lnTo>
                <a:lnTo>
                  <a:pt x="986204" y="1651794"/>
                </a:lnTo>
                <a:lnTo>
                  <a:pt x="989378" y="1651004"/>
                </a:lnTo>
                <a:lnTo>
                  <a:pt x="996917" y="1649014"/>
                </a:lnTo>
                <a:lnTo>
                  <a:pt x="1000489" y="1647825"/>
                </a:lnTo>
                <a:lnTo>
                  <a:pt x="1003663" y="1647032"/>
                </a:lnTo>
                <a:lnTo>
                  <a:pt x="1005647" y="1645047"/>
                </a:lnTo>
                <a:lnTo>
                  <a:pt x="1006441" y="1643461"/>
                </a:lnTo>
                <a:lnTo>
                  <a:pt x="1007234" y="1642266"/>
                </a:lnTo>
                <a:lnTo>
                  <a:pt x="1011203" y="1643858"/>
                </a:lnTo>
                <a:lnTo>
                  <a:pt x="1013980" y="1645443"/>
                </a:lnTo>
                <a:lnTo>
                  <a:pt x="1015567" y="1647032"/>
                </a:lnTo>
                <a:lnTo>
                  <a:pt x="1015964" y="1647825"/>
                </a:lnTo>
                <a:lnTo>
                  <a:pt x="1015171" y="1649413"/>
                </a:lnTo>
                <a:lnTo>
                  <a:pt x="1013980" y="1651004"/>
                </a:lnTo>
                <a:lnTo>
                  <a:pt x="1010012" y="1653780"/>
                </a:lnTo>
                <a:lnTo>
                  <a:pt x="1005250" y="1657353"/>
                </a:lnTo>
                <a:lnTo>
                  <a:pt x="1002473" y="1659335"/>
                </a:lnTo>
                <a:lnTo>
                  <a:pt x="1000489" y="1661320"/>
                </a:lnTo>
                <a:lnTo>
                  <a:pt x="998901" y="1663302"/>
                </a:lnTo>
                <a:lnTo>
                  <a:pt x="998505" y="1665286"/>
                </a:lnTo>
                <a:lnTo>
                  <a:pt x="998505" y="1668068"/>
                </a:lnTo>
                <a:lnTo>
                  <a:pt x="999695" y="1670444"/>
                </a:lnTo>
                <a:lnTo>
                  <a:pt x="1006441" y="1669651"/>
                </a:lnTo>
                <a:lnTo>
                  <a:pt x="1013187" y="1666875"/>
                </a:lnTo>
                <a:lnTo>
                  <a:pt x="1018345" y="1664495"/>
                </a:lnTo>
                <a:lnTo>
                  <a:pt x="1022710" y="1660924"/>
                </a:lnTo>
                <a:lnTo>
                  <a:pt x="1026281" y="1656952"/>
                </a:lnTo>
                <a:lnTo>
                  <a:pt x="1028662" y="1652587"/>
                </a:lnTo>
                <a:lnTo>
                  <a:pt x="1030646" y="1647825"/>
                </a:lnTo>
                <a:lnTo>
                  <a:pt x="1032233" y="1643061"/>
                </a:lnTo>
                <a:lnTo>
                  <a:pt x="1033027" y="1637506"/>
                </a:lnTo>
                <a:lnTo>
                  <a:pt x="1033821" y="1632344"/>
                </a:lnTo>
                <a:lnTo>
                  <a:pt x="1033821" y="1626791"/>
                </a:lnTo>
                <a:lnTo>
                  <a:pt x="1033821" y="1621629"/>
                </a:lnTo>
                <a:lnTo>
                  <a:pt x="1032233" y="1611312"/>
                </a:lnTo>
                <a:lnTo>
                  <a:pt x="1030646" y="1602183"/>
                </a:lnTo>
                <a:lnTo>
                  <a:pt x="1027869" y="1603772"/>
                </a:lnTo>
                <a:lnTo>
                  <a:pt x="1025488" y="1605756"/>
                </a:lnTo>
                <a:lnTo>
                  <a:pt x="1021520" y="1610122"/>
                </a:lnTo>
                <a:lnTo>
                  <a:pt x="1019139" y="1611709"/>
                </a:lnTo>
                <a:lnTo>
                  <a:pt x="1015964" y="1613296"/>
                </a:lnTo>
                <a:lnTo>
                  <a:pt x="1011996" y="1613693"/>
                </a:lnTo>
                <a:lnTo>
                  <a:pt x="1006441" y="1613693"/>
                </a:lnTo>
                <a:lnTo>
                  <a:pt x="1008425" y="1608138"/>
                </a:lnTo>
                <a:lnTo>
                  <a:pt x="1011599" y="1602585"/>
                </a:lnTo>
                <a:lnTo>
                  <a:pt x="1018742" y="1590673"/>
                </a:lnTo>
                <a:lnTo>
                  <a:pt x="1026281" y="1577975"/>
                </a:lnTo>
                <a:lnTo>
                  <a:pt x="1029853" y="1571625"/>
                </a:lnTo>
                <a:lnTo>
                  <a:pt x="1032630" y="1564881"/>
                </a:lnTo>
                <a:lnTo>
                  <a:pt x="1034614" y="1558530"/>
                </a:lnTo>
                <a:lnTo>
                  <a:pt x="1036202" y="1552573"/>
                </a:lnTo>
                <a:lnTo>
                  <a:pt x="1036598" y="1549399"/>
                </a:lnTo>
                <a:lnTo>
                  <a:pt x="1036598" y="1546620"/>
                </a:lnTo>
                <a:lnTo>
                  <a:pt x="1036202" y="1543447"/>
                </a:lnTo>
                <a:lnTo>
                  <a:pt x="1035805" y="1541066"/>
                </a:lnTo>
                <a:lnTo>
                  <a:pt x="1034217" y="1538287"/>
                </a:lnTo>
                <a:lnTo>
                  <a:pt x="1032630" y="1535905"/>
                </a:lnTo>
                <a:lnTo>
                  <a:pt x="1030646" y="1533525"/>
                </a:lnTo>
                <a:lnTo>
                  <a:pt x="1028265" y="1530749"/>
                </a:lnTo>
                <a:lnTo>
                  <a:pt x="1025488" y="1528761"/>
                </a:lnTo>
                <a:lnTo>
                  <a:pt x="1022313" y="1526391"/>
                </a:lnTo>
                <a:lnTo>
                  <a:pt x="1018345" y="1524804"/>
                </a:lnTo>
                <a:lnTo>
                  <a:pt x="1013583" y="1522818"/>
                </a:lnTo>
                <a:lnTo>
                  <a:pt x="1013187" y="1520835"/>
                </a:lnTo>
                <a:lnTo>
                  <a:pt x="1012790" y="1518850"/>
                </a:lnTo>
                <a:lnTo>
                  <a:pt x="1013187" y="1517262"/>
                </a:lnTo>
                <a:lnTo>
                  <a:pt x="1013583" y="1516070"/>
                </a:lnTo>
                <a:lnTo>
                  <a:pt x="1014774" y="1514882"/>
                </a:lnTo>
                <a:lnTo>
                  <a:pt x="1015964" y="1514486"/>
                </a:lnTo>
                <a:lnTo>
                  <a:pt x="1019139" y="1512896"/>
                </a:lnTo>
                <a:lnTo>
                  <a:pt x="1023107" y="1512501"/>
                </a:lnTo>
                <a:lnTo>
                  <a:pt x="1027869" y="1511708"/>
                </a:lnTo>
                <a:lnTo>
                  <a:pt x="1037392" y="1511309"/>
                </a:lnTo>
                <a:lnTo>
                  <a:pt x="1035805" y="1497021"/>
                </a:lnTo>
                <a:lnTo>
                  <a:pt x="1034217" y="1487100"/>
                </a:lnTo>
                <a:lnTo>
                  <a:pt x="1033821" y="1483925"/>
                </a:lnTo>
                <a:lnTo>
                  <a:pt x="1032630" y="1480354"/>
                </a:lnTo>
                <a:lnTo>
                  <a:pt x="1030646" y="1476383"/>
                </a:lnTo>
                <a:lnTo>
                  <a:pt x="1028662" y="1471622"/>
                </a:lnTo>
                <a:lnTo>
                  <a:pt x="1024297" y="1471225"/>
                </a:lnTo>
                <a:lnTo>
                  <a:pt x="1020726" y="1471622"/>
                </a:lnTo>
                <a:lnTo>
                  <a:pt x="1018345" y="1472812"/>
                </a:lnTo>
                <a:lnTo>
                  <a:pt x="1015964" y="1474400"/>
                </a:lnTo>
                <a:lnTo>
                  <a:pt x="1014774" y="1476383"/>
                </a:lnTo>
                <a:lnTo>
                  <a:pt x="1013583" y="1478369"/>
                </a:lnTo>
                <a:lnTo>
                  <a:pt x="1012790" y="1483132"/>
                </a:lnTo>
                <a:lnTo>
                  <a:pt x="1007234" y="1478766"/>
                </a:lnTo>
                <a:lnTo>
                  <a:pt x="1003266" y="1474798"/>
                </a:lnTo>
                <a:lnTo>
                  <a:pt x="1000092" y="1470829"/>
                </a:lnTo>
                <a:lnTo>
                  <a:pt x="998901" y="1466859"/>
                </a:lnTo>
                <a:lnTo>
                  <a:pt x="998505" y="1462097"/>
                </a:lnTo>
                <a:lnTo>
                  <a:pt x="998901" y="1458128"/>
                </a:lnTo>
                <a:lnTo>
                  <a:pt x="1000489" y="1454161"/>
                </a:lnTo>
                <a:lnTo>
                  <a:pt x="1001679" y="1449795"/>
                </a:lnTo>
                <a:lnTo>
                  <a:pt x="1004457" y="1441063"/>
                </a:lnTo>
                <a:lnTo>
                  <a:pt x="1005647" y="1435902"/>
                </a:lnTo>
                <a:lnTo>
                  <a:pt x="1006044" y="1431536"/>
                </a:lnTo>
                <a:lnTo>
                  <a:pt x="1005250" y="1426378"/>
                </a:lnTo>
                <a:lnTo>
                  <a:pt x="1003663" y="1421219"/>
                </a:lnTo>
                <a:lnTo>
                  <a:pt x="1000489" y="1415663"/>
                </a:lnTo>
                <a:lnTo>
                  <a:pt x="995727" y="1409311"/>
                </a:lnTo>
                <a:lnTo>
                  <a:pt x="1001282" y="1409311"/>
                </a:lnTo>
                <a:lnTo>
                  <a:pt x="1005647" y="1409311"/>
                </a:lnTo>
                <a:lnTo>
                  <a:pt x="1009615" y="1408519"/>
                </a:lnTo>
                <a:lnTo>
                  <a:pt x="1012790" y="1406931"/>
                </a:lnTo>
                <a:lnTo>
                  <a:pt x="1015171" y="1405344"/>
                </a:lnTo>
                <a:lnTo>
                  <a:pt x="1017155" y="1402962"/>
                </a:lnTo>
                <a:lnTo>
                  <a:pt x="1018742" y="1400977"/>
                </a:lnTo>
                <a:lnTo>
                  <a:pt x="1020329" y="1398596"/>
                </a:lnTo>
                <a:lnTo>
                  <a:pt x="1022710" y="1393040"/>
                </a:lnTo>
                <a:lnTo>
                  <a:pt x="1025091" y="1387881"/>
                </a:lnTo>
                <a:lnTo>
                  <a:pt x="1027075" y="1385896"/>
                </a:lnTo>
                <a:lnTo>
                  <a:pt x="1029059" y="1383913"/>
                </a:lnTo>
                <a:lnTo>
                  <a:pt x="1032233" y="1381928"/>
                </a:lnTo>
                <a:lnTo>
                  <a:pt x="1035408" y="1380738"/>
                </a:lnTo>
                <a:lnTo>
                  <a:pt x="1029853" y="1366847"/>
                </a:lnTo>
                <a:lnTo>
                  <a:pt x="1024694" y="1351369"/>
                </a:lnTo>
                <a:lnTo>
                  <a:pt x="1019536" y="1334700"/>
                </a:lnTo>
                <a:lnTo>
                  <a:pt x="1015567" y="1317238"/>
                </a:lnTo>
                <a:lnTo>
                  <a:pt x="1011996" y="1298583"/>
                </a:lnTo>
                <a:lnTo>
                  <a:pt x="1009218" y="1279535"/>
                </a:lnTo>
                <a:lnTo>
                  <a:pt x="1007234" y="1260087"/>
                </a:lnTo>
                <a:lnTo>
                  <a:pt x="1005647" y="1239848"/>
                </a:lnTo>
                <a:lnTo>
                  <a:pt x="1004060" y="1219607"/>
                </a:lnTo>
                <a:lnTo>
                  <a:pt x="1004060" y="1199763"/>
                </a:lnTo>
                <a:lnTo>
                  <a:pt x="1004060" y="1179519"/>
                </a:lnTo>
                <a:lnTo>
                  <a:pt x="1005250" y="1160073"/>
                </a:lnTo>
                <a:lnTo>
                  <a:pt x="1006441" y="1140629"/>
                </a:lnTo>
                <a:lnTo>
                  <a:pt x="1008425" y="1121577"/>
                </a:lnTo>
                <a:lnTo>
                  <a:pt x="1011599" y="1103320"/>
                </a:lnTo>
                <a:lnTo>
                  <a:pt x="1015171" y="1085857"/>
                </a:lnTo>
                <a:lnTo>
                  <a:pt x="1010806" y="1081890"/>
                </a:lnTo>
                <a:lnTo>
                  <a:pt x="1007234" y="1077920"/>
                </a:lnTo>
                <a:lnTo>
                  <a:pt x="1003663" y="1074349"/>
                </a:lnTo>
                <a:lnTo>
                  <a:pt x="1001282" y="1070382"/>
                </a:lnTo>
                <a:lnTo>
                  <a:pt x="998505" y="1066015"/>
                </a:lnTo>
                <a:lnTo>
                  <a:pt x="996917" y="1062048"/>
                </a:lnTo>
                <a:lnTo>
                  <a:pt x="995727" y="1058076"/>
                </a:lnTo>
                <a:lnTo>
                  <a:pt x="994537" y="1054107"/>
                </a:lnTo>
                <a:lnTo>
                  <a:pt x="993743" y="1050139"/>
                </a:lnTo>
                <a:lnTo>
                  <a:pt x="992949" y="1046172"/>
                </a:lnTo>
                <a:lnTo>
                  <a:pt x="992949" y="1038233"/>
                </a:lnTo>
                <a:lnTo>
                  <a:pt x="994140" y="1029900"/>
                </a:lnTo>
                <a:lnTo>
                  <a:pt x="994933" y="1021962"/>
                </a:lnTo>
                <a:lnTo>
                  <a:pt x="997711" y="1005294"/>
                </a:lnTo>
                <a:lnTo>
                  <a:pt x="998505" y="997355"/>
                </a:lnTo>
                <a:lnTo>
                  <a:pt x="998901" y="989020"/>
                </a:lnTo>
                <a:lnTo>
                  <a:pt x="998505" y="980289"/>
                </a:lnTo>
                <a:lnTo>
                  <a:pt x="998108" y="976320"/>
                </a:lnTo>
                <a:lnTo>
                  <a:pt x="996917" y="972354"/>
                </a:lnTo>
                <a:lnTo>
                  <a:pt x="995727" y="967987"/>
                </a:lnTo>
                <a:lnTo>
                  <a:pt x="994140" y="963625"/>
                </a:lnTo>
                <a:lnTo>
                  <a:pt x="991759" y="959652"/>
                </a:lnTo>
                <a:lnTo>
                  <a:pt x="988981" y="955288"/>
                </a:lnTo>
                <a:lnTo>
                  <a:pt x="992552" y="950922"/>
                </a:lnTo>
                <a:lnTo>
                  <a:pt x="995727" y="945762"/>
                </a:lnTo>
                <a:lnTo>
                  <a:pt x="998901" y="941397"/>
                </a:lnTo>
                <a:lnTo>
                  <a:pt x="1002473" y="936634"/>
                </a:lnTo>
                <a:lnTo>
                  <a:pt x="1004457" y="934651"/>
                </a:lnTo>
                <a:lnTo>
                  <a:pt x="1006441" y="932667"/>
                </a:lnTo>
                <a:lnTo>
                  <a:pt x="1009615" y="931078"/>
                </a:lnTo>
                <a:lnTo>
                  <a:pt x="1012790" y="929493"/>
                </a:lnTo>
                <a:lnTo>
                  <a:pt x="1015567" y="928300"/>
                </a:lnTo>
                <a:lnTo>
                  <a:pt x="1019536" y="927507"/>
                </a:lnTo>
                <a:lnTo>
                  <a:pt x="1024297" y="927109"/>
                </a:lnTo>
                <a:lnTo>
                  <a:pt x="1028662" y="926714"/>
                </a:lnTo>
                <a:lnTo>
                  <a:pt x="1023504" y="922745"/>
                </a:lnTo>
                <a:lnTo>
                  <a:pt x="1020329" y="919174"/>
                </a:lnTo>
                <a:lnTo>
                  <a:pt x="1017155" y="915207"/>
                </a:lnTo>
                <a:lnTo>
                  <a:pt x="1015567" y="911634"/>
                </a:lnTo>
                <a:lnTo>
                  <a:pt x="1015171" y="910046"/>
                </a:lnTo>
                <a:lnTo>
                  <a:pt x="1014774" y="908063"/>
                </a:lnTo>
                <a:lnTo>
                  <a:pt x="1015567" y="903697"/>
                </a:lnTo>
                <a:lnTo>
                  <a:pt x="1017155" y="898535"/>
                </a:lnTo>
                <a:lnTo>
                  <a:pt x="1020329" y="892582"/>
                </a:lnTo>
                <a:lnTo>
                  <a:pt x="1019536" y="890600"/>
                </a:lnTo>
                <a:lnTo>
                  <a:pt x="1019139" y="889011"/>
                </a:lnTo>
                <a:lnTo>
                  <a:pt x="1018345" y="888218"/>
                </a:lnTo>
                <a:lnTo>
                  <a:pt x="1017155" y="887425"/>
                </a:lnTo>
                <a:lnTo>
                  <a:pt x="1015567" y="888218"/>
                </a:lnTo>
                <a:lnTo>
                  <a:pt x="1013980" y="888614"/>
                </a:lnTo>
                <a:lnTo>
                  <a:pt x="1010012" y="890202"/>
                </a:lnTo>
                <a:lnTo>
                  <a:pt x="1006044" y="892582"/>
                </a:lnTo>
                <a:lnTo>
                  <a:pt x="1000489" y="894171"/>
                </a:lnTo>
                <a:lnTo>
                  <a:pt x="998108" y="894569"/>
                </a:lnTo>
                <a:lnTo>
                  <a:pt x="994537" y="894569"/>
                </a:lnTo>
                <a:lnTo>
                  <a:pt x="991759" y="894171"/>
                </a:lnTo>
                <a:lnTo>
                  <a:pt x="988188" y="892980"/>
                </a:lnTo>
                <a:lnTo>
                  <a:pt x="989378" y="888614"/>
                </a:lnTo>
                <a:lnTo>
                  <a:pt x="990172" y="884645"/>
                </a:lnTo>
                <a:lnTo>
                  <a:pt x="990172" y="881074"/>
                </a:lnTo>
                <a:lnTo>
                  <a:pt x="990172" y="877103"/>
                </a:lnTo>
                <a:lnTo>
                  <a:pt x="989378" y="873532"/>
                </a:lnTo>
                <a:lnTo>
                  <a:pt x="988584" y="869959"/>
                </a:lnTo>
                <a:lnTo>
                  <a:pt x="987394" y="866390"/>
                </a:lnTo>
                <a:lnTo>
                  <a:pt x="986204" y="863610"/>
                </a:lnTo>
                <a:lnTo>
                  <a:pt x="981839" y="856864"/>
                </a:lnTo>
                <a:lnTo>
                  <a:pt x="977474" y="850911"/>
                </a:lnTo>
                <a:lnTo>
                  <a:pt x="972315" y="845354"/>
                </a:lnTo>
                <a:lnTo>
                  <a:pt x="967157" y="839403"/>
                </a:lnTo>
                <a:lnTo>
                  <a:pt x="954856" y="828288"/>
                </a:lnTo>
                <a:lnTo>
                  <a:pt x="949300" y="822731"/>
                </a:lnTo>
                <a:lnTo>
                  <a:pt x="943745" y="816778"/>
                </a:lnTo>
                <a:lnTo>
                  <a:pt x="939380" y="810825"/>
                </a:lnTo>
                <a:lnTo>
                  <a:pt x="935412" y="804872"/>
                </a:lnTo>
                <a:lnTo>
                  <a:pt x="933825" y="801301"/>
                </a:lnTo>
                <a:lnTo>
                  <a:pt x="932237" y="798125"/>
                </a:lnTo>
                <a:lnTo>
                  <a:pt x="931444" y="794554"/>
                </a:lnTo>
                <a:lnTo>
                  <a:pt x="930650" y="790584"/>
                </a:lnTo>
                <a:lnTo>
                  <a:pt x="939380" y="792172"/>
                </a:lnTo>
                <a:lnTo>
                  <a:pt x="946919" y="794155"/>
                </a:lnTo>
                <a:lnTo>
                  <a:pt x="952475" y="796537"/>
                </a:lnTo>
                <a:lnTo>
                  <a:pt x="956840" y="799316"/>
                </a:lnTo>
                <a:lnTo>
                  <a:pt x="960411" y="802094"/>
                </a:lnTo>
                <a:lnTo>
                  <a:pt x="962792" y="805667"/>
                </a:lnTo>
                <a:lnTo>
                  <a:pt x="964776" y="809238"/>
                </a:lnTo>
                <a:lnTo>
                  <a:pt x="966363" y="812809"/>
                </a:lnTo>
                <a:lnTo>
                  <a:pt x="969141" y="820349"/>
                </a:lnTo>
                <a:lnTo>
                  <a:pt x="970331" y="824317"/>
                </a:lnTo>
                <a:lnTo>
                  <a:pt x="972315" y="828288"/>
                </a:lnTo>
                <a:lnTo>
                  <a:pt x="975093" y="831861"/>
                </a:lnTo>
                <a:lnTo>
                  <a:pt x="977870" y="835434"/>
                </a:lnTo>
                <a:lnTo>
                  <a:pt x="981839" y="839005"/>
                </a:lnTo>
                <a:lnTo>
                  <a:pt x="987394" y="841783"/>
                </a:lnTo>
                <a:lnTo>
                  <a:pt x="992552" y="833845"/>
                </a:lnTo>
                <a:lnTo>
                  <a:pt x="996917" y="824717"/>
                </a:lnTo>
                <a:lnTo>
                  <a:pt x="1001679" y="815191"/>
                </a:lnTo>
                <a:lnTo>
                  <a:pt x="1005250" y="805667"/>
                </a:lnTo>
                <a:lnTo>
                  <a:pt x="1006441" y="800507"/>
                </a:lnTo>
                <a:lnTo>
                  <a:pt x="1007631" y="796139"/>
                </a:lnTo>
                <a:lnTo>
                  <a:pt x="1008028" y="790981"/>
                </a:lnTo>
                <a:lnTo>
                  <a:pt x="1008028" y="786219"/>
                </a:lnTo>
                <a:lnTo>
                  <a:pt x="1007631" y="781457"/>
                </a:lnTo>
                <a:lnTo>
                  <a:pt x="1006441" y="777091"/>
                </a:lnTo>
                <a:lnTo>
                  <a:pt x="1005250" y="772725"/>
                </a:lnTo>
                <a:lnTo>
                  <a:pt x="1002473" y="767962"/>
                </a:lnTo>
                <a:lnTo>
                  <a:pt x="1007631" y="769945"/>
                </a:lnTo>
                <a:lnTo>
                  <a:pt x="1012790" y="771931"/>
                </a:lnTo>
                <a:lnTo>
                  <a:pt x="1019139" y="773122"/>
                </a:lnTo>
                <a:lnTo>
                  <a:pt x="1026678" y="773518"/>
                </a:lnTo>
                <a:lnTo>
                  <a:pt x="1021123" y="769549"/>
                </a:lnTo>
                <a:lnTo>
                  <a:pt x="1016758" y="765183"/>
                </a:lnTo>
                <a:lnTo>
                  <a:pt x="1012790" y="761214"/>
                </a:lnTo>
                <a:lnTo>
                  <a:pt x="1009615" y="756452"/>
                </a:lnTo>
                <a:lnTo>
                  <a:pt x="1007631" y="752086"/>
                </a:lnTo>
                <a:lnTo>
                  <a:pt x="1006044" y="747326"/>
                </a:lnTo>
                <a:lnTo>
                  <a:pt x="1005647" y="742560"/>
                </a:lnTo>
                <a:lnTo>
                  <a:pt x="1005647" y="737798"/>
                </a:lnTo>
                <a:lnTo>
                  <a:pt x="1005647" y="733038"/>
                </a:lnTo>
                <a:lnTo>
                  <a:pt x="1006441" y="727480"/>
                </a:lnTo>
                <a:lnTo>
                  <a:pt x="1007631" y="722323"/>
                </a:lnTo>
                <a:lnTo>
                  <a:pt x="1009218" y="716765"/>
                </a:lnTo>
                <a:lnTo>
                  <a:pt x="1013187" y="705651"/>
                </a:lnTo>
                <a:lnTo>
                  <a:pt x="1017551" y="694142"/>
                </a:lnTo>
                <a:lnTo>
                  <a:pt x="1015964" y="691762"/>
                </a:lnTo>
                <a:lnTo>
                  <a:pt x="1015171" y="691365"/>
                </a:lnTo>
                <a:lnTo>
                  <a:pt x="1013980" y="690969"/>
                </a:lnTo>
                <a:lnTo>
                  <a:pt x="1011996" y="690969"/>
                </a:lnTo>
                <a:lnTo>
                  <a:pt x="1009218" y="691762"/>
                </a:lnTo>
                <a:lnTo>
                  <a:pt x="1006044" y="692953"/>
                </a:lnTo>
                <a:lnTo>
                  <a:pt x="1002473" y="693746"/>
                </a:lnTo>
                <a:lnTo>
                  <a:pt x="998505" y="694142"/>
                </a:lnTo>
                <a:lnTo>
                  <a:pt x="993743" y="694142"/>
                </a:lnTo>
                <a:lnTo>
                  <a:pt x="995727" y="686205"/>
                </a:lnTo>
                <a:lnTo>
                  <a:pt x="996917" y="678268"/>
                </a:lnTo>
                <a:lnTo>
                  <a:pt x="998901" y="662788"/>
                </a:lnTo>
                <a:lnTo>
                  <a:pt x="1000489" y="647311"/>
                </a:lnTo>
                <a:lnTo>
                  <a:pt x="1000489" y="631436"/>
                </a:lnTo>
                <a:lnTo>
                  <a:pt x="1000489" y="615562"/>
                </a:lnTo>
                <a:lnTo>
                  <a:pt x="999695" y="600085"/>
                </a:lnTo>
                <a:lnTo>
                  <a:pt x="997711" y="567936"/>
                </a:lnTo>
                <a:lnTo>
                  <a:pt x="996124" y="551667"/>
                </a:lnTo>
                <a:lnTo>
                  <a:pt x="995727" y="535395"/>
                </a:lnTo>
                <a:lnTo>
                  <a:pt x="994933" y="518725"/>
                </a:lnTo>
                <a:lnTo>
                  <a:pt x="994933" y="502055"/>
                </a:lnTo>
                <a:lnTo>
                  <a:pt x="996124" y="484991"/>
                </a:lnTo>
                <a:lnTo>
                  <a:pt x="998108" y="467925"/>
                </a:lnTo>
                <a:lnTo>
                  <a:pt x="999695" y="459590"/>
                </a:lnTo>
                <a:lnTo>
                  <a:pt x="1001679" y="450861"/>
                </a:lnTo>
                <a:lnTo>
                  <a:pt x="1003663" y="441731"/>
                </a:lnTo>
                <a:lnTo>
                  <a:pt x="1006044" y="433000"/>
                </a:lnTo>
                <a:lnTo>
                  <a:pt x="1005250" y="431809"/>
                </a:lnTo>
                <a:lnTo>
                  <a:pt x="1004060" y="430620"/>
                </a:lnTo>
                <a:lnTo>
                  <a:pt x="1003266" y="429824"/>
                </a:lnTo>
                <a:lnTo>
                  <a:pt x="1001679" y="428634"/>
                </a:lnTo>
                <a:lnTo>
                  <a:pt x="997711" y="428238"/>
                </a:lnTo>
                <a:lnTo>
                  <a:pt x="993743" y="427843"/>
                </a:lnTo>
                <a:lnTo>
                  <a:pt x="983426" y="427843"/>
                </a:lnTo>
                <a:lnTo>
                  <a:pt x="973902" y="427445"/>
                </a:lnTo>
                <a:lnTo>
                  <a:pt x="974696" y="406806"/>
                </a:lnTo>
                <a:lnTo>
                  <a:pt x="975490" y="392520"/>
                </a:lnTo>
                <a:lnTo>
                  <a:pt x="975886" y="386169"/>
                </a:lnTo>
                <a:lnTo>
                  <a:pt x="977077" y="380216"/>
                </a:lnTo>
                <a:lnTo>
                  <a:pt x="978664" y="373072"/>
                </a:lnTo>
                <a:lnTo>
                  <a:pt x="981045" y="365135"/>
                </a:lnTo>
                <a:lnTo>
                  <a:pt x="975490" y="369106"/>
                </a:lnTo>
                <a:lnTo>
                  <a:pt x="971918" y="371484"/>
                </a:lnTo>
                <a:lnTo>
                  <a:pt x="969537" y="372281"/>
                </a:lnTo>
                <a:lnTo>
                  <a:pt x="968347" y="372281"/>
                </a:lnTo>
                <a:lnTo>
                  <a:pt x="967950" y="371484"/>
                </a:lnTo>
                <a:lnTo>
                  <a:pt x="967553" y="369499"/>
                </a:lnTo>
                <a:lnTo>
                  <a:pt x="967950" y="366722"/>
                </a:lnTo>
                <a:lnTo>
                  <a:pt x="969537" y="362357"/>
                </a:lnTo>
                <a:lnTo>
                  <a:pt x="971522" y="358391"/>
                </a:lnTo>
                <a:lnTo>
                  <a:pt x="977077" y="348467"/>
                </a:lnTo>
                <a:lnTo>
                  <a:pt x="983426" y="338544"/>
                </a:lnTo>
                <a:lnTo>
                  <a:pt x="986997" y="333781"/>
                </a:lnTo>
                <a:lnTo>
                  <a:pt x="990568" y="330610"/>
                </a:lnTo>
                <a:lnTo>
                  <a:pt x="993743" y="327431"/>
                </a:lnTo>
                <a:lnTo>
                  <a:pt x="996521" y="325448"/>
                </a:lnTo>
                <a:lnTo>
                  <a:pt x="996124" y="323463"/>
                </a:lnTo>
                <a:lnTo>
                  <a:pt x="994933" y="321875"/>
                </a:lnTo>
                <a:lnTo>
                  <a:pt x="993743" y="321080"/>
                </a:lnTo>
                <a:lnTo>
                  <a:pt x="991759" y="319890"/>
                </a:lnTo>
                <a:lnTo>
                  <a:pt x="986997" y="318700"/>
                </a:lnTo>
                <a:lnTo>
                  <a:pt x="981442" y="318304"/>
                </a:lnTo>
                <a:lnTo>
                  <a:pt x="976680" y="318304"/>
                </a:lnTo>
                <a:lnTo>
                  <a:pt x="971125" y="317509"/>
                </a:lnTo>
                <a:lnTo>
                  <a:pt x="969141" y="316714"/>
                </a:lnTo>
                <a:lnTo>
                  <a:pt x="967157" y="316320"/>
                </a:lnTo>
                <a:lnTo>
                  <a:pt x="965569" y="315526"/>
                </a:lnTo>
                <a:lnTo>
                  <a:pt x="964379" y="313938"/>
                </a:lnTo>
                <a:lnTo>
                  <a:pt x="965569" y="310366"/>
                </a:lnTo>
                <a:lnTo>
                  <a:pt x="967553" y="307985"/>
                </a:lnTo>
                <a:lnTo>
                  <a:pt x="969537" y="306397"/>
                </a:lnTo>
                <a:lnTo>
                  <a:pt x="972315" y="305207"/>
                </a:lnTo>
                <a:lnTo>
                  <a:pt x="975490" y="305207"/>
                </a:lnTo>
                <a:lnTo>
                  <a:pt x="979061" y="305207"/>
                </a:lnTo>
                <a:lnTo>
                  <a:pt x="986600" y="305999"/>
                </a:lnTo>
                <a:lnTo>
                  <a:pt x="994140" y="306794"/>
                </a:lnTo>
                <a:lnTo>
                  <a:pt x="997711" y="306794"/>
                </a:lnTo>
                <a:lnTo>
                  <a:pt x="1001282" y="306397"/>
                </a:lnTo>
                <a:lnTo>
                  <a:pt x="1004457" y="304809"/>
                </a:lnTo>
                <a:lnTo>
                  <a:pt x="1007631" y="303222"/>
                </a:lnTo>
                <a:lnTo>
                  <a:pt x="1010012" y="300445"/>
                </a:lnTo>
                <a:lnTo>
                  <a:pt x="1011996" y="296872"/>
                </a:lnTo>
                <a:lnTo>
                  <a:pt x="1006044" y="294096"/>
                </a:lnTo>
                <a:lnTo>
                  <a:pt x="1001679" y="291317"/>
                </a:lnTo>
                <a:lnTo>
                  <a:pt x="997711" y="288141"/>
                </a:lnTo>
                <a:lnTo>
                  <a:pt x="994537" y="284568"/>
                </a:lnTo>
                <a:lnTo>
                  <a:pt x="992552" y="281396"/>
                </a:lnTo>
                <a:lnTo>
                  <a:pt x="990568" y="277823"/>
                </a:lnTo>
                <a:lnTo>
                  <a:pt x="989378" y="273853"/>
                </a:lnTo>
                <a:lnTo>
                  <a:pt x="988584" y="269885"/>
                </a:lnTo>
                <a:lnTo>
                  <a:pt x="987394" y="260757"/>
                </a:lnTo>
                <a:lnTo>
                  <a:pt x="986204" y="251232"/>
                </a:lnTo>
                <a:lnTo>
                  <a:pt x="985013" y="245677"/>
                </a:lnTo>
                <a:lnTo>
                  <a:pt x="983426" y="240120"/>
                </a:lnTo>
                <a:lnTo>
                  <a:pt x="981442" y="234562"/>
                </a:lnTo>
                <a:lnTo>
                  <a:pt x="979061" y="228612"/>
                </a:lnTo>
                <a:lnTo>
                  <a:pt x="980648" y="226628"/>
                </a:lnTo>
                <a:lnTo>
                  <a:pt x="981839" y="225435"/>
                </a:lnTo>
                <a:lnTo>
                  <a:pt x="983426" y="225435"/>
                </a:lnTo>
                <a:lnTo>
                  <a:pt x="984616" y="225832"/>
                </a:lnTo>
                <a:lnTo>
                  <a:pt x="985410" y="227420"/>
                </a:lnTo>
                <a:lnTo>
                  <a:pt x="986600" y="229405"/>
                </a:lnTo>
                <a:lnTo>
                  <a:pt x="988584" y="234961"/>
                </a:lnTo>
                <a:lnTo>
                  <a:pt x="991759" y="248057"/>
                </a:lnTo>
                <a:lnTo>
                  <a:pt x="993743" y="253613"/>
                </a:lnTo>
                <a:lnTo>
                  <a:pt x="994537" y="255599"/>
                </a:lnTo>
                <a:lnTo>
                  <a:pt x="995727" y="257186"/>
                </a:lnTo>
                <a:lnTo>
                  <a:pt x="1002076" y="257186"/>
                </a:lnTo>
                <a:lnTo>
                  <a:pt x="1007234" y="256787"/>
                </a:lnTo>
                <a:lnTo>
                  <a:pt x="1011203" y="255599"/>
                </a:lnTo>
                <a:lnTo>
                  <a:pt x="1014774" y="253613"/>
                </a:lnTo>
                <a:lnTo>
                  <a:pt x="1016758" y="250438"/>
                </a:lnTo>
                <a:lnTo>
                  <a:pt x="1018345" y="247661"/>
                </a:lnTo>
                <a:lnTo>
                  <a:pt x="1019139" y="244088"/>
                </a:lnTo>
                <a:lnTo>
                  <a:pt x="1019536" y="240515"/>
                </a:lnTo>
                <a:lnTo>
                  <a:pt x="1020329" y="236149"/>
                </a:lnTo>
                <a:lnTo>
                  <a:pt x="1019536" y="232185"/>
                </a:lnTo>
                <a:lnTo>
                  <a:pt x="1019139" y="223055"/>
                </a:lnTo>
                <a:lnTo>
                  <a:pt x="1018345" y="213925"/>
                </a:lnTo>
                <a:lnTo>
                  <a:pt x="1018742" y="209959"/>
                </a:lnTo>
                <a:lnTo>
                  <a:pt x="1018742" y="205990"/>
                </a:lnTo>
                <a:lnTo>
                  <a:pt x="1018742" y="204004"/>
                </a:lnTo>
                <a:lnTo>
                  <a:pt x="1018345" y="202417"/>
                </a:lnTo>
                <a:lnTo>
                  <a:pt x="1016758" y="200831"/>
                </a:lnTo>
                <a:lnTo>
                  <a:pt x="1014774" y="200433"/>
                </a:lnTo>
                <a:lnTo>
                  <a:pt x="1012790" y="200037"/>
                </a:lnTo>
                <a:lnTo>
                  <a:pt x="1009615" y="199244"/>
                </a:lnTo>
                <a:lnTo>
                  <a:pt x="1003663" y="200037"/>
                </a:lnTo>
                <a:lnTo>
                  <a:pt x="990172" y="200831"/>
                </a:lnTo>
                <a:lnTo>
                  <a:pt x="984219" y="200831"/>
                </a:lnTo>
                <a:lnTo>
                  <a:pt x="981045" y="200831"/>
                </a:lnTo>
                <a:lnTo>
                  <a:pt x="979061" y="200433"/>
                </a:lnTo>
                <a:lnTo>
                  <a:pt x="979855" y="196464"/>
                </a:lnTo>
                <a:lnTo>
                  <a:pt x="981442" y="193287"/>
                </a:lnTo>
                <a:lnTo>
                  <a:pt x="984219" y="190511"/>
                </a:lnTo>
                <a:lnTo>
                  <a:pt x="986997" y="187735"/>
                </a:lnTo>
                <a:lnTo>
                  <a:pt x="993743" y="183367"/>
                </a:lnTo>
                <a:lnTo>
                  <a:pt x="1000092" y="179001"/>
                </a:lnTo>
                <a:lnTo>
                  <a:pt x="1003663" y="176223"/>
                </a:lnTo>
                <a:lnTo>
                  <a:pt x="1006044" y="173843"/>
                </a:lnTo>
                <a:lnTo>
                  <a:pt x="1008425" y="171460"/>
                </a:lnTo>
                <a:lnTo>
                  <a:pt x="1010806" y="167889"/>
                </a:lnTo>
                <a:lnTo>
                  <a:pt x="1011599" y="164318"/>
                </a:lnTo>
                <a:lnTo>
                  <a:pt x="1011996" y="159950"/>
                </a:lnTo>
                <a:lnTo>
                  <a:pt x="1011599" y="154793"/>
                </a:lnTo>
                <a:lnTo>
                  <a:pt x="1010012" y="149237"/>
                </a:lnTo>
                <a:lnTo>
                  <a:pt x="1008425" y="146855"/>
                </a:lnTo>
                <a:lnTo>
                  <a:pt x="1006441" y="144871"/>
                </a:lnTo>
                <a:lnTo>
                  <a:pt x="1005250" y="144077"/>
                </a:lnTo>
                <a:lnTo>
                  <a:pt x="1003266" y="143679"/>
                </a:lnTo>
                <a:lnTo>
                  <a:pt x="1001282" y="143679"/>
                </a:lnTo>
                <a:lnTo>
                  <a:pt x="998901" y="144077"/>
                </a:lnTo>
                <a:lnTo>
                  <a:pt x="994933" y="145664"/>
                </a:lnTo>
                <a:lnTo>
                  <a:pt x="990568" y="147252"/>
                </a:lnTo>
                <a:lnTo>
                  <a:pt x="988584" y="147649"/>
                </a:lnTo>
                <a:lnTo>
                  <a:pt x="986600" y="148045"/>
                </a:lnTo>
                <a:lnTo>
                  <a:pt x="984219" y="147649"/>
                </a:lnTo>
                <a:lnTo>
                  <a:pt x="981839" y="147252"/>
                </a:lnTo>
                <a:lnTo>
                  <a:pt x="979855" y="145664"/>
                </a:lnTo>
                <a:lnTo>
                  <a:pt x="977870" y="143679"/>
                </a:lnTo>
                <a:lnTo>
                  <a:pt x="981442" y="141697"/>
                </a:lnTo>
                <a:lnTo>
                  <a:pt x="984616" y="139711"/>
                </a:lnTo>
                <a:lnTo>
                  <a:pt x="986997" y="137725"/>
                </a:lnTo>
                <a:lnTo>
                  <a:pt x="989378" y="135345"/>
                </a:lnTo>
                <a:lnTo>
                  <a:pt x="993743" y="129789"/>
                </a:lnTo>
                <a:lnTo>
                  <a:pt x="996521" y="124234"/>
                </a:lnTo>
                <a:lnTo>
                  <a:pt x="998901" y="118279"/>
                </a:lnTo>
                <a:lnTo>
                  <a:pt x="1001282" y="111135"/>
                </a:lnTo>
                <a:lnTo>
                  <a:pt x="1002076" y="104389"/>
                </a:lnTo>
                <a:lnTo>
                  <a:pt x="1003266" y="96849"/>
                </a:lnTo>
                <a:lnTo>
                  <a:pt x="1004457" y="82559"/>
                </a:lnTo>
                <a:lnTo>
                  <a:pt x="1005647" y="75415"/>
                </a:lnTo>
                <a:lnTo>
                  <a:pt x="1006441" y="67877"/>
                </a:lnTo>
                <a:lnTo>
                  <a:pt x="1008028" y="60733"/>
                </a:lnTo>
                <a:lnTo>
                  <a:pt x="1010012" y="53985"/>
                </a:lnTo>
                <a:lnTo>
                  <a:pt x="1013187" y="47240"/>
                </a:lnTo>
                <a:lnTo>
                  <a:pt x="1016758" y="41286"/>
                </a:lnTo>
                <a:lnTo>
                  <a:pt x="1019536" y="41685"/>
                </a:lnTo>
                <a:lnTo>
                  <a:pt x="1021520" y="43270"/>
                </a:lnTo>
                <a:lnTo>
                  <a:pt x="1023107" y="45256"/>
                </a:lnTo>
                <a:lnTo>
                  <a:pt x="1023504" y="48035"/>
                </a:lnTo>
                <a:lnTo>
                  <a:pt x="1024297" y="52794"/>
                </a:lnTo>
                <a:lnTo>
                  <a:pt x="1024694" y="58350"/>
                </a:lnTo>
                <a:lnTo>
                  <a:pt x="1028662" y="57558"/>
                </a:lnTo>
                <a:lnTo>
                  <a:pt x="1031043" y="56367"/>
                </a:lnTo>
                <a:lnTo>
                  <a:pt x="1033027" y="54778"/>
                </a:lnTo>
                <a:lnTo>
                  <a:pt x="1034217" y="53192"/>
                </a:lnTo>
                <a:lnTo>
                  <a:pt x="1034217" y="52001"/>
                </a:lnTo>
                <a:lnTo>
                  <a:pt x="1033821" y="50016"/>
                </a:lnTo>
                <a:lnTo>
                  <a:pt x="1031837" y="46443"/>
                </a:lnTo>
                <a:lnTo>
                  <a:pt x="1028662" y="42476"/>
                </a:lnTo>
                <a:lnTo>
                  <a:pt x="1025488" y="37715"/>
                </a:lnTo>
                <a:lnTo>
                  <a:pt x="1024694" y="35732"/>
                </a:lnTo>
                <a:lnTo>
                  <a:pt x="1024297" y="33748"/>
                </a:lnTo>
                <a:lnTo>
                  <a:pt x="1024297" y="31764"/>
                </a:lnTo>
                <a:lnTo>
                  <a:pt x="1024694" y="29777"/>
                </a:lnTo>
                <a:lnTo>
                  <a:pt x="1019139" y="31764"/>
                </a:lnTo>
                <a:lnTo>
                  <a:pt x="1014774" y="34143"/>
                </a:lnTo>
                <a:lnTo>
                  <a:pt x="1012790" y="35732"/>
                </a:lnTo>
                <a:lnTo>
                  <a:pt x="1010806" y="37319"/>
                </a:lnTo>
                <a:lnTo>
                  <a:pt x="1009615" y="39303"/>
                </a:lnTo>
                <a:lnTo>
                  <a:pt x="1008425" y="41286"/>
                </a:lnTo>
                <a:lnTo>
                  <a:pt x="1008028" y="36128"/>
                </a:lnTo>
                <a:lnTo>
                  <a:pt x="1008425" y="29777"/>
                </a:lnTo>
                <a:lnTo>
                  <a:pt x="1009218" y="22631"/>
                </a:lnTo>
                <a:lnTo>
                  <a:pt x="1010806" y="14697"/>
                </a:lnTo>
                <a:lnTo>
                  <a:pt x="1013187" y="6361"/>
                </a:lnTo>
                <a:close/>
                <a:moveTo>
                  <a:pt x="600397" y="0"/>
                </a:moveTo>
                <a:lnTo>
                  <a:pt x="720203" y="0"/>
                </a:lnTo>
                <a:lnTo>
                  <a:pt x="718084" y="3183"/>
                </a:lnTo>
                <a:lnTo>
                  <a:pt x="716103" y="6754"/>
                </a:lnTo>
                <a:lnTo>
                  <a:pt x="711744" y="13898"/>
                </a:lnTo>
                <a:lnTo>
                  <a:pt x="709762" y="17469"/>
                </a:lnTo>
                <a:lnTo>
                  <a:pt x="707385" y="20248"/>
                </a:lnTo>
                <a:lnTo>
                  <a:pt x="704215" y="23421"/>
                </a:lnTo>
                <a:lnTo>
                  <a:pt x="701045" y="25805"/>
                </a:lnTo>
                <a:lnTo>
                  <a:pt x="696686" y="27789"/>
                </a:lnTo>
                <a:lnTo>
                  <a:pt x="691931" y="29377"/>
                </a:lnTo>
                <a:lnTo>
                  <a:pt x="686383" y="30565"/>
                </a:lnTo>
                <a:lnTo>
                  <a:pt x="679250" y="30565"/>
                </a:lnTo>
                <a:lnTo>
                  <a:pt x="682420" y="35728"/>
                </a:lnTo>
                <a:lnTo>
                  <a:pt x="685194" y="41281"/>
                </a:lnTo>
                <a:lnTo>
                  <a:pt x="688760" y="46441"/>
                </a:lnTo>
                <a:lnTo>
                  <a:pt x="692327" y="50808"/>
                </a:lnTo>
                <a:lnTo>
                  <a:pt x="696686" y="55569"/>
                </a:lnTo>
                <a:lnTo>
                  <a:pt x="701441" y="59539"/>
                </a:lnTo>
                <a:lnTo>
                  <a:pt x="706989" y="63109"/>
                </a:lnTo>
                <a:lnTo>
                  <a:pt x="712933" y="66680"/>
                </a:lnTo>
                <a:lnTo>
                  <a:pt x="719273" y="69459"/>
                </a:lnTo>
                <a:lnTo>
                  <a:pt x="726405" y="72238"/>
                </a:lnTo>
                <a:lnTo>
                  <a:pt x="733934" y="73428"/>
                </a:lnTo>
                <a:lnTo>
                  <a:pt x="742652" y="75016"/>
                </a:lnTo>
                <a:lnTo>
                  <a:pt x="751370" y="76205"/>
                </a:lnTo>
                <a:lnTo>
                  <a:pt x="761673" y="76605"/>
                </a:lnTo>
                <a:lnTo>
                  <a:pt x="772372" y="76605"/>
                </a:lnTo>
                <a:lnTo>
                  <a:pt x="784260" y="75411"/>
                </a:lnTo>
                <a:lnTo>
                  <a:pt x="788619" y="80969"/>
                </a:lnTo>
                <a:lnTo>
                  <a:pt x="792978" y="86921"/>
                </a:lnTo>
                <a:lnTo>
                  <a:pt x="796544" y="92477"/>
                </a:lnTo>
                <a:lnTo>
                  <a:pt x="799714" y="98829"/>
                </a:lnTo>
                <a:lnTo>
                  <a:pt x="802092" y="104781"/>
                </a:lnTo>
                <a:lnTo>
                  <a:pt x="804469" y="110336"/>
                </a:lnTo>
                <a:lnTo>
                  <a:pt x="806054" y="116291"/>
                </a:lnTo>
                <a:lnTo>
                  <a:pt x="807243" y="122245"/>
                </a:lnTo>
                <a:lnTo>
                  <a:pt x="807639" y="128593"/>
                </a:lnTo>
                <a:lnTo>
                  <a:pt x="808036" y="134943"/>
                </a:lnTo>
                <a:lnTo>
                  <a:pt x="808036" y="140896"/>
                </a:lnTo>
                <a:lnTo>
                  <a:pt x="807243" y="146848"/>
                </a:lnTo>
                <a:lnTo>
                  <a:pt x="806451" y="152805"/>
                </a:lnTo>
                <a:lnTo>
                  <a:pt x="805262" y="158757"/>
                </a:lnTo>
                <a:lnTo>
                  <a:pt x="803677" y="164312"/>
                </a:lnTo>
                <a:lnTo>
                  <a:pt x="801696" y="170266"/>
                </a:lnTo>
                <a:lnTo>
                  <a:pt x="798922" y="176616"/>
                </a:lnTo>
                <a:lnTo>
                  <a:pt x="796544" y="181774"/>
                </a:lnTo>
                <a:lnTo>
                  <a:pt x="790600" y="192888"/>
                </a:lnTo>
                <a:lnTo>
                  <a:pt x="783467" y="203603"/>
                </a:lnTo>
                <a:lnTo>
                  <a:pt x="775542" y="213526"/>
                </a:lnTo>
                <a:lnTo>
                  <a:pt x="767221" y="223050"/>
                </a:lnTo>
                <a:lnTo>
                  <a:pt x="758107" y="231780"/>
                </a:lnTo>
                <a:lnTo>
                  <a:pt x="747804" y="239323"/>
                </a:lnTo>
                <a:lnTo>
                  <a:pt x="738293" y="246067"/>
                </a:lnTo>
                <a:lnTo>
                  <a:pt x="720065" y="249245"/>
                </a:lnTo>
                <a:lnTo>
                  <a:pt x="702233" y="251226"/>
                </a:lnTo>
                <a:lnTo>
                  <a:pt x="685987" y="252419"/>
                </a:lnTo>
                <a:lnTo>
                  <a:pt x="669740" y="252419"/>
                </a:lnTo>
                <a:lnTo>
                  <a:pt x="654682" y="251624"/>
                </a:lnTo>
                <a:lnTo>
                  <a:pt x="640416" y="250038"/>
                </a:lnTo>
                <a:lnTo>
                  <a:pt x="626547" y="247655"/>
                </a:lnTo>
                <a:lnTo>
                  <a:pt x="614263" y="244880"/>
                </a:lnTo>
                <a:lnTo>
                  <a:pt x="602771" y="240511"/>
                </a:lnTo>
                <a:lnTo>
                  <a:pt x="592468" y="236147"/>
                </a:lnTo>
                <a:lnTo>
                  <a:pt x="582958" y="230987"/>
                </a:lnTo>
                <a:lnTo>
                  <a:pt x="574637" y="225034"/>
                </a:lnTo>
                <a:lnTo>
                  <a:pt x="571070" y="222255"/>
                </a:lnTo>
                <a:lnTo>
                  <a:pt x="567504" y="218684"/>
                </a:lnTo>
                <a:lnTo>
                  <a:pt x="564730" y="215113"/>
                </a:lnTo>
                <a:lnTo>
                  <a:pt x="561560" y="211541"/>
                </a:lnTo>
                <a:lnTo>
                  <a:pt x="559182" y="207570"/>
                </a:lnTo>
                <a:lnTo>
                  <a:pt x="557201" y="203603"/>
                </a:lnTo>
                <a:lnTo>
                  <a:pt x="555220" y="199632"/>
                </a:lnTo>
                <a:lnTo>
                  <a:pt x="553635" y="195667"/>
                </a:lnTo>
                <a:lnTo>
                  <a:pt x="552050" y="188917"/>
                </a:lnTo>
                <a:lnTo>
                  <a:pt x="550861" y="182567"/>
                </a:lnTo>
                <a:lnTo>
                  <a:pt x="550861" y="175822"/>
                </a:lnTo>
                <a:lnTo>
                  <a:pt x="550861" y="169868"/>
                </a:lnTo>
                <a:lnTo>
                  <a:pt x="552050" y="163518"/>
                </a:lnTo>
                <a:lnTo>
                  <a:pt x="553635" y="156773"/>
                </a:lnTo>
                <a:lnTo>
                  <a:pt x="555616" y="150421"/>
                </a:lnTo>
                <a:lnTo>
                  <a:pt x="557597" y="143675"/>
                </a:lnTo>
                <a:lnTo>
                  <a:pt x="563541" y="130577"/>
                </a:lnTo>
                <a:lnTo>
                  <a:pt x="570278" y="117878"/>
                </a:lnTo>
                <a:lnTo>
                  <a:pt x="577014" y="105179"/>
                </a:lnTo>
                <a:lnTo>
                  <a:pt x="584543" y="92477"/>
                </a:lnTo>
                <a:lnTo>
                  <a:pt x="591676" y="80175"/>
                </a:lnTo>
                <a:lnTo>
                  <a:pt x="598016" y="67873"/>
                </a:lnTo>
                <a:lnTo>
                  <a:pt x="603564" y="55967"/>
                </a:lnTo>
                <a:lnTo>
                  <a:pt x="605545" y="50410"/>
                </a:lnTo>
                <a:lnTo>
                  <a:pt x="607526" y="44457"/>
                </a:lnTo>
                <a:lnTo>
                  <a:pt x="608715" y="38901"/>
                </a:lnTo>
                <a:lnTo>
                  <a:pt x="609111" y="33344"/>
                </a:lnTo>
                <a:lnTo>
                  <a:pt x="609111" y="27789"/>
                </a:lnTo>
                <a:lnTo>
                  <a:pt x="608715" y="22233"/>
                </a:lnTo>
                <a:lnTo>
                  <a:pt x="607526" y="17469"/>
                </a:lnTo>
                <a:lnTo>
                  <a:pt x="605545" y="12310"/>
                </a:lnTo>
                <a:lnTo>
                  <a:pt x="602771" y="7150"/>
                </a:lnTo>
                <a:lnTo>
                  <a:pt x="599205" y="2388"/>
                </a:lnTo>
                <a:close/>
              </a:path>
            </a:pathLst>
          </a:custGeom>
        </p:spPr>
      </p:sp>
    </p:spTree>
    <p:extLst>
      <p:ext uri="{BB962C8B-B14F-4D97-AF65-F5344CB8AC3E}">
        <p14:creationId xmlns:p14="http://schemas.microsoft.com/office/powerpoint/2010/main" val="9236942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4F95FB4-7068-8FD0-72A7-57038B8075FE}"/>
              </a:ext>
            </a:extLst>
          </p:cNvPr>
          <p:cNvSpPr>
            <a:spLocks noGrp="1"/>
          </p:cNvSpPr>
          <p:nvPr>
            <p:ph type="pic" sz="quarter" idx="10"/>
          </p:nvPr>
        </p:nvSpPr>
        <p:spPr>
          <a:xfrm flipH="1">
            <a:off x="0" y="0"/>
            <a:ext cx="6248399" cy="6857999"/>
          </a:xfrm>
          <a:custGeom>
            <a:avLst/>
            <a:gdLst>
              <a:gd name="connsiteX0" fmla="*/ 4691981 w 6248399"/>
              <a:gd name="connsiteY0" fmla="*/ 6651429 h 6857999"/>
              <a:gd name="connsiteX1" fmla="*/ 4698002 w 6248399"/>
              <a:gd name="connsiteY1" fmla="*/ 6651808 h 6857999"/>
              <a:gd name="connsiteX2" fmla="*/ 4704273 w 6248399"/>
              <a:gd name="connsiteY2" fmla="*/ 6653102 h 6857999"/>
              <a:gd name="connsiteX3" fmla="*/ 4711713 w 6248399"/>
              <a:gd name="connsiteY3" fmla="*/ 6655072 h 6857999"/>
              <a:gd name="connsiteX4" fmla="*/ 4717563 w 6248399"/>
              <a:gd name="connsiteY4" fmla="*/ 6658450 h 6857999"/>
              <a:gd name="connsiteX5" fmla="*/ 4723909 w 6248399"/>
              <a:gd name="connsiteY5" fmla="*/ 6663665 h 6857999"/>
              <a:gd name="connsiteX6" fmla="*/ 4730592 w 6248399"/>
              <a:gd name="connsiteY6" fmla="*/ 6668298 h 6857999"/>
              <a:gd name="connsiteX7" fmla="*/ 4736271 w 6248399"/>
              <a:gd name="connsiteY7" fmla="*/ 6674675 h 6857999"/>
              <a:gd name="connsiteX8" fmla="*/ 4747958 w 6248399"/>
              <a:gd name="connsiteY8" fmla="*/ 6686848 h 6857999"/>
              <a:gd name="connsiteX9" fmla="*/ 4757220 w 6248399"/>
              <a:gd name="connsiteY9" fmla="*/ 6699170 h 6857999"/>
              <a:gd name="connsiteX10" fmla="*/ 4764146 w 6248399"/>
              <a:gd name="connsiteY10" fmla="*/ 6710139 h 6857999"/>
              <a:gd name="connsiteX11" fmla="*/ 4768479 w 6248399"/>
              <a:gd name="connsiteY11" fmla="*/ 6718842 h 6857999"/>
              <a:gd name="connsiteX12" fmla="*/ 4766888 w 6248399"/>
              <a:gd name="connsiteY12" fmla="*/ 6720248 h 6857999"/>
              <a:gd name="connsiteX13" fmla="*/ 4765047 w 6248399"/>
              <a:gd name="connsiteY13" fmla="*/ 6720735 h 6857999"/>
              <a:gd name="connsiteX14" fmla="*/ 4761114 w 6248399"/>
              <a:gd name="connsiteY14" fmla="*/ 6720790 h 6857999"/>
              <a:gd name="connsiteX15" fmla="*/ 4755430 w 6248399"/>
              <a:gd name="connsiteY15" fmla="*/ 6719831 h 6857999"/>
              <a:gd name="connsiteX16" fmla="*/ 4751000 w 6248399"/>
              <a:gd name="connsiteY16" fmla="*/ 6718048 h 6857999"/>
              <a:gd name="connsiteX17" fmla="*/ 4745313 w 6248399"/>
              <a:gd name="connsiteY17" fmla="*/ 6717090 h 6857999"/>
              <a:gd name="connsiteX18" fmla="*/ 4741134 w 6248399"/>
              <a:gd name="connsiteY18" fmla="*/ 6716227 h 6857999"/>
              <a:gd name="connsiteX19" fmla="*/ 4737452 w 6248399"/>
              <a:gd name="connsiteY19" fmla="*/ 6717201 h 6857999"/>
              <a:gd name="connsiteX20" fmla="*/ 4735526 w 6248399"/>
              <a:gd name="connsiteY20" fmla="*/ 6719189 h 6857999"/>
              <a:gd name="connsiteX21" fmla="*/ 4734520 w 6248399"/>
              <a:gd name="connsiteY21" fmla="*/ 6720931 h 6857999"/>
              <a:gd name="connsiteX22" fmla="*/ 4730778 w 6248399"/>
              <a:gd name="connsiteY22" fmla="*/ 6707148 h 6857999"/>
              <a:gd name="connsiteX23" fmla="*/ 4726529 w 6248399"/>
              <a:gd name="connsiteY23" fmla="*/ 6696947 h 6857999"/>
              <a:gd name="connsiteX24" fmla="*/ 4721860 w 6248399"/>
              <a:gd name="connsiteY24" fmla="*/ 6688826 h 6857999"/>
              <a:gd name="connsiteX25" fmla="*/ 4716519 w 6248399"/>
              <a:gd name="connsiteY25" fmla="*/ 6681870 h 6857999"/>
              <a:gd name="connsiteX26" fmla="*/ 4710841 w 6248399"/>
              <a:gd name="connsiteY26" fmla="*/ 6675491 h 6857999"/>
              <a:gd name="connsiteX27" fmla="*/ 4703660 w 6248399"/>
              <a:gd name="connsiteY27" fmla="*/ 6669020 h 6857999"/>
              <a:gd name="connsiteX28" fmla="*/ 4695308 w 6248399"/>
              <a:gd name="connsiteY28" fmla="*/ 6661874 h 6857999"/>
              <a:gd name="connsiteX29" fmla="*/ 4685873 w 6248399"/>
              <a:gd name="connsiteY29" fmla="*/ 6652552 h 6857999"/>
              <a:gd name="connsiteX30" fmla="*/ 3350528 w 6248399"/>
              <a:gd name="connsiteY30" fmla="*/ 6640945 h 6857999"/>
              <a:gd name="connsiteX31" fmla="*/ 3368346 w 6248399"/>
              <a:gd name="connsiteY31" fmla="*/ 6654321 h 6857999"/>
              <a:gd name="connsiteX32" fmla="*/ 3386163 w 6248399"/>
              <a:gd name="connsiteY32" fmla="*/ 6667695 h 6857999"/>
              <a:gd name="connsiteX33" fmla="*/ 3402978 w 6248399"/>
              <a:gd name="connsiteY33" fmla="*/ 6682807 h 6857999"/>
              <a:gd name="connsiteX34" fmla="*/ 3419547 w 6248399"/>
              <a:gd name="connsiteY34" fmla="*/ 6697004 h 6857999"/>
              <a:gd name="connsiteX35" fmla="*/ 3451014 w 6248399"/>
              <a:gd name="connsiteY35" fmla="*/ 6728295 h 6857999"/>
              <a:gd name="connsiteX36" fmla="*/ 3479245 w 6248399"/>
              <a:gd name="connsiteY36" fmla="*/ 6758487 h 6857999"/>
              <a:gd name="connsiteX37" fmla="*/ 3506402 w 6248399"/>
              <a:gd name="connsiteY37" fmla="*/ 6786517 h 6857999"/>
              <a:gd name="connsiteX38" fmla="*/ 3519155 w 6248399"/>
              <a:gd name="connsiteY38" fmla="*/ 6799284 h 6857999"/>
              <a:gd name="connsiteX39" fmla="*/ 3531661 w 6248399"/>
              <a:gd name="connsiteY39" fmla="*/ 6811136 h 6857999"/>
              <a:gd name="connsiteX40" fmla="*/ 3544254 w 6248399"/>
              <a:gd name="connsiteY40" fmla="*/ 6821496 h 6857999"/>
              <a:gd name="connsiteX41" fmla="*/ 3556935 w 6248399"/>
              <a:gd name="connsiteY41" fmla="*/ 6830361 h 6857999"/>
              <a:gd name="connsiteX42" fmla="*/ 3568456 w 6248399"/>
              <a:gd name="connsiteY42" fmla="*/ 6838555 h 6857999"/>
              <a:gd name="connsiteX43" fmla="*/ 3581067 w 6248399"/>
              <a:gd name="connsiteY43" fmla="*/ 6843521 h 6857999"/>
              <a:gd name="connsiteX44" fmla="*/ 3586415 w 6248399"/>
              <a:gd name="connsiteY44" fmla="*/ 6857999 h 6857999"/>
              <a:gd name="connsiteX45" fmla="*/ 3551040 w 6248399"/>
              <a:gd name="connsiteY45" fmla="*/ 6857999 h 6857999"/>
              <a:gd name="connsiteX46" fmla="*/ 3551446 w 6248399"/>
              <a:gd name="connsiteY46" fmla="*/ 6857296 h 6857999"/>
              <a:gd name="connsiteX47" fmla="*/ 3541067 w 6248399"/>
              <a:gd name="connsiteY47" fmla="*/ 6855164 h 6857999"/>
              <a:gd name="connsiteX48" fmla="*/ 3531938 w 6248399"/>
              <a:gd name="connsiteY48" fmla="*/ 6852208 h 6857999"/>
              <a:gd name="connsiteX49" fmla="*/ 3523478 w 6248399"/>
              <a:gd name="connsiteY49" fmla="*/ 6848097 h 6857999"/>
              <a:gd name="connsiteX50" fmla="*/ 3515930 w 6248399"/>
              <a:gd name="connsiteY50" fmla="*/ 6843740 h 6857999"/>
              <a:gd name="connsiteX51" fmla="*/ 3508721 w 6248399"/>
              <a:gd name="connsiteY51" fmla="*/ 6838804 h 6857999"/>
              <a:gd name="connsiteX52" fmla="*/ 3501843 w 6248399"/>
              <a:gd name="connsiteY52" fmla="*/ 6833290 h 6857999"/>
              <a:gd name="connsiteX53" fmla="*/ 3487842 w 6248399"/>
              <a:gd name="connsiteY53" fmla="*/ 6821346 h 6857999"/>
              <a:gd name="connsiteX54" fmla="*/ 3473840 w 6248399"/>
              <a:gd name="connsiteY54" fmla="*/ 6809404 h 6857999"/>
              <a:gd name="connsiteX55" fmla="*/ 3457765 w 6248399"/>
              <a:gd name="connsiteY55" fmla="*/ 6797034 h 6857999"/>
              <a:gd name="connsiteX56" fmla="*/ 3450306 w 6248399"/>
              <a:gd name="connsiteY56" fmla="*/ 6791185 h 6857999"/>
              <a:gd name="connsiteX57" fmla="*/ 3441020 w 6248399"/>
              <a:gd name="connsiteY57" fmla="*/ 6785823 h 6857999"/>
              <a:gd name="connsiteX58" fmla="*/ 3431063 w 6248399"/>
              <a:gd name="connsiteY58" fmla="*/ 6781618 h 6857999"/>
              <a:gd name="connsiteX59" fmla="*/ 3419947 w 6248399"/>
              <a:gd name="connsiteY59" fmla="*/ 6776743 h 6857999"/>
              <a:gd name="connsiteX60" fmla="*/ 3415180 w 6248399"/>
              <a:gd name="connsiteY60" fmla="*/ 6760869 h 6857999"/>
              <a:gd name="connsiteX61" fmla="*/ 3412490 w 6248399"/>
              <a:gd name="connsiteY61" fmla="*/ 6745422 h 6857999"/>
              <a:gd name="connsiteX62" fmla="*/ 3409555 w 6248399"/>
              <a:gd name="connsiteY62" fmla="*/ 6729060 h 6857999"/>
              <a:gd name="connsiteX63" fmla="*/ 3404207 w 6248399"/>
              <a:gd name="connsiteY63" fmla="*/ 6712849 h 6857999"/>
              <a:gd name="connsiteX64" fmla="*/ 3401077 w 6248399"/>
              <a:gd name="connsiteY64" fmla="*/ 6704867 h 6857999"/>
              <a:gd name="connsiteX65" fmla="*/ 3396786 w 6248399"/>
              <a:gd name="connsiteY65" fmla="*/ 6696214 h 6857999"/>
              <a:gd name="connsiteX66" fmla="*/ 3392495 w 6248399"/>
              <a:gd name="connsiteY66" fmla="*/ 6687561 h 6857999"/>
              <a:gd name="connsiteX67" fmla="*/ 3385793 w 6248399"/>
              <a:gd name="connsiteY67" fmla="*/ 6679060 h 6857999"/>
              <a:gd name="connsiteX68" fmla="*/ 3378847 w 6248399"/>
              <a:gd name="connsiteY68" fmla="*/ 6669646 h 6857999"/>
              <a:gd name="connsiteX69" fmla="*/ 3370651 w 6248399"/>
              <a:gd name="connsiteY69" fmla="*/ 6661054 h 6857999"/>
              <a:gd name="connsiteX70" fmla="*/ 3361047 w 6248399"/>
              <a:gd name="connsiteY70" fmla="*/ 6650878 h 6857999"/>
              <a:gd name="connsiteX71" fmla="*/ 4983731 w 6248399"/>
              <a:gd name="connsiteY71" fmla="*/ 6186496 h 6857999"/>
              <a:gd name="connsiteX72" fmla="*/ 4989499 w 6248399"/>
              <a:gd name="connsiteY72" fmla="*/ 6187331 h 6857999"/>
              <a:gd name="connsiteX73" fmla="*/ 4995853 w 6248399"/>
              <a:gd name="connsiteY73" fmla="*/ 6188504 h 6857999"/>
              <a:gd name="connsiteX74" fmla="*/ 5002074 w 6248399"/>
              <a:gd name="connsiteY74" fmla="*/ 6191264 h 6857999"/>
              <a:gd name="connsiteX75" fmla="*/ 5008294 w 6248399"/>
              <a:gd name="connsiteY75" fmla="*/ 6194023 h 6857999"/>
              <a:gd name="connsiteX76" fmla="*/ 5014741 w 6248399"/>
              <a:gd name="connsiteY76" fmla="*/ 6197745 h 6857999"/>
              <a:gd name="connsiteX77" fmla="*/ 5020241 w 6248399"/>
              <a:gd name="connsiteY77" fmla="*/ 6201753 h 6857999"/>
              <a:gd name="connsiteX78" fmla="*/ 5025741 w 6248399"/>
              <a:gd name="connsiteY78" fmla="*/ 6205760 h 6857999"/>
              <a:gd name="connsiteX79" fmla="*/ 5030520 w 6248399"/>
              <a:gd name="connsiteY79" fmla="*/ 6211015 h 6857999"/>
              <a:gd name="connsiteX80" fmla="*/ 5034354 w 6248399"/>
              <a:gd name="connsiteY80" fmla="*/ 6216555 h 6857999"/>
              <a:gd name="connsiteX81" fmla="*/ 5037603 w 6248399"/>
              <a:gd name="connsiteY81" fmla="*/ 6221755 h 6857999"/>
              <a:gd name="connsiteX82" fmla="*/ 5039904 w 6248399"/>
              <a:gd name="connsiteY82" fmla="*/ 6227243 h 6857999"/>
              <a:gd name="connsiteX83" fmla="*/ 5032110 w 6248399"/>
              <a:gd name="connsiteY83" fmla="*/ 6228562 h 6857999"/>
              <a:gd name="connsiteX84" fmla="*/ 5023277 w 6248399"/>
              <a:gd name="connsiteY84" fmla="*/ 6227622 h 6857999"/>
              <a:gd name="connsiteX85" fmla="*/ 5014218 w 6248399"/>
              <a:gd name="connsiteY85" fmla="*/ 6225718 h 6857999"/>
              <a:gd name="connsiteX86" fmla="*/ 5004347 w 6248399"/>
              <a:gd name="connsiteY86" fmla="*/ 6222515 h 6857999"/>
              <a:gd name="connsiteX87" fmla="*/ 4994251 w 6248399"/>
              <a:gd name="connsiteY87" fmla="*/ 6218346 h 6857999"/>
              <a:gd name="connsiteX88" fmla="*/ 4984155 w 6248399"/>
              <a:gd name="connsiteY88" fmla="*/ 6214181 h 6857999"/>
              <a:gd name="connsiteX89" fmla="*/ 4962472 w 6248399"/>
              <a:gd name="connsiteY89" fmla="*/ 6201663 h 6857999"/>
              <a:gd name="connsiteX90" fmla="*/ 4965486 w 6248399"/>
              <a:gd name="connsiteY90" fmla="*/ 6195088 h 6857999"/>
              <a:gd name="connsiteX91" fmla="*/ 4969406 w 6248399"/>
              <a:gd name="connsiteY91" fmla="*/ 6192360 h 6857999"/>
              <a:gd name="connsiteX92" fmla="*/ 4973098 w 6248399"/>
              <a:gd name="connsiteY92" fmla="*/ 6188672 h 6857999"/>
              <a:gd name="connsiteX93" fmla="*/ 4978414 w 6248399"/>
              <a:gd name="connsiteY93" fmla="*/ 6187582 h 6857999"/>
              <a:gd name="connsiteX94" fmla="*/ 4052829 w 6248399"/>
              <a:gd name="connsiteY94" fmla="*/ 6159989 h 6857999"/>
              <a:gd name="connsiteX95" fmla="*/ 4053412 w 6248399"/>
              <a:gd name="connsiteY95" fmla="*/ 6160326 h 6857999"/>
              <a:gd name="connsiteX96" fmla="*/ 4059507 w 6248399"/>
              <a:gd name="connsiteY96" fmla="*/ 6164619 h 6857999"/>
              <a:gd name="connsiteX97" fmla="*/ 4069606 w 6248399"/>
              <a:gd name="connsiteY97" fmla="*/ 6172773 h 6857999"/>
              <a:gd name="connsiteX98" fmla="*/ 4079702 w 6248399"/>
              <a:gd name="connsiteY98" fmla="*/ 6180928 h 6857999"/>
              <a:gd name="connsiteX99" fmla="*/ 4085548 w 6248399"/>
              <a:gd name="connsiteY99" fmla="*/ 6184303 h 6857999"/>
              <a:gd name="connsiteX100" fmla="*/ 4089727 w 6248399"/>
              <a:gd name="connsiteY100" fmla="*/ 6185165 h 6857999"/>
              <a:gd name="connsiteX101" fmla="*/ 4094575 w 6248399"/>
              <a:gd name="connsiteY101" fmla="*/ 6184866 h 6857999"/>
              <a:gd name="connsiteX102" fmla="*/ 4096079 w 6248399"/>
              <a:gd name="connsiteY102" fmla="*/ 6184959 h 6857999"/>
              <a:gd name="connsiteX103" fmla="*/ 4096750 w 6248399"/>
              <a:gd name="connsiteY103" fmla="*/ 6183796 h 6857999"/>
              <a:gd name="connsiteX104" fmla="*/ 4098093 w 6248399"/>
              <a:gd name="connsiteY104" fmla="*/ 6181471 h 6857999"/>
              <a:gd name="connsiteX105" fmla="*/ 4098851 w 6248399"/>
              <a:gd name="connsiteY105" fmla="*/ 6178810 h 6857999"/>
              <a:gd name="connsiteX106" fmla="*/ 4099283 w 6248399"/>
              <a:gd name="connsiteY106" fmla="*/ 6171311 h 6857999"/>
              <a:gd name="connsiteX107" fmla="*/ 4111383 w 6248399"/>
              <a:gd name="connsiteY107" fmla="*/ 6181397 h 6857999"/>
              <a:gd name="connsiteX108" fmla="*/ 4122228 w 6248399"/>
              <a:gd name="connsiteY108" fmla="*/ 6192307 h 6857999"/>
              <a:gd name="connsiteX109" fmla="*/ 4131320 w 6248399"/>
              <a:gd name="connsiteY109" fmla="*/ 6202205 h 6857999"/>
              <a:gd name="connsiteX110" fmla="*/ 4138322 w 6248399"/>
              <a:gd name="connsiteY110" fmla="*/ 6211672 h 6857999"/>
              <a:gd name="connsiteX111" fmla="*/ 4141322 w 6248399"/>
              <a:gd name="connsiteY111" fmla="*/ 6217279 h 6857999"/>
              <a:gd name="connsiteX112" fmla="*/ 4142901 w 6248399"/>
              <a:gd name="connsiteY112" fmla="*/ 6221289 h 6857999"/>
              <a:gd name="connsiteX113" fmla="*/ 4144730 w 6248399"/>
              <a:gd name="connsiteY113" fmla="*/ 6226221 h 6857999"/>
              <a:gd name="connsiteX114" fmla="*/ 4145056 w 6248399"/>
              <a:gd name="connsiteY114" fmla="*/ 6231057 h 6857999"/>
              <a:gd name="connsiteX115" fmla="*/ 4144211 w 6248399"/>
              <a:gd name="connsiteY115" fmla="*/ 6235218 h 6857999"/>
              <a:gd name="connsiteX116" fmla="*/ 4143031 w 6248399"/>
              <a:gd name="connsiteY116" fmla="*/ 6239960 h 6857999"/>
              <a:gd name="connsiteX117" fmla="*/ 4140346 w 6248399"/>
              <a:gd name="connsiteY117" fmla="*/ 6244610 h 6857999"/>
              <a:gd name="connsiteX118" fmla="*/ 4136494 w 6248399"/>
              <a:gd name="connsiteY118" fmla="*/ 6248584 h 6857999"/>
              <a:gd name="connsiteX119" fmla="*/ 4133659 w 6248399"/>
              <a:gd name="connsiteY119" fmla="*/ 6245396 h 6857999"/>
              <a:gd name="connsiteX120" fmla="*/ 4131656 w 6248399"/>
              <a:gd name="connsiteY120" fmla="*/ 6243468 h 6857999"/>
              <a:gd name="connsiteX121" fmla="*/ 4129653 w 6248399"/>
              <a:gd name="connsiteY121" fmla="*/ 6241536 h 6857999"/>
              <a:gd name="connsiteX122" fmla="*/ 4128908 w 6248399"/>
              <a:gd name="connsiteY122" fmla="*/ 6238780 h 6857999"/>
              <a:gd name="connsiteX123" fmla="*/ 4129664 w 6248399"/>
              <a:gd name="connsiteY123" fmla="*/ 6236119 h 6857999"/>
              <a:gd name="connsiteX124" fmla="*/ 4129751 w 6248399"/>
              <a:gd name="connsiteY124" fmla="*/ 6234619 h 6857999"/>
              <a:gd name="connsiteX125" fmla="*/ 4130931 w 6248399"/>
              <a:gd name="connsiteY125" fmla="*/ 6229876 h 6857999"/>
              <a:gd name="connsiteX126" fmla="*/ 4126417 w 6248399"/>
              <a:gd name="connsiteY126" fmla="*/ 6229593 h 6857999"/>
              <a:gd name="connsiteX127" fmla="*/ 4121070 w 6248399"/>
              <a:gd name="connsiteY127" fmla="*/ 6228057 h 6857999"/>
              <a:gd name="connsiteX128" fmla="*/ 4111037 w 6248399"/>
              <a:gd name="connsiteY128" fmla="*/ 6229237 h 6857999"/>
              <a:gd name="connsiteX129" fmla="*/ 4101254 w 6248399"/>
              <a:gd name="connsiteY129" fmla="*/ 6231338 h 6857999"/>
              <a:gd name="connsiteX130" fmla="*/ 4091966 w 6248399"/>
              <a:gd name="connsiteY130" fmla="*/ 6235273 h 6857999"/>
              <a:gd name="connsiteX131" fmla="*/ 4088633 w 6248399"/>
              <a:gd name="connsiteY131" fmla="*/ 6230250 h 6857999"/>
              <a:gd name="connsiteX132" fmla="*/ 4087302 w 6248399"/>
              <a:gd name="connsiteY132" fmla="*/ 6227157 h 6857999"/>
              <a:gd name="connsiteX133" fmla="*/ 4087725 w 6248399"/>
              <a:gd name="connsiteY133" fmla="*/ 6225076 h 6857999"/>
              <a:gd name="connsiteX134" fmla="*/ 4088396 w 6248399"/>
              <a:gd name="connsiteY134" fmla="*/ 6223915 h 6857999"/>
              <a:gd name="connsiteX135" fmla="*/ 4090571 w 6248399"/>
              <a:gd name="connsiteY135" fmla="*/ 6222845 h 6857999"/>
              <a:gd name="connsiteX136" fmla="*/ 4092659 w 6248399"/>
              <a:gd name="connsiteY136" fmla="*/ 6223276 h 6857999"/>
              <a:gd name="connsiteX137" fmla="*/ 4094998 w 6248399"/>
              <a:gd name="connsiteY137" fmla="*/ 6224626 h 6857999"/>
              <a:gd name="connsiteX138" fmla="*/ 4097920 w 6248399"/>
              <a:gd name="connsiteY138" fmla="*/ 6226313 h 6857999"/>
              <a:gd name="connsiteX139" fmla="*/ 4099446 w 6248399"/>
              <a:gd name="connsiteY139" fmla="*/ 6215572 h 6857999"/>
              <a:gd name="connsiteX140" fmla="*/ 4099369 w 6248399"/>
              <a:gd name="connsiteY140" fmla="*/ 6211654 h 6857999"/>
              <a:gd name="connsiteX141" fmla="*/ 4098710 w 6248399"/>
              <a:gd name="connsiteY141" fmla="*/ 6207398 h 6857999"/>
              <a:gd name="connsiteX142" fmla="*/ 4097962 w 6248399"/>
              <a:gd name="connsiteY142" fmla="*/ 6204643 h 6857999"/>
              <a:gd name="connsiteX143" fmla="*/ 4096632 w 6248399"/>
              <a:gd name="connsiteY143" fmla="*/ 6201549 h 6857999"/>
              <a:gd name="connsiteX144" fmla="*/ 4091706 w 6248399"/>
              <a:gd name="connsiteY144" fmla="*/ 6197931 h 6857999"/>
              <a:gd name="connsiteX145" fmla="*/ 4086198 w 6248399"/>
              <a:gd name="connsiteY145" fmla="*/ 6193975 h 6857999"/>
              <a:gd name="connsiteX146" fmla="*/ 4079184 w 6248399"/>
              <a:gd name="connsiteY146" fmla="*/ 6189925 h 6857999"/>
              <a:gd name="connsiteX147" fmla="*/ 4069833 w 6248399"/>
              <a:gd name="connsiteY147" fmla="*/ 6184526 h 6857999"/>
              <a:gd name="connsiteX148" fmla="*/ 4059734 w 6248399"/>
              <a:gd name="connsiteY148" fmla="*/ 6176372 h 6857999"/>
              <a:gd name="connsiteX149" fmla="*/ 4053241 w 6248399"/>
              <a:gd name="connsiteY149" fmla="*/ 6163325 h 6857999"/>
              <a:gd name="connsiteX150" fmla="*/ 4052493 w 6248399"/>
              <a:gd name="connsiteY150" fmla="*/ 6160570 h 6857999"/>
              <a:gd name="connsiteX151" fmla="*/ 3616356 w 6248399"/>
              <a:gd name="connsiteY151" fmla="*/ 6159043 h 6857999"/>
              <a:gd name="connsiteX152" fmla="*/ 3625254 w 6248399"/>
              <a:gd name="connsiteY152" fmla="*/ 6161081 h 6857999"/>
              <a:gd name="connsiteX153" fmla="*/ 3633480 w 6248399"/>
              <a:gd name="connsiteY153" fmla="*/ 6164280 h 6857999"/>
              <a:gd name="connsiteX154" fmla="*/ 3643449 w 6248399"/>
              <a:gd name="connsiteY154" fmla="*/ 6168485 h 6857999"/>
              <a:gd name="connsiteX155" fmla="*/ 3654492 w 6248399"/>
              <a:gd name="connsiteY155" fmla="*/ 6174861 h 6857999"/>
              <a:gd name="connsiteX156" fmla="*/ 3664281 w 6248399"/>
              <a:gd name="connsiteY156" fmla="*/ 6182063 h 6857999"/>
              <a:gd name="connsiteX157" fmla="*/ 3674560 w 6248399"/>
              <a:gd name="connsiteY157" fmla="*/ 6191099 h 6857999"/>
              <a:gd name="connsiteX158" fmla="*/ 3696039 w 6248399"/>
              <a:gd name="connsiteY158" fmla="*/ 6208923 h 6857999"/>
              <a:gd name="connsiteX159" fmla="*/ 3692373 w 6248399"/>
              <a:gd name="connsiteY159" fmla="*/ 6209904 h 6857999"/>
              <a:gd name="connsiteX160" fmla="*/ 3686291 w 6248399"/>
              <a:gd name="connsiteY160" fmla="*/ 6211044 h 6857999"/>
              <a:gd name="connsiteX161" fmla="*/ 3681462 w 6248399"/>
              <a:gd name="connsiteY161" fmla="*/ 6211354 h 6857999"/>
              <a:gd name="connsiteX162" fmla="*/ 3676142 w 6248399"/>
              <a:gd name="connsiteY162" fmla="*/ 6209833 h 6857999"/>
              <a:gd name="connsiteX163" fmla="*/ 3669324 w 6248399"/>
              <a:gd name="connsiteY163" fmla="*/ 6208221 h 6857999"/>
              <a:gd name="connsiteX164" fmla="*/ 3663088 w 6248399"/>
              <a:gd name="connsiteY164" fmla="*/ 6206945 h 6857999"/>
              <a:gd name="connsiteX165" fmla="*/ 3651129 w 6248399"/>
              <a:gd name="connsiteY165" fmla="*/ 6200815 h 6857999"/>
              <a:gd name="connsiteX166" fmla="*/ 3645317 w 6248399"/>
              <a:gd name="connsiteY166" fmla="*/ 6197460 h 6857999"/>
              <a:gd name="connsiteX167" fmla="*/ 3639262 w 6248399"/>
              <a:gd name="connsiteY167" fmla="*/ 6193188 h 6857999"/>
              <a:gd name="connsiteX168" fmla="*/ 3634120 w 6248399"/>
              <a:gd name="connsiteY168" fmla="*/ 6188672 h 6857999"/>
              <a:gd name="connsiteX169" fmla="*/ 3628979 w 6248399"/>
              <a:gd name="connsiteY169" fmla="*/ 6184153 h 6857999"/>
              <a:gd name="connsiteX170" fmla="*/ 3624510 w 6248399"/>
              <a:gd name="connsiteY170" fmla="*/ 6178473 h 6857999"/>
              <a:gd name="connsiteX171" fmla="*/ 3621293 w 6248399"/>
              <a:gd name="connsiteY171" fmla="*/ 6171967 h 6857999"/>
              <a:gd name="connsiteX172" fmla="*/ 3618321 w 6248399"/>
              <a:gd name="connsiteY172" fmla="*/ 6166376 h 6857999"/>
              <a:gd name="connsiteX173" fmla="*/ 4229740 w 6248399"/>
              <a:gd name="connsiteY173" fmla="*/ 6057565 h 6857999"/>
              <a:gd name="connsiteX174" fmla="*/ 4238486 w 6248399"/>
              <a:gd name="connsiteY174" fmla="*/ 6071662 h 6857999"/>
              <a:gd name="connsiteX175" fmla="*/ 4249036 w 6248399"/>
              <a:gd name="connsiteY175" fmla="*/ 6085293 h 6857999"/>
              <a:gd name="connsiteX176" fmla="*/ 4260489 w 6248399"/>
              <a:gd name="connsiteY176" fmla="*/ 6098689 h 6857999"/>
              <a:gd name="connsiteX177" fmla="*/ 4273419 w 6248399"/>
              <a:gd name="connsiteY177" fmla="*/ 6112185 h 6857999"/>
              <a:gd name="connsiteX178" fmla="*/ 4285772 w 6248399"/>
              <a:gd name="connsiteY178" fmla="*/ 6125349 h 6857999"/>
              <a:gd name="connsiteX179" fmla="*/ 4299278 w 6248399"/>
              <a:gd name="connsiteY179" fmla="*/ 6139177 h 6857999"/>
              <a:gd name="connsiteX180" fmla="*/ 4328419 w 6248399"/>
              <a:gd name="connsiteY180" fmla="*/ 6165803 h 6857999"/>
              <a:gd name="connsiteX181" fmla="*/ 4322258 w 6248399"/>
              <a:gd name="connsiteY181" fmla="*/ 6164509 h 6857999"/>
              <a:gd name="connsiteX182" fmla="*/ 4314372 w 6248399"/>
              <a:gd name="connsiteY182" fmla="*/ 6162217 h 6857999"/>
              <a:gd name="connsiteX183" fmla="*/ 4306889 w 6248399"/>
              <a:gd name="connsiteY183" fmla="*/ 6157897 h 6857999"/>
              <a:gd name="connsiteX184" fmla="*/ 4298256 w 6248399"/>
              <a:gd name="connsiteY184" fmla="*/ 6152912 h 6857999"/>
              <a:gd name="connsiteX185" fmla="*/ 4289450 w 6248399"/>
              <a:gd name="connsiteY185" fmla="*/ 6145567 h 6857999"/>
              <a:gd name="connsiteX186" fmla="*/ 4280644 w 6248399"/>
              <a:gd name="connsiteY186" fmla="*/ 6138220 h 6857999"/>
              <a:gd name="connsiteX187" fmla="*/ 4271512 w 6248399"/>
              <a:gd name="connsiteY187" fmla="*/ 6131441 h 6857999"/>
              <a:gd name="connsiteX188" fmla="*/ 4262783 w 6248399"/>
              <a:gd name="connsiteY188" fmla="*/ 6122631 h 6857999"/>
              <a:gd name="connsiteX189" fmla="*/ 4254956 w 6248399"/>
              <a:gd name="connsiteY189" fmla="*/ 6113588 h 6857999"/>
              <a:gd name="connsiteX190" fmla="*/ 4247130 w 6248399"/>
              <a:gd name="connsiteY190" fmla="*/ 6104548 h 6857999"/>
              <a:gd name="connsiteX191" fmla="*/ 4241356 w 6248399"/>
              <a:gd name="connsiteY191" fmla="*/ 6095935 h 6857999"/>
              <a:gd name="connsiteX192" fmla="*/ 4235910 w 6248399"/>
              <a:gd name="connsiteY192" fmla="*/ 6086759 h 6857999"/>
              <a:gd name="connsiteX193" fmla="*/ 4231615 w 6248399"/>
              <a:gd name="connsiteY193" fmla="*/ 6078249 h 6857999"/>
              <a:gd name="connsiteX194" fmla="*/ 4229044 w 6248399"/>
              <a:gd name="connsiteY194" fmla="*/ 6070735 h 6857999"/>
              <a:gd name="connsiteX195" fmla="*/ 4228529 w 6248399"/>
              <a:gd name="connsiteY195" fmla="*/ 6063652 h 6857999"/>
              <a:gd name="connsiteX196" fmla="*/ 4229010 w 6248399"/>
              <a:gd name="connsiteY196" fmla="*/ 6060160 h 6857999"/>
              <a:gd name="connsiteX197" fmla="*/ 3731505 w 6248399"/>
              <a:gd name="connsiteY197" fmla="*/ 5842842 h 6857999"/>
              <a:gd name="connsiteX198" fmla="*/ 3739959 w 6248399"/>
              <a:gd name="connsiteY198" fmla="*/ 5852395 h 6857999"/>
              <a:gd name="connsiteX199" fmla="*/ 3746424 w 6248399"/>
              <a:gd name="connsiteY199" fmla="*/ 5860019 h 6857999"/>
              <a:gd name="connsiteX200" fmla="*/ 3753806 w 6248399"/>
              <a:gd name="connsiteY200" fmla="*/ 5867395 h 6857999"/>
              <a:gd name="connsiteX201" fmla="*/ 3759781 w 6248399"/>
              <a:gd name="connsiteY201" fmla="*/ 5873181 h 6857999"/>
              <a:gd name="connsiteX202" fmla="*/ 3765848 w 6248399"/>
              <a:gd name="connsiteY202" fmla="*/ 5877461 h 6857999"/>
              <a:gd name="connsiteX203" fmla="*/ 3772249 w 6248399"/>
              <a:gd name="connsiteY203" fmla="*/ 5881157 h 6857999"/>
              <a:gd name="connsiteX204" fmla="*/ 3783646 w 6248399"/>
              <a:gd name="connsiteY204" fmla="*/ 5886959 h 6857999"/>
              <a:gd name="connsiteX205" fmla="*/ 3806869 w 6248399"/>
              <a:gd name="connsiteY205" fmla="*/ 5896475 h 6857999"/>
              <a:gd name="connsiteX206" fmla="*/ 3817346 w 6248399"/>
              <a:gd name="connsiteY206" fmla="*/ 5902524 h 6857999"/>
              <a:gd name="connsiteX207" fmla="*/ 3824332 w 6248399"/>
              <a:gd name="connsiteY207" fmla="*/ 5906557 h 6857999"/>
              <a:gd name="connsiteX208" fmla="*/ 3830643 w 6248399"/>
              <a:gd name="connsiteY208" fmla="*/ 5911757 h 6857999"/>
              <a:gd name="connsiteX209" fmla="*/ 3831745 w 6248399"/>
              <a:gd name="connsiteY209" fmla="*/ 5908502 h 6857999"/>
              <a:gd name="connsiteX210" fmla="*/ 3831685 w 6248399"/>
              <a:gd name="connsiteY210" fmla="*/ 5904574 h 6857999"/>
              <a:gd name="connsiteX211" fmla="*/ 3830370 w 6248399"/>
              <a:gd name="connsiteY211" fmla="*/ 5901477 h 6857999"/>
              <a:gd name="connsiteX212" fmla="*/ 3827642 w 6248399"/>
              <a:gd name="connsiteY212" fmla="*/ 5896789 h 6857999"/>
              <a:gd name="connsiteX213" fmla="*/ 3821423 w 6248399"/>
              <a:gd name="connsiteY213" fmla="*/ 5890085 h 6857999"/>
              <a:gd name="connsiteX214" fmla="*/ 3815878 w 6248399"/>
              <a:gd name="connsiteY214" fmla="*/ 5882213 h 6857999"/>
              <a:gd name="connsiteX215" fmla="*/ 3823630 w 6248399"/>
              <a:gd name="connsiteY215" fmla="*/ 5883574 h 6857999"/>
              <a:gd name="connsiteX216" fmla="*/ 3831382 w 6248399"/>
              <a:gd name="connsiteY216" fmla="*/ 5884936 h 6857999"/>
              <a:gd name="connsiteX217" fmla="*/ 3840542 w 6248399"/>
              <a:gd name="connsiteY217" fmla="*/ 5887889 h 6857999"/>
              <a:gd name="connsiteX218" fmla="*/ 3847863 w 6248399"/>
              <a:gd name="connsiteY218" fmla="*/ 5891337 h 6857999"/>
              <a:gd name="connsiteX219" fmla="*/ 3856106 w 6248399"/>
              <a:gd name="connsiteY219" fmla="*/ 5894538 h 6857999"/>
              <a:gd name="connsiteX220" fmla="*/ 3864256 w 6248399"/>
              <a:gd name="connsiteY220" fmla="*/ 5899243 h 6857999"/>
              <a:gd name="connsiteX221" fmla="*/ 3879878 w 6248399"/>
              <a:gd name="connsiteY221" fmla="*/ 5909821 h 6857999"/>
              <a:gd name="connsiteX222" fmla="*/ 3895075 w 6248399"/>
              <a:gd name="connsiteY222" fmla="*/ 5922488 h 6857999"/>
              <a:gd name="connsiteX223" fmla="*/ 3910423 w 6248399"/>
              <a:gd name="connsiteY223" fmla="*/ 5937577 h 6857999"/>
              <a:gd name="connsiteX224" fmla="*/ 3924759 w 6248399"/>
              <a:gd name="connsiteY224" fmla="*/ 5954418 h 6857999"/>
              <a:gd name="connsiteX225" fmla="*/ 3939096 w 6248399"/>
              <a:gd name="connsiteY225" fmla="*/ 5971258 h 6857999"/>
              <a:gd name="connsiteX226" fmla="*/ 3953585 w 6248399"/>
              <a:gd name="connsiteY226" fmla="*/ 5990524 h 6857999"/>
              <a:gd name="connsiteX227" fmla="*/ 3966819 w 6248399"/>
              <a:gd name="connsiteY227" fmla="*/ 6010620 h 6857999"/>
              <a:gd name="connsiteX228" fmla="*/ 3979807 w 6248399"/>
              <a:gd name="connsiteY228" fmla="*/ 6029796 h 6857999"/>
              <a:gd name="connsiteX229" fmla="*/ 3993040 w 6248399"/>
              <a:gd name="connsiteY229" fmla="*/ 6049894 h 6857999"/>
              <a:gd name="connsiteX230" fmla="*/ 4016749 w 6248399"/>
              <a:gd name="connsiteY230" fmla="*/ 6090830 h 6857999"/>
              <a:gd name="connsiteX231" fmla="*/ 4039385 w 6248399"/>
              <a:gd name="connsiteY231" fmla="*/ 6129590 h 6857999"/>
              <a:gd name="connsiteX232" fmla="*/ 4035954 w 6248399"/>
              <a:gd name="connsiteY232" fmla="*/ 6131503 h 6857999"/>
              <a:gd name="connsiteX233" fmla="*/ 4033441 w 6248399"/>
              <a:gd name="connsiteY233" fmla="*/ 6133167 h 6857999"/>
              <a:gd name="connsiteX234" fmla="*/ 4026669 w 6248399"/>
              <a:gd name="connsiteY234" fmla="*/ 6135484 h 6857999"/>
              <a:gd name="connsiteX235" fmla="*/ 4019744 w 6248399"/>
              <a:gd name="connsiteY235" fmla="*/ 6135379 h 6857999"/>
              <a:gd name="connsiteX236" fmla="*/ 4012482 w 6248399"/>
              <a:gd name="connsiteY236" fmla="*/ 6135856 h 6857999"/>
              <a:gd name="connsiteX237" fmla="*/ 3997899 w 6248399"/>
              <a:gd name="connsiteY237" fmla="*/ 6132888 h 6857999"/>
              <a:gd name="connsiteX238" fmla="*/ 3990148 w 6248399"/>
              <a:gd name="connsiteY238" fmla="*/ 6131527 h 6857999"/>
              <a:gd name="connsiteX239" fmla="*/ 3982887 w 6248399"/>
              <a:gd name="connsiteY239" fmla="*/ 6132005 h 6857999"/>
              <a:gd name="connsiteX240" fmla="*/ 3984510 w 6248399"/>
              <a:gd name="connsiteY240" fmla="*/ 6125158 h 6857999"/>
              <a:gd name="connsiteX241" fmla="*/ 3985216 w 6248399"/>
              <a:gd name="connsiteY241" fmla="*/ 6118559 h 6857999"/>
              <a:gd name="connsiteX242" fmla="*/ 3985003 w 6248399"/>
              <a:gd name="connsiteY242" fmla="*/ 6112208 h 6857999"/>
              <a:gd name="connsiteX243" fmla="*/ 3983043 w 6248399"/>
              <a:gd name="connsiteY243" fmla="*/ 6104847 h 6857999"/>
              <a:gd name="connsiteX244" fmla="*/ 3980502 w 6248399"/>
              <a:gd name="connsiteY244" fmla="*/ 6097153 h 6857999"/>
              <a:gd name="connsiteX245" fmla="*/ 3976122 w 6248399"/>
              <a:gd name="connsiteY245" fmla="*/ 6089951 h 6857999"/>
              <a:gd name="connsiteX246" fmla="*/ 3971497 w 6248399"/>
              <a:gd name="connsiteY246" fmla="*/ 6081832 h 6857999"/>
              <a:gd name="connsiteX247" fmla="*/ 3965952 w 6248399"/>
              <a:gd name="connsiteY247" fmla="*/ 6073959 h 6857999"/>
              <a:gd name="connsiteX248" fmla="*/ 3953117 w 6248399"/>
              <a:gd name="connsiteY248" fmla="*/ 6057207 h 6857999"/>
              <a:gd name="connsiteX249" fmla="*/ 3937615 w 6248399"/>
              <a:gd name="connsiteY249" fmla="*/ 6039693 h 6857999"/>
              <a:gd name="connsiteX250" fmla="*/ 3919356 w 6248399"/>
              <a:gd name="connsiteY250" fmla="*/ 6022923 h 6857999"/>
              <a:gd name="connsiteX251" fmla="*/ 3899933 w 6248399"/>
              <a:gd name="connsiteY251" fmla="*/ 6005481 h 6857999"/>
              <a:gd name="connsiteX252" fmla="*/ 3878919 w 6248399"/>
              <a:gd name="connsiteY252" fmla="*/ 5989456 h 6857999"/>
              <a:gd name="connsiteX253" fmla="*/ 3858485 w 6248399"/>
              <a:gd name="connsiteY253" fmla="*/ 5973764 h 6857999"/>
              <a:gd name="connsiteX254" fmla="*/ 3838295 w 6248399"/>
              <a:gd name="connsiteY254" fmla="*/ 5958995 h 6857999"/>
              <a:gd name="connsiteX255" fmla="*/ 3818014 w 6248399"/>
              <a:gd name="connsiteY255" fmla="*/ 5945729 h 6857999"/>
              <a:gd name="connsiteX256" fmla="*/ 3799479 w 6248399"/>
              <a:gd name="connsiteY256" fmla="*/ 5933470 h 6857999"/>
              <a:gd name="connsiteX257" fmla="*/ 3782599 w 6248399"/>
              <a:gd name="connsiteY257" fmla="*/ 5923724 h 6857999"/>
              <a:gd name="connsiteX258" fmla="*/ 3767709 w 6248399"/>
              <a:gd name="connsiteY258" fmla="*/ 5915906 h 6857999"/>
              <a:gd name="connsiteX259" fmla="*/ 3755730 w 6248399"/>
              <a:gd name="connsiteY259" fmla="*/ 5909769 h 6857999"/>
              <a:gd name="connsiteX260" fmla="*/ 3741487 w 6248399"/>
              <a:gd name="connsiteY260" fmla="*/ 5891425 h 6857999"/>
              <a:gd name="connsiteX261" fmla="*/ 3734195 w 6248399"/>
              <a:gd name="connsiteY261" fmla="*/ 5882543 h 6857999"/>
              <a:gd name="connsiteX262" fmla="*/ 3728987 w 6248399"/>
              <a:gd name="connsiteY262" fmla="*/ 5874087 h 6857999"/>
              <a:gd name="connsiteX263" fmla="*/ 3726201 w 6248399"/>
              <a:gd name="connsiteY263" fmla="*/ 5865471 h 6857999"/>
              <a:gd name="connsiteX264" fmla="*/ 3725221 w 6248399"/>
              <a:gd name="connsiteY264" fmla="*/ 5861791 h 6857999"/>
              <a:gd name="connsiteX265" fmla="*/ 3724916 w 6248399"/>
              <a:gd name="connsiteY265" fmla="*/ 5856943 h 6857999"/>
              <a:gd name="connsiteX266" fmla="*/ 3725437 w 6248399"/>
              <a:gd name="connsiteY266" fmla="*/ 5853352 h 6857999"/>
              <a:gd name="connsiteX267" fmla="*/ 3726539 w 6248399"/>
              <a:gd name="connsiteY267" fmla="*/ 5850096 h 6857999"/>
              <a:gd name="connsiteX268" fmla="*/ 3728899 w 6248399"/>
              <a:gd name="connsiteY268" fmla="*/ 5846010 h 6857999"/>
              <a:gd name="connsiteX269" fmla="*/ 6047791 w 6248399"/>
              <a:gd name="connsiteY269" fmla="*/ 5780670 h 6857999"/>
              <a:gd name="connsiteX270" fmla="*/ 6059083 w 6248399"/>
              <a:gd name="connsiteY270" fmla="*/ 5782702 h 6857999"/>
              <a:gd name="connsiteX271" fmla="*/ 6073038 w 6248399"/>
              <a:gd name="connsiteY271" fmla="*/ 5785521 h 6857999"/>
              <a:gd name="connsiteX272" fmla="*/ 6088097 w 6248399"/>
              <a:gd name="connsiteY272" fmla="*/ 5790475 h 6857999"/>
              <a:gd name="connsiteX273" fmla="*/ 6103156 w 6248399"/>
              <a:gd name="connsiteY273" fmla="*/ 5795427 h 6857999"/>
              <a:gd name="connsiteX274" fmla="*/ 6119644 w 6248399"/>
              <a:gd name="connsiteY274" fmla="*/ 5801956 h 6857999"/>
              <a:gd name="connsiteX275" fmla="*/ 6134900 w 6248399"/>
              <a:gd name="connsiteY275" fmla="*/ 5809265 h 6857999"/>
              <a:gd name="connsiteX276" fmla="*/ 6148859 w 6248399"/>
              <a:gd name="connsiteY276" fmla="*/ 5818823 h 6857999"/>
              <a:gd name="connsiteX277" fmla="*/ 6156131 w 6248399"/>
              <a:gd name="connsiteY277" fmla="*/ 5823769 h 6857999"/>
              <a:gd name="connsiteX278" fmla="*/ 6162172 w 6248399"/>
              <a:gd name="connsiteY278" fmla="*/ 5829499 h 6857999"/>
              <a:gd name="connsiteX279" fmla="*/ 6151202 w 6248399"/>
              <a:gd name="connsiteY279" fmla="*/ 5826909 h 6857999"/>
              <a:gd name="connsiteX280" fmla="*/ 6137572 w 6248399"/>
              <a:gd name="connsiteY280" fmla="*/ 5823528 h 6857999"/>
              <a:gd name="connsiteX281" fmla="*/ 6124590 w 6248399"/>
              <a:gd name="connsiteY281" fmla="*/ 5819026 h 6857999"/>
              <a:gd name="connsiteX282" fmla="*/ 6109856 w 6248399"/>
              <a:gd name="connsiteY282" fmla="*/ 5813511 h 6857999"/>
              <a:gd name="connsiteX283" fmla="*/ 6094859 w 6248399"/>
              <a:gd name="connsiteY283" fmla="*/ 5807098 h 6857999"/>
              <a:gd name="connsiteX284" fmla="*/ 6079928 w 6248399"/>
              <a:gd name="connsiteY284" fmla="*/ 5799224 h 6857999"/>
              <a:gd name="connsiteX285" fmla="*/ 6063567 w 6248399"/>
              <a:gd name="connsiteY285" fmla="*/ 5789778 h 6857999"/>
              <a:gd name="connsiteX286" fmla="*/ 3839431 w 6248399"/>
              <a:gd name="connsiteY286" fmla="*/ 5689647 h 6857999"/>
              <a:gd name="connsiteX287" fmla="*/ 3851008 w 6248399"/>
              <a:gd name="connsiteY287" fmla="*/ 5703304 h 6857999"/>
              <a:gd name="connsiteX288" fmla="*/ 3863006 w 6248399"/>
              <a:gd name="connsiteY288" fmla="*/ 5714880 h 6857999"/>
              <a:gd name="connsiteX289" fmla="*/ 3874421 w 6248399"/>
              <a:gd name="connsiteY289" fmla="*/ 5726122 h 6857999"/>
              <a:gd name="connsiteX290" fmla="*/ 3886012 w 6248399"/>
              <a:gd name="connsiteY290" fmla="*/ 5734362 h 6857999"/>
              <a:gd name="connsiteX291" fmla="*/ 3907439 w 6248399"/>
              <a:gd name="connsiteY291" fmla="*/ 5749833 h 6857999"/>
              <a:gd name="connsiteX292" fmla="*/ 3929202 w 6248399"/>
              <a:gd name="connsiteY292" fmla="*/ 5764722 h 6857999"/>
              <a:gd name="connsiteX293" fmla="*/ 3928854 w 6248399"/>
              <a:gd name="connsiteY293" fmla="*/ 5770719 h 6857999"/>
              <a:gd name="connsiteX294" fmla="*/ 3929176 w 6248399"/>
              <a:gd name="connsiteY294" fmla="*/ 5775556 h 6857999"/>
              <a:gd name="connsiteX295" fmla="*/ 3927658 w 6248399"/>
              <a:gd name="connsiteY295" fmla="*/ 5780878 h 6857999"/>
              <a:gd name="connsiteX296" fmla="*/ 3926727 w 6248399"/>
              <a:gd name="connsiteY296" fmla="*/ 5786539 h 6857999"/>
              <a:gd name="connsiteX297" fmla="*/ 3924625 w 6248399"/>
              <a:gd name="connsiteY297" fmla="*/ 5791525 h 6857999"/>
              <a:gd name="connsiteX298" fmla="*/ 3921271 w 6248399"/>
              <a:gd name="connsiteY298" fmla="*/ 5797336 h 6857999"/>
              <a:gd name="connsiteX299" fmla="*/ 3914065 w 6248399"/>
              <a:gd name="connsiteY299" fmla="*/ 5807123 h 6857999"/>
              <a:gd name="connsiteX300" fmla="*/ 3912004 w 6248399"/>
              <a:gd name="connsiteY300" fmla="*/ 5795860 h 6857999"/>
              <a:gd name="connsiteX301" fmla="*/ 3909023 w 6248399"/>
              <a:gd name="connsiteY301" fmla="*/ 5784841 h 6857999"/>
              <a:gd name="connsiteX302" fmla="*/ 3904454 w 6248399"/>
              <a:gd name="connsiteY302" fmla="*/ 5775228 h 6857999"/>
              <a:gd name="connsiteX303" fmla="*/ 3899796 w 6248399"/>
              <a:gd name="connsiteY303" fmla="*/ 5767115 h 6857999"/>
              <a:gd name="connsiteX304" fmla="*/ 3893300 w 6248399"/>
              <a:gd name="connsiteY304" fmla="*/ 5759491 h 6857999"/>
              <a:gd name="connsiteX305" fmla="*/ 3886469 w 6248399"/>
              <a:gd name="connsiteY305" fmla="*/ 5752446 h 6857999"/>
              <a:gd name="connsiteX306" fmla="*/ 3879301 w 6248399"/>
              <a:gd name="connsiteY306" fmla="*/ 5745985 h 6857999"/>
              <a:gd name="connsiteX307" fmla="*/ 3871711 w 6248399"/>
              <a:gd name="connsiteY307" fmla="*/ 5741603 h 6857999"/>
              <a:gd name="connsiteX308" fmla="*/ 3862953 w 6248399"/>
              <a:gd name="connsiteY308" fmla="*/ 5736547 h 6857999"/>
              <a:gd name="connsiteX309" fmla="*/ 3854196 w 6248399"/>
              <a:gd name="connsiteY309" fmla="*/ 5731491 h 6857999"/>
              <a:gd name="connsiteX310" fmla="*/ 3837425 w 6248399"/>
              <a:gd name="connsiteY310" fmla="*/ 5724131 h 6857999"/>
              <a:gd name="connsiteX311" fmla="*/ 3819735 w 6248399"/>
              <a:gd name="connsiteY311" fmla="*/ 5717018 h 6857999"/>
              <a:gd name="connsiteX312" fmla="*/ 3803797 w 6248399"/>
              <a:gd name="connsiteY312" fmla="*/ 5710916 h 6857999"/>
              <a:gd name="connsiteX313" fmla="*/ 3808643 w 6248399"/>
              <a:gd name="connsiteY313" fmla="*/ 5710614 h 6857999"/>
              <a:gd name="connsiteX314" fmla="*/ 3813488 w 6248399"/>
              <a:gd name="connsiteY314" fmla="*/ 5710311 h 6857999"/>
              <a:gd name="connsiteX315" fmla="*/ 3818085 w 6248399"/>
              <a:gd name="connsiteY315" fmla="*/ 5709092 h 6857999"/>
              <a:gd name="connsiteX316" fmla="*/ 3822768 w 6248399"/>
              <a:gd name="connsiteY316" fmla="*/ 5706372 h 6857999"/>
              <a:gd name="connsiteX317" fmla="*/ 3826869 w 6248399"/>
              <a:gd name="connsiteY317" fmla="*/ 5703316 h 6857999"/>
              <a:gd name="connsiteX318" fmla="*/ 3832223 w 6248399"/>
              <a:gd name="connsiteY318" fmla="*/ 5699433 h 6857999"/>
              <a:gd name="connsiteX319" fmla="*/ 3580334 w 6248399"/>
              <a:gd name="connsiteY319" fmla="*/ 5652391 h 6857999"/>
              <a:gd name="connsiteX320" fmla="*/ 3592891 w 6248399"/>
              <a:gd name="connsiteY320" fmla="*/ 5658886 h 6857999"/>
              <a:gd name="connsiteX321" fmla="*/ 3605959 w 6248399"/>
              <a:gd name="connsiteY321" fmla="*/ 5667186 h 6857999"/>
              <a:gd name="connsiteX322" fmla="*/ 3620954 w 6248399"/>
              <a:gd name="connsiteY322" fmla="*/ 5678867 h 6857999"/>
              <a:gd name="connsiteX323" fmla="*/ 3636534 w 6248399"/>
              <a:gd name="connsiteY323" fmla="*/ 5690887 h 6857999"/>
              <a:gd name="connsiteX324" fmla="*/ 3652367 w 6248399"/>
              <a:gd name="connsiteY324" fmla="*/ 5703808 h 6857999"/>
              <a:gd name="connsiteX325" fmla="*/ 3669295 w 6248399"/>
              <a:gd name="connsiteY325" fmla="*/ 5718873 h 6857999"/>
              <a:gd name="connsiteX326" fmla="*/ 3704241 w 6248399"/>
              <a:gd name="connsiteY326" fmla="*/ 5751144 h 6857999"/>
              <a:gd name="connsiteX327" fmla="*/ 3738531 w 6248399"/>
              <a:gd name="connsiteY327" fmla="*/ 5784550 h 6857999"/>
              <a:gd name="connsiteX328" fmla="*/ 3754731 w 6248399"/>
              <a:gd name="connsiteY328" fmla="*/ 5802217 h 6857999"/>
              <a:gd name="connsiteX329" fmla="*/ 3770093 w 6248399"/>
              <a:gd name="connsiteY329" fmla="*/ 5818647 h 6857999"/>
              <a:gd name="connsiteX330" fmla="*/ 3783637 w 6248399"/>
              <a:gd name="connsiteY330" fmla="*/ 5835536 h 6857999"/>
              <a:gd name="connsiteX331" fmla="*/ 3796014 w 6248399"/>
              <a:gd name="connsiteY331" fmla="*/ 5851755 h 6857999"/>
              <a:gd name="connsiteX332" fmla="*/ 3807228 w 6248399"/>
              <a:gd name="connsiteY332" fmla="*/ 5867301 h 6857999"/>
              <a:gd name="connsiteX333" fmla="*/ 3817022 w 6248399"/>
              <a:gd name="connsiteY333" fmla="*/ 5881270 h 6857999"/>
              <a:gd name="connsiteX334" fmla="*/ 3800206 w 6248399"/>
              <a:gd name="connsiteY334" fmla="*/ 5870050 h 6857999"/>
              <a:gd name="connsiteX335" fmla="*/ 3781897 w 6248399"/>
              <a:gd name="connsiteY335" fmla="*/ 5858724 h 6857999"/>
              <a:gd name="connsiteX336" fmla="*/ 3746374 w 6248399"/>
              <a:gd name="connsiteY336" fmla="*/ 5838215 h 6857999"/>
              <a:gd name="connsiteX337" fmla="*/ 3709867 w 6248399"/>
              <a:gd name="connsiteY337" fmla="*/ 5819404 h 6857999"/>
              <a:gd name="connsiteX338" fmla="*/ 3692979 w 6248399"/>
              <a:gd name="connsiteY338" fmla="*/ 5809654 h 6857999"/>
              <a:gd name="connsiteX339" fmla="*/ 3675507 w 6248399"/>
              <a:gd name="connsiteY339" fmla="*/ 5799567 h 6857999"/>
              <a:gd name="connsiteX340" fmla="*/ 3658691 w 6248399"/>
              <a:gd name="connsiteY340" fmla="*/ 5788346 h 6857999"/>
              <a:gd name="connsiteX341" fmla="*/ 3642457 w 6248399"/>
              <a:gd name="connsiteY341" fmla="*/ 5777461 h 6857999"/>
              <a:gd name="connsiteX342" fmla="*/ 3628698 w 6248399"/>
              <a:gd name="connsiteY342" fmla="*/ 5764981 h 6857999"/>
              <a:gd name="connsiteX343" fmla="*/ 3614355 w 6248399"/>
              <a:gd name="connsiteY343" fmla="*/ 5752165 h 6857999"/>
              <a:gd name="connsiteX344" fmla="*/ 3600995 w 6248399"/>
              <a:gd name="connsiteY344" fmla="*/ 5737648 h 6857999"/>
              <a:gd name="connsiteX345" fmla="*/ 3589782 w 6248399"/>
              <a:gd name="connsiteY345" fmla="*/ 5722103 h 6857999"/>
              <a:gd name="connsiteX346" fmla="*/ 3583920 w 6248399"/>
              <a:gd name="connsiteY346" fmla="*/ 5713428 h 6857999"/>
              <a:gd name="connsiteX347" fmla="*/ 3578969 w 6248399"/>
              <a:gd name="connsiteY347" fmla="*/ 5704520 h 6857999"/>
              <a:gd name="connsiteX348" fmla="*/ 3574598 w 6248399"/>
              <a:gd name="connsiteY348" fmla="*/ 5695951 h 6857999"/>
              <a:gd name="connsiteX349" fmla="*/ 3570300 w 6248399"/>
              <a:gd name="connsiteY349" fmla="*/ 5685910 h 6857999"/>
              <a:gd name="connsiteX350" fmla="*/ 3573357 w 6248399"/>
              <a:gd name="connsiteY350" fmla="*/ 5684650 h 6857999"/>
              <a:gd name="connsiteX351" fmla="*/ 3577578 w 6248399"/>
              <a:gd name="connsiteY351" fmla="*/ 5684063 h 6857999"/>
              <a:gd name="connsiteX352" fmla="*/ 3581145 w 6248399"/>
              <a:gd name="connsiteY352" fmla="*/ 5684611 h 6857999"/>
              <a:gd name="connsiteX353" fmla="*/ 3585221 w 6248399"/>
              <a:gd name="connsiteY353" fmla="*/ 5686965 h 6857999"/>
              <a:gd name="connsiteX354" fmla="*/ 3589226 w 6248399"/>
              <a:gd name="connsiteY354" fmla="*/ 5690788 h 6857999"/>
              <a:gd name="connsiteX355" fmla="*/ 3593230 w 6248399"/>
              <a:gd name="connsiteY355" fmla="*/ 5694611 h 6857999"/>
              <a:gd name="connsiteX356" fmla="*/ 3601421 w 6248399"/>
              <a:gd name="connsiteY356" fmla="*/ 5704632 h 6857999"/>
              <a:gd name="connsiteX357" fmla="*/ 3619406 w 6248399"/>
              <a:gd name="connsiteY357" fmla="*/ 5728623 h 6857999"/>
              <a:gd name="connsiteX358" fmla="*/ 3628762 w 6248399"/>
              <a:gd name="connsiteY358" fmla="*/ 5739317 h 6857999"/>
              <a:gd name="connsiteX359" fmla="*/ 3632439 w 6248399"/>
              <a:gd name="connsiteY359" fmla="*/ 5743707 h 6857999"/>
              <a:gd name="connsiteX360" fmla="*/ 3636771 w 6248399"/>
              <a:gd name="connsiteY360" fmla="*/ 5746964 h 6857999"/>
              <a:gd name="connsiteX361" fmla="*/ 3639389 w 6248399"/>
              <a:gd name="connsiteY361" fmla="*/ 5742429 h 6857999"/>
              <a:gd name="connsiteX362" fmla="*/ 3641097 w 6248399"/>
              <a:gd name="connsiteY362" fmla="*/ 5738123 h 6857999"/>
              <a:gd name="connsiteX363" fmla="*/ 3640732 w 6248399"/>
              <a:gd name="connsiteY363" fmla="*/ 5733376 h 6857999"/>
              <a:gd name="connsiteX364" fmla="*/ 3638946 w 6248399"/>
              <a:gd name="connsiteY364" fmla="*/ 5727054 h 6857999"/>
              <a:gd name="connsiteX365" fmla="*/ 3636507 w 6248399"/>
              <a:gd name="connsiteY365" fmla="*/ 5721865 h 6857999"/>
              <a:gd name="connsiteX366" fmla="*/ 3633486 w 6248399"/>
              <a:gd name="connsiteY366" fmla="*/ 5716342 h 6857999"/>
              <a:gd name="connsiteX367" fmla="*/ 3626020 w 6248399"/>
              <a:gd name="connsiteY367" fmla="*/ 5703717 h 6857999"/>
              <a:gd name="connsiteX368" fmla="*/ 3614663 w 6248399"/>
              <a:gd name="connsiteY368" fmla="*/ 5691110 h 6857999"/>
              <a:gd name="connsiteX369" fmla="*/ 3603632 w 6248399"/>
              <a:gd name="connsiteY369" fmla="*/ 5677940 h 6857999"/>
              <a:gd name="connsiteX370" fmla="*/ 3591692 w 6248399"/>
              <a:gd name="connsiteY370" fmla="*/ 5664997 h 6857999"/>
              <a:gd name="connsiteX371" fmla="*/ 3501126 w 6248399"/>
              <a:gd name="connsiteY371" fmla="*/ 5494326 h 6857999"/>
              <a:gd name="connsiteX372" fmla="*/ 3504036 w 6248399"/>
              <a:gd name="connsiteY372" fmla="*/ 5501430 h 6857999"/>
              <a:gd name="connsiteX373" fmla="*/ 3505528 w 6248399"/>
              <a:gd name="connsiteY373" fmla="*/ 5506942 h 6857999"/>
              <a:gd name="connsiteX374" fmla="*/ 3507267 w 6248399"/>
              <a:gd name="connsiteY374" fmla="*/ 5513371 h 6857999"/>
              <a:gd name="connsiteX375" fmla="*/ 3507840 w 6248399"/>
              <a:gd name="connsiteY375" fmla="*/ 5519125 h 6857999"/>
              <a:gd name="connsiteX376" fmla="*/ 3507492 w 6248399"/>
              <a:gd name="connsiteY376" fmla="*/ 5525123 h 6857999"/>
              <a:gd name="connsiteX377" fmla="*/ 3506313 w 6248399"/>
              <a:gd name="connsiteY377" fmla="*/ 5529865 h 6857999"/>
              <a:gd name="connsiteX378" fmla="*/ 3504213 w 6248399"/>
              <a:gd name="connsiteY378" fmla="*/ 5534851 h 6857999"/>
              <a:gd name="connsiteX379" fmla="*/ 3499104 w 6248399"/>
              <a:gd name="connsiteY379" fmla="*/ 5539651 h 6857999"/>
              <a:gd name="connsiteX380" fmla="*/ 3503106 w 6248399"/>
              <a:gd name="connsiteY380" fmla="*/ 5543512 h 6857999"/>
              <a:gd name="connsiteX381" fmla="*/ 3506525 w 6248399"/>
              <a:gd name="connsiteY381" fmla="*/ 5547035 h 6857999"/>
              <a:gd name="connsiteX382" fmla="*/ 3510117 w 6248399"/>
              <a:gd name="connsiteY382" fmla="*/ 5547560 h 6857999"/>
              <a:gd name="connsiteX383" fmla="*/ 3513039 w 6248399"/>
              <a:gd name="connsiteY383" fmla="*/ 5549247 h 6857999"/>
              <a:gd name="connsiteX384" fmla="*/ 3519053 w 6248399"/>
              <a:gd name="connsiteY384" fmla="*/ 5549619 h 6857999"/>
              <a:gd name="connsiteX385" fmla="*/ 3525069 w 6248399"/>
              <a:gd name="connsiteY385" fmla="*/ 5549993 h 6857999"/>
              <a:gd name="connsiteX386" fmla="*/ 3532253 w 6248399"/>
              <a:gd name="connsiteY386" fmla="*/ 5551040 h 6857999"/>
              <a:gd name="connsiteX387" fmla="*/ 3534925 w 6248399"/>
              <a:gd name="connsiteY387" fmla="*/ 5551808 h 6857999"/>
              <a:gd name="connsiteX388" fmla="*/ 3538431 w 6248399"/>
              <a:gd name="connsiteY388" fmla="*/ 5553832 h 6857999"/>
              <a:gd name="connsiteX389" fmla="*/ 3541016 w 6248399"/>
              <a:gd name="connsiteY389" fmla="*/ 5556100 h 6857999"/>
              <a:gd name="connsiteX390" fmla="*/ 3545018 w 6248399"/>
              <a:gd name="connsiteY390" fmla="*/ 5559961 h 6857999"/>
              <a:gd name="connsiteX391" fmla="*/ 3548350 w 6248399"/>
              <a:gd name="connsiteY391" fmla="*/ 5564983 h 6857999"/>
              <a:gd name="connsiteX392" fmla="*/ 3552848 w 6248399"/>
              <a:gd name="connsiteY392" fmla="*/ 5570680 h 6857999"/>
              <a:gd name="connsiteX393" fmla="*/ 3548961 w 6248399"/>
              <a:gd name="connsiteY393" fmla="*/ 5590907 h 6857999"/>
              <a:gd name="connsiteX394" fmla="*/ 3548689 w 6248399"/>
              <a:gd name="connsiteY394" fmla="*/ 5600823 h 6857999"/>
              <a:gd name="connsiteX395" fmla="*/ 3547160 w 6248399"/>
              <a:gd name="connsiteY395" fmla="*/ 5611563 h 6857999"/>
              <a:gd name="connsiteX396" fmla="*/ 3547472 w 6248399"/>
              <a:gd name="connsiteY396" fmla="*/ 5621816 h 6857999"/>
              <a:gd name="connsiteX397" fmla="*/ 3549289 w 6248399"/>
              <a:gd name="connsiteY397" fmla="*/ 5632164 h 6857999"/>
              <a:gd name="connsiteX398" fmla="*/ 3552856 w 6248399"/>
              <a:gd name="connsiteY398" fmla="*/ 5643521 h 6857999"/>
              <a:gd name="connsiteX399" fmla="*/ 3557344 w 6248399"/>
              <a:gd name="connsiteY399" fmla="*/ 5654636 h 6857999"/>
              <a:gd name="connsiteX400" fmla="*/ 3556088 w 6248399"/>
              <a:gd name="connsiteY400" fmla="*/ 5655461 h 6857999"/>
              <a:gd name="connsiteX401" fmla="*/ 3553664 w 6248399"/>
              <a:gd name="connsiteY401" fmla="*/ 5655612 h 6857999"/>
              <a:gd name="connsiteX402" fmla="*/ 3549489 w 6248399"/>
              <a:gd name="connsiteY402" fmla="*/ 5654750 h 6857999"/>
              <a:gd name="connsiteX403" fmla="*/ 3545399 w 6248399"/>
              <a:gd name="connsiteY403" fmla="*/ 5652388 h 6857999"/>
              <a:gd name="connsiteX404" fmla="*/ 3540725 w 6248399"/>
              <a:gd name="connsiteY404" fmla="*/ 5649690 h 6857999"/>
              <a:gd name="connsiteX405" fmla="*/ 3536053 w 6248399"/>
              <a:gd name="connsiteY405" fmla="*/ 5646992 h 6857999"/>
              <a:gd name="connsiteX406" fmla="*/ 3532547 w 6248399"/>
              <a:gd name="connsiteY406" fmla="*/ 5644968 h 6857999"/>
              <a:gd name="connsiteX407" fmla="*/ 3527699 w 6248399"/>
              <a:gd name="connsiteY407" fmla="*/ 5645270 h 6857999"/>
              <a:gd name="connsiteX408" fmla="*/ 3526195 w 6248399"/>
              <a:gd name="connsiteY408" fmla="*/ 5645176 h 6857999"/>
              <a:gd name="connsiteX409" fmla="*/ 3523687 w 6248399"/>
              <a:gd name="connsiteY409" fmla="*/ 5646826 h 6857999"/>
              <a:gd name="connsiteX410" fmla="*/ 3526718 w 6248399"/>
              <a:gd name="connsiteY410" fmla="*/ 5636179 h 6857999"/>
              <a:gd name="connsiteX411" fmla="*/ 3527574 w 6248399"/>
              <a:gd name="connsiteY411" fmla="*/ 5626601 h 6857999"/>
              <a:gd name="connsiteX412" fmla="*/ 3526342 w 6248399"/>
              <a:gd name="connsiteY412" fmla="*/ 5616590 h 6857999"/>
              <a:gd name="connsiteX413" fmla="*/ 3522937 w 6248399"/>
              <a:gd name="connsiteY413" fmla="*/ 5607650 h 6857999"/>
              <a:gd name="connsiteX414" fmla="*/ 3519530 w 6248399"/>
              <a:gd name="connsiteY414" fmla="*/ 5598709 h 6857999"/>
              <a:gd name="connsiteX415" fmla="*/ 3515875 w 6248399"/>
              <a:gd name="connsiteY415" fmla="*/ 5588852 h 6857999"/>
              <a:gd name="connsiteX416" fmla="*/ 3505384 w 6248399"/>
              <a:gd name="connsiteY416" fmla="*/ 5571945 h 6857999"/>
              <a:gd name="connsiteX417" fmla="*/ 3501058 w 6248399"/>
              <a:gd name="connsiteY417" fmla="*/ 5563250 h 6857999"/>
              <a:gd name="connsiteX418" fmla="*/ 3497068 w 6248399"/>
              <a:gd name="connsiteY418" fmla="*/ 5553971 h 6857999"/>
              <a:gd name="connsiteX419" fmla="*/ 3494581 w 6248399"/>
              <a:gd name="connsiteY419" fmla="*/ 5544789 h 6857999"/>
              <a:gd name="connsiteX420" fmla="*/ 3491174 w 6248399"/>
              <a:gd name="connsiteY420" fmla="*/ 5535847 h 6857999"/>
              <a:gd name="connsiteX421" fmla="*/ 3490528 w 6248399"/>
              <a:gd name="connsiteY421" fmla="*/ 5526176 h 6857999"/>
              <a:gd name="connsiteX422" fmla="*/ 3492304 w 6248399"/>
              <a:gd name="connsiteY422" fmla="*/ 5516354 h 6857999"/>
              <a:gd name="connsiteX423" fmla="*/ 3495335 w 6248399"/>
              <a:gd name="connsiteY423" fmla="*/ 5505706 h 6857999"/>
              <a:gd name="connsiteX424" fmla="*/ 5627367 w 6248399"/>
              <a:gd name="connsiteY424" fmla="*/ 5486056 h 6857999"/>
              <a:gd name="connsiteX425" fmla="*/ 5631178 w 6248399"/>
              <a:gd name="connsiteY425" fmla="*/ 5487447 h 6857999"/>
              <a:gd name="connsiteX426" fmla="*/ 5635442 w 6248399"/>
              <a:gd name="connsiteY426" fmla="*/ 5490718 h 6857999"/>
              <a:gd name="connsiteX427" fmla="*/ 5643619 w 6248399"/>
              <a:gd name="connsiteY427" fmla="*/ 5497865 h 6857999"/>
              <a:gd name="connsiteX428" fmla="*/ 5650747 w 6248399"/>
              <a:gd name="connsiteY428" fmla="*/ 5506833 h 6857999"/>
              <a:gd name="connsiteX429" fmla="*/ 5657526 w 6248399"/>
              <a:gd name="connsiteY429" fmla="*/ 5516404 h 6857999"/>
              <a:gd name="connsiteX430" fmla="*/ 5663273 w 6248399"/>
              <a:gd name="connsiteY430" fmla="*/ 5523766 h 6857999"/>
              <a:gd name="connsiteX431" fmla="*/ 5666610 w 6248399"/>
              <a:gd name="connsiteY431" fmla="*/ 5527309 h 6857999"/>
              <a:gd name="connsiteX432" fmla="*/ 5669143 w 6248399"/>
              <a:gd name="connsiteY432" fmla="*/ 5529581 h 6857999"/>
              <a:gd name="connsiteX433" fmla="*/ 5672027 w 6248399"/>
              <a:gd name="connsiteY433" fmla="*/ 5531247 h 6857999"/>
              <a:gd name="connsiteX434" fmla="*/ 5675384 w 6248399"/>
              <a:gd name="connsiteY434" fmla="*/ 5530759 h 6857999"/>
              <a:gd name="connsiteX435" fmla="*/ 5677815 w 6248399"/>
              <a:gd name="connsiteY435" fmla="*/ 5530546 h 6857999"/>
              <a:gd name="connsiteX436" fmla="*/ 5680493 w 6248399"/>
              <a:gd name="connsiteY436" fmla="*/ 5527240 h 6857999"/>
              <a:gd name="connsiteX437" fmla="*/ 5684387 w 6248399"/>
              <a:gd name="connsiteY437" fmla="*/ 5535147 h 6857999"/>
              <a:gd name="connsiteX438" fmla="*/ 5684819 w 6248399"/>
              <a:gd name="connsiteY438" fmla="*/ 5541057 h 6857999"/>
              <a:gd name="connsiteX439" fmla="*/ 5684696 w 6248399"/>
              <a:gd name="connsiteY439" fmla="*/ 5542603 h 6857999"/>
              <a:gd name="connsiteX440" fmla="*/ 5684799 w 6248399"/>
              <a:gd name="connsiteY440" fmla="*/ 5545089 h 6857999"/>
              <a:gd name="connsiteX441" fmla="*/ 5683296 w 6248399"/>
              <a:gd name="connsiteY441" fmla="*/ 5545029 h 6857999"/>
              <a:gd name="connsiteX442" fmla="*/ 5681668 w 6248399"/>
              <a:gd name="connsiteY442" fmla="*/ 5546514 h 6857999"/>
              <a:gd name="connsiteX443" fmla="*/ 5678312 w 6248399"/>
              <a:gd name="connsiteY443" fmla="*/ 5547002 h 6857999"/>
              <a:gd name="connsiteX444" fmla="*/ 5672997 w 6248399"/>
              <a:gd name="connsiteY444" fmla="*/ 5545552 h 6857999"/>
              <a:gd name="connsiteX445" fmla="*/ 5667107 w 6248399"/>
              <a:gd name="connsiteY445" fmla="*/ 5543767 h 6857999"/>
              <a:gd name="connsiteX446" fmla="*/ 5660412 w 6248399"/>
              <a:gd name="connsiteY446" fmla="*/ 5540709 h 6857999"/>
              <a:gd name="connsiteX447" fmla="*/ 5645064 w 6248399"/>
              <a:gd name="connsiteY447" fmla="*/ 5532658 h 6857999"/>
              <a:gd name="connsiteX448" fmla="*/ 5629491 w 6248399"/>
              <a:gd name="connsiteY448" fmla="*/ 5523667 h 6857999"/>
              <a:gd name="connsiteX449" fmla="*/ 5604691 w 6248399"/>
              <a:gd name="connsiteY449" fmla="*/ 5509349 h 6857999"/>
              <a:gd name="connsiteX450" fmla="*/ 5604937 w 6248399"/>
              <a:gd name="connsiteY450" fmla="*/ 5506258 h 6857999"/>
              <a:gd name="connsiteX451" fmla="*/ 5605638 w 6248399"/>
              <a:gd name="connsiteY451" fmla="*/ 5505044 h 6857999"/>
              <a:gd name="connsiteX452" fmla="*/ 5607842 w 6248399"/>
              <a:gd name="connsiteY452" fmla="*/ 5503891 h 6857999"/>
              <a:gd name="connsiteX453" fmla="*/ 5610045 w 6248399"/>
              <a:gd name="connsiteY453" fmla="*/ 5502738 h 6857999"/>
              <a:gd name="connsiteX454" fmla="*/ 5613856 w 6248399"/>
              <a:gd name="connsiteY454" fmla="*/ 5504130 h 6857999"/>
              <a:gd name="connsiteX455" fmla="*/ 5617667 w 6248399"/>
              <a:gd name="connsiteY455" fmla="*/ 5505520 h 6857999"/>
              <a:gd name="connsiteX456" fmla="*/ 3423118 w 6248399"/>
              <a:gd name="connsiteY456" fmla="*/ 5437665 h 6857999"/>
              <a:gd name="connsiteX457" fmla="*/ 3428810 w 6248399"/>
              <a:gd name="connsiteY457" fmla="*/ 5438627 h 6857999"/>
              <a:gd name="connsiteX458" fmla="*/ 3440112 w 6248399"/>
              <a:gd name="connsiteY458" fmla="*/ 5442053 h 6857999"/>
              <a:gd name="connsiteX459" fmla="*/ 3451915 w 6248399"/>
              <a:gd name="connsiteY459" fmla="*/ 5447318 h 6857999"/>
              <a:gd name="connsiteX460" fmla="*/ 3463297 w 6248399"/>
              <a:gd name="connsiteY460" fmla="*/ 5454664 h 6857999"/>
              <a:gd name="connsiteX461" fmla="*/ 3467063 w 6248399"/>
              <a:gd name="connsiteY461" fmla="*/ 5457613 h 6857999"/>
              <a:gd name="connsiteX462" fmla="*/ 3470493 w 6248399"/>
              <a:gd name="connsiteY462" fmla="*/ 5461144 h 6857999"/>
              <a:gd name="connsiteX463" fmla="*/ 3464794 w 6248399"/>
              <a:gd name="connsiteY463" fmla="*/ 5465601 h 6857999"/>
              <a:gd name="connsiteX464" fmla="*/ 3459681 w 6248399"/>
              <a:gd name="connsiteY464" fmla="*/ 5470398 h 6857999"/>
              <a:gd name="connsiteX465" fmla="*/ 3457333 w 6248399"/>
              <a:gd name="connsiteY465" fmla="*/ 5474466 h 6857999"/>
              <a:gd name="connsiteX466" fmla="*/ 3456406 w 6248399"/>
              <a:gd name="connsiteY466" fmla="*/ 5480129 h 6857999"/>
              <a:gd name="connsiteX467" fmla="*/ 3456651 w 6248399"/>
              <a:gd name="connsiteY467" fmla="*/ 5486471 h 6857999"/>
              <a:gd name="connsiteX468" fmla="*/ 3459325 w 6248399"/>
              <a:gd name="connsiteY468" fmla="*/ 5492664 h 6857999"/>
              <a:gd name="connsiteX469" fmla="*/ 3463170 w 6248399"/>
              <a:gd name="connsiteY469" fmla="*/ 5499533 h 6857999"/>
              <a:gd name="connsiteX470" fmla="*/ 3469444 w 6248399"/>
              <a:gd name="connsiteY470" fmla="*/ 5506254 h 6857999"/>
              <a:gd name="connsiteX471" fmla="*/ 3466424 w 6248399"/>
              <a:gd name="connsiteY471" fmla="*/ 5511485 h 6857999"/>
              <a:gd name="connsiteX472" fmla="*/ 3464076 w 6248399"/>
              <a:gd name="connsiteY472" fmla="*/ 5515552 h 6857999"/>
              <a:gd name="connsiteX473" fmla="*/ 3460641 w 6248399"/>
              <a:gd name="connsiteY473" fmla="*/ 5517444 h 6857999"/>
              <a:gd name="connsiteX474" fmla="*/ 3458463 w 6248399"/>
              <a:gd name="connsiteY474" fmla="*/ 5518510 h 6857999"/>
              <a:gd name="connsiteX475" fmla="*/ 3455783 w 6248399"/>
              <a:gd name="connsiteY475" fmla="*/ 5517739 h 6857999"/>
              <a:gd name="connsiteX476" fmla="*/ 3453440 w 6248399"/>
              <a:gd name="connsiteY476" fmla="*/ 5516386 h 6857999"/>
              <a:gd name="connsiteX477" fmla="*/ 3451432 w 6248399"/>
              <a:gd name="connsiteY477" fmla="*/ 5514451 h 6857999"/>
              <a:gd name="connsiteX478" fmla="*/ 3450095 w 6248399"/>
              <a:gd name="connsiteY478" fmla="*/ 5511356 h 6857999"/>
              <a:gd name="connsiteX479" fmla="*/ 3446250 w 6248399"/>
              <a:gd name="connsiteY479" fmla="*/ 5504486 h 6857999"/>
              <a:gd name="connsiteX480" fmla="*/ 3446089 w 6248399"/>
              <a:gd name="connsiteY480" fmla="*/ 5496646 h 6857999"/>
              <a:gd name="connsiteX481" fmla="*/ 3446010 w 6248399"/>
              <a:gd name="connsiteY481" fmla="*/ 5492724 h 6857999"/>
              <a:gd name="connsiteX482" fmla="*/ 3447101 w 6248399"/>
              <a:gd name="connsiteY482" fmla="*/ 5489481 h 6857999"/>
              <a:gd name="connsiteX483" fmla="*/ 3447607 w 6248399"/>
              <a:gd name="connsiteY483" fmla="*/ 5485899 h 6857999"/>
              <a:gd name="connsiteX484" fmla="*/ 3448950 w 6248399"/>
              <a:gd name="connsiteY484" fmla="*/ 5483574 h 6857999"/>
              <a:gd name="connsiteX485" fmla="*/ 3440001 w 6248399"/>
              <a:gd name="connsiteY485" fmla="*/ 5470658 h 6857999"/>
              <a:gd name="connsiteX486" fmla="*/ 3434813 w 6248399"/>
              <a:gd name="connsiteY486" fmla="*/ 5466114 h 6857999"/>
              <a:gd name="connsiteX487" fmla="*/ 3429960 w 6248399"/>
              <a:gd name="connsiteY487" fmla="*/ 5460988 h 6857999"/>
              <a:gd name="connsiteX488" fmla="*/ 3425024 w 6248399"/>
              <a:gd name="connsiteY488" fmla="*/ 5457362 h 6857999"/>
              <a:gd name="connsiteX489" fmla="*/ 3421174 w 6248399"/>
              <a:gd name="connsiteY489" fmla="*/ 5455915 h 6857999"/>
              <a:gd name="connsiteX490" fmla="*/ 3416737 w 6248399"/>
              <a:gd name="connsiteY490" fmla="*/ 5454128 h 6857999"/>
              <a:gd name="connsiteX491" fmla="*/ 3412381 w 6248399"/>
              <a:gd name="connsiteY491" fmla="*/ 5456262 h 6857999"/>
              <a:gd name="connsiteX492" fmla="*/ 3410293 w 6248399"/>
              <a:gd name="connsiteY492" fmla="*/ 5450408 h 6857999"/>
              <a:gd name="connsiteX493" fmla="*/ 3409375 w 6248399"/>
              <a:gd name="connsiteY493" fmla="*/ 5445229 h 6857999"/>
              <a:gd name="connsiteX494" fmla="*/ 3410132 w 6248399"/>
              <a:gd name="connsiteY494" fmla="*/ 5442566 h 6857999"/>
              <a:gd name="connsiteX495" fmla="*/ 3411809 w 6248399"/>
              <a:gd name="connsiteY495" fmla="*/ 5439661 h 6857999"/>
              <a:gd name="connsiteX496" fmla="*/ 3414324 w 6248399"/>
              <a:gd name="connsiteY496" fmla="*/ 5438012 h 6857999"/>
              <a:gd name="connsiteX497" fmla="*/ 3419180 w 6248399"/>
              <a:gd name="connsiteY497" fmla="*/ 5437718 h 6857999"/>
              <a:gd name="connsiteX498" fmla="*/ 3127668 w 6248399"/>
              <a:gd name="connsiteY498" fmla="*/ 5374793 h 6857999"/>
              <a:gd name="connsiteX499" fmla="*/ 3129459 w 6248399"/>
              <a:gd name="connsiteY499" fmla="*/ 5383673 h 6857999"/>
              <a:gd name="connsiteX500" fmla="*/ 3132982 w 6248399"/>
              <a:gd name="connsiteY500" fmla="*/ 5393554 h 6857999"/>
              <a:gd name="connsiteX501" fmla="*/ 3137420 w 6248399"/>
              <a:gd name="connsiteY501" fmla="*/ 5403178 h 6857999"/>
              <a:gd name="connsiteX502" fmla="*/ 3143588 w 6248399"/>
              <a:gd name="connsiteY502" fmla="*/ 5413801 h 6857999"/>
              <a:gd name="connsiteX503" fmla="*/ 3149757 w 6248399"/>
              <a:gd name="connsiteY503" fmla="*/ 5424425 h 6857999"/>
              <a:gd name="connsiteX504" fmla="*/ 3157994 w 6248399"/>
              <a:gd name="connsiteY504" fmla="*/ 5435459 h 6857999"/>
              <a:gd name="connsiteX505" fmla="*/ 3174367 w 6248399"/>
              <a:gd name="connsiteY505" fmla="*/ 5459036 h 6857999"/>
              <a:gd name="connsiteX506" fmla="*/ 3169548 w 6248399"/>
              <a:gd name="connsiteY506" fmla="*/ 5459391 h 6857999"/>
              <a:gd name="connsiteX507" fmla="*/ 3164256 w 6248399"/>
              <a:gd name="connsiteY507" fmla="*/ 5457905 h 6857999"/>
              <a:gd name="connsiteX508" fmla="*/ 3158489 w 6248399"/>
              <a:gd name="connsiteY508" fmla="*/ 5454576 h 6857999"/>
              <a:gd name="connsiteX509" fmla="*/ 3151571 w 6248399"/>
              <a:gd name="connsiteY509" fmla="*/ 5450581 h 6857999"/>
              <a:gd name="connsiteX510" fmla="*/ 3145568 w 6248399"/>
              <a:gd name="connsiteY510" fmla="*/ 5446331 h 6857999"/>
              <a:gd name="connsiteX511" fmla="*/ 3139666 w 6248399"/>
              <a:gd name="connsiteY511" fmla="*/ 5440571 h 6857999"/>
              <a:gd name="connsiteX512" fmla="*/ 3132952 w 6248399"/>
              <a:gd name="connsiteY512" fmla="*/ 5433554 h 6857999"/>
              <a:gd name="connsiteX513" fmla="*/ 3128308 w 6248399"/>
              <a:gd name="connsiteY513" fmla="*/ 5426952 h 6857999"/>
              <a:gd name="connsiteX514" fmla="*/ 3123089 w 6248399"/>
              <a:gd name="connsiteY514" fmla="*/ 5420014 h 6857999"/>
              <a:gd name="connsiteX515" fmla="*/ 3119123 w 6248399"/>
              <a:gd name="connsiteY515" fmla="*/ 5412233 h 6857999"/>
              <a:gd name="connsiteX516" fmla="*/ 3117227 w 6248399"/>
              <a:gd name="connsiteY516" fmla="*/ 5404861 h 6857999"/>
              <a:gd name="connsiteX517" fmla="*/ 3115333 w 6248399"/>
              <a:gd name="connsiteY517" fmla="*/ 5397488 h 6857999"/>
              <a:gd name="connsiteX518" fmla="*/ 3116085 w 6248399"/>
              <a:gd name="connsiteY518" fmla="*/ 5390860 h 6857999"/>
              <a:gd name="connsiteX519" fmla="*/ 3117989 w 6248399"/>
              <a:gd name="connsiteY519" fmla="*/ 5384898 h 6857999"/>
              <a:gd name="connsiteX520" fmla="*/ 3120028 w 6248399"/>
              <a:gd name="connsiteY520" fmla="*/ 5381368 h 6857999"/>
              <a:gd name="connsiteX521" fmla="*/ 3122303 w 6248399"/>
              <a:gd name="connsiteY521" fmla="*/ 5378758 h 6857999"/>
              <a:gd name="connsiteX522" fmla="*/ 3124239 w 6248399"/>
              <a:gd name="connsiteY522" fmla="*/ 5376738 h 6857999"/>
              <a:gd name="connsiteX523" fmla="*/ 3324099 w 6248399"/>
              <a:gd name="connsiteY523" fmla="*/ 5374202 h 6857999"/>
              <a:gd name="connsiteX524" fmla="*/ 3326193 w 6248399"/>
              <a:gd name="connsiteY524" fmla="*/ 5374656 h 6857999"/>
              <a:gd name="connsiteX525" fmla="*/ 3330318 w 6248399"/>
              <a:gd name="connsiteY525" fmla="*/ 5377038 h 6857999"/>
              <a:gd name="connsiteX526" fmla="*/ 3333852 w 6248399"/>
              <a:gd name="connsiteY526" fmla="*/ 5379078 h 6857999"/>
              <a:gd name="connsiteX527" fmla="*/ 3339090 w 6248399"/>
              <a:gd name="connsiteY527" fmla="*/ 5383612 h 6857999"/>
              <a:gd name="connsiteX528" fmla="*/ 3343085 w 6248399"/>
              <a:gd name="connsiteY528" fmla="*/ 5388940 h 6857999"/>
              <a:gd name="connsiteX529" fmla="*/ 3352252 w 6248399"/>
              <a:gd name="connsiteY529" fmla="*/ 5400275 h 6857999"/>
              <a:gd name="connsiteX530" fmla="*/ 3360895 w 6248399"/>
              <a:gd name="connsiteY530" fmla="*/ 5409797 h 6857999"/>
              <a:gd name="connsiteX531" fmla="*/ 3364953 w 6248399"/>
              <a:gd name="connsiteY531" fmla="*/ 5413650 h 6857999"/>
              <a:gd name="connsiteX532" fmla="*/ 3369078 w 6248399"/>
              <a:gd name="connsiteY532" fmla="*/ 5416032 h 6857999"/>
              <a:gd name="connsiteX533" fmla="*/ 3372678 w 6248399"/>
              <a:gd name="connsiteY533" fmla="*/ 5416600 h 6857999"/>
              <a:gd name="connsiteX534" fmla="*/ 3373921 w 6248399"/>
              <a:gd name="connsiteY534" fmla="*/ 5415807 h 6857999"/>
              <a:gd name="connsiteX535" fmla="*/ 3376408 w 6248399"/>
              <a:gd name="connsiteY535" fmla="*/ 5414222 h 6857999"/>
              <a:gd name="connsiteX536" fmla="*/ 3378370 w 6248399"/>
              <a:gd name="connsiteY536" fmla="*/ 5410823 h 6857999"/>
              <a:gd name="connsiteX537" fmla="*/ 3381117 w 6248399"/>
              <a:gd name="connsiteY537" fmla="*/ 5403344 h 6857999"/>
              <a:gd name="connsiteX538" fmla="*/ 3384917 w 6248399"/>
              <a:gd name="connsiteY538" fmla="*/ 5413092 h 6857999"/>
              <a:gd name="connsiteX539" fmla="*/ 3387799 w 6248399"/>
              <a:gd name="connsiteY539" fmla="*/ 5423065 h 6857999"/>
              <a:gd name="connsiteX540" fmla="*/ 3390421 w 6248399"/>
              <a:gd name="connsiteY540" fmla="*/ 5432130 h 6857999"/>
              <a:gd name="connsiteX541" fmla="*/ 3393303 w 6248399"/>
              <a:gd name="connsiteY541" fmla="*/ 5442105 h 6857999"/>
              <a:gd name="connsiteX542" fmla="*/ 3398020 w 6248399"/>
              <a:gd name="connsiteY542" fmla="*/ 5451625 h 6857999"/>
              <a:gd name="connsiteX543" fmla="*/ 3404764 w 6248399"/>
              <a:gd name="connsiteY543" fmla="*/ 5463073 h 6857999"/>
              <a:gd name="connsiteX544" fmla="*/ 3413931 w 6248399"/>
              <a:gd name="connsiteY544" fmla="*/ 5474408 h 6857999"/>
              <a:gd name="connsiteX545" fmla="*/ 3427877 w 6248399"/>
              <a:gd name="connsiteY545" fmla="*/ 5486991 h 6857999"/>
              <a:gd name="connsiteX546" fmla="*/ 3406417 w 6248399"/>
              <a:gd name="connsiteY546" fmla="*/ 5507835 h 6857999"/>
              <a:gd name="connsiteX547" fmla="*/ 3401634 w 6248399"/>
              <a:gd name="connsiteY547" fmla="*/ 5492988 h 6857999"/>
              <a:gd name="connsiteX548" fmla="*/ 3395345 w 6248399"/>
              <a:gd name="connsiteY548" fmla="*/ 5478028 h 6857999"/>
              <a:gd name="connsiteX549" fmla="*/ 3387551 w 6248399"/>
              <a:gd name="connsiteY549" fmla="*/ 5462954 h 6857999"/>
              <a:gd name="connsiteX550" fmla="*/ 3377662 w 6248399"/>
              <a:gd name="connsiteY550" fmla="*/ 5447426 h 6857999"/>
              <a:gd name="connsiteX551" fmla="*/ 3366923 w 6248399"/>
              <a:gd name="connsiteY551" fmla="*/ 5430650 h 6857999"/>
              <a:gd name="connsiteX552" fmla="*/ 3352584 w 6248399"/>
              <a:gd name="connsiteY552" fmla="*/ 5413308 h 6857999"/>
              <a:gd name="connsiteX553" fmla="*/ 3337916 w 6248399"/>
              <a:gd name="connsiteY553" fmla="*/ 5396530 h 6857999"/>
              <a:gd name="connsiteX554" fmla="*/ 3319977 w 6248399"/>
              <a:gd name="connsiteY554" fmla="*/ 5378619 h 6857999"/>
              <a:gd name="connsiteX555" fmla="*/ 3321285 w 6248399"/>
              <a:gd name="connsiteY555" fmla="*/ 5376354 h 6857999"/>
              <a:gd name="connsiteX556" fmla="*/ 3322529 w 6248399"/>
              <a:gd name="connsiteY556" fmla="*/ 5375561 h 6857999"/>
              <a:gd name="connsiteX557" fmla="*/ 5502683 w 6248399"/>
              <a:gd name="connsiteY557" fmla="*/ 5365621 h 6857999"/>
              <a:gd name="connsiteX558" fmla="*/ 5512470 w 6248399"/>
              <a:gd name="connsiteY558" fmla="*/ 5365646 h 6857999"/>
              <a:gd name="connsiteX559" fmla="*/ 5523256 w 6248399"/>
              <a:gd name="connsiteY559" fmla="*/ 5367856 h 6857999"/>
              <a:gd name="connsiteX560" fmla="*/ 5528128 w 6248399"/>
              <a:gd name="connsiteY560" fmla="*/ 5369866 h 6857999"/>
              <a:gd name="connsiteX561" fmla="*/ 5533565 w 6248399"/>
              <a:gd name="connsiteY561" fmla="*/ 5372200 h 6857999"/>
              <a:gd name="connsiteX562" fmla="*/ 5515949 w 6248399"/>
              <a:gd name="connsiteY562" fmla="*/ 5380512 h 6857999"/>
              <a:gd name="connsiteX563" fmla="*/ 5507598 w 6248399"/>
              <a:gd name="connsiteY563" fmla="*/ 5384531 h 6857999"/>
              <a:gd name="connsiteX564" fmla="*/ 5497681 w 6248399"/>
              <a:gd name="connsiteY564" fmla="*/ 5386037 h 6857999"/>
              <a:gd name="connsiteX565" fmla="*/ 5493810 w 6248399"/>
              <a:gd name="connsiteY565" fmla="*/ 5386213 h 6857999"/>
              <a:gd name="connsiteX566" fmla="*/ 5487895 w 6248399"/>
              <a:gd name="connsiteY566" fmla="*/ 5386011 h 6857999"/>
              <a:gd name="connsiteX567" fmla="*/ 5482675 w 6248399"/>
              <a:gd name="connsiteY567" fmla="*/ 5384605 h 6857999"/>
              <a:gd name="connsiteX568" fmla="*/ 5477457 w 6248399"/>
              <a:gd name="connsiteY568" fmla="*/ 5383199 h 6857999"/>
              <a:gd name="connsiteX569" fmla="*/ 5472368 w 6248399"/>
              <a:gd name="connsiteY569" fmla="*/ 5380261 h 6857999"/>
              <a:gd name="connsiteX570" fmla="*/ 5466148 w 6248399"/>
              <a:gd name="connsiteY570" fmla="*/ 5376670 h 6857999"/>
              <a:gd name="connsiteX571" fmla="*/ 5460060 w 6248399"/>
              <a:gd name="connsiteY571" fmla="*/ 5371547 h 6857999"/>
              <a:gd name="connsiteX572" fmla="*/ 5453404 w 6248399"/>
              <a:gd name="connsiteY572" fmla="*/ 5366098 h 6857999"/>
              <a:gd name="connsiteX573" fmla="*/ 5463972 w 6248399"/>
              <a:gd name="connsiteY573" fmla="*/ 5367379 h 6857999"/>
              <a:gd name="connsiteX574" fmla="*/ 5473975 w 6248399"/>
              <a:gd name="connsiteY574" fmla="*/ 5368332 h 6857999"/>
              <a:gd name="connsiteX575" fmla="*/ 5483546 w 6248399"/>
              <a:gd name="connsiteY575" fmla="*/ 5367428 h 6857999"/>
              <a:gd name="connsiteX576" fmla="*/ 5493114 w 6248399"/>
              <a:gd name="connsiteY576" fmla="*/ 5366525 h 6857999"/>
              <a:gd name="connsiteX577" fmla="*/ 2332515 w 6248399"/>
              <a:gd name="connsiteY577" fmla="*/ 5279823 h 6857999"/>
              <a:gd name="connsiteX578" fmla="*/ 2338864 w 6248399"/>
              <a:gd name="connsiteY578" fmla="*/ 5294324 h 6857999"/>
              <a:gd name="connsiteX579" fmla="*/ 2346444 w 6248399"/>
              <a:gd name="connsiteY579" fmla="*/ 5313407 h 6857999"/>
              <a:gd name="connsiteX580" fmla="*/ 2354181 w 6248399"/>
              <a:gd name="connsiteY580" fmla="*/ 5334902 h 6857999"/>
              <a:gd name="connsiteX581" fmla="*/ 2364084 w 6248399"/>
              <a:gd name="connsiteY581" fmla="*/ 5355325 h 6857999"/>
              <a:gd name="connsiteX582" fmla="*/ 2368958 w 6248399"/>
              <a:gd name="connsiteY582" fmla="*/ 5364330 h 6857999"/>
              <a:gd name="connsiteX583" fmla="*/ 2373921 w 6248399"/>
              <a:gd name="connsiteY583" fmla="*/ 5371839 h 6857999"/>
              <a:gd name="connsiteX584" fmla="*/ 2379554 w 6248399"/>
              <a:gd name="connsiteY584" fmla="*/ 5378186 h 6857999"/>
              <a:gd name="connsiteX585" fmla="*/ 2385612 w 6248399"/>
              <a:gd name="connsiteY585" fmla="*/ 5382459 h 6857999"/>
              <a:gd name="connsiteX586" fmla="*/ 2388517 w 6248399"/>
              <a:gd name="connsiteY586" fmla="*/ 5384136 h 6857999"/>
              <a:gd name="connsiteX587" fmla="*/ 2391848 w 6248399"/>
              <a:gd name="connsiteY587" fmla="*/ 5383736 h 6857999"/>
              <a:gd name="connsiteX588" fmla="*/ 2394507 w 6248399"/>
              <a:gd name="connsiteY588" fmla="*/ 5384498 h 6857999"/>
              <a:gd name="connsiteX589" fmla="*/ 2398173 w 6248399"/>
              <a:gd name="connsiteY589" fmla="*/ 5383518 h 6857999"/>
              <a:gd name="connsiteX590" fmla="*/ 2400675 w 6248399"/>
              <a:gd name="connsiteY590" fmla="*/ 5381868 h 6857999"/>
              <a:gd name="connsiteX591" fmla="*/ 2404763 w 6248399"/>
              <a:gd name="connsiteY591" fmla="*/ 5378811 h 6857999"/>
              <a:gd name="connsiteX592" fmla="*/ 2407356 w 6248399"/>
              <a:gd name="connsiteY592" fmla="*/ 5375664 h 6857999"/>
              <a:gd name="connsiteX593" fmla="*/ 2411199 w 6248399"/>
              <a:gd name="connsiteY593" fmla="*/ 5371691 h 6857999"/>
              <a:gd name="connsiteX594" fmla="*/ 2413838 w 6248399"/>
              <a:gd name="connsiteY594" fmla="*/ 5377858 h 6857999"/>
              <a:gd name="connsiteX595" fmla="*/ 2414732 w 6248399"/>
              <a:gd name="connsiteY595" fmla="*/ 5383018 h 6857999"/>
              <a:gd name="connsiteX596" fmla="*/ 2413303 w 6248399"/>
              <a:gd name="connsiteY596" fmla="*/ 5386836 h 6857999"/>
              <a:gd name="connsiteX597" fmla="*/ 2410957 w 6248399"/>
              <a:gd name="connsiteY597" fmla="*/ 5390899 h 6857999"/>
              <a:gd name="connsiteX598" fmla="*/ 2407694 w 6248399"/>
              <a:gd name="connsiteY598" fmla="*/ 5395208 h 6857999"/>
              <a:gd name="connsiteX599" fmla="*/ 2404767 w 6248399"/>
              <a:gd name="connsiteY599" fmla="*/ 5398936 h 6857999"/>
              <a:gd name="connsiteX600" fmla="*/ 2401014 w 6248399"/>
              <a:gd name="connsiteY600" fmla="*/ 5401412 h 6857999"/>
              <a:gd name="connsiteX601" fmla="*/ 2397752 w 6248399"/>
              <a:gd name="connsiteY601" fmla="*/ 5405720 h 6857999"/>
              <a:gd name="connsiteX602" fmla="*/ 2416416 w 6248399"/>
              <a:gd name="connsiteY602" fmla="*/ 5420368 h 6857999"/>
              <a:gd name="connsiteX603" fmla="*/ 2435571 w 6248399"/>
              <a:gd name="connsiteY603" fmla="*/ 5436845 h 6857999"/>
              <a:gd name="connsiteX604" fmla="*/ 2455219 w 6248399"/>
              <a:gd name="connsiteY604" fmla="*/ 5455153 h 6857999"/>
              <a:gd name="connsiteX605" fmla="*/ 2464832 w 6248399"/>
              <a:gd name="connsiteY605" fmla="*/ 5465347 h 6857999"/>
              <a:gd name="connsiteX606" fmla="*/ 2474689 w 6248399"/>
              <a:gd name="connsiteY606" fmla="*/ 5476456 h 6857999"/>
              <a:gd name="connsiteX607" fmla="*/ 2475587 w 6248399"/>
              <a:gd name="connsiteY607" fmla="*/ 5501741 h 6857999"/>
              <a:gd name="connsiteX608" fmla="*/ 2477983 w 6248399"/>
              <a:gd name="connsiteY608" fmla="*/ 5527119 h 6857999"/>
              <a:gd name="connsiteX609" fmla="*/ 2481541 w 6248399"/>
              <a:gd name="connsiteY609" fmla="*/ 5553166 h 6857999"/>
              <a:gd name="connsiteX610" fmla="*/ 2486261 w 6248399"/>
              <a:gd name="connsiteY610" fmla="*/ 5579884 h 6857999"/>
              <a:gd name="connsiteX611" fmla="*/ 2490733 w 6248399"/>
              <a:gd name="connsiteY611" fmla="*/ 5585560 h 6857999"/>
              <a:gd name="connsiteX612" fmla="*/ 2495046 w 6248399"/>
              <a:gd name="connsiteY612" fmla="*/ 5588825 h 6857999"/>
              <a:gd name="connsiteX613" fmla="*/ 2497371 w 6248399"/>
              <a:gd name="connsiteY613" fmla="*/ 5590168 h 6857999"/>
              <a:gd name="connsiteX614" fmla="*/ 2498289 w 6248399"/>
              <a:gd name="connsiteY614" fmla="*/ 5589922 h 6857999"/>
              <a:gd name="connsiteX615" fmla="*/ 2499294 w 6248399"/>
              <a:gd name="connsiteY615" fmla="*/ 5588182 h 6857999"/>
              <a:gd name="connsiteX616" fmla="*/ 2500053 w 6248399"/>
              <a:gd name="connsiteY616" fmla="*/ 5585523 h 6857999"/>
              <a:gd name="connsiteX617" fmla="*/ 2501079 w 6248399"/>
              <a:gd name="connsiteY617" fmla="*/ 5578376 h 6857999"/>
              <a:gd name="connsiteX618" fmla="*/ 2501032 w 6248399"/>
              <a:gd name="connsiteY618" fmla="*/ 5569063 h 6857999"/>
              <a:gd name="connsiteX619" fmla="*/ 2501634 w 6248399"/>
              <a:gd name="connsiteY619" fmla="*/ 5563992 h 6857999"/>
              <a:gd name="connsiteX620" fmla="*/ 2502731 w 6248399"/>
              <a:gd name="connsiteY620" fmla="*/ 5560755 h 6857999"/>
              <a:gd name="connsiteX621" fmla="*/ 2505077 w 6248399"/>
              <a:gd name="connsiteY621" fmla="*/ 5556691 h 6857999"/>
              <a:gd name="connsiteX622" fmla="*/ 2507332 w 6248399"/>
              <a:gd name="connsiteY622" fmla="*/ 5554124 h 6857999"/>
              <a:gd name="connsiteX623" fmla="*/ 2512496 w 6248399"/>
              <a:gd name="connsiteY623" fmla="*/ 5553236 h 6857999"/>
              <a:gd name="connsiteX624" fmla="*/ 2516987 w 6248399"/>
              <a:gd name="connsiteY624" fmla="*/ 5553508 h 6857999"/>
              <a:gd name="connsiteX625" fmla="*/ 2517280 w 6248399"/>
              <a:gd name="connsiteY625" fmla="*/ 5563737 h 6857999"/>
              <a:gd name="connsiteX626" fmla="*/ 2518242 w 6248399"/>
              <a:gd name="connsiteY626" fmla="*/ 5572807 h 6857999"/>
              <a:gd name="connsiteX627" fmla="*/ 2520881 w 6248399"/>
              <a:gd name="connsiteY627" fmla="*/ 5578974 h 6857999"/>
              <a:gd name="connsiteX628" fmla="*/ 2524100 w 6248399"/>
              <a:gd name="connsiteY628" fmla="*/ 5585476 h 6857999"/>
              <a:gd name="connsiteX629" fmla="*/ 2529241 w 6248399"/>
              <a:gd name="connsiteY629" fmla="*/ 5589993 h 6857999"/>
              <a:gd name="connsiteX630" fmla="*/ 2532639 w 6248399"/>
              <a:gd name="connsiteY630" fmla="*/ 5593503 h 6857999"/>
              <a:gd name="connsiteX631" fmla="*/ 2539120 w 6248399"/>
              <a:gd name="connsiteY631" fmla="*/ 5595697 h 6857999"/>
              <a:gd name="connsiteX632" fmla="*/ 2544440 w 6248399"/>
              <a:gd name="connsiteY632" fmla="*/ 5597219 h 6857999"/>
              <a:gd name="connsiteX633" fmla="*/ 2550093 w 6248399"/>
              <a:gd name="connsiteY633" fmla="*/ 5598163 h 6857999"/>
              <a:gd name="connsiteX634" fmla="*/ 2556084 w 6248399"/>
              <a:gd name="connsiteY634" fmla="*/ 5598524 h 6857999"/>
              <a:gd name="connsiteX635" fmla="*/ 2566901 w 6248399"/>
              <a:gd name="connsiteY635" fmla="*/ 5598579 h 6857999"/>
              <a:gd name="connsiteX636" fmla="*/ 2576220 w 6248399"/>
              <a:gd name="connsiteY636" fmla="*/ 5598542 h 6857999"/>
              <a:gd name="connsiteX637" fmla="*/ 2578881 w 6248399"/>
              <a:gd name="connsiteY637" fmla="*/ 5599302 h 6857999"/>
              <a:gd name="connsiteX638" fmla="*/ 2581539 w 6248399"/>
              <a:gd name="connsiteY638" fmla="*/ 5600064 h 6857999"/>
              <a:gd name="connsiteX639" fmla="*/ 2579508 w 6248399"/>
              <a:gd name="connsiteY639" fmla="*/ 5608953 h 6857999"/>
              <a:gd name="connsiteX640" fmla="*/ 2577162 w 6248399"/>
              <a:gd name="connsiteY640" fmla="*/ 5613016 h 6857999"/>
              <a:gd name="connsiteX641" fmla="*/ 2575487 w 6248399"/>
              <a:gd name="connsiteY641" fmla="*/ 5615918 h 6857999"/>
              <a:gd name="connsiteX642" fmla="*/ 2580090 w 6248399"/>
              <a:gd name="connsiteY642" fmla="*/ 5609289 h 6857999"/>
              <a:gd name="connsiteX643" fmla="*/ 2582436 w 6248399"/>
              <a:gd name="connsiteY643" fmla="*/ 5605225 h 6857999"/>
              <a:gd name="connsiteX644" fmla="*/ 2583530 w 6248399"/>
              <a:gd name="connsiteY644" fmla="*/ 5601986 h 6857999"/>
              <a:gd name="connsiteX645" fmla="*/ 2581539 w 6248399"/>
              <a:gd name="connsiteY645" fmla="*/ 5600064 h 6857999"/>
              <a:gd name="connsiteX646" fmla="*/ 2582478 w 6248399"/>
              <a:gd name="connsiteY646" fmla="*/ 5594414 h 6857999"/>
              <a:gd name="connsiteX647" fmla="*/ 2582834 w 6248399"/>
              <a:gd name="connsiteY647" fmla="*/ 5588428 h 6857999"/>
              <a:gd name="connsiteX648" fmla="*/ 2583390 w 6248399"/>
              <a:gd name="connsiteY648" fmla="*/ 5574044 h 6857999"/>
              <a:gd name="connsiteX649" fmla="*/ 2580371 w 6248399"/>
              <a:gd name="connsiteY649" fmla="*/ 5559143 h 6857999"/>
              <a:gd name="connsiteX650" fmla="*/ 2576524 w 6248399"/>
              <a:gd name="connsiteY650" fmla="*/ 5542990 h 6857999"/>
              <a:gd name="connsiteX651" fmla="*/ 2571270 w 6248399"/>
              <a:gd name="connsiteY651" fmla="*/ 5525250 h 6857999"/>
              <a:gd name="connsiteX652" fmla="*/ 2563355 w 6248399"/>
              <a:gd name="connsiteY652" fmla="*/ 5506749 h 6857999"/>
              <a:gd name="connsiteX653" fmla="*/ 2555194 w 6248399"/>
              <a:gd name="connsiteY653" fmla="*/ 5487332 h 6857999"/>
              <a:gd name="connsiteX654" fmla="*/ 2545781 w 6248399"/>
              <a:gd name="connsiteY654" fmla="*/ 5468740 h 6857999"/>
              <a:gd name="connsiteX655" fmla="*/ 2534626 w 6248399"/>
              <a:gd name="connsiteY655" fmla="*/ 5449143 h 6857999"/>
              <a:gd name="connsiteX656" fmla="*/ 2523134 w 6248399"/>
              <a:gd name="connsiteY656" fmla="*/ 5430124 h 6857999"/>
              <a:gd name="connsiteX657" fmla="*/ 2508894 w 6248399"/>
              <a:gd name="connsiteY657" fmla="*/ 5411842 h 6857999"/>
              <a:gd name="connsiteX658" fmla="*/ 2494990 w 6248399"/>
              <a:gd name="connsiteY658" fmla="*/ 5392978 h 6857999"/>
              <a:gd name="connsiteX659" fmla="*/ 2480080 w 6248399"/>
              <a:gd name="connsiteY659" fmla="*/ 5375855 h 6857999"/>
              <a:gd name="connsiteX660" fmla="*/ 2465416 w 6248399"/>
              <a:gd name="connsiteY660" fmla="*/ 5359650 h 6857999"/>
              <a:gd name="connsiteX661" fmla="*/ 2448831 w 6248399"/>
              <a:gd name="connsiteY661" fmla="*/ 5345431 h 6857999"/>
              <a:gd name="connsiteX662" fmla="*/ 2432827 w 6248399"/>
              <a:gd name="connsiteY662" fmla="*/ 5331547 h 6857999"/>
              <a:gd name="connsiteX663" fmla="*/ 2449901 w 6248399"/>
              <a:gd name="connsiteY663" fmla="*/ 5327473 h 6857999"/>
              <a:gd name="connsiteX664" fmla="*/ 2454571 w 6248399"/>
              <a:gd name="connsiteY664" fmla="*/ 5324751 h 6857999"/>
              <a:gd name="connsiteX665" fmla="*/ 2457655 w 6248399"/>
              <a:gd name="connsiteY665" fmla="*/ 5323437 h 6857999"/>
              <a:gd name="connsiteX666" fmla="*/ 2460247 w 6248399"/>
              <a:gd name="connsiteY666" fmla="*/ 5320289 h 6857999"/>
              <a:gd name="connsiteX667" fmla="*/ 2463510 w 6248399"/>
              <a:gd name="connsiteY667" fmla="*/ 5315982 h 6857999"/>
              <a:gd name="connsiteX668" fmla="*/ 2471977 w 6248399"/>
              <a:gd name="connsiteY668" fmla="*/ 5299972 h 6857999"/>
              <a:gd name="connsiteX669" fmla="*/ 2470615 w 6248399"/>
              <a:gd name="connsiteY669" fmla="*/ 5307700 h 6857999"/>
              <a:gd name="connsiteX670" fmla="*/ 2470170 w 6248399"/>
              <a:gd name="connsiteY670" fmla="*/ 5315183 h 6857999"/>
              <a:gd name="connsiteX671" fmla="*/ 2470394 w 6248399"/>
              <a:gd name="connsiteY671" fmla="*/ 5321505 h 6857999"/>
              <a:gd name="connsiteX672" fmla="*/ 2471780 w 6248399"/>
              <a:gd name="connsiteY672" fmla="*/ 5328497 h 6857999"/>
              <a:gd name="connsiteX673" fmla="*/ 2473749 w 6248399"/>
              <a:gd name="connsiteY673" fmla="*/ 5335824 h 6857999"/>
              <a:gd name="connsiteX674" fmla="*/ 2476386 w 6248399"/>
              <a:gd name="connsiteY674" fmla="*/ 5341992 h 6857999"/>
              <a:gd name="connsiteX675" fmla="*/ 2479941 w 6248399"/>
              <a:gd name="connsiteY675" fmla="*/ 5347914 h 6857999"/>
              <a:gd name="connsiteX676" fmla="*/ 2483497 w 6248399"/>
              <a:gd name="connsiteY676" fmla="*/ 5353836 h 6857999"/>
              <a:gd name="connsiteX677" fmla="*/ 2493600 w 6248399"/>
              <a:gd name="connsiteY677" fmla="*/ 5365860 h 6857999"/>
              <a:gd name="connsiteX678" fmla="*/ 2504709 w 6248399"/>
              <a:gd name="connsiteY678" fmla="*/ 5376145 h 6857999"/>
              <a:gd name="connsiteX679" fmla="*/ 2517227 w 6248399"/>
              <a:gd name="connsiteY679" fmla="*/ 5388015 h 6857999"/>
              <a:gd name="connsiteX680" fmla="*/ 2530414 w 6248399"/>
              <a:gd name="connsiteY680" fmla="*/ 5398726 h 6857999"/>
              <a:gd name="connsiteX681" fmla="*/ 2544430 w 6248399"/>
              <a:gd name="connsiteY681" fmla="*/ 5410687 h 6857999"/>
              <a:gd name="connsiteX682" fmla="*/ 2557283 w 6248399"/>
              <a:gd name="connsiteY682" fmla="*/ 5421977 h 6857999"/>
              <a:gd name="connsiteX683" fmla="*/ 2570046 w 6248399"/>
              <a:gd name="connsiteY683" fmla="*/ 5434764 h 6857999"/>
              <a:gd name="connsiteX684" fmla="*/ 2581223 w 6248399"/>
              <a:gd name="connsiteY684" fmla="*/ 5448957 h 6857999"/>
              <a:gd name="connsiteX685" fmla="*/ 2586187 w 6248399"/>
              <a:gd name="connsiteY685" fmla="*/ 5456467 h 6857999"/>
              <a:gd name="connsiteX686" fmla="*/ 2591149 w 6248399"/>
              <a:gd name="connsiteY686" fmla="*/ 5463975 h 6857999"/>
              <a:gd name="connsiteX687" fmla="*/ 2595442 w 6248399"/>
              <a:gd name="connsiteY687" fmla="*/ 5472646 h 6857999"/>
              <a:gd name="connsiteX688" fmla="*/ 2599153 w 6248399"/>
              <a:gd name="connsiteY688" fmla="*/ 5480980 h 6857999"/>
              <a:gd name="connsiteX689" fmla="*/ 2601948 w 6248399"/>
              <a:gd name="connsiteY689" fmla="*/ 5489560 h 6857999"/>
              <a:gd name="connsiteX690" fmla="*/ 2604654 w 6248399"/>
              <a:gd name="connsiteY690" fmla="*/ 5499636 h 6857999"/>
              <a:gd name="connsiteX691" fmla="*/ 2605864 w 6248399"/>
              <a:gd name="connsiteY691" fmla="*/ 5509622 h 6857999"/>
              <a:gd name="connsiteX692" fmla="*/ 2606737 w 6248399"/>
              <a:gd name="connsiteY692" fmla="*/ 5520187 h 6857999"/>
              <a:gd name="connsiteX693" fmla="*/ 2625893 w 6248399"/>
              <a:gd name="connsiteY693" fmla="*/ 5536664 h 6857999"/>
              <a:gd name="connsiteX694" fmla="*/ 2645877 w 6248399"/>
              <a:gd name="connsiteY694" fmla="*/ 5554393 h 6857999"/>
              <a:gd name="connsiteX695" fmla="*/ 2666105 w 6248399"/>
              <a:gd name="connsiteY695" fmla="*/ 5573038 h 6857999"/>
              <a:gd name="connsiteX696" fmla="*/ 2684502 w 6248399"/>
              <a:gd name="connsiteY696" fmla="*/ 5592174 h 6857999"/>
              <a:gd name="connsiteX697" fmla="*/ 2704060 w 6248399"/>
              <a:gd name="connsiteY697" fmla="*/ 5611980 h 6857999"/>
              <a:gd name="connsiteX698" fmla="*/ 2722034 w 6248399"/>
              <a:gd name="connsiteY698" fmla="*/ 5633191 h 6857999"/>
              <a:gd name="connsiteX699" fmla="*/ 2739916 w 6248399"/>
              <a:gd name="connsiteY699" fmla="*/ 5655899 h 6857999"/>
              <a:gd name="connsiteX700" fmla="*/ 2758716 w 6248399"/>
              <a:gd name="connsiteY700" fmla="*/ 5678364 h 6857999"/>
              <a:gd name="connsiteX701" fmla="*/ 2794059 w 6248399"/>
              <a:gd name="connsiteY701" fmla="*/ 5725857 h 6857999"/>
              <a:gd name="connsiteX702" fmla="*/ 2829313 w 6248399"/>
              <a:gd name="connsiteY702" fmla="*/ 5774849 h 6857999"/>
              <a:gd name="connsiteX703" fmla="*/ 2865483 w 6248399"/>
              <a:gd name="connsiteY703" fmla="*/ 5823594 h 6857999"/>
              <a:gd name="connsiteX704" fmla="*/ 2884193 w 6248399"/>
              <a:gd name="connsiteY704" fmla="*/ 5847553 h 6857999"/>
              <a:gd name="connsiteX705" fmla="*/ 2903484 w 6248399"/>
              <a:gd name="connsiteY705" fmla="*/ 5871850 h 6857999"/>
              <a:gd name="connsiteX706" fmla="*/ 2978661 w 6248399"/>
              <a:gd name="connsiteY706" fmla="*/ 5967109 h 6857999"/>
              <a:gd name="connsiteX707" fmla="*/ 3016171 w 6248399"/>
              <a:gd name="connsiteY707" fmla="*/ 6013534 h 6857999"/>
              <a:gd name="connsiteX708" fmla="*/ 3053771 w 6248399"/>
              <a:gd name="connsiteY708" fmla="*/ 6058460 h 6857999"/>
              <a:gd name="connsiteX709" fmla="*/ 3090297 w 6248399"/>
              <a:gd name="connsiteY709" fmla="*/ 6101219 h 6857999"/>
              <a:gd name="connsiteX710" fmla="*/ 3108941 w 6248399"/>
              <a:gd name="connsiteY710" fmla="*/ 6121271 h 6857999"/>
              <a:gd name="connsiteX711" fmla="*/ 3127002 w 6248399"/>
              <a:gd name="connsiteY711" fmla="*/ 6140985 h 6857999"/>
              <a:gd name="connsiteX712" fmla="*/ 3145398 w 6248399"/>
              <a:gd name="connsiteY712" fmla="*/ 6160121 h 6857999"/>
              <a:gd name="connsiteX713" fmla="*/ 3164219 w 6248399"/>
              <a:gd name="connsiteY713" fmla="*/ 6177178 h 6857999"/>
              <a:gd name="connsiteX714" fmla="*/ 3182459 w 6248399"/>
              <a:gd name="connsiteY714" fmla="*/ 6193903 h 6857999"/>
              <a:gd name="connsiteX715" fmla="*/ 3201704 w 6248399"/>
              <a:gd name="connsiteY715" fmla="*/ 6208883 h 6857999"/>
              <a:gd name="connsiteX716" fmla="*/ 3195625 w 6248399"/>
              <a:gd name="connsiteY716" fmla="*/ 6210016 h 6857999"/>
              <a:gd name="connsiteX717" fmla="*/ 3189547 w 6248399"/>
              <a:gd name="connsiteY717" fmla="*/ 6211151 h 6857999"/>
              <a:gd name="connsiteX718" fmla="*/ 3177479 w 6248399"/>
              <a:gd name="connsiteY718" fmla="*/ 6211923 h 6857999"/>
              <a:gd name="connsiteX719" fmla="*/ 3164829 w 6248399"/>
              <a:gd name="connsiteY719" fmla="*/ 6212359 h 6857999"/>
              <a:gd name="connsiteX720" fmla="*/ 3158750 w 6248399"/>
              <a:gd name="connsiteY720" fmla="*/ 6213494 h 6857999"/>
              <a:gd name="connsiteX721" fmla="*/ 3153588 w 6248399"/>
              <a:gd name="connsiteY721" fmla="*/ 6214384 h 6857999"/>
              <a:gd name="connsiteX722" fmla="*/ 3162932 w 6248399"/>
              <a:gd name="connsiteY722" fmla="*/ 6229066 h 6857999"/>
              <a:gd name="connsiteX723" fmla="*/ 3172208 w 6248399"/>
              <a:gd name="connsiteY723" fmla="*/ 6239840 h 6857999"/>
              <a:gd name="connsiteX724" fmla="*/ 3181910 w 6248399"/>
              <a:gd name="connsiteY724" fmla="*/ 6248536 h 6857999"/>
              <a:gd name="connsiteX725" fmla="*/ 3190873 w 6248399"/>
              <a:gd name="connsiteY725" fmla="*/ 6254485 h 6857999"/>
              <a:gd name="connsiteX726" fmla="*/ 3207302 w 6248399"/>
              <a:gd name="connsiteY726" fmla="*/ 6266291 h 6857999"/>
              <a:gd name="connsiteX727" fmla="*/ 3216176 w 6248399"/>
              <a:gd name="connsiteY727" fmla="*/ 6273738 h 6857999"/>
              <a:gd name="connsiteX728" fmla="*/ 3226124 w 6248399"/>
              <a:gd name="connsiteY728" fmla="*/ 6283352 h 6857999"/>
              <a:gd name="connsiteX729" fmla="*/ 3225096 w 6248399"/>
              <a:gd name="connsiteY729" fmla="*/ 6290497 h 6857999"/>
              <a:gd name="connsiteX730" fmla="*/ 3226483 w 6248399"/>
              <a:gd name="connsiteY730" fmla="*/ 6297489 h 6857999"/>
              <a:gd name="connsiteX731" fmla="*/ 3226618 w 6248399"/>
              <a:gd name="connsiteY731" fmla="*/ 6305308 h 6857999"/>
              <a:gd name="connsiteX732" fmla="*/ 3229167 w 6248399"/>
              <a:gd name="connsiteY732" fmla="*/ 6312971 h 6857999"/>
              <a:gd name="connsiteX733" fmla="*/ 3232967 w 6248399"/>
              <a:gd name="connsiteY733" fmla="*/ 6319810 h 6857999"/>
              <a:gd name="connsiteX734" fmla="*/ 3236099 w 6248399"/>
              <a:gd name="connsiteY734" fmla="*/ 6327808 h 6857999"/>
              <a:gd name="connsiteX735" fmla="*/ 3241397 w 6248399"/>
              <a:gd name="connsiteY735" fmla="*/ 6334736 h 6857999"/>
              <a:gd name="connsiteX736" fmla="*/ 3246606 w 6248399"/>
              <a:gd name="connsiteY736" fmla="*/ 6343162 h 6857999"/>
              <a:gd name="connsiteX737" fmla="*/ 3258609 w 6248399"/>
              <a:gd name="connsiteY737" fmla="*/ 6358606 h 6857999"/>
              <a:gd name="connsiteX738" fmla="*/ 3273029 w 6248399"/>
              <a:gd name="connsiteY738" fmla="*/ 6373896 h 6857999"/>
              <a:gd name="connsiteX739" fmla="*/ 3288362 w 6248399"/>
              <a:gd name="connsiteY739" fmla="*/ 6388942 h 6857999"/>
              <a:gd name="connsiteX740" fmla="*/ 3304859 w 6248399"/>
              <a:gd name="connsiteY740" fmla="*/ 6404657 h 6857999"/>
              <a:gd name="connsiteX741" fmla="*/ 3338274 w 6248399"/>
              <a:gd name="connsiteY741" fmla="*/ 6434013 h 6857999"/>
              <a:gd name="connsiteX742" fmla="*/ 3353364 w 6248399"/>
              <a:gd name="connsiteY742" fmla="*/ 6448143 h 6857999"/>
              <a:gd name="connsiteX743" fmla="*/ 3368787 w 6248399"/>
              <a:gd name="connsiteY743" fmla="*/ 6461689 h 6857999"/>
              <a:gd name="connsiteX744" fmla="*/ 3381797 w 6248399"/>
              <a:gd name="connsiteY744" fmla="*/ 6475394 h 6857999"/>
              <a:gd name="connsiteX745" fmla="*/ 3393064 w 6248399"/>
              <a:gd name="connsiteY745" fmla="*/ 6488089 h 6857999"/>
              <a:gd name="connsiteX746" fmla="*/ 3401669 w 6248399"/>
              <a:gd name="connsiteY746" fmla="*/ 6500024 h 6857999"/>
              <a:gd name="connsiteX747" fmla="*/ 3403726 w 6248399"/>
              <a:gd name="connsiteY747" fmla="*/ 6505855 h 6857999"/>
              <a:gd name="connsiteX748" fmla="*/ 3406365 w 6248399"/>
              <a:gd name="connsiteY748" fmla="*/ 6512023 h 6857999"/>
              <a:gd name="connsiteX749" fmla="*/ 3397020 w 6248399"/>
              <a:gd name="connsiteY749" fmla="*/ 6497340 h 6857999"/>
              <a:gd name="connsiteX750" fmla="*/ 3391388 w 6248399"/>
              <a:gd name="connsiteY750" fmla="*/ 6490991 h 6857999"/>
              <a:gd name="connsiteX751" fmla="*/ 3385665 w 6248399"/>
              <a:gd name="connsiteY751" fmla="*/ 6486140 h 6857999"/>
              <a:gd name="connsiteX752" fmla="*/ 3380524 w 6248399"/>
              <a:gd name="connsiteY752" fmla="*/ 6481623 h 6857999"/>
              <a:gd name="connsiteX753" fmla="*/ 3374467 w 6248399"/>
              <a:gd name="connsiteY753" fmla="*/ 6477353 h 6857999"/>
              <a:gd name="connsiteX754" fmla="*/ 3369571 w 6248399"/>
              <a:gd name="connsiteY754" fmla="*/ 6473753 h 6857999"/>
              <a:gd name="connsiteX755" fmla="*/ 3362844 w 6248399"/>
              <a:gd name="connsiteY755" fmla="*/ 6470642 h 6857999"/>
              <a:gd name="connsiteX756" fmla="*/ 3357279 w 6248399"/>
              <a:gd name="connsiteY756" fmla="*/ 6468203 h 6857999"/>
              <a:gd name="connsiteX757" fmla="*/ 3351377 w 6248399"/>
              <a:gd name="connsiteY757" fmla="*/ 6466344 h 6857999"/>
              <a:gd name="connsiteX758" fmla="*/ 3338907 w 6248399"/>
              <a:gd name="connsiteY758" fmla="*/ 6463789 h 6857999"/>
              <a:gd name="connsiteX759" fmla="*/ 3326837 w 6248399"/>
              <a:gd name="connsiteY759" fmla="*/ 6464559 h 6857999"/>
              <a:gd name="connsiteX760" fmla="*/ 3314769 w 6248399"/>
              <a:gd name="connsiteY760" fmla="*/ 6465331 h 6857999"/>
              <a:gd name="connsiteX761" fmla="*/ 3290090 w 6248399"/>
              <a:gd name="connsiteY761" fmla="*/ 6435604 h 6857999"/>
              <a:gd name="connsiteX762" fmla="*/ 3268229 w 6248399"/>
              <a:gd name="connsiteY762" fmla="*/ 6409050 h 6857999"/>
              <a:gd name="connsiteX763" fmla="*/ 3249518 w 6248399"/>
              <a:gd name="connsiteY763" fmla="*/ 6385090 h 6857999"/>
              <a:gd name="connsiteX764" fmla="*/ 3231880 w 6248399"/>
              <a:gd name="connsiteY764" fmla="*/ 6363298 h 6857999"/>
              <a:gd name="connsiteX765" fmla="*/ 3213573 w 6248399"/>
              <a:gd name="connsiteY765" fmla="*/ 6342666 h 6857999"/>
              <a:gd name="connsiteX766" fmla="*/ 3193433 w 6248399"/>
              <a:gd name="connsiteY766" fmla="*/ 6322523 h 6857999"/>
              <a:gd name="connsiteX767" fmla="*/ 3169135 w 6248399"/>
              <a:gd name="connsiteY767" fmla="*/ 6301531 h 6857999"/>
              <a:gd name="connsiteX768" fmla="*/ 3141598 w 6248399"/>
              <a:gd name="connsiteY768" fmla="*/ 6279440 h 6857999"/>
              <a:gd name="connsiteX769" fmla="*/ 3141398 w 6248399"/>
              <a:gd name="connsiteY769" fmla="*/ 6287838 h 6857999"/>
              <a:gd name="connsiteX770" fmla="*/ 3140281 w 6248399"/>
              <a:gd name="connsiteY770" fmla="*/ 6296481 h 6857999"/>
              <a:gd name="connsiteX771" fmla="*/ 3137558 w 6248399"/>
              <a:gd name="connsiteY771" fmla="*/ 6311936 h 6857999"/>
              <a:gd name="connsiteX772" fmla="*/ 3137939 w 6248399"/>
              <a:gd name="connsiteY772" fmla="*/ 6320670 h 6857999"/>
              <a:gd name="connsiteX773" fmla="*/ 3139237 w 6248399"/>
              <a:gd name="connsiteY773" fmla="*/ 6329158 h 6857999"/>
              <a:gd name="connsiteX774" fmla="*/ 3140467 w 6248399"/>
              <a:gd name="connsiteY774" fmla="*/ 6333739 h 6857999"/>
              <a:gd name="connsiteX775" fmla="*/ 3141943 w 6248399"/>
              <a:gd name="connsiteY775" fmla="*/ 6339235 h 6857999"/>
              <a:gd name="connsiteX776" fmla="*/ 3144669 w 6248399"/>
              <a:gd name="connsiteY776" fmla="*/ 6343906 h 6857999"/>
              <a:gd name="connsiteX777" fmla="*/ 3147978 w 6248399"/>
              <a:gd name="connsiteY777" fmla="*/ 6348911 h 6857999"/>
              <a:gd name="connsiteX778" fmla="*/ 3142078 w 6248399"/>
              <a:gd name="connsiteY778" fmla="*/ 6347052 h 6857999"/>
              <a:gd name="connsiteX779" fmla="*/ 3136848 w 6248399"/>
              <a:gd name="connsiteY779" fmla="*/ 6344032 h 6857999"/>
              <a:gd name="connsiteX780" fmla="*/ 3131126 w 6248399"/>
              <a:gd name="connsiteY780" fmla="*/ 6339182 h 6857999"/>
              <a:gd name="connsiteX781" fmla="*/ 3125492 w 6248399"/>
              <a:gd name="connsiteY781" fmla="*/ 6332834 h 6857999"/>
              <a:gd name="connsiteX782" fmla="*/ 3110001 w 6248399"/>
              <a:gd name="connsiteY782" fmla="*/ 6315376 h 6857999"/>
              <a:gd name="connsiteX783" fmla="*/ 3098892 w 6248399"/>
              <a:gd name="connsiteY783" fmla="*/ 6305092 h 6857999"/>
              <a:gd name="connsiteX784" fmla="*/ 3085547 w 6248399"/>
              <a:gd name="connsiteY784" fmla="*/ 6291970 h 6857999"/>
              <a:gd name="connsiteX785" fmla="*/ 3088743 w 6248399"/>
              <a:gd name="connsiteY785" fmla="*/ 6283752 h 6857999"/>
              <a:gd name="connsiteX786" fmla="*/ 3091020 w 6248399"/>
              <a:gd name="connsiteY786" fmla="*/ 6275780 h 6857999"/>
              <a:gd name="connsiteX787" fmla="*/ 3093053 w 6248399"/>
              <a:gd name="connsiteY787" fmla="*/ 6266892 h 6857999"/>
              <a:gd name="connsiteX788" fmla="*/ 3094168 w 6248399"/>
              <a:gd name="connsiteY788" fmla="*/ 6258248 h 6857999"/>
              <a:gd name="connsiteX789" fmla="*/ 3095238 w 6248399"/>
              <a:gd name="connsiteY789" fmla="*/ 6240292 h 6857999"/>
              <a:gd name="connsiteX790" fmla="*/ 3093895 w 6248399"/>
              <a:gd name="connsiteY790" fmla="*/ 6222487 h 6857999"/>
              <a:gd name="connsiteX791" fmla="*/ 3092058 w 6248399"/>
              <a:gd name="connsiteY791" fmla="*/ 6202852 h 6857999"/>
              <a:gd name="connsiteX792" fmla="*/ 3088635 w 6248399"/>
              <a:gd name="connsiteY792" fmla="*/ 6184622 h 6857999"/>
              <a:gd name="connsiteX793" fmla="*/ 3084721 w 6248399"/>
              <a:gd name="connsiteY793" fmla="*/ 6164560 h 6857999"/>
              <a:gd name="connsiteX794" fmla="*/ 3079554 w 6248399"/>
              <a:gd name="connsiteY794" fmla="*/ 6145326 h 6857999"/>
              <a:gd name="connsiteX795" fmla="*/ 3071597 w 6248399"/>
              <a:gd name="connsiteY795" fmla="*/ 6137635 h 6857999"/>
              <a:gd name="connsiteX796" fmla="*/ 3062634 w 6248399"/>
              <a:gd name="connsiteY796" fmla="*/ 6131686 h 6857999"/>
              <a:gd name="connsiteX797" fmla="*/ 3053336 w 6248399"/>
              <a:gd name="connsiteY797" fmla="*/ 6126317 h 6857999"/>
              <a:gd name="connsiteX798" fmla="*/ 3044038 w 6248399"/>
              <a:gd name="connsiteY798" fmla="*/ 6120949 h 6857999"/>
              <a:gd name="connsiteX799" fmla="*/ 3023765 w 6248399"/>
              <a:gd name="connsiteY799" fmla="*/ 6113116 h 6857999"/>
              <a:gd name="connsiteX800" fmla="*/ 3004410 w 6248399"/>
              <a:gd name="connsiteY800" fmla="*/ 6105036 h 6857999"/>
              <a:gd name="connsiteX801" fmla="*/ 2995357 w 6248399"/>
              <a:gd name="connsiteY801" fmla="*/ 6100584 h 6857999"/>
              <a:gd name="connsiteX802" fmla="*/ 2987801 w 6248399"/>
              <a:gd name="connsiteY802" fmla="*/ 6096222 h 6857999"/>
              <a:gd name="connsiteX803" fmla="*/ 2979755 w 6248399"/>
              <a:gd name="connsiteY803" fmla="*/ 6090028 h 6857999"/>
              <a:gd name="connsiteX804" fmla="*/ 2974368 w 6248399"/>
              <a:gd name="connsiteY804" fmla="*/ 6084597 h 6857999"/>
              <a:gd name="connsiteX805" fmla="*/ 2969740 w 6248399"/>
              <a:gd name="connsiteY805" fmla="*/ 6076507 h 6857999"/>
              <a:gd name="connsiteX806" fmla="*/ 2966365 w 6248399"/>
              <a:gd name="connsiteY806" fmla="*/ 6067592 h 6857999"/>
              <a:gd name="connsiteX807" fmla="*/ 2963993 w 6248399"/>
              <a:gd name="connsiteY807" fmla="*/ 6056935 h 6857999"/>
              <a:gd name="connsiteX808" fmla="*/ 2965288 w 6248399"/>
              <a:gd name="connsiteY808" fmla="*/ 6045299 h 6857999"/>
              <a:gd name="connsiteX809" fmla="*/ 2960550 w 6248399"/>
              <a:gd name="connsiteY809" fmla="*/ 6044112 h 6857999"/>
              <a:gd name="connsiteX810" fmla="*/ 2955142 w 6248399"/>
              <a:gd name="connsiteY810" fmla="*/ 6044084 h 6857999"/>
              <a:gd name="connsiteX811" fmla="*/ 2945486 w 6248399"/>
              <a:gd name="connsiteY811" fmla="*/ 6044702 h 6857999"/>
              <a:gd name="connsiteX812" fmla="*/ 2936658 w 6248399"/>
              <a:gd name="connsiteY812" fmla="*/ 6046571 h 6857999"/>
              <a:gd name="connsiteX813" fmla="*/ 2927406 w 6248399"/>
              <a:gd name="connsiteY813" fmla="*/ 6050517 h 6857999"/>
              <a:gd name="connsiteX814" fmla="*/ 2919316 w 6248399"/>
              <a:gd name="connsiteY814" fmla="*/ 6055134 h 6857999"/>
              <a:gd name="connsiteX815" fmla="*/ 2910311 w 6248399"/>
              <a:gd name="connsiteY815" fmla="*/ 6059995 h 6857999"/>
              <a:gd name="connsiteX816" fmla="*/ 2893373 w 6248399"/>
              <a:gd name="connsiteY816" fmla="*/ 6071887 h 6857999"/>
              <a:gd name="connsiteX817" fmla="*/ 2886755 w 6248399"/>
              <a:gd name="connsiteY817" fmla="*/ 6061875 h 6857999"/>
              <a:gd name="connsiteX818" fmla="*/ 2881212 w 6248399"/>
              <a:gd name="connsiteY818" fmla="*/ 6054031 h 6857999"/>
              <a:gd name="connsiteX819" fmla="*/ 2874080 w 6248399"/>
              <a:gd name="connsiteY819" fmla="*/ 6047592 h 6857999"/>
              <a:gd name="connsiteX820" fmla="*/ 2868359 w 6248399"/>
              <a:gd name="connsiteY820" fmla="*/ 6042741 h 6857999"/>
              <a:gd name="connsiteX821" fmla="*/ 2862547 w 6248399"/>
              <a:gd name="connsiteY821" fmla="*/ 6039385 h 6857999"/>
              <a:gd name="connsiteX822" fmla="*/ 2856647 w 6248399"/>
              <a:gd name="connsiteY822" fmla="*/ 6037527 h 6857999"/>
              <a:gd name="connsiteX823" fmla="*/ 2846678 w 6248399"/>
              <a:gd name="connsiteY823" fmla="*/ 6033319 h 6857999"/>
              <a:gd name="connsiteX824" fmla="*/ 2837537 w 6248399"/>
              <a:gd name="connsiteY824" fmla="*/ 6030363 h 6857999"/>
              <a:gd name="connsiteX825" fmla="*/ 2833469 w 6248399"/>
              <a:gd name="connsiteY825" fmla="*/ 6028015 h 6857999"/>
              <a:gd name="connsiteX826" fmla="*/ 2828820 w 6248399"/>
              <a:gd name="connsiteY826" fmla="*/ 6025330 h 6857999"/>
              <a:gd name="connsiteX827" fmla="*/ 2825757 w 6248399"/>
              <a:gd name="connsiteY827" fmla="*/ 6021240 h 6857999"/>
              <a:gd name="connsiteX828" fmla="*/ 2823364 w 6248399"/>
              <a:gd name="connsiteY828" fmla="*/ 6015989 h 6857999"/>
              <a:gd name="connsiteX829" fmla="*/ 2821061 w 6248399"/>
              <a:gd name="connsiteY829" fmla="*/ 6009241 h 6857999"/>
              <a:gd name="connsiteX830" fmla="*/ 2819428 w 6248399"/>
              <a:gd name="connsiteY830" fmla="*/ 6001333 h 6857999"/>
              <a:gd name="connsiteX831" fmla="*/ 2813082 w 6248399"/>
              <a:gd name="connsiteY831" fmla="*/ 6006957 h 6857999"/>
              <a:gd name="connsiteX832" fmla="*/ 2809731 w 6248399"/>
              <a:gd name="connsiteY832" fmla="*/ 6012761 h 6857999"/>
              <a:gd name="connsiteX833" fmla="*/ 2808972 w 6248399"/>
              <a:gd name="connsiteY833" fmla="*/ 6015420 h 6857999"/>
              <a:gd name="connsiteX834" fmla="*/ 2807543 w 6248399"/>
              <a:gd name="connsiteY834" fmla="*/ 6019237 h 6857999"/>
              <a:gd name="connsiteX835" fmla="*/ 2808594 w 6248399"/>
              <a:gd name="connsiteY835" fmla="*/ 6026810 h 6857999"/>
              <a:gd name="connsiteX836" fmla="*/ 2811143 w 6248399"/>
              <a:gd name="connsiteY836" fmla="*/ 6034474 h 6857999"/>
              <a:gd name="connsiteX837" fmla="*/ 2816017 w 6248399"/>
              <a:gd name="connsiteY837" fmla="*/ 6043480 h 6857999"/>
              <a:gd name="connsiteX838" fmla="*/ 2822722 w 6248399"/>
              <a:gd name="connsiteY838" fmla="*/ 6051995 h 6857999"/>
              <a:gd name="connsiteX839" fmla="*/ 2830837 w 6248399"/>
              <a:gd name="connsiteY839" fmla="*/ 6062098 h 6857999"/>
              <a:gd name="connsiteX840" fmla="*/ 2829251 w 6248399"/>
              <a:gd name="connsiteY840" fmla="*/ 6063504 h 6857999"/>
              <a:gd name="connsiteX841" fmla="*/ 2827417 w 6248399"/>
              <a:gd name="connsiteY841" fmla="*/ 6063994 h 6857999"/>
              <a:gd name="connsiteX842" fmla="*/ 2824670 w 6248399"/>
              <a:gd name="connsiteY842" fmla="*/ 6064729 h 6857999"/>
              <a:gd name="connsiteX843" fmla="*/ 2822009 w 6248399"/>
              <a:gd name="connsiteY843" fmla="*/ 6063966 h 6857999"/>
              <a:gd name="connsiteX844" fmla="*/ 2816779 w 6248399"/>
              <a:gd name="connsiteY844" fmla="*/ 6060947 h 6857999"/>
              <a:gd name="connsiteX845" fmla="*/ 2810476 w 6248399"/>
              <a:gd name="connsiteY845" fmla="*/ 6055760 h 6857999"/>
              <a:gd name="connsiteX846" fmla="*/ 2804842 w 6248399"/>
              <a:gd name="connsiteY846" fmla="*/ 6049412 h 6857999"/>
              <a:gd name="connsiteX847" fmla="*/ 2798137 w 6248399"/>
              <a:gd name="connsiteY847" fmla="*/ 6040895 h 6857999"/>
              <a:gd name="connsiteX848" fmla="*/ 2784389 w 6248399"/>
              <a:gd name="connsiteY848" fmla="*/ 6024445 h 6857999"/>
              <a:gd name="connsiteX849" fmla="*/ 2771066 w 6248399"/>
              <a:gd name="connsiteY849" fmla="*/ 6005918 h 6857999"/>
              <a:gd name="connsiteX850" fmla="*/ 2764606 w 6248399"/>
              <a:gd name="connsiteY850" fmla="*/ 5998318 h 6857999"/>
              <a:gd name="connsiteX851" fmla="*/ 2758972 w 6248399"/>
              <a:gd name="connsiteY851" fmla="*/ 5991970 h 6857999"/>
              <a:gd name="connsiteX852" fmla="*/ 2752335 w 6248399"/>
              <a:gd name="connsiteY852" fmla="*/ 5987362 h 6857999"/>
              <a:gd name="connsiteX853" fmla="*/ 2747105 w 6248399"/>
              <a:gd name="connsiteY853" fmla="*/ 5984343 h 6857999"/>
              <a:gd name="connsiteX854" fmla="*/ 2744444 w 6248399"/>
              <a:gd name="connsiteY854" fmla="*/ 5983582 h 6857999"/>
              <a:gd name="connsiteX855" fmla="*/ 2742366 w 6248399"/>
              <a:gd name="connsiteY855" fmla="*/ 5983155 h 6857999"/>
              <a:gd name="connsiteX856" fmla="*/ 2740198 w 6248399"/>
              <a:gd name="connsiteY856" fmla="*/ 5984226 h 6857999"/>
              <a:gd name="connsiteX857" fmla="*/ 2737113 w 6248399"/>
              <a:gd name="connsiteY857" fmla="*/ 5985540 h 6857999"/>
              <a:gd name="connsiteX858" fmla="*/ 2733403 w 6248399"/>
              <a:gd name="connsiteY858" fmla="*/ 5977208 h 6857999"/>
              <a:gd name="connsiteX859" fmla="*/ 2731590 w 6248399"/>
              <a:gd name="connsiteY859" fmla="*/ 5972291 h 6857999"/>
              <a:gd name="connsiteX860" fmla="*/ 2731859 w 6248399"/>
              <a:gd name="connsiteY860" fmla="*/ 5967802 h 6857999"/>
              <a:gd name="connsiteX861" fmla="*/ 2733534 w 6248399"/>
              <a:gd name="connsiteY861" fmla="*/ 5964900 h 6857999"/>
              <a:gd name="connsiteX862" fmla="*/ 2735947 w 6248399"/>
              <a:gd name="connsiteY862" fmla="*/ 5964744 h 6857999"/>
              <a:gd name="connsiteX863" fmla="*/ 2739278 w 6248399"/>
              <a:gd name="connsiteY863" fmla="*/ 5964346 h 6857999"/>
              <a:gd name="connsiteX864" fmla="*/ 2743099 w 6248399"/>
              <a:gd name="connsiteY864" fmla="*/ 5965779 h 6857999"/>
              <a:gd name="connsiteX865" fmla="*/ 2749582 w 6248399"/>
              <a:gd name="connsiteY865" fmla="*/ 5967973 h 6857999"/>
              <a:gd name="connsiteX866" fmla="*/ 2760623 w 6248399"/>
              <a:gd name="connsiteY866" fmla="*/ 5974347 h 6857999"/>
              <a:gd name="connsiteX867" fmla="*/ 2773319 w 6248399"/>
              <a:gd name="connsiteY867" fmla="*/ 5983226 h 6857999"/>
              <a:gd name="connsiteX868" fmla="*/ 2784429 w 6248399"/>
              <a:gd name="connsiteY868" fmla="*/ 5993510 h 6857999"/>
              <a:gd name="connsiteX869" fmla="*/ 2793214 w 6248399"/>
              <a:gd name="connsiteY869" fmla="*/ 6002451 h 6857999"/>
              <a:gd name="connsiteX870" fmla="*/ 2793077 w 6248399"/>
              <a:gd name="connsiteY870" fmla="*/ 5994633 h 6857999"/>
              <a:gd name="connsiteX871" fmla="*/ 2794440 w 6248399"/>
              <a:gd name="connsiteY871" fmla="*/ 5986906 h 6857999"/>
              <a:gd name="connsiteX872" fmla="*/ 2797834 w 6248399"/>
              <a:gd name="connsiteY872" fmla="*/ 5970291 h 6857999"/>
              <a:gd name="connsiteX873" fmla="*/ 2798279 w 6248399"/>
              <a:gd name="connsiteY873" fmla="*/ 5962807 h 6857999"/>
              <a:gd name="connsiteX874" fmla="*/ 2797316 w 6248399"/>
              <a:gd name="connsiteY874" fmla="*/ 5953738 h 6857999"/>
              <a:gd name="connsiteX875" fmla="*/ 2795752 w 6248399"/>
              <a:gd name="connsiteY875" fmla="*/ 5949738 h 6857999"/>
              <a:gd name="connsiteX876" fmla="*/ 2794523 w 6248399"/>
              <a:gd name="connsiteY876" fmla="*/ 5945159 h 6857999"/>
              <a:gd name="connsiteX877" fmla="*/ 2791215 w 6248399"/>
              <a:gd name="connsiteY877" fmla="*/ 5940152 h 6857999"/>
              <a:gd name="connsiteX878" fmla="*/ 2787905 w 6248399"/>
              <a:gd name="connsiteY878" fmla="*/ 5935147 h 6857999"/>
              <a:gd name="connsiteX879" fmla="*/ 2784753 w 6248399"/>
              <a:gd name="connsiteY879" fmla="*/ 5932552 h 6857999"/>
              <a:gd name="connsiteX880" fmla="*/ 2781848 w 6248399"/>
              <a:gd name="connsiteY880" fmla="*/ 5930875 h 6857999"/>
              <a:gd name="connsiteX881" fmla="*/ 2778607 w 6248399"/>
              <a:gd name="connsiteY881" fmla="*/ 5929779 h 6857999"/>
              <a:gd name="connsiteX882" fmla="*/ 2775947 w 6248399"/>
              <a:gd name="connsiteY882" fmla="*/ 5929017 h 6857999"/>
              <a:gd name="connsiteX883" fmla="*/ 2773199 w 6248399"/>
              <a:gd name="connsiteY883" fmla="*/ 5929751 h 6857999"/>
              <a:gd name="connsiteX884" fmla="*/ 2771366 w 6248399"/>
              <a:gd name="connsiteY884" fmla="*/ 5930241 h 6857999"/>
              <a:gd name="connsiteX885" fmla="*/ 2766359 w 6248399"/>
              <a:gd name="connsiteY885" fmla="*/ 5933543 h 6857999"/>
              <a:gd name="connsiteX886" fmla="*/ 2761265 w 6248399"/>
              <a:gd name="connsiteY886" fmla="*/ 5938342 h 6857999"/>
              <a:gd name="connsiteX887" fmla="*/ 2756505 w 6248399"/>
              <a:gd name="connsiteY887" fmla="*/ 5942560 h 6857999"/>
              <a:gd name="connsiteX888" fmla="*/ 2752327 w 6248399"/>
              <a:gd name="connsiteY888" fmla="*/ 5947112 h 6857999"/>
              <a:gd name="connsiteX889" fmla="*/ 2747903 w 6248399"/>
              <a:gd name="connsiteY889" fmla="*/ 5950750 h 6857999"/>
              <a:gd name="connsiteX890" fmla="*/ 2740705 w 6248399"/>
              <a:gd name="connsiteY890" fmla="*/ 5940402 h 6857999"/>
              <a:gd name="connsiteX891" fmla="*/ 2734422 w 6248399"/>
              <a:gd name="connsiteY891" fmla="*/ 5929810 h 6857999"/>
              <a:gd name="connsiteX892" fmla="*/ 2722194 w 6248399"/>
              <a:gd name="connsiteY892" fmla="*/ 5908044 h 6857999"/>
              <a:gd name="connsiteX893" fmla="*/ 2711372 w 6248399"/>
              <a:gd name="connsiteY893" fmla="*/ 5887864 h 6857999"/>
              <a:gd name="connsiteX894" fmla="*/ 2701625 w 6248399"/>
              <a:gd name="connsiteY894" fmla="*/ 5869853 h 6857999"/>
              <a:gd name="connsiteX895" fmla="*/ 2695165 w 6248399"/>
              <a:gd name="connsiteY895" fmla="*/ 5862254 h 6857999"/>
              <a:gd name="connsiteX896" fmla="*/ 2690114 w 6248399"/>
              <a:gd name="connsiteY896" fmla="*/ 5856241 h 6857999"/>
              <a:gd name="connsiteX897" fmla="*/ 2684726 w 6248399"/>
              <a:gd name="connsiteY897" fmla="*/ 5850809 h 6857999"/>
              <a:gd name="connsiteX898" fmla="*/ 2677999 w 6248399"/>
              <a:gd name="connsiteY898" fmla="*/ 5847700 h 6857999"/>
              <a:gd name="connsiteX899" fmla="*/ 2671763 w 6248399"/>
              <a:gd name="connsiteY899" fmla="*/ 5846421 h 6857999"/>
              <a:gd name="connsiteX900" fmla="*/ 2664186 w 6248399"/>
              <a:gd name="connsiteY900" fmla="*/ 5847464 h 6857999"/>
              <a:gd name="connsiteX901" fmla="*/ 2656521 w 6248399"/>
              <a:gd name="connsiteY901" fmla="*/ 5850005 h 6857999"/>
              <a:gd name="connsiteX902" fmla="*/ 2647516 w 6248399"/>
              <a:gd name="connsiteY902" fmla="*/ 5854867 h 6857999"/>
              <a:gd name="connsiteX903" fmla="*/ 2643265 w 6248399"/>
              <a:gd name="connsiteY903" fmla="*/ 5835385 h 6857999"/>
              <a:gd name="connsiteX904" fmla="*/ 2637429 w 6248399"/>
              <a:gd name="connsiteY904" fmla="*/ 5817311 h 6857999"/>
              <a:gd name="connsiteX905" fmla="*/ 2630341 w 6248399"/>
              <a:gd name="connsiteY905" fmla="*/ 5800062 h 6857999"/>
              <a:gd name="connsiteX906" fmla="*/ 2622338 w 6248399"/>
              <a:gd name="connsiteY906" fmla="*/ 5783057 h 6857999"/>
              <a:gd name="connsiteX907" fmla="*/ 2614243 w 6248399"/>
              <a:gd name="connsiteY907" fmla="*/ 5767548 h 6857999"/>
              <a:gd name="connsiteX908" fmla="*/ 2604988 w 6248399"/>
              <a:gd name="connsiteY908" fmla="*/ 5751369 h 6857999"/>
              <a:gd name="connsiteX909" fmla="*/ 2594481 w 6248399"/>
              <a:gd name="connsiteY909" fmla="*/ 5736015 h 6857999"/>
              <a:gd name="connsiteX910" fmla="*/ 2583885 w 6248399"/>
              <a:gd name="connsiteY910" fmla="*/ 5722158 h 6857999"/>
              <a:gd name="connsiteX911" fmla="*/ 2542753 w 6248399"/>
              <a:gd name="connsiteY911" fmla="*/ 5665903 h 6857999"/>
              <a:gd name="connsiteX912" fmla="*/ 2532492 w 6248399"/>
              <a:gd name="connsiteY912" fmla="*/ 5651464 h 6857999"/>
              <a:gd name="connsiteX913" fmla="*/ 2522812 w 6248399"/>
              <a:gd name="connsiteY913" fmla="*/ 5637364 h 6857999"/>
              <a:gd name="connsiteX914" fmla="*/ 2514966 w 6248399"/>
              <a:gd name="connsiteY914" fmla="*/ 5622771 h 6857999"/>
              <a:gd name="connsiteX915" fmla="*/ 2507118 w 6248399"/>
              <a:gd name="connsiteY915" fmla="*/ 5608179 h 6857999"/>
              <a:gd name="connsiteX916" fmla="*/ 2498804 w 6248399"/>
              <a:gd name="connsiteY916" fmla="*/ 5606474 h 6857999"/>
              <a:gd name="connsiteX917" fmla="*/ 2492815 w 6248399"/>
              <a:gd name="connsiteY917" fmla="*/ 5606112 h 6857999"/>
              <a:gd name="connsiteX918" fmla="*/ 2488234 w 6248399"/>
              <a:gd name="connsiteY918" fmla="*/ 5607337 h 6857999"/>
              <a:gd name="connsiteX919" fmla="*/ 2486647 w 6248399"/>
              <a:gd name="connsiteY919" fmla="*/ 5608742 h 6857999"/>
              <a:gd name="connsiteX920" fmla="*/ 2485977 w 6248399"/>
              <a:gd name="connsiteY920" fmla="*/ 5609903 h 6857999"/>
              <a:gd name="connsiteX921" fmla="*/ 2485218 w 6248399"/>
              <a:gd name="connsiteY921" fmla="*/ 5612562 h 6857999"/>
              <a:gd name="connsiteX922" fmla="*/ 2484456 w 6248399"/>
              <a:gd name="connsiteY922" fmla="*/ 5615219 h 6857999"/>
              <a:gd name="connsiteX923" fmla="*/ 2485845 w 6248399"/>
              <a:gd name="connsiteY923" fmla="*/ 5622212 h 6857999"/>
              <a:gd name="connsiteX924" fmla="*/ 2488304 w 6248399"/>
              <a:gd name="connsiteY924" fmla="*/ 5631371 h 6857999"/>
              <a:gd name="connsiteX925" fmla="*/ 2494251 w 6248399"/>
              <a:gd name="connsiteY925" fmla="*/ 5642544 h 6857999"/>
              <a:gd name="connsiteX926" fmla="*/ 2485110 w 6248399"/>
              <a:gd name="connsiteY926" fmla="*/ 5639589 h 6857999"/>
              <a:gd name="connsiteX927" fmla="*/ 2476974 w 6248399"/>
              <a:gd name="connsiteY927" fmla="*/ 5634892 h 6857999"/>
              <a:gd name="connsiteX928" fmla="*/ 2469509 w 6248399"/>
              <a:gd name="connsiteY928" fmla="*/ 5629033 h 6857999"/>
              <a:gd name="connsiteX929" fmla="*/ 2462959 w 6248399"/>
              <a:gd name="connsiteY929" fmla="*/ 5622931 h 6857999"/>
              <a:gd name="connsiteX930" fmla="*/ 2456163 w 6248399"/>
              <a:gd name="connsiteY930" fmla="*/ 5615910 h 6857999"/>
              <a:gd name="connsiteX931" fmla="*/ 2450621 w 6248399"/>
              <a:gd name="connsiteY931" fmla="*/ 5608066 h 6857999"/>
              <a:gd name="connsiteX932" fmla="*/ 2441029 w 6248399"/>
              <a:gd name="connsiteY932" fmla="*/ 5592467 h 6857999"/>
              <a:gd name="connsiteX933" fmla="*/ 2427077 w 6248399"/>
              <a:gd name="connsiteY933" fmla="*/ 5564289 h 6857999"/>
              <a:gd name="connsiteX934" fmla="*/ 2423770 w 6248399"/>
              <a:gd name="connsiteY934" fmla="*/ 5559283 h 6857999"/>
              <a:gd name="connsiteX935" fmla="*/ 2420462 w 6248399"/>
              <a:gd name="connsiteY935" fmla="*/ 5554276 h 6857999"/>
              <a:gd name="connsiteX936" fmla="*/ 2417064 w 6248399"/>
              <a:gd name="connsiteY936" fmla="*/ 5550768 h 6857999"/>
              <a:gd name="connsiteX937" fmla="*/ 2414739 w 6248399"/>
              <a:gd name="connsiteY937" fmla="*/ 5549426 h 6857999"/>
              <a:gd name="connsiteX938" fmla="*/ 2411185 w 6248399"/>
              <a:gd name="connsiteY938" fmla="*/ 5543504 h 6857999"/>
              <a:gd name="connsiteX939" fmla="*/ 2411206 w 6248399"/>
              <a:gd name="connsiteY939" fmla="*/ 5538098 h 6857999"/>
              <a:gd name="connsiteX940" fmla="*/ 2411474 w 6248399"/>
              <a:gd name="connsiteY940" fmla="*/ 5533609 h 6857999"/>
              <a:gd name="connsiteX941" fmla="*/ 2413820 w 6248399"/>
              <a:gd name="connsiteY941" fmla="*/ 5529546 h 6857999"/>
              <a:gd name="connsiteX942" fmla="*/ 2416992 w 6248399"/>
              <a:gd name="connsiteY942" fmla="*/ 5526735 h 6857999"/>
              <a:gd name="connsiteX943" fmla="*/ 2420835 w 6248399"/>
              <a:gd name="connsiteY943" fmla="*/ 5522761 h 6857999"/>
              <a:gd name="connsiteX944" fmla="*/ 2424344 w 6248399"/>
              <a:gd name="connsiteY944" fmla="*/ 5519368 h 6857999"/>
              <a:gd name="connsiteX945" fmla="*/ 2427272 w 6248399"/>
              <a:gd name="connsiteY945" fmla="*/ 5515641 h 6857999"/>
              <a:gd name="connsiteX946" fmla="*/ 2421394 w 6248399"/>
              <a:gd name="connsiteY946" fmla="*/ 5508376 h 6857999"/>
              <a:gd name="connsiteX947" fmla="*/ 2416094 w 6248399"/>
              <a:gd name="connsiteY947" fmla="*/ 5501447 h 6857999"/>
              <a:gd name="connsiteX948" fmla="*/ 2407913 w 6248399"/>
              <a:gd name="connsiteY948" fmla="*/ 5487436 h 6857999"/>
              <a:gd name="connsiteX949" fmla="*/ 2402636 w 6248399"/>
              <a:gd name="connsiteY949" fmla="*/ 5475102 h 6857999"/>
              <a:gd name="connsiteX950" fmla="*/ 2398097 w 6248399"/>
              <a:gd name="connsiteY950" fmla="*/ 5465516 h 6857999"/>
              <a:gd name="connsiteX951" fmla="*/ 2393469 w 6248399"/>
              <a:gd name="connsiteY951" fmla="*/ 5457426 h 6857999"/>
              <a:gd name="connsiteX952" fmla="*/ 2390653 w 6248399"/>
              <a:gd name="connsiteY952" fmla="*/ 5454252 h 6857999"/>
              <a:gd name="connsiteX953" fmla="*/ 2387747 w 6248399"/>
              <a:gd name="connsiteY953" fmla="*/ 5452574 h 6857999"/>
              <a:gd name="connsiteX954" fmla="*/ 2383925 w 6248399"/>
              <a:gd name="connsiteY954" fmla="*/ 5451142 h 6857999"/>
              <a:gd name="connsiteX955" fmla="*/ 2380103 w 6248399"/>
              <a:gd name="connsiteY955" fmla="*/ 5449709 h 6857999"/>
              <a:gd name="connsiteX956" fmla="*/ 2374940 w 6248399"/>
              <a:gd name="connsiteY956" fmla="*/ 5450598 h 6857999"/>
              <a:gd name="connsiteX957" fmla="*/ 2368861 w 6248399"/>
              <a:gd name="connsiteY957" fmla="*/ 5451733 h 6857999"/>
              <a:gd name="connsiteX958" fmla="*/ 2370894 w 6248399"/>
              <a:gd name="connsiteY958" fmla="*/ 5442844 h 6857999"/>
              <a:gd name="connsiteX959" fmla="*/ 2370266 w 6248399"/>
              <a:gd name="connsiteY959" fmla="*/ 5433194 h 6857999"/>
              <a:gd name="connsiteX960" fmla="*/ 2370310 w 6248399"/>
              <a:gd name="connsiteY960" fmla="*/ 5422384 h 6857999"/>
              <a:gd name="connsiteX961" fmla="*/ 2368519 w 6248399"/>
              <a:gd name="connsiteY961" fmla="*/ 5412063 h 6857999"/>
              <a:gd name="connsiteX962" fmla="*/ 2365232 w 6248399"/>
              <a:gd name="connsiteY962" fmla="*/ 5401652 h 6857999"/>
              <a:gd name="connsiteX963" fmla="*/ 2360536 w 6248399"/>
              <a:gd name="connsiteY963" fmla="*/ 5389652 h 6857999"/>
              <a:gd name="connsiteX964" fmla="*/ 2352309 w 6248399"/>
              <a:gd name="connsiteY964" fmla="*/ 5366326 h 6857999"/>
              <a:gd name="connsiteX965" fmla="*/ 2343499 w 6248399"/>
              <a:gd name="connsiteY965" fmla="*/ 5342665 h 6857999"/>
              <a:gd name="connsiteX966" fmla="*/ 2339049 w 6248399"/>
              <a:gd name="connsiteY966" fmla="*/ 5331581 h 6857999"/>
              <a:gd name="connsiteX967" fmla="*/ 2335763 w 6248399"/>
              <a:gd name="connsiteY967" fmla="*/ 5321171 h 6857999"/>
              <a:gd name="connsiteX968" fmla="*/ 2333480 w 6248399"/>
              <a:gd name="connsiteY968" fmla="*/ 5309017 h 6857999"/>
              <a:gd name="connsiteX969" fmla="*/ 2332271 w 6248399"/>
              <a:gd name="connsiteY969" fmla="*/ 5299032 h 6857999"/>
              <a:gd name="connsiteX970" fmla="*/ 2331308 w 6248399"/>
              <a:gd name="connsiteY970" fmla="*/ 5289962 h 6857999"/>
              <a:gd name="connsiteX971" fmla="*/ 3246888 w 6248399"/>
              <a:gd name="connsiteY971" fmla="*/ 5242162 h 6857999"/>
              <a:gd name="connsiteX972" fmla="*/ 3260616 w 6248399"/>
              <a:gd name="connsiteY972" fmla="*/ 5253963 h 6857999"/>
              <a:gd name="connsiteX973" fmla="*/ 3274108 w 6248399"/>
              <a:gd name="connsiteY973" fmla="*/ 5264852 h 6857999"/>
              <a:gd name="connsiteX974" fmla="*/ 3299954 w 6248399"/>
              <a:gd name="connsiteY974" fmla="*/ 5285972 h 6857999"/>
              <a:gd name="connsiteX975" fmla="*/ 3314017 w 6248399"/>
              <a:gd name="connsiteY975" fmla="*/ 5297192 h 6857999"/>
              <a:gd name="connsiteX976" fmla="*/ 3327745 w 6248399"/>
              <a:gd name="connsiteY976" fmla="*/ 5308992 h 6857999"/>
              <a:gd name="connsiteX977" fmla="*/ 3341506 w 6248399"/>
              <a:gd name="connsiteY977" fmla="*/ 5324685 h 6857999"/>
              <a:gd name="connsiteX978" fmla="*/ 3356980 w 6248399"/>
              <a:gd name="connsiteY978" fmla="*/ 5341367 h 6857999"/>
              <a:gd name="connsiteX979" fmla="*/ 3345738 w 6248399"/>
              <a:gd name="connsiteY979" fmla="*/ 5341074 h 6857999"/>
              <a:gd name="connsiteX980" fmla="*/ 3338355 w 6248399"/>
              <a:gd name="connsiteY980" fmla="*/ 5340687 h 6857999"/>
              <a:gd name="connsiteX981" fmla="*/ 3331306 w 6248399"/>
              <a:gd name="connsiteY981" fmla="*/ 5339717 h 6857999"/>
              <a:gd name="connsiteX982" fmla="*/ 3327112 w 6248399"/>
              <a:gd name="connsiteY982" fmla="*/ 5340396 h 6857999"/>
              <a:gd name="connsiteX983" fmla="*/ 3324393 w 6248399"/>
              <a:gd name="connsiteY983" fmla="*/ 5341149 h 6857999"/>
              <a:gd name="connsiteX984" fmla="*/ 3322480 w 6248399"/>
              <a:gd name="connsiteY984" fmla="*/ 5343145 h 6857999"/>
              <a:gd name="connsiteX985" fmla="*/ 3319226 w 6248399"/>
              <a:gd name="connsiteY985" fmla="*/ 5347465 h 6857999"/>
              <a:gd name="connsiteX986" fmla="*/ 3314865 w 6248399"/>
              <a:gd name="connsiteY986" fmla="*/ 5355019 h 6857999"/>
              <a:gd name="connsiteX987" fmla="*/ 3311442 w 6248399"/>
              <a:gd name="connsiteY987" fmla="*/ 5366216 h 6857999"/>
              <a:gd name="connsiteX988" fmla="*/ 3309898 w 6248399"/>
              <a:gd name="connsiteY988" fmla="*/ 5358350 h 6857999"/>
              <a:gd name="connsiteX989" fmla="*/ 3308252 w 6248399"/>
              <a:gd name="connsiteY989" fmla="*/ 5351977 h 6857999"/>
              <a:gd name="connsiteX990" fmla="*/ 3305701 w 6248399"/>
              <a:gd name="connsiteY990" fmla="*/ 5345854 h 6857999"/>
              <a:gd name="connsiteX991" fmla="*/ 3302814 w 6248399"/>
              <a:gd name="connsiteY991" fmla="*/ 5340315 h 6857999"/>
              <a:gd name="connsiteX992" fmla="*/ 3300264 w 6248399"/>
              <a:gd name="connsiteY992" fmla="*/ 5334191 h 6857999"/>
              <a:gd name="connsiteX993" fmla="*/ 3295799 w 6248399"/>
              <a:gd name="connsiteY993" fmla="*/ 5330065 h 6857999"/>
              <a:gd name="connsiteX994" fmla="*/ 3292240 w 6248399"/>
              <a:gd name="connsiteY994" fmla="*/ 5325686 h 6857999"/>
              <a:gd name="connsiteX995" fmla="*/ 3288012 w 6248399"/>
              <a:gd name="connsiteY995" fmla="*/ 5322469 h 6857999"/>
              <a:gd name="connsiteX996" fmla="*/ 3283447 w 6248399"/>
              <a:gd name="connsiteY996" fmla="*/ 5319833 h 6857999"/>
              <a:gd name="connsiteX997" fmla="*/ 3278882 w 6248399"/>
              <a:gd name="connsiteY997" fmla="*/ 5317198 h 6857999"/>
              <a:gd name="connsiteX998" fmla="*/ 3273981 w 6248399"/>
              <a:gd name="connsiteY998" fmla="*/ 5315144 h 6857999"/>
              <a:gd name="connsiteX999" fmla="*/ 3269551 w 6248399"/>
              <a:gd name="connsiteY999" fmla="*/ 5314911 h 6857999"/>
              <a:gd name="connsiteX1000" fmla="*/ 3264786 w 6248399"/>
              <a:gd name="connsiteY1000" fmla="*/ 5315259 h 6857999"/>
              <a:gd name="connsiteX1001" fmla="*/ 3260591 w 6248399"/>
              <a:gd name="connsiteY1001" fmla="*/ 5315937 h 6857999"/>
              <a:gd name="connsiteX1002" fmla="*/ 3256062 w 6248399"/>
              <a:gd name="connsiteY1002" fmla="*/ 5317195 h 6857999"/>
              <a:gd name="connsiteX1003" fmla="*/ 3252672 w 6248399"/>
              <a:gd name="connsiteY1003" fmla="*/ 5319112 h 6857999"/>
              <a:gd name="connsiteX1004" fmla="*/ 3247167 w 6248399"/>
              <a:gd name="connsiteY1004" fmla="*/ 5312836 h 6857999"/>
              <a:gd name="connsiteX1005" fmla="*/ 3244281 w 6248399"/>
              <a:gd name="connsiteY1005" fmla="*/ 5307293 h 6857999"/>
              <a:gd name="connsiteX1006" fmla="*/ 3243104 w 6248399"/>
              <a:gd name="connsiteY1006" fmla="*/ 5302741 h 6857999"/>
              <a:gd name="connsiteX1007" fmla="*/ 3243171 w 6248399"/>
              <a:gd name="connsiteY1007" fmla="*/ 5297356 h 6857999"/>
              <a:gd name="connsiteX1008" fmla="*/ 3244948 w 6248399"/>
              <a:gd name="connsiteY1008" fmla="*/ 5292959 h 6857999"/>
              <a:gd name="connsiteX1009" fmla="*/ 3246961 w 6248399"/>
              <a:gd name="connsiteY1009" fmla="*/ 5289472 h 6857999"/>
              <a:gd name="connsiteX1010" fmla="*/ 3252566 w 6248399"/>
              <a:gd name="connsiteY1010" fmla="*/ 5281084 h 6857999"/>
              <a:gd name="connsiteX1011" fmla="*/ 3256928 w 6248399"/>
              <a:gd name="connsiteY1011" fmla="*/ 5273529 h 6857999"/>
              <a:gd name="connsiteX1012" fmla="*/ 3258705 w 6248399"/>
              <a:gd name="connsiteY1012" fmla="*/ 5269132 h 6857999"/>
              <a:gd name="connsiteX1013" fmla="*/ 3259577 w 6248399"/>
              <a:gd name="connsiteY1013" fmla="*/ 5264986 h 6857999"/>
              <a:gd name="connsiteX1014" fmla="*/ 3259072 w 6248399"/>
              <a:gd name="connsiteY1014" fmla="*/ 5259271 h 6857999"/>
              <a:gd name="connsiteX1015" fmla="*/ 3257327 w 6248399"/>
              <a:gd name="connsiteY1015" fmla="*/ 5254387 h 6857999"/>
              <a:gd name="connsiteX1016" fmla="*/ 3252963 w 6248399"/>
              <a:gd name="connsiteY1016" fmla="*/ 5248770 h 6857999"/>
              <a:gd name="connsiteX1017" fmla="*/ 2409088 w 6248399"/>
              <a:gd name="connsiteY1017" fmla="*/ 5214889 h 6857999"/>
              <a:gd name="connsiteX1018" fmla="*/ 2413169 w 6248399"/>
              <a:gd name="connsiteY1018" fmla="*/ 5215679 h 6857999"/>
              <a:gd name="connsiteX1019" fmla="*/ 2419517 w 6248399"/>
              <a:gd name="connsiteY1019" fmla="*/ 5217776 h 6857999"/>
              <a:gd name="connsiteX1020" fmla="*/ 2424391 w 6248399"/>
              <a:gd name="connsiteY1020" fmla="*/ 5219807 h 6857999"/>
              <a:gd name="connsiteX1021" fmla="*/ 2429722 w 6248399"/>
              <a:gd name="connsiteY1021" fmla="*/ 5223668 h 6857999"/>
              <a:gd name="connsiteX1022" fmla="*/ 2435169 w 6248399"/>
              <a:gd name="connsiteY1022" fmla="*/ 5229947 h 6857999"/>
              <a:gd name="connsiteX1023" fmla="*/ 2439937 w 6248399"/>
              <a:gd name="connsiteY1023" fmla="*/ 5237400 h 6857999"/>
              <a:gd name="connsiteX1024" fmla="*/ 2434272 w 6248399"/>
              <a:gd name="connsiteY1024" fmla="*/ 5238047 h 6857999"/>
              <a:gd name="connsiteX1025" fmla="*/ 2431442 w 6248399"/>
              <a:gd name="connsiteY1025" fmla="*/ 5240329 h 6857999"/>
              <a:gd name="connsiteX1026" fmla="*/ 2427706 w 6248399"/>
              <a:gd name="connsiteY1026" fmla="*/ 5242873 h 6857999"/>
              <a:gd name="connsiteX1027" fmla="*/ 2425443 w 6248399"/>
              <a:gd name="connsiteY1027" fmla="*/ 5245483 h 6857999"/>
              <a:gd name="connsiteX1028" fmla="*/ 2423747 w 6248399"/>
              <a:gd name="connsiteY1028" fmla="*/ 5248421 h 6857999"/>
              <a:gd name="connsiteX1029" fmla="*/ 2422957 w 6248399"/>
              <a:gd name="connsiteY1029" fmla="*/ 5251098 h 6857999"/>
              <a:gd name="connsiteX1030" fmla="*/ 2421493 w 6248399"/>
              <a:gd name="connsiteY1030" fmla="*/ 5258870 h 6857999"/>
              <a:gd name="connsiteX1031" fmla="*/ 2421275 w 6248399"/>
              <a:gd name="connsiteY1031" fmla="*/ 5265794 h 6857999"/>
              <a:gd name="connsiteX1032" fmla="*/ 2419924 w 6248399"/>
              <a:gd name="connsiteY1032" fmla="*/ 5272065 h 6857999"/>
              <a:gd name="connsiteX1033" fmla="*/ 2418454 w 6248399"/>
              <a:gd name="connsiteY1033" fmla="*/ 5275917 h 6857999"/>
              <a:gd name="connsiteX1034" fmla="*/ 2416192 w 6248399"/>
              <a:gd name="connsiteY1034" fmla="*/ 5278528 h 6857999"/>
              <a:gd name="connsiteX1035" fmla="*/ 2413929 w 6248399"/>
              <a:gd name="connsiteY1035" fmla="*/ 5281138 h 6857999"/>
              <a:gd name="connsiteX1036" fmla="*/ 2409965 w 6248399"/>
              <a:gd name="connsiteY1036" fmla="*/ 5282766 h 6857999"/>
              <a:gd name="connsiteX1037" fmla="*/ 2380792 w 6248399"/>
              <a:gd name="connsiteY1037" fmla="*/ 5241638 h 6857999"/>
              <a:gd name="connsiteX1038" fmla="*/ 2381127 w 6248399"/>
              <a:gd name="connsiteY1038" fmla="*/ 5237131 h 6857999"/>
              <a:gd name="connsiteX1039" fmla="*/ 2381123 w 6248399"/>
              <a:gd name="connsiteY1039" fmla="*/ 5233212 h 6857999"/>
              <a:gd name="connsiteX1040" fmla="*/ 2382819 w 6248399"/>
              <a:gd name="connsiteY1040" fmla="*/ 5230274 h 6857999"/>
              <a:gd name="connsiteX1041" fmla="*/ 2385193 w 6248399"/>
              <a:gd name="connsiteY1041" fmla="*/ 5226161 h 6857999"/>
              <a:gd name="connsiteX1042" fmla="*/ 2388363 w 6248399"/>
              <a:gd name="connsiteY1042" fmla="*/ 5223292 h 6857999"/>
              <a:gd name="connsiteX1043" fmla="*/ 2391532 w 6248399"/>
              <a:gd name="connsiteY1043" fmla="*/ 5220420 h 6857999"/>
              <a:gd name="connsiteX1044" fmla="*/ 2395268 w 6248399"/>
              <a:gd name="connsiteY1044" fmla="*/ 5217878 h 6857999"/>
              <a:gd name="connsiteX1045" fmla="*/ 2399571 w 6248399"/>
              <a:gd name="connsiteY1045" fmla="*/ 5215660 h 6857999"/>
              <a:gd name="connsiteX1046" fmla="*/ 2403762 w 6248399"/>
              <a:gd name="connsiteY1046" fmla="*/ 5214947 h 6857999"/>
              <a:gd name="connsiteX1047" fmla="*/ 6019525 w 6248399"/>
              <a:gd name="connsiteY1047" fmla="*/ 5206818 h 6857999"/>
              <a:gd name="connsiteX1048" fmla="*/ 6032369 w 6248399"/>
              <a:gd name="connsiteY1048" fmla="*/ 5207352 h 6857999"/>
              <a:gd name="connsiteX1049" fmla="*/ 6046373 w 6248399"/>
              <a:gd name="connsiteY1049" fmla="*/ 5208553 h 6857999"/>
              <a:gd name="connsiteX1050" fmla="*/ 6059135 w 6248399"/>
              <a:gd name="connsiteY1050" fmla="*/ 5210566 h 6857999"/>
              <a:gd name="connsiteX1051" fmla="*/ 6071813 w 6248399"/>
              <a:gd name="connsiteY1051" fmla="*/ 5214062 h 6857999"/>
              <a:gd name="connsiteX1052" fmla="*/ 6084741 w 6248399"/>
              <a:gd name="connsiteY1052" fmla="*/ 5218467 h 6857999"/>
              <a:gd name="connsiteX1053" fmla="*/ 6096177 w 6248399"/>
              <a:gd name="connsiteY1053" fmla="*/ 5222775 h 6857999"/>
              <a:gd name="connsiteX1054" fmla="*/ 6108442 w 6248399"/>
              <a:gd name="connsiteY1054" fmla="*/ 5228328 h 6857999"/>
              <a:gd name="connsiteX1055" fmla="*/ 6120708 w 6248399"/>
              <a:gd name="connsiteY1055" fmla="*/ 5233879 h 6857999"/>
              <a:gd name="connsiteX1056" fmla="*/ 6132312 w 6248399"/>
              <a:gd name="connsiteY1056" fmla="*/ 5240578 h 6857999"/>
              <a:gd name="connsiteX1057" fmla="*/ 6143334 w 6248399"/>
              <a:gd name="connsiteY1057" fmla="*/ 5246941 h 6857999"/>
              <a:gd name="connsiteX1058" fmla="*/ 6165797 w 6248399"/>
              <a:gd name="connsiteY1058" fmla="*/ 5262970 h 6857999"/>
              <a:gd name="connsiteX1059" fmla="*/ 6187264 w 6248399"/>
              <a:gd name="connsiteY1059" fmla="*/ 5280718 h 6857999"/>
              <a:gd name="connsiteX1060" fmla="*/ 6206164 w 6248399"/>
              <a:gd name="connsiteY1060" fmla="*/ 5296219 h 6857999"/>
              <a:gd name="connsiteX1061" fmla="*/ 6225311 w 6248399"/>
              <a:gd name="connsiteY1061" fmla="*/ 5312627 h 6857999"/>
              <a:gd name="connsiteX1062" fmla="*/ 6243879 w 6248399"/>
              <a:gd name="connsiteY1062" fmla="*/ 5328700 h 6857999"/>
              <a:gd name="connsiteX1063" fmla="*/ 6248399 w 6248399"/>
              <a:gd name="connsiteY1063" fmla="*/ 5332375 h 6857999"/>
              <a:gd name="connsiteX1064" fmla="*/ 6248399 w 6248399"/>
              <a:gd name="connsiteY1064" fmla="*/ 5358229 h 6857999"/>
              <a:gd name="connsiteX1065" fmla="*/ 6239165 w 6248399"/>
              <a:gd name="connsiteY1065" fmla="*/ 5354278 h 6857999"/>
              <a:gd name="connsiteX1066" fmla="*/ 6219360 w 6248399"/>
              <a:gd name="connsiteY1066" fmla="*/ 5344372 h 6857999"/>
              <a:gd name="connsiteX1067" fmla="*/ 6178004 w 6248399"/>
              <a:gd name="connsiteY1067" fmla="*/ 5323553 h 6857999"/>
              <a:gd name="connsiteX1068" fmla="*/ 6083605 w 6248399"/>
              <a:gd name="connsiteY1068" fmla="*/ 5271347 h 6857999"/>
              <a:gd name="connsiteX1069" fmla="*/ 6059819 w 6248399"/>
              <a:gd name="connsiteY1069" fmla="*/ 5257614 h 6857999"/>
              <a:gd name="connsiteX1070" fmla="*/ 6037025 w 6248399"/>
              <a:gd name="connsiteY1070" fmla="*/ 5242160 h 6857999"/>
              <a:gd name="connsiteX1071" fmla="*/ 6013984 w 6248399"/>
              <a:gd name="connsiteY1071" fmla="*/ 5225798 h 6857999"/>
              <a:gd name="connsiteX1072" fmla="*/ 5989368 w 6248399"/>
              <a:gd name="connsiteY1072" fmla="*/ 5210820 h 6857999"/>
              <a:gd name="connsiteX1073" fmla="*/ 6004197 w 6248399"/>
              <a:gd name="connsiteY1073" fmla="*/ 5207912 h 6857999"/>
              <a:gd name="connsiteX1074" fmla="*/ 3166451 w 6248399"/>
              <a:gd name="connsiteY1074" fmla="*/ 5129173 h 6857999"/>
              <a:gd name="connsiteX1075" fmla="*/ 3177154 w 6248399"/>
              <a:gd name="connsiteY1075" fmla="*/ 5133714 h 6857999"/>
              <a:gd name="connsiteX1076" fmla="*/ 3187146 w 6248399"/>
              <a:gd name="connsiteY1076" fmla="*/ 5139483 h 6857999"/>
              <a:gd name="connsiteX1077" fmla="*/ 3198194 w 6248399"/>
              <a:gd name="connsiteY1077" fmla="*/ 5147500 h 6857999"/>
              <a:gd name="connsiteX1078" fmla="*/ 3208998 w 6248399"/>
              <a:gd name="connsiteY1078" fmla="*/ 5158650 h 6857999"/>
              <a:gd name="connsiteX1079" fmla="*/ 3219681 w 6248399"/>
              <a:gd name="connsiteY1079" fmla="*/ 5171368 h 6857999"/>
              <a:gd name="connsiteX1080" fmla="*/ 3230599 w 6248399"/>
              <a:gd name="connsiteY1080" fmla="*/ 5185040 h 6857999"/>
              <a:gd name="connsiteX1081" fmla="*/ 3241750 w 6248399"/>
              <a:gd name="connsiteY1081" fmla="*/ 5199663 h 6857999"/>
              <a:gd name="connsiteX1082" fmla="*/ 3252779 w 6248399"/>
              <a:gd name="connsiteY1082" fmla="*/ 5215856 h 6857999"/>
              <a:gd name="connsiteX1083" fmla="*/ 3239605 w 6248399"/>
              <a:gd name="connsiteY1083" fmla="*/ 5211526 h 6857999"/>
              <a:gd name="connsiteX1084" fmla="*/ 3226551 w 6248399"/>
              <a:gd name="connsiteY1084" fmla="*/ 5205625 h 6857999"/>
              <a:gd name="connsiteX1085" fmla="*/ 3213620 w 6248399"/>
              <a:gd name="connsiteY1085" fmla="*/ 5198159 h 6857999"/>
              <a:gd name="connsiteX1086" fmla="*/ 3202694 w 6248399"/>
              <a:gd name="connsiteY1086" fmla="*/ 5188577 h 6857999"/>
              <a:gd name="connsiteX1087" fmla="*/ 3191301 w 6248399"/>
              <a:gd name="connsiteY1087" fmla="*/ 5177087 h 6857999"/>
              <a:gd name="connsiteX1088" fmla="*/ 3186019 w 6248399"/>
              <a:gd name="connsiteY1088" fmla="*/ 5169943 h 6857999"/>
              <a:gd name="connsiteX1089" fmla="*/ 3181914 w 6248399"/>
              <a:gd name="connsiteY1089" fmla="*/ 5163479 h 6857999"/>
              <a:gd name="connsiteX1090" fmla="*/ 3176987 w 6248399"/>
              <a:gd name="connsiteY1090" fmla="*/ 5155723 h 6857999"/>
              <a:gd name="connsiteX1091" fmla="*/ 3173357 w 6248399"/>
              <a:gd name="connsiteY1091" fmla="*/ 5147079 h 6857999"/>
              <a:gd name="connsiteX1092" fmla="*/ 3168786 w 6248399"/>
              <a:gd name="connsiteY1092" fmla="*/ 5138706 h 6857999"/>
              <a:gd name="connsiteX1093" fmla="*/ 5891851 w 6248399"/>
              <a:gd name="connsiteY1093" fmla="*/ 5124805 h 6857999"/>
              <a:gd name="connsiteX1094" fmla="*/ 5899331 w 6248399"/>
              <a:gd name="connsiteY1094" fmla="*/ 5125344 h 6857999"/>
              <a:gd name="connsiteX1095" fmla="*/ 5906741 w 6248399"/>
              <a:gd name="connsiteY1095" fmla="*/ 5127355 h 6857999"/>
              <a:gd name="connsiteX1096" fmla="*/ 5914409 w 6248399"/>
              <a:gd name="connsiteY1096" fmla="*/ 5130270 h 6857999"/>
              <a:gd name="connsiteX1097" fmla="*/ 5921421 w 6248399"/>
              <a:gd name="connsiteY1097" fmla="*/ 5134318 h 6857999"/>
              <a:gd name="connsiteX1098" fmla="*/ 5928433 w 6248399"/>
              <a:gd name="connsiteY1098" fmla="*/ 5138367 h 6857999"/>
              <a:gd name="connsiteX1099" fmla="*/ 5942973 w 6248399"/>
              <a:gd name="connsiteY1099" fmla="*/ 5148274 h 6857999"/>
              <a:gd name="connsiteX1100" fmla="*/ 5956273 w 6248399"/>
              <a:gd name="connsiteY1100" fmla="*/ 5158976 h 6857999"/>
              <a:gd name="connsiteX1101" fmla="*/ 5969644 w 6248399"/>
              <a:gd name="connsiteY1101" fmla="*/ 5168208 h 6857999"/>
              <a:gd name="connsiteX1102" fmla="*/ 5976073 w 6248399"/>
              <a:gd name="connsiteY1102" fmla="*/ 5171920 h 6857999"/>
              <a:gd name="connsiteX1103" fmla="*/ 5981332 w 6248399"/>
              <a:gd name="connsiteY1103" fmla="*/ 5174956 h 6857999"/>
              <a:gd name="connsiteX1104" fmla="*/ 5986989 w 6248399"/>
              <a:gd name="connsiteY1104" fmla="*/ 5175954 h 6857999"/>
              <a:gd name="connsiteX1105" fmla="*/ 5992975 w 6248399"/>
              <a:gd name="connsiteY1105" fmla="*/ 5176385 h 6857999"/>
              <a:gd name="connsiteX1106" fmla="*/ 5989630 w 6248399"/>
              <a:gd name="connsiteY1106" fmla="*/ 5183526 h 6857999"/>
              <a:gd name="connsiteX1107" fmla="*/ 5986100 w 6248399"/>
              <a:gd name="connsiteY1107" fmla="*/ 5188293 h 6857999"/>
              <a:gd name="connsiteX1108" fmla="*/ 5981471 w 6248399"/>
              <a:gd name="connsiteY1108" fmla="*/ 5190911 h 6857999"/>
              <a:gd name="connsiteX1109" fmla="*/ 5976327 w 6248399"/>
              <a:gd name="connsiteY1109" fmla="*/ 5191722 h 6857999"/>
              <a:gd name="connsiteX1110" fmla="*/ 5971512 w 6248399"/>
              <a:gd name="connsiteY1110" fmla="*/ 5191965 h 6857999"/>
              <a:gd name="connsiteX1111" fmla="*/ 5965271 w 6248399"/>
              <a:gd name="connsiteY1111" fmla="*/ 5190629 h 6857999"/>
              <a:gd name="connsiteX1112" fmla="*/ 5952858 w 6248399"/>
              <a:gd name="connsiteY1112" fmla="*/ 5186487 h 6857999"/>
              <a:gd name="connsiteX1113" fmla="*/ 5940516 w 6248399"/>
              <a:gd name="connsiteY1113" fmla="*/ 5180873 h 6857999"/>
              <a:gd name="connsiteX1114" fmla="*/ 5934858 w 6248399"/>
              <a:gd name="connsiteY1114" fmla="*/ 5179874 h 6857999"/>
              <a:gd name="connsiteX1115" fmla="*/ 5929200 w 6248399"/>
              <a:gd name="connsiteY1115" fmla="*/ 5178876 h 6857999"/>
              <a:gd name="connsiteX1116" fmla="*/ 5924058 w 6248399"/>
              <a:gd name="connsiteY1116" fmla="*/ 5179687 h 6857999"/>
              <a:gd name="connsiteX1117" fmla="*/ 5918914 w 6248399"/>
              <a:gd name="connsiteY1117" fmla="*/ 5180498 h 6857999"/>
              <a:gd name="connsiteX1118" fmla="*/ 5915128 w 6248399"/>
              <a:gd name="connsiteY1118" fmla="*/ 5184358 h 6857999"/>
              <a:gd name="connsiteX1119" fmla="*/ 5911527 w 6248399"/>
              <a:gd name="connsiteY1119" fmla="*/ 5190595 h 6857999"/>
              <a:gd name="connsiteX1120" fmla="*/ 5898366 w 6248399"/>
              <a:gd name="connsiteY1120" fmla="*/ 5176949 h 6857999"/>
              <a:gd name="connsiteX1121" fmla="*/ 5892078 w 6248399"/>
              <a:gd name="connsiteY1121" fmla="*/ 5170295 h 6857999"/>
              <a:gd name="connsiteX1122" fmla="*/ 5887357 w 6248399"/>
              <a:gd name="connsiteY1122" fmla="*/ 5162278 h 6857999"/>
              <a:gd name="connsiteX1123" fmla="*/ 5884132 w 6248399"/>
              <a:gd name="connsiteY1123" fmla="*/ 5154368 h 6857999"/>
              <a:gd name="connsiteX1124" fmla="*/ 5882730 w 6248399"/>
              <a:gd name="connsiteY1124" fmla="*/ 5145998 h 6857999"/>
              <a:gd name="connsiteX1125" fmla="*/ 5881984 w 6248399"/>
              <a:gd name="connsiteY1125" fmla="*/ 5136497 h 6857999"/>
              <a:gd name="connsiteX1126" fmla="*/ 5883388 w 6248399"/>
              <a:gd name="connsiteY1126" fmla="*/ 5125968 h 6857999"/>
              <a:gd name="connsiteX1127" fmla="*/ 3207682 w 6248399"/>
              <a:gd name="connsiteY1127" fmla="*/ 5094025 h 6857999"/>
              <a:gd name="connsiteX1128" fmla="*/ 3211293 w 6248399"/>
              <a:gd name="connsiteY1128" fmla="*/ 5094536 h 6857999"/>
              <a:gd name="connsiteX1129" fmla="*/ 3214807 w 6248399"/>
              <a:gd name="connsiteY1129" fmla="*/ 5096565 h 6857999"/>
              <a:gd name="connsiteX1130" fmla="*/ 3218321 w 6248399"/>
              <a:gd name="connsiteY1130" fmla="*/ 5098594 h 6857999"/>
              <a:gd name="connsiteX1131" fmla="*/ 3222326 w 6248399"/>
              <a:gd name="connsiteY1131" fmla="*/ 5102480 h 6857999"/>
              <a:gd name="connsiteX1132" fmla="*/ 3225990 w 6248399"/>
              <a:gd name="connsiteY1132" fmla="*/ 5106953 h 6857999"/>
              <a:gd name="connsiteX1133" fmla="*/ 3234053 w 6248399"/>
              <a:gd name="connsiteY1133" fmla="*/ 5118688 h 6857999"/>
              <a:gd name="connsiteX1134" fmla="*/ 3249160 w 6248399"/>
              <a:gd name="connsiteY1134" fmla="*/ 5143924 h 6857999"/>
              <a:gd name="connsiteX1135" fmla="*/ 3257564 w 6248399"/>
              <a:gd name="connsiteY1135" fmla="*/ 5155068 h 6857999"/>
              <a:gd name="connsiteX1136" fmla="*/ 3261474 w 6248399"/>
              <a:gd name="connsiteY1136" fmla="*/ 5160470 h 6857999"/>
              <a:gd name="connsiteX1137" fmla="*/ 3264306 w 6248399"/>
              <a:gd name="connsiteY1137" fmla="*/ 5163679 h 6857999"/>
              <a:gd name="connsiteX1138" fmla="*/ 3258749 w 6248399"/>
              <a:gd name="connsiteY1138" fmla="*/ 5165190 h 6857999"/>
              <a:gd name="connsiteX1139" fmla="*/ 3252360 w 6248399"/>
              <a:gd name="connsiteY1139" fmla="*/ 5165433 h 6857999"/>
              <a:gd name="connsiteX1140" fmla="*/ 3246313 w 6248399"/>
              <a:gd name="connsiteY1140" fmla="*/ 5165087 h 6857999"/>
              <a:gd name="connsiteX1141" fmla="*/ 3240946 w 6248399"/>
              <a:gd name="connsiteY1141" fmla="*/ 5163560 h 6857999"/>
              <a:gd name="connsiteX1142" fmla="*/ 3235920 w 6248399"/>
              <a:gd name="connsiteY1142" fmla="*/ 5161446 h 6857999"/>
              <a:gd name="connsiteX1143" fmla="*/ 3231234 w 6248399"/>
              <a:gd name="connsiteY1143" fmla="*/ 5158741 h 6857999"/>
              <a:gd name="connsiteX1144" fmla="*/ 3227569 w 6248399"/>
              <a:gd name="connsiteY1144" fmla="*/ 5154266 h 6857999"/>
              <a:gd name="connsiteX1145" fmla="*/ 3223566 w 6248399"/>
              <a:gd name="connsiteY1145" fmla="*/ 5150380 h 6857999"/>
              <a:gd name="connsiteX1146" fmla="*/ 3220242 w 6248399"/>
              <a:gd name="connsiteY1146" fmla="*/ 5145316 h 6857999"/>
              <a:gd name="connsiteX1147" fmla="*/ 3217258 w 6248399"/>
              <a:gd name="connsiteY1147" fmla="*/ 5139661 h 6857999"/>
              <a:gd name="connsiteX1148" fmla="*/ 3211973 w 6248399"/>
              <a:gd name="connsiteY1148" fmla="*/ 5127173 h 6857999"/>
              <a:gd name="connsiteX1149" fmla="*/ 3208636 w 6248399"/>
              <a:gd name="connsiteY1149" fmla="*/ 5112663 h 6857999"/>
              <a:gd name="connsiteX1150" fmla="*/ 3203882 w 6248399"/>
              <a:gd name="connsiteY1150" fmla="*/ 5096550 h 6857999"/>
              <a:gd name="connsiteX1151" fmla="*/ 2876413 w 6248399"/>
              <a:gd name="connsiteY1151" fmla="*/ 5073227 h 6857999"/>
              <a:gd name="connsiteX1152" fmla="*/ 2882275 w 6248399"/>
              <a:gd name="connsiteY1152" fmla="*/ 5075044 h 6857999"/>
              <a:gd name="connsiteX1153" fmla="*/ 2888034 w 6248399"/>
              <a:gd name="connsiteY1153" fmla="*/ 5078369 h 6857999"/>
              <a:gd name="connsiteX1154" fmla="*/ 2894030 w 6248399"/>
              <a:gd name="connsiteY1154" fmla="*/ 5082613 h 6857999"/>
              <a:gd name="connsiteX1155" fmla="*/ 2899923 w 6248399"/>
              <a:gd name="connsiteY1155" fmla="*/ 5088367 h 6857999"/>
              <a:gd name="connsiteX1156" fmla="*/ 2906289 w 6248399"/>
              <a:gd name="connsiteY1156" fmla="*/ 5095959 h 6857999"/>
              <a:gd name="connsiteX1157" fmla="*/ 2912656 w 6248399"/>
              <a:gd name="connsiteY1157" fmla="*/ 5103553 h 6857999"/>
              <a:gd name="connsiteX1158" fmla="*/ 2925422 w 6248399"/>
              <a:gd name="connsiteY1158" fmla="*/ 5122673 h 6857999"/>
              <a:gd name="connsiteX1159" fmla="*/ 2950272 w 6248399"/>
              <a:gd name="connsiteY1159" fmla="*/ 5162089 h 6857999"/>
              <a:gd name="connsiteX1160" fmla="*/ 2962564 w 6248399"/>
              <a:gd name="connsiteY1160" fmla="*/ 5179369 h 6857999"/>
              <a:gd name="connsiteX1161" fmla="*/ 2968590 w 6248399"/>
              <a:gd name="connsiteY1161" fmla="*/ 5187551 h 6857999"/>
              <a:gd name="connsiteX1162" fmla="*/ 2975297 w 6248399"/>
              <a:gd name="connsiteY1162" fmla="*/ 5194556 h 6857999"/>
              <a:gd name="connsiteX1163" fmla="*/ 2975431 w 6248399"/>
              <a:gd name="connsiteY1163" fmla="*/ 5196982 h 6857999"/>
              <a:gd name="connsiteX1164" fmla="*/ 2975091 w 6248399"/>
              <a:gd name="connsiteY1164" fmla="*/ 5197570 h 6857999"/>
              <a:gd name="connsiteX1165" fmla="*/ 2973837 w 6248399"/>
              <a:gd name="connsiteY1165" fmla="*/ 5198412 h 6857999"/>
              <a:gd name="connsiteX1166" fmla="*/ 2971771 w 6248399"/>
              <a:gd name="connsiteY1166" fmla="*/ 5198002 h 6857999"/>
              <a:gd name="connsiteX1167" fmla="*/ 2967503 w 6248399"/>
              <a:gd name="connsiteY1167" fmla="*/ 5194755 h 6857999"/>
              <a:gd name="connsiteX1168" fmla="*/ 2961270 w 6248399"/>
              <a:gd name="connsiteY1168" fmla="*/ 5189590 h 6857999"/>
              <a:gd name="connsiteX1169" fmla="*/ 2945657 w 6248399"/>
              <a:gd name="connsiteY1169" fmla="*/ 5172742 h 6857999"/>
              <a:gd name="connsiteX1170" fmla="*/ 2927134 w 6248399"/>
              <a:gd name="connsiteY1170" fmla="*/ 5150296 h 6857999"/>
              <a:gd name="connsiteX1171" fmla="*/ 2908372 w 6248399"/>
              <a:gd name="connsiteY1171" fmla="*/ 5126932 h 6857999"/>
              <a:gd name="connsiteX1172" fmla="*/ 2892595 w 6248399"/>
              <a:gd name="connsiteY1172" fmla="*/ 5103721 h 6857999"/>
              <a:gd name="connsiteX1173" fmla="*/ 2886094 w 6248399"/>
              <a:gd name="connsiteY1173" fmla="*/ 5093700 h 6857999"/>
              <a:gd name="connsiteX1174" fmla="*/ 2880982 w 6248399"/>
              <a:gd name="connsiteY1174" fmla="*/ 5085266 h 6857999"/>
              <a:gd name="connsiteX1175" fmla="*/ 2877258 w 6248399"/>
              <a:gd name="connsiteY1175" fmla="*/ 5078415 h 6857999"/>
              <a:gd name="connsiteX1176" fmla="*/ 2917649 w 6248399"/>
              <a:gd name="connsiteY1176" fmla="*/ 4781699 h 6857999"/>
              <a:gd name="connsiteX1177" fmla="*/ 2924788 w 6248399"/>
              <a:gd name="connsiteY1177" fmla="*/ 4782695 h 6857999"/>
              <a:gd name="connsiteX1178" fmla="*/ 2931010 w 6248399"/>
              <a:gd name="connsiteY1178" fmla="*/ 4783943 h 6857999"/>
              <a:gd name="connsiteX1179" fmla="*/ 2935639 w 6248399"/>
              <a:gd name="connsiteY1179" fmla="*/ 4786616 h 6857999"/>
              <a:gd name="connsiteX1180" fmla="*/ 2940267 w 6248399"/>
              <a:gd name="connsiteY1180" fmla="*/ 4789288 h 6857999"/>
              <a:gd name="connsiteX1181" fmla="*/ 2944219 w 6248399"/>
              <a:gd name="connsiteY1181" fmla="*/ 4793133 h 6857999"/>
              <a:gd name="connsiteX1182" fmla="*/ 2948171 w 6248399"/>
              <a:gd name="connsiteY1182" fmla="*/ 4796977 h 6857999"/>
              <a:gd name="connsiteX1183" fmla="*/ 2951446 w 6248399"/>
              <a:gd name="connsiteY1183" fmla="*/ 4801994 h 6857999"/>
              <a:gd name="connsiteX1184" fmla="*/ 2954143 w 6248399"/>
              <a:gd name="connsiteY1184" fmla="*/ 4806676 h 6857999"/>
              <a:gd name="connsiteX1185" fmla="*/ 2959099 w 6248399"/>
              <a:gd name="connsiteY1185" fmla="*/ 4818132 h 6857999"/>
              <a:gd name="connsiteX1186" fmla="*/ 2963379 w 6248399"/>
              <a:gd name="connsiteY1186" fmla="*/ 4830761 h 6857999"/>
              <a:gd name="connsiteX1187" fmla="*/ 2970684 w 6248399"/>
              <a:gd name="connsiteY1187" fmla="*/ 4856857 h 6857999"/>
              <a:gd name="connsiteX1188" fmla="*/ 2978499 w 6248399"/>
              <a:gd name="connsiteY1188" fmla="*/ 4856680 h 6857999"/>
              <a:gd name="connsiteX1189" fmla="*/ 2986796 w 6248399"/>
              <a:gd name="connsiteY1189" fmla="*/ 4858346 h 6857999"/>
              <a:gd name="connsiteX1190" fmla="*/ 3003965 w 6248399"/>
              <a:gd name="connsiteY1190" fmla="*/ 4862007 h 6857999"/>
              <a:gd name="connsiteX1191" fmla="*/ 3011925 w 6248399"/>
              <a:gd name="connsiteY1191" fmla="*/ 4864258 h 6857999"/>
              <a:gd name="connsiteX1192" fmla="*/ 3020318 w 6248399"/>
              <a:gd name="connsiteY1192" fmla="*/ 4864416 h 6857999"/>
              <a:gd name="connsiteX1193" fmla="*/ 3028133 w 6248399"/>
              <a:gd name="connsiteY1193" fmla="*/ 4864241 h 6857999"/>
              <a:gd name="connsiteX1194" fmla="*/ 3036145 w 6248399"/>
              <a:gd name="connsiteY1194" fmla="*/ 4861052 h 6857999"/>
              <a:gd name="connsiteX1195" fmla="*/ 3037827 w 6248399"/>
              <a:gd name="connsiteY1195" fmla="*/ 4867492 h 6857999"/>
              <a:gd name="connsiteX1196" fmla="*/ 3038591 w 6248399"/>
              <a:gd name="connsiteY1196" fmla="*/ 4874185 h 6857999"/>
              <a:gd name="connsiteX1197" fmla="*/ 3040852 w 6248399"/>
              <a:gd name="connsiteY1197" fmla="*/ 4880959 h 6857999"/>
              <a:gd name="connsiteX1198" fmla="*/ 3044606 w 6248399"/>
              <a:gd name="connsiteY1198" fmla="*/ 4887816 h 6857999"/>
              <a:gd name="connsiteX1199" fmla="*/ 3053276 w 6248399"/>
              <a:gd name="connsiteY1199" fmla="*/ 4902197 h 6857999"/>
              <a:gd name="connsiteX1200" fmla="*/ 3063680 w 6248399"/>
              <a:gd name="connsiteY1200" fmla="*/ 4917581 h 6857999"/>
              <a:gd name="connsiteX1201" fmla="*/ 3061506 w 6248399"/>
              <a:gd name="connsiteY1201" fmla="*/ 4918669 h 6857999"/>
              <a:gd name="connsiteX1202" fmla="*/ 3059433 w 6248399"/>
              <a:gd name="connsiteY1202" fmla="*/ 4918253 h 6857999"/>
              <a:gd name="connsiteX1203" fmla="*/ 3055044 w 6248399"/>
              <a:gd name="connsiteY1203" fmla="*/ 4916502 h 6857999"/>
              <a:gd name="connsiteX1204" fmla="*/ 3050415 w 6248399"/>
              <a:gd name="connsiteY1204" fmla="*/ 4913829 h 6857999"/>
              <a:gd name="connsiteX1205" fmla="*/ 3047044 w 6248399"/>
              <a:gd name="connsiteY1205" fmla="*/ 4910319 h 6857999"/>
              <a:gd name="connsiteX1206" fmla="*/ 3038178 w 6248399"/>
              <a:gd name="connsiteY1206" fmla="*/ 4898950 h 6857999"/>
              <a:gd name="connsiteX1207" fmla="*/ 3029314 w 6248399"/>
              <a:gd name="connsiteY1207" fmla="*/ 4887581 h 6857999"/>
              <a:gd name="connsiteX1208" fmla="*/ 3031432 w 6248399"/>
              <a:gd name="connsiteY1208" fmla="*/ 4891930 h 6857999"/>
              <a:gd name="connsiteX1209" fmla="*/ 3035090 w 6248399"/>
              <a:gd name="connsiteY1209" fmla="*/ 4900292 h 6857999"/>
              <a:gd name="connsiteX1210" fmla="*/ 3041969 w 6248399"/>
              <a:gd name="connsiteY1210" fmla="*/ 4919109 h 6857999"/>
              <a:gd name="connsiteX1211" fmla="*/ 3048213 w 6248399"/>
              <a:gd name="connsiteY1211" fmla="*/ 4943030 h 6857999"/>
              <a:gd name="connsiteX1212" fmla="*/ 3056534 w 6248399"/>
              <a:gd name="connsiteY1212" fmla="*/ 4967368 h 6857999"/>
              <a:gd name="connsiteX1213" fmla="*/ 3061151 w 6248399"/>
              <a:gd name="connsiteY1213" fmla="*/ 4979411 h 6857999"/>
              <a:gd name="connsiteX1214" fmla="*/ 3066446 w 6248399"/>
              <a:gd name="connsiteY1214" fmla="*/ 4990281 h 6857999"/>
              <a:gd name="connsiteX1215" fmla="*/ 3071501 w 6248399"/>
              <a:gd name="connsiteY1215" fmla="*/ 5000233 h 6857999"/>
              <a:gd name="connsiteX1216" fmla="*/ 3076895 w 6248399"/>
              <a:gd name="connsiteY1216" fmla="*/ 5009596 h 6857999"/>
              <a:gd name="connsiteX1217" fmla="*/ 3082483 w 6248399"/>
              <a:gd name="connsiteY1217" fmla="*/ 5015949 h 6857999"/>
              <a:gd name="connsiteX1218" fmla="*/ 3088411 w 6248399"/>
              <a:gd name="connsiteY1218" fmla="*/ 5021717 h 6857999"/>
              <a:gd name="connsiteX1219" fmla="*/ 3091303 w 6248399"/>
              <a:gd name="connsiteY1219" fmla="*/ 5023386 h 6857999"/>
              <a:gd name="connsiteX1220" fmla="*/ 3093956 w 6248399"/>
              <a:gd name="connsiteY1220" fmla="*/ 5024136 h 6857999"/>
              <a:gd name="connsiteX1221" fmla="*/ 3098442 w 6248399"/>
              <a:gd name="connsiteY1221" fmla="*/ 5024382 h 6857999"/>
              <a:gd name="connsiteX1222" fmla="*/ 3101773 w 6248399"/>
              <a:gd name="connsiteY1222" fmla="*/ 5023960 h 6857999"/>
              <a:gd name="connsiteX1223" fmla="*/ 3106675 w 6248399"/>
              <a:gd name="connsiteY1223" fmla="*/ 5040855 h 6857999"/>
              <a:gd name="connsiteX1224" fmla="*/ 3108695 w 6248399"/>
              <a:gd name="connsiteY1224" fmla="*/ 5046709 h 6857999"/>
              <a:gd name="connsiteX1225" fmla="*/ 3109077 w 6248399"/>
              <a:gd name="connsiteY1225" fmla="*/ 5050055 h 6857999"/>
              <a:gd name="connsiteX1226" fmla="*/ 3108640 w 6248399"/>
              <a:gd name="connsiteY1226" fmla="*/ 5052148 h 6857999"/>
              <a:gd name="connsiteX1227" fmla="*/ 3107385 w 6248399"/>
              <a:gd name="connsiteY1227" fmla="*/ 5052985 h 6857999"/>
              <a:gd name="connsiteX1228" fmla="*/ 3104395 w 6248399"/>
              <a:gd name="connsiteY1228" fmla="*/ 5052823 h 6857999"/>
              <a:gd name="connsiteX1229" fmla="*/ 3102079 w 6248399"/>
              <a:gd name="connsiteY1229" fmla="*/ 5051486 h 6857999"/>
              <a:gd name="connsiteX1230" fmla="*/ 3095377 w 6248399"/>
              <a:gd name="connsiteY1230" fmla="*/ 5048397 h 6857999"/>
              <a:gd name="connsiteX1231" fmla="*/ 3086842 w 6248399"/>
              <a:gd name="connsiteY1231" fmla="*/ 5045812 h 6857999"/>
              <a:gd name="connsiteX1232" fmla="*/ 3083271 w 6248399"/>
              <a:gd name="connsiteY1232" fmla="*/ 5045315 h 6857999"/>
              <a:gd name="connsiteX1233" fmla="*/ 3078446 w 6248399"/>
              <a:gd name="connsiteY1233" fmla="*/ 5045655 h 6857999"/>
              <a:gd name="connsiteX1234" fmla="*/ 3074103 w 6248399"/>
              <a:gd name="connsiteY1234" fmla="*/ 5047835 h 6857999"/>
              <a:gd name="connsiteX1235" fmla="*/ 3069758 w 6248399"/>
              <a:gd name="connsiteY1235" fmla="*/ 5050014 h 6857999"/>
              <a:gd name="connsiteX1236" fmla="*/ 3025730 w 6248399"/>
              <a:gd name="connsiteY1236" fmla="*/ 4988653 h 6857999"/>
              <a:gd name="connsiteX1237" fmla="*/ 3031375 w 6248399"/>
              <a:gd name="connsiteY1237" fmla="*/ 4989567 h 6857999"/>
              <a:gd name="connsiteX1238" fmla="*/ 3036101 w 6248399"/>
              <a:gd name="connsiteY1238" fmla="*/ 4990733 h 6857999"/>
              <a:gd name="connsiteX1239" fmla="*/ 3040008 w 6248399"/>
              <a:gd name="connsiteY1239" fmla="*/ 4990645 h 6857999"/>
              <a:gd name="connsiteX1240" fmla="*/ 3042760 w 6248399"/>
              <a:gd name="connsiteY1240" fmla="*/ 4989889 h 6857999"/>
              <a:gd name="connsiteX1241" fmla="*/ 3044015 w 6248399"/>
              <a:gd name="connsiteY1241" fmla="*/ 4989051 h 6857999"/>
              <a:gd name="connsiteX1242" fmla="*/ 3044790 w 6248399"/>
              <a:gd name="connsiteY1242" fmla="*/ 4986373 h 6857999"/>
              <a:gd name="connsiteX1243" fmla="*/ 3045761 w 6248399"/>
              <a:gd name="connsiteY1243" fmla="*/ 4980682 h 6857999"/>
              <a:gd name="connsiteX1244" fmla="*/ 3045247 w 6248399"/>
              <a:gd name="connsiteY1244" fmla="*/ 4965539 h 6857999"/>
              <a:gd name="connsiteX1245" fmla="*/ 3045737 w 6248399"/>
              <a:gd name="connsiteY1245" fmla="*/ 4958009 h 6857999"/>
              <a:gd name="connsiteX1246" fmla="*/ 3047526 w 6248399"/>
              <a:gd name="connsiteY1246" fmla="*/ 4953574 h 6857999"/>
              <a:gd name="connsiteX1247" fmla="*/ 3048061 w 6248399"/>
              <a:gd name="connsiteY1247" fmla="*/ 4949976 h 6857999"/>
              <a:gd name="connsiteX1248" fmla="*/ 3043968 w 6248399"/>
              <a:gd name="connsiteY1248" fmla="*/ 4943705 h 6857999"/>
              <a:gd name="connsiteX1249" fmla="*/ 3038859 w 6248399"/>
              <a:gd name="connsiteY1249" fmla="*/ 4939192 h 6857999"/>
              <a:gd name="connsiteX1250" fmla="*/ 3033554 w 6248399"/>
              <a:gd name="connsiteY1250" fmla="*/ 4937693 h 6857999"/>
              <a:gd name="connsiteX1251" fmla="*/ 3029743 w 6248399"/>
              <a:gd name="connsiteY1251" fmla="*/ 4936274 h 6857999"/>
              <a:gd name="connsiteX1252" fmla="*/ 3025159 w 6248399"/>
              <a:gd name="connsiteY1252" fmla="*/ 4937534 h 6857999"/>
              <a:gd name="connsiteX1253" fmla="*/ 3020334 w 6248399"/>
              <a:gd name="connsiteY1253" fmla="*/ 4937874 h 6857999"/>
              <a:gd name="connsiteX1254" fmla="*/ 3011068 w 6248399"/>
              <a:gd name="connsiteY1254" fmla="*/ 4941899 h 6857999"/>
              <a:gd name="connsiteX1255" fmla="*/ 3007062 w 6248399"/>
              <a:gd name="connsiteY1255" fmla="*/ 4943493 h 6857999"/>
              <a:gd name="connsiteX1256" fmla="*/ 3001658 w 6248399"/>
              <a:gd name="connsiteY1256" fmla="*/ 4943499 h 6857999"/>
              <a:gd name="connsiteX1257" fmla="*/ 2997750 w 6248399"/>
              <a:gd name="connsiteY1257" fmla="*/ 4943587 h 6857999"/>
              <a:gd name="connsiteX1258" fmla="*/ 2992784 w 6248399"/>
              <a:gd name="connsiteY1258" fmla="*/ 4941501 h 6857999"/>
              <a:gd name="connsiteX1259" fmla="*/ 2987576 w 6248399"/>
              <a:gd name="connsiteY1259" fmla="*/ 4938494 h 6857999"/>
              <a:gd name="connsiteX1260" fmla="*/ 2982566 w 6248399"/>
              <a:gd name="connsiteY1260" fmla="*/ 4932476 h 6857999"/>
              <a:gd name="connsiteX1261" fmla="*/ 2977654 w 6248399"/>
              <a:gd name="connsiteY1261" fmla="*/ 4924953 h 6857999"/>
              <a:gd name="connsiteX1262" fmla="*/ 2972696 w 6248399"/>
              <a:gd name="connsiteY1262" fmla="*/ 4913496 h 6857999"/>
              <a:gd name="connsiteX1263" fmla="*/ 2975643 w 6248399"/>
              <a:gd name="connsiteY1263" fmla="*/ 4909727 h 6857999"/>
              <a:gd name="connsiteX1264" fmla="*/ 2977236 w 6248399"/>
              <a:gd name="connsiteY1264" fmla="*/ 4908303 h 6857999"/>
              <a:gd name="connsiteX1265" fmla="*/ 2980326 w 6248399"/>
              <a:gd name="connsiteY1265" fmla="*/ 4906962 h 6857999"/>
              <a:gd name="connsiteX1266" fmla="*/ 2982739 w 6248399"/>
              <a:gd name="connsiteY1266" fmla="*/ 4906791 h 6857999"/>
              <a:gd name="connsiteX1267" fmla="*/ 2985390 w 6248399"/>
              <a:gd name="connsiteY1267" fmla="*/ 4907541 h 6857999"/>
              <a:gd name="connsiteX1268" fmla="*/ 2987466 w 6248399"/>
              <a:gd name="connsiteY1268" fmla="*/ 4907958 h 6857999"/>
              <a:gd name="connsiteX1269" fmla="*/ 2993491 w 6248399"/>
              <a:gd name="connsiteY1269" fmla="*/ 4912218 h 6857999"/>
              <a:gd name="connsiteX1270" fmla="*/ 2998698 w 6248399"/>
              <a:gd name="connsiteY1270" fmla="*/ 4915225 h 6857999"/>
              <a:gd name="connsiteX1271" fmla="*/ 3004145 w 6248399"/>
              <a:gd name="connsiteY1271" fmla="*/ 4919150 h 6857999"/>
              <a:gd name="connsiteX1272" fmla="*/ 3006798 w 6248399"/>
              <a:gd name="connsiteY1272" fmla="*/ 4919901 h 6857999"/>
              <a:gd name="connsiteX1273" fmla="*/ 3009450 w 6248399"/>
              <a:gd name="connsiteY1273" fmla="*/ 4920651 h 6857999"/>
              <a:gd name="connsiteX1274" fmla="*/ 3011622 w 6248399"/>
              <a:gd name="connsiteY1274" fmla="*/ 4919560 h 6857999"/>
              <a:gd name="connsiteX1275" fmla="*/ 3014373 w 6248399"/>
              <a:gd name="connsiteY1275" fmla="*/ 4918806 h 6857999"/>
              <a:gd name="connsiteX1276" fmla="*/ 3005116 w 6248399"/>
              <a:gd name="connsiteY1276" fmla="*/ 4913461 h 6857999"/>
              <a:gd name="connsiteX1277" fmla="*/ 2996198 w 6248399"/>
              <a:gd name="connsiteY1277" fmla="*/ 4907529 h 6857999"/>
              <a:gd name="connsiteX1278" fmla="*/ 2987955 w 6248399"/>
              <a:gd name="connsiteY1278" fmla="*/ 4900428 h 6857999"/>
              <a:gd name="connsiteX1279" fmla="*/ 2980534 w 6248399"/>
              <a:gd name="connsiteY1279" fmla="*/ 4894578 h 6857999"/>
              <a:gd name="connsiteX1280" fmla="*/ 2972629 w 6248399"/>
              <a:gd name="connsiteY1280" fmla="*/ 4886889 h 6857999"/>
              <a:gd name="connsiteX1281" fmla="*/ 2964725 w 6248399"/>
              <a:gd name="connsiteY1281" fmla="*/ 4879202 h 6857999"/>
              <a:gd name="connsiteX1282" fmla="*/ 2958077 w 6248399"/>
              <a:gd name="connsiteY1282" fmla="*/ 4870674 h 6857999"/>
              <a:gd name="connsiteX1283" fmla="*/ 2952008 w 6248399"/>
              <a:gd name="connsiteY1283" fmla="*/ 4862482 h 6857999"/>
              <a:gd name="connsiteX1284" fmla="*/ 2946035 w 6248399"/>
              <a:gd name="connsiteY1284" fmla="*/ 4852783 h 6857999"/>
              <a:gd name="connsiteX1285" fmla="*/ 2940642 w 6248399"/>
              <a:gd name="connsiteY1285" fmla="*/ 4843420 h 6857999"/>
              <a:gd name="connsiteX1286" fmla="*/ 2934671 w 6248399"/>
              <a:gd name="connsiteY1286" fmla="*/ 4833721 h 6857999"/>
              <a:gd name="connsiteX1287" fmla="*/ 2930196 w 6248399"/>
              <a:gd name="connsiteY1287" fmla="*/ 4824104 h 6857999"/>
              <a:gd name="connsiteX1288" fmla="*/ 2926974 w 6248399"/>
              <a:gd name="connsiteY1288" fmla="*/ 4813649 h 6857999"/>
              <a:gd name="connsiteX1289" fmla="*/ 2922836 w 6248399"/>
              <a:gd name="connsiteY1289" fmla="*/ 4803447 h 6857999"/>
              <a:gd name="connsiteX1290" fmla="*/ 2920533 w 6248399"/>
              <a:gd name="connsiteY1290" fmla="*/ 4792740 h 6857999"/>
              <a:gd name="connsiteX1291" fmla="*/ 3025504 w 6248399"/>
              <a:gd name="connsiteY1291" fmla="*/ 4773410 h 6857999"/>
              <a:gd name="connsiteX1292" fmla="*/ 3026684 w 6248399"/>
              <a:gd name="connsiteY1292" fmla="*/ 4774091 h 6857999"/>
              <a:gd name="connsiteX1293" fmla="*/ 3029881 w 6248399"/>
              <a:gd name="connsiteY1293" fmla="*/ 4776730 h 6857999"/>
              <a:gd name="connsiteX1294" fmla="*/ 3043413 w 6248399"/>
              <a:gd name="connsiteY1294" fmla="*/ 4790088 h 6857999"/>
              <a:gd name="connsiteX1295" fmla="*/ 3082044 w 6248399"/>
              <a:gd name="connsiteY1295" fmla="*/ 4832193 h 6857999"/>
              <a:gd name="connsiteX1296" fmla="*/ 3104140 w 6248399"/>
              <a:gd name="connsiteY1296" fmla="*/ 4855246 h 6857999"/>
              <a:gd name="connsiteX1297" fmla="*/ 3125053 w 6248399"/>
              <a:gd name="connsiteY1297" fmla="*/ 4877619 h 6857999"/>
              <a:gd name="connsiteX1298" fmla="*/ 3142374 w 6248399"/>
              <a:gd name="connsiteY1298" fmla="*/ 4893955 h 6857999"/>
              <a:gd name="connsiteX1299" fmla="*/ 3149014 w 6248399"/>
              <a:gd name="connsiteY1299" fmla="*/ 4900165 h 6857999"/>
              <a:gd name="connsiteX1300" fmla="*/ 3154326 w 6248399"/>
              <a:gd name="connsiteY1300" fmla="*/ 4903232 h 6857999"/>
              <a:gd name="connsiteX1301" fmla="*/ 3152611 w 6248399"/>
              <a:gd name="connsiteY1301" fmla="*/ 4906202 h 6857999"/>
              <a:gd name="connsiteX1302" fmla="*/ 3150647 w 6248399"/>
              <a:gd name="connsiteY1302" fmla="*/ 4908238 h 6857999"/>
              <a:gd name="connsiteX1303" fmla="*/ 3147506 w 6248399"/>
              <a:gd name="connsiteY1303" fmla="*/ 4909591 h 6857999"/>
              <a:gd name="connsiteX1304" fmla="*/ 3144707 w 6248399"/>
              <a:gd name="connsiteY1304" fmla="*/ 4910351 h 6857999"/>
              <a:gd name="connsiteX1305" fmla="*/ 3140823 w 6248399"/>
              <a:gd name="connsiteY1305" fmla="*/ 4908901 h 6857999"/>
              <a:gd name="connsiteX1306" fmla="*/ 3136941 w 6248399"/>
              <a:gd name="connsiteY1306" fmla="*/ 4907453 h 6857999"/>
              <a:gd name="connsiteX1307" fmla="*/ 3126813 w 6248399"/>
              <a:gd name="connsiteY1307" fmla="*/ 4903189 h 6857999"/>
              <a:gd name="connsiteX1308" fmla="*/ 3116040 w 6248399"/>
              <a:gd name="connsiteY1308" fmla="*/ 4894592 h 6857999"/>
              <a:gd name="connsiteX1309" fmla="*/ 3103841 w 6248399"/>
              <a:gd name="connsiteY1309" fmla="*/ 4884381 h 6857999"/>
              <a:gd name="connsiteX1310" fmla="*/ 3091983 w 6248399"/>
              <a:gd name="connsiteY1310" fmla="*/ 4873575 h 6857999"/>
              <a:gd name="connsiteX1311" fmla="*/ 3080566 w 6248399"/>
              <a:gd name="connsiteY1311" fmla="*/ 4860647 h 6857999"/>
              <a:gd name="connsiteX1312" fmla="*/ 3068557 w 6248399"/>
              <a:gd name="connsiteY1312" fmla="*/ 4847377 h 6857999"/>
              <a:gd name="connsiteX1313" fmla="*/ 3057483 w 6248399"/>
              <a:gd name="connsiteY1313" fmla="*/ 4833854 h 6857999"/>
              <a:gd name="connsiteX1314" fmla="*/ 3046997 w 6248399"/>
              <a:gd name="connsiteY1314" fmla="*/ 4820672 h 6857999"/>
              <a:gd name="connsiteX1315" fmla="*/ 3039215 w 6248399"/>
              <a:gd name="connsiteY1315" fmla="*/ 4808257 h 6857999"/>
              <a:gd name="connsiteX1316" fmla="*/ 3031091 w 6248399"/>
              <a:gd name="connsiteY1316" fmla="*/ 4796439 h 6857999"/>
              <a:gd name="connsiteX1317" fmla="*/ 3026507 w 6248399"/>
              <a:gd name="connsiteY1317" fmla="*/ 4786662 h 6857999"/>
              <a:gd name="connsiteX1318" fmla="*/ 3024529 w 6248399"/>
              <a:gd name="connsiteY1318" fmla="*/ 4779185 h 6857999"/>
              <a:gd name="connsiteX1319" fmla="*/ 3024132 w 6248399"/>
              <a:gd name="connsiteY1319" fmla="*/ 4775786 h 6857999"/>
              <a:gd name="connsiteX1320" fmla="*/ 3024570 w 6248399"/>
              <a:gd name="connsiteY1320" fmla="*/ 4773664 h 6857999"/>
              <a:gd name="connsiteX1321" fmla="*/ 2811898 w 6248399"/>
              <a:gd name="connsiteY1321" fmla="*/ 4575699 h 6857999"/>
              <a:gd name="connsiteX1322" fmla="*/ 2815791 w 6248399"/>
              <a:gd name="connsiteY1322" fmla="*/ 4588021 h 6857999"/>
              <a:gd name="connsiteX1323" fmla="*/ 2821280 w 6248399"/>
              <a:gd name="connsiteY1323" fmla="*/ 4598937 h 6857999"/>
              <a:gd name="connsiteX1324" fmla="*/ 2827359 w 6248399"/>
              <a:gd name="connsiteY1324" fmla="*/ 4610196 h 6857999"/>
              <a:gd name="connsiteX1325" fmla="*/ 2833774 w 6248399"/>
              <a:gd name="connsiteY1325" fmla="*/ 4620873 h 6857999"/>
              <a:gd name="connsiteX1326" fmla="*/ 2846684 w 6248399"/>
              <a:gd name="connsiteY1326" fmla="*/ 4640725 h 6857999"/>
              <a:gd name="connsiteX1327" fmla="*/ 2859596 w 6248399"/>
              <a:gd name="connsiteY1327" fmla="*/ 4660578 h 6857999"/>
              <a:gd name="connsiteX1328" fmla="*/ 2865838 w 6248399"/>
              <a:gd name="connsiteY1328" fmla="*/ 4668830 h 6857999"/>
              <a:gd name="connsiteX1329" fmla="*/ 2870148 w 6248399"/>
              <a:gd name="connsiteY1329" fmla="*/ 4679066 h 6857999"/>
              <a:gd name="connsiteX1330" fmla="*/ 2875719 w 6248399"/>
              <a:gd name="connsiteY1330" fmla="*/ 4688482 h 6857999"/>
              <a:gd name="connsiteX1331" fmla="*/ 2878259 w 6248399"/>
              <a:gd name="connsiteY1331" fmla="*/ 4697698 h 6857999"/>
              <a:gd name="connsiteX1332" fmla="*/ 2881055 w 6248399"/>
              <a:gd name="connsiteY1332" fmla="*/ 4707834 h 6857999"/>
              <a:gd name="connsiteX1333" fmla="*/ 2881746 w 6248399"/>
              <a:gd name="connsiteY1333" fmla="*/ 4717532 h 6857999"/>
              <a:gd name="connsiteX1334" fmla="*/ 2880587 w 6248399"/>
              <a:gd name="connsiteY1334" fmla="*/ 4727711 h 6857999"/>
              <a:gd name="connsiteX1335" fmla="*/ 2877912 w 6248399"/>
              <a:gd name="connsiteY1335" fmla="*/ 4737789 h 6857999"/>
              <a:gd name="connsiteX1336" fmla="*/ 2870238 w 6248399"/>
              <a:gd name="connsiteY1336" fmla="*/ 4727934 h 6857999"/>
              <a:gd name="connsiteX1337" fmla="*/ 2865002 w 6248399"/>
              <a:gd name="connsiteY1337" fmla="*/ 4717937 h 6857999"/>
              <a:gd name="connsiteX1338" fmla="*/ 2859432 w 6248399"/>
              <a:gd name="connsiteY1338" fmla="*/ 4708523 h 6857999"/>
              <a:gd name="connsiteX1339" fmla="*/ 2856808 w 6248399"/>
              <a:gd name="connsiteY1339" fmla="*/ 4700809 h 6857999"/>
              <a:gd name="connsiteX1340" fmla="*/ 2855112 w 6248399"/>
              <a:gd name="connsiteY1340" fmla="*/ 4692856 h 6857999"/>
              <a:gd name="connsiteX1341" fmla="*/ 2855516 w 6248399"/>
              <a:gd name="connsiteY1341" fmla="*/ 4685342 h 6857999"/>
              <a:gd name="connsiteX1342" fmla="*/ 2857103 w 6248399"/>
              <a:gd name="connsiteY1342" fmla="*/ 4678510 h 6857999"/>
              <a:gd name="connsiteX1343" fmla="*/ 2861304 w 6248399"/>
              <a:gd name="connsiteY1343" fmla="*/ 4673960 h 6857999"/>
              <a:gd name="connsiteX1344" fmla="*/ 2851523 w 6248399"/>
              <a:gd name="connsiteY1344" fmla="*/ 4663665 h 6857999"/>
              <a:gd name="connsiteX1345" fmla="*/ 2847730 w 6248399"/>
              <a:gd name="connsiteY1345" fmla="*/ 4660700 h 6857999"/>
              <a:gd name="connsiteX1346" fmla="*/ 2844783 w 6248399"/>
              <a:gd name="connsiteY1346" fmla="*/ 4658999 h 6857999"/>
              <a:gd name="connsiteX1347" fmla="*/ 2842088 w 6248399"/>
              <a:gd name="connsiteY1347" fmla="*/ 4658218 h 6857999"/>
              <a:gd name="connsiteX1348" fmla="*/ 2839649 w 6248399"/>
              <a:gd name="connsiteY1348" fmla="*/ 4658357 h 6857999"/>
              <a:gd name="connsiteX1349" fmla="*/ 2837799 w 6248399"/>
              <a:gd name="connsiteY1349" fmla="*/ 4658840 h 6857999"/>
              <a:gd name="connsiteX1350" fmla="*/ 2836792 w 6248399"/>
              <a:gd name="connsiteY1350" fmla="*/ 4660584 h 6857999"/>
              <a:gd name="connsiteX1351" fmla="*/ 2832927 w 6248399"/>
              <a:gd name="connsiteY1351" fmla="*/ 4664552 h 6857999"/>
              <a:gd name="connsiteX1352" fmla="*/ 2830752 w 6248399"/>
              <a:gd name="connsiteY1352" fmla="*/ 4671045 h 6857999"/>
              <a:gd name="connsiteX1353" fmla="*/ 2825546 w 6248399"/>
              <a:gd name="connsiteY1353" fmla="*/ 4677337 h 6857999"/>
              <a:gd name="connsiteX1354" fmla="*/ 2823197 w 6248399"/>
              <a:gd name="connsiteY1354" fmla="*/ 4681404 h 6857999"/>
              <a:gd name="connsiteX1355" fmla="*/ 2819670 w 6248399"/>
              <a:gd name="connsiteY1355" fmla="*/ 4684792 h 6857999"/>
              <a:gd name="connsiteX1356" fmla="*/ 2786672 w 6248399"/>
              <a:gd name="connsiteY1356" fmla="*/ 4631648 h 6857999"/>
              <a:gd name="connsiteX1357" fmla="*/ 2798129 w 6248399"/>
              <a:gd name="connsiteY1357" fmla="*/ 4639037 h 6857999"/>
              <a:gd name="connsiteX1358" fmla="*/ 2806385 w 6248399"/>
              <a:gd name="connsiteY1358" fmla="*/ 4643803 h 6857999"/>
              <a:gd name="connsiteX1359" fmla="*/ 2812617 w 6248399"/>
              <a:gd name="connsiteY1359" fmla="*/ 4646627 h 6857999"/>
              <a:gd name="connsiteX1360" fmla="*/ 2815983 w 6248399"/>
              <a:gd name="connsiteY1360" fmla="*/ 4646245 h 6857999"/>
              <a:gd name="connsiteX1361" fmla="*/ 2816906 w 6248399"/>
              <a:gd name="connsiteY1361" fmla="*/ 4646003 h 6857999"/>
              <a:gd name="connsiteX1362" fmla="*/ 2817912 w 6248399"/>
              <a:gd name="connsiteY1362" fmla="*/ 4644260 h 6857999"/>
              <a:gd name="connsiteX1363" fmla="*/ 2817486 w 6248399"/>
              <a:gd name="connsiteY1363" fmla="*/ 4640914 h 6857999"/>
              <a:gd name="connsiteX1364" fmla="*/ 2816216 w 6248399"/>
              <a:gd name="connsiteY1364" fmla="*/ 4636307 h 6857999"/>
              <a:gd name="connsiteX1365" fmla="*/ 2814437 w 6248399"/>
              <a:gd name="connsiteY1365" fmla="*/ 4629856 h 6857999"/>
              <a:gd name="connsiteX1366" fmla="*/ 2810035 w 6248399"/>
              <a:gd name="connsiteY1366" fmla="*/ 4615692 h 6857999"/>
              <a:gd name="connsiteX1367" fmla="*/ 2808592 w 6248399"/>
              <a:gd name="connsiteY1367" fmla="*/ 4608660 h 6857999"/>
              <a:gd name="connsiteX1368" fmla="*/ 2806559 w 6248399"/>
              <a:gd name="connsiteY1368" fmla="*/ 4601287 h 6857999"/>
              <a:gd name="connsiteX1369" fmla="*/ 2805787 w 6248399"/>
              <a:gd name="connsiteY1369" fmla="*/ 4593093 h 6857999"/>
              <a:gd name="connsiteX1370" fmla="*/ 2806448 w 6248399"/>
              <a:gd name="connsiteY1370" fmla="*/ 4586500 h 6857999"/>
              <a:gd name="connsiteX1371" fmla="*/ 2807699 w 6248399"/>
              <a:gd name="connsiteY1371" fmla="*/ 4580249 h 6857999"/>
              <a:gd name="connsiteX1372" fmla="*/ 2809041 w 6248399"/>
              <a:gd name="connsiteY1372" fmla="*/ 4577924 h 6857999"/>
              <a:gd name="connsiteX1373" fmla="*/ 2757299 w 6248399"/>
              <a:gd name="connsiteY1373" fmla="*/ 4522482 h 6857999"/>
              <a:gd name="connsiteX1374" fmla="*/ 2788929 w 6248399"/>
              <a:gd name="connsiteY1374" fmla="*/ 4575181 h 6857999"/>
              <a:gd name="connsiteX1375" fmla="*/ 2779293 w 6248399"/>
              <a:gd name="connsiteY1375" fmla="*/ 4571966 h 6857999"/>
              <a:gd name="connsiteX1376" fmla="*/ 2774830 w 6248399"/>
              <a:gd name="connsiteY1376" fmla="*/ 4571738 h 6857999"/>
              <a:gd name="connsiteX1377" fmla="*/ 2772664 w 6248399"/>
              <a:gd name="connsiteY1377" fmla="*/ 4572835 h 6857999"/>
              <a:gd name="connsiteX1378" fmla="*/ 2771071 w 6248399"/>
              <a:gd name="connsiteY1378" fmla="*/ 4574264 h 6857999"/>
              <a:gd name="connsiteX1379" fmla="*/ 2769377 w 6248399"/>
              <a:gd name="connsiteY1379" fmla="*/ 4577198 h 6857999"/>
              <a:gd name="connsiteX1380" fmla="*/ 2767580 w 6248399"/>
              <a:gd name="connsiteY1380" fmla="*/ 4581641 h 6857999"/>
              <a:gd name="connsiteX1381" fmla="*/ 2766018 w 6248399"/>
              <a:gd name="connsiteY1381" fmla="*/ 4587001 h 6857999"/>
              <a:gd name="connsiteX1382" fmla="*/ 2762629 w 6248399"/>
              <a:gd name="connsiteY1382" fmla="*/ 4592871 h 6857999"/>
              <a:gd name="connsiteX1383" fmla="*/ 2758531 w 6248399"/>
              <a:gd name="connsiteY1383" fmla="*/ 4595984 h 6857999"/>
              <a:gd name="connsiteX1384" fmla="*/ 2754775 w 6248399"/>
              <a:gd name="connsiteY1384" fmla="*/ 4598510 h 6857999"/>
              <a:gd name="connsiteX1385" fmla="*/ 2753434 w 6248399"/>
              <a:gd name="connsiteY1385" fmla="*/ 4587562 h 6857999"/>
              <a:gd name="connsiteX1386" fmla="*/ 2749928 w 6248399"/>
              <a:gd name="connsiteY1386" fmla="*/ 4577711 h 6857999"/>
              <a:gd name="connsiteX1387" fmla="*/ 2747100 w 6248399"/>
              <a:gd name="connsiteY1387" fmla="*/ 4566685 h 6857999"/>
              <a:gd name="connsiteX1388" fmla="*/ 2744272 w 6248399"/>
              <a:gd name="connsiteY1388" fmla="*/ 4555660 h 6857999"/>
              <a:gd name="connsiteX1389" fmla="*/ 2742592 w 6248399"/>
              <a:gd name="connsiteY1389" fmla="*/ 4545299 h 6857999"/>
              <a:gd name="connsiteX1390" fmla="*/ 2743240 w 6248399"/>
              <a:gd name="connsiteY1390" fmla="*/ 4540194 h 6857999"/>
              <a:gd name="connsiteX1391" fmla="*/ 2743551 w 6248399"/>
              <a:gd name="connsiteY1391" fmla="*/ 4535676 h 6857999"/>
              <a:gd name="connsiteX1392" fmla="*/ 2745923 w 6248399"/>
              <a:gd name="connsiteY1392" fmla="*/ 4531568 h 6857999"/>
              <a:gd name="connsiteX1393" fmla="*/ 2748295 w 6248399"/>
              <a:gd name="connsiteY1393" fmla="*/ 4527459 h 6857999"/>
              <a:gd name="connsiteX1394" fmla="*/ 2752053 w 6248399"/>
              <a:gd name="connsiteY1394" fmla="*/ 4524931 h 6857999"/>
              <a:gd name="connsiteX1395" fmla="*/ 2200651 w 6248399"/>
              <a:gd name="connsiteY1395" fmla="*/ 4445211 h 6857999"/>
              <a:gd name="connsiteX1396" fmla="*/ 2205703 w 6248399"/>
              <a:gd name="connsiteY1396" fmla="*/ 4445791 h 6857999"/>
              <a:gd name="connsiteX1397" fmla="*/ 2209840 w 6248399"/>
              <a:gd name="connsiteY1397" fmla="*/ 4446619 h 6857999"/>
              <a:gd name="connsiteX1398" fmla="*/ 2215132 w 6248399"/>
              <a:gd name="connsiteY1398" fmla="*/ 4448115 h 6857999"/>
              <a:gd name="connsiteX1399" fmla="*/ 2219749 w 6248399"/>
              <a:gd name="connsiteY1399" fmla="*/ 4450780 h 6857999"/>
              <a:gd name="connsiteX1400" fmla="*/ 2224844 w 6248399"/>
              <a:gd name="connsiteY1400" fmla="*/ 4455282 h 6857999"/>
              <a:gd name="connsiteX1401" fmla="*/ 2230278 w 6248399"/>
              <a:gd name="connsiteY1401" fmla="*/ 4459198 h 6857999"/>
              <a:gd name="connsiteX1402" fmla="*/ 2240033 w 6248399"/>
              <a:gd name="connsiteY1402" fmla="*/ 4470288 h 6857999"/>
              <a:gd name="connsiteX1403" fmla="*/ 2250268 w 6248399"/>
              <a:gd name="connsiteY1403" fmla="*/ 4483213 h 6857999"/>
              <a:gd name="connsiteX1404" fmla="*/ 2260644 w 6248399"/>
              <a:gd name="connsiteY1404" fmla="*/ 4498560 h 6857999"/>
              <a:gd name="connsiteX1405" fmla="*/ 2269768 w 6248399"/>
              <a:gd name="connsiteY1405" fmla="*/ 4514741 h 6857999"/>
              <a:gd name="connsiteX1406" fmla="*/ 2278218 w 6248399"/>
              <a:gd name="connsiteY1406" fmla="*/ 4532094 h 6857999"/>
              <a:gd name="connsiteX1407" fmla="*/ 2286089 w 6248399"/>
              <a:gd name="connsiteY1407" fmla="*/ 4549112 h 6857999"/>
              <a:gd name="connsiteX1408" fmla="*/ 2293960 w 6248399"/>
              <a:gd name="connsiteY1408" fmla="*/ 4566129 h 6857999"/>
              <a:gd name="connsiteX1409" fmla="*/ 2299762 w 6248399"/>
              <a:gd name="connsiteY1409" fmla="*/ 4582734 h 6857999"/>
              <a:gd name="connsiteX1410" fmla="*/ 2304508 w 6248399"/>
              <a:gd name="connsiteY1410" fmla="*/ 4597168 h 6857999"/>
              <a:gd name="connsiteX1411" fmla="*/ 2307284 w 6248399"/>
              <a:gd name="connsiteY1411" fmla="*/ 4609686 h 6857999"/>
              <a:gd name="connsiteX1412" fmla="*/ 2309244 w 6248399"/>
              <a:gd name="connsiteY1412" fmla="*/ 4620952 h 6857999"/>
              <a:gd name="connsiteX1413" fmla="*/ 2308416 w 6248399"/>
              <a:gd name="connsiteY1413" fmla="*/ 4629049 h 6857999"/>
              <a:gd name="connsiteX1414" fmla="*/ 2296930 w 6248399"/>
              <a:gd name="connsiteY1414" fmla="*/ 4616961 h 6857999"/>
              <a:gd name="connsiteX1415" fmla="*/ 2286933 w 6248399"/>
              <a:gd name="connsiteY1415" fmla="*/ 4604954 h 6857999"/>
              <a:gd name="connsiteX1416" fmla="*/ 2277756 w 6248399"/>
              <a:gd name="connsiteY1416" fmla="*/ 4594196 h 6857999"/>
              <a:gd name="connsiteX1417" fmla="*/ 2271321 w 6248399"/>
              <a:gd name="connsiteY1417" fmla="*/ 4582685 h 6857999"/>
              <a:gd name="connsiteX1418" fmla="*/ 2265463 w 6248399"/>
              <a:gd name="connsiteY1418" fmla="*/ 4571507 h 6857999"/>
              <a:gd name="connsiteX1419" fmla="*/ 2260520 w 6248399"/>
              <a:gd name="connsiteY1419" fmla="*/ 4560078 h 6857999"/>
              <a:gd name="connsiteX1420" fmla="*/ 2252607 w 6248399"/>
              <a:gd name="connsiteY1420" fmla="*/ 4539136 h 6857999"/>
              <a:gd name="connsiteX1421" fmla="*/ 2243535 w 6248399"/>
              <a:gd name="connsiteY1421" fmla="*/ 4517529 h 6857999"/>
              <a:gd name="connsiteX1422" fmla="*/ 2238594 w 6248399"/>
              <a:gd name="connsiteY1422" fmla="*/ 4506099 h 6857999"/>
              <a:gd name="connsiteX1423" fmla="*/ 2232977 w 6248399"/>
              <a:gd name="connsiteY1423" fmla="*/ 4495838 h 6857999"/>
              <a:gd name="connsiteX1424" fmla="*/ 2225051 w 6248399"/>
              <a:gd name="connsiteY1424" fmla="*/ 4484246 h 6857999"/>
              <a:gd name="connsiteX1425" fmla="*/ 2216210 w 6248399"/>
              <a:gd name="connsiteY1425" fmla="*/ 4472906 h 6857999"/>
              <a:gd name="connsiteX1426" fmla="*/ 2204722 w 6248399"/>
              <a:gd name="connsiteY1426" fmla="*/ 4460816 h 6857999"/>
              <a:gd name="connsiteX1427" fmla="*/ 2192320 w 6248399"/>
              <a:gd name="connsiteY1427" fmla="*/ 4448978 h 6857999"/>
              <a:gd name="connsiteX1428" fmla="*/ 2196654 w 6248399"/>
              <a:gd name="connsiteY1428" fmla="*/ 4446803 h 6857999"/>
              <a:gd name="connsiteX1429" fmla="*/ 2692079 w 6248399"/>
              <a:gd name="connsiteY1429" fmla="*/ 4388746 h 6857999"/>
              <a:gd name="connsiteX1430" fmla="*/ 2702190 w 6248399"/>
              <a:gd name="connsiteY1430" fmla="*/ 4391482 h 6857999"/>
              <a:gd name="connsiteX1431" fmla="*/ 2703349 w 6248399"/>
              <a:gd name="connsiteY1431" fmla="*/ 4397576 h 6857999"/>
              <a:gd name="connsiteX1432" fmla="*/ 2703511 w 6248399"/>
              <a:gd name="connsiteY1432" fmla="*/ 4399995 h 6857999"/>
              <a:gd name="connsiteX1433" fmla="*/ 2702840 w 6248399"/>
              <a:gd name="connsiteY1433" fmla="*/ 4401158 h 6857999"/>
              <a:gd name="connsiteX1434" fmla="*/ 2702504 w 6248399"/>
              <a:gd name="connsiteY1434" fmla="*/ 4401739 h 6857999"/>
              <a:gd name="connsiteX1435" fmla="*/ 2700665 w 6248399"/>
              <a:gd name="connsiteY1435" fmla="*/ 4402225 h 6857999"/>
              <a:gd name="connsiteX1436" fmla="*/ 2696400 w 6248399"/>
              <a:gd name="connsiteY1436" fmla="*/ 4402863 h 6857999"/>
              <a:gd name="connsiteX1437" fmla="*/ 2691637 w 6248399"/>
              <a:gd name="connsiteY1437" fmla="*/ 4401663 h 6857999"/>
              <a:gd name="connsiteX1438" fmla="*/ 2686787 w 6248399"/>
              <a:gd name="connsiteY1438" fmla="*/ 4401962 h 6857999"/>
              <a:gd name="connsiteX1439" fmla="*/ 2680932 w 6248399"/>
              <a:gd name="connsiteY1439" fmla="*/ 4404005 h 6857999"/>
              <a:gd name="connsiteX1440" fmla="*/ 2678420 w 6248399"/>
              <a:gd name="connsiteY1440" fmla="*/ 4405655 h 6857999"/>
              <a:gd name="connsiteX1441" fmla="*/ 2675573 w 6248399"/>
              <a:gd name="connsiteY1441" fmla="*/ 4407885 h 6857999"/>
              <a:gd name="connsiteX1442" fmla="*/ 2680402 w 6248399"/>
              <a:gd name="connsiteY1442" fmla="*/ 4418422 h 6857999"/>
              <a:gd name="connsiteX1443" fmla="*/ 2685652 w 6248399"/>
              <a:gd name="connsiteY1443" fmla="*/ 4426876 h 6857999"/>
              <a:gd name="connsiteX1444" fmla="*/ 2695568 w 6248399"/>
              <a:gd name="connsiteY1444" fmla="*/ 4443449 h 6857999"/>
              <a:gd name="connsiteX1445" fmla="*/ 2706827 w 6248399"/>
              <a:gd name="connsiteY1445" fmla="*/ 4457698 h 6857999"/>
              <a:gd name="connsiteX1446" fmla="*/ 2717587 w 6248399"/>
              <a:gd name="connsiteY1446" fmla="*/ 4470110 h 6857999"/>
              <a:gd name="connsiteX1447" fmla="*/ 2726010 w 6248399"/>
              <a:gd name="connsiteY1447" fmla="*/ 4481172 h 6857999"/>
              <a:gd name="connsiteX1448" fmla="*/ 2733847 w 6248399"/>
              <a:gd name="connsiteY1448" fmla="*/ 4491894 h 6857999"/>
              <a:gd name="connsiteX1449" fmla="*/ 2736846 w 6248399"/>
              <a:gd name="connsiteY1449" fmla="*/ 4497502 h 6857999"/>
              <a:gd name="connsiteX1450" fmla="*/ 2738340 w 6248399"/>
              <a:gd name="connsiteY1450" fmla="*/ 4503012 h 6857999"/>
              <a:gd name="connsiteX1451" fmla="*/ 2739834 w 6248399"/>
              <a:gd name="connsiteY1451" fmla="*/ 4508524 h 6857999"/>
              <a:gd name="connsiteX1452" fmla="*/ 2740408 w 6248399"/>
              <a:gd name="connsiteY1452" fmla="*/ 4514279 h 6857999"/>
              <a:gd name="connsiteX1453" fmla="*/ 2734974 w 6248399"/>
              <a:gd name="connsiteY1453" fmla="*/ 4514242 h 6857999"/>
              <a:gd name="connsiteX1454" fmla="*/ 2729626 w 6248399"/>
              <a:gd name="connsiteY1454" fmla="*/ 4512705 h 6857999"/>
              <a:gd name="connsiteX1455" fmla="*/ 2719603 w 6248399"/>
              <a:gd name="connsiteY1455" fmla="*/ 4508467 h 6857999"/>
              <a:gd name="connsiteX1456" fmla="*/ 2714007 w 6248399"/>
              <a:gd name="connsiteY1456" fmla="*/ 4506011 h 6857999"/>
              <a:gd name="connsiteX1457" fmla="*/ 2708995 w 6248399"/>
              <a:gd name="connsiteY1457" fmla="*/ 4503892 h 6857999"/>
              <a:gd name="connsiteX1458" fmla="*/ 2704481 w 6248399"/>
              <a:gd name="connsiteY1458" fmla="*/ 4503611 h 6857999"/>
              <a:gd name="connsiteX1459" fmla="*/ 2698711 w 6248399"/>
              <a:gd name="connsiteY1459" fmla="*/ 4504154 h 6857999"/>
              <a:gd name="connsiteX1460" fmla="*/ 2693645 w 6248399"/>
              <a:gd name="connsiteY1460" fmla="*/ 4487280 h 6857999"/>
              <a:gd name="connsiteX1461" fmla="*/ 2687246 w 6248399"/>
              <a:gd name="connsiteY1461" fmla="*/ 4467315 h 6857999"/>
              <a:gd name="connsiteX1462" fmla="*/ 2680934 w 6248399"/>
              <a:gd name="connsiteY1462" fmla="*/ 4445849 h 6857999"/>
              <a:gd name="connsiteX1463" fmla="*/ 2674870 w 6248399"/>
              <a:gd name="connsiteY1463" fmla="*/ 4425300 h 6857999"/>
              <a:gd name="connsiteX1464" fmla="*/ 2673886 w 6248399"/>
              <a:gd name="connsiteY1464" fmla="*/ 4416210 h 6857999"/>
              <a:gd name="connsiteX1465" fmla="*/ 2672564 w 6248399"/>
              <a:gd name="connsiteY1465" fmla="*/ 4407698 h 6857999"/>
              <a:gd name="connsiteX1466" fmla="*/ 2673581 w 6248399"/>
              <a:gd name="connsiteY1466" fmla="*/ 4400536 h 6857999"/>
              <a:gd name="connsiteX1467" fmla="*/ 2676016 w 6248399"/>
              <a:gd name="connsiteY1467" fmla="*/ 4394968 h 6857999"/>
              <a:gd name="connsiteX1468" fmla="*/ 2677358 w 6248399"/>
              <a:gd name="connsiteY1468" fmla="*/ 4392644 h 6857999"/>
              <a:gd name="connsiteX1469" fmla="*/ 2679285 w 6248399"/>
              <a:gd name="connsiteY1469" fmla="*/ 4390656 h 6857999"/>
              <a:gd name="connsiteX1470" fmla="*/ 2682381 w 6248399"/>
              <a:gd name="connsiteY1470" fmla="*/ 4389346 h 6857999"/>
              <a:gd name="connsiteX1471" fmla="*/ 2684806 w 6248399"/>
              <a:gd name="connsiteY1471" fmla="*/ 4389195 h 6857999"/>
              <a:gd name="connsiteX1472" fmla="*/ 2688150 w 6248399"/>
              <a:gd name="connsiteY1472" fmla="*/ 4388801 h 6857999"/>
              <a:gd name="connsiteX1473" fmla="*/ 2771933 w 6248399"/>
              <a:gd name="connsiteY1473" fmla="*/ 4329467 h 6857999"/>
              <a:gd name="connsiteX1474" fmla="*/ 2781033 w 6248399"/>
              <a:gd name="connsiteY1474" fmla="*/ 4334721 h 6857999"/>
              <a:gd name="connsiteX1475" fmla="*/ 2787198 w 6248399"/>
              <a:gd name="connsiteY1475" fmla="*/ 4339806 h 6857999"/>
              <a:gd name="connsiteX1476" fmla="*/ 2790996 w 6248399"/>
              <a:gd name="connsiteY1476" fmla="*/ 4345049 h 6857999"/>
              <a:gd name="connsiteX1477" fmla="*/ 2791861 w 6248399"/>
              <a:gd name="connsiteY1477" fmla="*/ 4350121 h 6857999"/>
              <a:gd name="connsiteX1478" fmla="*/ 2792155 w 6248399"/>
              <a:gd name="connsiteY1478" fmla="*/ 4354863 h 6857999"/>
              <a:gd name="connsiteX1479" fmla="*/ 2789515 w 6248399"/>
              <a:gd name="connsiteY1479" fmla="*/ 4359436 h 6857999"/>
              <a:gd name="connsiteX1480" fmla="*/ 2786637 w 6248399"/>
              <a:gd name="connsiteY1480" fmla="*/ 4363110 h 6857999"/>
              <a:gd name="connsiteX1481" fmla="*/ 2781722 w 6248399"/>
              <a:gd name="connsiteY1481" fmla="*/ 4366369 h 6857999"/>
              <a:gd name="connsiteX1482" fmla="*/ 2776898 w 6248399"/>
              <a:gd name="connsiteY1482" fmla="*/ 4368156 h 6857999"/>
              <a:gd name="connsiteX1483" fmla="*/ 2770036 w 6248399"/>
              <a:gd name="connsiteY1483" fmla="*/ 4369531 h 6857999"/>
              <a:gd name="connsiteX1484" fmla="*/ 2763029 w 6248399"/>
              <a:gd name="connsiteY1484" fmla="*/ 4368532 h 6857999"/>
              <a:gd name="connsiteX1485" fmla="*/ 2756352 w 6248399"/>
              <a:gd name="connsiteY1485" fmla="*/ 4366965 h 6857999"/>
              <a:gd name="connsiteX1486" fmla="*/ 2749525 w 6248399"/>
              <a:gd name="connsiteY1486" fmla="*/ 4363023 h 6857999"/>
              <a:gd name="connsiteX1487" fmla="*/ 2742792 w 6248399"/>
              <a:gd name="connsiteY1487" fmla="*/ 4357611 h 6857999"/>
              <a:gd name="connsiteX1488" fmla="*/ 2736240 w 6248399"/>
              <a:gd name="connsiteY1488" fmla="*/ 4349255 h 6857999"/>
              <a:gd name="connsiteX1489" fmla="*/ 2730439 w 6248399"/>
              <a:gd name="connsiteY1489" fmla="*/ 4338284 h 6857999"/>
              <a:gd name="connsiteX1490" fmla="*/ 2734786 w 6248399"/>
              <a:gd name="connsiteY1490" fmla="*/ 4334697 h 6857999"/>
              <a:gd name="connsiteX1491" fmla="*/ 2738711 w 6248399"/>
              <a:gd name="connsiteY1491" fmla="*/ 4333153 h 6857999"/>
              <a:gd name="connsiteX1492" fmla="*/ 2742875 w 6248399"/>
              <a:gd name="connsiteY1492" fmla="*/ 4332507 h 6857999"/>
              <a:gd name="connsiteX1493" fmla="*/ 2747426 w 6248399"/>
              <a:gd name="connsiteY1493" fmla="*/ 4335134 h 6857999"/>
              <a:gd name="connsiteX1494" fmla="*/ 2751078 w 6248399"/>
              <a:gd name="connsiteY1494" fmla="*/ 4338005 h 6857999"/>
              <a:gd name="connsiteX1495" fmla="*/ 2755206 w 6248399"/>
              <a:gd name="connsiteY1495" fmla="*/ 4342677 h 6857999"/>
              <a:gd name="connsiteX1496" fmla="*/ 2762234 w 6248399"/>
              <a:gd name="connsiteY1496" fmla="*/ 4352831 h 6857999"/>
              <a:gd name="connsiteX1497" fmla="*/ 2766161 w 6248399"/>
              <a:gd name="connsiteY1497" fmla="*/ 4351287 h 6857999"/>
              <a:gd name="connsiteX1498" fmla="*/ 2769187 w 6248399"/>
              <a:gd name="connsiteY1498" fmla="*/ 4349985 h 6857999"/>
              <a:gd name="connsiteX1499" fmla="*/ 2771406 w 6248399"/>
              <a:gd name="connsiteY1499" fmla="*/ 4347455 h 6857999"/>
              <a:gd name="connsiteX1500" fmla="*/ 2772817 w 6248399"/>
              <a:gd name="connsiteY1500" fmla="*/ 4343698 h 6857999"/>
              <a:gd name="connsiteX1501" fmla="*/ 2773000 w 6248399"/>
              <a:gd name="connsiteY1501" fmla="*/ 4340755 h 6857999"/>
              <a:gd name="connsiteX1502" fmla="*/ 2773513 w 6248399"/>
              <a:gd name="connsiteY1502" fmla="*/ 4337240 h 6857999"/>
              <a:gd name="connsiteX1503" fmla="*/ 2773126 w 6248399"/>
              <a:gd name="connsiteY1503" fmla="*/ 4333967 h 6857999"/>
              <a:gd name="connsiteX1504" fmla="*/ 2412263 w 6248399"/>
              <a:gd name="connsiteY1504" fmla="*/ 4261286 h 6857999"/>
              <a:gd name="connsiteX1505" fmla="*/ 2394664 w 6248399"/>
              <a:gd name="connsiteY1505" fmla="*/ 4272822 h 6857999"/>
              <a:gd name="connsiteX1506" fmla="*/ 2396212 w 6248399"/>
              <a:gd name="connsiteY1506" fmla="*/ 4267615 h 6857999"/>
              <a:gd name="connsiteX1507" fmla="*/ 2398480 w 6248399"/>
              <a:gd name="connsiteY1507" fmla="*/ 4266212 h 6857999"/>
              <a:gd name="connsiteX1508" fmla="*/ 2400202 w 6248399"/>
              <a:gd name="connsiteY1508" fmla="*/ 4264493 h 6857999"/>
              <a:gd name="connsiteX1509" fmla="*/ 2403017 w 6248399"/>
              <a:gd name="connsiteY1509" fmla="*/ 4263406 h 6857999"/>
              <a:gd name="connsiteX1510" fmla="*/ 2405285 w 6248399"/>
              <a:gd name="connsiteY1510" fmla="*/ 4262004 h 6857999"/>
              <a:gd name="connsiteX1511" fmla="*/ 2634535 w 6248399"/>
              <a:gd name="connsiteY1511" fmla="*/ 4164908 h 6857999"/>
              <a:gd name="connsiteX1512" fmla="*/ 2637210 w 6248399"/>
              <a:gd name="connsiteY1512" fmla="*/ 4165678 h 6857999"/>
              <a:gd name="connsiteX1513" fmla="*/ 2641639 w 6248399"/>
              <a:gd name="connsiteY1513" fmla="*/ 4167461 h 6857999"/>
              <a:gd name="connsiteX1514" fmla="*/ 2649244 w 6248399"/>
              <a:gd name="connsiteY1514" fmla="*/ 4171851 h 6857999"/>
              <a:gd name="connsiteX1515" fmla="*/ 2656512 w 6248399"/>
              <a:gd name="connsiteY1515" fmla="*/ 4176822 h 6857999"/>
              <a:gd name="connsiteX1516" fmla="*/ 2662945 w 6248399"/>
              <a:gd name="connsiteY1516" fmla="*/ 4180536 h 6857999"/>
              <a:gd name="connsiteX1517" fmla="*/ 2665620 w 6248399"/>
              <a:gd name="connsiteY1517" fmla="*/ 4181306 h 6857999"/>
              <a:gd name="connsiteX1518" fmla="*/ 2666877 w 6248399"/>
              <a:gd name="connsiteY1518" fmla="*/ 4180481 h 6857999"/>
              <a:gd name="connsiteX1519" fmla="*/ 2668133 w 6248399"/>
              <a:gd name="connsiteY1519" fmla="*/ 4179656 h 6857999"/>
              <a:gd name="connsiteX1520" fmla="*/ 2668304 w 6248399"/>
              <a:gd name="connsiteY1520" fmla="*/ 4176657 h 6857999"/>
              <a:gd name="connsiteX1521" fmla="*/ 2666139 w 6248399"/>
              <a:gd name="connsiteY1521" fmla="*/ 4172306 h 6857999"/>
              <a:gd name="connsiteX1522" fmla="*/ 2663807 w 6248399"/>
              <a:gd name="connsiteY1522" fmla="*/ 4165537 h 6857999"/>
              <a:gd name="connsiteX1523" fmla="*/ 2673501 w 6248399"/>
              <a:gd name="connsiteY1523" fmla="*/ 4170358 h 6857999"/>
              <a:gd name="connsiteX1524" fmla="*/ 2680519 w 6248399"/>
              <a:gd name="connsiteY1524" fmla="*/ 4174410 h 6857999"/>
              <a:gd name="connsiteX1525" fmla="*/ 2683857 w 6248399"/>
              <a:gd name="connsiteY1525" fmla="*/ 4179437 h 6857999"/>
              <a:gd name="connsiteX1526" fmla="*/ 2686609 w 6248399"/>
              <a:gd name="connsiteY1526" fmla="*/ 4184124 h 6857999"/>
              <a:gd name="connsiteX1527" fmla="*/ 2687520 w 6248399"/>
              <a:gd name="connsiteY1527" fmla="*/ 4189300 h 6857999"/>
              <a:gd name="connsiteX1528" fmla="*/ 2686926 w 6248399"/>
              <a:gd name="connsiteY1528" fmla="*/ 4194382 h 6857999"/>
              <a:gd name="connsiteX1529" fmla="*/ 2682726 w 6248399"/>
              <a:gd name="connsiteY1529" fmla="*/ 4204355 h 6857999"/>
              <a:gd name="connsiteX1530" fmla="*/ 2681212 w 6248399"/>
              <a:gd name="connsiteY1530" fmla="*/ 4209680 h 6857999"/>
              <a:gd name="connsiteX1531" fmla="*/ 2678780 w 6248399"/>
              <a:gd name="connsiteY1531" fmla="*/ 4215247 h 6857999"/>
              <a:gd name="connsiteX1532" fmla="*/ 2678184 w 6248399"/>
              <a:gd name="connsiteY1532" fmla="*/ 4220329 h 6857999"/>
              <a:gd name="connsiteX1533" fmla="*/ 2678424 w 6248399"/>
              <a:gd name="connsiteY1533" fmla="*/ 4226667 h 6857999"/>
              <a:gd name="connsiteX1534" fmla="*/ 2680257 w 6248399"/>
              <a:gd name="connsiteY1534" fmla="*/ 4231599 h 6857999"/>
              <a:gd name="connsiteX1535" fmla="*/ 2684764 w 6248399"/>
              <a:gd name="connsiteY1535" fmla="*/ 4237299 h 6857999"/>
              <a:gd name="connsiteX1536" fmla="*/ 2691696 w 6248399"/>
              <a:gd name="connsiteY1536" fmla="*/ 4242852 h 6857999"/>
              <a:gd name="connsiteX1537" fmla="*/ 2701639 w 6248399"/>
              <a:gd name="connsiteY1537" fmla="*/ 4248591 h 6857999"/>
              <a:gd name="connsiteX1538" fmla="*/ 2696118 w 6248399"/>
              <a:gd name="connsiteY1538" fmla="*/ 4250052 h 6857999"/>
              <a:gd name="connsiteX1539" fmla="*/ 2690095 w 6248399"/>
              <a:gd name="connsiteY1539" fmla="*/ 4249677 h 6857999"/>
              <a:gd name="connsiteX1540" fmla="*/ 2684746 w 6248399"/>
              <a:gd name="connsiteY1540" fmla="*/ 4248138 h 6857999"/>
              <a:gd name="connsiteX1541" fmla="*/ 2677890 w 6248399"/>
              <a:gd name="connsiteY1541" fmla="*/ 4246503 h 6857999"/>
              <a:gd name="connsiteX1542" fmla="*/ 2672289 w 6248399"/>
              <a:gd name="connsiteY1542" fmla="*/ 4244045 h 6857999"/>
              <a:gd name="connsiteX1543" fmla="*/ 2667026 w 6248399"/>
              <a:gd name="connsiteY1543" fmla="*/ 4241005 h 6857999"/>
              <a:gd name="connsiteX1544" fmla="*/ 2655665 w 6248399"/>
              <a:gd name="connsiteY1544" fmla="*/ 4233671 h 6857999"/>
              <a:gd name="connsiteX1545" fmla="*/ 2644722 w 6248399"/>
              <a:gd name="connsiteY1545" fmla="*/ 4224255 h 6857999"/>
              <a:gd name="connsiteX1546" fmla="*/ 2633782 w 6248399"/>
              <a:gd name="connsiteY1546" fmla="*/ 4214839 h 6857999"/>
              <a:gd name="connsiteX1547" fmla="*/ 2622842 w 6248399"/>
              <a:gd name="connsiteY1547" fmla="*/ 4205423 h 6857999"/>
              <a:gd name="connsiteX1548" fmla="*/ 2610980 w 6248399"/>
              <a:gd name="connsiteY1548" fmla="*/ 4196249 h 6857999"/>
              <a:gd name="connsiteX1549" fmla="*/ 2624108 w 6248399"/>
              <a:gd name="connsiteY1549" fmla="*/ 4199180 h 6857999"/>
              <a:gd name="connsiteX1550" fmla="*/ 2631049 w 6248399"/>
              <a:gd name="connsiteY1550" fmla="*/ 4199314 h 6857999"/>
              <a:gd name="connsiteX1551" fmla="*/ 2637157 w 6248399"/>
              <a:gd name="connsiteY1551" fmla="*/ 4198190 h 6857999"/>
              <a:gd name="connsiteX1552" fmla="*/ 2639667 w 6248399"/>
              <a:gd name="connsiteY1552" fmla="*/ 4196541 h 6857999"/>
              <a:gd name="connsiteX1553" fmla="*/ 2641508 w 6248399"/>
              <a:gd name="connsiteY1553" fmla="*/ 4196054 h 6857999"/>
              <a:gd name="connsiteX1554" fmla="*/ 2641680 w 6248399"/>
              <a:gd name="connsiteY1554" fmla="*/ 4193054 h 6857999"/>
              <a:gd name="connsiteX1555" fmla="*/ 2641854 w 6248399"/>
              <a:gd name="connsiteY1555" fmla="*/ 4190054 h 6857999"/>
              <a:gd name="connsiteX1556" fmla="*/ 2641527 w 6248399"/>
              <a:gd name="connsiteY1556" fmla="*/ 4185217 h 6857999"/>
              <a:gd name="connsiteX1557" fmla="*/ 2638775 w 6248399"/>
              <a:gd name="connsiteY1557" fmla="*/ 4180527 h 6857999"/>
              <a:gd name="connsiteX1558" fmla="*/ 2635188 w 6248399"/>
              <a:gd name="connsiteY1558" fmla="*/ 4174584 h 6857999"/>
              <a:gd name="connsiteX1559" fmla="*/ 2629847 w 6248399"/>
              <a:gd name="connsiteY1559" fmla="*/ 4167627 h 6857999"/>
              <a:gd name="connsiteX1560" fmla="*/ 2631774 w 6248399"/>
              <a:gd name="connsiteY1560" fmla="*/ 4165638 h 6857999"/>
              <a:gd name="connsiteX1561" fmla="*/ 4587971 w 6248399"/>
              <a:gd name="connsiteY1561" fmla="*/ 4156789 h 6857999"/>
              <a:gd name="connsiteX1562" fmla="*/ 4606982 w 6248399"/>
              <a:gd name="connsiteY1562" fmla="*/ 4179887 h 6857999"/>
              <a:gd name="connsiteX1563" fmla="*/ 4615600 w 6248399"/>
              <a:gd name="connsiteY1563" fmla="*/ 4190925 h 6857999"/>
              <a:gd name="connsiteX1564" fmla="*/ 4623299 w 6248399"/>
              <a:gd name="connsiteY1564" fmla="*/ 4202187 h 6857999"/>
              <a:gd name="connsiteX1565" fmla="*/ 4626063 w 6248399"/>
              <a:gd name="connsiteY1565" fmla="*/ 4208329 h 6857999"/>
              <a:gd name="connsiteX1566" fmla="*/ 4627973 w 6248399"/>
              <a:gd name="connsiteY1566" fmla="*/ 4213222 h 6857999"/>
              <a:gd name="connsiteX1567" fmla="*/ 4630475 w 6248399"/>
              <a:gd name="connsiteY1567" fmla="*/ 4218452 h 6857999"/>
              <a:gd name="connsiteX1568" fmla="*/ 4630546 w 6248399"/>
              <a:gd name="connsiteY1568" fmla="*/ 4223797 h 6857999"/>
              <a:gd name="connsiteX1569" fmla="*/ 4630287 w 6248399"/>
              <a:gd name="connsiteY1569" fmla="*/ 4229710 h 6857999"/>
              <a:gd name="connsiteX1570" fmla="*/ 4628255 w 6248399"/>
              <a:gd name="connsiteY1570" fmla="*/ 4234596 h 6857999"/>
              <a:gd name="connsiteX1571" fmla="*/ 4625302 w 6248399"/>
              <a:gd name="connsiteY1571" fmla="*/ 4239711 h 6857999"/>
              <a:gd name="connsiteX1572" fmla="*/ 4620575 w 6248399"/>
              <a:gd name="connsiteY1572" fmla="*/ 4243799 h 6857999"/>
              <a:gd name="connsiteX1573" fmla="*/ 4603340 w 6248399"/>
              <a:gd name="connsiteY1573" fmla="*/ 4221728 h 6857999"/>
              <a:gd name="connsiteX1574" fmla="*/ 4594458 w 6248399"/>
              <a:gd name="connsiteY1574" fmla="*/ 4209781 h 6857999"/>
              <a:gd name="connsiteX1575" fmla="*/ 4587351 w 6248399"/>
              <a:gd name="connsiteY1575" fmla="*/ 4198858 h 6857999"/>
              <a:gd name="connsiteX1576" fmla="*/ 4584257 w 6248399"/>
              <a:gd name="connsiteY1576" fmla="*/ 4193284 h 6857999"/>
              <a:gd name="connsiteX1577" fmla="*/ 4582084 w 6248399"/>
              <a:gd name="connsiteY1577" fmla="*/ 4187485 h 6857999"/>
              <a:gd name="connsiteX1578" fmla="*/ 4581094 w 6248399"/>
              <a:gd name="connsiteY1578" fmla="*/ 4182366 h 6857999"/>
              <a:gd name="connsiteX1579" fmla="*/ 4580432 w 6248399"/>
              <a:gd name="connsiteY1579" fmla="*/ 4176680 h 6857999"/>
              <a:gd name="connsiteX1580" fmla="*/ 4580954 w 6248399"/>
              <a:gd name="connsiteY1580" fmla="*/ 4171679 h 6857999"/>
              <a:gd name="connsiteX1581" fmla="*/ 4582394 w 6248399"/>
              <a:gd name="connsiteY1581" fmla="*/ 4166449 h 6857999"/>
              <a:gd name="connsiteX1582" fmla="*/ 4583507 w 6248399"/>
              <a:gd name="connsiteY1582" fmla="*/ 4161789 h 6857999"/>
              <a:gd name="connsiteX1583" fmla="*/ 2494394 w 6248399"/>
              <a:gd name="connsiteY1583" fmla="*/ 4135137 h 6857999"/>
              <a:gd name="connsiteX1584" fmla="*/ 2505180 w 6248399"/>
              <a:gd name="connsiteY1584" fmla="*/ 4144426 h 6857999"/>
              <a:gd name="connsiteX1585" fmla="*/ 2513905 w 6248399"/>
              <a:gd name="connsiteY1585" fmla="*/ 4153290 h 6857999"/>
              <a:gd name="connsiteX1586" fmla="*/ 2520482 w 6248399"/>
              <a:gd name="connsiteY1586" fmla="*/ 4163211 h 6857999"/>
              <a:gd name="connsiteX1587" fmla="*/ 2526152 w 6248399"/>
              <a:gd name="connsiteY1587" fmla="*/ 4173372 h 6857999"/>
              <a:gd name="connsiteX1588" fmla="*/ 2531735 w 6248399"/>
              <a:gd name="connsiteY1588" fmla="*/ 4185012 h 6857999"/>
              <a:gd name="connsiteX1589" fmla="*/ 2536410 w 6248399"/>
              <a:gd name="connsiteY1589" fmla="*/ 4196895 h 6857999"/>
              <a:gd name="connsiteX1590" fmla="*/ 2544938 w 6248399"/>
              <a:gd name="connsiteY1590" fmla="*/ 4219420 h 6857999"/>
              <a:gd name="connsiteX1591" fmla="*/ 2551895 w 6248399"/>
              <a:gd name="connsiteY1591" fmla="*/ 4243335 h 6857999"/>
              <a:gd name="connsiteX1592" fmla="*/ 2556324 w 6248399"/>
              <a:gd name="connsiteY1592" fmla="*/ 4254311 h 6857999"/>
              <a:gd name="connsiteX1593" fmla="*/ 2561331 w 6248399"/>
              <a:gd name="connsiteY1593" fmla="*/ 4265618 h 6857999"/>
              <a:gd name="connsiteX1594" fmla="*/ 2568067 w 6248399"/>
              <a:gd name="connsiteY1594" fmla="*/ 4277927 h 6857999"/>
              <a:gd name="connsiteX1595" fmla="*/ 2575135 w 6248399"/>
              <a:gd name="connsiteY1595" fmla="*/ 4289661 h 6857999"/>
              <a:gd name="connsiteX1596" fmla="*/ 2584597 w 6248399"/>
              <a:gd name="connsiteY1596" fmla="*/ 4301245 h 6857999"/>
              <a:gd name="connsiteX1597" fmla="*/ 2596119 w 6248399"/>
              <a:gd name="connsiteY1597" fmla="*/ 4313253 h 6857999"/>
              <a:gd name="connsiteX1598" fmla="*/ 2590842 w 6248399"/>
              <a:gd name="connsiteY1598" fmla="*/ 4311738 h 6857999"/>
              <a:gd name="connsiteX1599" fmla="*/ 2585235 w 6248399"/>
              <a:gd name="connsiteY1599" fmla="*/ 4310796 h 6857999"/>
              <a:gd name="connsiteX1600" fmla="*/ 2580289 w 6248399"/>
              <a:gd name="connsiteY1600" fmla="*/ 4308706 h 6857999"/>
              <a:gd name="connsiteX1601" fmla="*/ 2575675 w 6248399"/>
              <a:gd name="connsiteY1601" fmla="*/ 4306042 h 6857999"/>
              <a:gd name="connsiteX1602" fmla="*/ 2570815 w 6248399"/>
              <a:gd name="connsiteY1602" fmla="*/ 4302471 h 6857999"/>
              <a:gd name="connsiteX1603" fmla="*/ 2566533 w 6248399"/>
              <a:gd name="connsiteY1603" fmla="*/ 4299233 h 6857999"/>
              <a:gd name="connsiteX1604" fmla="*/ 2558140 w 6248399"/>
              <a:gd name="connsiteY1604" fmla="*/ 4289795 h 6857999"/>
              <a:gd name="connsiteX1605" fmla="*/ 2550163 w 6248399"/>
              <a:gd name="connsiteY1605" fmla="*/ 4278304 h 6857999"/>
              <a:gd name="connsiteX1606" fmla="*/ 2541941 w 6248399"/>
              <a:gd name="connsiteY1606" fmla="*/ 4265903 h 6857999"/>
              <a:gd name="connsiteX1607" fmla="*/ 2535622 w 6248399"/>
              <a:gd name="connsiteY1607" fmla="*/ 4251540 h 6857999"/>
              <a:gd name="connsiteX1608" fmla="*/ 2529302 w 6248399"/>
              <a:gd name="connsiteY1608" fmla="*/ 4237179 h 6857999"/>
              <a:gd name="connsiteX1609" fmla="*/ 2517989 w 6248399"/>
              <a:gd name="connsiteY1609" fmla="*/ 4206157 h 6857999"/>
              <a:gd name="connsiteX1610" fmla="*/ 2507829 w 6248399"/>
              <a:gd name="connsiteY1610" fmla="*/ 4175802 h 6857999"/>
              <a:gd name="connsiteX1611" fmla="*/ 2501695 w 6248399"/>
              <a:gd name="connsiteY1611" fmla="*/ 4153129 h 6857999"/>
              <a:gd name="connsiteX1612" fmla="*/ 2498087 w 6248399"/>
              <a:gd name="connsiteY1612" fmla="*/ 4143392 h 6857999"/>
              <a:gd name="connsiteX1613" fmla="*/ 1780642 w 6248399"/>
              <a:gd name="connsiteY1613" fmla="*/ 4020596 h 6857999"/>
              <a:gd name="connsiteX1614" fmla="*/ 1784428 w 6248399"/>
              <a:gd name="connsiteY1614" fmla="*/ 4025851 h 6857999"/>
              <a:gd name="connsiteX1615" fmla="*/ 1787311 w 6248399"/>
              <a:gd name="connsiteY1615" fmla="*/ 4031353 h 6857999"/>
              <a:gd name="connsiteX1616" fmla="*/ 1787924 w 6248399"/>
              <a:gd name="connsiteY1616" fmla="*/ 4035542 h 6857999"/>
              <a:gd name="connsiteX1617" fmla="*/ 1788869 w 6248399"/>
              <a:gd name="connsiteY1617" fmla="*/ 4039155 h 6857999"/>
              <a:gd name="connsiteX1618" fmla="*/ 1788343 w 6248399"/>
              <a:gd name="connsiteY1618" fmla="*/ 4042688 h 6857999"/>
              <a:gd name="connsiteX1619" fmla="*/ 1786919 w 6248399"/>
              <a:gd name="connsiteY1619" fmla="*/ 4046469 h 6857999"/>
              <a:gd name="connsiteX1620" fmla="*/ 1783598 w 6248399"/>
              <a:gd name="connsiteY1620" fmla="*/ 4052223 h 6857999"/>
              <a:gd name="connsiteX1621" fmla="*/ 1780511 w 6248399"/>
              <a:gd name="connsiteY1621" fmla="*/ 4058881 h 6857999"/>
              <a:gd name="connsiteX1622" fmla="*/ 1779985 w 6248399"/>
              <a:gd name="connsiteY1622" fmla="*/ 4062414 h 6857999"/>
              <a:gd name="connsiteX1623" fmla="*/ 1779462 w 6248399"/>
              <a:gd name="connsiteY1623" fmla="*/ 4065946 h 6857999"/>
              <a:gd name="connsiteX1624" fmla="*/ 1780878 w 6248399"/>
              <a:gd name="connsiteY1624" fmla="*/ 4071368 h 6857999"/>
              <a:gd name="connsiteX1625" fmla="*/ 1782959 w 6248399"/>
              <a:gd name="connsiteY1625" fmla="*/ 4075639 h 6857999"/>
              <a:gd name="connsiteX1626" fmla="*/ 1787549 w 6248399"/>
              <a:gd name="connsiteY1626" fmla="*/ 4082125 h 6857999"/>
              <a:gd name="connsiteX1627" fmla="*/ 1793038 w 6248399"/>
              <a:gd name="connsiteY1627" fmla="*/ 4088360 h 6857999"/>
              <a:gd name="connsiteX1628" fmla="*/ 1787733 w 6248399"/>
              <a:gd name="connsiteY1628" fmla="*/ 4088367 h 6857999"/>
              <a:gd name="connsiteX1629" fmla="*/ 1782189 w 6248399"/>
              <a:gd name="connsiteY1629" fmla="*/ 4087468 h 6857999"/>
              <a:gd name="connsiteX1630" fmla="*/ 1776743 w 6248399"/>
              <a:gd name="connsiteY1630" fmla="*/ 4085091 h 6857999"/>
              <a:gd name="connsiteX1631" fmla="*/ 1772197 w 6248399"/>
              <a:gd name="connsiteY1631" fmla="*/ 4082466 h 6857999"/>
              <a:gd name="connsiteX1632" fmla="*/ 1761733 w 6248399"/>
              <a:gd name="connsiteY1632" fmla="*/ 4075658 h 6857999"/>
              <a:gd name="connsiteX1633" fmla="*/ 1752169 w 6248399"/>
              <a:gd name="connsiteY1633" fmla="*/ 4068602 h 6857999"/>
              <a:gd name="connsiteX1634" fmla="*/ 1742842 w 6248399"/>
              <a:gd name="connsiteY1634" fmla="*/ 4062449 h 6857999"/>
              <a:gd name="connsiteX1635" fmla="*/ 1737160 w 6248399"/>
              <a:gd name="connsiteY1635" fmla="*/ 4059168 h 6857999"/>
              <a:gd name="connsiteX1636" fmla="*/ 1732280 w 6248399"/>
              <a:gd name="connsiteY1636" fmla="*/ 4057119 h 6857999"/>
              <a:gd name="connsiteX1637" fmla="*/ 1727639 w 6248399"/>
              <a:gd name="connsiteY1637" fmla="*/ 4055974 h 6857999"/>
              <a:gd name="connsiteX1638" fmla="*/ 1721765 w 6248399"/>
              <a:gd name="connsiteY1638" fmla="*/ 4055651 h 6857999"/>
              <a:gd name="connsiteX1639" fmla="*/ 1716126 w 6248399"/>
              <a:gd name="connsiteY1639" fmla="*/ 4056232 h 6857999"/>
              <a:gd name="connsiteX1640" fmla="*/ 1710154 w 6248399"/>
              <a:gd name="connsiteY1640" fmla="*/ 4057386 h 6857999"/>
              <a:gd name="connsiteX1641" fmla="*/ 1712673 w 6248399"/>
              <a:gd name="connsiteY1641" fmla="*/ 4050402 h 6857999"/>
              <a:gd name="connsiteX1642" fmla="*/ 1715234 w 6248399"/>
              <a:gd name="connsiteY1642" fmla="*/ 4047278 h 6857999"/>
              <a:gd name="connsiteX1643" fmla="*/ 1716562 w 6248399"/>
              <a:gd name="connsiteY1643" fmla="*/ 4044975 h 6857999"/>
              <a:gd name="connsiteX1644" fmla="*/ 1719597 w 6248399"/>
              <a:gd name="connsiteY1644" fmla="*/ 4043658 h 6857999"/>
              <a:gd name="connsiteX1645" fmla="*/ 1720829 w 6248399"/>
              <a:gd name="connsiteY1645" fmla="*/ 4042837 h 6857999"/>
              <a:gd name="connsiteX1646" fmla="*/ 1726799 w 6248399"/>
              <a:gd name="connsiteY1646" fmla="*/ 4041680 h 6857999"/>
              <a:gd name="connsiteX1647" fmla="*/ 1732009 w 6248399"/>
              <a:gd name="connsiteY1647" fmla="*/ 4043153 h 6857999"/>
              <a:gd name="connsiteX1648" fmla="*/ 1736985 w 6248399"/>
              <a:gd name="connsiteY1648" fmla="*/ 4043724 h 6857999"/>
              <a:gd name="connsiteX1649" fmla="*/ 1749345 w 6248399"/>
              <a:gd name="connsiteY1649" fmla="*/ 4048558 h 6857999"/>
              <a:gd name="connsiteX1650" fmla="*/ 1755360 w 6248399"/>
              <a:gd name="connsiteY1650" fmla="*/ 4051264 h 6857999"/>
              <a:gd name="connsiteX1651" fmla="*/ 1760903 w 6248399"/>
              <a:gd name="connsiteY1651" fmla="*/ 4052163 h 6857999"/>
              <a:gd name="connsiteX1652" fmla="*/ 1765639 w 6248399"/>
              <a:gd name="connsiteY1652" fmla="*/ 4051829 h 6857999"/>
              <a:gd name="connsiteX1653" fmla="*/ 1770144 w 6248399"/>
              <a:gd name="connsiteY1653" fmla="*/ 4050594 h 6857999"/>
              <a:gd name="connsiteX1654" fmla="*/ 1772608 w 6248399"/>
              <a:gd name="connsiteY1654" fmla="*/ 4048947 h 6857999"/>
              <a:gd name="connsiteX1655" fmla="*/ 1774505 w 6248399"/>
              <a:gd name="connsiteY1655" fmla="*/ 4046973 h 6857999"/>
              <a:gd name="connsiteX1656" fmla="*/ 1777827 w 6248399"/>
              <a:gd name="connsiteY1656" fmla="*/ 4041220 h 6857999"/>
              <a:gd name="connsiteX1657" fmla="*/ 1780206 w 6248399"/>
              <a:gd name="connsiteY1657" fmla="*/ 4031854 h 6857999"/>
              <a:gd name="connsiteX1658" fmla="*/ 1775690 w 6248399"/>
              <a:gd name="connsiteY1658" fmla="*/ 3903790 h 6857999"/>
              <a:gd name="connsiteX1659" fmla="*/ 1778355 w 6248399"/>
              <a:gd name="connsiteY1659" fmla="*/ 3904597 h 6857999"/>
              <a:gd name="connsiteX1660" fmla="*/ 1810302 w 6248399"/>
              <a:gd name="connsiteY1660" fmla="*/ 3961827 h 6857999"/>
              <a:gd name="connsiteX1661" fmla="*/ 1808130 w 6248399"/>
              <a:gd name="connsiteY1661" fmla="*/ 3964234 h 6857999"/>
              <a:gd name="connsiteX1662" fmla="*/ 1806276 w 6248399"/>
              <a:gd name="connsiteY1662" fmla="*/ 3966090 h 6857999"/>
              <a:gd name="connsiteX1663" fmla="*/ 1804151 w 6248399"/>
              <a:gd name="connsiteY1663" fmla="*/ 3967057 h 6857999"/>
              <a:gd name="connsiteX1664" fmla="*/ 1802026 w 6248399"/>
              <a:gd name="connsiteY1664" fmla="*/ 3968027 h 6857999"/>
              <a:gd name="connsiteX1665" fmla="*/ 1799630 w 6248399"/>
              <a:gd name="connsiteY1665" fmla="*/ 3968108 h 6857999"/>
              <a:gd name="connsiteX1666" fmla="*/ 1797235 w 6248399"/>
              <a:gd name="connsiteY1666" fmla="*/ 3968188 h 6857999"/>
              <a:gd name="connsiteX1667" fmla="*/ 1791949 w 6248399"/>
              <a:gd name="connsiteY1667" fmla="*/ 3965136 h 6857999"/>
              <a:gd name="connsiteX1668" fmla="*/ 1787298 w 6248399"/>
              <a:gd name="connsiteY1668" fmla="*/ 3960988 h 6857999"/>
              <a:gd name="connsiteX1669" fmla="*/ 1783280 w 6248399"/>
              <a:gd name="connsiteY1669" fmla="*/ 3955740 h 6857999"/>
              <a:gd name="connsiteX1670" fmla="*/ 1778088 w 6248399"/>
              <a:gd name="connsiteY1670" fmla="*/ 3949816 h 6857999"/>
              <a:gd name="connsiteX1671" fmla="*/ 1773529 w 6248399"/>
              <a:gd name="connsiteY1671" fmla="*/ 3942793 h 6857999"/>
              <a:gd name="connsiteX1672" fmla="*/ 1769876 w 6248399"/>
              <a:gd name="connsiteY1672" fmla="*/ 3935560 h 6857999"/>
              <a:gd name="connsiteX1673" fmla="*/ 1767712 w 6248399"/>
              <a:gd name="connsiteY1673" fmla="*/ 3928456 h 6857999"/>
              <a:gd name="connsiteX1674" fmla="*/ 1765549 w 6248399"/>
              <a:gd name="connsiteY1674" fmla="*/ 3921355 h 6857999"/>
              <a:gd name="connsiteX1675" fmla="*/ 1765147 w 6248399"/>
              <a:gd name="connsiteY1675" fmla="*/ 3915267 h 6857999"/>
              <a:gd name="connsiteX1676" fmla="*/ 1765921 w 6248399"/>
              <a:gd name="connsiteY1676" fmla="*/ 3909858 h 6857999"/>
              <a:gd name="connsiteX1677" fmla="*/ 1766554 w 6248399"/>
              <a:gd name="connsiteY1677" fmla="*/ 3908762 h 6857999"/>
              <a:gd name="connsiteX1678" fmla="*/ 1767822 w 6248399"/>
              <a:gd name="connsiteY1678" fmla="*/ 3906565 h 6857999"/>
              <a:gd name="connsiteX1679" fmla="*/ 1770534 w 6248399"/>
              <a:gd name="connsiteY1679" fmla="*/ 3905936 h 6857999"/>
              <a:gd name="connsiteX1680" fmla="*/ 1772389 w 6248399"/>
              <a:gd name="connsiteY1680" fmla="*/ 3904080 h 6857999"/>
              <a:gd name="connsiteX1681" fmla="*/ 1894324 w 6248399"/>
              <a:gd name="connsiteY1681" fmla="*/ 3903363 h 6857999"/>
              <a:gd name="connsiteX1682" fmla="*/ 1897863 w 6248399"/>
              <a:gd name="connsiteY1682" fmla="*/ 3924003 h 6857999"/>
              <a:gd name="connsiteX1683" fmla="*/ 1901587 w 6248399"/>
              <a:gd name="connsiteY1683" fmla="*/ 3941652 h 6857999"/>
              <a:gd name="connsiteX1684" fmla="*/ 1907231 w 6248399"/>
              <a:gd name="connsiteY1684" fmla="*/ 3957308 h 6857999"/>
              <a:gd name="connsiteX1685" fmla="*/ 1914799 w 6248399"/>
              <a:gd name="connsiteY1685" fmla="*/ 3970974 h 6857999"/>
              <a:gd name="connsiteX1686" fmla="*/ 1921876 w 6248399"/>
              <a:gd name="connsiteY1686" fmla="*/ 3982809 h 6857999"/>
              <a:gd name="connsiteX1687" fmla="*/ 1930784 w 6248399"/>
              <a:gd name="connsiteY1687" fmla="*/ 3994152 h 6857999"/>
              <a:gd name="connsiteX1688" fmla="*/ 1940364 w 6248399"/>
              <a:gd name="connsiteY1688" fmla="*/ 4004333 h 6857999"/>
              <a:gd name="connsiteX1689" fmla="*/ 1950277 w 6248399"/>
              <a:gd name="connsiteY1689" fmla="*/ 4013930 h 6857999"/>
              <a:gd name="connsiteX1690" fmla="*/ 1972274 w 6248399"/>
              <a:gd name="connsiteY1690" fmla="*/ 4032054 h 6857999"/>
              <a:gd name="connsiteX1691" fmla="*/ 1994941 w 6248399"/>
              <a:gd name="connsiteY1691" fmla="*/ 4049013 h 6857999"/>
              <a:gd name="connsiteX1692" fmla="*/ 2006350 w 6248399"/>
              <a:gd name="connsiteY1692" fmla="*/ 4058701 h 6857999"/>
              <a:gd name="connsiteX1693" fmla="*/ 2017426 w 6248399"/>
              <a:gd name="connsiteY1693" fmla="*/ 4068970 h 6857999"/>
              <a:gd name="connsiteX1694" fmla="*/ 2028073 w 6248399"/>
              <a:gd name="connsiteY1694" fmla="*/ 4081315 h 6857999"/>
              <a:gd name="connsiteX1695" fmla="*/ 2038384 w 6248399"/>
              <a:gd name="connsiteY1695" fmla="*/ 4094242 h 6857999"/>
              <a:gd name="connsiteX1696" fmla="*/ 2038690 w 6248399"/>
              <a:gd name="connsiteY1696" fmla="*/ 4099069 h 6857999"/>
              <a:gd name="connsiteX1697" fmla="*/ 2038750 w 6248399"/>
              <a:gd name="connsiteY1697" fmla="*/ 4102978 h 6857999"/>
              <a:gd name="connsiteX1698" fmla="*/ 2036402 w 6248399"/>
              <a:gd name="connsiteY1698" fmla="*/ 4107046 h 6857999"/>
              <a:gd name="connsiteX1699" fmla="*/ 2033809 w 6248399"/>
              <a:gd name="connsiteY1699" fmla="*/ 4110198 h 6857999"/>
              <a:gd name="connsiteX1700" fmla="*/ 2025725 w 6248399"/>
              <a:gd name="connsiteY1700" fmla="*/ 4114829 h 6857999"/>
              <a:gd name="connsiteX1701" fmla="*/ 2017309 w 6248399"/>
              <a:gd name="connsiteY1701" fmla="*/ 4120042 h 6857999"/>
              <a:gd name="connsiteX1702" fmla="*/ 2014774 w 6248399"/>
              <a:gd name="connsiteY1702" fmla="*/ 4112380 h 6857999"/>
              <a:gd name="connsiteX1703" fmla="*/ 2011234 w 6248399"/>
              <a:gd name="connsiteY1703" fmla="*/ 4106463 h 6857999"/>
              <a:gd name="connsiteX1704" fmla="*/ 2006536 w 6248399"/>
              <a:gd name="connsiteY1704" fmla="*/ 4099875 h 6857999"/>
              <a:gd name="connsiteX1705" fmla="*/ 2002083 w 6248399"/>
              <a:gd name="connsiteY1705" fmla="*/ 4094206 h 6857999"/>
              <a:gd name="connsiteX1706" fmla="*/ 1996135 w 6248399"/>
              <a:gd name="connsiteY1706" fmla="*/ 4088446 h 6857999"/>
              <a:gd name="connsiteX1707" fmla="*/ 1990093 w 6248399"/>
              <a:gd name="connsiteY1707" fmla="*/ 4084183 h 6857999"/>
              <a:gd name="connsiteX1708" fmla="*/ 1984297 w 6248399"/>
              <a:gd name="connsiteY1708" fmla="*/ 4080837 h 6857999"/>
              <a:gd name="connsiteX1709" fmla="*/ 1978500 w 6248399"/>
              <a:gd name="connsiteY1709" fmla="*/ 4077490 h 6857999"/>
              <a:gd name="connsiteX1710" fmla="*/ 1973285 w 6248399"/>
              <a:gd name="connsiteY1710" fmla="*/ 4074479 h 6857999"/>
              <a:gd name="connsiteX1711" fmla="*/ 1967976 w 6248399"/>
              <a:gd name="connsiteY1711" fmla="*/ 4072964 h 6857999"/>
              <a:gd name="connsiteX1712" fmla="*/ 1962332 w 6248399"/>
              <a:gd name="connsiteY1712" fmla="*/ 4072030 h 6857999"/>
              <a:gd name="connsiteX1713" fmla="*/ 1958427 w 6248399"/>
              <a:gd name="connsiteY1713" fmla="*/ 4072099 h 6857999"/>
              <a:gd name="connsiteX1714" fmla="*/ 1954767 w 6248399"/>
              <a:gd name="connsiteY1714" fmla="*/ 4073087 h 6857999"/>
              <a:gd name="connsiteX1715" fmla="*/ 1952846 w 6248399"/>
              <a:gd name="connsiteY1715" fmla="*/ 4075076 h 6857999"/>
              <a:gd name="connsiteX1716" fmla="*/ 1951503 w 6248399"/>
              <a:gd name="connsiteY1716" fmla="*/ 4077401 h 6857999"/>
              <a:gd name="connsiteX1717" fmla="*/ 1950986 w 6248399"/>
              <a:gd name="connsiteY1717" fmla="*/ 4080976 h 6857999"/>
              <a:gd name="connsiteX1718" fmla="*/ 1942472 w 6248399"/>
              <a:gd name="connsiteY1718" fmla="*/ 4072963 h 6857999"/>
              <a:gd name="connsiteX1719" fmla="*/ 1934968 w 6248399"/>
              <a:gd name="connsiteY1719" fmla="*/ 4063206 h 6857999"/>
              <a:gd name="connsiteX1720" fmla="*/ 1927706 w 6248399"/>
              <a:gd name="connsiteY1720" fmla="*/ 4054363 h 6857999"/>
              <a:gd name="connsiteX1721" fmla="*/ 1921452 w 6248399"/>
              <a:gd name="connsiteY1721" fmla="*/ 4043780 h 6857999"/>
              <a:gd name="connsiteX1722" fmla="*/ 1916693 w 6248399"/>
              <a:gd name="connsiteY1722" fmla="*/ 4033283 h 6857999"/>
              <a:gd name="connsiteX1723" fmla="*/ 1911018 w 6248399"/>
              <a:gd name="connsiteY1723" fmla="*/ 4023033 h 6857999"/>
              <a:gd name="connsiteX1724" fmla="*/ 1901257 w 6248399"/>
              <a:gd name="connsiteY1724" fmla="*/ 4001124 h 6857999"/>
              <a:gd name="connsiteX1725" fmla="*/ 1892742 w 6248399"/>
              <a:gd name="connsiteY1725" fmla="*/ 3978387 h 6857999"/>
              <a:gd name="connsiteX1726" fmla="*/ 1881821 w 6248399"/>
              <a:gd name="connsiteY1726" fmla="*/ 3955810 h 6857999"/>
              <a:gd name="connsiteX1727" fmla="*/ 1875901 w 6248399"/>
              <a:gd name="connsiteY1727" fmla="*/ 3944644 h 6857999"/>
              <a:gd name="connsiteX1728" fmla="*/ 1868823 w 6248399"/>
              <a:gd name="connsiteY1728" fmla="*/ 3932807 h 6857999"/>
              <a:gd name="connsiteX1729" fmla="*/ 1861410 w 6248399"/>
              <a:gd name="connsiteY1729" fmla="*/ 3921553 h 6857999"/>
              <a:gd name="connsiteX1730" fmla="*/ 1852501 w 6248399"/>
              <a:gd name="connsiteY1730" fmla="*/ 3910211 h 6857999"/>
              <a:gd name="connsiteX1731" fmla="*/ 1856894 w 6248399"/>
              <a:gd name="connsiteY1731" fmla="*/ 3911973 h 6857999"/>
              <a:gd name="connsiteX1732" fmla="*/ 1862537 w 6248399"/>
              <a:gd name="connsiteY1732" fmla="*/ 3912908 h 6857999"/>
              <a:gd name="connsiteX1733" fmla="*/ 1867357 w 6248399"/>
              <a:gd name="connsiteY1733" fmla="*/ 3912590 h 6857999"/>
              <a:gd name="connsiteX1734" fmla="*/ 1872758 w 6248399"/>
              <a:gd name="connsiteY1734" fmla="*/ 3912609 h 6857999"/>
              <a:gd name="connsiteX1735" fmla="*/ 1877332 w 6248399"/>
              <a:gd name="connsiteY1735" fmla="*/ 3911375 h 6857999"/>
              <a:gd name="connsiteX1736" fmla="*/ 1882579 w 6248399"/>
              <a:gd name="connsiteY1736" fmla="*/ 3908981 h 6857999"/>
              <a:gd name="connsiteX1737" fmla="*/ 2512252 w 6248399"/>
              <a:gd name="connsiteY1737" fmla="*/ 3881997 h 6857999"/>
              <a:gd name="connsiteX1738" fmla="*/ 2529094 w 6248399"/>
              <a:gd name="connsiteY1738" fmla="*/ 3914068 h 6857999"/>
              <a:gd name="connsiteX1739" fmla="*/ 2524878 w 6248399"/>
              <a:gd name="connsiteY1739" fmla="*/ 3914717 h 6857999"/>
              <a:gd name="connsiteX1740" fmla="*/ 2521327 w 6248399"/>
              <a:gd name="connsiteY1740" fmla="*/ 3914207 h 6857999"/>
              <a:gd name="connsiteX1741" fmla="*/ 2517959 w 6248399"/>
              <a:gd name="connsiteY1741" fmla="*/ 3910722 h 6857999"/>
              <a:gd name="connsiteX1742" fmla="*/ 2514683 w 6248399"/>
              <a:gd name="connsiteY1742" fmla="*/ 3905747 h 6857999"/>
              <a:gd name="connsiteX1743" fmla="*/ 2509280 w 6248399"/>
              <a:gd name="connsiteY1743" fmla="*/ 3896465 h 6857999"/>
              <a:gd name="connsiteX1744" fmla="*/ 2503636 w 6248399"/>
              <a:gd name="connsiteY1744" fmla="*/ 3886269 h 6857999"/>
              <a:gd name="connsiteX1745" fmla="*/ 2501392 w 6248399"/>
              <a:gd name="connsiteY1745" fmla="*/ 3888827 h 6857999"/>
              <a:gd name="connsiteX1746" fmla="*/ 2499390 w 6248399"/>
              <a:gd name="connsiteY1746" fmla="*/ 3892295 h 6857999"/>
              <a:gd name="connsiteX1747" fmla="*/ 2498297 w 6248399"/>
              <a:gd name="connsiteY1747" fmla="*/ 3895516 h 6857999"/>
              <a:gd name="connsiteX1748" fmla="*/ 2497206 w 6248399"/>
              <a:gd name="connsiteY1748" fmla="*/ 3898739 h 6857999"/>
              <a:gd name="connsiteX1749" fmla="*/ 2496994 w 6248399"/>
              <a:gd name="connsiteY1749" fmla="*/ 3907093 h 6857999"/>
              <a:gd name="connsiteX1750" fmla="*/ 2498270 w 6248399"/>
              <a:gd name="connsiteY1750" fmla="*/ 3915535 h 6857999"/>
              <a:gd name="connsiteX1751" fmla="*/ 2500698 w 6248399"/>
              <a:gd name="connsiteY1751" fmla="*/ 3924644 h 6857999"/>
              <a:gd name="connsiteX1752" fmla="*/ 2504279 w 6248399"/>
              <a:gd name="connsiteY1752" fmla="*/ 3934418 h 6857999"/>
              <a:gd name="connsiteX1753" fmla="*/ 2509104 w 6248399"/>
              <a:gd name="connsiteY1753" fmla="*/ 3943366 h 6857999"/>
              <a:gd name="connsiteX1754" fmla="*/ 2515082 w 6248399"/>
              <a:gd name="connsiteY1754" fmla="*/ 3952984 h 6857999"/>
              <a:gd name="connsiteX1755" fmla="*/ 2520818 w 6248399"/>
              <a:gd name="connsiteY1755" fmla="*/ 3961689 h 6857999"/>
              <a:gd name="connsiteX1756" fmla="*/ 2527796 w 6248399"/>
              <a:gd name="connsiteY1756" fmla="*/ 3969570 h 6857999"/>
              <a:gd name="connsiteX1757" fmla="*/ 2535685 w 6248399"/>
              <a:gd name="connsiteY1757" fmla="*/ 3977208 h 6857999"/>
              <a:gd name="connsiteX1758" fmla="*/ 2542178 w 6248399"/>
              <a:gd name="connsiteY1758" fmla="*/ 3983268 h 6857999"/>
              <a:gd name="connsiteX1759" fmla="*/ 2549340 w 6248399"/>
              <a:gd name="connsiteY1759" fmla="*/ 3988174 h 6857999"/>
              <a:gd name="connsiteX1760" fmla="*/ 2556015 w 6248399"/>
              <a:gd name="connsiteY1760" fmla="*/ 3991257 h 6857999"/>
              <a:gd name="connsiteX1761" fmla="*/ 2562539 w 6248399"/>
              <a:gd name="connsiteY1761" fmla="*/ 3991940 h 6857999"/>
              <a:gd name="connsiteX1762" fmla="*/ 2565844 w 6248399"/>
              <a:gd name="connsiteY1762" fmla="*/ 3991537 h 6857999"/>
              <a:gd name="connsiteX1763" fmla="*/ 2569151 w 6248399"/>
              <a:gd name="connsiteY1763" fmla="*/ 3991136 h 6857999"/>
              <a:gd name="connsiteX1764" fmla="*/ 2567149 w 6248399"/>
              <a:gd name="connsiteY1764" fmla="*/ 3994603 h 6857999"/>
              <a:gd name="connsiteX1765" fmla="*/ 2566057 w 6248399"/>
              <a:gd name="connsiteY1765" fmla="*/ 3997826 h 6857999"/>
              <a:gd name="connsiteX1766" fmla="*/ 2565361 w 6248399"/>
              <a:gd name="connsiteY1766" fmla="*/ 4004359 h 6857999"/>
              <a:gd name="connsiteX1767" fmla="*/ 2565029 w 6248399"/>
              <a:gd name="connsiteY1767" fmla="*/ 4019577 h 6857999"/>
              <a:gd name="connsiteX1768" fmla="*/ 2564331 w 6248399"/>
              <a:gd name="connsiteY1768" fmla="*/ 4026112 h 6857999"/>
              <a:gd name="connsiteX1769" fmla="*/ 2562391 w 6248399"/>
              <a:gd name="connsiteY1769" fmla="*/ 4033467 h 6857999"/>
              <a:gd name="connsiteX1770" fmla="*/ 2560722 w 6248399"/>
              <a:gd name="connsiteY1770" fmla="*/ 4036358 h 6857999"/>
              <a:gd name="connsiteX1771" fmla="*/ 2557901 w 6248399"/>
              <a:gd name="connsiteY1771" fmla="*/ 4038581 h 6857999"/>
              <a:gd name="connsiteX1772" fmla="*/ 2554746 w 6248399"/>
              <a:gd name="connsiteY1772" fmla="*/ 4041382 h 6857999"/>
              <a:gd name="connsiteX1773" fmla="*/ 2551015 w 6248399"/>
              <a:gd name="connsiteY1773" fmla="*/ 4043851 h 6857999"/>
              <a:gd name="connsiteX1774" fmla="*/ 2535629 w 6248399"/>
              <a:gd name="connsiteY1774" fmla="*/ 4017245 h 6857999"/>
              <a:gd name="connsiteX1775" fmla="*/ 2522702 w 6248399"/>
              <a:gd name="connsiteY1775" fmla="*/ 3994372 h 6857999"/>
              <a:gd name="connsiteX1776" fmla="*/ 2502430 w 6248399"/>
              <a:gd name="connsiteY1776" fmla="*/ 3954926 h 6857999"/>
              <a:gd name="connsiteX1777" fmla="*/ 2493357 w 6248399"/>
              <a:gd name="connsiteY1777" fmla="*/ 3937358 h 6857999"/>
              <a:gd name="connsiteX1778" fmla="*/ 2483040 w 6248399"/>
              <a:gd name="connsiteY1778" fmla="*/ 3920614 h 6857999"/>
              <a:gd name="connsiteX1779" fmla="*/ 2470992 w 6248399"/>
              <a:gd name="connsiteY1779" fmla="*/ 3902870 h 6857999"/>
              <a:gd name="connsiteX1780" fmla="*/ 2456640 w 6248399"/>
              <a:gd name="connsiteY1780" fmla="*/ 3883795 h 6857999"/>
              <a:gd name="connsiteX1781" fmla="*/ 2467442 w 6248399"/>
              <a:gd name="connsiteY1781" fmla="*/ 3887719 h 6857999"/>
              <a:gd name="connsiteX1782" fmla="*/ 2474540 w 6248399"/>
              <a:gd name="connsiteY1782" fmla="*/ 3888736 h 6857999"/>
              <a:gd name="connsiteX1783" fmla="*/ 2480822 w 6248399"/>
              <a:gd name="connsiteY1783" fmla="*/ 3888510 h 6857999"/>
              <a:gd name="connsiteX1784" fmla="*/ 2486525 w 6248399"/>
              <a:gd name="connsiteY1784" fmla="*/ 3887950 h 6857999"/>
              <a:gd name="connsiteX1785" fmla="*/ 2496385 w 6248399"/>
              <a:gd name="connsiteY1785" fmla="*/ 3882854 h 6857999"/>
              <a:gd name="connsiteX1786" fmla="*/ 2502999 w 6248399"/>
              <a:gd name="connsiteY1786" fmla="*/ 3882050 h 6857999"/>
              <a:gd name="connsiteX1787" fmla="*/ 2147893 w 6248399"/>
              <a:gd name="connsiteY1787" fmla="*/ 3817307 h 6857999"/>
              <a:gd name="connsiteX1788" fmla="*/ 2154743 w 6248399"/>
              <a:gd name="connsiteY1788" fmla="*/ 3822801 h 6857999"/>
              <a:gd name="connsiteX1789" fmla="*/ 2163082 w 6248399"/>
              <a:gd name="connsiteY1789" fmla="*/ 3828382 h 6857999"/>
              <a:gd name="connsiteX1790" fmla="*/ 2169268 w 6248399"/>
              <a:gd name="connsiteY1790" fmla="*/ 3835028 h 6857999"/>
              <a:gd name="connsiteX1791" fmla="*/ 2175451 w 6248399"/>
              <a:gd name="connsiteY1791" fmla="*/ 3841673 h 6857999"/>
              <a:gd name="connsiteX1792" fmla="*/ 2181549 w 6248399"/>
              <a:gd name="connsiteY1792" fmla="*/ 3849805 h 6857999"/>
              <a:gd name="connsiteX1793" fmla="*/ 2186156 w 6248399"/>
              <a:gd name="connsiteY1793" fmla="*/ 3857846 h 6857999"/>
              <a:gd name="connsiteX1794" fmla="*/ 2191340 w 6248399"/>
              <a:gd name="connsiteY1794" fmla="*/ 3866220 h 6857999"/>
              <a:gd name="connsiteX1795" fmla="*/ 2195283 w 6248399"/>
              <a:gd name="connsiteY1795" fmla="*/ 3875414 h 6857999"/>
              <a:gd name="connsiteX1796" fmla="*/ 2203167 w 6248399"/>
              <a:gd name="connsiteY1796" fmla="*/ 3893802 h 6857999"/>
              <a:gd name="connsiteX1797" fmla="*/ 2208563 w 6248399"/>
              <a:gd name="connsiteY1797" fmla="*/ 3913829 h 6857999"/>
              <a:gd name="connsiteX1798" fmla="*/ 2213961 w 6248399"/>
              <a:gd name="connsiteY1798" fmla="*/ 3933855 h 6857999"/>
              <a:gd name="connsiteX1799" fmla="*/ 2217867 w 6248399"/>
              <a:gd name="connsiteY1799" fmla="*/ 3953789 h 6857999"/>
              <a:gd name="connsiteX1800" fmla="*/ 2212262 w 6248399"/>
              <a:gd name="connsiteY1800" fmla="*/ 3947477 h 6857999"/>
              <a:gd name="connsiteX1801" fmla="*/ 2207899 w 6248399"/>
              <a:gd name="connsiteY1801" fmla="*/ 3940348 h 6857999"/>
              <a:gd name="connsiteX1802" fmla="*/ 2204114 w 6248399"/>
              <a:gd name="connsiteY1802" fmla="*/ 3933551 h 6857999"/>
              <a:gd name="connsiteX1803" fmla="*/ 2200663 w 6248399"/>
              <a:gd name="connsiteY1803" fmla="*/ 3926177 h 6857999"/>
              <a:gd name="connsiteX1804" fmla="*/ 2194426 w 6248399"/>
              <a:gd name="connsiteY1804" fmla="*/ 3910279 h 6857999"/>
              <a:gd name="connsiteX1805" fmla="*/ 2187942 w 6248399"/>
              <a:gd name="connsiteY1805" fmla="*/ 3893468 h 6857999"/>
              <a:gd name="connsiteX1806" fmla="*/ 2181795 w 6248399"/>
              <a:gd name="connsiteY1806" fmla="*/ 3876082 h 6857999"/>
              <a:gd name="connsiteX1807" fmla="*/ 2173086 w 6248399"/>
              <a:gd name="connsiteY1807" fmla="*/ 3856450 h 6857999"/>
              <a:gd name="connsiteX1808" fmla="*/ 2168233 w 6248399"/>
              <a:gd name="connsiteY1808" fmla="*/ 3847499 h 6857999"/>
              <a:gd name="connsiteX1809" fmla="*/ 2162802 w 6248399"/>
              <a:gd name="connsiteY1809" fmla="*/ 3838215 h 6857999"/>
              <a:gd name="connsiteX1810" fmla="*/ 2155059 w 6248399"/>
              <a:gd name="connsiteY1810" fmla="*/ 3827594 h 6857999"/>
              <a:gd name="connsiteX1811" fmla="*/ 1842194 w 6248399"/>
              <a:gd name="connsiteY1811" fmla="*/ 3783384 h 6857999"/>
              <a:gd name="connsiteX1812" fmla="*/ 1855041 w 6248399"/>
              <a:gd name="connsiteY1812" fmla="*/ 3834193 h 6857999"/>
              <a:gd name="connsiteX1813" fmla="*/ 1867230 w 6248399"/>
              <a:gd name="connsiteY1813" fmla="*/ 3873965 h 6857999"/>
              <a:gd name="connsiteX1814" fmla="*/ 1857233 w 6248399"/>
              <a:gd name="connsiteY1814" fmla="*/ 3875046 h 6857999"/>
              <a:gd name="connsiteX1815" fmla="*/ 1853571 w 6248399"/>
              <a:gd name="connsiteY1815" fmla="*/ 3875976 h 6857999"/>
              <a:gd name="connsiteX1816" fmla="*/ 1850313 w 6248399"/>
              <a:gd name="connsiteY1816" fmla="*/ 3874855 h 6857999"/>
              <a:gd name="connsiteX1817" fmla="*/ 1847971 w 6248399"/>
              <a:gd name="connsiteY1817" fmla="*/ 3873503 h 6857999"/>
              <a:gd name="connsiteX1818" fmla="*/ 1845626 w 6248399"/>
              <a:gd name="connsiteY1818" fmla="*/ 3872149 h 6857999"/>
              <a:gd name="connsiteX1819" fmla="*/ 1843612 w 6248399"/>
              <a:gd name="connsiteY1819" fmla="*/ 3870226 h 6857999"/>
              <a:gd name="connsiteX1820" fmla="*/ 1841597 w 6248399"/>
              <a:gd name="connsiteY1820" fmla="*/ 3868301 h 6857999"/>
              <a:gd name="connsiteX1821" fmla="*/ 1838888 w 6248399"/>
              <a:gd name="connsiteY1821" fmla="*/ 3862170 h 6857999"/>
              <a:gd name="connsiteX1822" fmla="*/ 1838596 w 6248399"/>
              <a:gd name="connsiteY1822" fmla="*/ 3855912 h 6857999"/>
              <a:gd name="connsiteX1823" fmla="*/ 1838160 w 6248399"/>
              <a:gd name="connsiteY1823" fmla="*/ 3840434 h 6857999"/>
              <a:gd name="connsiteX1824" fmla="*/ 1837061 w 6248399"/>
              <a:gd name="connsiteY1824" fmla="*/ 3826097 h 6857999"/>
              <a:gd name="connsiteX1825" fmla="*/ 1836440 w 6248399"/>
              <a:gd name="connsiteY1825" fmla="*/ 3820410 h 6857999"/>
              <a:gd name="connsiteX1826" fmla="*/ 1835159 w 6248399"/>
              <a:gd name="connsiteY1826" fmla="*/ 3815863 h 6857999"/>
              <a:gd name="connsiteX1827" fmla="*/ 1833804 w 6248399"/>
              <a:gd name="connsiteY1827" fmla="*/ 3812797 h 6857999"/>
              <a:gd name="connsiteX1828" fmla="*/ 1832047 w 6248399"/>
              <a:gd name="connsiteY1828" fmla="*/ 3811782 h 6857999"/>
              <a:gd name="connsiteX1829" fmla="*/ 1829702 w 6248399"/>
              <a:gd name="connsiteY1829" fmla="*/ 3810429 h 6857999"/>
              <a:gd name="connsiteX1830" fmla="*/ 1826701 w 6248399"/>
              <a:gd name="connsiteY1830" fmla="*/ 3810219 h 6857999"/>
              <a:gd name="connsiteX1831" fmla="*/ 1824028 w 6248399"/>
              <a:gd name="connsiteY1831" fmla="*/ 3809436 h 6857999"/>
              <a:gd name="connsiteX1832" fmla="*/ 1820365 w 6248399"/>
              <a:gd name="connsiteY1832" fmla="*/ 3810368 h 6857999"/>
              <a:gd name="connsiteX1833" fmla="*/ 1812126 w 6248399"/>
              <a:gd name="connsiteY1833" fmla="*/ 3812462 h 6857999"/>
              <a:gd name="connsiteX1834" fmla="*/ 1811027 w 6248399"/>
              <a:gd name="connsiteY1834" fmla="*/ 3810305 h 6857999"/>
              <a:gd name="connsiteX1835" fmla="*/ 1810587 w 6248399"/>
              <a:gd name="connsiteY1835" fmla="*/ 3807006 h 6857999"/>
              <a:gd name="connsiteX1836" fmla="*/ 1811323 w 6248399"/>
              <a:gd name="connsiteY1836" fmla="*/ 3804386 h 6857999"/>
              <a:gd name="connsiteX1837" fmla="*/ 1812640 w 6248399"/>
              <a:gd name="connsiteY1837" fmla="*/ 3802101 h 6857999"/>
              <a:gd name="connsiteX1838" fmla="*/ 1815862 w 6248399"/>
              <a:gd name="connsiteY1838" fmla="*/ 3797871 h 6857999"/>
              <a:gd name="connsiteX1839" fmla="*/ 1820513 w 6248399"/>
              <a:gd name="connsiteY1839" fmla="*/ 3795227 h 6857999"/>
              <a:gd name="connsiteX1840" fmla="*/ 1831647 w 6248399"/>
              <a:gd name="connsiteY1840" fmla="*/ 3789476 h 6857999"/>
              <a:gd name="connsiteX1841" fmla="*/ 1837213 w 6248399"/>
              <a:gd name="connsiteY1841" fmla="*/ 3786599 h 6857999"/>
              <a:gd name="connsiteX1842" fmla="*/ 2329813 w 6248399"/>
              <a:gd name="connsiteY1842" fmla="*/ 3711579 h 6857999"/>
              <a:gd name="connsiteX1843" fmla="*/ 2334888 w 6248399"/>
              <a:gd name="connsiteY1843" fmla="*/ 3712185 h 6857999"/>
              <a:gd name="connsiteX1844" fmla="*/ 2345282 w 6248399"/>
              <a:gd name="connsiteY1844" fmla="*/ 3714311 h 6857999"/>
              <a:gd name="connsiteX1845" fmla="*/ 2341345 w 6248399"/>
              <a:gd name="connsiteY1845" fmla="*/ 3719788 h 6857999"/>
              <a:gd name="connsiteX1846" fmla="*/ 2338572 w 6248399"/>
              <a:gd name="connsiteY1846" fmla="*/ 3725934 h 6857999"/>
              <a:gd name="connsiteX1847" fmla="*/ 2338303 w 6248399"/>
              <a:gd name="connsiteY1847" fmla="*/ 3730428 h 6857999"/>
              <a:gd name="connsiteX1848" fmla="*/ 2338278 w 6248399"/>
              <a:gd name="connsiteY1848" fmla="*/ 3735837 h 6857999"/>
              <a:gd name="connsiteX1849" fmla="*/ 2340668 w 6248399"/>
              <a:gd name="connsiteY1849" fmla="*/ 3741090 h 6857999"/>
              <a:gd name="connsiteX1850" fmla="*/ 2342812 w 6248399"/>
              <a:gd name="connsiteY1850" fmla="*/ 3745429 h 6857999"/>
              <a:gd name="connsiteX1851" fmla="*/ 2349762 w 6248399"/>
              <a:gd name="connsiteY1851" fmla="*/ 3754866 h 6857999"/>
              <a:gd name="connsiteX1852" fmla="*/ 2356958 w 6248399"/>
              <a:gd name="connsiteY1852" fmla="*/ 3765218 h 6857999"/>
              <a:gd name="connsiteX1853" fmla="*/ 2360264 w 6248399"/>
              <a:gd name="connsiteY1853" fmla="*/ 3770228 h 6857999"/>
              <a:gd name="connsiteX1854" fmla="*/ 2363571 w 6248399"/>
              <a:gd name="connsiteY1854" fmla="*/ 3775235 h 6857999"/>
              <a:gd name="connsiteX1855" fmla="*/ 2366208 w 6248399"/>
              <a:gd name="connsiteY1855" fmla="*/ 3781407 h 6857999"/>
              <a:gd name="connsiteX1856" fmla="*/ 2367927 w 6248399"/>
              <a:gd name="connsiteY1856" fmla="*/ 3787823 h 6857999"/>
              <a:gd name="connsiteX1857" fmla="*/ 2368149 w 6248399"/>
              <a:gd name="connsiteY1857" fmla="*/ 3794150 h 6857999"/>
              <a:gd name="connsiteX1858" fmla="*/ 2367699 w 6248399"/>
              <a:gd name="connsiteY1858" fmla="*/ 3801640 h 6857999"/>
              <a:gd name="connsiteX1859" fmla="*/ 2361062 w 6248399"/>
              <a:gd name="connsiteY1859" fmla="*/ 3797032 h 6857999"/>
              <a:gd name="connsiteX1860" fmla="*/ 2355004 w 6248399"/>
              <a:gd name="connsiteY1860" fmla="*/ 3792760 h 6857999"/>
              <a:gd name="connsiteX1861" fmla="*/ 2347629 w 6248399"/>
              <a:gd name="connsiteY1861" fmla="*/ 3785403 h 6857999"/>
              <a:gd name="connsiteX1862" fmla="*/ 2341417 w 6248399"/>
              <a:gd name="connsiteY1862" fmla="*/ 3778716 h 6857999"/>
              <a:gd name="connsiteX1863" fmla="*/ 2335047 w 6248399"/>
              <a:gd name="connsiteY1863" fmla="*/ 3769614 h 6857999"/>
              <a:gd name="connsiteX1864" fmla="*/ 2328925 w 6248399"/>
              <a:gd name="connsiteY1864" fmla="*/ 3761431 h 6857999"/>
              <a:gd name="connsiteX1865" fmla="*/ 2324301 w 6248399"/>
              <a:gd name="connsiteY1865" fmla="*/ 3753338 h 6857999"/>
              <a:gd name="connsiteX1866" fmla="*/ 2320009 w 6248399"/>
              <a:gd name="connsiteY1866" fmla="*/ 3744662 h 6857999"/>
              <a:gd name="connsiteX1867" fmla="*/ 2316303 w 6248399"/>
              <a:gd name="connsiteY1867" fmla="*/ 3736323 h 6857999"/>
              <a:gd name="connsiteX1868" fmla="*/ 2315499 w 6248399"/>
              <a:gd name="connsiteY1868" fmla="*/ 3729659 h 6857999"/>
              <a:gd name="connsiteX1869" fmla="*/ 2314696 w 6248399"/>
              <a:gd name="connsiteY1869" fmla="*/ 3722997 h 6857999"/>
              <a:gd name="connsiteX1870" fmla="*/ 2315459 w 6248399"/>
              <a:gd name="connsiteY1870" fmla="*/ 3720337 h 6857999"/>
              <a:gd name="connsiteX1871" fmla="*/ 2316799 w 6248399"/>
              <a:gd name="connsiteY1871" fmla="*/ 3718013 h 6857999"/>
              <a:gd name="connsiteX1872" fmla="*/ 2318142 w 6248399"/>
              <a:gd name="connsiteY1872" fmla="*/ 3715688 h 6857999"/>
              <a:gd name="connsiteX1873" fmla="*/ 2320066 w 6248399"/>
              <a:gd name="connsiteY1873" fmla="*/ 3713699 h 6857999"/>
              <a:gd name="connsiteX1874" fmla="*/ 2323152 w 6248399"/>
              <a:gd name="connsiteY1874" fmla="*/ 3712380 h 6857999"/>
              <a:gd name="connsiteX1875" fmla="*/ 2326146 w 6248399"/>
              <a:gd name="connsiteY1875" fmla="*/ 3712562 h 6857999"/>
              <a:gd name="connsiteX1876" fmla="*/ 1780202 w 6248399"/>
              <a:gd name="connsiteY1876" fmla="*/ 3677099 h 6857999"/>
              <a:gd name="connsiteX1877" fmla="*/ 1782288 w 6248399"/>
              <a:gd name="connsiteY1877" fmla="*/ 3677510 h 6857999"/>
              <a:gd name="connsiteX1878" fmla="*/ 1784613 w 6248399"/>
              <a:gd name="connsiteY1878" fmla="*/ 3678852 h 6857999"/>
              <a:gd name="connsiteX1879" fmla="*/ 1790901 w 6248399"/>
              <a:gd name="connsiteY1879" fmla="*/ 3684068 h 6857999"/>
              <a:gd name="connsiteX1880" fmla="*/ 1797427 w 6248399"/>
              <a:gd name="connsiteY1880" fmla="*/ 3690212 h 6857999"/>
              <a:gd name="connsiteX1881" fmla="*/ 1804294 w 6248399"/>
              <a:gd name="connsiteY1881" fmla="*/ 3695762 h 6857999"/>
              <a:gd name="connsiteX1882" fmla="*/ 1808363 w 6248399"/>
              <a:gd name="connsiteY1882" fmla="*/ 3698112 h 6857999"/>
              <a:gd name="connsiteX1883" fmla="*/ 1811268 w 6248399"/>
              <a:gd name="connsiteY1883" fmla="*/ 3699789 h 6857999"/>
              <a:gd name="connsiteX1884" fmla="*/ 1813936 w 6248399"/>
              <a:gd name="connsiteY1884" fmla="*/ 3700536 h 6857999"/>
              <a:gd name="connsiteX1885" fmla="*/ 1815202 w 6248399"/>
              <a:gd name="connsiteY1885" fmla="*/ 3699685 h 6857999"/>
              <a:gd name="connsiteX1886" fmla="*/ 1814097 w 6248399"/>
              <a:gd name="connsiteY1886" fmla="*/ 3706968 h 6857999"/>
              <a:gd name="connsiteX1887" fmla="*/ 1812303 w 6248399"/>
              <a:gd name="connsiteY1887" fmla="*/ 3715441 h 6857999"/>
              <a:gd name="connsiteX1888" fmla="*/ 1809349 w 6248399"/>
              <a:gd name="connsiteY1888" fmla="*/ 3723244 h 6857999"/>
              <a:gd name="connsiteX1889" fmla="*/ 1807559 w 6248399"/>
              <a:gd name="connsiteY1889" fmla="*/ 3731718 h 6857999"/>
              <a:gd name="connsiteX1890" fmla="*/ 1806450 w 6248399"/>
              <a:gd name="connsiteY1890" fmla="*/ 3739001 h 6857999"/>
              <a:gd name="connsiteX1891" fmla="*/ 1805820 w 6248399"/>
              <a:gd name="connsiteY1891" fmla="*/ 3748145 h 6857999"/>
              <a:gd name="connsiteX1892" fmla="*/ 1808438 w 6248399"/>
              <a:gd name="connsiteY1892" fmla="*/ 3758373 h 6857999"/>
              <a:gd name="connsiteX1893" fmla="*/ 1810211 w 6248399"/>
              <a:gd name="connsiteY1893" fmla="*/ 3763356 h 6857999"/>
              <a:gd name="connsiteX1894" fmla="*/ 1813145 w 6248399"/>
              <a:gd name="connsiteY1894" fmla="*/ 3769012 h 6857999"/>
              <a:gd name="connsiteX1895" fmla="*/ 1806808 w 6248399"/>
              <a:gd name="connsiteY1895" fmla="*/ 3773277 h 6857999"/>
              <a:gd name="connsiteX1896" fmla="*/ 1801156 w 6248399"/>
              <a:gd name="connsiteY1896" fmla="*/ 3776352 h 6857999"/>
              <a:gd name="connsiteX1897" fmla="*/ 1795955 w 6248399"/>
              <a:gd name="connsiteY1897" fmla="*/ 3777311 h 6857999"/>
              <a:gd name="connsiteX1898" fmla="*/ 1791096 w 6248399"/>
              <a:gd name="connsiteY1898" fmla="*/ 3777675 h 6857999"/>
              <a:gd name="connsiteX1899" fmla="*/ 1781826 w 6248399"/>
              <a:gd name="connsiteY1899" fmla="*/ 3776286 h 6857999"/>
              <a:gd name="connsiteX1900" fmla="*/ 1776384 w 6248399"/>
              <a:gd name="connsiteY1900" fmla="*/ 3776313 h 6857999"/>
              <a:gd name="connsiteX1901" fmla="*/ 1770945 w 6248399"/>
              <a:gd name="connsiteY1901" fmla="*/ 3776341 h 6857999"/>
              <a:gd name="connsiteX1902" fmla="*/ 1770680 w 6248399"/>
              <a:gd name="connsiteY1902" fmla="*/ 3771435 h 6857999"/>
              <a:gd name="connsiteX1903" fmla="*/ 1771918 w 6248399"/>
              <a:gd name="connsiteY1903" fmla="*/ 3766603 h 6857999"/>
              <a:gd name="connsiteX1904" fmla="*/ 1773500 w 6248399"/>
              <a:gd name="connsiteY1904" fmla="*/ 3761178 h 6857999"/>
              <a:gd name="connsiteX1905" fmla="*/ 1776589 w 6248399"/>
              <a:gd name="connsiteY1905" fmla="*/ 3755829 h 6857999"/>
              <a:gd name="connsiteX1906" fmla="*/ 1783584 w 6248399"/>
              <a:gd name="connsiteY1906" fmla="*/ 3746398 h 6857999"/>
              <a:gd name="connsiteX1907" fmla="*/ 1790683 w 6248399"/>
              <a:gd name="connsiteY1907" fmla="*/ 3735444 h 6857999"/>
              <a:gd name="connsiteX1908" fmla="*/ 1793427 w 6248399"/>
              <a:gd name="connsiteY1908" fmla="*/ 3730689 h 6857999"/>
              <a:gd name="connsiteX1909" fmla="*/ 1795591 w 6248399"/>
              <a:gd name="connsiteY1909" fmla="*/ 3725600 h 6857999"/>
              <a:gd name="connsiteX1910" fmla="*/ 1796591 w 6248399"/>
              <a:gd name="connsiteY1910" fmla="*/ 3719840 h 6857999"/>
              <a:gd name="connsiteX1911" fmla="*/ 1796326 w 6248399"/>
              <a:gd name="connsiteY1911" fmla="*/ 3714933 h 6857999"/>
              <a:gd name="connsiteX1912" fmla="*/ 1795242 w 6248399"/>
              <a:gd name="connsiteY1912" fmla="*/ 3708760 h 6857999"/>
              <a:gd name="connsiteX1913" fmla="*/ 1791964 w 6248399"/>
              <a:gd name="connsiteY1913" fmla="*/ 3703699 h 6857999"/>
              <a:gd name="connsiteX1914" fmla="*/ 1786362 w 6248399"/>
              <a:gd name="connsiteY1914" fmla="*/ 3697294 h 6857999"/>
              <a:gd name="connsiteX1915" fmla="*/ 1778676 w 6248399"/>
              <a:gd name="connsiteY1915" fmla="*/ 3690480 h 6857999"/>
              <a:gd name="connsiteX1916" fmla="*/ 1777829 w 6248399"/>
              <a:gd name="connsiteY1916" fmla="*/ 3685237 h 6857999"/>
              <a:gd name="connsiteX1917" fmla="*/ 1777561 w 6248399"/>
              <a:gd name="connsiteY1917" fmla="*/ 3680328 h 6857999"/>
              <a:gd name="connsiteX1918" fmla="*/ 1778591 w 6248399"/>
              <a:gd name="connsiteY1918" fmla="*/ 3678546 h 6857999"/>
              <a:gd name="connsiteX1919" fmla="*/ 2191938 w 6248399"/>
              <a:gd name="connsiteY1919" fmla="*/ 3669950 h 6857999"/>
              <a:gd name="connsiteX1920" fmla="*/ 2194617 w 6248399"/>
              <a:gd name="connsiteY1920" fmla="*/ 3670716 h 6857999"/>
              <a:gd name="connsiteX1921" fmla="*/ 2197545 w 6248399"/>
              <a:gd name="connsiteY1921" fmla="*/ 3672406 h 6857999"/>
              <a:gd name="connsiteX1922" fmla="*/ 2203797 w 6248399"/>
              <a:gd name="connsiteY1922" fmla="*/ 3679140 h 6857999"/>
              <a:gd name="connsiteX1923" fmla="*/ 2210885 w 6248399"/>
              <a:gd name="connsiteY1923" fmla="*/ 3687135 h 6857999"/>
              <a:gd name="connsiteX1924" fmla="*/ 2216865 w 6248399"/>
              <a:gd name="connsiteY1924" fmla="*/ 3698393 h 6857999"/>
              <a:gd name="connsiteX1925" fmla="*/ 2223432 w 6248399"/>
              <a:gd name="connsiteY1925" fmla="*/ 3709990 h 6857999"/>
              <a:gd name="connsiteX1926" fmla="*/ 2228400 w 6248399"/>
              <a:gd name="connsiteY1926" fmla="*/ 3723005 h 6857999"/>
              <a:gd name="connsiteX1927" fmla="*/ 2232445 w 6248399"/>
              <a:gd name="connsiteY1927" fmla="*/ 3736269 h 6857999"/>
              <a:gd name="connsiteX1928" fmla="*/ 2236487 w 6248399"/>
              <a:gd name="connsiteY1928" fmla="*/ 3749531 h 6857999"/>
              <a:gd name="connsiteX1929" fmla="*/ 2237854 w 6248399"/>
              <a:gd name="connsiteY1929" fmla="*/ 3762031 h 6857999"/>
              <a:gd name="connsiteX1930" fmla="*/ 2238727 w 6248399"/>
              <a:gd name="connsiteY1930" fmla="*/ 3772681 h 6857999"/>
              <a:gd name="connsiteX1931" fmla="*/ 2237777 w 6248399"/>
              <a:gd name="connsiteY1931" fmla="*/ 3778378 h 6857999"/>
              <a:gd name="connsiteX1932" fmla="*/ 2235996 w 6248399"/>
              <a:gd name="connsiteY1932" fmla="*/ 3782813 h 6857999"/>
              <a:gd name="connsiteX1933" fmla="*/ 2234305 w 6248399"/>
              <a:gd name="connsiteY1933" fmla="*/ 3785740 h 6857999"/>
              <a:gd name="connsiteX1934" fmla="*/ 2231693 w 6248399"/>
              <a:gd name="connsiteY1934" fmla="*/ 3788915 h 6857999"/>
              <a:gd name="connsiteX1935" fmla="*/ 2228494 w 6248399"/>
              <a:gd name="connsiteY1935" fmla="*/ 3791753 h 6857999"/>
              <a:gd name="connsiteX1936" fmla="*/ 2224465 w 6248399"/>
              <a:gd name="connsiteY1936" fmla="*/ 3793328 h 6857999"/>
              <a:gd name="connsiteX1937" fmla="*/ 2225165 w 6248399"/>
              <a:gd name="connsiteY1937" fmla="*/ 3786709 h 6857999"/>
              <a:gd name="connsiteX1938" fmla="*/ 2225530 w 6248399"/>
              <a:gd name="connsiteY1938" fmla="*/ 3780673 h 6857999"/>
              <a:gd name="connsiteX1939" fmla="*/ 2224722 w 6248399"/>
              <a:gd name="connsiteY1939" fmla="*/ 3773963 h 6857999"/>
              <a:gd name="connsiteX1940" fmla="*/ 2224254 w 6248399"/>
              <a:gd name="connsiteY1940" fmla="*/ 3766668 h 6857999"/>
              <a:gd name="connsiteX1941" fmla="*/ 2220885 w 6248399"/>
              <a:gd name="connsiteY1941" fmla="*/ 3752233 h 6857999"/>
              <a:gd name="connsiteX1942" fmla="*/ 2215763 w 6248399"/>
              <a:gd name="connsiteY1942" fmla="*/ 3736785 h 6857999"/>
              <a:gd name="connsiteX1943" fmla="*/ 2206099 w 6248399"/>
              <a:gd name="connsiteY1943" fmla="*/ 3706227 h 6857999"/>
              <a:gd name="connsiteX1944" fmla="*/ 2202146 w 6248399"/>
              <a:gd name="connsiteY1944" fmla="*/ 3691455 h 6857999"/>
              <a:gd name="connsiteX1945" fmla="*/ 2199115 w 6248399"/>
              <a:gd name="connsiteY1945" fmla="*/ 3676436 h 6857999"/>
              <a:gd name="connsiteX1946" fmla="*/ 2181304 w 6248399"/>
              <a:gd name="connsiteY1946" fmla="*/ 3685668 h 6857999"/>
              <a:gd name="connsiteX1947" fmla="*/ 2182838 w 6248399"/>
              <a:gd name="connsiteY1947" fmla="*/ 3680308 h 6857999"/>
              <a:gd name="connsiteX1948" fmla="*/ 2182773 w 6248399"/>
              <a:gd name="connsiteY1948" fmla="*/ 3676367 h 6857999"/>
              <a:gd name="connsiteX1949" fmla="*/ 2184463 w 6248399"/>
              <a:gd name="connsiteY1949" fmla="*/ 3673440 h 6857999"/>
              <a:gd name="connsiteX1950" fmla="*/ 2186401 w 6248399"/>
              <a:gd name="connsiteY1950" fmla="*/ 3671437 h 6857999"/>
              <a:gd name="connsiteX1951" fmla="*/ 2189507 w 6248399"/>
              <a:gd name="connsiteY1951" fmla="*/ 3670109 h 6857999"/>
              <a:gd name="connsiteX1952" fmla="*/ 2101382 w 6248399"/>
              <a:gd name="connsiteY1952" fmla="*/ 3641662 h 6857999"/>
              <a:gd name="connsiteX1953" fmla="*/ 2103479 w 6248399"/>
              <a:gd name="connsiteY1953" fmla="*/ 3642101 h 6857999"/>
              <a:gd name="connsiteX1954" fmla="*/ 2109179 w 6248399"/>
              <a:gd name="connsiteY1954" fmla="*/ 3643083 h 6857999"/>
              <a:gd name="connsiteX1955" fmla="*/ 2114466 w 6248399"/>
              <a:gd name="connsiteY1955" fmla="*/ 3646136 h 6857999"/>
              <a:gd name="connsiteX1956" fmla="*/ 2118420 w 6248399"/>
              <a:gd name="connsiteY1956" fmla="*/ 3651499 h 6857999"/>
              <a:gd name="connsiteX1957" fmla="*/ 2123549 w 6248399"/>
              <a:gd name="connsiteY1957" fmla="*/ 3657541 h 6857999"/>
              <a:gd name="connsiteX1958" fmla="*/ 2127423 w 6248399"/>
              <a:gd name="connsiteY1958" fmla="*/ 3664398 h 6857999"/>
              <a:gd name="connsiteX1959" fmla="*/ 2131220 w 6248399"/>
              <a:gd name="connsiteY1959" fmla="*/ 3672749 h 6857999"/>
              <a:gd name="connsiteX1960" fmla="*/ 2139316 w 6248399"/>
              <a:gd name="connsiteY1960" fmla="*/ 3691287 h 6857999"/>
              <a:gd name="connsiteX1961" fmla="*/ 2146243 w 6248399"/>
              <a:gd name="connsiteY1961" fmla="*/ 3709145 h 6857999"/>
              <a:gd name="connsiteX1962" fmla="*/ 2154753 w 6248399"/>
              <a:gd name="connsiteY1962" fmla="*/ 3725609 h 6857999"/>
              <a:gd name="connsiteX1963" fmla="*/ 2158627 w 6248399"/>
              <a:gd name="connsiteY1963" fmla="*/ 3732466 h 6857999"/>
              <a:gd name="connsiteX1964" fmla="*/ 2163756 w 6248399"/>
              <a:gd name="connsiteY1964" fmla="*/ 3738507 h 6857999"/>
              <a:gd name="connsiteX1965" fmla="*/ 2163010 w 6248399"/>
              <a:gd name="connsiteY1965" fmla="*/ 3741157 h 6857999"/>
              <a:gd name="connsiteX1966" fmla="*/ 2161343 w 6248399"/>
              <a:gd name="connsiteY1966" fmla="*/ 3744044 h 6857999"/>
              <a:gd name="connsiteX1967" fmla="*/ 2158089 w 6248399"/>
              <a:gd name="connsiteY1967" fmla="*/ 3748325 h 6857999"/>
              <a:gd name="connsiteX1968" fmla="*/ 2154166 w 6248399"/>
              <a:gd name="connsiteY1968" fmla="*/ 3753761 h 6857999"/>
              <a:gd name="connsiteX1969" fmla="*/ 2149403 w 6248399"/>
              <a:gd name="connsiteY1969" fmla="*/ 3757941 h 6857999"/>
              <a:gd name="connsiteX1970" fmla="*/ 2146402 w 6248399"/>
              <a:gd name="connsiteY1970" fmla="*/ 3763140 h 6857999"/>
              <a:gd name="connsiteX1971" fmla="*/ 2145656 w 6248399"/>
              <a:gd name="connsiteY1971" fmla="*/ 3765788 h 6857999"/>
              <a:gd name="connsiteX1972" fmla="*/ 2146085 w 6248399"/>
              <a:gd name="connsiteY1972" fmla="*/ 3769116 h 6857999"/>
              <a:gd name="connsiteX1973" fmla="*/ 2146767 w 6248399"/>
              <a:gd name="connsiteY1973" fmla="*/ 3773361 h 6857999"/>
              <a:gd name="connsiteX1974" fmla="*/ 2147784 w 6248399"/>
              <a:gd name="connsiteY1974" fmla="*/ 3777029 h 6857999"/>
              <a:gd name="connsiteX1975" fmla="*/ 2150308 w 6248399"/>
              <a:gd name="connsiteY1975" fmla="*/ 3780796 h 6857999"/>
              <a:gd name="connsiteX1976" fmla="*/ 2153674 w 6248399"/>
              <a:gd name="connsiteY1976" fmla="*/ 3785820 h 6857999"/>
              <a:gd name="connsiteX1977" fmla="*/ 2147800 w 6248399"/>
              <a:gd name="connsiteY1977" fmla="*/ 3782428 h 6857999"/>
              <a:gd name="connsiteX1978" fmla="*/ 2141004 w 6248399"/>
              <a:gd name="connsiteY1978" fmla="*/ 3779274 h 6857999"/>
              <a:gd name="connsiteX1979" fmla="*/ 2127253 w 6248399"/>
              <a:gd name="connsiteY1979" fmla="*/ 3775954 h 6857999"/>
              <a:gd name="connsiteX1980" fmla="*/ 2120710 w 6248399"/>
              <a:gd name="connsiteY1980" fmla="*/ 3773717 h 6857999"/>
              <a:gd name="connsiteX1981" fmla="*/ 2114582 w 6248399"/>
              <a:gd name="connsiteY1981" fmla="*/ 3769410 h 6857999"/>
              <a:gd name="connsiteX1982" fmla="*/ 2111389 w 6248399"/>
              <a:gd name="connsiteY1982" fmla="*/ 3766795 h 6857999"/>
              <a:gd name="connsiteX1983" fmla="*/ 2107943 w 6248399"/>
              <a:gd name="connsiteY1983" fmla="*/ 3763267 h 6857999"/>
              <a:gd name="connsiteX1984" fmla="*/ 2105165 w 6248399"/>
              <a:gd name="connsiteY1984" fmla="*/ 3758582 h 6857999"/>
              <a:gd name="connsiteX1985" fmla="*/ 2102973 w 6248399"/>
              <a:gd name="connsiteY1985" fmla="*/ 3754235 h 6857999"/>
              <a:gd name="connsiteX1986" fmla="*/ 2109833 w 6248399"/>
              <a:gd name="connsiteY1986" fmla="*/ 3750497 h 6857999"/>
              <a:gd name="connsiteX1987" fmla="*/ 2116358 w 6248399"/>
              <a:gd name="connsiteY1987" fmla="*/ 3747335 h 6857999"/>
              <a:gd name="connsiteX1988" fmla="*/ 2119614 w 6248399"/>
              <a:gd name="connsiteY1988" fmla="*/ 3743053 h 6857999"/>
              <a:gd name="connsiteX1989" fmla="*/ 2122950 w 6248399"/>
              <a:gd name="connsiteY1989" fmla="*/ 3737278 h 6857999"/>
              <a:gd name="connsiteX1990" fmla="*/ 2124188 w 6248399"/>
              <a:gd name="connsiteY1990" fmla="*/ 3731063 h 6857999"/>
              <a:gd name="connsiteX1991" fmla="*/ 2123917 w 6248399"/>
              <a:gd name="connsiteY1991" fmla="*/ 3724746 h 6857999"/>
              <a:gd name="connsiteX1992" fmla="*/ 2122470 w 6248399"/>
              <a:gd name="connsiteY1992" fmla="*/ 3717752 h 6857999"/>
              <a:gd name="connsiteX1993" fmla="*/ 2121613 w 6248399"/>
              <a:gd name="connsiteY1993" fmla="*/ 3711096 h 6857999"/>
              <a:gd name="connsiteX1994" fmla="*/ 2115531 w 6248399"/>
              <a:gd name="connsiteY1994" fmla="*/ 3694494 h 6857999"/>
              <a:gd name="connsiteX1995" fmla="*/ 2107862 w 6248399"/>
              <a:gd name="connsiteY1995" fmla="*/ 3679286 h 6857999"/>
              <a:gd name="connsiteX1996" fmla="*/ 2099683 w 6248399"/>
              <a:gd name="connsiteY1996" fmla="*/ 3662242 h 6857999"/>
              <a:gd name="connsiteX1997" fmla="*/ 2092092 w 6248399"/>
              <a:gd name="connsiteY1997" fmla="*/ 3645540 h 6857999"/>
              <a:gd name="connsiteX1998" fmla="*/ 2098031 w 6248399"/>
              <a:gd name="connsiteY1998" fmla="*/ 3642037 h 6857999"/>
              <a:gd name="connsiteX1999" fmla="*/ 1741620 w 6248399"/>
              <a:gd name="connsiteY1999" fmla="*/ 3613740 h 6857999"/>
              <a:gd name="connsiteX2000" fmla="*/ 1743161 w 6248399"/>
              <a:gd name="connsiteY2000" fmla="*/ 3617706 h 6857999"/>
              <a:gd name="connsiteX2001" fmla="*/ 1747876 w 6248399"/>
              <a:gd name="connsiteY2001" fmla="*/ 3628119 h 6857999"/>
              <a:gd name="connsiteX2002" fmla="*/ 1751985 w 6248399"/>
              <a:gd name="connsiteY2002" fmla="*/ 3643564 h 6857999"/>
              <a:gd name="connsiteX2003" fmla="*/ 1755666 w 6248399"/>
              <a:gd name="connsiteY2003" fmla="*/ 3661071 h 6857999"/>
              <a:gd name="connsiteX2004" fmla="*/ 1756600 w 6248399"/>
              <a:gd name="connsiteY2004" fmla="*/ 3670070 h 6857999"/>
              <a:gd name="connsiteX2005" fmla="*/ 1757867 w 6248399"/>
              <a:gd name="connsiteY2005" fmla="*/ 3678491 h 6857999"/>
              <a:gd name="connsiteX2006" fmla="*/ 1757894 w 6248399"/>
              <a:gd name="connsiteY2006" fmla="*/ 3687733 h 6857999"/>
              <a:gd name="connsiteX2007" fmla="*/ 1757680 w 6248399"/>
              <a:gd name="connsiteY2007" fmla="*/ 3696069 h 6857999"/>
              <a:gd name="connsiteX2008" fmla="*/ 1756074 w 6248399"/>
              <a:gd name="connsiteY2008" fmla="*/ 3702832 h 6857999"/>
              <a:gd name="connsiteX2009" fmla="*/ 1754134 w 6248399"/>
              <a:gd name="connsiteY2009" fmla="*/ 3710173 h 6857999"/>
              <a:gd name="connsiteX2010" fmla="*/ 1749986 w 6248399"/>
              <a:gd name="connsiteY2010" fmla="*/ 3714700 h 6857999"/>
              <a:gd name="connsiteX2011" fmla="*/ 1748081 w 6248399"/>
              <a:gd name="connsiteY2011" fmla="*/ 3716676 h 6857999"/>
              <a:gd name="connsiteX2012" fmla="*/ 1745026 w 6248399"/>
              <a:gd name="connsiteY2012" fmla="*/ 3717987 h 6857999"/>
              <a:gd name="connsiteX2013" fmla="*/ 1745155 w 6248399"/>
              <a:gd name="connsiteY2013" fmla="*/ 3696528 h 6857999"/>
              <a:gd name="connsiteX2014" fmla="*/ 1745038 w 6248399"/>
              <a:gd name="connsiteY2014" fmla="*/ 3688770 h 6857999"/>
              <a:gd name="connsiteX2015" fmla="*/ 1743438 w 6248399"/>
              <a:gd name="connsiteY2015" fmla="*/ 3680926 h 6857999"/>
              <a:gd name="connsiteX2016" fmla="*/ 1741505 w 6248399"/>
              <a:gd name="connsiteY2016" fmla="*/ 3673658 h 6857999"/>
              <a:gd name="connsiteX2017" fmla="*/ 1737514 w 6248399"/>
              <a:gd name="connsiteY2017" fmla="*/ 3665971 h 6857999"/>
              <a:gd name="connsiteX2018" fmla="*/ 1732375 w 6248399"/>
              <a:gd name="connsiteY2018" fmla="*/ 3657621 h 6857999"/>
              <a:gd name="connsiteX2019" fmla="*/ 1724605 w 6248399"/>
              <a:gd name="connsiteY2019" fmla="*/ 3648521 h 6857999"/>
              <a:gd name="connsiteX2020" fmla="*/ 1729569 w 6248399"/>
              <a:gd name="connsiteY2020" fmla="*/ 3645234 h 6857999"/>
              <a:gd name="connsiteX2021" fmla="*/ 1734196 w 6248399"/>
              <a:gd name="connsiteY2021" fmla="*/ 3642523 h 6857999"/>
              <a:gd name="connsiteX2022" fmla="*/ 1737437 w 6248399"/>
              <a:gd name="connsiteY2022" fmla="*/ 3638241 h 6857999"/>
              <a:gd name="connsiteX2023" fmla="*/ 1740101 w 6248399"/>
              <a:gd name="connsiteY2023" fmla="*/ 3633626 h 6857999"/>
              <a:gd name="connsiteX2024" fmla="*/ 1741523 w 6248399"/>
              <a:gd name="connsiteY2024" fmla="*/ 3629833 h 6857999"/>
              <a:gd name="connsiteX2025" fmla="*/ 1742131 w 6248399"/>
              <a:gd name="connsiteY2025" fmla="*/ 3624802 h 6857999"/>
              <a:gd name="connsiteX2026" fmla="*/ 1742497 w 6248399"/>
              <a:gd name="connsiteY2026" fmla="*/ 3618861 h 6857999"/>
              <a:gd name="connsiteX2027" fmla="*/ 2177805 w 6248399"/>
              <a:gd name="connsiteY2027" fmla="*/ 3589722 h 6857999"/>
              <a:gd name="connsiteX2028" fmla="*/ 2178688 w 6248399"/>
              <a:gd name="connsiteY2028" fmla="*/ 3598678 h 6857999"/>
              <a:gd name="connsiteX2029" fmla="*/ 2176871 w 6248399"/>
              <a:gd name="connsiteY2029" fmla="*/ 3608377 h 6857999"/>
              <a:gd name="connsiteX2030" fmla="*/ 2174821 w 6248399"/>
              <a:gd name="connsiteY2030" fmla="*/ 3617174 h 6857999"/>
              <a:gd name="connsiteX2031" fmla="*/ 2172534 w 6248399"/>
              <a:gd name="connsiteY2031" fmla="*/ 3625067 h 6857999"/>
              <a:gd name="connsiteX2032" fmla="*/ 2170482 w 6248399"/>
              <a:gd name="connsiteY2032" fmla="*/ 3633863 h 6857999"/>
              <a:gd name="connsiteX2033" fmla="*/ 2168432 w 6248399"/>
              <a:gd name="connsiteY2033" fmla="*/ 3642660 h 6857999"/>
              <a:gd name="connsiteX2034" fmla="*/ 2167848 w 6248399"/>
              <a:gd name="connsiteY2034" fmla="*/ 3651536 h 6857999"/>
              <a:gd name="connsiteX2035" fmla="*/ 2167791 w 6248399"/>
              <a:gd name="connsiteY2035" fmla="*/ 3656877 h 6857999"/>
              <a:gd name="connsiteX2036" fmla="*/ 2169203 w 6248399"/>
              <a:gd name="connsiteY2036" fmla="*/ 3662299 h 6857999"/>
              <a:gd name="connsiteX2037" fmla="*/ 2166169 w 6248399"/>
              <a:gd name="connsiteY2037" fmla="*/ 3663619 h 6857999"/>
              <a:gd name="connsiteX2038" fmla="*/ 2162903 w 6248399"/>
              <a:gd name="connsiteY2038" fmla="*/ 3664036 h 6857999"/>
              <a:gd name="connsiteX2039" fmla="*/ 2159730 w 6248399"/>
              <a:gd name="connsiteY2039" fmla="*/ 3662971 h 6857999"/>
              <a:gd name="connsiteX2040" fmla="*/ 2157794 w 6248399"/>
              <a:gd name="connsiteY2040" fmla="*/ 3661086 h 6857999"/>
              <a:gd name="connsiteX2041" fmla="*/ 2154721 w 6248399"/>
              <a:gd name="connsiteY2041" fmla="*/ 3658545 h 6857999"/>
              <a:gd name="connsiteX2042" fmla="*/ 2152311 w 6248399"/>
              <a:gd name="connsiteY2042" fmla="*/ 3654850 h 6857999"/>
              <a:gd name="connsiteX2043" fmla="*/ 2148160 w 6248399"/>
              <a:gd name="connsiteY2043" fmla="*/ 3646311 h 6857999"/>
              <a:gd name="connsiteX2044" fmla="*/ 2140617 w 6248399"/>
              <a:gd name="connsiteY2044" fmla="*/ 3626601 h 6857999"/>
              <a:gd name="connsiteX2045" fmla="*/ 2136799 w 6248399"/>
              <a:gd name="connsiteY2045" fmla="*/ 3617487 h 6857999"/>
              <a:gd name="connsiteX2046" fmla="*/ 2133020 w 6248399"/>
              <a:gd name="connsiteY2046" fmla="*/ 3612234 h 6857999"/>
              <a:gd name="connsiteX2047" fmla="*/ 2149457 w 6248399"/>
              <a:gd name="connsiteY2047" fmla="*/ 3608672 h 6857999"/>
              <a:gd name="connsiteX2048" fmla="*/ 2154524 w 6248399"/>
              <a:gd name="connsiteY2048" fmla="*/ 3607759 h 6857999"/>
              <a:gd name="connsiteX2049" fmla="*/ 2158125 w 6248399"/>
              <a:gd name="connsiteY2049" fmla="*/ 3606767 h 6857999"/>
              <a:gd name="connsiteX2050" fmla="*/ 2161253 w 6248399"/>
              <a:gd name="connsiteY2050" fmla="*/ 3603967 h 6857999"/>
              <a:gd name="connsiteX2051" fmla="*/ 2164950 w 6248399"/>
              <a:gd name="connsiteY2051" fmla="*/ 3601495 h 6857999"/>
              <a:gd name="connsiteX2052" fmla="*/ 2219020 w 6248399"/>
              <a:gd name="connsiteY2052" fmla="*/ 3584218 h 6857999"/>
              <a:gd name="connsiteX2053" fmla="*/ 2227215 w 6248399"/>
              <a:gd name="connsiteY2053" fmla="*/ 3584955 h 6857999"/>
              <a:gd name="connsiteX2054" fmla="*/ 2233439 w 6248399"/>
              <a:gd name="connsiteY2054" fmla="*/ 3587750 h 6857999"/>
              <a:gd name="connsiteX2055" fmla="*/ 2239906 w 6248399"/>
              <a:gd name="connsiteY2055" fmla="*/ 3591484 h 6857999"/>
              <a:gd name="connsiteX2056" fmla="*/ 2246025 w 6248399"/>
              <a:gd name="connsiteY2056" fmla="*/ 3595815 h 6857999"/>
              <a:gd name="connsiteX2057" fmla="*/ 2249932 w 6248399"/>
              <a:gd name="connsiteY2057" fmla="*/ 3601266 h 6857999"/>
              <a:gd name="connsiteX2058" fmla="*/ 2254081 w 6248399"/>
              <a:gd name="connsiteY2058" fmla="*/ 3607657 h 6857999"/>
              <a:gd name="connsiteX2059" fmla="*/ 2258127 w 6248399"/>
              <a:gd name="connsiteY2059" fmla="*/ 3615584 h 6857999"/>
              <a:gd name="connsiteX2060" fmla="*/ 2264937 w 6248399"/>
              <a:gd name="connsiteY2060" fmla="*/ 3632296 h 6857999"/>
              <a:gd name="connsiteX2061" fmla="*/ 2272229 w 6248399"/>
              <a:gd name="connsiteY2061" fmla="*/ 3650886 h 6857999"/>
              <a:gd name="connsiteX2062" fmla="*/ 2278243 w 6248399"/>
              <a:gd name="connsiteY2062" fmla="*/ 3670334 h 6857999"/>
              <a:gd name="connsiteX2063" fmla="*/ 2286124 w 6248399"/>
              <a:gd name="connsiteY2063" fmla="*/ 3689264 h 6857999"/>
              <a:gd name="connsiteX2064" fmla="*/ 2285674 w 6248399"/>
              <a:gd name="connsiteY2064" fmla="*/ 3691400 h 6857999"/>
              <a:gd name="connsiteX2065" fmla="*/ 2284636 w 6248399"/>
              <a:gd name="connsiteY2065" fmla="*/ 3693198 h 6857999"/>
              <a:gd name="connsiteX2066" fmla="*/ 2283703 w 6248399"/>
              <a:gd name="connsiteY2066" fmla="*/ 3693457 h 6857999"/>
              <a:gd name="connsiteX2067" fmla="*/ 2281593 w 6248399"/>
              <a:gd name="connsiteY2067" fmla="*/ 3693038 h 6857999"/>
              <a:gd name="connsiteX2068" fmla="*/ 2279000 w 6248399"/>
              <a:gd name="connsiteY2068" fmla="*/ 3690742 h 6857999"/>
              <a:gd name="connsiteX2069" fmla="*/ 2275335 w 6248399"/>
              <a:gd name="connsiteY2069" fmla="*/ 3686231 h 6857999"/>
              <a:gd name="connsiteX2070" fmla="*/ 2265862 w 6248399"/>
              <a:gd name="connsiteY2070" fmla="*/ 3672772 h 6857999"/>
              <a:gd name="connsiteX2071" fmla="*/ 2254938 w 6248399"/>
              <a:gd name="connsiteY2071" fmla="*/ 3653685 h 6857999"/>
              <a:gd name="connsiteX2072" fmla="*/ 2242596 w 6248399"/>
              <a:gd name="connsiteY2072" fmla="*/ 3632979 h 6857999"/>
              <a:gd name="connsiteX2073" fmla="*/ 2230841 w 6248399"/>
              <a:gd name="connsiteY2073" fmla="*/ 3612612 h 6857999"/>
              <a:gd name="connsiteX2074" fmla="*/ 2219814 w 6248399"/>
              <a:gd name="connsiteY2074" fmla="*/ 3595061 h 6857999"/>
              <a:gd name="connsiteX2075" fmla="*/ 2215318 w 6248399"/>
              <a:gd name="connsiteY2075" fmla="*/ 3589272 h 6857999"/>
              <a:gd name="connsiteX2076" fmla="*/ 2210720 w 6248399"/>
              <a:gd name="connsiteY2076" fmla="*/ 3585017 h 6857999"/>
              <a:gd name="connsiteX2077" fmla="*/ 2030339 w 6248399"/>
              <a:gd name="connsiteY2077" fmla="*/ 3582069 h 6857999"/>
              <a:gd name="connsiteX2078" fmla="*/ 2036299 w 6248399"/>
              <a:gd name="connsiteY2078" fmla="*/ 3583959 h 6857999"/>
              <a:gd name="connsiteX2079" fmla="*/ 2043433 w 6248399"/>
              <a:gd name="connsiteY2079" fmla="*/ 3586528 h 6857999"/>
              <a:gd name="connsiteX2080" fmla="*/ 2048638 w 6248399"/>
              <a:gd name="connsiteY2080" fmla="*/ 3591083 h 6857999"/>
              <a:gd name="connsiteX2081" fmla="*/ 2054428 w 6248399"/>
              <a:gd name="connsiteY2081" fmla="*/ 3595977 h 6857999"/>
              <a:gd name="connsiteX2082" fmla="*/ 2060137 w 6248399"/>
              <a:gd name="connsiteY2082" fmla="*/ 3602371 h 6857999"/>
              <a:gd name="connsiteX2083" fmla="*/ 2065174 w 6248399"/>
              <a:gd name="connsiteY2083" fmla="*/ 3609930 h 6857999"/>
              <a:gd name="connsiteX2084" fmla="*/ 2069540 w 6248399"/>
              <a:gd name="connsiteY2084" fmla="*/ 3618650 h 6857999"/>
              <a:gd name="connsiteX2085" fmla="*/ 2074158 w 6248399"/>
              <a:gd name="connsiteY2085" fmla="*/ 3628290 h 6857999"/>
              <a:gd name="connsiteX2086" fmla="*/ 2063333 w 6248399"/>
              <a:gd name="connsiteY2086" fmla="*/ 3626688 h 6857999"/>
              <a:gd name="connsiteX2087" fmla="*/ 2051332 w 6248399"/>
              <a:gd name="connsiteY2087" fmla="*/ 3624408 h 6857999"/>
              <a:gd name="connsiteX2088" fmla="*/ 2041595 w 6248399"/>
              <a:gd name="connsiteY2088" fmla="*/ 3619562 h 6857999"/>
              <a:gd name="connsiteX2089" fmla="*/ 2036896 w 6248399"/>
              <a:gd name="connsiteY2089" fmla="*/ 3616848 h 6857999"/>
              <a:gd name="connsiteX2090" fmla="*/ 2033705 w 6248399"/>
              <a:gd name="connsiteY2090" fmla="*/ 3614231 h 6857999"/>
              <a:gd name="connsiteX2091" fmla="*/ 2029676 w 6248399"/>
              <a:gd name="connsiteY2091" fmla="*/ 3610357 h 6857999"/>
              <a:gd name="connsiteX2092" fmla="*/ 2026822 w 6248399"/>
              <a:gd name="connsiteY2092" fmla="*/ 3607159 h 6857999"/>
              <a:gd name="connsiteX2093" fmla="*/ 2024892 w 6248399"/>
              <a:gd name="connsiteY2093" fmla="*/ 3603719 h 6857999"/>
              <a:gd name="connsiteX2094" fmla="*/ 2023630 w 6248399"/>
              <a:gd name="connsiteY2094" fmla="*/ 3599117 h 6857999"/>
              <a:gd name="connsiteX2095" fmla="*/ 2023210 w 6248399"/>
              <a:gd name="connsiteY2095" fmla="*/ 3595775 h 6857999"/>
              <a:gd name="connsiteX2096" fmla="*/ 2024383 w 6248399"/>
              <a:gd name="connsiteY2096" fmla="*/ 3591028 h 6857999"/>
              <a:gd name="connsiteX2097" fmla="*/ 2027067 w 6248399"/>
              <a:gd name="connsiteY2097" fmla="*/ 3586378 h 6857999"/>
              <a:gd name="connsiteX2098" fmla="*/ 2269093 w 6248399"/>
              <a:gd name="connsiteY2098" fmla="*/ 3440967 h 6857999"/>
              <a:gd name="connsiteX2099" fmla="*/ 2273382 w 6248399"/>
              <a:gd name="connsiteY2099" fmla="*/ 3444227 h 6857999"/>
              <a:gd name="connsiteX2100" fmla="*/ 2276412 w 6248399"/>
              <a:gd name="connsiteY2100" fmla="*/ 3448327 h 6857999"/>
              <a:gd name="connsiteX2101" fmla="*/ 2281218 w 6248399"/>
              <a:gd name="connsiteY2101" fmla="*/ 3457373 h 6857999"/>
              <a:gd name="connsiteX2102" fmla="*/ 2285681 w 6248399"/>
              <a:gd name="connsiteY2102" fmla="*/ 3467006 h 6857999"/>
              <a:gd name="connsiteX2103" fmla="*/ 2288790 w 6248399"/>
              <a:gd name="connsiteY2103" fmla="*/ 3478993 h 6857999"/>
              <a:gd name="connsiteX2104" fmla="*/ 2290638 w 6248399"/>
              <a:gd name="connsiteY2104" fmla="*/ 3491817 h 6857999"/>
              <a:gd name="connsiteX2105" fmla="*/ 2291572 w 6248399"/>
              <a:gd name="connsiteY2105" fmla="*/ 3504898 h 6857999"/>
              <a:gd name="connsiteX2106" fmla="*/ 2292895 w 6248399"/>
              <a:gd name="connsiteY2106" fmla="*/ 3534666 h 6857999"/>
              <a:gd name="connsiteX2107" fmla="*/ 2292861 w 6248399"/>
              <a:gd name="connsiteY2107" fmla="*/ 3566787 h 6857999"/>
              <a:gd name="connsiteX2108" fmla="*/ 2293593 w 6248399"/>
              <a:gd name="connsiteY2108" fmla="*/ 3582887 h 6857999"/>
              <a:gd name="connsiteX2109" fmla="*/ 2294663 w 6248399"/>
              <a:gd name="connsiteY2109" fmla="*/ 3598400 h 6857999"/>
              <a:gd name="connsiteX2110" fmla="*/ 2295872 w 6248399"/>
              <a:gd name="connsiteY2110" fmla="*/ 3616343 h 6857999"/>
              <a:gd name="connsiteX2111" fmla="*/ 2298440 w 6248399"/>
              <a:gd name="connsiteY2111" fmla="*/ 3631936 h 6857999"/>
              <a:gd name="connsiteX2112" fmla="*/ 2302401 w 6248399"/>
              <a:gd name="connsiteY2112" fmla="*/ 3649117 h 6857999"/>
              <a:gd name="connsiteX2113" fmla="*/ 2307384 w 6248399"/>
              <a:gd name="connsiteY2113" fmla="*/ 3664537 h 6857999"/>
              <a:gd name="connsiteX2114" fmla="*/ 2298529 w 6248399"/>
              <a:gd name="connsiteY2114" fmla="*/ 3653153 h 6857999"/>
              <a:gd name="connsiteX2115" fmla="*/ 2291512 w 6248399"/>
              <a:gd name="connsiteY2115" fmla="*/ 3641262 h 6857999"/>
              <a:gd name="connsiteX2116" fmla="*/ 2284016 w 6248399"/>
              <a:gd name="connsiteY2116" fmla="*/ 3627529 h 6857999"/>
              <a:gd name="connsiteX2117" fmla="*/ 2277778 w 6248399"/>
              <a:gd name="connsiteY2117" fmla="*/ 3612953 h 6857999"/>
              <a:gd name="connsiteX2118" fmla="*/ 2273035 w 6248399"/>
              <a:gd name="connsiteY2118" fmla="*/ 3598455 h 6857999"/>
              <a:gd name="connsiteX2119" fmla="*/ 2268970 w 6248399"/>
              <a:gd name="connsiteY2119" fmla="*/ 3582783 h 6857999"/>
              <a:gd name="connsiteX2120" fmla="*/ 2265485 w 6248399"/>
              <a:gd name="connsiteY2120" fmla="*/ 3567445 h 6857999"/>
              <a:gd name="connsiteX2121" fmla="*/ 2263839 w 6248399"/>
              <a:gd name="connsiteY2121" fmla="*/ 3551598 h 6857999"/>
              <a:gd name="connsiteX2122" fmla="*/ 2263004 w 6248399"/>
              <a:gd name="connsiteY2122" fmla="*/ 3537008 h 6857999"/>
              <a:gd name="connsiteX2123" fmla="*/ 2261696 w 6248399"/>
              <a:gd name="connsiteY2123" fmla="*/ 3520574 h 6857999"/>
              <a:gd name="connsiteX2124" fmla="*/ 2262021 w 6248399"/>
              <a:gd name="connsiteY2124" fmla="*/ 3506652 h 6857999"/>
              <a:gd name="connsiteX2125" fmla="*/ 2262108 w 6248399"/>
              <a:gd name="connsiteY2125" fmla="*/ 3491807 h 6857999"/>
              <a:gd name="connsiteX2126" fmla="*/ 2264835 w 6248399"/>
              <a:gd name="connsiteY2126" fmla="*/ 3464377 h 6857999"/>
              <a:gd name="connsiteX2127" fmla="*/ 4032397 w 6248399"/>
              <a:gd name="connsiteY2127" fmla="*/ 3425392 h 6857999"/>
              <a:gd name="connsiteX2128" fmla="*/ 4035667 w 6248399"/>
              <a:gd name="connsiteY2128" fmla="*/ 3426488 h 6857999"/>
              <a:gd name="connsiteX2129" fmla="*/ 4042450 w 6248399"/>
              <a:gd name="connsiteY2129" fmla="*/ 3429611 h 6857999"/>
              <a:gd name="connsiteX2130" fmla="*/ 4049133 w 6248399"/>
              <a:gd name="connsiteY2130" fmla="*/ 3434262 h 6857999"/>
              <a:gd name="connsiteX2131" fmla="*/ 4056297 w 6248399"/>
              <a:gd name="connsiteY2131" fmla="*/ 3440779 h 6857999"/>
              <a:gd name="connsiteX2132" fmla="*/ 4063706 w 6248399"/>
              <a:gd name="connsiteY2132" fmla="*/ 3448227 h 6857999"/>
              <a:gd name="connsiteX2133" fmla="*/ 4070529 w 6248399"/>
              <a:gd name="connsiteY2133" fmla="*/ 3455338 h 6857999"/>
              <a:gd name="connsiteX2134" fmla="*/ 4077251 w 6248399"/>
              <a:gd name="connsiteY2134" fmla="*/ 3463976 h 6857999"/>
              <a:gd name="connsiteX2135" fmla="*/ 4087523 w 6248399"/>
              <a:gd name="connsiteY2135" fmla="*/ 3478630 h 6857999"/>
              <a:gd name="connsiteX2136" fmla="*/ 4091078 w 6248399"/>
              <a:gd name="connsiteY2136" fmla="*/ 3484645 h 6857999"/>
              <a:gd name="connsiteX2137" fmla="*/ 4092873 w 6248399"/>
              <a:gd name="connsiteY2137" fmla="*/ 3489647 h 6857999"/>
              <a:gd name="connsiteX2138" fmla="*/ 4093014 w 6248399"/>
              <a:gd name="connsiteY2138" fmla="*/ 3492106 h 6857999"/>
              <a:gd name="connsiteX2139" fmla="*/ 4092671 w 6248399"/>
              <a:gd name="connsiteY2139" fmla="*/ 3492700 h 6857999"/>
              <a:gd name="connsiteX2140" fmla="*/ 4090914 w 6248399"/>
              <a:gd name="connsiteY2140" fmla="*/ 3491687 h 6857999"/>
              <a:gd name="connsiteX2141" fmla="*/ 4087402 w 6248399"/>
              <a:gd name="connsiteY2141" fmla="*/ 3489658 h 6857999"/>
              <a:gd name="connsiteX2142" fmla="*/ 4079893 w 6248399"/>
              <a:gd name="connsiteY2142" fmla="*/ 3483738 h 6857999"/>
              <a:gd name="connsiteX2143" fmla="*/ 4076581 w 6248399"/>
              <a:gd name="connsiteY2143" fmla="*/ 3478655 h 6857999"/>
              <a:gd name="connsiteX2144" fmla="*/ 4074099 w 6248399"/>
              <a:gd name="connsiteY2144" fmla="*/ 3474842 h 6857999"/>
              <a:gd name="connsiteX2145" fmla="*/ 4070344 w 6248399"/>
              <a:gd name="connsiteY2145" fmla="*/ 3471881 h 6857999"/>
              <a:gd name="connsiteX2146" fmla="*/ 4067518 w 6248399"/>
              <a:gd name="connsiteY2146" fmla="*/ 3468665 h 6857999"/>
              <a:gd name="connsiteX2147" fmla="*/ 4058635 w 6248399"/>
              <a:gd name="connsiteY2147" fmla="*/ 3465122 h 6857999"/>
              <a:gd name="connsiteX2148" fmla="*/ 4051267 w 6248399"/>
              <a:gd name="connsiteY2148" fmla="*/ 3461660 h 6857999"/>
              <a:gd name="connsiteX2149" fmla="*/ 4043313 w 6248399"/>
              <a:gd name="connsiteY2149" fmla="*/ 3457860 h 6857999"/>
              <a:gd name="connsiteX2150" fmla="*/ 4040143 w 6248399"/>
              <a:gd name="connsiteY2150" fmla="*/ 3455238 h 6857999"/>
              <a:gd name="connsiteX2151" fmla="*/ 4036389 w 6248399"/>
              <a:gd name="connsiteY2151" fmla="*/ 3452277 h 6857999"/>
              <a:gd name="connsiteX2152" fmla="*/ 4032735 w 6248399"/>
              <a:gd name="connsiteY2152" fmla="*/ 3447790 h 6857999"/>
              <a:gd name="connsiteX2153" fmla="*/ 4029424 w 6248399"/>
              <a:gd name="connsiteY2153" fmla="*/ 3442707 h 6857999"/>
              <a:gd name="connsiteX2154" fmla="*/ 4027145 w 6248399"/>
              <a:gd name="connsiteY2154" fmla="*/ 3435840 h 6857999"/>
              <a:gd name="connsiteX2155" fmla="*/ 4024278 w 6248399"/>
              <a:gd name="connsiteY2155" fmla="*/ 3428635 h 6857999"/>
              <a:gd name="connsiteX2156" fmla="*/ 4026237 w 6248399"/>
              <a:gd name="connsiteY2156" fmla="*/ 3426594 h 6857999"/>
              <a:gd name="connsiteX2157" fmla="*/ 4029024 w 6248399"/>
              <a:gd name="connsiteY2157" fmla="*/ 3425825 h 6857999"/>
              <a:gd name="connsiteX2158" fmla="*/ 2010649 w 6248399"/>
              <a:gd name="connsiteY2158" fmla="*/ 3367872 h 6857999"/>
              <a:gd name="connsiteX2159" fmla="*/ 2016026 w 6248399"/>
              <a:gd name="connsiteY2159" fmla="*/ 3369414 h 6857999"/>
              <a:gd name="connsiteX2160" fmla="*/ 2019549 w 6248399"/>
              <a:gd name="connsiteY2160" fmla="*/ 3371448 h 6857999"/>
              <a:gd name="connsiteX2161" fmla="*/ 2026168 w 6248399"/>
              <a:gd name="connsiteY2161" fmla="*/ 3377612 h 6857999"/>
              <a:gd name="connsiteX2162" fmla="*/ 2031027 w 6248399"/>
              <a:gd name="connsiteY2162" fmla="*/ 3382761 h 6857999"/>
              <a:gd name="connsiteX2163" fmla="*/ 2035051 w 6248399"/>
              <a:gd name="connsiteY2163" fmla="*/ 3386645 h 6857999"/>
              <a:gd name="connsiteX2164" fmla="*/ 2037398 w 6248399"/>
              <a:gd name="connsiteY2164" fmla="*/ 3388000 h 6857999"/>
              <a:gd name="connsiteX2165" fmla="*/ 2038571 w 6248399"/>
              <a:gd name="connsiteY2165" fmla="*/ 3388678 h 6857999"/>
              <a:gd name="connsiteX2166" fmla="*/ 2041010 w 6248399"/>
              <a:gd name="connsiteY2166" fmla="*/ 3388524 h 6857999"/>
              <a:gd name="connsiteX2167" fmla="*/ 2043785 w 6248399"/>
              <a:gd name="connsiteY2167" fmla="*/ 3387783 h 6857999"/>
              <a:gd name="connsiteX2168" fmla="*/ 2046063 w 6248399"/>
              <a:gd name="connsiteY2168" fmla="*/ 3385193 h 6857999"/>
              <a:gd name="connsiteX2169" fmla="*/ 2050191 w 6248399"/>
              <a:gd name="connsiteY2169" fmla="*/ 3382111 h 6857999"/>
              <a:gd name="connsiteX2170" fmla="*/ 2057792 w 6248399"/>
              <a:gd name="connsiteY2170" fmla="*/ 3371661 h 6857999"/>
              <a:gd name="connsiteX2171" fmla="*/ 2056262 w 6248399"/>
              <a:gd name="connsiteY2171" fmla="*/ 3377024 h 6857999"/>
              <a:gd name="connsiteX2172" fmla="*/ 2054054 w 6248399"/>
              <a:gd name="connsiteY2172" fmla="*/ 3383560 h 6857999"/>
              <a:gd name="connsiteX2173" fmla="*/ 2053698 w 6248399"/>
              <a:gd name="connsiteY2173" fmla="*/ 3389601 h 6857999"/>
              <a:gd name="connsiteX2174" fmla="*/ 2053928 w 6248399"/>
              <a:gd name="connsiteY2174" fmla="*/ 3395983 h 6857999"/>
              <a:gd name="connsiteX2175" fmla="*/ 2054411 w 6248399"/>
              <a:gd name="connsiteY2175" fmla="*/ 3403290 h 6857999"/>
              <a:gd name="connsiteX2176" fmla="*/ 2055227 w 6248399"/>
              <a:gd name="connsiteY2176" fmla="*/ 3410008 h 6857999"/>
              <a:gd name="connsiteX2177" fmla="*/ 2059214 w 6248399"/>
              <a:gd name="connsiteY2177" fmla="*/ 3424806 h 6857999"/>
              <a:gd name="connsiteX2178" fmla="*/ 2066224 w 6248399"/>
              <a:gd name="connsiteY2178" fmla="*/ 3439786 h 6857999"/>
              <a:gd name="connsiteX2179" fmla="*/ 2073146 w 6248399"/>
              <a:gd name="connsiteY2179" fmla="*/ 3456277 h 6857999"/>
              <a:gd name="connsiteX2180" fmla="*/ 2089427 w 6248399"/>
              <a:gd name="connsiteY2180" fmla="*/ 3489106 h 6857999"/>
              <a:gd name="connsiteX2181" fmla="*/ 2075084 w 6248399"/>
              <a:gd name="connsiteY2181" fmla="*/ 3480044 h 6857999"/>
              <a:gd name="connsiteX2182" fmla="*/ 2059744 w 6248399"/>
              <a:gd name="connsiteY2182" fmla="*/ 3467282 h 6857999"/>
              <a:gd name="connsiteX2183" fmla="*/ 2044831 w 6248399"/>
              <a:gd name="connsiteY2183" fmla="*/ 3452426 h 6857999"/>
              <a:gd name="connsiteX2184" fmla="*/ 2037127 w 6248399"/>
              <a:gd name="connsiteY2184" fmla="*/ 3444072 h 6857999"/>
              <a:gd name="connsiteX2185" fmla="*/ 2030346 w 6248399"/>
              <a:gd name="connsiteY2185" fmla="*/ 3435472 h 6857999"/>
              <a:gd name="connsiteX2186" fmla="*/ 2024153 w 6248399"/>
              <a:gd name="connsiteY2186" fmla="*/ 3427211 h 6857999"/>
              <a:gd name="connsiteX2187" fmla="*/ 2018299 w 6248399"/>
              <a:gd name="connsiteY2187" fmla="*/ 3418365 h 6857999"/>
              <a:gd name="connsiteX2188" fmla="*/ 2013710 w 6248399"/>
              <a:gd name="connsiteY2188" fmla="*/ 3408686 h 6857999"/>
              <a:gd name="connsiteX2189" fmla="*/ 2010542 w 6248399"/>
              <a:gd name="connsiteY2189" fmla="*/ 3400609 h 6857999"/>
              <a:gd name="connsiteX2190" fmla="*/ 2007712 w 6248399"/>
              <a:gd name="connsiteY2190" fmla="*/ 3391947 h 6857999"/>
              <a:gd name="connsiteX2191" fmla="*/ 2007909 w 6248399"/>
              <a:gd name="connsiteY2191" fmla="*/ 3383471 h 6857999"/>
              <a:gd name="connsiteX2192" fmla="*/ 2008105 w 6248399"/>
              <a:gd name="connsiteY2192" fmla="*/ 3374993 h 6857999"/>
              <a:gd name="connsiteX2193" fmla="*/ 2136025 w 6248399"/>
              <a:gd name="connsiteY2193" fmla="*/ 3323846 h 6857999"/>
              <a:gd name="connsiteX2194" fmla="*/ 2139013 w 6248399"/>
              <a:gd name="connsiteY2194" fmla="*/ 3344168 h 6857999"/>
              <a:gd name="connsiteX2195" fmla="*/ 2142026 w 6248399"/>
              <a:gd name="connsiteY2195" fmla="*/ 3359080 h 6857999"/>
              <a:gd name="connsiteX2196" fmla="*/ 2144974 w 6248399"/>
              <a:gd name="connsiteY2196" fmla="*/ 3370081 h 6857999"/>
              <a:gd name="connsiteX2197" fmla="*/ 2149755 w 6248399"/>
              <a:gd name="connsiteY2197" fmla="*/ 3380588 h 6857999"/>
              <a:gd name="connsiteX2198" fmla="*/ 2154626 w 6248399"/>
              <a:gd name="connsiteY2198" fmla="*/ 3389599 h 6857999"/>
              <a:gd name="connsiteX2199" fmla="*/ 2161822 w 6248399"/>
              <a:gd name="connsiteY2199" fmla="*/ 3399953 h 6857999"/>
              <a:gd name="connsiteX2200" fmla="*/ 2184994 w 6248399"/>
              <a:gd name="connsiteY2200" fmla="*/ 3429605 h 6857999"/>
              <a:gd name="connsiteX2201" fmla="*/ 2156799 w 6248399"/>
              <a:gd name="connsiteY2201" fmla="*/ 3443545 h 6857999"/>
              <a:gd name="connsiteX2202" fmla="*/ 2161760 w 6248399"/>
              <a:gd name="connsiteY2202" fmla="*/ 3451058 h 6857999"/>
              <a:gd name="connsiteX2203" fmla="*/ 2166048 w 6248399"/>
              <a:gd name="connsiteY2203" fmla="*/ 3459733 h 6857999"/>
              <a:gd name="connsiteX2204" fmla="*/ 2168595 w 6248399"/>
              <a:gd name="connsiteY2204" fmla="*/ 3467402 h 6857999"/>
              <a:gd name="connsiteX2205" fmla="*/ 2170559 w 6248399"/>
              <a:gd name="connsiteY2205" fmla="*/ 3474736 h 6857999"/>
              <a:gd name="connsiteX2206" fmla="*/ 2171943 w 6248399"/>
              <a:gd name="connsiteY2206" fmla="*/ 3481733 h 6857999"/>
              <a:gd name="connsiteX2207" fmla="*/ 2173329 w 6248399"/>
              <a:gd name="connsiteY2207" fmla="*/ 3488732 h 6857999"/>
              <a:gd name="connsiteX2208" fmla="*/ 2172967 w 6248399"/>
              <a:gd name="connsiteY2208" fmla="*/ 3494723 h 6857999"/>
              <a:gd name="connsiteX2209" fmla="*/ 2172273 w 6248399"/>
              <a:gd name="connsiteY2209" fmla="*/ 3501295 h 6857999"/>
              <a:gd name="connsiteX2210" fmla="*/ 2185892 w 6248399"/>
              <a:gd name="connsiteY2210" fmla="*/ 3489785 h 6857999"/>
              <a:gd name="connsiteX2211" fmla="*/ 2191235 w 6248399"/>
              <a:gd name="connsiteY2211" fmla="*/ 3485898 h 6857999"/>
              <a:gd name="connsiteX2212" fmla="*/ 2196244 w 6248399"/>
              <a:gd name="connsiteY2212" fmla="*/ 3482589 h 6857999"/>
              <a:gd name="connsiteX2213" fmla="*/ 2201500 w 6248399"/>
              <a:gd name="connsiteY2213" fmla="*/ 3480200 h 6857999"/>
              <a:gd name="connsiteX2214" fmla="*/ 2207399 w 6248399"/>
              <a:gd name="connsiteY2214" fmla="*/ 3482059 h 6857999"/>
              <a:gd name="connsiteX2215" fmla="*/ 2214799 w 6248399"/>
              <a:gd name="connsiteY2215" fmla="*/ 3484005 h 6857999"/>
              <a:gd name="connsiteX2216" fmla="*/ 2222601 w 6248399"/>
              <a:gd name="connsiteY2216" fmla="*/ 3489285 h 6857999"/>
              <a:gd name="connsiteX2217" fmla="*/ 2226602 w 6248399"/>
              <a:gd name="connsiteY2217" fmla="*/ 3487720 h 6857999"/>
              <a:gd name="connsiteX2218" fmla="*/ 2229106 w 6248399"/>
              <a:gd name="connsiteY2218" fmla="*/ 3486066 h 6857999"/>
              <a:gd name="connsiteX2219" fmla="*/ 2229286 w 6248399"/>
              <a:gd name="connsiteY2219" fmla="*/ 3483070 h 6857999"/>
              <a:gd name="connsiteX2220" fmla="*/ 2229465 w 6248399"/>
              <a:gd name="connsiteY2220" fmla="*/ 3480075 h 6857999"/>
              <a:gd name="connsiteX2221" fmla="*/ 2227500 w 6248399"/>
              <a:gd name="connsiteY2221" fmla="*/ 3472742 h 6857999"/>
              <a:gd name="connsiteX2222" fmla="*/ 2223793 w 6248399"/>
              <a:gd name="connsiteY2222" fmla="*/ 3464402 h 6857999"/>
              <a:gd name="connsiteX2223" fmla="*/ 2220665 w 6248399"/>
              <a:gd name="connsiteY2223" fmla="*/ 3456398 h 6857999"/>
              <a:gd name="connsiteX2224" fmla="*/ 2220263 w 6248399"/>
              <a:gd name="connsiteY2224" fmla="*/ 3453066 h 6857999"/>
              <a:gd name="connsiteX2225" fmla="*/ 2221023 w 6248399"/>
              <a:gd name="connsiteY2225" fmla="*/ 3450407 h 6857999"/>
              <a:gd name="connsiteX2226" fmla="*/ 2222366 w 6248399"/>
              <a:gd name="connsiteY2226" fmla="*/ 3448081 h 6857999"/>
              <a:gd name="connsiteX2227" fmla="*/ 2225205 w 6248399"/>
              <a:gd name="connsiteY2227" fmla="*/ 3445848 h 6857999"/>
              <a:gd name="connsiteX2228" fmla="*/ 2230372 w 6248399"/>
              <a:gd name="connsiteY2228" fmla="*/ 3444956 h 6857999"/>
              <a:gd name="connsiteX2229" fmla="*/ 2236362 w 6248399"/>
              <a:gd name="connsiteY2229" fmla="*/ 3445315 h 6857999"/>
              <a:gd name="connsiteX2230" fmla="*/ 2237769 w 6248399"/>
              <a:gd name="connsiteY2230" fmla="*/ 3522062 h 6857999"/>
              <a:gd name="connsiteX2231" fmla="*/ 2231556 w 6248399"/>
              <a:gd name="connsiteY2231" fmla="*/ 3515377 h 6857999"/>
              <a:gd name="connsiteX2232" fmla="*/ 2226170 w 6248399"/>
              <a:gd name="connsiteY2232" fmla="*/ 3509942 h 6857999"/>
              <a:gd name="connsiteX2233" fmla="*/ 2221275 w 6248399"/>
              <a:gd name="connsiteY2233" fmla="*/ 3506341 h 6857999"/>
              <a:gd name="connsiteX2234" fmla="*/ 2216626 w 6248399"/>
              <a:gd name="connsiteY2234" fmla="*/ 3503657 h 6857999"/>
              <a:gd name="connsiteX2235" fmla="*/ 2213049 w 6248399"/>
              <a:gd name="connsiteY2235" fmla="*/ 3503141 h 6857999"/>
              <a:gd name="connsiteX2236" fmla="*/ 2208556 w 6248399"/>
              <a:gd name="connsiteY2236" fmla="*/ 3502871 h 6857999"/>
              <a:gd name="connsiteX2237" fmla="*/ 2205134 w 6248399"/>
              <a:gd name="connsiteY2237" fmla="*/ 3504771 h 6857999"/>
              <a:gd name="connsiteX2238" fmla="*/ 2201378 w 6248399"/>
              <a:gd name="connsiteY2238" fmla="*/ 3507250 h 6857999"/>
              <a:gd name="connsiteX2239" fmla="*/ 2194692 w 6248399"/>
              <a:gd name="connsiteY2239" fmla="*/ 3513463 h 6857999"/>
              <a:gd name="connsiteX2240" fmla="*/ 2187245 w 6248399"/>
              <a:gd name="connsiteY2240" fmla="*/ 3522336 h 6857999"/>
              <a:gd name="connsiteX2241" fmla="*/ 2178881 w 6248399"/>
              <a:gd name="connsiteY2241" fmla="*/ 3531455 h 6857999"/>
              <a:gd name="connsiteX2242" fmla="*/ 2168593 w 6248399"/>
              <a:gd name="connsiteY2242" fmla="*/ 3542562 h 6857999"/>
              <a:gd name="connsiteX2243" fmla="*/ 2170720 w 6248399"/>
              <a:gd name="connsiteY2243" fmla="*/ 3532168 h 6857999"/>
              <a:gd name="connsiteX2244" fmla="*/ 2169918 w 6248399"/>
              <a:gd name="connsiteY2244" fmla="*/ 3525506 h 6857999"/>
              <a:gd name="connsiteX2245" fmla="*/ 2167282 w 6248399"/>
              <a:gd name="connsiteY2245" fmla="*/ 3519334 h 6857999"/>
              <a:gd name="connsiteX2246" fmla="*/ 2164558 w 6248399"/>
              <a:gd name="connsiteY2246" fmla="*/ 3514661 h 6857999"/>
              <a:gd name="connsiteX2247" fmla="*/ 2155282 w 6248399"/>
              <a:gd name="connsiteY2247" fmla="*/ 3503882 h 6857999"/>
              <a:gd name="connsiteX2248" fmla="*/ 2149650 w 6248399"/>
              <a:gd name="connsiteY2248" fmla="*/ 3497533 h 6857999"/>
              <a:gd name="connsiteX2249" fmla="*/ 2144780 w 6248399"/>
              <a:gd name="connsiteY2249" fmla="*/ 3488522 h 6857999"/>
              <a:gd name="connsiteX2250" fmla="*/ 2138027 w 6248399"/>
              <a:gd name="connsiteY2250" fmla="*/ 3490822 h 6857999"/>
              <a:gd name="connsiteX2251" fmla="*/ 2132438 w 6248399"/>
              <a:gd name="connsiteY2251" fmla="*/ 3493794 h 6857999"/>
              <a:gd name="connsiteX2252" fmla="*/ 2128590 w 6248399"/>
              <a:gd name="connsiteY2252" fmla="*/ 3497772 h 6857999"/>
              <a:gd name="connsiteX2253" fmla="*/ 2126578 w 6248399"/>
              <a:gd name="connsiteY2253" fmla="*/ 3501258 h 6857999"/>
              <a:gd name="connsiteX2254" fmla="*/ 2125637 w 6248399"/>
              <a:gd name="connsiteY2254" fmla="*/ 3506914 h 6857999"/>
              <a:gd name="connsiteX2255" fmla="*/ 2125032 w 6248399"/>
              <a:gd name="connsiteY2255" fmla="*/ 3511988 h 6857999"/>
              <a:gd name="connsiteX2256" fmla="*/ 2125590 w 6248399"/>
              <a:gd name="connsiteY2256" fmla="*/ 3517734 h 6857999"/>
              <a:gd name="connsiteX2257" fmla="*/ 2127643 w 6248399"/>
              <a:gd name="connsiteY2257" fmla="*/ 3523571 h 6857999"/>
              <a:gd name="connsiteX2258" fmla="*/ 2132001 w 6248399"/>
              <a:gd name="connsiteY2258" fmla="*/ 3536158 h 6857999"/>
              <a:gd name="connsiteX2259" fmla="*/ 2139013 w 6248399"/>
              <a:gd name="connsiteY2259" fmla="*/ 3549506 h 6857999"/>
              <a:gd name="connsiteX2260" fmla="*/ 2144777 w 6248399"/>
              <a:gd name="connsiteY2260" fmla="*/ 3563681 h 6857999"/>
              <a:gd name="connsiteX2261" fmla="*/ 2150877 w 6248399"/>
              <a:gd name="connsiteY2261" fmla="*/ 3577276 h 6857999"/>
              <a:gd name="connsiteX2262" fmla="*/ 2143388 w 6248399"/>
              <a:gd name="connsiteY2262" fmla="*/ 3576827 h 6857999"/>
              <a:gd name="connsiteX2263" fmla="*/ 2137149 w 6248399"/>
              <a:gd name="connsiteY2263" fmla="*/ 3575549 h 6857999"/>
              <a:gd name="connsiteX2264" fmla="*/ 2132591 w 6248399"/>
              <a:gd name="connsiteY2264" fmla="*/ 3571367 h 6857999"/>
              <a:gd name="connsiteX2265" fmla="*/ 2128032 w 6248399"/>
              <a:gd name="connsiteY2265" fmla="*/ 3567187 h 6857999"/>
              <a:gd name="connsiteX2266" fmla="*/ 2123564 w 6248399"/>
              <a:gd name="connsiteY2266" fmla="*/ 3561506 h 6857999"/>
              <a:gd name="connsiteX2267" fmla="*/ 2121598 w 6248399"/>
              <a:gd name="connsiteY2267" fmla="*/ 3554173 h 6857999"/>
              <a:gd name="connsiteX2268" fmla="*/ 2119633 w 6248399"/>
              <a:gd name="connsiteY2268" fmla="*/ 3546839 h 6857999"/>
              <a:gd name="connsiteX2269" fmla="*/ 2119166 w 6248399"/>
              <a:gd name="connsiteY2269" fmla="*/ 3539596 h 6857999"/>
              <a:gd name="connsiteX2270" fmla="*/ 2117494 w 6248399"/>
              <a:gd name="connsiteY2270" fmla="*/ 3522358 h 6857999"/>
              <a:gd name="connsiteX2271" fmla="*/ 2117655 w 6248399"/>
              <a:gd name="connsiteY2271" fmla="*/ 3504631 h 6857999"/>
              <a:gd name="connsiteX2272" fmla="*/ 2117393 w 6248399"/>
              <a:gd name="connsiteY2272" fmla="*/ 3488981 h 6857999"/>
              <a:gd name="connsiteX2273" fmla="*/ 2115788 w 6248399"/>
              <a:gd name="connsiteY2273" fmla="*/ 3475657 h 6857999"/>
              <a:gd name="connsiteX2274" fmla="*/ 2123523 w 6248399"/>
              <a:gd name="connsiteY2274" fmla="*/ 3477025 h 6857999"/>
              <a:gd name="connsiteX2275" fmla="*/ 2131011 w 6248399"/>
              <a:gd name="connsiteY2275" fmla="*/ 3477473 h 6857999"/>
              <a:gd name="connsiteX2276" fmla="*/ 2140089 w 6248399"/>
              <a:gd name="connsiteY2276" fmla="*/ 3476514 h 6857999"/>
              <a:gd name="connsiteX2277" fmla="*/ 2143755 w 6248399"/>
              <a:gd name="connsiteY2277" fmla="*/ 3475532 h 6857999"/>
              <a:gd name="connsiteX2278" fmla="*/ 2148674 w 6248399"/>
              <a:gd name="connsiteY2278" fmla="*/ 3473724 h 6857999"/>
              <a:gd name="connsiteX2279" fmla="*/ 2142125 w 6248399"/>
              <a:gd name="connsiteY2279" fmla="*/ 3467617 h 6857999"/>
              <a:gd name="connsiteX2280" fmla="*/ 2136741 w 6248399"/>
              <a:gd name="connsiteY2280" fmla="*/ 3462184 h 6857999"/>
              <a:gd name="connsiteX2281" fmla="*/ 2134015 w 6248399"/>
              <a:gd name="connsiteY2281" fmla="*/ 3457511 h 6857999"/>
              <a:gd name="connsiteX2282" fmla="*/ 2131870 w 6248399"/>
              <a:gd name="connsiteY2282" fmla="*/ 3453172 h 6857999"/>
              <a:gd name="connsiteX2283" fmla="*/ 2131222 w 6248399"/>
              <a:gd name="connsiteY2283" fmla="*/ 3448926 h 6857999"/>
              <a:gd name="connsiteX2284" fmla="*/ 2131738 w 6248399"/>
              <a:gd name="connsiteY2284" fmla="*/ 3445347 h 6857999"/>
              <a:gd name="connsiteX2285" fmla="*/ 2134086 w 6248399"/>
              <a:gd name="connsiteY2285" fmla="*/ 3441279 h 6857999"/>
              <a:gd name="connsiteX2286" fmla="*/ 2134935 w 6248399"/>
              <a:gd name="connsiteY2286" fmla="*/ 3437122 h 6857999"/>
              <a:gd name="connsiteX2287" fmla="*/ 2139969 w 6248399"/>
              <a:gd name="connsiteY2287" fmla="*/ 3428404 h 6857999"/>
              <a:gd name="connsiteX2288" fmla="*/ 2145001 w 6248399"/>
              <a:gd name="connsiteY2288" fmla="*/ 3419688 h 6857999"/>
              <a:gd name="connsiteX2289" fmla="*/ 2146770 w 6248399"/>
              <a:gd name="connsiteY2289" fmla="*/ 3415286 h 6857999"/>
              <a:gd name="connsiteX2290" fmla="*/ 2147129 w 6248399"/>
              <a:gd name="connsiteY2290" fmla="*/ 3409294 h 6857999"/>
              <a:gd name="connsiteX2291" fmla="*/ 2147490 w 6248399"/>
              <a:gd name="connsiteY2291" fmla="*/ 3403303 h 6857999"/>
              <a:gd name="connsiteX2292" fmla="*/ 2146105 w 6248399"/>
              <a:gd name="connsiteY2292" fmla="*/ 3396305 h 6857999"/>
              <a:gd name="connsiteX2293" fmla="*/ 2143625 w 6248399"/>
              <a:gd name="connsiteY2293" fmla="*/ 3392548 h 6857999"/>
              <a:gd name="connsiteX2294" fmla="*/ 2140384 w 6248399"/>
              <a:gd name="connsiteY2294" fmla="*/ 3391451 h 6857999"/>
              <a:gd name="connsiteX2295" fmla="*/ 2135890 w 6248399"/>
              <a:gd name="connsiteY2295" fmla="*/ 3391182 h 6857999"/>
              <a:gd name="connsiteX2296" fmla="*/ 2131978 w 6248399"/>
              <a:gd name="connsiteY2296" fmla="*/ 3391247 h 6857999"/>
              <a:gd name="connsiteX2297" fmla="*/ 2128403 w 6248399"/>
              <a:gd name="connsiteY2297" fmla="*/ 3390733 h 6857999"/>
              <a:gd name="connsiteX2298" fmla="*/ 2124242 w 6248399"/>
              <a:gd name="connsiteY2298" fmla="*/ 3389881 h 6857999"/>
              <a:gd name="connsiteX2299" fmla="*/ 2121337 w 6248399"/>
              <a:gd name="connsiteY2299" fmla="*/ 3388204 h 6857999"/>
              <a:gd name="connsiteX2300" fmla="*/ 2118032 w 6248399"/>
              <a:gd name="connsiteY2300" fmla="*/ 3383195 h 6857999"/>
              <a:gd name="connsiteX2301" fmla="*/ 2112423 w 6248399"/>
              <a:gd name="connsiteY2301" fmla="*/ 3371433 h 6857999"/>
              <a:gd name="connsiteX2302" fmla="*/ 2108471 w 6248399"/>
              <a:gd name="connsiteY2302" fmla="*/ 3362179 h 6857999"/>
              <a:gd name="connsiteX2303" fmla="*/ 2107241 w 6248399"/>
              <a:gd name="connsiteY2303" fmla="*/ 3357594 h 6857999"/>
              <a:gd name="connsiteX2304" fmla="*/ 2106929 w 6248399"/>
              <a:gd name="connsiteY2304" fmla="*/ 3352765 h 6857999"/>
              <a:gd name="connsiteX2305" fmla="*/ 2107198 w 6248399"/>
              <a:gd name="connsiteY2305" fmla="*/ 3348272 h 6857999"/>
              <a:gd name="connsiteX2306" fmla="*/ 2108632 w 6248399"/>
              <a:gd name="connsiteY2306" fmla="*/ 3344448 h 6857999"/>
              <a:gd name="connsiteX2307" fmla="*/ 2109727 w 6248399"/>
              <a:gd name="connsiteY2307" fmla="*/ 3341208 h 6857999"/>
              <a:gd name="connsiteX2308" fmla="*/ 2112076 w 6248399"/>
              <a:gd name="connsiteY2308" fmla="*/ 3337140 h 6857999"/>
              <a:gd name="connsiteX2309" fmla="*/ 2114335 w 6248399"/>
              <a:gd name="connsiteY2309" fmla="*/ 3334570 h 6857999"/>
              <a:gd name="connsiteX2310" fmla="*/ 2116929 w 6248399"/>
              <a:gd name="connsiteY2310" fmla="*/ 3331418 h 6857999"/>
              <a:gd name="connsiteX2311" fmla="*/ 2120686 w 6248399"/>
              <a:gd name="connsiteY2311" fmla="*/ 3328938 h 6857999"/>
              <a:gd name="connsiteX2312" fmla="*/ 2125023 w 6248399"/>
              <a:gd name="connsiteY2312" fmla="*/ 3326794 h 6857999"/>
              <a:gd name="connsiteX2313" fmla="*/ 4006906 w 6248399"/>
              <a:gd name="connsiteY2313" fmla="*/ 3313782 h 6857999"/>
              <a:gd name="connsiteX2314" fmla="*/ 4011823 w 6248399"/>
              <a:gd name="connsiteY2314" fmla="*/ 3315846 h 6857999"/>
              <a:gd name="connsiteX2315" fmla="*/ 4015832 w 6248399"/>
              <a:gd name="connsiteY2315" fmla="*/ 3318161 h 6857999"/>
              <a:gd name="connsiteX2316" fmla="*/ 4020079 w 6248399"/>
              <a:gd name="connsiteY2316" fmla="*/ 3321387 h 6857999"/>
              <a:gd name="connsiteX2317" fmla="*/ 4022745 w 6248399"/>
              <a:gd name="connsiteY2317" fmla="*/ 3326027 h 6857999"/>
              <a:gd name="connsiteX2318" fmla="*/ 4025077 w 6248399"/>
              <a:gd name="connsiteY2318" fmla="*/ 3331247 h 6857999"/>
              <a:gd name="connsiteX2319" fmla="*/ 4027409 w 6248399"/>
              <a:gd name="connsiteY2319" fmla="*/ 3336467 h 6857999"/>
              <a:gd name="connsiteX2320" fmla="*/ 4030966 w 6248399"/>
              <a:gd name="connsiteY2320" fmla="*/ 3350146 h 6857999"/>
              <a:gd name="connsiteX2321" fmla="*/ 4035334 w 6248399"/>
              <a:gd name="connsiteY2321" fmla="*/ 3365064 h 6857999"/>
              <a:gd name="connsiteX2322" fmla="*/ 4040373 w 6248399"/>
              <a:gd name="connsiteY2322" fmla="*/ 3378822 h 6857999"/>
              <a:gd name="connsiteX2323" fmla="*/ 4044324 w 6248399"/>
              <a:gd name="connsiteY2323" fmla="*/ 3386527 h 6857999"/>
              <a:gd name="connsiteX2324" fmla="*/ 4047702 w 6248399"/>
              <a:gd name="connsiteY2324" fmla="*/ 3393900 h 6857999"/>
              <a:gd name="connsiteX2325" fmla="*/ 4053233 w 6248399"/>
              <a:gd name="connsiteY2325" fmla="*/ 3400194 h 6857999"/>
              <a:gd name="connsiteX2326" fmla="*/ 4058763 w 6248399"/>
              <a:gd name="connsiteY2326" fmla="*/ 3406485 h 6857999"/>
              <a:gd name="connsiteX2327" fmla="*/ 4052937 w 6248399"/>
              <a:gd name="connsiteY2327" fmla="*/ 3404673 h 6857999"/>
              <a:gd name="connsiteX2328" fmla="*/ 4047211 w 6248399"/>
              <a:gd name="connsiteY2328" fmla="*/ 3401367 h 6857999"/>
              <a:gd name="connsiteX2329" fmla="*/ 4041820 w 6248399"/>
              <a:gd name="connsiteY2329" fmla="*/ 3397478 h 6857999"/>
              <a:gd name="connsiteX2330" fmla="*/ 4037671 w 6248399"/>
              <a:gd name="connsiteY2330" fmla="*/ 3392760 h 6857999"/>
              <a:gd name="connsiteX2331" fmla="*/ 4033286 w 6248399"/>
              <a:gd name="connsiteY2331" fmla="*/ 3387127 h 6857999"/>
              <a:gd name="connsiteX2332" fmla="*/ 4029809 w 6248399"/>
              <a:gd name="connsiteY2332" fmla="*/ 3381246 h 6857999"/>
              <a:gd name="connsiteX2333" fmla="*/ 4025106 w 6248399"/>
              <a:gd name="connsiteY2333" fmla="*/ 3366908 h 6857999"/>
              <a:gd name="connsiteX2334" fmla="*/ 4020067 w 6248399"/>
              <a:gd name="connsiteY2334" fmla="*/ 3353150 h 6857999"/>
              <a:gd name="connsiteX2335" fmla="*/ 4016272 w 6248399"/>
              <a:gd name="connsiteY2335" fmla="*/ 3338561 h 6857999"/>
              <a:gd name="connsiteX2336" fmla="*/ 4011806 w 6248399"/>
              <a:gd name="connsiteY2336" fmla="*/ 3325135 h 6857999"/>
              <a:gd name="connsiteX2337" fmla="*/ 2161088 w 6248399"/>
              <a:gd name="connsiteY2337" fmla="*/ 3252459 h 6857999"/>
              <a:gd name="connsiteX2338" fmla="*/ 2162225 w 6248399"/>
              <a:gd name="connsiteY2338" fmla="*/ 3258537 h 6857999"/>
              <a:gd name="connsiteX2339" fmla="*/ 2161244 w 6248399"/>
              <a:gd name="connsiteY2339" fmla="*/ 3254871 h 6857999"/>
              <a:gd name="connsiteX2340" fmla="*/ 2161087 w 6248399"/>
              <a:gd name="connsiteY2340" fmla="*/ 3252455 h 6857999"/>
              <a:gd name="connsiteX2341" fmla="*/ 2161088 w 6248399"/>
              <a:gd name="connsiteY2341" fmla="*/ 3252459 h 6857999"/>
              <a:gd name="connsiteX2342" fmla="*/ 2161087 w 6248399"/>
              <a:gd name="connsiteY2342" fmla="*/ 3252456 h 6857999"/>
              <a:gd name="connsiteX2343" fmla="*/ 2068924 w 6248399"/>
              <a:gd name="connsiteY2343" fmla="*/ 3250830 h 6857999"/>
              <a:gd name="connsiteX2344" fmla="*/ 2080866 w 6248399"/>
              <a:gd name="connsiteY2344" fmla="*/ 3250854 h 6857999"/>
              <a:gd name="connsiteX2345" fmla="*/ 2091256 w 6248399"/>
              <a:gd name="connsiteY2345" fmla="*/ 3252272 h 6857999"/>
              <a:gd name="connsiteX2346" fmla="*/ 2094388 w 6248399"/>
              <a:gd name="connsiteY2346" fmla="*/ 3253317 h 6857999"/>
              <a:gd name="connsiteX2347" fmla="*/ 2097190 w 6248399"/>
              <a:gd name="connsiteY2347" fmla="*/ 3254935 h 6857999"/>
              <a:gd name="connsiteX2348" fmla="*/ 2100221 w 6248399"/>
              <a:gd name="connsiteY2348" fmla="*/ 3257448 h 6857999"/>
              <a:gd name="connsiteX2349" fmla="*/ 2101802 w 6248399"/>
              <a:gd name="connsiteY2349" fmla="*/ 3259887 h 6857999"/>
              <a:gd name="connsiteX2350" fmla="*/ 2104963 w 6248399"/>
              <a:gd name="connsiteY2350" fmla="*/ 3264766 h 6857999"/>
              <a:gd name="connsiteX2351" fmla="*/ 2106013 w 6248399"/>
              <a:gd name="connsiteY2351" fmla="*/ 3270715 h 6857999"/>
              <a:gd name="connsiteX2352" fmla="*/ 2106069 w 6248399"/>
              <a:gd name="connsiteY2352" fmla="*/ 3278380 h 6857999"/>
              <a:gd name="connsiteX2353" fmla="*/ 2105004 w 6248399"/>
              <a:gd name="connsiteY2353" fmla="*/ 3285399 h 6857999"/>
              <a:gd name="connsiteX2354" fmla="*/ 2099444 w 6248399"/>
              <a:gd name="connsiteY2354" fmla="*/ 3302798 h 6857999"/>
              <a:gd name="connsiteX2355" fmla="*/ 2095335 w 6248399"/>
              <a:gd name="connsiteY2355" fmla="*/ 3320270 h 6857999"/>
              <a:gd name="connsiteX2356" fmla="*/ 2093279 w 6248399"/>
              <a:gd name="connsiteY2356" fmla="*/ 3329007 h 6857999"/>
              <a:gd name="connsiteX2357" fmla="*/ 2092114 w 6248399"/>
              <a:gd name="connsiteY2357" fmla="*/ 3337493 h 6857999"/>
              <a:gd name="connsiteX2358" fmla="*/ 2092402 w 6248399"/>
              <a:gd name="connsiteY2358" fmla="*/ 3346056 h 6857999"/>
              <a:gd name="connsiteX2359" fmla="*/ 2093350 w 6248399"/>
              <a:gd name="connsiteY2359" fmla="*/ 3353472 h 6857999"/>
              <a:gd name="connsiteX2360" fmla="*/ 2085965 w 6248399"/>
              <a:gd name="connsiteY2360" fmla="*/ 3350734 h 6857999"/>
              <a:gd name="connsiteX2361" fmla="*/ 2079239 w 6248399"/>
              <a:gd name="connsiteY2361" fmla="*/ 3346851 h 6857999"/>
              <a:gd name="connsiteX2362" fmla="*/ 2075749 w 6248399"/>
              <a:gd name="connsiteY2362" fmla="*/ 3342547 h 6857999"/>
              <a:gd name="connsiteX2363" fmla="*/ 2072917 w 6248399"/>
              <a:gd name="connsiteY2363" fmla="*/ 3337096 h 6857999"/>
              <a:gd name="connsiteX2364" fmla="*/ 2072430 w 6248399"/>
              <a:gd name="connsiteY2364" fmla="*/ 3331471 h 6857999"/>
              <a:gd name="connsiteX2365" fmla="*/ 2071380 w 6248399"/>
              <a:gd name="connsiteY2365" fmla="*/ 3325522 h 6857999"/>
              <a:gd name="connsiteX2366" fmla="*/ 2073234 w 6248399"/>
              <a:gd name="connsiteY2366" fmla="*/ 3319723 h 6857999"/>
              <a:gd name="connsiteX2367" fmla="*/ 2074528 w 6248399"/>
              <a:gd name="connsiteY2367" fmla="*/ 3313600 h 6857999"/>
              <a:gd name="connsiteX2368" fmla="*/ 2076942 w 6248399"/>
              <a:gd name="connsiteY2368" fmla="*/ 3308124 h 6857999"/>
              <a:gd name="connsiteX2369" fmla="*/ 2080247 w 6248399"/>
              <a:gd name="connsiteY2369" fmla="*/ 3302400 h 6857999"/>
              <a:gd name="connsiteX2370" fmla="*/ 2087748 w 6248399"/>
              <a:gd name="connsiteY2370" fmla="*/ 3290701 h 6857999"/>
              <a:gd name="connsiteX2371" fmla="*/ 2095048 w 6248399"/>
              <a:gd name="connsiteY2371" fmla="*/ 3281940 h 6857999"/>
              <a:gd name="connsiteX2372" fmla="*/ 2101457 w 6248399"/>
              <a:gd name="connsiteY2372" fmla="*/ 3273426 h 6857999"/>
              <a:gd name="connsiteX2373" fmla="*/ 2097765 w 6248399"/>
              <a:gd name="connsiteY2373" fmla="*/ 3272059 h 6857999"/>
              <a:gd name="connsiteX2374" fmla="*/ 2092620 w 6248399"/>
              <a:gd name="connsiteY2374" fmla="*/ 3270615 h 6857999"/>
              <a:gd name="connsiteX2375" fmla="*/ 2084675 w 6248399"/>
              <a:gd name="connsiteY2375" fmla="*/ 3267555 h 6857999"/>
              <a:gd name="connsiteX2376" fmla="*/ 2079530 w 6248399"/>
              <a:gd name="connsiteY2376" fmla="*/ 3266111 h 6857999"/>
              <a:gd name="connsiteX2377" fmla="*/ 2076268 w 6248399"/>
              <a:gd name="connsiteY2377" fmla="*/ 3262701 h 6857999"/>
              <a:gd name="connsiteX2378" fmla="*/ 2072546 w 6248399"/>
              <a:gd name="connsiteY2378" fmla="*/ 3257499 h 6857999"/>
              <a:gd name="connsiteX2379" fmla="*/ 1907171 w 6248399"/>
              <a:gd name="connsiteY2379" fmla="*/ 3008837 h 6857999"/>
              <a:gd name="connsiteX2380" fmla="*/ 1913713 w 6248399"/>
              <a:gd name="connsiteY2380" fmla="*/ 3009529 h 6857999"/>
              <a:gd name="connsiteX2381" fmla="*/ 1914357 w 6248399"/>
              <a:gd name="connsiteY2381" fmla="*/ 3013758 h 6857999"/>
              <a:gd name="connsiteX2382" fmla="*/ 1913512 w 6248399"/>
              <a:gd name="connsiteY2382" fmla="*/ 3017894 h 6857999"/>
              <a:gd name="connsiteX2383" fmla="*/ 1911843 w 6248399"/>
              <a:gd name="connsiteY2383" fmla="*/ 3020785 h 6857999"/>
              <a:gd name="connsiteX2384" fmla="*/ 1907771 w 6248399"/>
              <a:gd name="connsiteY2384" fmla="*/ 3023830 h 6857999"/>
              <a:gd name="connsiteX2385" fmla="*/ 1899470 w 6248399"/>
              <a:gd name="connsiteY2385" fmla="*/ 3027518 h 6857999"/>
              <a:gd name="connsiteX2386" fmla="*/ 1891415 w 6248399"/>
              <a:gd name="connsiteY2386" fmla="*/ 3032119 h 6857999"/>
              <a:gd name="connsiteX2387" fmla="*/ 1898179 w 6248399"/>
              <a:gd name="connsiteY2387" fmla="*/ 3039106 h 6857999"/>
              <a:gd name="connsiteX2388" fmla="*/ 1903698 w 6248399"/>
              <a:gd name="connsiteY2388" fmla="*/ 3046920 h 6857999"/>
              <a:gd name="connsiteX2389" fmla="*/ 1908548 w 6248399"/>
              <a:gd name="connsiteY2389" fmla="*/ 3055886 h 6857999"/>
              <a:gd name="connsiteX2390" fmla="*/ 1912485 w 6248399"/>
              <a:gd name="connsiteY2390" fmla="*/ 3065098 h 6857999"/>
              <a:gd name="connsiteX2391" fmla="*/ 1919693 w 6248399"/>
              <a:gd name="connsiteY2391" fmla="*/ 3084679 h 6857999"/>
              <a:gd name="connsiteX2392" fmla="*/ 1926812 w 6248399"/>
              <a:gd name="connsiteY2392" fmla="*/ 3105748 h 6857999"/>
              <a:gd name="connsiteX2393" fmla="*/ 1933021 w 6248399"/>
              <a:gd name="connsiteY2393" fmla="*/ 3127065 h 6857999"/>
              <a:gd name="connsiteX2394" fmla="*/ 1937200 w 6248399"/>
              <a:gd name="connsiteY2394" fmla="*/ 3137187 h 6857999"/>
              <a:gd name="connsiteX2395" fmla="*/ 1941716 w 6248399"/>
              <a:gd name="connsiteY2395" fmla="*/ 3146733 h 6857999"/>
              <a:gd name="connsiteX2396" fmla="*/ 1946566 w 6248399"/>
              <a:gd name="connsiteY2396" fmla="*/ 3155702 h 6857999"/>
              <a:gd name="connsiteX2397" fmla="*/ 1953243 w 6248399"/>
              <a:gd name="connsiteY2397" fmla="*/ 3164181 h 6857999"/>
              <a:gd name="connsiteX2398" fmla="*/ 1959672 w 6248399"/>
              <a:gd name="connsiteY2398" fmla="*/ 3171746 h 6857999"/>
              <a:gd name="connsiteX2399" fmla="*/ 1967928 w 6248399"/>
              <a:gd name="connsiteY2399" fmla="*/ 3178827 h 6857999"/>
              <a:gd name="connsiteX2400" fmla="*/ 1964766 w 6248399"/>
              <a:gd name="connsiteY2400" fmla="*/ 3181627 h 6857999"/>
              <a:gd name="connsiteX2401" fmla="*/ 1960448 w 6248399"/>
              <a:gd name="connsiteY2401" fmla="*/ 3183760 h 6857999"/>
              <a:gd name="connsiteX2402" fmla="*/ 1955399 w 6248399"/>
              <a:gd name="connsiteY2402" fmla="*/ 3183157 h 6857999"/>
              <a:gd name="connsiteX2403" fmla="*/ 1950682 w 6248399"/>
              <a:gd name="connsiteY2403" fmla="*/ 3181975 h 6857999"/>
              <a:gd name="connsiteX2404" fmla="*/ 1946298 w 6248399"/>
              <a:gd name="connsiteY2404" fmla="*/ 3180215 h 6857999"/>
              <a:gd name="connsiteX2405" fmla="*/ 1942003 w 6248399"/>
              <a:gd name="connsiteY2405" fmla="*/ 3176964 h 6857999"/>
              <a:gd name="connsiteX2406" fmla="*/ 1936886 w 6248399"/>
              <a:gd name="connsiteY2406" fmla="*/ 3172469 h 6857999"/>
              <a:gd name="connsiteX2407" fmla="*/ 1931768 w 6248399"/>
              <a:gd name="connsiteY2407" fmla="*/ 3167972 h 6857999"/>
              <a:gd name="connsiteX2408" fmla="*/ 1921467 w 6248399"/>
              <a:gd name="connsiteY2408" fmla="*/ 3155086 h 6857999"/>
              <a:gd name="connsiteX2409" fmla="*/ 1912747 w 6248399"/>
              <a:gd name="connsiteY2409" fmla="*/ 3140801 h 6857999"/>
              <a:gd name="connsiteX2410" fmla="*/ 1904202 w 6248399"/>
              <a:gd name="connsiteY2410" fmla="*/ 3123532 h 6857999"/>
              <a:gd name="connsiteX2411" fmla="*/ 1895994 w 6248399"/>
              <a:gd name="connsiteY2411" fmla="*/ 3105687 h 6857999"/>
              <a:gd name="connsiteX2412" fmla="*/ 1890521 w 6248399"/>
              <a:gd name="connsiteY2412" fmla="*/ 3087109 h 6857999"/>
              <a:gd name="connsiteX2413" fmla="*/ 1886206 w 6248399"/>
              <a:gd name="connsiteY2413" fmla="*/ 3069200 h 6857999"/>
              <a:gd name="connsiteX2414" fmla="*/ 1884204 w 6248399"/>
              <a:gd name="connsiteY2414" fmla="*/ 3052626 h 6857999"/>
              <a:gd name="connsiteX2415" fmla="*/ 1883495 w 6248399"/>
              <a:gd name="connsiteY2415" fmla="*/ 3044506 h 6857999"/>
              <a:gd name="connsiteX2416" fmla="*/ 1884516 w 6248399"/>
              <a:gd name="connsiteY2416" fmla="*/ 3037386 h 6857999"/>
              <a:gd name="connsiteX2417" fmla="*/ 1885207 w 6248399"/>
              <a:gd name="connsiteY2417" fmla="*/ 3030848 h 6857999"/>
              <a:gd name="connsiteX2418" fmla="*/ 1886475 w 6248399"/>
              <a:gd name="connsiteY2418" fmla="*/ 3024642 h 6857999"/>
              <a:gd name="connsiteX2419" fmla="*/ 1889146 w 6248399"/>
              <a:gd name="connsiteY2419" fmla="*/ 3020016 h 6857999"/>
              <a:gd name="connsiteX2420" fmla="*/ 1891816 w 6248399"/>
              <a:gd name="connsiteY2420" fmla="*/ 3015390 h 6857999"/>
              <a:gd name="connsiteX2421" fmla="*/ 1896802 w 6248399"/>
              <a:gd name="connsiteY2421" fmla="*/ 3012101 h 6857999"/>
              <a:gd name="connsiteX2422" fmla="*/ 1901455 w 6248399"/>
              <a:gd name="connsiteY2422" fmla="*/ 3009391 h 6857999"/>
              <a:gd name="connsiteX2423" fmla="*/ 1612219 w 6248399"/>
              <a:gd name="connsiteY2423" fmla="*/ 2560226 h 6857999"/>
              <a:gd name="connsiteX2424" fmla="*/ 1616889 w 6248399"/>
              <a:gd name="connsiteY2424" fmla="*/ 2561438 h 6857999"/>
              <a:gd name="connsiteX2425" fmla="*/ 1622457 w 6248399"/>
              <a:gd name="connsiteY2425" fmla="*/ 2562427 h 6857999"/>
              <a:gd name="connsiteX2426" fmla="*/ 1625913 w 6248399"/>
              <a:gd name="connsiteY2426" fmla="*/ 2564421 h 6857999"/>
              <a:gd name="connsiteX2427" fmla="*/ 1629619 w 6248399"/>
              <a:gd name="connsiteY2427" fmla="*/ 2567303 h 6857999"/>
              <a:gd name="connsiteX2428" fmla="*/ 1633581 w 6248399"/>
              <a:gd name="connsiteY2428" fmla="*/ 2571076 h 6857999"/>
              <a:gd name="connsiteX2429" fmla="*/ 1636394 w 6248399"/>
              <a:gd name="connsiteY2429" fmla="*/ 2574183 h 6857999"/>
              <a:gd name="connsiteX2430" fmla="*/ 1641880 w 6248399"/>
              <a:gd name="connsiteY2430" fmla="*/ 2583288 h 6857999"/>
              <a:gd name="connsiteX2431" fmla="*/ 1645830 w 6248399"/>
              <a:gd name="connsiteY2431" fmla="*/ 2593731 h 6857999"/>
              <a:gd name="connsiteX2432" fmla="*/ 1648559 w 6248399"/>
              <a:gd name="connsiteY2432" fmla="*/ 2604954 h 6857999"/>
              <a:gd name="connsiteX2433" fmla="*/ 1650645 w 6248399"/>
              <a:gd name="connsiteY2433" fmla="*/ 2617291 h 6857999"/>
              <a:gd name="connsiteX2434" fmla="*/ 1652729 w 6248399"/>
              <a:gd name="connsiteY2434" fmla="*/ 2629627 h 6857999"/>
              <a:gd name="connsiteX2435" fmla="*/ 1647993 w 6248399"/>
              <a:gd name="connsiteY2435" fmla="*/ 2629860 h 6857999"/>
              <a:gd name="connsiteX2436" fmla="*/ 1645114 w 6248399"/>
              <a:gd name="connsiteY2436" fmla="*/ 2628198 h 6857999"/>
              <a:gd name="connsiteX2437" fmla="*/ 1641088 w 6248399"/>
              <a:gd name="connsiteY2437" fmla="*/ 2625873 h 6857999"/>
              <a:gd name="connsiteX2438" fmla="*/ 1638851 w 6248399"/>
              <a:gd name="connsiteY2438" fmla="*/ 2623098 h 6857999"/>
              <a:gd name="connsiteX2439" fmla="*/ 1635786 w 6248399"/>
              <a:gd name="connsiteY2439" fmla="*/ 2619102 h 6857999"/>
              <a:gd name="connsiteX2440" fmla="*/ 1633619 w 6248399"/>
              <a:gd name="connsiteY2440" fmla="*/ 2614881 h 6857999"/>
              <a:gd name="connsiteX2441" fmla="*/ 1628838 w 6248399"/>
              <a:gd name="connsiteY2441" fmla="*/ 2603217 h 6857999"/>
              <a:gd name="connsiteX2442" fmla="*/ 1621655 w 6248399"/>
              <a:gd name="connsiteY2442" fmla="*/ 2579774 h 6857999"/>
              <a:gd name="connsiteX2443" fmla="*/ 1617129 w 6248399"/>
              <a:gd name="connsiteY2443" fmla="*/ 2568998 h 6857999"/>
              <a:gd name="connsiteX2444" fmla="*/ 1615283 w 6248399"/>
              <a:gd name="connsiteY2444" fmla="*/ 2564221 h 6857999"/>
              <a:gd name="connsiteX2445" fmla="*/ 6144944 w 6248399"/>
              <a:gd name="connsiteY2445" fmla="*/ 2393258 h 6857999"/>
              <a:gd name="connsiteX2446" fmla="*/ 6150245 w 6248399"/>
              <a:gd name="connsiteY2446" fmla="*/ 2393277 h 6857999"/>
              <a:gd name="connsiteX2447" fmla="*/ 6151953 w 6248399"/>
              <a:gd name="connsiteY2447" fmla="*/ 2394262 h 6857999"/>
              <a:gd name="connsiteX2448" fmla="*/ 6152762 w 6248399"/>
              <a:gd name="connsiteY2448" fmla="*/ 2395491 h 6857999"/>
              <a:gd name="connsiteX2449" fmla="*/ 6153482 w 6248399"/>
              <a:gd name="connsiteY2449" fmla="*/ 2398188 h 6857999"/>
              <a:gd name="connsiteX2450" fmla="*/ 6155101 w 6248399"/>
              <a:gd name="connsiteY2450" fmla="*/ 2400642 h 6857999"/>
              <a:gd name="connsiteX2451" fmla="*/ 6148483 w 6248399"/>
              <a:gd name="connsiteY2451" fmla="*/ 2402904 h 6857999"/>
              <a:gd name="connsiteX2452" fmla="*/ 6142433 w 6248399"/>
              <a:gd name="connsiteY2452" fmla="*/ 2405493 h 6857999"/>
              <a:gd name="connsiteX2453" fmla="*/ 6129347 w 6248399"/>
              <a:gd name="connsiteY2453" fmla="*/ 2412383 h 6857999"/>
              <a:gd name="connsiteX2454" fmla="*/ 6123387 w 6248399"/>
              <a:gd name="connsiteY2454" fmla="*/ 2413503 h 6857999"/>
              <a:gd name="connsiteX2455" fmla="*/ 6118565 w 6248399"/>
              <a:gd name="connsiteY2455" fmla="*/ 2415282 h 6857999"/>
              <a:gd name="connsiteX2456" fmla="*/ 6116857 w 6248399"/>
              <a:gd name="connsiteY2456" fmla="*/ 2414295 h 6857999"/>
              <a:gd name="connsiteX2457" fmla="*/ 6114580 w 6248399"/>
              <a:gd name="connsiteY2457" fmla="*/ 2412980 h 6857999"/>
              <a:gd name="connsiteX2458" fmla="*/ 6114100 w 6248399"/>
              <a:gd name="connsiteY2458" fmla="*/ 2411184 h 6857999"/>
              <a:gd name="connsiteX2459" fmla="*/ 6112721 w 6248399"/>
              <a:gd name="connsiteY2459" fmla="*/ 2409626 h 6857999"/>
              <a:gd name="connsiteX2460" fmla="*/ 6127454 w 6248399"/>
              <a:gd name="connsiteY2460" fmla="*/ 2399886 h 6857999"/>
              <a:gd name="connsiteX2461" fmla="*/ 6133832 w 6248399"/>
              <a:gd name="connsiteY2461" fmla="*/ 2396725 h 6857999"/>
              <a:gd name="connsiteX2462" fmla="*/ 6139882 w 6248399"/>
              <a:gd name="connsiteY2462" fmla="*/ 2394137 h 6857999"/>
              <a:gd name="connsiteX2463" fmla="*/ 6106582 w 6248399"/>
              <a:gd name="connsiteY2463" fmla="*/ 2337849 h 6857999"/>
              <a:gd name="connsiteX2464" fmla="*/ 6110344 w 6248399"/>
              <a:gd name="connsiteY2464" fmla="*/ 2339246 h 6857999"/>
              <a:gd name="connsiteX2465" fmla="*/ 6114005 w 6248399"/>
              <a:gd name="connsiteY2465" fmla="*/ 2342134 h 6857999"/>
              <a:gd name="connsiteX2466" fmla="*/ 6117330 w 6248399"/>
              <a:gd name="connsiteY2466" fmla="*/ 2345604 h 6857999"/>
              <a:gd name="connsiteX2467" fmla="*/ 6120992 w 6248399"/>
              <a:gd name="connsiteY2467" fmla="*/ 2348493 h 6857999"/>
              <a:gd name="connsiteX2468" fmla="*/ 6124653 w 6248399"/>
              <a:gd name="connsiteY2468" fmla="*/ 2351380 h 6857999"/>
              <a:gd name="connsiteX2469" fmla="*/ 6115388 w 6248399"/>
              <a:gd name="connsiteY2469" fmla="*/ 2356878 h 6857999"/>
              <a:gd name="connsiteX2470" fmla="*/ 6109612 w 6248399"/>
              <a:gd name="connsiteY2470" fmla="*/ 2358971 h 6857999"/>
              <a:gd name="connsiteX2471" fmla="*/ 6103704 w 6248399"/>
              <a:gd name="connsiteY2471" fmla="*/ 2358657 h 6857999"/>
              <a:gd name="connsiteX2472" fmla="*/ 6099036 w 6248399"/>
              <a:gd name="connsiteY2472" fmla="*/ 2357513 h 6857999"/>
              <a:gd name="connsiteX2473" fmla="*/ 6095039 w 6248399"/>
              <a:gd name="connsiteY2473" fmla="*/ 2355204 h 6857999"/>
              <a:gd name="connsiteX2474" fmla="*/ 6092285 w 6248399"/>
              <a:gd name="connsiteY2474" fmla="*/ 2352065 h 6857999"/>
              <a:gd name="connsiteX2475" fmla="*/ 6088960 w 6248399"/>
              <a:gd name="connsiteY2475" fmla="*/ 2348595 h 6857999"/>
              <a:gd name="connsiteX2476" fmla="*/ 6085062 w 6248399"/>
              <a:gd name="connsiteY2476" fmla="*/ 2344797 h 6857999"/>
              <a:gd name="connsiteX2477" fmla="*/ 6093322 w 6248399"/>
              <a:gd name="connsiteY2477" fmla="*/ 2341040 h 6857999"/>
              <a:gd name="connsiteX2478" fmla="*/ 6100574 w 6248399"/>
              <a:gd name="connsiteY2478" fmla="*/ 2339028 h 6857999"/>
              <a:gd name="connsiteX2479" fmla="*/ 6213111 w 6248399"/>
              <a:gd name="connsiteY2479" fmla="*/ 2308692 h 6857999"/>
              <a:gd name="connsiteX2480" fmla="*/ 6215481 w 6248399"/>
              <a:gd name="connsiteY2480" fmla="*/ 2310061 h 6857999"/>
              <a:gd name="connsiteX2481" fmla="*/ 6217259 w 6248399"/>
              <a:gd name="connsiteY2481" fmla="*/ 2311088 h 6857999"/>
              <a:gd name="connsiteX2482" fmla="*/ 6219010 w 6248399"/>
              <a:gd name="connsiteY2482" fmla="*/ 2313529 h 6857999"/>
              <a:gd name="connsiteX2483" fmla="*/ 6219575 w 6248399"/>
              <a:gd name="connsiteY2483" fmla="*/ 2315286 h 6857999"/>
              <a:gd name="connsiteX2484" fmla="*/ 6220962 w 6248399"/>
              <a:gd name="connsiteY2484" fmla="*/ 2321094 h 6857999"/>
              <a:gd name="connsiteX2485" fmla="*/ 6221447 w 6248399"/>
              <a:gd name="connsiteY2485" fmla="*/ 2327095 h 6857999"/>
              <a:gd name="connsiteX2486" fmla="*/ 6221959 w 6248399"/>
              <a:gd name="connsiteY2486" fmla="*/ 2331683 h 6857999"/>
              <a:gd name="connsiteX2487" fmla="*/ 6223682 w 6248399"/>
              <a:gd name="connsiteY2487" fmla="*/ 2335540 h 6857999"/>
              <a:gd name="connsiteX2488" fmla="*/ 6218861 w 6248399"/>
              <a:gd name="connsiteY2488" fmla="*/ 2337048 h 6857999"/>
              <a:gd name="connsiteX2489" fmla="*/ 6215280 w 6248399"/>
              <a:gd name="connsiteY2489" fmla="*/ 2336411 h 6857999"/>
              <a:gd name="connsiteX2490" fmla="*/ 6212290 w 6248399"/>
              <a:gd name="connsiteY2490" fmla="*/ 2336114 h 6857999"/>
              <a:gd name="connsiteX2491" fmla="*/ 6210513 w 6248399"/>
              <a:gd name="connsiteY2491" fmla="*/ 2335088 h 6857999"/>
              <a:gd name="connsiteX2492" fmla="*/ 6208761 w 6248399"/>
              <a:gd name="connsiteY2492" fmla="*/ 2332647 h 6857999"/>
              <a:gd name="connsiteX2493" fmla="*/ 6207293 w 6248399"/>
              <a:gd name="connsiteY2493" fmla="*/ 2331085 h 6857999"/>
              <a:gd name="connsiteX2494" fmla="*/ 6207092 w 6248399"/>
              <a:gd name="connsiteY2494" fmla="*/ 2325961 h 6857999"/>
              <a:gd name="connsiteX2495" fmla="*/ 6206579 w 6248399"/>
              <a:gd name="connsiteY2495" fmla="*/ 2321374 h 6857999"/>
              <a:gd name="connsiteX2496" fmla="*/ 6205166 w 6248399"/>
              <a:gd name="connsiteY2496" fmla="*/ 2316981 h 6857999"/>
              <a:gd name="connsiteX2497" fmla="*/ 6204008 w 6248399"/>
              <a:gd name="connsiteY2497" fmla="*/ 2314881 h 6857999"/>
              <a:gd name="connsiteX2498" fmla="*/ 6202231 w 6248399"/>
              <a:gd name="connsiteY2498" fmla="*/ 2313855 h 6857999"/>
              <a:gd name="connsiteX2499" fmla="*/ 6199240 w 6248399"/>
              <a:gd name="connsiteY2499" fmla="*/ 2313559 h 6857999"/>
              <a:gd name="connsiteX2500" fmla="*/ 6196250 w 6248399"/>
              <a:gd name="connsiteY2500" fmla="*/ 2313265 h 6857999"/>
              <a:gd name="connsiteX2501" fmla="*/ 6201692 w 6248399"/>
              <a:gd name="connsiteY2501" fmla="*/ 2310682 h 6857999"/>
              <a:gd name="connsiteX2502" fmla="*/ 6205609 w 6248399"/>
              <a:gd name="connsiteY2502" fmla="*/ 2309370 h 6857999"/>
              <a:gd name="connsiteX2503" fmla="*/ 6209811 w 6248399"/>
              <a:gd name="connsiteY2503" fmla="*/ 2308936 h 6857999"/>
              <a:gd name="connsiteX2504" fmla="*/ 6083072 w 6248399"/>
              <a:gd name="connsiteY2504" fmla="*/ 2117406 h 6857999"/>
              <a:gd name="connsiteX2505" fmla="*/ 6088350 w 6248399"/>
              <a:gd name="connsiteY2505" fmla="*/ 2118886 h 6857999"/>
              <a:gd name="connsiteX2506" fmla="*/ 6092950 w 6248399"/>
              <a:gd name="connsiteY2506" fmla="*/ 2121541 h 6857999"/>
              <a:gd name="connsiteX2507" fmla="*/ 6097210 w 6248399"/>
              <a:gd name="connsiteY2507" fmla="*/ 2124784 h 6857999"/>
              <a:gd name="connsiteX2508" fmla="*/ 6100791 w 6248399"/>
              <a:gd name="connsiteY2508" fmla="*/ 2129204 h 6857999"/>
              <a:gd name="connsiteX2509" fmla="*/ 6103456 w 6248399"/>
              <a:gd name="connsiteY2509" fmla="*/ 2133880 h 6857999"/>
              <a:gd name="connsiteX2510" fmla="*/ 6105208 w 6248399"/>
              <a:gd name="connsiteY2510" fmla="*/ 2138813 h 6857999"/>
              <a:gd name="connsiteX2511" fmla="*/ 6107692 w 6248399"/>
              <a:gd name="connsiteY2511" fmla="*/ 2150442 h 6857999"/>
              <a:gd name="connsiteX2512" fmla="*/ 6109498 w 6248399"/>
              <a:gd name="connsiteY2512" fmla="*/ 2163247 h 6857999"/>
              <a:gd name="connsiteX2513" fmla="*/ 6109918 w 6248399"/>
              <a:gd name="connsiteY2513" fmla="*/ 2174468 h 6857999"/>
              <a:gd name="connsiteX2514" fmla="*/ 6110051 w 6248399"/>
              <a:gd name="connsiteY2514" fmla="*/ 2194151 h 6857999"/>
              <a:gd name="connsiteX2515" fmla="*/ 6105010 w 6248399"/>
              <a:gd name="connsiteY2515" fmla="*/ 2193591 h 6857999"/>
              <a:gd name="connsiteX2516" fmla="*/ 6100410 w 6248399"/>
              <a:gd name="connsiteY2516" fmla="*/ 2190936 h 6857999"/>
              <a:gd name="connsiteX2517" fmla="*/ 6097875 w 6248399"/>
              <a:gd name="connsiteY2517" fmla="*/ 2188688 h 6857999"/>
              <a:gd name="connsiteX2518" fmla="*/ 6096019 w 6248399"/>
              <a:gd name="connsiteY2518" fmla="*/ 2185265 h 6857999"/>
              <a:gd name="connsiteX2519" fmla="*/ 6094267 w 6248399"/>
              <a:gd name="connsiteY2519" fmla="*/ 2180331 h 6857999"/>
              <a:gd name="connsiteX2520" fmla="*/ 6093430 w 6248399"/>
              <a:gd name="connsiteY2520" fmla="*/ 2175143 h 6857999"/>
              <a:gd name="connsiteX2521" fmla="*/ 6093010 w 6248399"/>
              <a:gd name="connsiteY2521" fmla="*/ 2163922 h 6857999"/>
              <a:gd name="connsiteX2522" fmla="*/ 6093269 w 6248399"/>
              <a:gd name="connsiteY2522" fmla="*/ 2151524 h 6857999"/>
              <a:gd name="connsiteX2523" fmla="*/ 6092038 w 6248399"/>
              <a:gd name="connsiteY2523" fmla="*/ 2139051 h 6857999"/>
              <a:gd name="connsiteX2524" fmla="*/ 6091201 w 6248399"/>
              <a:gd name="connsiteY2524" fmla="*/ 2133862 h 6857999"/>
              <a:gd name="connsiteX2525" fmla="*/ 6089554 w 6248399"/>
              <a:gd name="connsiteY2525" fmla="*/ 2127422 h 6857999"/>
              <a:gd name="connsiteX2526" fmla="*/ 6086313 w 6248399"/>
              <a:gd name="connsiteY2526" fmla="*/ 2122414 h 6857999"/>
              <a:gd name="connsiteX2527" fmla="*/ 1275116 w 6248399"/>
              <a:gd name="connsiteY2527" fmla="*/ 1818144 h 6857999"/>
              <a:gd name="connsiteX2528" fmla="*/ 1279846 w 6248399"/>
              <a:gd name="connsiteY2528" fmla="*/ 1819258 h 6857999"/>
              <a:gd name="connsiteX2529" fmla="*/ 1284350 w 6248399"/>
              <a:gd name="connsiteY2529" fmla="*/ 1819433 h 6857999"/>
              <a:gd name="connsiteX2530" fmla="*/ 1288155 w 6248399"/>
              <a:gd name="connsiteY2530" fmla="*/ 1820821 h 6857999"/>
              <a:gd name="connsiteX2531" fmla="*/ 1291610 w 6248399"/>
              <a:gd name="connsiteY2531" fmla="*/ 1822816 h 6857999"/>
              <a:gd name="connsiteX2532" fmla="*/ 1298395 w 6248399"/>
              <a:gd name="connsiteY2532" fmla="*/ 1828351 h 6857999"/>
              <a:gd name="connsiteX2533" fmla="*/ 1304583 w 6248399"/>
              <a:gd name="connsiteY2533" fmla="*/ 1837581 h 6857999"/>
              <a:gd name="connsiteX2534" fmla="*/ 1309617 w 6248399"/>
              <a:gd name="connsiteY2534" fmla="*/ 1846149 h 6857999"/>
              <a:gd name="connsiteX2535" fmla="*/ 1315454 w 6248399"/>
              <a:gd name="connsiteY2535" fmla="*/ 1855987 h 6857999"/>
              <a:gd name="connsiteX2536" fmla="*/ 1320141 w 6248399"/>
              <a:gd name="connsiteY2536" fmla="*/ 1865160 h 6857999"/>
              <a:gd name="connsiteX2537" fmla="*/ 1326676 w 6248399"/>
              <a:gd name="connsiteY2537" fmla="*/ 1873785 h 6857999"/>
              <a:gd name="connsiteX2538" fmla="*/ 1316862 w 6248399"/>
              <a:gd name="connsiteY2538" fmla="*/ 1872163 h 6857999"/>
              <a:gd name="connsiteX2539" fmla="*/ 1308903 w 6248399"/>
              <a:gd name="connsiteY2539" fmla="*/ 1869993 h 6857999"/>
              <a:gd name="connsiteX2540" fmla="*/ 1301416 w 6248399"/>
              <a:gd name="connsiteY2540" fmla="*/ 1865670 h 6857999"/>
              <a:gd name="connsiteX2541" fmla="*/ 1294284 w 6248399"/>
              <a:gd name="connsiteY2541" fmla="*/ 1860745 h 6857999"/>
              <a:gd name="connsiteX2542" fmla="*/ 1288196 w 6248399"/>
              <a:gd name="connsiteY2542" fmla="*/ 1853997 h 6857999"/>
              <a:gd name="connsiteX2543" fmla="*/ 1282360 w 6248399"/>
              <a:gd name="connsiteY2543" fmla="*/ 1844158 h 6857999"/>
              <a:gd name="connsiteX2544" fmla="*/ 1279080 w 6248399"/>
              <a:gd name="connsiteY2544" fmla="*/ 1832562 h 6857999"/>
              <a:gd name="connsiteX2545" fmla="*/ 617669 w 6248399"/>
              <a:gd name="connsiteY2545" fmla="*/ 1443013 h 6857999"/>
              <a:gd name="connsiteX2546" fmla="*/ 635997 w 6248399"/>
              <a:gd name="connsiteY2546" fmla="*/ 1458239 h 6857999"/>
              <a:gd name="connsiteX2547" fmla="*/ 653653 w 6248399"/>
              <a:gd name="connsiteY2547" fmla="*/ 1474623 h 6857999"/>
              <a:gd name="connsiteX2548" fmla="*/ 670551 w 6248399"/>
              <a:gd name="connsiteY2548" fmla="*/ 1493666 h 6857999"/>
              <a:gd name="connsiteX2549" fmla="*/ 687113 w 6248399"/>
              <a:gd name="connsiteY2549" fmla="*/ 1513289 h 6857999"/>
              <a:gd name="connsiteX2550" fmla="*/ 701756 w 6248399"/>
              <a:gd name="connsiteY2550" fmla="*/ 1534900 h 6857999"/>
              <a:gd name="connsiteX2551" fmla="*/ 716978 w 6248399"/>
              <a:gd name="connsiteY2551" fmla="*/ 1556846 h 6857999"/>
              <a:gd name="connsiteX2552" fmla="*/ 730280 w 6248399"/>
              <a:gd name="connsiteY2552" fmla="*/ 1580777 h 6857999"/>
              <a:gd name="connsiteX2553" fmla="*/ 743001 w 6248399"/>
              <a:gd name="connsiteY2553" fmla="*/ 1604373 h 6857999"/>
              <a:gd name="connsiteX2554" fmla="*/ 754716 w 6248399"/>
              <a:gd name="connsiteY2554" fmla="*/ 1629710 h 6857999"/>
              <a:gd name="connsiteX2555" fmla="*/ 765273 w 6248399"/>
              <a:gd name="connsiteY2555" fmla="*/ 1654379 h 6857999"/>
              <a:gd name="connsiteX2556" fmla="*/ 774242 w 6248399"/>
              <a:gd name="connsiteY2556" fmla="*/ 1680453 h 6857999"/>
              <a:gd name="connsiteX2557" fmla="*/ 782377 w 6248399"/>
              <a:gd name="connsiteY2557" fmla="*/ 1705273 h 6857999"/>
              <a:gd name="connsiteX2558" fmla="*/ 789359 w 6248399"/>
              <a:gd name="connsiteY2558" fmla="*/ 1729425 h 6857999"/>
              <a:gd name="connsiteX2559" fmla="*/ 795091 w 6248399"/>
              <a:gd name="connsiteY2559" fmla="*/ 1754404 h 6857999"/>
              <a:gd name="connsiteX2560" fmla="*/ 799405 w 6248399"/>
              <a:gd name="connsiteY2560" fmla="*/ 1777789 h 6857999"/>
              <a:gd name="connsiteX2561" fmla="*/ 801979 w 6248399"/>
              <a:gd name="connsiteY2561" fmla="*/ 1800172 h 6857999"/>
              <a:gd name="connsiteX2562" fmla="*/ 804819 w 6248399"/>
              <a:gd name="connsiteY2562" fmla="*/ 1797940 h 6857999"/>
              <a:gd name="connsiteX2563" fmla="*/ 807072 w 6248399"/>
              <a:gd name="connsiteY2563" fmla="*/ 1795372 h 6857999"/>
              <a:gd name="connsiteX2564" fmla="*/ 809576 w 6248399"/>
              <a:gd name="connsiteY2564" fmla="*/ 1793722 h 6857999"/>
              <a:gd name="connsiteX2565" fmla="*/ 812326 w 6248399"/>
              <a:gd name="connsiteY2565" fmla="*/ 1792988 h 6857999"/>
              <a:gd name="connsiteX2566" fmla="*/ 815321 w 6248399"/>
              <a:gd name="connsiteY2566" fmla="*/ 1793168 h 6857999"/>
              <a:gd name="connsiteX2567" fmla="*/ 818316 w 6248399"/>
              <a:gd name="connsiteY2567" fmla="*/ 1793350 h 6857999"/>
              <a:gd name="connsiteX2568" fmla="*/ 823301 w 6248399"/>
              <a:gd name="connsiteY2568" fmla="*/ 1795455 h 6857999"/>
              <a:gd name="connsiteX2569" fmla="*/ 829688 w 6248399"/>
              <a:gd name="connsiteY2569" fmla="*/ 1799142 h 6857999"/>
              <a:gd name="connsiteX2570" fmla="*/ 834499 w 6248399"/>
              <a:gd name="connsiteY2570" fmla="*/ 1804241 h 6857999"/>
              <a:gd name="connsiteX2571" fmla="*/ 839212 w 6248399"/>
              <a:gd name="connsiteY2571" fmla="*/ 1810833 h 6857999"/>
              <a:gd name="connsiteX2572" fmla="*/ 842770 w 6248399"/>
              <a:gd name="connsiteY2572" fmla="*/ 1816756 h 6857999"/>
              <a:gd name="connsiteX2573" fmla="*/ 846816 w 6248399"/>
              <a:gd name="connsiteY2573" fmla="*/ 1824510 h 6857999"/>
              <a:gd name="connsiteX2574" fmla="*/ 848787 w 6248399"/>
              <a:gd name="connsiteY2574" fmla="*/ 1831838 h 6857999"/>
              <a:gd name="connsiteX2575" fmla="*/ 850262 w 6248399"/>
              <a:gd name="connsiteY2575" fmla="*/ 1837333 h 6857999"/>
              <a:gd name="connsiteX2576" fmla="*/ 849907 w 6248399"/>
              <a:gd name="connsiteY2576" fmla="*/ 1843319 h 6857999"/>
              <a:gd name="connsiteX2577" fmla="*/ 847806 w 6248399"/>
              <a:gd name="connsiteY2577" fmla="*/ 1848299 h 6857999"/>
              <a:gd name="connsiteX2578" fmla="*/ 846802 w 6248399"/>
              <a:gd name="connsiteY2578" fmla="*/ 1850040 h 6857999"/>
              <a:gd name="connsiteX2579" fmla="*/ 844881 w 6248399"/>
              <a:gd name="connsiteY2579" fmla="*/ 1852026 h 6857999"/>
              <a:gd name="connsiteX2580" fmla="*/ 842463 w 6248399"/>
              <a:gd name="connsiteY2580" fmla="*/ 1852179 h 6857999"/>
              <a:gd name="connsiteX2581" fmla="*/ 840296 w 6248399"/>
              <a:gd name="connsiteY2581" fmla="*/ 1853249 h 6857999"/>
              <a:gd name="connsiteX2582" fmla="*/ 836387 w 6248399"/>
              <a:gd name="connsiteY2582" fmla="*/ 1853313 h 6857999"/>
              <a:gd name="connsiteX2583" fmla="*/ 832226 w 6248399"/>
              <a:gd name="connsiteY2583" fmla="*/ 1852460 h 6857999"/>
              <a:gd name="connsiteX2584" fmla="*/ 848884 w 6248399"/>
              <a:gd name="connsiteY2584" fmla="*/ 1870591 h 6857999"/>
              <a:gd name="connsiteX2585" fmla="*/ 862879 w 6248399"/>
              <a:gd name="connsiteY2585" fmla="*/ 1887957 h 6857999"/>
              <a:gd name="connsiteX2586" fmla="*/ 876199 w 6248399"/>
              <a:gd name="connsiteY2586" fmla="*/ 1906482 h 6857999"/>
              <a:gd name="connsiteX2587" fmla="*/ 888027 w 6248399"/>
              <a:gd name="connsiteY2587" fmla="*/ 1924920 h 6857999"/>
              <a:gd name="connsiteX2588" fmla="*/ 898939 w 6248399"/>
              <a:gd name="connsiteY2588" fmla="*/ 1943603 h 6857999"/>
              <a:gd name="connsiteX2589" fmla="*/ 908353 w 6248399"/>
              <a:gd name="connsiteY2589" fmla="*/ 1962193 h 6857999"/>
              <a:gd name="connsiteX2590" fmla="*/ 917674 w 6248399"/>
              <a:gd name="connsiteY2590" fmla="*/ 1982280 h 6857999"/>
              <a:gd name="connsiteX2591" fmla="*/ 926750 w 6248399"/>
              <a:gd name="connsiteY2591" fmla="*/ 2001450 h 6857999"/>
              <a:gd name="connsiteX2592" fmla="*/ 944148 w 6248399"/>
              <a:gd name="connsiteY2592" fmla="*/ 2042449 h 6857999"/>
              <a:gd name="connsiteX2593" fmla="*/ 963043 w 6248399"/>
              <a:gd name="connsiteY2593" fmla="*/ 2083542 h 6857999"/>
              <a:gd name="connsiteX2594" fmla="*/ 974108 w 6248399"/>
              <a:gd name="connsiteY2594" fmla="*/ 2104634 h 6857999"/>
              <a:gd name="connsiteX2595" fmla="*/ 984840 w 6248399"/>
              <a:gd name="connsiteY2595" fmla="*/ 2126310 h 6857999"/>
              <a:gd name="connsiteX2596" fmla="*/ 997405 w 6248399"/>
              <a:gd name="connsiteY2596" fmla="*/ 2147494 h 6857999"/>
              <a:gd name="connsiteX2597" fmla="*/ 1010883 w 6248399"/>
              <a:gd name="connsiteY2597" fmla="*/ 2168432 h 6857999"/>
              <a:gd name="connsiteX2598" fmla="*/ 1003485 w 6248399"/>
              <a:gd name="connsiteY2598" fmla="*/ 2166483 h 6857999"/>
              <a:gd name="connsiteX2599" fmla="*/ 997832 w 6248399"/>
              <a:gd name="connsiteY2599" fmla="*/ 2165541 h 6857999"/>
              <a:gd name="connsiteX2600" fmla="*/ 993587 w 6248399"/>
              <a:gd name="connsiteY2600" fmla="*/ 2166184 h 6857999"/>
              <a:gd name="connsiteX2601" fmla="*/ 989587 w 6248399"/>
              <a:gd name="connsiteY2601" fmla="*/ 2167744 h 6857999"/>
              <a:gd name="connsiteX2602" fmla="*/ 987912 w 6248399"/>
              <a:gd name="connsiteY2602" fmla="*/ 2170646 h 6857999"/>
              <a:gd name="connsiteX2603" fmla="*/ 985810 w 6248399"/>
              <a:gd name="connsiteY2603" fmla="*/ 2175625 h 6857999"/>
              <a:gd name="connsiteX2604" fmla="*/ 985454 w 6248399"/>
              <a:gd name="connsiteY2604" fmla="*/ 2181612 h 6857999"/>
              <a:gd name="connsiteX2605" fmla="*/ 985835 w 6248399"/>
              <a:gd name="connsiteY2605" fmla="*/ 2190344 h 6857999"/>
              <a:gd name="connsiteX2606" fmla="*/ 994640 w 6248399"/>
              <a:gd name="connsiteY2606" fmla="*/ 2193879 h 6857999"/>
              <a:gd name="connsiteX2607" fmla="*/ 1002688 w 6248399"/>
              <a:gd name="connsiteY2607" fmla="*/ 2200074 h 6857999"/>
              <a:gd name="connsiteX2608" fmla="*/ 1011072 w 6248399"/>
              <a:gd name="connsiteY2608" fmla="*/ 2205688 h 6857999"/>
              <a:gd name="connsiteX2609" fmla="*/ 1017868 w 6248399"/>
              <a:gd name="connsiteY2609" fmla="*/ 2212708 h 6857999"/>
              <a:gd name="connsiteX2610" fmla="*/ 1023746 w 6248399"/>
              <a:gd name="connsiteY2610" fmla="*/ 2219971 h 6857999"/>
              <a:gd name="connsiteX2611" fmla="*/ 1030450 w 6248399"/>
              <a:gd name="connsiteY2611" fmla="*/ 2228484 h 6857999"/>
              <a:gd name="connsiteX2612" fmla="*/ 1034744 w 6248399"/>
              <a:gd name="connsiteY2612" fmla="*/ 2237155 h 6857999"/>
              <a:gd name="connsiteX2613" fmla="*/ 1039953 w 6248399"/>
              <a:gd name="connsiteY2613" fmla="*/ 2245580 h 6857999"/>
              <a:gd name="connsiteX2614" fmla="*/ 1043575 w 6248399"/>
              <a:gd name="connsiteY2614" fmla="*/ 2255411 h 6857999"/>
              <a:gd name="connsiteX2615" fmla="*/ 1047535 w 6248399"/>
              <a:gd name="connsiteY2615" fmla="*/ 2264661 h 6857999"/>
              <a:gd name="connsiteX2616" fmla="*/ 1049656 w 6248399"/>
              <a:gd name="connsiteY2616" fmla="*/ 2274400 h 6857999"/>
              <a:gd name="connsiteX2617" fmla="*/ 1052366 w 6248399"/>
              <a:gd name="connsiteY2617" fmla="*/ 2284476 h 6857999"/>
              <a:gd name="connsiteX2618" fmla="*/ 1054783 w 6248399"/>
              <a:gd name="connsiteY2618" fmla="*/ 2304446 h 6857999"/>
              <a:gd name="connsiteX2619" fmla="*/ 1055034 w 6248399"/>
              <a:gd name="connsiteY2619" fmla="*/ 2325486 h 6857999"/>
              <a:gd name="connsiteX2620" fmla="*/ 1056508 w 6248399"/>
              <a:gd name="connsiteY2620" fmla="*/ 2330980 h 6857999"/>
              <a:gd name="connsiteX2621" fmla="*/ 1058074 w 6248399"/>
              <a:gd name="connsiteY2621" fmla="*/ 2334981 h 6857999"/>
              <a:gd name="connsiteX2622" fmla="*/ 1059638 w 6248399"/>
              <a:gd name="connsiteY2622" fmla="*/ 2338979 h 6857999"/>
              <a:gd name="connsiteX2623" fmla="*/ 1061293 w 6248399"/>
              <a:gd name="connsiteY2623" fmla="*/ 2341483 h 6857999"/>
              <a:gd name="connsiteX2624" fmla="*/ 1063862 w 6248399"/>
              <a:gd name="connsiteY2624" fmla="*/ 2343740 h 6857999"/>
              <a:gd name="connsiteX2625" fmla="*/ 1066187 w 6248399"/>
              <a:gd name="connsiteY2625" fmla="*/ 2345083 h 6857999"/>
              <a:gd name="connsiteX2626" fmla="*/ 1070837 w 6248399"/>
              <a:gd name="connsiteY2626" fmla="*/ 2347767 h 6857999"/>
              <a:gd name="connsiteX2627" fmla="*/ 1077655 w 6248399"/>
              <a:gd name="connsiteY2627" fmla="*/ 2349381 h 6857999"/>
              <a:gd name="connsiteX2628" fmla="*/ 1082636 w 6248399"/>
              <a:gd name="connsiteY2628" fmla="*/ 2351483 h 6857999"/>
              <a:gd name="connsiteX2629" fmla="*/ 1084626 w 6248399"/>
              <a:gd name="connsiteY2629" fmla="*/ 2353406 h 6857999"/>
              <a:gd name="connsiteX2630" fmla="*/ 1086863 w 6248399"/>
              <a:gd name="connsiteY2630" fmla="*/ 2356245 h 6857999"/>
              <a:gd name="connsiteX2631" fmla="*/ 1088851 w 6248399"/>
              <a:gd name="connsiteY2631" fmla="*/ 2358168 h 6857999"/>
              <a:gd name="connsiteX2632" fmla="*/ 1090419 w 6248399"/>
              <a:gd name="connsiteY2632" fmla="*/ 2362168 h 6857999"/>
              <a:gd name="connsiteX2633" fmla="*/ 1089966 w 6248399"/>
              <a:gd name="connsiteY2633" fmla="*/ 2349525 h 6857999"/>
              <a:gd name="connsiteX2634" fmla="*/ 1088691 w 6248399"/>
              <a:gd name="connsiteY2634" fmla="*/ 2335631 h 6857999"/>
              <a:gd name="connsiteX2635" fmla="*/ 1088753 w 6248399"/>
              <a:gd name="connsiteY2635" fmla="*/ 2319415 h 6857999"/>
              <a:gd name="connsiteX2636" fmla="*/ 1088820 w 6248399"/>
              <a:gd name="connsiteY2636" fmla="*/ 2303203 h 6857999"/>
              <a:gd name="connsiteX2637" fmla="*/ 1090469 w 6248399"/>
              <a:gd name="connsiteY2637" fmla="*/ 2285579 h 6857999"/>
              <a:gd name="connsiteX2638" fmla="*/ 1092947 w 6248399"/>
              <a:gd name="connsiteY2638" fmla="*/ 2269210 h 6857999"/>
              <a:gd name="connsiteX2639" fmla="*/ 1095669 w 6248399"/>
              <a:gd name="connsiteY2639" fmla="*/ 2253757 h 6857999"/>
              <a:gd name="connsiteX2640" fmla="*/ 1098638 w 6248399"/>
              <a:gd name="connsiteY2640" fmla="*/ 2239220 h 6857999"/>
              <a:gd name="connsiteX2641" fmla="*/ 1103846 w 6248399"/>
              <a:gd name="connsiteY2641" fmla="*/ 2227520 h 6857999"/>
              <a:gd name="connsiteX2642" fmla="*/ 1106862 w 6248399"/>
              <a:gd name="connsiteY2642" fmla="*/ 2222297 h 6857999"/>
              <a:gd name="connsiteX2643" fmla="*/ 1109542 w 6248399"/>
              <a:gd name="connsiteY2643" fmla="*/ 2217654 h 6857999"/>
              <a:gd name="connsiteX2644" fmla="*/ 1112468 w 6248399"/>
              <a:gd name="connsiteY2644" fmla="*/ 2213926 h 6857999"/>
              <a:gd name="connsiteX2645" fmla="*/ 1116222 w 6248399"/>
              <a:gd name="connsiteY2645" fmla="*/ 2211450 h 6857999"/>
              <a:gd name="connsiteX2646" fmla="*/ 1120556 w 6248399"/>
              <a:gd name="connsiteY2646" fmla="*/ 2209308 h 6857999"/>
              <a:gd name="connsiteX2647" fmla="*/ 1124222 w 6248399"/>
              <a:gd name="connsiteY2647" fmla="*/ 2208330 h 6857999"/>
              <a:gd name="connsiteX2648" fmla="*/ 1128379 w 6248399"/>
              <a:gd name="connsiteY2648" fmla="*/ 2209182 h 6857999"/>
              <a:gd name="connsiteX2649" fmla="*/ 1133452 w 6248399"/>
              <a:gd name="connsiteY2649" fmla="*/ 2209788 h 6857999"/>
              <a:gd name="connsiteX2650" fmla="*/ 1138101 w 6248399"/>
              <a:gd name="connsiteY2650" fmla="*/ 2212474 h 6857999"/>
              <a:gd name="connsiteX2651" fmla="*/ 1143577 w 6248399"/>
              <a:gd name="connsiteY2651" fmla="*/ 2216408 h 6857999"/>
              <a:gd name="connsiteX2652" fmla="*/ 1148966 w 6248399"/>
              <a:gd name="connsiteY2652" fmla="*/ 2221840 h 6857999"/>
              <a:gd name="connsiteX2653" fmla="*/ 1155180 w 6248399"/>
              <a:gd name="connsiteY2653" fmla="*/ 2228525 h 6857999"/>
              <a:gd name="connsiteX2654" fmla="*/ 1161551 w 6248399"/>
              <a:gd name="connsiteY2654" fmla="*/ 2237621 h 6857999"/>
              <a:gd name="connsiteX2655" fmla="*/ 1168168 w 6248399"/>
              <a:gd name="connsiteY2655" fmla="*/ 2247633 h 6857999"/>
              <a:gd name="connsiteX2656" fmla="*/ 1163408 w 6248399"/>
              <a:gd name="connsiteY2656" fmla="*/ 2251849 h 6857999"/>
              <a:gd name="connsiteX2657" fmla="*/ 1159408 w 6248399"/>
              <a:gd name="connsiteY2657" fmla="*/ 2253409 h 6857999"/>
              <a:gd name="connsiteX2658" fmla="*/ 1155743 w 6248399"/>
              <a:gd name="connsiteY2658" fmla="*/ 2254390 h 6857999"/>
              <a:gd name="connsiteX2659" fmla="*/ 1153084 w 6248399"/>
              <a:gd name="connsiteY2659" fmla="*/ 2253627 h 6857999"/>
              <a:gd name="connsiteX2660" fmla="*/ 1150760 w 6248399"/>
              <a:gd name="connsiteY2660" fmla="*/ 2252285 h 6857999"/>
              <a:gd name="connsiteX2661" fmla="*/ 1148524 w 6248399"/>
              <a:gd name="connsiteY2661" fmla="*/ 2249446 h 6857999"/>
              <a:gd name="connsiteX2662" fmla="*/ 1145637 w 6248399"/>
              <a:gd name="connsiteY2662" fmla="*/ 2242363 h 6857999"/>
              <a:gd name="connsiteX2663" fmla="*/ 1142263 w 6248399"/>
              <a:gd name="connsiteY2663" fmla="*/ 2233449 h 6857999"/>
              <a:gd name="connsiteX2664" fmla="*/ 1138708 w 6248399"/>
              <a:gd name="connsiteY2664" fmla="*/ 2227527 h 6857999"/>
              <a:gd name="connsiteX2665" fmla="*/ 1137054 w 6248399"/>
              <a:gd name="connsiteY2665" fmla="*/ 2225024 h 6857999"/>
              <a:gd name="connsiteX2666" fmla="*/ 1134730 w 6248399"/>
              <a:gd name="connsiteY2666" fmla="*/ 2223683 h 6857999"/>
              <a:gd name="connsiteX2667" fmla="*/ 1131735 w 6248399"/>
              <a:gd name="connsiteY2667" fmla="*/ 2223501 h 6857999"/>
              <a:gd name="connsiteX2668" fmla="*/ 1127733 w 6248399"/>
              <a:gd name="connsiteY2668" fmla="*/ 2225061 h 6857999"/>
              <a:gd name="connsiteX2669" fmla="*/ 1123041 w 6248399"/>
              <a:gd name="connsiteY2669" fmla="*/ 2233187 h 6857999"/>
              <a:gd name="connsiteX2670" fmla="*/ 1120676 w 6248399"/>
              <a:gd name="connsiteY2670" fmla="*/ 2242655 h 6857999"/>
              <a:gd name="connsiteX2671" fmla="*/ 1119224 w 6248399"/>
              <a:gd name="connsiteY2671" fmla="*/ 2251877 h 6857999"/>
              <a:gd name="connsiteX2672" fmla="*/ 1119852 w 6248399"/>
              <a:gd name="connsiteY2672" fmla="*/ 2261527 h 6857999"/>
              <a:gd name="connsiteX2673" fmla="*/ 1121732 w 6248399"/>
              <a:gd name="connsiteY2673" fmla="*/ 2270353 h 6857999"/>
              <a:gd name="connsiteX2674" fmla="*/ 1124772 w 6248399"/>
              <a:gd name="connsiteY2674" fmla="*/ 2279847 h 6857999"/>
              <a:gd name="connsiteX2675" fmla="*/ 1129065 w 6248399"/>
              <a:gd name="connsiteY2675" fmla="*/ 2288517 h 6857999"/>
              <a:gd name="connsiteX2676" fmla="*/ 1133941 w 6248399"/>
              <a:gd name="connsiteY2676" fmla="*/ 2297522 h 6857999"/>
              <a:gd name="connsiteX2677" fmla="*/ 1139818 w 6248399"/>
              <a:gd name="connsiteY2677" fmla="*/ 2304786 h 6857999"/>
              <a:gd name="connsiteX2678" fmla="*/ 1146860 w 6248399"/>
              <a:gd name="connsiteY2678" fmla="*/ 2312721 h 6857999"/>
              <a:gd name="connsiteX2679" fmla="*/ 1153075 w 6248399"/>
              <a:gd name="connsiteY2679" fmla="*/ 2319404 h 6857999"/>
              <a:gd name="connsiteX2680" fmla="*/ 1161457 w 6248399"/>
              <a:gd name="connsiteY2680" fmla="*/ 2325018 h 6857999"/>
              <a:gd name="connsiteX2681" fmla="*/ 1168340 w 6248399"/>
              <a:gd name="connsiteY2681" fmla="*/ 2330538 h 6857999"/>
              <a:gd name="connsiteX2682" fmla="*/ 1175983 w 6248399"/>
              <a:gd name="connsiteY2682" fmla="*/ 2333404 h 6857999"/>
              <a:gd name="connsiteX2683" fmla="*/ 1182133 w 6248399"/>
              <a:gd name="connsiteY2683" fmla="*/ 2336180 h 6857999"/>
              <a:gd name="connsiteX2684" fmla="*/ 1189864 w 6248399"/>
              <a:gd name="connsiteY2684" fmla="*/ 2337549 h 6857999"/>
              <a:gd name="connsiteX2685" fmla="*/ 1191785 w 6248399"/>
              <a:gd name="connsiteY2685" fmla="*/ 2335562 h 6857999"/>
              <a:gd name="connsiteX2686" fmla="*/ 1193953 w 6248399"/>
              <a:gd name="connsiteY2686" fmla="*/ 2334492 h 6857999"/>
              <a:gd name="connsiteX2687" fmla="*/ 1195540 w 6248399"/>
              <a:gd name="connsiteY2687" fmla="*/ 2333086 h 6857999"/>
              <a:gd name="connsiteX2688" fmla="*/ 1195964 w 6248399"/>
              <a:gd name="connsiteY2688" fmla="*/ 2331010 h 6857999"/>
              <a:gd name="connsiteX2689" fmla="*/ 1196566 w 6248399"/>
              <a:gd name="connsiteY2689" fmla="*/ 2325940 h 6857999"/>
              <a:gd name="connsiteX2690" fmla="*/ 1196255 w 6248399"/>
              <a:gd name="connsiteY2690" fmla="*/ 2321117 h 6857999"/>
              <a:gd name="connsiteX2691" fmla="*/ 1193614 w 6248399"/>
              <a:gd name="connsiteY2691" fmla="*/ 2314948 h 6857999"/>
              <a:gd name="connsiteX2692" fmla="*/ 1190976 w 6248399"/>
              <a:gd name="connsiteY2692" fmla="*/ 2308782 h 6857999"/>
              <a:gd name="connsiteX2693" fmla="*/ 1185118 w 6248399"/>
              <a:gd name="connsiteY2693" fmla="*/ 2296113 h 6857999"/>
              <a:gd name="connsiteX2694" fmla="*/ 1179596 w 6248399"/>
              <a:gd name="connsiteY2694" fmla="*/ 2282863 h 6857999"/>
              <a:gd name="connsiteX2695" fmla="*/ 1178454 w 6248399"/>
              <a:gd name="connsiteY2695" fmla="*/ 2276787 h 6857999"/>
              <a:gd name="connsiteX2696" fmla="*/ 1177807 w 6248399"/>
              <a:gd name="connsiteY2696" fmla="*/ 2272543 h 6857999"/>
              <a:gd name="connsiteX2697" fmla="*/ 1178988 w 6248399"/>
              <a:gd name="connsiteY2697" fmla="*/ 2267810 h 6857999"/>
              <a:gd name="connsiteX2698" fmla="*/ 1180909 w 6248399"/>
              <a:gd name="connsiteY2698" fmla="*/ 2265822 h 6857999"/>
              <a:gd name="connsiteX2699" fmla="*/ 1181914 w 6248399"/>
              <a:gd name="connsiteY2699" fmla="*/ 2264081 h 6857999"/>
              <a:gd name="connsiteX2700" fmla="*/ 1186832 w 6248399"/>
              <a:gd name="connsiteY2700" fmla="*/ 2262278 h 6857999"/>
              <a:gd name="connsiteX2701" fmla="*/ 1194989 w 6248399"/>
              <a:gd name="connsiteY2701" fmla="*/ 2261569 h 6857999"/>
              <a:gd name="connsiteX2702" fmla="*/ 1210999 w 6248399"/>
              <a:gd name="connsiteY2702" fmla="*/ 2295577 h 6857999"/>
              <a:gd name="connsiteX2703" fmla="*/ 1223698 w 6248399"/>
              <a:gd name="connsiteY2703" fmla="*/ 2324577 h 6857999"/>
              <a:gd name="connsiteX2704" fmla="*/ 1234497 w 6248399"/>
              <a:gd name="connsiteY2704" fmla="*/ 2350160 h 6857999"/>
              <a:gd name="connsiteX2705" fmla="*/ 1245809 w 6248399"/>
              <a:gd name="connsiteY2705" fmla="*/ 2372170 h 6857999"/>
              <a:gd name="connsiteX2706" fmla="*/ 1250350 w 6248399"/>
              <a:gd name="connsiteY2706" fmla="*/ 2381756 h 6857999"/>
              <a:gd name="connsiteX2707" fmla="*/ 1255221 w 6248399"/>
              <a:gd name="connsiteY2707" fmla="*/ 2390762 h 6857999"/>
              <a:gd name="connsiteX2708" fmla="*/ 1260432 w 6248399"/>
              <a:gd name="connsiteY2708" fmla="*/ 2399186 h 6857999"/>
              <a:gd name="connsiteX2709" fmla="*/ 1267807 w 6248399"/>
              <a:gd name="connsiteY2709" fmla="*/ 2406541 h 6857999"/>
              <a:gd name="connsiteX2710" fmla="*/ 1273687 w 6248399"/>
              <a:gd name="connsiteY2710" fmla="*/ 2413805 h 6857999"/>
              <a:gd name="connsiteX2711" fmla="*/ 1281733 w 6248399"/>
              <a:gd name="connsiteY2711" fmla="*/ 2419999 h 6857999"/>
              <a:gd name="connsiteX2712" fmla="*/ 1290360 w 6248399"/>
              <a:gd name="connsiteY2712" fmla="*/ 2426526 h 6857999"/>
              <a:gd name="connsiteX2713" fmla="*/ 1299080 w 6248399"/>
              <a:gd name="connsiteY2713" fmla="*/ 2431560 h 6857999"/>
              <a:gd name="connsiteX2714" fmla="*/ 1298052 w 6248399"/>
              <a:gd name="connsiteY2714" fmla="*/ 2438706 h 6857999"/>
              <a:gd name="connsiteX2715" fmla="*/ 1298098 w 6248399"/>
              <a:gd name="connsiteY2715" fmla="*/ 2448019 h 6857999"/>
              <a:gd name="connsiteX2716" fmla="*/ 1298615 w 6248399"/>
              <a:gd name="connsiteY2716" fmla="*/ 2464570 h 6857999"/>
              <a:gd name="connsiteX2717" fmla="*/ 1300206 w 6248399"/>
              <a:gd name="connsiteY2717" fmla="*/ 2483288 h 6857999"/>
              <a:gd name="connsiteX2718" fmla="*/ 1305126 w 6248399"/>
              <a:gd name="connsiteY2718" fmla="*/ 2501608 h 6857999"/>
              <a:gd name="connsiteX2719" fmla="*/ 1310629 w 6248399"/>
              <a:gd name="connsiteY2719" fmla="*/ 2520263 h 6857999"/>
              <a:gd name="connsiteX2720" fmla="*/ 1318210 w 6248399"/>
              <a:gd name="connsiteY2720" fmla="*/ 2539343 h 6857999"/>
              <a:gd name="connsiteX2721" fmla="*/ 1326124 w 6248399"/>
              <a:gd name="connsiteY2721" fmla="*/ 2557843 h 6857999"/>
              <a:gd name="connsiteX2722" fmla="*/ 1335626 w 6248399"/>
              <a:gd name="connsiteY2722" fmla="*/ 2574937 h 6857999"/>
              <a:gd name="connsiteX2723" fmla="*/ 1344792 w 6248399"/>
              <a:gd name="connsiteY2723" fmla="*/ 2592612 h 6857999"/>
              <a:gd name="connsiteX2724" fmla="*/ 1355210 w 6248399"/>
              <a:gd name="connsiteY2724" fmla="*/ 2609463 h 6857999"/>
              <a:gd name="connsiteX2725" fmla="*/ 1366968 w 6248399"/>
              <a:gd name="connsiteY2725" fmla="*/ 2623990 h 6857999"/>
              <a:gd name="connsiteX2726" fmla="*/ 1376647 w 6248399"/>
              <a:gd name="connsiteY2726" fmla="*/ 2638091 h 6857999"/>
              <a:gd name="connsiteX2727" fmla="*/ 1387331 w 6248399"/>
              <a:gd name="connsiteY2727" fmla="*/ 2650451 h 6857999"/>
              <a:gd name="connsiteX2728" fmla="*/ 1397861 w 6248399"/>
              <a:gd name="connsiteY2728" fmla="*/ 2660399 h 6857999"/>
              <a:gd name="connsiteX2729" fmla="*/ 1407896 w 6248399"/>
              <a:gd name="connsiteY2729" fmla="*/ 2668515 h 6857999"/>
              <a:gd name="connsiteX2730" fmla="*/ 1416280 w 6248399"/>
              <a:gd name="connsiteY2730" fmla="*/ 2674129 h 6857999"/>
              <a:gd name="connsiteX2731" fmla="*/ 1411838 w 6248399"/>
              <a:gd name="connsiteY2731" fmla="*/ 2703296 h 6857999"/>
              <a:gd name="connsiteX2732" fmla="*/ 1411794 w 6248399"/>
              <a:gd name="connsiteY2732" fmla="*/ 2714104 h 6857999"/>
              <a:gd name="connsiteX2733" fmla="*/ 1411755 w 6248399"/>
              <a:gd name="connsiteY2733" fmla="*/ 2724914 h 6857999"/>
              <a:gd name="connsiteX2734" fmla="*/ 1412403 w 6248399"/>
              <a:gd name="connsiteY2734" fmla="*/ 2729158 h 6857999"/>
              <a:gd name="connsiteX2735" fmla="*/ 1415129 w 6248399"/>
              <a:gd name="connsiteY2735" fmla="*/ 2733829 h 6857999"/>
              <a:gd name="connsiteX2736" fmla="*/ 1416941 w 6248399"/>
              <a:gd name="connsiteY2736" fmla="*/ 2738745 h 6857999"/>
              <a:gd name="connsiteX2737" fmla="*/ 1420249 w 6248399"/>
              <a:gd name="connsiteY2737" fmla="*/ 2743749 h 6857999"/>
              <a:gd name="connsiteX2738" fmla="*/ 1429616 w 6248399"/>
              <a:gd name="connsiteY2738" fmla="*/ 2753027 h 6857999"/>
              <a:gd name="connsiteX2739" fmla="*/ 1442378 w 6248399"/>
              <a:gd name="connsiteY2739" fmla="*/ 2765813 h 6857999"/>
              <a:gd name="connsiteX2740" fmla="*/ 1438557 w 6248399"/>
              <a:gd name="connsiteY2740" fmla="*/ 2764383 h 6857999"/>
              <a:gd name="connsiteX2741" fmla="*/ 1432903 w 6248399"/>
              <a:gd name="connsiteY2741" fmla="*/ 2763439 h 6857999"/>
              <a:gd name="connsiteX2742" fmla="*/ 1423248 w 6248399"/>
              <a:gd name="connsiteY2742" fmla="*/ 2764056 h 6857999"/>
              <a:gd name="connsiteX2743" fmla="*/ 1417593 w 6248399"/>
              <a:gd name="connsiteY2743" fmla="*/ 2763114 h 6857999"/>
              <a:gd name="connsiteX2744" fmla="*/ 1412854 w 6248399"/>
              <a:gd name="connsiteY2744" fmla="*/ 2761925 h 6857999"/>
              <a:gd name="connsiteX2745" fmla="*/ 1409368 w 6248399"/>
              <a:gd name="connsiteY2745" fmla="*/ 2759913 h 6857999"/>
              <a:gd name="connsiteX2746" fmla="*/ 1406060 w 6248399"/>
              <a:gd name="connsiteY2746" fmla="*/ 2754905 h 6857999"/>
              <a:gd name="connsiteX2747" fmla="*/ 1402152 w 6248399"/>
              <a:gd name="connsiteY2747" fmla="*/ 2775094 h 6857999"/>
              <a:gd name="connsiteX2748" fmla="*/ 1401419 w 6248399"/>
              <a:gd name="connsiteY2748" fmla="*/ 2792470 h 6857999"/>
              <a:gd name="connsiteX2749" fmla="*/ 1402271 w 6248399"/>
              <a:gd name="connsiteY2749" fmla="*/ 2808440 h 6857999"/>
              <a:gd name="connsiteX2750" fmla="*/ 1405873 w 6248399"/>
              <a:gd name="connsiteY2750" fmla="*/ 2823677 h 6857999"/>
              <a:gd name="connsiteX2751" fmla="*/ 1410972 w 6248399"/>
              <a:gd name="connsiteY2751" fmla="*/ 2839002 h 6857999"/>
              <a:gd name="connsiteX2752" fmla="*/ 1417813 w 6248399"/>
              <a:gd name="connsiteY2752" fmla="*/ 2855333 h 6857999"/>
              <a:gd name="connsiteX2753" fmla="*/ 1427561 w 6248399"/>
              <a:gd name="connsiteY2753" fmla="*/ 2873346 h 6857999"/>
              <a:gd name="connsiteX2754" fmla="*/ 1439543 w 6248399"/>
              <a:gd name="connsiteY2754" fmla="*/ 2894194 h 6857999"/>
              <a:gd name="connsiteX2755" fmla="*/ 1419585 w 6248399"/>
              <a:gd name="connsiteY2755" fmla="*/ 2891184 h 6857999"/>
              <a:gd name="connsiteX2756" fmla="*/ 1410936 w 6248399"/>
              <a:gd name="connsiteY2756" fmla="*/ 2890060 h 6857999"/>
              <a:gd name="connsiteX2757" fmla="*/ 1402199 w 6248399"/>
              <a:gd name="connsiteY2757" fmla="*/ 2890433 h 6857999"/>
              <a:gd name="connsiteX2758" fmla="*/ 1397951 w 6248399"/>
              <a:gd name="connsiteY2758" fmla="*/ 2891075 h 6857999"/>
              <a:gd name="connsiteX2759" fmla="*/ 1395204 w 6248399"/>
              <a:gd name="connsiteY2759" fmla="*/ 2891810 h 6857999"/>
              <a:gd name="connsiteX2760" fmla="*/ 1392030 w 6248399"/>
              <a:gd name="connsiteY2760" fmla="*/ 2894623 h 6857999"/>
              <a:gd name="connsiteX2761" fmla="*/ 1389192 w 6248399"/>
              <a:gd name="connsiteY2761" fmla="*/ 2896854 h 6857999"/>
              <a:gd name="connsiteX2762" fmla="*/ 1386847 w 6248399"/>
              <a:gd name="connsiteY2762" fmla="*/ 2900915 h 6857999"/>
              <a:gd name="connsiteX2763" fmla="*/ 1385329 w 6248399"/>
              <a:gd name="connsiteY2763" fmla="*/ 2906231 h 6857999"/>
              <a:gd name="connsiteX2764" fmla="*/ 1383229 w 6248399"/>
              <a:gd name="connsiteY2764" fmla="*/ 2911211 h 6857999"/>
              <a:gd name="connsiteX2765" fmla="*/ 1383208 w 6248399"/>
              <a:gd name="connsiteY2765" fmla="*/ 2916614 h 6857999"/>
              <a:gd name="connsiteX2766" fmla="*/ 1386538 w 6248399"/>
              <a:gd name="connsiteY2766" fmla="*/ 2916215 h 6857999"/>
              <a:gd name="connsiteX2767" fmla="*/ 1390449 w 6248399"/>
              <a:gd name="connsiteY2767" fmla="*/ 2916153 h 6857999"/>
              <a:gd name="connsiteX2768" fmla="*/ 1394940 w 6248399"/>
              <a:gd name="connsiteY2768" fmla="*/ 2916424 h 6857999"/>
              <a:gd name="connsiteX2769" fmla="*/ 1398763 w 6248399"/>
              <a:gd name="connsiteY2769" fmla="*/ 2917856 h 6857999"/>
              <a:gd name="connsiteX2770" fmla="*/ 1403167 w 6248399"/>
              <a:gd name="connsiteY2770" fmla="*/ 2919625 h 6857999"/>
              <a:gd name="connsiteX2771" fmla="*/ 1407814 w 6248399"/>
              <a:gd name="connsiteY2771" fmla="*/ 2922308 h 6857999"/>
              <a:gd name="connsiteX2772" fmla="*/ 1412130 w 6248399"/>
              <a:gd name="connsiteY2772" fmla="*/ 2925574 h 6857999"/>
              <a:gd name="connsiteX2773" fmla="*/ 1415772 w 6248399"/>
              <a:gd name="connsiteY2773" fmla="*/ 2930000 h 6857999"/>
              <a:gd name="connsiteX2774" fmla="*/ 1417918 w 6248399"/>
              <a:gd name="connsiteY2774" fmla="*/ 2934333 h 6857999"/>
              <a:gd name="connsiteX2775" fmla="*/ 1420892 w 6248399"/>
              <a:gd name="connsiteY2775" fmla="*/ 2939920 h 6857999"/>
              <a:gd name="connsiteX2776" fmla="*/ 1423285 w 6248399"/>
              <a:gd name="connsiteY2776" fmla="*/ 2945172 h 6857999"/>
              <a:gd name="connsiteX2777" fmla="*/ 1424425 w 6248399"/>
              <a:gd name="connsiteY2777" fmla="*/ 2951246 h 6857999"/>
              <a:gd name="connsiteX2778" fmla="*/ 1424896 w 6248399"/>
              <a:gd name="connsiteY2778" fmla="*/ 2958482 h 6857999"/>
              <a:gd name="connsiteX2779" fmla="*/ 1424205 w 6248399"/>
              <a:gd name="connsiteY2779" fmla="*/ 2965050 h 6857999"/>
              <a:gd name="connsiteX2780" fmla="*/ 1421682 w 6248399"/>
              <a:gd name="connsiteY2780" fmla="*/ 2972106 h 6857999"/>
              <a:gd name="connsiteX2781" fmla="*/ 1419405 w 6248399"/>
              <a:gd name="connsiteY2781" fmla="*/ 2980078 h 6857999"/>
              <a:gd name="connsiteX2782" fmla="*/ 1435676 w 6248399"/>
              <a:gd name="connsiteY2782" fmla="*/ 2989472 h 6857999"/>
              <a:gd name="connsiteX2783" fmla="*/ 1450450 w 6248399"/>
              <a:gd name="connsiteY2783" fmla="*/ 2998776 h 6857999"/>
              <a:gd name="connsiteX2784" fmla="*/ 1464799 w 6248399"/>
              <a:gd name="connsiteY2784" fmla="*/ 3010157 h 6857999"/>
              <a:gd name="connsiteX2785" fmla="*/ 1470186 w 6248399"/>
              <a:gd name="connsiteY2785" fmla="*/ 3015588 h 6857999"/>
              <a:gd name="connsiteX2786" fmla="*/ 1475819 w 6248399"/>
              <a:gd name="connsiteY2786" fmla="*/ 3021937 h 6857999"/>
              <a:gd name="connsiteX2787" fmla="*/ 1482615 w 6248399"/>
              <a:gd name="connsiteY2787" fmla="*/ 3028955 h 6857999"/>
              <a:gd name="connsiteX2788" fmla="*/ 1487912 w 6248399"/>
              <a:gd name="connsiteY2788" fmla="*/ 3035883 h 6857999"/>
              <a:gd name="connsiteX2789" fmla="*/ 1492293 w 6248399"/>
              <a:gd name="connsiteY2789" fmla="*/ 3043056 h 6857999"/>
              <a:gd name="connsiteX2790" fmla="*/ 1496587 w 6248399"/>
              <a:gd name="connsiteY2790" fmla="*/ 3051728 h 6857999"/>
              <a:gd name="connsiteX2791" fmla="*/ 1500211 w 6248399"/>
              <a:gd name="connsiteY2791" fmla="*/ 3061557 h 6857999"/>
              <a:gd name="connsiteX2792" fmla="*/ 1504413 w 6248399"/>
              <a:gd name="connsiteY2792" fmla="*/ 3071722 h 6857999"/>
              <a:gd name="connsiteX2793" fmla="*/ 1507366 w 6248399"/>
              <a:gd name="connsiteY2793" fmla="*/ 3082714 h 6857999"/>
              <a:gd name="connsiteX2794" fmla="*/ 1509983 w 6248399"/>
              <a:gd name="connsiteY2794" fmla="*/ 3094286 h 6857999"/>
              <a:gd name="connsiteX2795" fmla="*/ 1503324 w 6248399"/>
              <a:gd name="connsiteY2795" fmla="*/ 3095084 h 6857999"/>
              <a:gd name="connsiteX2796" fmla="*/ 1497334 w 6248399"/>
              <a:gd name="connsiteY2796" fmla="*/ 3094722 h 6857999"/>
              <a:gd name="connsiteX2797" fmla="*/ 1491434 w 6248399"/>
              <a:gd name="connsiteY2797" fmla="*/ 3092864 h 6857999"/>
              <a:gd name="connsiteX2798" fmla="*/ 1486783 w 6248399"/>
              <a:gd name="connsiteY2798" fmla="*/ 3090179 h 6857999"/>
              <a:gd name="connsiteX2799" fmla="*/ 1481890 w 6248399"/>
              <a:gd name="connsiteY2799" fmla="*/ 3086579 h 6857999"/>
              <a:gd name="connsiteX2800" fmla="*/ 1476995 w 6248399"/>
              <a:gd name="connsiteY2800" fmla="*/ 3082979 h 6857999"/>
              <a:gd name="connsiteX2801" fmla="*/ 1472521 w 6248399"/>
              <a:gd name="connsiteY2801" fmla="*/ 3077301 h 6857999"/>
              <a:gd name="connsiteX2802" fmla="*/ 1469885 w 6248399"/>
              <a:gd name="connsiteY2802" fmla="*/ 3071136 h 6857999"/>
              <a:gd name="connsiteX2803" fmla="*/ 1466331 w 6248399"/>
              <a:gd name="connsiteY2803" fmla="*/ 3065214 h 6857999"/>
              <a:gd name="connsiteX2804" fmla="*/ 1464027 w 6248399"/>
              <a:gd name="connsiteY2804" fmla="*/ 3058467 h 6857999"/>
              <a:gd name="connsiteX2805" fmla="*/ 1458839 w 6248399"/>
              <a:gd name="connsiteY2805" fmla="*/ 3044638 h 6857999"/>
              <a:gd name="connsiteX2806" fmla="*/ 1456981 w 6248399"/>
              <a:gd name="connsiteY2806" fmla="*/ 3030407 h 6857999"/>
              <a:gd name="connsiteX2807" fmla="*/ 1455794 w 6248399"/>
              <a:gd name="connsiteY2807" fmla="*/ 3015018 h 6857999"/>
              <a:gd name="connsiteX2808" fmla="*/ 1449626 w 6248399"/>
              <a:gd name="connsiteY2808" fmla="*/ 3017648 h 6857999"/>
              <a:gd name="connsiteX2809" fmla="*/ 1446118 w 6248399"/>
              <a:gd name="connsiteY2809" fmla="*/ 3021041 h 6857999"/>
              <a:gd name="connsiteX2810" fmla="*/ 1442276 w 6248399"/>
              <a:gd name="connsiteY2810" fmla="*/ 3025014 h 6857999"/>
              <a:gd name="connsiteX2811" fmla="*/ 1439012 w 6248399"/>
              <a:gd name="connsiteY2811" fmla="*/ 3029320 h 6857999"/>
              <a:gd name="connsiteX2812" fmla="*/ 1437002 w 6248399"/>
              <a:gd name="connsiteY2812" fmla="*/ 3032802 h 6857999"/>
              <a:gd name="connsiteX2813" fmla="*/ 1433742 w 6248399"/>
              <a:gd name="connsiteY2813" fmla="*/ 3037111 h 6857999"/>
              <a:gd name="connsiteX2814" fmla="*/ 1429069 w 6248399"/>
              <a:gd name="connsiteY2814" fmla="*/ 3039832 h 6857999"/>
              <a:gd name="connsiteX2815" fmla="*/ 1422322 w 6248399"/>
              <a:gd name="connsiteY2815" fmla="*/ 3042127 h 6857999"/>
              <a:gd name="connsiteX2816" fmla="*/ 1436227 w 6248399"/>
              <a:gd name="connsiteY2816" fmla="*/ 3060990 h 6857999"/>
              <a:gd name="connsiteX2817" fmla="*/ 1447315 w 6248399"/>
              <a:gd name="connsiteY2817" fmla="*/ 3076678 h 6857999"/>
              <a:gd name="connsiteX2818" fmla="*/ 1456076 w 6248399"/>
              <a:gd name="connsiteY2818" fmla="*/ 3091024 h 6857999"/>
              <a:gd name="connsiteX2819" fmla="*/ 1463100 w 6248399"/>
              <a:gd name="connsiteY2819" fmla="*/ 3104366 h 6857999"/>
              <a:gd name="connsiteX2820" fmla="*/ 1469111 w 6248399"/>
              <a:gd name="connsiteY2820" fmla="*/ 3119446 h 6857999"/>
              <a:gd name="connsiteX2821" fmla="*/ 1475709 w 6248399"/>
              <a:gd name="connsiteY2821" fmla="*/ 3134864 h 6857999"/>
              <a:gd name="connsiteX2822" fmla="*/ 1490422 w 6248399"/>
              <a:gd name="connsiteY2822" fmla="*/ 3180505 h 6857999"/>
              <a:gd name="connsiteX2823" fmla="*/ 1495585 w 6248399"/>
              <a:gd name="connsiteY2823" fmla="*/ 3179616 h 6857999"/>
              <a:gd name="connsiteX2824" fmla="*/ 1501083 w 6248399"/>
              <a:gd name="connsiteY2824" fmla="*/ 3178148 h 6857999"/>
              <a:gd name="connsiteX2825" fmla="*/ 1503338 w 6248399"/>
              <a:gd name="connsiteY2825" fmla="*/ 3175580 h 6857999"/>
              <a:gd name="connsiteX2826" fmla="*/ 1505597 w 6248399"/>
              <a:gd name="connsiteY2826" fmla="*/ 3173013 h 6857999"/>
              <a:gd name="connsiteX2827" fmla="*/ 1505776 w 6248399"/>
              <a:gd name="connsiteY2827" fmla="*/ 3170021 h 6857999"/>
              <a:gd name="connsiteX2828" fmla="*/ 1505707 w 6248399"/>
              <a:gd name="connsiteY2828" fmla="*/ 3166113 h 6857999"/>
              <a:gd name="connsiteX2829" fmla="*/ 1505393 w 6248399"/>
              <a:gd name="connsiteY2829" fmla="*/ 3161288 h 6857999"/>
              <a:gd name="connsiteX2830" fmla="*/ 1503827 w 6248399"/>
              <a:gd name="connsiteY2830" fmla="*/ 3157289 h 6857999"/>
              <a:gd name="connsiteX2831" fmla="*/ 1499042 w 6248399"/>
              <a:gd name="connsiteY2831" fmla="*/ 3146787 h 6857999"/>
              <a:gd name="connsiteX2832" fmla="*/ 1494256 w 6248399"/>
              <a:gd name="connsiteY2832" fmla="*/ 3136286 h 6857999"/>
              <a:gd name="connsiteX2833" fmla="*/ 1489718 w 6248399"/>
              <a:gd name="connsiteY2833" fmla="*/ 3126698 h 6857999"/>
              <a:gd name="connsiteX2834" fmla="*/ 1486343 w 6248399"/>
              <a:gd name="connsiteY2834" fmla="*/ 3117785 h 6857999"/>
              <a:gd name="connsiteX2835" fmla="*/ 1491014 w 6248399"/>
              <a:gd name="connsiteY2835" fmla="*/ 3115065 h 6857999"/>
              <a:gd name="connsiteX2836" fmla="*/ 1495258 w 6248399"/>
              <a:gd name="connsiteY2836" fmla="*/ 3114420 h 6857999"/>
              <a:gd name="connsiteX2837" fmla="*/ 1499082 w 6248399"/>
              <a:gd name="connsiteY2837" fmla="*/ 3115853 h 6857999"/>
              <a:gd name="connsiteX2838" fmla="*/ 1502568 w 6248399"/>
              <a:gd name="connsiteY2838" fmla="*/ 3117866 h 6857999"/>
              <a:gd name="connsiteX2839" fmla="*/ 1505632 w 6248399"/>
              <a:gd name="connsiteY2839" fmla="*/ 3121956 h 6857999"/>
              <a:gd name="connsiteX2840" fmla="*/ 1507865 w 6248399"/>
              <a:gd name="connsiteY2840" fmla="*/ 3124794 h 6857999"/>
              <a:gd name="connsiteX2841" fmla="*/ 1512741 w 6248399"/>
              <a:gd name="connsiteY2841" fmla="*/ 3133800 h 6857999"/>
              <a:gd name="connsiteX2842" fmla="*/ 1518196 w 6248399"/>
              <a:gd name="connsiteY2842" fmla="*/ 3143140 h 6857999"/>
              <a:gd name="connsiteX2843" fmla="*/ 1520676 w 6248399"/>
              <a:gd name="connsiteY2843" fmla="*/ 3146894 h 6857999"/>
              <a:gd name="connsiteX2844" fmla="*/ 1524745 w 6248399"/>
              <a:gd name="connsiteY2844" fmla="*/ 3149243 h 6857999"/>
              <a:gd name="connsiteX2845" fmla="*/ 1527651 w 6248399"/>
              <a:gd name="connsiteY2845" fmla="*/ 3150921 h 6857999"/>
              <a:gd name="connsiteX2846" fmla="*/ 1531562 w 6248399"/>
              <a:gd name="connsiteY2846" fmla="*/ 3150856 h 6857999"/>
              <a:gd name="connsiteX2847" fmla="*/ 1535897 w 6248399"/>
              <a:gd name="connsiteY2847" fmla="*/ 3148717 h 6857999"/>
              <a:gd name="connsiteX2848" fmla="*/ 1540901 w 6248399"/>
              <a:gd name="connsiteY2848" fmla="*/ 3145415 h 6857999"/>
              <a:gd name="connsiteX2849" fmla="*/ 1540544 w 6248399"/>
              <a:gd name="connsiteY2849" fmla="*/ 3151401 h 6857999"/>
              <a:gd name="connsiteX2850" fmla="*/ 1538692 w 6248399"/>
              <a:gd name="connsiteY2850" fmla="*/ 3157296 h 6857999"/>
              <a:gd name="connsiteX2851" fmla="*/ 1536592 w 6248399"/>
              <a:gd name="connsiteY2851" fmla="*/ 3162276 h 6857999"/>
              <a:gd name="connsiteX2852" fmla="*/ 1532995 w 6248399"/>
              <a:gd name="connsiteY2852" fmla="*/ 3167163 h 6857999"/>
              <a:gd name="connsiteX2853" fmla="*/ 1526134 w 6248399"/>
              <a:gd name="connsiteY2853" fmla="*/ 3176359 h 6857999"/>
              <a:gd name="connsiteX2854" fmla="*/ 1518605 w 6248399"/>
              <a:gd name="connsiteY2854" fmla="*/ 3186715 h 6857999"/>
              <a:gd name="connsiteX2855" fmla="*/ 1515924 w 6248399"/>
              <a:gd name="connsiteY2855" fmla="*/ 3191359 h 6857999"/>
              <a:gd name="connsiteX2856" fmla="*/ 1512909 w 6248399"/>
              <a:gd name="connsiteY2856" fmla="*/ 3196583 h 6857999"/>
              <a:gd name="connsiteX2857" fmla="*/ 1510811 w 6248399"/>
              <a:gd name="connsiteY2857" fmla="*/ 3201564 h 6857999"/>
              <a:gd name="connsiteX2858" fmla="*/ 1509537 w 6248399"/>
              <a:gd name="connsiteY2858" fmla="*/ 3207792 h 6857999"/>
              <a:gd name="connsiteX2859" fmla="*/ 1509179 w 6248399"/>
              <a:gd name="connsiteY2859" fmla="*/ 3213778 h 6857999"/>
              <a:gd name="connsiteX2860" fmla="*/ 1509985 w 6248399"/>
              <a:gd name="connsiteY2860" fmla="*/ 3220435 h 6857999"/>
              <a:gd name="connsiteX2861" fmla="*/ 1511955 w 6248399"/>
              <a:gd name="connsiteY2861" fmla="*/ 3227763 h 6857999"/>
              <a:gd name="connsiteX2862" fmla="*/ 1515332 w 6248399"/>
              <a:gd name="connsiteY2862" fmla="*/ 3236677 h 6857999"/>
              <a:gd name="connsiteX2863" fmla="*/ 1529901 w 6248399"/>
              <a:gd name="connsiteY2863" fmla="*/ 3234254 h 6857999"/>
              <a:gd name="connsiteX2864" fmla="*/ 1537478 w 6248399"/>
              <a:gd name="connsiteY2864" fmla="*/ 3233211 h 6857999"/>
              <a:gd name="connsiteX2865" fmla="*/ 1539222 w 6248399"/>
              <a:gd name="connsiteY2865" fmla="*/ 3234218 h 6857999"/>
              <a:gd name="connsiteX2866" fmla="*/ 1540384 w 6248399"/>
              <a:gd name="connsiteY2866" fmla="*/ 3234889 h 6857999"/>
              <a:gd name="connsiteX2867" fmla="*/ 1540540 w 6248399"/>
              <a:gd name="connsiteY2867" fmla="*/ 3237301 h 6857999"/>
              <a:gd name="connsiteX2868" fmla="*/ 1540363 w 6248399"/>
              <a:gd name="connsiteY2868" fmla="*/ 3240294 h 6857999"/>
              <a:gd name="connsiteX2869" fmla="*/ 1540497 w 6248399"/>
              <a:gd name="connsiteY2869" fmla="*/ 3248112 h 6857999"/>
              <a:gd name="connsiteX2870" fmla="*/ 1540478 w 6248399"/>
              <a:gd name="connsiteY2870" fmla="*/ 3253517 h 6857999"/>
              <a:gd name="connsiteX2871" fmla="*/ 1541282 w 6248399"/>
              <a:gd name="connsiteY2871" fmla="*/ 3260174 h 6857999"/>
              <a:gd name="connsiteX2872" fmla="*/ 1542916 w 6248399"/>
              <a:gd name="connsiteY2872" fmla="*/ 3268081 h 6857999"/>
              <a:gd name="connsiteX2873" fmla="*/ 1545129 w 6248399"/>
              <a:gd name="connsiteY2873" fmla="*/ 3276325 h 6857999"/>
              <a:gd name="connsiteX2874" fmla="*/ 1549579 w 6248399"/>
              <a:gd name="connsiteY2874" fmla="*/ 3287406 h 6857999"/>
              <a:gd name="connsiteX2875" fmla="*/ 1555525 w 6248399"/>
              <a:gd name="connsiteY2875" fmla="*/ 3298579 h 6857999"/>
              <a:gd name="connsiteX2876" fmla="*/ 1557559 w 6248399"/>
              <a:gd name="connsiteY2876" fmla="*/ 3289693 h 6857999"/>
              <a:gd name="connsiteX2877" fmla="*/ 1558764 w 6248399"/>
              <a:gd name="connsiteY2877" fmla="*/ 3279553 h 6857999"/>
              <a:gd name="connsiteX2878" fmla="*/ 1559141 w 6248399"/>
              <a:gd name="connsiteY2878" fmla="*/ 3268161 h 6857999"/>
              <a:gd name="connsiteX2879" fmla="*/ 1558267 w 6248399"/>
              <a:gd name="connsiteY2879" fmla="*/ 3257595 h 6857999"/>
              <a:gd name="connsiteX2880" fmla="*/ 1569338 w 6248399"/>
              <a:gd name="connsiteY2880" fmla="*/ 3298814 h 6857999"/>
              <a:gd name="connsiteX2881" fmla="*/ 1582623 w 6248399"/>
              <a:gd name="connsiteY2881" fmla="*/ 3348275 h 6857999"/>
              <a:gd name="connsiteX2882" fmla="*/ 1599218 w 6248399"/>
              <a:gd name="connsiteY2882" fmla="*/ 3402744 h 6857999"/>
              <a:gd name="connsiteX2883" fmla="*/ 1615723 w 6248399"/>
              <a:gd name="connsiteY2883" fmla="*/ 3458706 h 6857999"/>
              <a:gd name="connsiteX2884" fmla="*/ 1625199 w 6248399"/>
              <a:gd name="connsiteY2884" fmla="*/ 3461081 h 6857999"/>
              <a:gd name="connsiteX2885" fmla="*/ 1632508 w 6248399"/>
              <a:gd name="connsiteY2885" fmla="*/ 3464528 h 6857999"/>
              <a:gd name="connsiteX2886" fmla="*/ 1637157 w 6248399"/>
              <a:gd name="connsiteY2886" fmla="*/ 3467212 h 6857999"/>
              <a:gd name="connsiteX2887" fmla="*/ 1640890 w 6248399"/>
              <a:gd name="connsiteY2887" fmla="*/ 3470141 h 6857999"/>
              <a:gd name="connsiteX2888" fmla="*/ 1642208 w 6248399"/>
              <a:gd name="connsiteY2888" fmla="*/ 3473225 h 6857999"/>
              <a:gd name="connsiteX2889" fmla="*/ 1642366 w 6248399"/>
              <a:gd name="connsiteY2889" fmla="*/ 3475637 h 6857999"/>
              <a:gd name="connsiteX2890" fmla="*/ 1641026 w 6248399"/>
              <a:gd name="connsiteY2890" fmla="*/ 3477958 h 6857999"/>
              <a:gd name="connsiteX2891" fmla="*/ 1639438 w 6248399"/>
              <a:gd name="connsiteY2891" fmla="*/ 3479365 h 6857999"/>
              <a:gd name="connsiteX2892" fmla="*/ 1635775 w 6248399"/>
              <a:gd name="connsiteY2892" fmla="*/ 3480344 h 6857999"/>
              <a:gd name="connsiteX2893" fmla="*/ 1631862 w 6248399"/>
              <a:gd name="connsiteY2893" fmla="*/ 3480408 h 6857999"/>
              <a:gd name="connsiteX2894" fmla="*/ 1627460 w 6248399"/>
              <a:gd name="connsiteY2894" fmla="*/ 3478640 h 6857999"/>
              <a:gd name="connsiteX2895" fmla="*/ 1621894 w 6248399"/>
              <a:gd name="connsiteY2895" fmla="*/ 3476200 h 6857999"/>
              <a:gd name="connsiteX2896" fmla="*/ 1616999 w 6248399"/>
              <a:gd name="connsiteY2896" fmla="*/ 3472601 h 6857999"/>
              <a:gd name="connsiteX2897" fmla="*/ 1611612 w 6248399"/>
              <a:gd name="connsiteY2897" fmla="*/ 3467168 h 6857999"/>
              <a:gd name="connsiteX2898" fmla="*/ 1606313 w 6248399"/>
              <a:gd name="connsiteY2898" fmla="*/ 3460240 h 6857999"/>
              <a:gd name="connsiteX2899" fmla="*/ 1602022 w 6248399"/>
              <a:gd name="connsiteY2899" fmla="*/ 3451570 h 6857999"/>
              <a:gd name="connsiteX2900" fmla="*/ 1600099 w 6248399"/>
              <a:gd name="connsiteY2900" fmla="*/ 3453557 h 6857999"/>
              <a:gd name="connsiteX2901" fmla="*/ 1598424 w 6248399"/>
              <a:gd name="connsiteY2901" fmla="*/ 3456459 h 6857999"/>
              <a:gd name="connsiteX2902" fmla="*/ 1596325 w 6248399"/>
              <a:gd name="connsiteY2902" fmla="*/ 3461437 h 6857999"/>
              <a:gd name="connsiteX2903" fmla="*/ 1592973 w 6248399"/>
              <a:gd name="connsiteY2903" fmla="*/ 3467242 h 6857999"/>
              <a:gd name="connsiteX2904" fmla="*/ 1591053 w 6248399"/>
              <a:gd name="connsiteY2904" fmla="*/ 3469229 h 6857999"/>
              <a:gd name="connsiteX2905" fmla="*/ 1587634 w 6248399"/>
              <a:gd name="connsiteY2905" fmla="*/ 3471123 h 6857999"/>
              <a:gd name="connsiteX2906" fmla="*/ 1588930 w 6248399"/>
              <a:gd name="connsiteY2906" fmla="*/ 3479611 h 6857999"/>
              <a:gd name="connsiteX2907" fmla="*/ 1589893 w 6248399"/>
              <a:gd name="connsiteY2907" fmla="*/ 3488681 h 6857999"/>
              <a:gd name="connsiteX2908" fmla="*/ 1594165 w 6248399"/>
              <a:gd name="connsiteY2908" fmla="*/ 3502756 h 6857999"/>
              <a:gd name="connsiteX2909" fmla="*/ 1597944 w 6248399"/>
              <a:gd name="connsiteY2909" fmla="*/ 3514999 h 6857999"/>
              <a:gd name="connsiteX2910" fmla="*/ 1602730 w 6248399"/>
              <a:gd name="connsiteY2910" fmla="*/ 3525499 h 6857999"/>
              <a:gd name="connsiteX2911" fmla="*/ 1606597 w 6248399"/>
              <a:gd name="connsiteY2911" fmla="*/ 3536247 h 6857999"/>
              <a:gd name="connsiteX2912" fmla="*/ 1607157 w 6248399"/>
              <a:gd name="connsiteY2912" fmla="*/ 3541988 h 6857999"/>
              <a:gd name="connsiteX2913" fmla="*/ 1607472 w 6248399"/>
              <a:gd name="connsiteY2913" fmla="*/ 3546812 h 6857999"/>
              <a:gd name="connsiteX2914" fmla="*/ 1607116 w 6248399"/>
              <a:gd name="connsiteY2914" fmla="*/ 3552797 h 6857999"/>
              <a:gd name="connsiteX2915" fmla="*/ 1606759 w 6248399"/>
              <a:gd name="connsiteY2915" fmla="*/ 3558783 h 6857999"/>
              <a:gd name="connsiteX2916" fmla="*/ 1603655 w 6248399"/>
              <a:gd name="connsiteY2916" fmla="*/ 3565503 h 6857999"/>
              <a:gd name="connsiteX2917" fmla="*/ 1600796 w 6248399"/>
              <a:gd name="connsiteY2917" fmla="*/ 3573140 h 6857999"/>
              <a:gd name="connsiteX2918" fmla="*/ 1605690 w 6248399"/>
              <a:gd name="connsiteY2918" fmla="*/ 3576738 h 6857999"/>
              <a:gd name="connsiteX2919" fmla="*/ 1610339 w 6248399"/>
              <a:gd name="connsiteY2919" fmla="*/ 3579422 h 6857999"/>
              <a:gd name="connsiteX2920" fmla="*/ 1614250 w 6248399"/>
              <a:gd name="connsiteY2920" fmla="*/ 3579359 h 6857999"/>
              <a:gd name="connsiteX2921" fmla="*/ 1619077 w 6248399"/>
              <a:gd name="connsiteY2921" fmla="*/ 3579051 h 6857999"/>
              <a:gd name="connsiteX2922" fmla="*/ 1622744 w 6248399"/>
              <a:gd name="connsiteY2922" fmla="*/ 3578072 h 6857999"/>
              <a:gd name="connsiteX2923" fmla="*/ 1625915 w 6248399"/>
              <a:gd name="connsiteY2923" fmla="*/ 3575260 h 6857999"/>
              <a:gd name="connsiteX2924" fmla="*/ 1628842 w 6248399"/>
              <a:gd name="connsiteY2924" fmla="*/ 3571532 h 6857999"/>
              <a:gd name="connsiteX2925" fmla="*/ 1631187 w 6248399"/>
              <a:gd name="connsiteY2925" fmla="*/ 3567469 h 6857999"/>
              <a:gd name="connsiteX2926" fmla="*/ 1632952 w 6248399"/>
              <a:gd name="connsiteY2926" fmla="*/ 3563071 h 6857999"/>
              <a:gd name="connsiteX2927" fmla="*/ 1634471 w 6248399"/>
              <a:gd name="connsiteY2927" fmla="*/ 3557758 h 6857999"/>
              <a:gd name="connsiteX2928" fmla="*/ 1634828 w 6248399"/>
              <a:gd name="connsiteY2928" fmla="*/ 3551770 h 6857999"/>
              <a:gd name="connsiteX2929" fmla="*/ 1634849 w 6248399"/>
              <a:gd name="connsiteY2929" fmla="*/ 3546367 h 6857999"/>
              <a:gd name="connsiteX2930" fmla="*/ 1633126 w 6248399"/>
              <a:gd name="connsiteY2930" fmla="*/ 3539954 h 6857999"/>
              <a:gd name="connsiteX2931" fmla="*/ 1630487 w 6248399"/>
              <a:gd name="connsiteY2931" fmla="*/ 3533788 h 6857999"/>
              <a:gd name="connsiteX2932" fmla="*/ 1627514 w 6248399"/>
              <a:gd name="connsiteY2932" fmla="*/ 3528201 h 6857999"/>
              <a:gd name="connsiteX2933" fmla="*/ 1623044 w 6248399"/>
              <a:gd name="connsiteY2933" fmla="*/ 3522524 h 6857999"/>
              <a:gd name="connsiteX2934" fmla="*/ 1626619 w 6248399"/>
              <a:gd name="connsiteY2934" fmla="*/ 3523041 h 6857999"/>
              <a:gd name="connsiteX2935" fmla="*/ 1629525 w 6248399"/>
              <a:gd name="connsiteY2935" fmla="*/ 3524718 h 6857999"/>
              <a:gd name="connsiteX2936" fmla="*/ 1635918 w 6248399"/>
              <a:gd name="connsiteY2936" fmla="*/ 3528409 h 6857999"/>
              <a:gd name="connsiteX2937" fmla="*/ 1639809 w 6248399"/>
              <a:gd name="connsiteY2937" fmla="*/ 3533751 h 6857999"/>
              <a:gd name="connsiteX2938" fmla="*/ 1643363 w 6248399"/>
              <a:gd name="connsiteY2938" fmla="*/ 3539673 h 6857999"/>
              <a:gd name="connsiteX2939" fmla="*/ 1646247 w 6248399"/>
              <a:gd name="connsiteY2939" fmla="*/ 3546756 h 6857999"/>
              <a:gd name="connsiteX2940" fmla="*/ 1647881 w 6248399"/>
              <a:gd name="connsiteY2940" fmla="*/ 3554664 h 6857999"/>
              <a:gd name="connsiteX2941" fmla="*/ 1651816 w 6248399"/>
              <a:gd name="connsiteY2941" fmla="*/ 3569318 h 6857999"/>
              <a:gd name="connsiteX2942" fmla="*/ 1653204 w 6248399"/>
              <a:gd name="connsiteY2942" fmla="*/ 3576310 h 6857999"/>
              <a:gd name="connsiteX2943" fmla="*/ 1655507 w 6248399"/>
              <a:gd name="connsiteY2943" fmla="*/ 3583058 h 6857999"/>
              <a:gd name="connsiteX2944" fmla="*/ 1657318 w 6248399"/>
              <a:gd name="connsiteY2944" fmla="*/ 3587973 h 6857999"/>
              <a:gd name="connsiteX2945" fmla="*/ 1660382 w 6248399"/>
              <a:gd name="connsiteY2945" fmla="*/ 3592063 h 6857999"/>
              <a:gd name="connsiteX2946" fmla="*/ 1662706 w 6248399"/>
              <a:gd name="connsiteY2946" fmla="*/ 3593405 h 6857999"/>
              <a:gd name="connsiteX2947" fmla="*/ 1665700 w 6248399"/>
              <a:gd name="connsiteY2947" fmla="*/ 3593585 h 6857999"/>
              <a:gd name="connsiteX2948" fmla="*/ 1667779 w 6248399"/>
              <a:gd name="connsiteY2948" fmla="*/ 3594013 h 6857999"/>
              <a:gd name="connsiteX2949" fmla="*/ 1671108 w 6248399"/>
              <a:gd name="connsiteY2949" fmla="*/ 3593613 h 6857999"/>
              <a:gd name="connsiteX2950" fmla="*/ 1677277 w 6248399"/>
              <a:gd name="connsiteY2950" fmla="*/ 3590984 h 6857999"/>
              <a:gd name="connsiteX2951" fmla="*/ 1685612 w 6248399"/>
              <a:gd name="connsiteY2951" fmla="*/ 3587284 h 6857999"/>
              <a:gd name="connsiteX2952" fmla="*/ 1686575 w 6248399"/>
              <a:gd name="connsiteY2952" fmla="*/ 3596352 h 6857999"/>
              <a:gd name="connsiteX2953" fmla="*/ 1684610 w 6248399"/>
              <a:gd name="connsiteY2953" fmla="*/ 3609148 h 6857999"/>
              <a:gd name="connsiteX2954" fmla="*/ 1682401 w 6248399"/>
              <a:gd name="connsiteY2954" fmla="*/ 3621027 h 6857999"/>
              <a:gd name="connsiteX2955" fmla="*/ 1682182 w 6248399"/>
              <a:gd name="connsiteY2955" fmla="*/ 3634831 h 6857999"/>
              <a:gd name="connsiteX2956" fmla="*/ 1681822 w 6248399"/>
              <a:gd name="connsiteY2956" fmla="*/ 3640817 h 6857999"/>
              <a:gd name="connsiteX2957" fmla="*/ 1682049 w 6248399"/>
              <a:gd name="connsiteY2957" fmla="*/ 3647138 h 6857999"/>
              <a:gd name="connsiteX2958" fmla="*/ 1683191 w 6248399"/>
              <a:gd name="connsiteY2958" fmla="*/ 3653213 h 6857999"/>
              <a:gd name="connsiteX2959" fmla="*/ 1685247 w 6248399"/>
              <a:gd name="connsiteY2959" fmla="*/ 3659046 h 6857999"/>
              <a:gd name="connsiteX2960" fmla="*/ 1687975 w 6248399"/>
              <a:gd name="connsiteY2960" fmla="*/ 3663716 h 6857999"/>
              <a:gd name="connsiteX2961" fmla="*/ 1691953 w 6248399"/>
              <a:gd name="connsiteY2961" fmla="*/ 3667561 h 6857999"/>
              <a:gd name="connsiteX2962" fmla="*/ 1696848 w 6248399"/>
              <a:gd name="connsiteY2962" fmla="*/ 3671161 h 6857999"/>
              <a:gd name="connsiteX2963" fmla="*/ 1703084 w 6248399"/>
              <a:gd name="connsiteY2963" fmla="*/ 3672439 h 6857999"/>
              <a:gd name="connsiteX2964" fmla="*/ 1704472 w 6248399"/>
              <a:gd name="connsiteY2964" fmla="*/ 3679430 h 6857999"/>
              <a:gd name="connsiteX2965" fmla="*/ 1704785 w 6248399"/>
              <a:gd name="connsiteY2965" fmla="*/ 3684256 h 6857999"/>
              <a:gd name="connsiteX2966" fmla="*/ 1704025 w 6248399"/>
              <a:gd name="connsiteY2966" fmla="*/ 3686912 h 6857999"/>
              <a:gd name="connsiteX2967" fmla="*/ 1702685 w 6248399"/>
              <a:gd name="connsiteY2967" fmla="*/ 3689234 h 6857999"/>
              <a:gd name="connsiteX2968" fmla="*/ 1701435 w 6248399"/>
              <a:gd name="connsiteY2968" fmla="*/ 3690061 h 6857999"/>
              <a:gd name="connsiteX2969" fmla="*/ 1698439 w 6248399"/>
              <a:gd name="connsiteY2969" fmla="*/ 3689879 h 6857999"/>
              <a:gd name="connsiteX2970" fmla="*/ 1693120 w 6248399"/>
              <a:gd name="connsiteY2970" fmla="*/ 3688355 h 6857999"/>
              <a:gd name="connsiteX2971" fmla="*/ 1685722 w 6248399"/>
              <a:gd name="connsiteY2971" fmla="*/ 3686405 h 6857999"/>
              <a:gd name="connsiteX2972" fmla="*/ 1678571 w 6248399"/>
              <a:gd name="connsiteY2972" fmla="*/ 3685373 h 6857999"/>
              <a:gd name="connsiteX2973" fmla="*/ 1675575 w 6248399"/>
              <a:gd name="connsiteY2973" fmla="*/ 3685192 h 6857999"/>
              <a:gd name="connsiteX2974" fmla="*/ 1671911 w 6248399"/>
              <a:gd name="connsiteY2974" fmla="*/ 3686171 h 6857999"/>
              <a:gd name="connsiteX2975" fmla="*/ 1668827 w 6248399"/>
              <a:gd name="connsiteY2975" fmla="*/ 3687487 h 6857999"/>
              <a:gd name="connsiteX2976" fmla="*/ 1666235 w 6248399"/>
              <a:gd name="connsiteY2976" fmla="*/ 3690632 h 6857999"/>
              <a:gd name="connsiteX2977" fmla="*/ 1669789 w 6248399"/>
              <a:gd name="connsiteY2977" fmla="*/ 3696555 h 6857999"/>
              <a:gd name="connsiteX2978" fmla="*/ 1673098 w 6248399"/>
              <a:gd name="connsiteY2978" fmla="*/ 3701561 h 6857999"/>
              <a:gd name="connsiteX2979" fmla="*/ 1677412 w 6248399"/>
              <a:gd name="connsiteY2979" fmla="*/ 3704826 h 6857999"/>
              <a:gd name="connsiteX2980" fmla="*/ 1682062 w 6248399"/>
              <a:gd name="connsiteY2980" fmla="*/ 3707510 h 6857999"/>
              <a:gd name="connsiteX2981" fmla="*/ 1686710 w 6248399"/>
              <a:gd name="connsiteY2981" fmla="*/ 3710194 h 6857999"/>
              <a:gd name="connsiteX2982" fmla="*/ 1690532 w 6248399"/>
              <a:gd name="connsiteY2982" fmla="*/ 3711626 h 6857999"/>
              <a:gd name="connsiteX2983" fmla="*/ 1700344 w 6248399"/>
              <a:gd name="connsiteY2983" fmla="*/ 3713422 h 6857999"/>
              <a:gd name="connsiteX2984" fmla="*/ 1709820 w 6248399"/>
              <a:gd name="connsiteY2984" fmla="*/ 3715797 h 6857999"/>
              <a:gd name="connsiteX2985" fmla="*/ 1714558 w 6248399"/>
              <a:gd name="connsiteY2985" fmla="*/ 3716985 h 6857999"/>
              <a:gd name="connsiteX2986" fmla="*/ 1719209 w 6248399"/>
              <a:gd name="connsiteY2986" fmla="*/ 3719670 h 6857999"/>
              <a:gd name="connsiteX2987" fmla="*/ 1723187 w 6248399"/>
              <a:gd name="connsiteY2987" fmla="*/ 3723514 h 6857999"/>
              <a:gd name="connsiteX2988" fmla="*/ 1727166 w 6248399"/>
              <a:gd name="connsiteY2988" fmla="*/ 3727359 h 6857999"/>
              <a:gd name="connsiteX2989" fmla="*/ 1729892 w 6248399"/>
              <a:gd name="connsiteY2989" fmla="*/ 3732030 h 6857999"/>
              <a:gd name="connsiteX2990" fmla="*/ 1733359 w 6248399"/>
              <a:gd name="connsiteY2990" fmla="*/ 3739447 h 6857999"/>
              <a:gd name="connsiteX2991" fmla="*/ 1723548 w 6248399"/>
              <a:gd name="connsiteY2991" fmla="*/ 3737653 h 6857999"/>
              <a:gd name="connsiteX2992" fmla="*/ 1714986 w 6248399"/>
              <a:gd name="connsiteY2992" fmla="*/ 3735031 h 6857999"/>
              <a:gd name="connsiteX2993" fmla="*/ 1696458 w 6248399"/>
              <a:gd name="connsiteY2993" fmla="*/ 3728204 h 6857999"/>
              <a:gd name="connsiteX2994" fmla="*/ 1687317 w 6248399"/>
              <a:gd name="connsiteY2994" fmla="*/ 3725249 h 6857999"/>
              <a:gd name="connsiteX2995" fmla="*/ 1677840 w 6248399"/>
              <a:gd name="connsiteY2995" fmla="*/ 3722872 h 6857999"/>
              <a:gd name="connsiteX2996" fmla="*/ 1668610 w 6248399"/>
              <a:gd name="connsiteY2996" fmla="*/ 3721413 h 6857999"/>
              <a:gd name="connsiteX2997" fmla="*/ 1658376 w 6248399"/>
              <a:gd name="connsiteY2997" fmla="*/ 3721696 h 6857999"/>
              <a:gd name="connsiteX2998" fmla="*/ 1660923 w 6248399"/>
              <a:gd name="connsiteY2998" fmla="*/ 3729357 h 6857999"/>
              <a:gd name="connsiteX2999" fmla="*/ 1664813 w 6248399"/>
              <a:gd name="connsiteY2999" fmla="*/ 3734700 h 6857999"/>
              <a:gd name="connsiteX3000" fmla="*/ 1668122 w 6248399"/>
              <a:gd name="connsiteY3000" fmla="*/ 3739704 h 6857999"/>
              <a:gd name="connsiteX3001" fmla="*/ 1672102 w 6248399"/>
              <a:gd name="connsiteY3001" fmla="*/ 3743550 h 6857999"/>
              <a:gd name="connsiteX3002" fmla="*/ 1680394 w 6248399"/>
              <a:gd name="connsiteY3002" fmla="*/ 3750659 h 6857999"/>
              <a:gd name="connsiteX3003" fmla="*/ 1689110 w 6248399"/>
              <a:gd name="connsiteY3003" fmla="*/ 3755692 h 6857999"/>
              <a:gd name="connsiteX3004" fmla="*/ 1698409 w 6248399"/>
              <a:gd name="connsiteY3004" fmla="*/ 3761060 h 6857999"/>
              <a:gd name="connsiteX3005" fmla="*/ 1706212 w 6248399"/>
              <a:gd name="connsiteY3005" fmla="*/ 3766340 h 6857999"/>
              <a:gd name="connsiteX3006" fmla="*/ 1710189 w 6248399"/>
              <a:gd name="connsiteY3006" fmla="*/ 3770184 h 6857999"/>
              <a:gd name="connsiteX3007" fmla="*/ 1714751 w 6248399"/>
              <a:gd name="connsiteY3007" fmla="*/ 3774364 h 6857999"/>
              <a:gd name="connsiteX3008" fmla="*/ 1718058 w 6248399"/>
              <a:gd name="connsiteY3008" fmla="*/ 3779371 h 6857999"/>
              <a:gd name="connsiteX3009" fmla="*/ 1721522 w 6248399"/>
              <a:gd name="connsiteY3009" fmla="*/ 3786789 h 6857999"/>
              <a:gd name="connsiteX3010" fmla="*/ 1718440 w 6248399"/>
              <a:gd name="connsiteY3010" fmla="*/ 3788104 h 6857999"/>
              <a:gd name="connsiteX3011" fmla="*/ 1716183 w 6248399"/>
              <a:gd name="connsiteY3011" fmla="*/ 3790670 h 6857999"/>
              <a:gd name="connsiteX3012" fmla="*/ 1714842 w 6248399"/>
              <a:gd name="connsiteY3012" fmla="*/ 3792993 h 6857999"/>
              <a:gd name="connsiteX3013" fmla="*/ 1714084 w 6248399"/>
              <a:gd name="connsiteY3013" fmla="*/ 3795650 h 6857999"/>
              <a:gd name="connsiteX3014" fmla="*/ 1712810 w 6248399"/>
              <a:gd name="connsiteY3014" fmla="*/ 3801880 h 6857999"/>
              <a:gd name="connsiteX3015" fmla="*/ 1712454 w 6248399"/>
              <a:gd name="connsiteY3015" fmla="*/ 3807865 h 6857999"/>
              <a:gd name="connsiteX3016" fmla="*/ 1710845 w 6248399"/>
              <a:gd name="connsiteY3016" fmla="*/ 3814676 h 6857999"/>
              <a:gd name="connsiteX3017" fmla="*/ 1709505 w 6248399"/>
              <a:gd name="connsiteY3017" fmla="*/ 3816997 h 6857999"/>
              <a:gd name="connsiteX3018" fmla="*/ 1708164 w 6248399"/>
              <a:gd name="connsiteY3018" fmla="*/ 3819319 h 6857999"/>
              <a:gd name="connsiteX3019" fmla="*/ 1706490 w 6248399"/>
              <a:gd name="connsiteY3019" fmla="*/ 3822222 h 6857999"/>
              <a:gd name="connsiteX3020" fmla="*/ 1703989 w 6248399"/>
              <a:gd name="connsiteY3020" fmla="*/ 3823872 h 6857999"/>
              <a:gd name="connsiteX3021" fmla="*/ 1699987 w 6248399"/>
              <a:gd name="connsiteY3021" fmla="*/ 3825432 h 6857999"/>
              <a:gd name="connsiteX3022" fmla="*/ 1695406 w 6248399"/>
              <a:gd name="connsiteY3022" fmla="*/ 3826657 h 6857999"/>
              <a:gd name="connsiteX3023" fmla="*/ 1696276 w 6248399"/>
              <a:gd name="connsiteY3023" fmla="*/ 3817098 h 6857999"/>
              <a:gd name="connsiteX3024" fmla="*/ 1696720 w 6248399"/>
              <a:gd name="connsiteY3024" fmla="*/ 3809616 h 6857999"/>
              <a:gd name="connsiteX3025" fmla="*/ 1697167 w 6248399"/>
              <a:gd name="connsiteY3025" fmla="*/ 3802134 h 6857999"/>
              <a:gd name="connsiteX3026" fmla="*/ 1696361 w 6248399"/>
              <a:gd name="connsiteY3026" fmla="*/ 3795478 h 6857999"/>
              <a:gd name="connsiteX3027" fmla="*/ 1694883 w 6248399"/>
              <a:gd name="connsiteY3027" fmla="*/ 3789982 h 6857999"/>
              <a:gd name="connsiteX3028" fmla="*/ 1692492 w 6248399"/>
              <a:gd name="connsiteY3028" fmla="*/ 3784732 h 6857999"/>
              <a:gd name="connsiteX3029" fmla="*/ 1690010 w 6248399"/>
              <a:gd name="connsiteY3029" fmla="*/ 3780977 h 6857999"/>
              <a:gd name="connsiteX3030" fmla="*/ 1686703 w 6248399"/>
              <a:gd name="connsiteY3030" fmla="*/ 3775972 h 6857999"/>
              <a:gd name="connsiteX3031" fmla="*/ 1678745 w 6248399"/>
              <a:gd name="connsiteY3031" fmla="*/ 3768282 h 6857999"/>
              <a:gd name="connsiteX3032" fmla="*/ 1668707 w 6248399"/>
              <a:gd name="connsiteY3032" fmla="*/ 3760165 h 6857999"/>
              <a:gd name="connsiteX3033" fmla="*/ 1656839 w 6248399"/>
              <a:gd name="connsiteY3033" fmla="*/ 3752538 h 6857999"/>
              <a:gd name="connsiteX3034" fmla="*/ 1644567 w 6248399"/>
              <a:gd name="connsiteY3034" fmla="*/ 3741584 h 6857999"/>
              <a:gd name="connsiteX3035" fmla="*/ 1644054 w 6248399"/>
              <a:gd name="connsiteY3035" fmla="*/ 3745157 h 6857999"/>
              <a:gd name="connsiteX3036" fmla="*/ 1643295 w 6248399"/>
              <a:gd name="connsiteY3036" fmla="*/ 3747816 h 6857999"/>
              <a:gd name="connsiteX3037" fmla="*/ 1642515 w 6248399"/>
              <a:gd name="connsiteY3037" fmla="*/ 3755878 h 6857999"/>
              <a:gd name="connsiteX3038" fmla="*/ 1644058 w 6248399"/>
              <a:gd name="connsiteY3038" fmla="*/ 3765281 h 6857999"/>
              <a:gd name="connsiteX3039" fmla="*/ 1646339 w 6248399"/>
              <a:gd name="connsiteY3039" fmla="*/ 3777434 h 6857999"/>
              <a:gd name="connsiteX3040" fmla="*/ 1650699 w 6248399"/>
              <a:gd name="connsiteY3040" fmla="*/ 3790011 h 6857999"/>
              <a:gd name="connsiteX3041" fmla="*/ 1655641 w 6248399"/>
              <a:gd name="connsiteY3041" fmla="*/ 3802925 h 6857999"/>
              <a:gd name="connsiteX3042" fmla="*/ 1661165 w 6248399"/>
              <a:gd name="connsiteY3042" fmla="*/ 3816175 h 6857999"/>
              <a:gd name="connsiteX3043" fmla="*/ 1668185 w 6248399"/>
              <a:gd name="connsiteY3043" fmla="*/ 3829515 h 6857999"/>
              <a:gd name="connsiteX3044" fmla="*/ 1675207 w 6248399"/>
              <a:gd name="connsiteY3044" fmla="*/ 3842855 h 6857999"/>
              <a:gd name="connsiteX3045" fmla="*/ 1683970 w 6248399"/>
              <a:gd name="connsiteY3045" fmla="*/ 3857202 h 6857999"/>
              <a:gd name="connsiteX3046" fmla="*/ 1693157 w 6248399"/>
              <a:gd name="connsiteY3046" fmla="*/ 3869473 h 6857999"/>
              <a:gd name="connsiteX3047" fmla="*/ 1702100 w 6248399"/>
              <a:gd name="connsiteY3047" fmla="*/ 3880826 h 6857999"/>
              <a:gd name="connsiteX3048" fmla="*/ 1710796 w 6248399"/>
              <a:gd name="connsiteY3048" fmla="*/ 3891263 h 6857999"/>
              <a:gd name="connsiteX3049" fmla="*/ 1720497 w 6248399"/>
              <a:gd name="connsiteY3049" fmla="*/ 3899960 h 6857999"/>
              <a:gd name="connsiteX3050" fmla="*/ 1728298 w 6248399"/>
              <a:gd name="connsiteY3050" fmla="*/ 3905237 h 6857999"/>
              <a:gd name="connsiteX3051" fmla="*/ 1732948 w 6248399"/>
              <a:gd name="connsiteY3051" fmla="*/ 3907922 h 6857999"/>
              <a:gd name="connsiteX3052" fmla="*/ 1736768 w 6248399"/>
              <a:gd name="connsiteY3052" fmla="*/ 3909354 h 6857999"/>
              <a:gd name="connsiteX3053" fmla="*/ 1737083 w 6248399"/>
              <a:gd name="connsiteY3053" fmla="*/ 3914179 h 6857999"/>
              <a:gd name="connsiteX3054" fmla="*/ 1737642 w 6248399"/>
              <a:gd name="connsiteY3054" fmla="*/ 3919920 h 6857999"/>
              <a:gd name="connsiteX3055" fmla="*/ 1741757 w 6248399"/>
              <a:gd name="connsiteY3055" fmla="*/ 3931583 h 6857999"/>
              <a:gd name="connsiteX3056" fmla="*/ 1753136 w 6248399"/>
              <a:gd name="connsiteY3056" fmla="*/ 3957501 h 6857999"/>
              <a:gd name="connsiteX3057" fmla="*/ 1757253 w 6248399"/>
              <a:gd name="connsiteY3057" fmla="*/ 3969164 h 6857999"/>
              <a:gd name="connsiteX3058" fmla="*/ 1757813 w 6248399"/>
              <a:gd name="connsiteY3058" fmla="*/ 3974904 h 6857999"/>
              <a:gd name="connsiteX3059" fmla="*/ 1758126 w 6248399"/>
              <a:gd name="connsiteY3059" fmla="*/ 3979729 h 6857999"/>
              <a:gd name="connsiteX3060" fmla="*/ 1756943 w 6248399"/>
              <a:gd name="connsiteY3060" fmla="*/ 3984464 h 6857999"/>
              <a:gd name="connsiteX3061" fmla="*/ 1754933 w 6248399"/>
              <a:gd name="connsiteY3061" fmla="*/ 3987944 h 6857999"/>
              <a:gd name="connsiteX3062" fmla="*/ 1751424 w 6248399"/>
              <a:gd name="connsiteY3062" fmla="*/ 3991337 h 6857999"/>
              <a:gd name="connsiteX3063" fmla="*/ 1745838 w 6248399"/>
              <a:gd name="connsiteY3063" fmla="*/ 3994303 h 6857999"/>
              <a:gd name="connsiteX3064" fmla="*/ 1742284 w 6248399"/>
              <a:gd name="connsiteY3064" fmla="*/ 3988381 h 6857999"/>
              <a:gd name="connsiteX3065" fmla="*/ 1738391 w 6248399"/>
              <a:gd name="connsiteY3065" fmla="*/ 3983040 h 6857999"/>
              <a:gd name="connsiteX3066" fmla="*/ 1736336 w 6248399"/>
              <a:gd name="connsiteY3066" fmla="*/ 3977208 h 6857999"/>
              <a:gd name="connsiteX3067" fmla="*/ 1735107 w 6248399"/>
              <a:gd name="connsiteY3067" fmla="*/ 3972628 h 6857999"/>
              <a:gd name="connsiteX3068" fmla="*/ 1732311 w 6248399"/>
              <a:gd name="connsiteY3068" fmla="*/ 3964050 h 6857999"/>
              <a:gd name="connsiteX3069" fmla="*/ 1732509 w 6248399"/>
              <a:gd name="connsiteY3069" fmla="*/ 3955653 h 6857999"/>
              <a:gd name="connsiteX3070" fmla="*/ 1731458 w 6248399"/>
              <a:gd name="connsiteY3070" fmla="*/ 3948079 h 6857999"/>
              <a:gd name="connsiteX3071" fmla="*/ 1729913 w 6248399"/>
              <a:gd name="connsiteY3071" fmla="*/ 3938675 h 6857999"/>
              <a:gd name="connsiteX3072" fmla="*/ 1728347 w 6248399"/>
              <a:gd name="connsiteY3072" fmla="*/ 3934675 h 6857999"/>
              <a:gd name="connsiteX3073" fmla="*/ 1725955 w 6248399"/>
              <a:gd name="connsiteY3073" fmla="*/ 3929424 h 6857999"/>
              <a:gd name="connsiteX3074" fmla="*/ 1722983 w 6248399"/>
              <a:gd name="connsiteY3074" fmla="*/ 3923838 h 6857999"/>
              <a:gd name="connsiteX3075" fmla="*/ 1717930 w 6248399"/>
              <a:gd name="connsiteY3075" fmla="*/ 3917826 h 6857999"/>
              <a:gd name="connsiteX3076" fmla="*/ 1712678 w 6248399"/>
              <a:gd name="connsiteY3076" fmla="*/ 3920212 h 6857999"/>
              <a:gd name="connsiteX3077" fmla="*/ 1709506 w 6248399"/>
              <a:gd name="connsiteY3077" fmla="*/ 3923023 h 6857999"/>
              <a:gd name="connsiteX3078" fmla="*/ 1707830 w 6248399"/>
              <a:gd name="connsiteY3078" fmla="*/ 3925926 h 6857999"/>
              <a:gd name="connsiteX3079" fmla="*/ 1706646 w 6248399"/>
              <a:gd name="connsiteY3079" fmla="*/ 3930659 h 6857999"/>
              <a:gd name="connsiteX3080" fmla="*/ 1707296 w 6248399"/>
              <a:gd name="connsiteY3080" fmla="*/ 3934903 h 6857999"/>
              <a:gd name="connsiteX3081" fmla="*/ 1708191 w 6248399"/>
              <a:gd name="connsiteY3081" fmla="*/ 3940064 h 6857999"/>
              <a:gd name="connsiteX3082" fmla="*/ 1712304 w 6248399"/>
              <a:gd name="connsiteY3082" fmla="*/ 3951726 h 6857999"/>
              <a:gd name="connsiteX3083" fmla="*/ 1705175 w 6248399"/>
              <a:gd name="connsiteY3083" fmla="*/ 3945287 h 6857999"/>
              <a:gd name="connsiteX3084" fmla="*/ 1700458 w 6248399"/>
              <a:gd name="connsiteY3084" fmla="*/ 3938694 h 6857999"/>
              <a:gd name="connsiteX3085" fmla="*/ 1694332 w 6248399"/>
              <a:gd name="connsiteY3085" fmla="*/ 3930514 h 6857999"/>
              <a:gd name="connsiteX3086" fmla="*/ 1690041 w 6248399"/>
              <a:gd name="connsiteY3086" fmla="*/ 3921846 h 6857999"/>
              <a:gd name="connsiteX3087" fmla="*/ 1686083 w 6248399"/>
              <a:gd name="connsiteY3087" fmla="*/ 3912594 h 6857999"/>
              <a:gd name="connsiteX3088" fmla="*/ 1683041 w 6248399"/>
              <a:gd name="connsiteY3088" fmla="*/ 3903101 h 6857999"/>
              <a:gd name="connsiteX3089" fmla="*/ 1677048 w 6248399"/>
              <a:gd name="connsiteY3089" fmla="*/ 3882615 h 6857999"/>
              <a:gd name="connsiteX3090" fmla="*/ 1671634 w 6248399"/>
              <a:gd name="connsiteY3090" fmla="*/ 3862462 h 6857999"/>
              <a:gd name="connsiteX3091" fmla="*/ 1668346 w 6248399"/>
              <a:gd name="connsiteY3091" fmla="*/ 3852051 h 6857999"/>
              <a:gd name="connsiteX3092" fmla="*/ 1664388 w 6248399"/>
              <a:gd name="connsiteY3092" fmla="*/ 3842802 h 6857999"/>
              <a:gd name="connsiteX3093" fmla="*/ 1660097 w 6248399"/>
              <a:gd name="connsiteY3093" fmla="*/ 3834132 h 6857999"/>
              <a:gd name="connsiteX3094" fmla="*/ 1655222 w 6248399"/>
              <a:gd name="connsiteY3094" fmla="*/ 3825126 h 6857999"/>
              <a:gd name="connsiteX3095" fmla="*/ 1648762 w 6248399"/>
              <a:gd name="connsiteY3095" fmla="*/ 3817527 h 6857999"/>
              <a:gd name="connsiteX3096" fmla="*/ 1642548 w 6248399"/>
              <a:gd name="connsiteY3096" fmla="*/ 3810845 h 6857999"/>
              <a:gd name="connsiteX3097" fmla="*/ 1638903 w 6248399"/>
              <a:gd name="connsiteY3097" fmla="*/ 3806419 h 6857999"/>
              <a:gd name="connsiteX3098" fmla="*/ 1637653 w 6248399"/>
              <a:gd name="connsiteY3098" fmla="*/ 3807243 h 6857999"/>
              <a:gd name="connsiteX3099" fmla="*/ 1635910 w 6248399"/>
              <a:gd name="connsiteY3099" fmla="*/ 3806237 h 6857999"/>
              <a:gd name="connsiteX3100" fmla="*/ 1633987 w 6248399"/>
              <a:gd name="connsiteY3100" fmla="*/ 3808222 h 6857999"/>
              <a:gd name="connsiteX3101" fmla="*/ 1631730 w 6248399"/>
              <a:gd name="connsiteY3101" fmla="*/ 3810790 h 6857999"/>
              <a:gd name="connsiteX3102" fmla="*/ 1629720 w 6248399"/>
              <a:gd name="connsiteY3102" fmla="*/ 3814272 h 6857999"/>
              <a:gd name="connsiteX3103" fmla="*/ 1625878 w 6248399"/>
              <a:gd name="connsiteY3103" fmla="*/ 3818245 h 6857999"/>
              <a:gd name="connsiteX3104" fmla="*/ 1622034 w 6248399"/>
              <a:gd name="connsiteY3104" fmla="*/ 3822216 h 6857999"/>
              <a:gd name="connsiteX3105" fmla="*/ 1618949 w 6248399"/>
              <a:gd name="connsiteY3105" fmla="*/ 3823532 h 6857999"/>
              <a:gd name="connsiteX3106" fmla="*/ 1615619 w 6248399"/>
              <a:gd name="connsiteY3106" fmla="*/ 3823931 h 6857999"/>
              <a:gd name="connsiteX3107" fmla="*/ 1608311 w 6248399"/>
              <a:gd name="connsiteY3107" fmla="*/ 3820487 h 6857999"/>
              <a:gd name="connsiteX3108" fmla="*/ 1603170 w 6248399"/>
              <a:gd name="connsiteY3108" fmla="*/ 3815970 h 6857999"/>
              <a:gd name="connsiteX3109" fmla="*/ 1599371 w 6248399"/>
              <a:gd name="connsiteY3109" fmla="*/ 3809131 h 6857999"/>
              <a:gd name="connsiteX3110" fmla="*/ 1595814 w 6248399"/>
              <a:gd name="connsiteY3110" fmla="*/ 3803210 h 6857999"/>
              <a:gd name="connsiteX3111" fmla="*/ 1593265 w 6248399"/>
              <a:gd name="connsiteY3111" fmla="*/ 3795546 h 6857999"/>
              <a:gd name="connsiteX3112" fmla="*/ 1590716 w 6248399"/>
              <a:gd name="connsiteY3112" fmla="*/ 3787883 h 6857999"/>
              <a:gd name="connsiteX3113" fmla="*/ 1588031 w 6248399"/>
              <a:gd name="connsiteY3113" fmla="*/ 3772403 h 6857999"/>
              <a:gd name="connsiteX3114" fmla="*/ 1583759 w 6248399"/>
              <a:gd name="connsiteY3114" fmla="*/ 3758328 h 6857999"/>
              <a:gd name="connsiteX3115" fmla="*/ 1582283 w 6248399"/>
              <a:gd name="connsiteY3115" fmla="*/ 3752833 h 6857999"/>
              <a:gd name="connsiteX3116" fmla="*/ 1578974 w 6248399"/>
              <a:gd name="connsiteY3116" fmla="*/ 3747828 h 6857999"/>
              <a:gd name="connsiteX3117" fmla="*/ 1574994 w 6248399"/>
              <a:gd name="connsiteY3117" fmla="*/ 3743982 h 6857999"/>
              <a:gd name="connsiteX3118" fmla="*/ 1569676 w 6248399"/>
              <a:gd name="connsiteY3118" fmla="*/ 3742460 h 6857999"/>
              <a:gd name="connsiteX3119" fmla="*/ 1563686 w 6248399"/>
              <a:gd name="connsiteY3119" fmla="*/ 3742096 h 6857999"/>
              <a:gd name="connsiteX3120" fmla="*/ 1556691 w 6248399"/>
              <a:gd name="connsiteY3120" fmla="*/ 3743475 h 6857999"/>
              <a:gd name="connsiteX3121" fmla="*/ 1557294 w 6248399"/>
              <a:gd name="connsiteY3121" fmla="*/ 3738405 h 6857999"/>
              <a:gd name="connsiteX3122" fmla="*/ 1557650 w 6248399"/>
              <a:gd name="connsiteY3122" fmla="*/ 3732419 h 6857999"/>
              <a:gd name="connsiteX3123" fmla="*/ 1558028 w 6248399"/>
              <a:gd name="connsiteY3123" fmla="*/ 3721029 h 6857999"/>
              <a:gd name="connsiteX3124" fmla="*/ 1556081 w 6248399"/>
              <a:gd name="connsiteY3124" fmla="*/ 3708296 h 6857999"/>
              <a:gd name="connsiteX3125" fmla="*/ 1552883 w 6248399"/>
              <a:gd name="connsiteY3125" fmla="*/ 3696389 h 6857999"/>
              <a:gd name="connsiteX3126" fmla="*/ 1547941 w 6248399"/>
              <a:gd name="connsiteY3126" fmla="*/ 3683475 h 6857999"/>
              <a:gd name="connsiteX3127" fmla="*/ 1542083 w 6248399"/>
              <a:gd name="connsiteY3127" fmla="*/ 3670805 h 6857999"/>
              <a:gd name="connsiteX3128" fmla="*/ 1535555 w 6248399"/>
              <a:gd name="connsiteY3128" fmla="*/ 3659298 h 6857999"/>
              <a:gd name="connsiteX3129" fmla="*/ 1527618 w 6248399"/>
              <a:gd name="connsiteY3129" fmla="*/ 3646203 h 6857999"/>
              <a:gd name="connsiteX3130" fmla="*/ 1510494 w 6248399"/>
              <a:gd name="connsiteY3130" fmla="*/ 3620837 h 6857999"/>
              <a:gd name="connsiteX3131" fmla="*/ 1492028 w 6248399"/>
              <a:gd name="connsiteY3131" fmla="*/ 3597794 h 6857999"/>
              <a:gd name="connsiteX3132" fmla="*/ 1460485 w 6248399"/>
              <a:gd name="connsiteY3132" fmla="*/ 3557140 h 6857999"/>
              <a:gd name="connsiteX3133" fmla="*/ 1462696 w 6248399"/>
              <a:gd name="connsiteY3133" fmla="*/ 3545259 h 6857999"/>
              <a:gd name="connsiteX3134" fmla="*/ 1464571 w 6248399"/>
              <a:gd name="connsiteY3134" fmla="*/ 3533959 h 6857999"/>
              <a:gd name="connsiteX3135" fmla="*/ 1465283 w 6248399"/>
              <a:gd name="connsiteY3135" fmla="*/ 3521989 h 6857999"/>
              <a:gd name="connsiteX3136" fmla="*/ 1463248 w 6248399"/>
              <a:gd name="connsiteY3136" fmla="*/ 3510753 h 6857999"/>
              <a:gd name="connsiteX3137" fmla="*/ 1460629 w 6248399"/>
              <a:gd name="connsiteY3137" fmla="*/ 3499181 h 6857999"/>
              <a:gd name="connsiteX3138" fmla="*/ 1457431 w 6248399"/>
              <a:gd name="connsiteY3138" fmla="*/ 3487274 h 6857999"/>
              <a:gd name="connsiteX3139" fmla="*/ 1452981 w 6248399"/>
              <a:gd name="connsiteY3139" fmla="*/ 3476190 h 6857999"/>
              <a:gd name="connsiteX3140" fmla="*/ 1448285 w 6248399"/>
              <a:gd name="connsiteY3140" fmla="*/ 3464193 h 6857999"/>
              <a:gd name="connsiteX3141" fmla="*/ 1437062 w 6248399"/>
              <a:gd name="connsiteY3141" fmla="*/ 3440687 h 6857999"/>
              <a:gd name="connsiteX3142" fmla="*/ 1425591 w 6248399"/>
              <a:gd name="connsiteY3142" fmla="*/ 3416264 h 6857999"/>
              <a:gd name="connsiteX3143" fmla="*/ 1414795 w 6248399"/>
              <a:gd name="connsiteY3143" fmla="*/ 3390683 h 6857999"/>
              <a:gd name="connsiteX3144" fmla="*/ 1409851 w 6248399"/>
              <a:gd name="connsiteY3144" fmla="*/ 3377767 h 6857999"/>
              <a:gd name="connsiteX3145" fmla="*/ 1406072 w 6248399"/>
              <a:gd name="connsiteY3145" fmla="*/ 3365525 h 6857999"/>
              <a:gd name="connsiteX3146" fmla="*/ 1400554 w 6248399"/>
              <a:gd name="connsiteY3146" fmla="*/ 3372400 h 6857999"/>
              <a:gd name="connsiteX3147" fmla="*/ 1396197 w 6248399"/>
              <a:gd name="connsiteY3147" fmla="*/ 3379945 h 6857999"/>
              <a:gd name="connsiteX3148" fmla="*/ 1394253 w 6248399"/>
              <a:gd name="connsiteY3148" fmla="*/ 3387338 h 6857999"/>
              <a:gd name="connsiteX3149" fmla="*/ 1393228 w 6248399"/>
              <a:gd name="connsiteY3149" fmla="*/ 3394482 h 6857999"/>
              <a:gd name="connsiteX3150" fmla="*/ 1394280 w 6248399"/>
              <a:gd name="connsiteY3150" fmla="*/ 3402056 h 6857999"/>
              <a:gd name="connsiteX3151" fmla="*/ 1395576 w 6248399"/>
              <a:gd name="connsiteY3151" fmla="*/ 3410544 h 6857999"/>
              <a:gd name="connsiteX3152" fmla="*/ 1398127 w 6248399"/>
              <a:gd name="connsiteY3152" fmla="*/ 3418208 h 6857999"/>
              <a:gd name="connsiteX3153" fmla="*/ 1401256 w 6248399"/>
              <a:gd name="connsiteY3153" fmla="*/ 3426206 h 6857999"/>
              <a:gd name="connsiteX3154" fmla="*/ 1409505 w 6248399"/>
              <a:gd name="connsiteY3154" fmla="*/ 3444125 h 6857999"/>
              <a:gd name="connsiteX3155" fmla="*/ 1419747 w 6248399"/>
              <a:gd name="connsiteY3155" fmla="*/ 3463968 h 6857999"/>
              <a:gd name="connsiteX3156" fmla="*/ 1430144 w 6248399"/>
              <a:gd name="connsiteY3156" fmla="*/ 3486222 h 6857999"/>
              <a:gd name="connsiteX3157" fmla="*/ 1434839 w 6248399"/>
              <a:gd name="connsiteY3157" fmla="*/ 3498221 h 6857999"/>
              <a:gd name="connsiteX3158" fmla="*/ 1439113 w 6248399"/>
              <a:gd name="connsiteY3158" fmla="*/ 3512295 h 6857999"/>
              <a:gd name="connsiteX3159" fmla="*/ 1431713 w 6248399"/>
              <a:gd name="connsiteY3159" fmla="*/ 3510345 h 6857999"/>
              <a:gd name="connsiteX3160" fmla="*/ 1424739 w 6248399"/>
              <a:gd name="connsiteY3160" fmla="*/ 3506319 h 6857999"/>
              <a:gd name="connsiteX3161" fmla="*/ 1419933 w 6248399"/>
              <a:gd name="connsiteY3161" fmla="*/ 3501221 h 6857999"/>
              <a:gd name="connsiteX3162" fmla="*/ 1415216 w 6248399"/>
              <a:gd name="connsiteY3162" fmla="*/ 3494631 h 6857999"/>
              <a:gd name="connsiteX3163" fmla="*/ 1411750 w 6248399"/>
              <a:gd name="connsiteY3163" fmla="*/ 3487212 h 6857999"/>
              <a:gd name="connsiteX3164" fmla="*/ 1408957 w 6248399"/>
              <a:gd name="connsiteY3164" fmla="*/ 3478633 h 6857999"/>
              <a:gd name="connsiteX3165" fmla="*/ 1403456 w 6248399"/>
              <a:gd name="connsiteY3165" fmla="*/ 3459978 h 6857999"/>
              <a:gd name="connsiteX3166" fmla="*/ 1398960 w 6248399"/>
              <a:gd name="connsiteY3166" fmla="*/ 3439583 h 6857999"/>
              <a:gd name="connsiteX3167" fmla="*/ 1395337 w 6248399"/>
              <a:gd name="connsiteY3167" fmla="*/ 3429753 h 6857999"/>
              <a:gd name="connsiteX3168" fmla="*/ 1391466 w 6248399"/>
              <a:gd name="connsiteY3168" fmla="*/ 3419005 h 6857999"/>
              <a:gd name="connsiteX3169" fmla="*/ 1387846 w 6248399"/>
              <a:gd name="connsiteY3169" fmla="*/ 3409175 h 6857999"/>
              <a:gd name="connsiteX3170" fmla="*/ 1381808 w 6248399"/>
              <a:gd name="connsiteY3170" fmla="*/ 3399499 h 6857999"/>
              <a:gd name="connsiteX3171" fmla="*/ 1376354 w 6248399"/>
              <a:gd name="connsiteY3171" fmla="*/ 3390158 h 6857999"/>
              <a:gd name="connsiteX3172" fmla="*/ 1369066 w 6248399"/>
              <a:gd name="connsiteY3172" fmla="*/ 3381307 h 6857999"/>
              <a:gd name="connsiteX3173" fmla="*/ 1372396 w 6248399"/>
              <a:gd name="connsiteY3173" fmla="*/ 3380909 h 6857999"/>
              <a:gd name="connsiteX3174" fmla="*/ 1376063 w 6248399"/>
              <a:gd name="connsiteY3174" fmla="*/ 3379929 h 6857999"/>
              <a:gd name="connsiteX3175" fmla="*/ 1379146 w 6248399"/>
              <a:gd name="connsiteY3175" fmla="*/ 3378614 h 6857999"/>
              <a:gd name="connsiteX3176" fmla="*/ 1381067 w 6248399"/>
              <a:gd name="connsiteY3176" fmla="*/ 3376628 h 6857999"/>
              <a:gd name="connsiteX3177" fmla="*/ 1382073 w 6248399"/>
              <a:gd name="connsiteY3177" fmla="*/ 3374886 h 6857999"/>
              <a:gd name="connsiteX3178" fmla="*/ 1382832 w 6248399"/>
              <a:gd name="connsiteY3178" fmla="*/ 3372229 h 6857999"/>
              <a:gd name="connsiteX3179" fmla="*/ 1382852 w 6248399"/>
              <a:gd name="connsiteY3179" fmla="*/ 3366823 h 6857999"/>
              <a:gd name="connsiteX3180" fmla="*/ 1382049 w 6248399"/>
              <a:gd name="connsiteY3180" fmla="*/ 3360168 h 6857999"/>
              <a:gd name="connsiteX3181" fmla="*/ 1379408 w 6248399"/>
              <a:gd name="connsiteY3181" fmla="*/ 3354000 h 6857999"/>
              <a:gd name="connsiteX3182" fmla="*/ 1373305 w 6248399"/>
              <a:gd name="connsiteY3182" fmla="*/ 3340417 h 6857999"/>
              <a:gd name="connsiteX3183" fmla="*/ 1370419 w 6248399"/>
              <a:gd name="connsiteY3183" fmla="*/ 3333332 h 6857999"/>
              <a:gd name="connsiteX3184" fmla="*/ 1368117 w 6248399"/>
              <a:gd name="connsiteY3184" fmla="*/ 3326586 h 6857999"/>
              <a:gd name="connsiteX3185" fmla="*/ 1366059 w 6248399"/>
              <a:gd name="connsiteY3185" fmla="*/ 3320754 h 6857999"/>
              <a:gd name="connsiteX3186" fmla="*/ 1366416 w 6248399"/>
              <a:gd name="connsiteY3186" fmla="*/ 3314769 h 6857999"/>
              <a:gd name="connsiteX3187" fmla="*/ 1366839 w 6248399"/>
              <a:gd name="connsiteY3187" fmla="*/ 3312692 h 6857999"/>
              <a:gd name="connsiteX3188" fmla="*/ 1368180 w 6248399"/>
              <a:gd name="connsiteY3188" fmla="*/ 3310369 h 6857999"/>
              <a:gd name="connsiteX3189" fmla="*/ 1370102 w 6248399"/>
              <a:gd name="connsiteY3189" fmla="*/ 3308385 h 6857999"/>
              <a:gd name="connsiteX3190" fmla="*/ 1373185 w 6248399"/>
              <a:gd name="connsiteY3190" fmla="*/ 3307069 h 6857999"/>
              <a:gd name="connsiteX3191" fmla="*/ 1375687 w 6248399"/>
              <a:gd name="connsiteY3191" fmla="*/ 3305419 h 6857999"/>
              <a:gd name="connsiteX3192" fmla="*/ 1379354 w 6248399"/>
              <a:gd name="connsiteY3192" fmla="*/ 3304439 h 6857999"/>
              <a:gd name="connsiteX3193" fmla="*/ 1390170 w 6248399"/>
              <a:gd name="connsiteY3193" fmla="*/ 3304493 h 6857999"/>
              <a:gd name="connsiteX3194" fmla="*/ 1374187 w 6248399"/>
              <a:gd name="connsiteY3194" fmla="*/ 3285204 h 6857999"/>
              <a:gd name="connsiteX3195" fmla="*/ 1361691 w 6248399"/>
              <a:gd name="connsiteY3195" fmla="*/ 3267930 h 6857999"/>
              <a:gd name="connsiteX3196" fmla="*/ 1357063 w 6248399"/>
              <a:gd name="connsiteY3196" fmla="*/ 3259839 h 6857999"/>
              <a:gd name="connsiteX3197" fmla="*/ 1353932 w 6248399"/>
              <a:gd name="connsiteY3197" fmla="*/ 3251840 h 6857999"/>
              <a:gd name="connsiteX3198" fmla="*/ 1350220 w 6248399"/>
              <a:gd name="connsiteY3198" fmla="*/ 3243507 h 6857999"/>
              <a:gd name="connsiteX3199" fmla="*/ 1347335 w 6248399"/>
              <a:gd name="connsiteY3199" fmla="*/ 3236423 h 6857999"/>
              <a:gd name="connsiteX3200" fmla="*/ 1342662 w 6248399"/>
              <a:gd name="connsiteY3200" fmla="*/ 3219021 h 6857999"/>
              <a:gd name="connsiteX3201" fmla="*/ 1339820 w 6248399"/>
              <a:gd name="connsiteY3201" fmla="*/ 3201127 h 6857999"/>
              <a:gd name="connsiteX3202" fmla="*/ 1338989 w 6248399"/>
              <a:gd name="connsiteY3202" fmla="*/ 3179752 h 6857999"/>
              <a:gd name="connsiteX3203" fmla="*/ 1337419 w 6248399"/>
              <a:gd name="connsiteY3203" fmla="*/ 3155629 h 6857999"/>
              <a:gd name="connsiteX3204" fmla="*/ 1329106 w 6248399"/>
              <a:gd name="connsiteY3204" fmla="*/ 3153926 h 6857999"/>
              <a:gd name="connsiteX3205" fmla="*/ 1321126 w 6248399"/>
              <a:gd name="connsiteY3205" fmla="*/ 3151640 h 6857999"/>
              <a:gd name="connsiteX3206" fmla="*/ 1313572 w 6248399"/>
              <a:gd name="connsiteY3206" fmla="*/ 3147278 h 6857999"/>
              <a:gd name="connsiteX3207" fmla="*/ 1306597 w 6248399"/>
              <a:gd name="connsiteY3207" fmla="*/ 3143252 h 6857999"/>
              <a:gd name="connsiteX3208" fmla="*/ 1300629 w 6248399"/>
              <a:gd name="connsiteY3208" fmla="*/ 3137485 h 6857999"/>
              <a:gd name="connsiteX3209" fmla="*/ 1294662 w 6248399"/>
              <a:gd name="connsiteY3209" fmla="*/ 3131717 h 6857999"/>
              <a:gd name="connsiteX3210" fmla="*/ 1288447 w 6248399"/>
              <a:gd name="connsiteY3210" fmla="*/ 3125034 h 6857999"/>
              <a:gd name="connsiteX3211" fmla="*/ 1282814 w 6248399"/>
              <a:gd name="connsiteY3211" fmla="*/ 3118687 h 6857999"/>
              <a:gd name="connsiteX3212" fmla="*/ 1272307 w 6248399"/>
              <a:gd name="connsiteY3212" fmla="*/ 3103332 h 6857999"/>
              <a:gd name="connsiteX3213" fmla="*/ 1263053 w 6248399"/>
              <a:gd name="connsiteY3213" fmla="*/ 3087153 h 6857999"/>
              <a:gd name="connsiteX3214" fmla="*/ 1253884 w 6248399"/>
              <a:gd name="connsiteY3214" fmla="*/ 3069478 h 6857999"/>
              <a:gd name="connsiteX3215" fmla="*/ 1245634 w 6248399"/>
              <a:gd name="connsiteY3215" fmla="*/ 3051558 h 6857999"/>
              <a:gd name="connsiteX3216" fmla="*/ 1230385 w 6248399"/>
              <a:gd name="connsiteY3216" fmla="*/ 3014894 h 6857999"/>
              <a:gd name="connsiteX3217" fmla="*/ 1222717 w 6248399"/>
              <a:gd name="connsiteY3217" fmla="*/ 2997311 h 6857999"/>
              <a:gd name="connsiteX3218" fmla="*/ 1215540 w 6248399"/>
              <a:gd name="connsiteY3218" fmla="*/ 2981559 h 6857999"/>
              <a:gd name="connsiteX3219" fmla="*/ 1208028 w 6248399"/>
              <a:gd name="connsiteY3219" fmla="*/ 2966386 h 6857999"/>
              <a:gd name="connsiteX3220" fmla="*/ 1200091 w 6248399"/>
              <a:gd name="connsiteY3220" fmla="*/ 2953292 h 6857999"/>
              <a:gd name="connsiteX3221" fmla="*/ 1196201 w 6248399"/>
              <a:gd name="connsiteY3221" fmla="*/ 2947951 h 6857999"/>
              <a:gd name="connsiteX3222" fmla="*/ 1191640 w 6248399"/>
              <a:gd name="connsiteY3222" fmla="*/ 2943769 h 6857999"/>
              <a:gd name="connsiteX3223" fmla="*/ 1186499 w 6248399"/>
              <a:gd name="connsiteY3223" fmla="*/ 2939253 h 6857999"/>
              <a:gd name="connsiteX3224" fmla="*/ 1182185 w 6248399"/>
              <a:gd name="connsiteY3224" fmla="*/ 2935988 h 6857999"/>
              <a:gd name="connsiteX3225" fmla="*/ 1152715 w 6248399"/>
              <a:gd name="connsiteY3225" fmla="*/ 2855514 h 6857999"/>
              <a:gd name="connsiteX3226" fmla="*/ 1121498 w 6248399"/>
              <a:gd name="connsiteY3226" fmla="*/ 2774031 h 6857999"/>
              <a:gd name="connsiteX3227" fmla="*/ 1088963 w 6248399"/>
              <a:gd name="connsiteY3227" fmla="*/ 2689465 h 6857999"/>
              <a:gd name="connsiteX3228" fmla="*/ 1055023 w 6248399"/>
              <a:gd name="connsiteY3228" fmla="*/ 2603312 h 6857999"/>
              <a:gd name="connsiteX3229" fmla="*/ 924524 w 6248399"/>
              <a:gd name="connsiteY3229" fmla="*/ 2250911 h 6857999"/>
              <a:gd name="connsiteX3230" fmla="*/ 786824 w 6248399"/>
              <a:gd name="connsiteY3230" fmla="*/ 1888158 h 6857999"/>
              <a:gd name="connsiteX3231" fmla="*/ 684006 w 6248399"/>
              <a:gd name="connsiteY3231" fmla="*/ 1626033 h 6857999"/>
              <a:gd name="connsiteX3232" fmla="*/ 713167 w 6248399"/>
              <a:gd name="connsiteY3232" fmla="*/ 1615783 h 6857999"/>
              <a:gd name="connsiteX3233" fmla="*/ 708678 w 6248399"/>
              <a:gd name="connsiteY3233" fmla="*/ 1615514 h 6857999"/>
              <a:gd name="connsiteX3234" fmla="*/ 704855 w 6248399"/>
              <a:gd name="connsiteY3234" fmla="*/ 1614079 h 6857999"/>
              <a:gd name="connsiteX3235" fmla="*/ 694889 w 6248399"/>
              <a:gd name="connsiteY3235" fmla="*/ 1609874 h 6857999"/>
              <a:gd name="connsiteX3236" fmla="*/ 685009 w 6248399"/>
              <a:gd name="connsiteY3236" fmla="*/ 1604170 h 6857999"/>
              <a:gd name="connsiteX3237" fmla="*/ 675551 w 6248399"/>
              <a:gd name="connsiteY3237" fmla="*/ 1596388 h 6857999"/>
              <a:gd name="connsiteX3238" fmla="*/ 673073 w 6248399"/>
              <a:gd name="connsiteY3238" fmla="*/ 1592635 h 6857999"/>
              <a:gd name="connsiteX3239" fmla="*/ 670256 w 6248399"/>
              <a:gd name="connsiteY3239" fmla="*/ 1589461 h 6857999"/>
              <a:gd name="connsiteX3240" fmla="*/ 669519 w 6248399"/>
              <a:gd name="connsiteY3240" fmla="*/ 1586714 h 6857999"/>
              <a:gd name="connsiteX3241" fmla="*/ 669697 w 6248399"/>
              <a:gd name="connsiteY3241" fmla="*/ 1583720 h 6857999"/>
              <a:gd name="connsiteX3242" fmla="*/ 672200 w 6248399"/>
              <a:gd name="connsiteY3242" fmla="*/ 1582069 h 6857999"/>
              <a:gd name="connsiteX3243" fmla="*/ 675036 w 6248399"/>
              <a:gd name="connsiteY3243" fmla="*/ 1579838 h 6857999"/>
              <a:gd name="connsiteX3244" fmla="*/ 680779 w 6248399"/>
              <a:gd name="connsiteY3244" fmla="*/ 1579285 h 6857999"/>
              <a:gd name="connsiteX3245" fmla="*/ 688602 w 6248399"/>
              <a:gd name="connsiteY3245" fmla="*/ 1579157 h 6857999"/>
              <a:gd name="connsiteX3246" fmla="*/ 679795 w 6248399"/>
              <a:gd name="connsiteY3246" fmla="*/ 1575621 h 6857999"/>
              <a:gd name="connsiteX3247" fmla="*/ 671752 w 6248399"/>
              <a:gd name="connsiteY3247" fmla="*/ 1569428 h 6857999"/>
              <a:gd name="connsiteX3248" fmla="*/ 665533 w 6248399"/>
              <a:gd name="connsiteY3248" fmla="*/ 1562743 h 6857999"/>
              <a:gd name="connsiteX3249" fmla="*/ 659659 w 6248399"/>
              <a:gd name="connsiteY3249" fmla="*/ 1555482 h 6857999"/>
              <a:gd name="connsiteX3250" fmla="*/ 655365 w 6248399"/>
              <a:gd name="connsiteY3250" fmla="*/ 1546812 h 6857999"/>
              <a:gd name="connsiteX3251" fmla="*/ 650827 w 6248399"/>
              <a:gd name="connsiteY3251" fmla="*/ 1537226 h 6857999"/>
              <a:gd name="connsiteX3252" fmla="*/ 647542 w 6248399"/>
              <a:gd name="connsiteY3252" fmla="*/ 1526816 h 6857999"/>
              <a:gd name="connsiteX3253" fmla="*/ 644500 w 6248399"/>
              <a:gd name="connsiteY3253" fmla="*/ 1517321 h 6857999"/>
              <a:gd name="connsiteX3254" fmla="*/ 639423 w 6248399"/>
              <a:gd name="connsiteY3254" fmla="*/ 1496591 h 6857999"/>
              <a:gd name="connsiteX3255" fmla="*/ 633431 w 6248399"/>
              <a:gd name="connsiteY3255" fmla="*/ 1476104 h 6857999"/>
              <a:gd name="connsiteX3256" fmla="*/ 630637 w 6248399"/>
              <a:gd name="connsiteY3256" fmla="*/ 1467526 h 6857999"/>
              <a:gd name="connsiteX3257" fmla="*/ 627013 w 6248399"/>
              <a:gd name="connsiteY3257" fmla="*/ 1457695 h 6857999"/>
              <a:gd name="connsiteX3258" fmla="*/ 622630 w 6248399"/>
              <a:gd name="connsiteY3258" fmla="*/ 1450523 h 6857999"/>
              <a:gd name="connsiteX3259" fmla="*/ 1072089 w 6248399"/>
              <a:gd name="connsiteY3259" fmla="*/ 1234261 h 6857999"/>
              <a:gd name="connsiteX3260" fmla="*/ 1074405 w 6248399"/>
              <a:gd name="connsiteY3260" fmla="*/ 1235598 h 6857999"/>
              <a:gd name="connsiteX3261" fmla="*/ 1076375 w 6248399"/>
              <a:gd name="connsiteY3261" fmla="*/ 1237517 h 6857999"/>
              <a:gd name="connsiteX3262" fmla="*/ 1078820 w 6248399"/>
              <a:gd name="connsiteY3262" fmla="*/ 1241272 h 6857999"/>
              <a:gd name="connsiteX3263" fmla="*/ 1079780 w 6248399"/>
              <a:gd name="connsiteY3263" fmla="*/ 1244952 h 6857999"/>
              <a:gd name="connsiteX3264" fmla="*/ 1081927 w 6248399"/>
              <a:gd name="connsiteY3264" fmla="*/ 1253222 h 6857999"/>
              <a:gd name="connsiteX3265" fmla="*/ 1084168 w 6248399"/>
              <a:gd name="connsiteY3265" fmla="*/ 1259983 h 6857999"/>
              <a:gd name="connsiteX3266" fmla="*/ 1086372 w 6248399"/>
              <a:gd name="connsiteY3266" fmla="*/ 1262816 h 6857999"/>
              <a:gd name="connsiteX3267" fmla="*/ 1088682 w 6248399"/>
              <a:gd name="connsiteY3267" fmla="*/ 1264150 h 6857999"/>
              <a:gd name="connsiteX3268" fmla="*/ 1090988 w 6248399"/>
              <a:gd name="connsiteY3268" fmla="*/ 1265481 h 6857999"/>
              <a:gd name="connsiteX3269" fmla="*/ 1094648 w 6248399"/>
              <a:gd name="connsiteY3269" fmla="*/ 1264471 h 6857999"/>
              <a:gd name="connsiteX3270" fmla="*/ 1098982 w 6248399"/>
              <a:gd name="connsiteY3270" fmla="*/ 1262285 h 6857999"/>
              <a:gd name="connsiteX3271" fmla="*/ 1104914 w 6248399"/>
              <a:gd name="connsiteY3271" fmla="*/ 1258680 h 6857999"/>
              <a:gd name="connsiteX3272" fmla="*/ 1100951 w 6248399"/>
              <a:gd name="connsiteY3272" fmla="*/ 1264206 h 6857999"/>
              <a:gd name="connsiteX3273" fmla="*/ 1096652 w 6248399"/>
              <a:gd name="connsiteY3273" fmla="*/ 1270316 h 6857999"/>
              <a:gd name="connsiteX3274" fmla="*/ 1094525 w 6248399"/>
              <a:gd name="connsiteY3274" fmla="*/ 1275337 h 6857999"/>
              <a:gd name="connsiteX3275" fmla="*/ 1092398 w 6248399"/>
              <a:gd name="connsiteY3275" fmla="*/ 1280357 h 6857999"/>
              <a:gd name="connsiteX3276" fmla="*/ 1092092 w 6248399"/>
              <a:gd name="connsiteY3276" fmla="*/ 1284868 h 6857999"/>
              <a:gd name="connsiteX3277" fmla="*/ 1091794 w 6248399"/>
              <a:gd name="connsiteY3277" fmla="*/ 1289383 h 6857999"/>
              <a:gd name="connsiteX3278" fmla="*/ 1093025 w 6248399"/>
              <a:gd name="connsiteY3278" fmla="*/ 1297906 h 6857999"/>
              <a:gd name="connsiteX3279" fmla="*/ 1095170 w 6248399"/>
              <a:gd name="connsiteY3279" fmla="*/ 1306174 h 6857999"/>
              <a:gd name="connsiteX3280" fmla="*/ 1098030 w 6248399"/>
              <a:gd name="connsiteY3280" fmla="*/ 1317199 h 6857999"/>
              <a:gd name="connsiteX3281" fmla="*/ 1100788 w 6248399"/>
              <a:gd name="connsiteY3281" fmla="*/ 1329726 h 6857999"/>
              <a:gd name="connsiteX3282" fmla="*/ 1102538 w 6248399"/>
              <a:gd name="connsiteY3282" fmla="*/ 1344017 h 6857999"/>
              <a:gd name="connsiteX3283" fmla="*/ 1095994 w 6248399"/>
              <a:gd name="connsiteY3283" fmla="*/ 1343364 h 6857999"/>
              <a:gd name="connsiteX3284" fmla="*/ 1090466 w 6248399"/>
              <a:gd name="connsiteY3284" fmla="*/ 1340955 h 6857999"/>
              <a:gd name="connsiteX3285" fmla="*/ 1086191 w 6248399"/>
              <a:gd name="connsiteY3285" fmla="*/ 1337705 h 6857999"/>
              <a:gd name="connsiteX3286" fmla="*/ 1082934 w 6248399"/>
              <a:gd name="connsiteY3286" fmla="*/ 1332699 h 6857999"/>
              <a:gd name="connsiteX3287" fmla="*/ 1080348 w 6248399"/>
              <a:gd name="connsiteY3287" fmla="*/ 1326520 h 6857999"/>
              <a:gd name="connsiteX3288" fmla="*/ 1078442 w 6248399"/>
              <a:gd name="connsiteY3288" fmla="*/ 1319170 h 6857999"/>
              <a:gd name="connsiteX3289" fmla="*/ 1075884 w 6248399"/>
              <a:gd name="connsiteY3289" fmla="*/ 1303633 h 6857999"/>
              <a:gd name="connsiteX3290" fmla="*/ 1072894 w 6248399"/>
              <a:gd name="connsiteY3290" fmla="*/ 1267534 h 6857999"/>
              <a:gd name="connsiteX3291" fmla="*/ 1071663 w 6248399"/>
              <a:gd name="connsiteY3291" fmla="*/ 1259012 h 6857999"/>
              <a:gd name="connsiteX3292" fmla="*/ 1070422 w 6248399"/>
              <a:gd name="connsiteY3292" fmla="*/ 1250484 h 6857999"/>
              <a:gd name="connsiteX3293" fmla="*/ 1067014 w 6248399"/>
              <a:gd name="connsiteY3293" fmla="*/ 1243048 h 6857999"/>
              <a:gd name="connsiteX3294" fmla="*/ 1065345 w 6248399"/>
              <a:gd name="connsiteY3294" fmla="*/ 1236618 h 6857999"/>
              <a:gd name="connsiteX3295" fmla="*/ 1068767 w 6248399"/>
              <a:gd name="connsiteY3295" fmla="*/ 1234686 h 6857999"/>
              <a:gd name="connsiteX3296" fmla="*/ 5667071 w 6248399"/>
              <a:gd name="connsiteY3296" fmla="*/ 1184493 h 6857999"/>
              <a:gd name="connsiteX3297" fmla="*/ 5670019 w 6248399"/>
              <a:gd name="connsiteY3297" fmla="*/ 1195493 h 6857999"/>
              <a:gd name="connsiteX3298" fmla="*/ 5669046 w 6248399"/>
              <a:gd name="connsiteY3298" fmla="*/ 1192786 h 6857999"/>
              <a:gd name="connsiteX3299" fmla="*/ 5773882 w 6248399"/>
              <a:gd name="connsiteY3299" fmla="*/ 1122961 h 6857999"/>
              <a:gd name="connsiteX3300" fmla="*/ 5777338 w 6248399"/>
              <a:gd name="connsiteY3300" fmla="*/ 1124176 h 6857999"/>
              <a:gd name="connsiteX3301" fmla="*/ 5780458 w 6248399"/>
              <a:gd name="connsiteY3301" fmla="*/ 1125977 h 6857999"/>
              <a:gd name="connsiteX3302" fmla="*/ 5782613 w 6248399"/>
              <a:gd name="connsiteY3302" fmla="*/ 1128002 h 6857999"/>
              <a:gd name="connsiteX3303" fmla="*/ 5785350 w 6248399"/>
              <a:gd name="connsiteY3303" fmla="*/ 1131905 h 6857999"/>
              <a:gd name="connsiteX3304" fmla="*/ 5786500 w 6248399"/>
              <a:gd name="connsiteY3304" fmla="*/ 1135671 h 6857999"/>
              <a:gd name="connsiteX3305" fmla="*/ 5787943 w 6248399"/>
              <a:gd name="connsiteY3305" fmla="*/ 1140377 h 6857999"/>
              <a:gd name="connsiteX3306" fmla="*/ 5787465 w 6248399"/>
              <a:gd name="connsiteY3306" fmla="*/ 1145527 h 6857999"/>
              <a:gd name="connsiteX3307" fmla="*/ 5787948 w 6248399"/>
              <a:gd name="connsiteY3307" fmla="*/ 1150452 h 6857999"/>
              <a:gd name="connsiteX3308" fmla="*/ 5785406 w 6248399"/>
              <a:gd name="connsiteY3308" fmla="*/ 1160612 h 6857999"/>
              <a:gd name="connsiteX3309" fmla="*/ 5783347 w 6248399"/>
              <a:gd name="connsiteY3309" fmla="*/ 1165620 h 6857999"/>
              <a:gd name="connsiteX3310" fmla="*/ 5780662 w 6248399"/>
              <a:gd name="connsiteY3310" fmla="*/ 1170271 h 6857999"/>
              <a:gd name="connsiteX3311" fmla="*/ 5777977 w 6248399"/>
              <a:gd name="connsiteY3311" fmla="*/ 1174921 h 6857999"/>
              <a:gd name="connsiteX3312" fmla="*/ 5774094 w 6248399"/>
              <a:gd name="connsiteY3312" fmla="*/ 1177325 h 6857999"/>
              <a:gd name="connsiteX3313" fmla="*/ 5770499 w 6248399"/>
              <a:gd name="connsiteY3313" fmla="*/ 1180674 h 6857999"/>
              <a:gd name="connsiteX3314" fmla="*/ 5765990 w 6248399"/>
              <a:gd name="connsiteY3314" fmla="*/ 1182722 h 6857999"/>
              <a:gd name="connsiteX3315" fmla="*/ 5765173 w 6248399"/>
              <a:gd name="connsiteY3315" fmla="*/ 1178374 h 6857999"/>
              <a:gd name="connsiteX3316" fmla="*/ 5764019 w 6248399"/>
              <a:gd name="connsiteY3316" fmla="*/ 1174610 h 6857999"/>
              <a:gd name="connsiteX3317" fmla="*/ 5763009 w 6248399"/>
              <a:gd name="connsiteY3317" fmla="*/ 1166279 h 6857999"/>
              <a:gd name="connsiteX3318" fmla="*/ 5764829 w 6248399"/>
              <a:gd name="connsiteY3318" fmla="*/ 1158805 h 6857999"/>
              <a:gd name="connsiteX3319" fmla="*/ 5767896 w 6248399"/>
              <a:gd name="connsiteY3319" fmla="*/ 1152052 h 6857999"/>
              <a:gd name="connsiteX3320" fmla="*/ 5770964 w 6248399"/>
              <a:gd name="connsiteY3320" fmla="*/ 1145299 h 6857999"/>
              <a:gd name="connsiteX3321" fmla="*/ 5773411 w 6248399"/>
              <a:gd name="connsiteY3321" fmla="*/ 1138182 h 6857999"/>
              <a:gd name="connsiteX3322" fmla="*/ 5774604 w 6248399"/>
              <a:gd name="connsiteY3322" fmla="*/ 1130355 h 6857999"/>
              <a:gd name="connsiteX3323" fmla="*/ 5774699 w 6248399"/>
              <a:gd name="connsiteY3323" fmla="*/ 1127307 h 6857999"/>
              <a:gd name="connsiteX3324" fmla="*/ 6052935 w 6248399"/>
              <a:gd name="connsiteY3324" fmla="*/ 886571 h 6857999"/>
              <a:gd name="connsiteX3325" fmla="*/ 6058077 w 6248399"/>
              <a:gd name="connsiteY3325" fmla="*/ 889541 h 6857999"/>
              <a:gd name="connsiteX3326" fmla="*/ 6061624 w 6248399"/>
              <a:gd name="connsiteY3326" fmla="*/ 893952 h 6857999"/>
              <a:gd name="connsiteX3327" fmla="*/ 6065739 w 6248399"/>
              <a:gd name="connsiteY3327" fmla="*/ 898695 h 6857999"/>
              <a:gd name="connsiteX3328" fmla="*/ 6068600 w 6248399"/>
              <a:gd name="connsiteY3328" fmla="*/ 904294 h 6857999"/>
              <a:gd name="connsiteX3329" fmla="*/ 6071923 w 6248399"/>
              <a:gd name="connsiteY3329" fmla="*/ 911734 h 6857999"/>
              <a:gd name="connsiteX3330" fmla="*/ 6074443 w 6248399"/>
              <a:gd name="connsiteY3330" fmla="*/ 917923 h 6857999"/>
              <a:gd name="connsiteX3331" fmla="*/ 6076634 w 6248399"/>
              <a:gd name="connsiteY3331" fmla="*/ 932599 h 6857999"/>
              <a:gd name="connsiteX3332" fmla="*/ 6078713 w 6248399"/>
              <a:gd name="connsiteY3332" fmla="*/ 948790 h 6857999"/>
              <a:gd name="connsiteX3333" fmla="*/ 6079991 w 6248399"/>
              <a:gd name="connsiteY3333" fmla="*/ 963728 h 6857999"/>
              <a:gd name="connsiteX3334" fmla="*/ 6081269 w 6248399"/>
              <a:gd name="connsiteY3334" fmla="*/ 978667 h 6857999"/>
              <a:gd name="connsiteX3335" fmla="*/ 6082769 w 6248399"/>
              <a:gd name="connsiteY3335" fmla="*/ 990578 h 6857999"/>
              <a:gd name="connsiteX3336" fmla="*/ 6079342 w 6248399"/>
              <a:gd name="connsiteY3336" fmla="*/ 988599 h 6857999"/>
              <a:gd name="connsiteX3337" fmla="*/ 6076939 w 6248399"/>
              <a:gd name="connsiteY3337" fmla="*/ 984845 h 6857999"/>
              <a:gd name="connsiteX3338" fmla="*/ 6073964 w 6248399"/>
              <a:gd name="connsiteY3338" fmla="*/ 980762 h 6857999"/>
              <a:gd name="connsiteX3339" fmla="*/ 6072586 w 6248399"/>
              <a:gd name="connsiteY3339" fmla="*/ 975232 h 6857999"/>
              <a:gd name="connsiteX3340" fmla="*/ 6068800 w 6248399"/>
              <a:gd name="connsiteY3340" fmla="*/ 962001 h 6857999"/>
              <a:gd name="connsiteX3341" fmla="*/ 6065809 w 6248399"/>
              <a:gd name="connsiteY3341" fmla="*/ 946072 h 6857999"/>
              <a:gd name="connsiteX3342" fmla="*/ 6059485 w 6248399"/>
              <a:gd name="connsiteY3342" fmla="*/ 914808 h 6857999"/>
              <a:gd name="connsiteX3343" fmla="*/ 6056723 w 6248399"/>
              <a:gd name="connsiteY3343" fmla="*/ 899802 h 6857999"/>
              <a:gd name="connsiteX3344" fmla="*/ 5634136 w 6248399"/>
              <a:gd name="connsiteY3344" fmla="*/ 885718 h 6857999"/>
              <a:gd name="connsiteX3345" fmla="*/ 5641584 w 6248399"/>
              <a:gd name="connsiteY3345" fmla="*/ 905991 h 6857999"/>
              <a:gd name="connsiteX3346" fmla="*/ 5644122 w 6248399"/>
              <a:gd name="connsiteY3346" fmla="*/ 913540 h 6857999"/>
              <a:gd name="connsiteX3347" fmla="*/ 5646091 w 6248399"/>
              <a:gd name="connsiteY3347" fmla="*/ 915440 h 6857999"/>
              <a:gd name="connsiteX3348" fmla="*/ 5648061 w 6248399"/>
              <a:gd name="connsiteY3348" fmla="*/ 917333 h 6857999"/>
              <a:gd name="connsiteX3349" fmla="*/ 5649698 w 6248399"/>
              <a:gd name="connsiteY3349" fmla="*/ 919805 h 6857999"/>
              <a:gd name="connsiteX3350" fmla="*/ 5652659 w 6248399"/>
              <a:gd name="connsiteY3350" fmla="*/ 919987 h 6857999"/>
              <a:gd name="connsiteX3351" fmla="*/ 5655614 w 6248399"/>
              <a:gd name="connsiteY3351" fmla="*/ 920175 h 6857999"/>
              <a:gd name="connsiteX3352" fmla="*/ 5658327 w 6248399"/>
              <a:gd name="connsiteY3352" fmla="*/ 919460 h 6857999"/>
              <a:gd name="connsiteX3353" fmla="*/ 5665727 w 6248399"/>
              <a:gd name="connsiteY3353" fmla="*/ 914603 h 6857999"/>
              <a:gd name="connsiteX3354" fmla="*/ 5674773 w 6248399"/>
              <a:gd name="connsiteY3354" fmla="*/ 906899 h 6857999"/>
              <a:gd name="connsiteX3355" fmla="*/ 5673694 w 6248399"/>
              <a:gd name="connsiteY3355" fmla="*/ 915402 h 6857999"/>
              <a:gd name="connsiteX3356" fmla="*/ 5673847 w 6248399"/>
              <a:gd name="connsiteY3356" fmla="*/ 923097 h 6857999"/>
              <a:gd name="connsiteX3357" fmla="*/ 5675151 w 6248399"/>
              <a:gd name="connsiteY3357" fmla="*/ 931454 h 6857999"/>
              <a:gd name="connsiteX3358" fmla="*/ 5677114 w 6248399"/>
              <a:gd name="connsiteY3358" fmla="*/ 938673 h 6857999"/>
              <a:gd name="connsiteX3359" fmla="*/ 5681129 w 6248399"/>
              <a:gd name="connsiteY3359" fmla="*/ 946312 h 6857999"/>
              <a:gd name="connsiteX3360" fmla="*/ 5683664 w 6248399"/>
              <a:gd name="connsiteY3360" fmla="*/ 953865 h 6857999"/>
              <a:gd name="connsiteX3361" fmla="*/ 5692844 w 6248399"/>
              <a:gd name="connsiteY3361" fmla="*/ 969813 h 6857999"/>
              <a:gd name="connsiteX3362" fmla="*/ 5702684 w 6248399"/>
              <a:gd name="connsiteY3362" fmla="*/ 984619 h 6857999"/>
              <a:gd name="connsiteX3363" fmla="*/ 5713754 w 6248399"/>
              <a:gd name="connsiteY3363" fmla="*/ 998617 h 6857999"/>
              <a:gd name="connsiteX3364" fmla="*/ 5735569 w 6248399"/>
              <a:gd name="connsiteY3364" fmla="*/ 1027185 h 6857999"/>
              <a:gd name="connsiteX3365" fmla="*/ 5728339 w 6248399"/>
              <a:gd name="connsiteY3365" fmla="*/ 1029092 h 6857999"/>
              <a:gd name="connsiteX3366" fmla="*/ 5723160 w 6248399"/>
              <a:gd name="connsiteY3366" fmla="*/ 1031428 h 6857999"/>
              <a:gd name="connsiteX3367" fmla="*/ 5720118 w 6248399"/>
              <a:gd name="connsiteY3367" fmla="*/ 1032717 h 6857999"/>
              <a:gd name="connsiteX3368" fmla="*/ 5718801 w 6248399"/>
              <a:gd name="connsiteY3368" fmla="*/ 1034997 h 6857999"/>
              <a:gd name="connsiteX3369" fmla="*/ 5719620 w 6248399"/>
              <a:gd name="connsiteY3369" fmla="*/ 1036231 h 6857999"/>
              <a:gd name="connsiteX3370" fmla="*/ 5720440 w 6248399"/>
              <a:gd name="connsiteY3370" fmla="*/ 1037465 h 6857999"/>
              <a:gd name="connsiteX3371" fmla="*/ 5725528 w 6248399"/>
              <a:gd name="connsiteY3371" fmla="*/ 1041922 h 6857999"/>
              <a:gd name="connsiteX3372" fmla="*/ 5730700 w 6248399"/>
              <a:gd name="connsiteY3372" fmla="*/ 1044909 h 6857999"/>
              <a:gd name="connsiteX3373" fmla="*/ 5732669 w 6248399"/>
              <a:gd name="connsiteY3373" fmla="*/ 1046806 h 6857999"/>
              <a:gd name="connsiteX3374" fmla="*/ 5734636 w 6248399"/>
              <a:gd name="connsiteY3374" fmla="*/ 1048704 h 6857999"/>
              <a:gd name="connsiteX3375" fmla="*/ 5734798 w 6248399"/>
              <a:gd name="connsiteY3375" fmla="*/ 1051079 h 6857999"/>
              <a:gd name="connsiteX3376" fmla="*/ 5733481 w 6248399"/>
              <a:gd name="connsiteY3376" fmla="*/ 1053359 h 6857999"/>
              <a:gd name="connsiteX3377" fmla="*/ 5731260 w 6248399"/>
              <a:gd name="connsiteY3377" fmla="*/ 1055882 h 6857999"/>
              <a:gd name="connsiteX3378" fmla="*/ 5726656 w 6248399"/>
              <a:gd name="connsiteY3378" fmla="*/ 1058547 h 6857999"/>
              <a:gd name="connsiteX3379" fmla="*/ 5723456 w 6248399"/>
              <a:gd name="connsiteY3379" fmla="*/ 1057455 h 6857999"/>
              <a:gd name="connsiteX3380" fmla="*/ 5718773 w 6248399"/>
              <a:gd name="connsiteY3380" fmla="*/ 1056277 h 6857999"/>
              <a:gd name="connsiteX3381" fmla="*/ 5715900 w 6248399"/>
              <a:gd name="connsiteY3381" fmla="*/ 1054618 h 6857999"/>
              <a:gd name="connsiteX3382" fmla="*/ 5711877 w 6248399"/>
              <a:gd name="connsiteY3382" fmla="*/ 1052296 h 6857999"/>
              <a:gd name="connsiteX3383" fmla="*/ 5706298 w 6248399"/>
              <a:gd name="connsiteY3383" fmla="*/ 1046036 h 6857999"/>
              <a:gd name="connsiteX3384" fmla="*/ 5701465 w 6248399"/>
              <a:gd name="connsiteY3384" fmla="*/ 1037157 h 6857999"/>
              <a:gd name="connsiteX3385" fmla="*/ 5696628 w 6248399"/>
              <a:gd name="connsiteY3385" fmla="*/ 1028281 h 6857999"/>
              <a:gd name="connsiteX3386" fmla="*/ 5691632 w 6248399"/>
              <a:gd name="connsiteY3386" fmla="*/ 1017030 h 6857999"/>
              <a:gd name="connsiteX3387" fmla="*/ 5682874 w 6248399"/>
              <a:gd name="connsiteY3387" fmla="*/ 993717 h 6857999"/>
              <a:gd name="connsiteX3388" fmla="*/ 5673212 w 6248399"/>
              <a:gd name="connsiteY3388" fmla="*/ 970645 h 6857999"/>
              <a:gd name="connsiteX3389" fmla="*/ 5668214 w 6248399"/>
              <a:gd name="connsiteY3389" fmla="*/ 959394 h 6857999"/>
              <a:gd name="connsiteX3390" fmla="*/ 5661985 w 6248399"/>
              <a:gd name="connsiteY3390" fmla="*/ 948952 h 6857999"/>
              <a:gd name="connsiteX3391" fmla="*/ 5655341 w 6248399"/>
              <a:gd name="connsiteY3391" fmla="*/ 940556 h 6857999"/>
              <a:gd name="connsiteX3392" fmla="*/ 5647464 w 6248399"/>
              <a:gd name="connsiteY3392" fmla="*/ 932965 h 6857999"/>
              <a:gd name="connsiteX3393" fmla="*/ 5643196 w 6248399"/>
              <a:gd name="connsiteY3393" fmla="*/ 929741 h 6857999"/>
              <a:gd name="connsiteX3394" fmla="*/ 5638270 w 6248399"/>
              <a:gd name="connsiteY3394" fmla="*/ 927656 h 6857999"/>
              <a:gd name="connsiteX3395" fmla="*/ 5633016 w 6248399"/>
              <a:gd name="connsiteY3395" fmla="*/ 926142 h 6857999"/>
              <a:gd name="connsiteX3396" fmla="*/ 5628090 w 6248399"/>
              <a:gd name="connsiteY3396" fmla="*/ 924059 h 6857999"/>
              <a:gd name="connsiteX3397" fmla="*/ 5624060 w 6248399"/>
              <a:gd name="connsiteY3397" fmla="*/ 927056 h 6857999"/>
              <a:gd name="connsiteX3398" fmla="*/ 5623233 w 6248399"/>
              <a:gd name="connsiteY3398" fmla="*/ 931143 h 6857999"/>
              <a:gd name="connsiteX3399" fmla="*/ 5622406 w 6248399"/>
              <a:gd name="connsiteY3399" fmla="*/ 935229 h 6857999"/>
              <a:gd name="connsiteX3400" fmla="*/ 5624207 w 6248399"/>
              <a:gd name="connsiteY3400" fmla="*/ 940070 h 6857999"/>
              <a:gd name="connsiteX3401" fmla="*/ 5627235 w 6248399"/>
              <a:gd name="connsiteY3401" fmla="*/ 949425 h 6857999"/>
              <a:gd name="connsiteX3402" fmla="*/ 5630836 w 6248399"/>
              <a:gd name="connsiteY3402" fmla="*/ 959112 h 6857999"/>
              <a:gd name="connsiteX3403" fmla="*/ 5628041 w 6248399"/>
              <a:gd name="connsiteY3403" fmla="*/ 961297 h 6857999"/>
              <a:gd name="connsiteX3404" fmla="*/ 5624755 w 6248399"/>
              <a:gd name="connsiteY3404" fmla="*/ 961683 h 6857999"/>
              <a:gd name="connsiteX3405" fmla="*/ 5621307 w 6248399"/>
              <a:gd name="connsiteY3405" fmla="*/ 959692 h 6857999"/>
              <a:gd name="connsiteX3406" fmla="*/ 5619422 w 6248399"/>
              <a:gd name="connsiteY3406" fmla="*/ 956321 h 6857999"/>
              <a:gd name="connsiteX3407" fmla="*/ 5617290 w 6248399"/>
              <a:gd name="connsiteY3407" fmla="*/ 952051 h 6857999"/>
              <a:gd name="connsiteX3408" fmla="*/ 5615573 w 6248399"/>
              <a:gd name="connsiteY3408" fmla="*/ 945738 h 6857999"/>
              <a:gd name="connsiteX3409" fmla="*/ 5613528 w 6248399"/>
              <a:gd name="connsiteY3409" fmla="*/ 939992 h 6857999"/>
              <a:gd name="connsiteX3410" fmla="*/ 5613044 w 6248399"/>
              <a:gd name="connsiteY3410" fmla="*/ 932866 h 6857999"/>
              <a:gd name="connsiteX3411" fmla="*/ 5612644 w 6248399"/>
              <a:gd name="connsiteY3411" fmla="*/ 924269 h 6857999"/>
              <a:gd name="connsiteX3412" fmla="*/ 5613968 w 6248399"/>
              <a:gd name="connsiteY3412" fmla="*/ 916670 h 6857999"/>
              <a:gd name="connsiteX3413" fmla="*/ 5614965 w 6248399"/>
              <a:gd name="connsiteY3413" fmla="*/ 909636 h 6857999"/>
              <a:gd name="connsiteX3414" fmla="*/ 5617437 w 6248399"/>
              <a:gd name="connsiteY3414" fmla="*/ 902698 h 6857999"/>
              <a:gd name="connsiteX3415" fmla="*/ 5619252 w 6248399"/>
              <a:gd name="connsiteY3415" fmla="*/ 896900 h 6857999"/>
              <a:gd name="connsiteX3416" fmla="*/ 5624024 w 6248399"/>
              <a:gd name="connsiteY3416" fmla="*/ 891289 h 6857999"/>
              <a:gd name="connsiteX3417" fmla="*/ 5627809 w 6248399"/>
              <a:gd name="connsiteY3417" fmla="*/ 887389 h 6857999"/>
              <a:gd name="connsiteX3418" fmla="*/ 5601389 w 6248399"/>
              <a:gd name="connsiteY3418" fmla="*/ 756053 h 6857999"/>
              <a:gd name="connsiteX3419" fmla="*/ 5606840 w 6248399"/>
              <a:gd name="connsiteY3419" fmla="*/ 765400 h 6857999"/>
              <a:gd name="connsiteX3420" fmla="*/ 5621363 w 6248399"/>
              <a:gd name="connsiteY3420" fmla="*/ 793930 h 6857999"/>
              <a:gd name="connsiteX3421" fmla="*/ 5627329 w 6248399"/>
              <a:gd name="connsiteY3421" fmla="*/ 799702 h 6857999"/>
              <a:gd name="connsiteX3422" fmla="*/ 5632806 w 6248399"/>
              <a:gd name="connsiteY3422" fmla="*/ 803637 h 6857999"/>
              <a:gd name="connsiteX3423" fmla="*/ 5639443 w 6248399"/>
              <a:gd name="connsiteY3423" fmla="*/ 808244 h 6857999"/>
              <a:gd name="connsiteX3424" fmla="*/ 5645166 w 6248399"/>
              <a:gd name="connsiteY3424" fmla="*/ 813099 h 6857999"/>
              <a:gd name="connsiteX3425" fmla="*/ 5650795 w 6248399"/>
              <a:gd name="connsiteY3425" fmla="*/ 819449 h 6857999"/>
              <a:gd name="connsiteX3426" fmla="*/ 5654931 w 6248399"/>
              <a:gd name="connsiteY3426" fmla="*/ 825709 h 6857999"/>
              <a:gd name="connsiteX3427" fmla="*/ 5659221 w 6248399"/>
              <a:gd name="connsiteY3427" fmla="*/ 834384 h 6857999"/>
              <a:gd name="connsiteX3428" fmla="*/ 5661587 w 6248399"/>
              <a:gd name="connsiteY3428" fmla="*/ 845047 h 6857999"/>
              <a:gd name="connsiteX3429" fmla="*/ 5633326 w 6248399"/>
              <a:gd name="connsiteY3429" fmla="*/ 855078 h 6857999"/>
              <a:gd name="connsiteX3430" fmla="*/ 5633013 w 6248399"/>
              <a:gd name="connsiteY3430" fmla="*/ 850249 h 6857999"/>
              <a:gd name="connsiteX3431" fmla="*/ 5631721 w 6248399"/>
              <a:gd name="connsiteY3431" fmla="*/ 841750 h 6857999"/>
              <a:gd name="connsiteX3432" fmla="*/ 5629353 w 6248399"/>
              <a:gd name="connsiteY3432" fmla="*/ 831090 h 6857999"/>
              <a:gd name="connsiteX3433" fmla="*/ 5625155 w 6248399"/>
              <a:gd name="connsiteY3433" fmla="*/ 820915 h 6857999"/>
              <a:gd name="connsiteX3434" fmla="*/ 5616935 w 6248399"/>
              <a:gd name="connsiteY3434" fmla="*/ 797572 h 6857999"/>
              <a:gd name="connsiteX3435" fmla="*/ 5607708 w 6248399"/>
              <a:gd name="connsiteY3435" fmla="*/ 775974 h 6857999"/>
              <a:gd name="connsiteX3436" fmla="*/ 5602617 w 6248399"/>
              <a:gd name="connsiteY3436" fmla="*/ 760639 h 6857999"/>
              <a:gd name="connsiteX3437" fmla="*/ 5601053 w 6248399"/>
              <a:gd name="connsiteY3437" fmla="*/ 756636 h 6857999"/>
              <a:gd name="connsiteX3438" fmla="*/ 5960534 w 6248399"/>
              <a:gd name="connsiteY3438" fmla="*/ 622517 h 6857999"/>
              <a:gd name="connsiteX3439" fmla="*/ 5965005 w 6248399"/>
              <a:gd name="connsiteY3439" fmla="*/ 622739 h 6857999"/>
              <a:gd name="connsiteX3440" fmla="*/ 5968792 w 6248399"/>
              <a:gd name="connsiteY3440" fmla="*/ 624137 h 6857999"/>
              <a:gd name="connsiteX3441" fmla="*/ 5971665 w 6248399"/>
              <a:gd name="connsiteY3441" fmla="*/ 625796 h 6857999"/>
              <a:gd name="connsiteX3442" fmla="*/ 5974771 w 6248399"/>
              <a:gd name="connsiteY3442" fmla="*/ 628379 h 6857999"/>
              <a:gd name="connsiteX3443" fmla="*/ 5976284 w 6248399"/>
              <a:gd name="connsiteY3443" fmla="*/ 632395 h 6857999"/>
              <a:gd name="connsiteX3444" fmla="*/ 5977793 w 6248399"/>
              <a:gd name="connsiteY3444" fmla="*/ 636415 h 6857999"/>
              <a:gd name="connsiteX3445" fmla="*/ 5981617 w 6248399"/>
              <a:gd name="connsiteY3445" fmla="*/ 645716 h 6857999"/>
              <a:gd name="connsiteX3446" fmla="*/ 5985846 w 6248399"/>
              <a:gd name="connsiteY3446" fmla="*/ 666258 h 6857999"/>
              <a:gd name="connsiteX3447" fmla="*/ 5989334 w 6248399"/>
              <a:gd name="connsiteY3447" fmla="*/ 676140 h 6857999"/>
              <a:gd name="connsiteX3448" fmla="*/ 5991418 w 6248399"/>
              <a:gd name="connsiteY3448" fmla="*/ 680492 h 6857999"/>
              <a:gd name="connsiteX3449" fmla="*/ 5993268 w 6248399"/>
              <a:gd name="connsiteY3449" fmla="*/ 683923 h 6857999"/>
              <a:gd name="connsiteX3450" fmla="*/ 5987989 w 6248399"/>
              <a:gd name="connsiteY3450" fmla="*/ 682451 h 6857999"/>
              <a:gd name="connsiteX3451" fmla="*/ 5982945 w 6248399"/>
              <a:gd name="connsiteY3451" fmla="*/ 681899 h 6857999"/>
              <a:gd name="connsiteX3452" fmla="*/ 5979497 w 6248399"/>
              <a:gd name="connsiteY3452" fmla="*/ 679909 h 6857999"/>
              <a:gd name="connsiteX3453" fmla="*/ 5975476 w 6248399"/>
              <a:gd name="connsiteY3453" fmla="*/ 677586 h 6857999"/>
              <a:gd name="connsiteX3454" fmla="*/ 5971796 w 6248399"/>
              <a:gd name="connsiteY3454" fmla="*/ 674670 h 6857999"/>
              <a:gd name="connsiteX3455" fmla="*/ 5969366 w 6248399"/>
              <a:gd name="connsiteY3455" fmla="*/ 670915 h 6857999"/>
              <a:gd name="connsiteX3456" fmla="*/ 5966710 w 6248399"/>
              <a:gd name="connsiteY3456" fmla="*/ 666227 h 6857999"/>
              <a:gd name="connsiteX3457" fmla="*/ 5965200 w 6248399"/>
              <a:gd name="connsiteY3457" fmla="*/ 662206 h 6857999"/>
              <a:gd name="connsiteX3458" fmla="*/ 5962288 w 6248399"/>
              <a:gd name="connsiteY3458" fmla="*/ 652657 h 6857999"/>
              <a:gd name="connsiteX3459" fmla="*/ 5961207 w 6248399"/>
              <a:gd name="connsiteY3459" fmla="*/ 642585 h 6857999"/>
              <a:gd name="connsiteX3460" fmla="*/ 5960467 w 6248399"/>
              <a:gd name="connsiteY3460" fmla="*/ 631922 h 6857999"/>
              <a:gd name="connsiteX3461" fmla="*/ 381179 w 6248399"/>
              <a:gd name="connsiteY3461" fmla="*/ 599810 h 6857999"/>
              <a:gd name="connsiteX3462" fmla="*/ 382449 w 6248399"/>
              <a:gd name="connsiteY3462" fmla="*/ 600543 h 6857999"/>
              <a:gd name="connsiteX3463" fmla="*/ 382091 w 6248399"/>
              <a:gd name="connsiteY3463" fmla="*/ 602630 h 6857999"/>
              <a:gd name="connsiteX3464" fmla="*/ 381040 w 6248399"/>
              <a:gd name="connsiteY3464" fmla="*/ 607376 h 6857999"/>
              <a:gd name="connsiteX3465" fmla="*/ 376792 w 6248399"/>
              <a:gd name="connsiteY3465" fmla="*/ 611808 h 6857999"/>
              <a:gd name="connsiteX3466" fmla="*/ 371548 w 6248399"/>
              <a:gd name="connsiteY3466" fmla="*/ 617957 h 6857999"/>
              <a:gd name="connsiteX3467" fmla="*/ 364076 w 6248399"/>
              <a:gd name="connsiteY3467" fmla="*/ 623587 h 6857999"/>
              <a:gd name="connsiteX3468" fmla="*/ 355662 w 6248399"/>
              <a:gd name="connsiteY3468" fmla="*/ 627907 h 6857999"/>
              <a:gd name="connsiteX3469" fmla="*/ 347581 w 6248399"/>
              <a:gd name="connsiteY3469" fmla="*/ 631654 h 6857999"/>
              <a:gd name="connsiteX3470" fmla="*/ 340521 w 6248399"/>
              <a:gd name="connsiteY3470" fmla="*/ 632167 h 6857999"/>
              <a:gd name="connsiteX3471" fmla="*/ 339225 w 6248399"/>
              <a:gd name="connsiteY3471" fmla="*/ 632948 h 6857999"/>
              <a:gd name="connsiteX3472" fmla="*/ 350921 w 6248399"/>
              <a:gd name="connsiteY3472" fmla="*/ 624404 h 6857999"/>
              <a:gd name="connsiteX3473" fmla="*/ 367165 w 6248399"/>
              <a:gd name="connsiteY3473" fmla="*/ 612369 h 6857999"/>
              <a:gd name="connsiteX3474" fmla="*/ 375304 w 6248399"/>
              <a:gd name="connsiteY3474" fmla="*/ 605597 h 6857999"/>
              <a:gd name="connsiteX3475" fmla="*/ 343438 w 6248399"/>
              <a:gd name="connsiteY3475" fmla="*/ 556325 h 6857999"/>
              <a:gd name="connsiteX3476" fmla="*/ 342974 w 6248399"/>
              <a:gd name="connsiteY3476" fmla="*/ 558382 h 6857999"/>
              <a:gd name="connsiteX3477" fmla="*/ 342518 w 6248399"/>
              <a:gd name="connsiteY3477" fmla="*/ 560444 h 6857999"/>
              <a:gd name="connsiteX3478" fmla="*/ 344158 w 6248399"/>
              <a:gd name="connsiteY3478" fmla="*/ 561389 h 6857999"/>
              <a:gd name="connsiteX3479" fmla="*/ 345798 w 6248399"/>
              <a:gd name="connsiteY3479" fmla="*/ 562336 h 6857999"/>
              <a:gd name="connsiteX3480" fmla="*/ 347983 w 6248399"/>
              <a:gd name="connsiteY3480" fmla="*/ 563598 h 6857999"/>
              <a:gd name="connsiteX3481" fmla="*/ 351179 w 6248399"/>
              <a:gd name="connsiteY3481" fmla="*/ 563119 h 6857999"/>
              <a:gd name="connsiteX3482" fmla="*/ 353702 w 6248399"/>
              <a:gd name="connsiteY3482" fmla="*/ 563801 h 6857999"/>
              <a:gd name="connsiteX3483" fmla="*/ 354797 w 6248399"/>
              <a:gd name="connsiteY3483" fmla="*/ 564434 h 6857999"/>
              <a:gd name="connsiteX3484" fmla="*/ 354548 w 6248399"/>
              <a:gd name="connsiteY3484" fmla="*/ 567389 h 6857999"/>
              <a:gd name="connsiteX3485" fmla="*/ 350770 w 6248399"/>
              <a:gd name="connsiteY3485" fmla="*/ 571406 h 6857999"/>
              <a:gd name="connsiteX3486" fmla="*/ 345900 w 6248399"/>
              <a:gd name="connsiteY3486" fmla="*/ 574793 h 6857999"/>
              <a:gd name="connsiteX3487" fmla="*/ 341820 w 6248399"/>
              <a:gd name="connsiteY3487" fmla="*/ 575538 h 6857999"/>
              <a:gd name="connsiteX3488" fmla="*/ 339633 w 6248399"/>
              <a:gd name="connsiteY3488" fmla="*/ 574274 h 6857999"/>
              <a:gd name="connsiteX3489" fmla="*/ 338663 w 6248399"/>
              <a:gd name="connsiteY3489" fmla="*/ 572165 h 6857999"/>
              <a:gd name="connsiteX3490" fmla="*/ 336815 w 6248399"/>
              <a:gd name="connsiteY3490" fmla="*/ 570322 h 6857999"/>
              <a:gd name="connsiteX3491" fmla="*/ 335511 w 6248399"/>
              <a:gd name="connsiteY3491" fmla="*/ 568795 h 6857999"/>
              <a:gd name="connsiteX3492" fmla="*/ 332649 w 6248399"/>
              <a:gd name="connsiteY3492" fmla="*/ 568693 h 6857999"/>
              <a:gd name="connsiteX3493" fmla="*/ 328108 w 6248399"/>
              <a:gd name="connsiteY3493" fmla="*/ 571494 h 6857999"/>
              <a:gd name="connsiteX3494" fmla="*/ 323448 w 6248399"/>
              <a:gd name="connsiteY3494" fmla="*/ 575778 h 6857999"/>
              <a:gd name="connsiteX3495" fmla="*/ 320429 w 6248399"/>
              <a:gd name="connsiteY3495" fmla="*/ 581008 h 6857999"/>
              <a:gd name="connsiteX3496" fmla="*/ 315396 w 6248399"/>
              <a:gd name="connsiteY3496" fmla="*/ 589725 h 6857999"/>
              <a:gd name="connsiteX3497" fmla="*/ 307665 w 6248399"/>
              <a:gd name="connsiteY3497" fmla="*/ 593011 h 6857999"/>
              <a:gd name="connsiteX3498" fmla="*/ 305354 w 6248399"/>
              <a:gd name="connsiteY3498" fmla="*/ 593227 h 6857999"/>
              <a:gd name="connsiteX3499" fmla="*/ 304260 w 6248399"/>
              <a:gd name="connsiteY3499" fmla="*/ 592595 h 6857999"/>
              <a:gd name="connsiteX3500" fmla="*/ 303838 w 6248399"/>
              <a:gd name="connsiteY3500" fmla="*/ 590801 h 6857999"/>
              <a:gd name="connsiteX3501" fmla="*/ 304509 w 6248399"/>
              <a:gd name="connsiteY3501" fmla="*/ 589638 h 6857999"/>
              <a:gd name="connsiteX3502" fmla="*/ 307528 w 6248399"/>
              <a:gd name="connsiteY3502" fmla="*/ 584408 h 6857999"/>
              <a:gd name="connsiteX3503" fmla="*/ 313742 w 6248399"/>
              <a:gd name="connsiteY3503" fmla="*/ 578698 h 6857999"/>
              <a:gd name="connsiteX3504" fmla="*/ 322393 w 6248399"/>
              <a:gd name="connsiteY3504" fmla="*/ 571296 h 6857999"/>
              <a:gd name="connsiteX3505" fmla="*/ 332470 w 6248399"/>
              <a:gd name="connsiteY3505" fmla="*/ 563940 h 6857999"/>
              <a:gd name="connsiteX3506" fmla="*/ 5878255 w 6248399"/>
              <a:gd name="connsiteY3506" fmla="*/ 485869 h 6857999"/>
              <a:gd name="connsiteX3507" fmla="*/ 5882708 w 6248399"/>
              <a:gd name="connsiteY3507" fmla="*/ 487647 h 6857999"/>
              <a:gd name="connsiteX3508" fmla="*/ 5885644 w 6248399"/>
              <a:gd name="connsiteY3508" fmla="*/ 489342 h 6857999"/>
              <a:gd name="connsiteX3509" fmla="*/ 5887891 w 6248399"/>
              <a:gd name="connsiteY3509" fmla="*/ 492226 h 6857999"/>
              <a:gd name="connsiteX3510" fmla="*/ 5888866 w 6248399"/>
              <a:gd name="connsiteY3510" fmla="*/ 495960 h 6857999"/>
              <a:gd name="connsiteX3511" fmla="*/ 5891549 w 6248399"/>
              <a:gd name="connsiteY3511" fmla="*/ 506229 h 6857999"/>
              <a:gd name="connsiteX3512" fmla="*/ 5892954 w 6248399"/>
              <a:gd name="connsiteY3512" fmla="*/ 517349 h 6857999"/>
              <a:gd name="connsiteX3513" fmla="*/ 5894505 w 6248399"/>
              <a:gd name="connsiteY3513" fmla="*/ 530930 h 6857999"/>
              <a:gd name="connsiteX3514" fmla="*/ 5897331 w 6248399"/>
              <a:gd name="connsiteY3514" fmla="*/ 543662 h 6857999"/>
              <a:gd name="connsiteX3515" fmla="*/ 5899037 w 6248399"/>
              <a:gd name="connsiteY3515" fmla="*/ 550195 h 6857999"/>
              <a:gd name="connsiteX3516" fmla="*/ 5901330 w 6248399"/>
              <a:gd name="connsiteY3516" fmla="*/ 557069 h 6857999"/>
              <a:gd name="connsiteX3517" fmla="*/ 5904308 w 6248399"/>
              <a:gd name="connsiteY3517" fmla="*/ 562754 h 6857999"/>
              <a:gd name="connsiteX3518" fmla="*/ 5908219 w 6248399"/>
              <a:gd name="connsiteY3518" fmla="*/ 568183 h 6857999"/>
              <a:gd name="connsiteX3519" fmla="*/ 5901317 w 6248399"/>
              <a:gd name="connsiteY3519" fmla="*/ 566578 h 6857999"/>
              <a:gd name="connsiteX3520" fmla="*/ 5895448 w 6248399"/>
              <a:gd name="connsiteY3520" fmla="*/ 563189 h 6857999"/>
              <a:gd name="connsiteX3521" fmla="*/ 5890851 w 6248399"/>
              <a:gd name="connsiteY3521" fmla="*/ 558949 h 6857999"/>
              <a:gd name="connsiteX3522" fmla="*/ 5886842 w 6248399"/>
              <a:gd name="connsiteY3522" fmla="*/ 555049 h 6857999"/>
              <a:gd name="connsiteX3523" fmla="*/ 5883763 w 6248399"/>
              <a:gd name="connsiteY3523" fmla="*/ 550892 h 6857999"/>
              <a:gd name="connsiteX3524" fmla="*/ 5881958 w 6248399"/>
              <a:gd name="connsiteY3524" fmla="*/ 545885 h 6857999"/>
              <a:gd name="connsiteX3525" fmla="*/ 5881082 w 6248399"/>
              <a:gd name="connsiteY3525" fmla="*/ 540622 h 6857999"/>
              <a:gd name="connsiteX3526" fmla="*/ 5879620 w 6248399"/>
              <a:gd name="connsiteY3526" fmla="*/ 535022 h 6857999"/>
              <a:gd name="connsiteX3527" fmla="*/ 5879144 w 6248399"/>
              <a:gd name="connsiteY3527" fmla="*/ 523646 h 6857999"/>
              <a:gd name="connsiteX3528" fmla="*/ 5879010 w 6248399"/>
              <a:gd name="connsiteY3528" fmla="*/ 511676 h 6857999"/>
              <a:gd name="connsiteX3529" fmla="*/ 5879221 w 6248399"/>
              <a:gd name="connsiteY3529" fmla="*/ 499111 h 6857999"/>
              <a:gd name="connsiteX3530" fmla="*/ 5905381 w 6248399"/>
              <a:gd name="connsiteY3530" fmla="*/ 440412 h 6857999"/>
              <a:gd name="connsiteX3531" fmla="*/ 5915364 w 6248399"/>
              <a:gd name="connsiteY3531" fmla="*/ 443798 h 6857999"/>
              <a:gd name="connsiteX3532" fmla="*/ 5924063 w 6248399"/>
              <a:gd name="connsiteY3532" fmla="*/ 448028 h 6857999"/>
              <a:gd name="connsiteX3533" fmla="*/ 5931912 w 6248399"/>
              <a:gd name="connsiteY3533" fmla="*/ 450972 h 6857999"/>
              <a:gd name="connsiteX3534" fmla="*/ 5937448 w 6248399"/>
              <a:gd name="connsiteY3534" fmla="*/ 456548 h 6857999"/>
              <a:gd name="connsiteX3535" fmla="*/ 5939491 w 6248399"/>
              <a:gd name="connsiteY3535" fmla="*/ 458522 h 6857999"/>
              <a:gd name="connsiteX3536" fmla="*/ 5940849 w 6248399"/>
              <a:gd name="connsiteY3536" fmla="*/ 461683 h 6857999"/>
              <a:gd name="connsiteX3537" fmla="*/ 5940668 w 6248399"/>
              <a:gd name="connsiteY3537" fmla="*/ 464753 h 6857999"/>
              <a:gd name="connsiteX3538" fmla="*/ 5941086 w 6248399"/>
              <a:gd name="connsiteY3538" fmla="*/ 468165 h 6857999"/>
              <a:gd name="connsiteX3539" fmla="*/ 5941161 w 6248399"/>
              <a:gd name="connsiteY3539" fmla="*/ 472172 h 6857999"/>
              <a:gd name="connsiteX3540" fmla="*/ 5939354 w 6248399"/>
              <a:gd name="connsiteY3540" fmla="*/ 476677 h 6857999"/>
              <a:gd name="connsiteX3541" fmla="*/ 5936607 w 6248399"/>
              <a:gd name="connsiteY3541" fmla="*/ 481436 h 6857999"/>
              <a:gd name="connsiteX3542" fmla="*/ 5933859 w 6248399"/>
              <a:gd name="connsiteY3542" fmla="*/ 486195 h 6857999"/>
              <a:gd name="connsiteX3543" fmla="*/ 5930369 w 6248399"/>
              <a:gd name="connsiteY3543" fmla="*/ 482592 h 6857999"/>
              <a:gd name="connsiteX3544" fmla="*/ 5926282 w 6248399"/>
              <a:gd name="connsiteY3544" fmla="*/ 478644 h 6857999"/>
              <a:gd name="connsiteX3545" fmla="*/ 5918613 w 6248399"/>
              <a:gd name="connsiteY3545" fmla="*/ 472631 h 6857999"/>
              <a:gd name="connsiteX3546" fmla="*/ 5902840 w 6248399"/>
              <a:gd name="connsiteY3546" fmla="*/ 462734 h 6857999"/>
              <a:gd name="connsiteX3547" fmla="*/ 5897812 w 6248399"/>
              <a:gd name="connsiteY3547" fmla="*/ 459038 h 6857999"/>
              <a:gd name="connsiteX3548" fmla="*/ 5896454 w 6248399"/>
              <a:gd name="connsiteY3548" fmla="*/ 455874 h 6857999"/>
              <a:gd name="connsiteX3549" fmla="*/ 5896291 w 6248399"/>
              <a:gd name="connsiteY3549" fmla="*/ 453400 h 6857999"/>
              <a:gd name="connsiteX3550" fmla="*/ 5896470 w 6248399"/>
              <a:gd name="connsiteY3550" fmla="*/ 450335 h 6857999"/>
              <a:gd name="connsiteX3551" fmla="*/ 5897589 w 6248399"/>
              <a:gd name="connsiteY3551" fmla="*/ 447016 h 6857999"/>
              <a:gd name="connsiteX3552" fmla="*/ 5900590 w 6248399"/>
              <a:gd name="connsiteY3552" fmla="*/ 443199 h 6857999"/>
              <a:gd name="connsiteX3553" fmla="*/ 281796 w 6248399"/>
              <a:gd name="connsiteY3553" fmla="*/ 431616 h 6857999"/>
              <a:gd name="connsiteX3554" fmla="*/ 283940 w 6248399"/>
              <a:gd name="connsiteY3554" fmla="*/ 432089 h 6857999"/>
              <a:gd name="connsiteX3555" fmla="*/ 285149 w 6248399"/>
              <a:gd name="connsiteY3555" fmla="*/ 432788 h 6857999"/>
              <a:gd name="connsiteX3556" fmla="*/ 286631 w 6248399"/>
              <a:gd name="connsiteY3556" fmla="*/ 434407 h 6857999"/>
              <a:gd name="connsiteX3557" fmla="*/ 286244 w 6248399"/>
              <a:gd name="connsiteY3557" fmla="*/ 436473 h 6857999"/>
              <a:gd name="connsiteX3558" fmla="*/ 287117 w 6248399"/>
              <a:gd name="connsiteY3558" fmla="*/ 446130 h 6857999"/>
              <a:gd name="connsiteX3559" fmla="*/ 287882 w 6248399"/>
              <a:gd name="connsiteY3559" fmla="*/ 450386 h 6857999"/>
              <a:gd name="connsiteX3560" fmla="*/ 289365 w 6248399"/>
              <a:gd name="connsiteY3560" fmla="*/ 452007 h 6857999"/>
              <a:gd name="connsiteX3561" fmla="*/ 289914 w 6248399"/>
              <a:gd name="connsiteY3561" fmla="*/ 453848 h 6857999"/>
              <a:gd name="connsiteX3562" fmla="*/ 285239 w 6248399"/>
              <a:gd name="connsiteY3562" fmla="*/ 454964 h 6857999"/>
              <a:gd name="connsiteX3563" fmla="*/ 280509 w 6248399"/>
              <a:gd name="connsiteY3563" fmla="*/ 457575 h 6857999"/>
              <a:gd name="connsiteX3564" fmla="*/ 277045 w 6248399"/>
              <a:gd name="connsiteY3564" fmla="*/ 459388 h 6857999"/>
              <a:gd name="connsiteX3565" fmla="*/ 272313 w 6248399"/>
              <a:gd name="connsiteY3565" fmla="*/ 461999 h 6857999"/>
              <a:gd name="connsiteX3566" fmla="*/ 267140 w 6248399"/>
              <a:gd name="connsiteY3566" fmla="*/ 468166 h 6857999"/>
              <a:gd name="connsiteX3567" fmla="*/ 262242 w 6248399"/>
              <a:gd name="connsiteY3567" fmla="*/ 475256 h 6857999"/>
              <a:gd name="connsiteX3568" fmla="*/ 257949 w 6248399"/>
              <a:gd name="connsiteY3568" fmla="*/ 482695 h 6857999"/>
              <a:gd name="connsiteX3569" fmla="*/ 254587 w 6248399"/>
              <a:gd name="connsiteY3569" fmla="*/ 489909 h 6857999"/>
              <a:gd name="connsiteX3570" fmla="*/ 248858 w 6248399"/>
              <a:gd name="connsiteY3570" fmla="*/ 502624 h 6857999"/>
              <a:gd name="connsiteX3571" fmla="*/ 244676 w 6248399"/>
              <a:gd name="connsiteY3571" fmla="*/ 507075 h 6857999"/>
              <a:gd name="connsiteX3572" fmla="*/ 243413 w 6248399"/>
              <a:gd name="connsiteY3572" fmla="*/ 507872 h 6857999"/>
              <a:gd name="connsiteX3573" fmla="*/ 242863 w 6248399"/>
              <a:gd name="connsiteY3573" fmla="*/ 506029 h 6857999"/>
              <a:gd name="connsiteX3574" fmla="*/ 243635 w 6248399"/>
              <a:gd name="connsiteY3574" fmla="*/ 501897 h 6857999"/>
              <a:gd name="connsiteX3575" fmla="*/ 244521 w 6248399"/>
              <a:gd name="connsiteY3575" fmla="*/ 494780 h 6857999"/>
              <a:gd name="connsiteX3576" fmla="*/ 245080 w 6248399"/>
              <a:gd name="connsiteY3576" fmla="*/ 488235 h 6857999"/>
              <a:gd name="connsiteX3577" fmla="*/ 245190 w 6248399"/>
              <a:gd name="connsiteY3577" fmla="*/ 485248 h 6857999"/>
              <a:gd name="connsiteX3578" fmla="*/ 244644 w 6248399"/>
              <a:gd name="connsiteY3578" fmla="*/ 483406 h 6857999"/>
              <a:gd name="connsiteX3579" fmla="*/ 242887 w 6248399"/>
              <a:gd name="connsiteY3579" fmla="*/ 480866 h 6857999"/>
              <a:gd name="connsiteX3580" fmla="*/ 241073 w 6248399"/>
              <a:gd name="connsiteY3580" fmla="*/ 479819 h 6857999"/>
              <a:gd name="connsiteX3581" fmla="*/ 237665 w 6248399"/>
              <a:gd name="connsiteY3581" fmla="*/ 480139 h 6857999"/>
              <a:gd name="connsiteX3582" fmla="*/ 233593 w 6248399"/>
              <a:gd name="connsiteY3582" fmla="*/ 481604 h 6857999"/>
              <a:gd name="connsiteX3583" fmla="*/ 242724 w 6248399"/>
              <a:gd name="connsiteY3583" fmla="*/ 476958 h 6857999"/>
              <a:gd name="connsiteX3584" fmla="*/ 249107 w 6248399"/>
              <a:gd name="connsiteY3584" fmla="*/ 471487 h 6857999"/>
              <a:gd name="connsiteX3585" fmla="*/ 254884 w 6248399"/>
              <a:gd name="connsiteY3585" fmla="*/ 465668 h 6857999"/>
              <a:gd name="connsiteX3586" fmla="*/ 257857 w 6248399"/>
              <a:gd name="connsiteY3586" fmla="*/ 460519 h 6857999"/>
              <a:gd name="connsiteX3587" fmla="*/ 261492 w 6248399"/>
              <a:gd name="connsiteY3587" fmla="*/ 454224 h 6857999"/>
              <a:gd name="connsiteX3588" fmla="*/ 262926 w 6248399"/>
              <a:gd name="connsiteY3588" fmla="*/ 448948 h 6857999"/>
              <a:gd name="connsiteX3589" fmla="*/ 266124 w 6248399"/>
              <a:gd name="connsiteY3589" fmla="*/ 437824 h 6857999"/>
              <a:gd name="connsiteX3590" fmla="*/ 276464 w 6248399"/>
              <a:gd name="connsiteY3590" fmla="*/ 433876 h 6857999"/>
              <a:gd name="connsiteX3591" fmla="*/ 278993 w 6248399"/>
              <a:gd name="connsiteY3591" fmla="*/ 432285 h 6857999"/>
              <a:gd name="connsiteX3592" fmla="*/ 5946837 w 6248399"/>
              <a:gd name="connsiteY3592" fmla="*/ 372804 h 6857999"/>
              <a:gd name="connsiteX3593" fmla="*/ 5948160 w 6248399"/>
              <a:gd name="connsiteY3593" fmla="*/ 378217 h 6857999"/>
              <a:gd name="connsiteX3594" fmla="*/ 5948703 w 6248399"/>
              <a:gd name="connsiteY3594" fmla="*/ 382409 h 6857999"/>
              <a:gd name="connsiteX3595" fmla="*/ 5947469 w 6248399"/>
              <a:gd name="connsiteY3595" fmla="*/ 387118 h 6857999"/>
              <a:gd name="connsiteX3596" fmla="*/ 5946344 w 6248399"/>
              <a:gd name="connsiteY3596" fmla="*/ 390346 h 6857999"/>
              <a:gd name="connsiteX3597" fmla="*/ 5945664 w 6248399"/>
              <a:gd name="connsiteY3597" fmla="*/ 395376 h 6857999"/>
              <a:gd name="connsiteX3598" fmla="*/ 5945656 w 6248399"/>
              <a:gd name="connsiteY3598" fmla="*/ 399241 h 6857999"/>
              <a:gd name="connsiteX3599" fmla="*/ 5946200 w 6248399"/>
              <a:gd name="connsiteY3599" fmla="*/ 403434 h 6857999"/>
              <a:gd name="connsiteX3600" fmla="*/ 5947859 w 6248399"/>
              <a:gd name="connsiteY3600" fmla="*/ 408265 h 6857999"/>
              <a:gd name="connsiteX3601" fmla="*/ 5919994 w 6248399"/>
              <a:gd name="connsiteY3601" fmla="*/ 419298 h 6857999"/>
              <a:gd name="connsiteX3602" fmla="*/ 5921903 w 6248399"/>
              <a:gd name="connsiteY3602" fmla="*/ 413425 h 6857999"/>
              <a:gd name="connsiteX3603" fmla="*/ 5923035 w 6248399"/>
              <a:gd name="connsiteY3603" fmla="*/ 406329 h 6857999"/>
              <a:gd name="connsiteX3604" fmla="*/ 5923831 w 6248399"/>
              <a:gd name="connsiteY3604" fmla="*/ 399816 h 6857999"/>
              <a:gd name="connsiteX3605" fmla="*/ 5924627 w 6248399"/>
              <a:gd name="connsiteY3605" fmla="*/ 393301 h 6857999"/>
              <a:gd name="connsiteX3606" fmla="*/ 5925979 w 6248399"/>
              <a:gd name="connsiteY3606" fmla="*/ 387107 h 6857999"/>
              <a:gd name="connsiteX3607" fmla="*/ 5927992 w 6248399"/>
              <a:gd name="connsiteY3607" fmla="*/ 383621 h 6857999"/>
              <a:gd name="connsiteX3608" fmla="*/ 5930224 w 6248399"/>
              <a:gd name="connsiteY3608" fmla="*/ 381039 h 6857999"/>
              <a:gd name="connsiteX3609" fmla="*/ 5933571 w 6248399"/>
              <a:gd name="connsiteY3609" fmla="*/ 379094 h 6857999"/>
              <a:gd name="connsiteX3610" fmla="*/ 5937251 w 6248399"/>
              <a:gd name="connsiteY3610" fmla="*/ 376571 h 6857999"/>
              <a:gd name="connsiteX3611" fmla="*/ 5941153 w 6248399"/>
              <a:gd name="connsiteY3611" fmla="*/ 374947 h 6857999"/>
              <a:gd name="connsiteX3612" fmla="*/ 5464750 w 6248399"/>
              <a:gd name="connsiteY3612" fmla="*/ 361023 h 6857999"/>
              <a:gd name="connsiteX3613" fmla="*/ 5468452 w 6248399"/>
              <a:gd name="connsiteY3613" fmla="*/ 365483 h 6857999"/>
              <a:gd name="connsiteX3614" fmla="*/ 5470387 w 6248399"/>
              <a:gd name="connsiteY3614" fmla="*/ 368925 h 6857999"/>
              <a:gd name="connsiteX3615" fmla="*/ 5471400 w 6248399"/>
              <a:gd name="connsiteY3615" fmla="*/ 372609 h 6857999"/>
              <a:gd name="connsiteX3616" fmla="*/ 5472076 w 6248399"/>
              <a:gd name="connsiteY3616" fmla="*/ 376874 h 6857999"/>
              <a:gd name="connsiteX3617" fmla="*/ 5471072 w 6248399"/>
              <a:gd name="connsiteY3617" fmla="*/ 384048 h 6857999"/>
              <a:gd name="connsiteX3618" fmla="*/ 5468896 w 6248399"/>
              <a:gd name="connsiteY3618" fmla="*/ 390536 h 6857999"/>
              <a:gd name="connsiteX3619" fmla="*/ 5467644 w 6248399"/>
              <a:gd name="connsiteY3619" fmla="*/ 396783 h 6857999"/>
              <a:gd name="connsiteX3620" fmla="*/ 5467226 w 6248399"/>
              <a:gd name="connsiteY3620" fmla="*/ 398866 h 6857999"/>
              <a:gd name="connsiteX3621" fmla="*/ 5468318 w 6248399"/>
              <a:gd name="connsiteY3621" fmla="*/ 401050 h 6857999"/>
              <a:gd name="connsiteX3622" fmla="*/ 5469414 w 6248399"/>
              <a:gd name="connsiteY3622" fmla="*/ 403229 h 6857999"/>
              <a:gd name="connsiteX3623" fmla="*/ 5471769 w 6248399"/>
              <a:gd name="connsiteY3623" fmla="*/ 404588 h 6857999"/>
              <a:gd name="connsiteX3624" fmla="*/ 5475718 w 6248399"/>
              <a:gd name="connsiteY3624" fmla="*/ 404542 h 6857999"/>
              <a:gd name="connsiteX3625" fmla="*/ 5481178 w 6248399"/>
              <a:gd name="connsiteY3625" fmla="*/ 404597 h 6857999"/>
              <a:gd name="connsiteX3626" fmla="*/ 5478747 w 6248399"/>
              <a:gd name="connsiteY3626" fmla="*/ 410168 h 6857999"/>
              <a:gd name="connsiteX3627" fmla="*/ 5476398 w 6248399"/>
              <a:gd name="connsiteY3627" fmla="*/ 414236 h 6857999"/>
              <a:gd name="connsiteX3628" fmla="*/ 5474133 w 6248399"/>
              <a:gd name="connsiteY3628" fmla="*/ 416799 h 6857999"/>
              <a:gd name="connsiteX3629" fmla="*/ 5471361 w 6248399"/>
              <a:gd name="connsiteY3629" fmla="*/ 417526 h 6857999"/>
              <a:gd name="connsiteX3630" fmla="*/ 5469007 w 6248399"/>
              <a:gd name="connsiteY3630" fmla="*/ 416166 h 6857999"/>
              <a:gd name="connsiteX3631" fmla="*/ 5467323 w 6248399"/>
              <a:gd name="connsiteY3631" fmla="*/ 413645 h 6857999"/>
              <a:gd name="connsiteX3632" fmla="*/ 5461268 w 6248399"/>
              <a:gd name="connsiteY3632" fmla="*/ 407827 h 6857999"/>
              <a:gd name="connsiteX3633" fmla="*/ 5454372 w 6248399"/>
              <a:gd name="connsiteY3633" fmla="*/ 400744 h 6857999"/>
              <a:gd name="connsiteX3634" fmla="*/ 5451259 w 6248399"/>
              <a:gd name="connsiteY3634" fmla="*/ 396623 h 6857999"/>
              <a:gd name="connsiteX3635" fmla="*/ 5447474 w 6248399"/>
              <a:gd name="connsiteY3635" fmla="*/ 393664 h 6857999"/>
              <a:gd name="connsiteX3636" fmla="*/ 5443942 w 6248399"/>
              <a:gd name="connsiteY3636" fmla="*/ 391625 h 6857999"/>
              <a:gd name="connsiteX3637" fmla="*/ 5440077 w 6248399"/>
              <a:gd name="connsiteY3637" fmla="*/ 390166 h 6857999"/>
              <a:gd name="connsiteX3638" fmla="*/ 5436128 w 6248399"/>
              <a:gd name="connsiteY3638" fmla="*/ 390210 h 6857999"/>
              <a:gd name="connsiteX3639" fmla="*/ 5433274 w 6248399"/>
              <a:gd name="connsiteY3639" fmla="*/ 392435 h 6857999"/>
              <a:gd name="connsiteX3640" fmla="*/ 5432091 w 6248399"/>
              <a:gd name="connsiteY3640" fmla="*/ 386330 h 6857999"/>
              <a:gd name="connsiteX3641" fmla="*/ 5432927 w 6248399"/>
              <a:gd name="connsiteY3641" fmla="*/ 382164 h 6857999"/>
              <a:gd name="connsiteX3642" fmla="*/ 5435611 w 6248399"/>
              <a:gd name="connsiteY3642" fmla="*/ 377516 h 6857999"/>
              <a:gd name="connsiteX3643" fmla="*/ 5438882 w 6248399"/>
              <a:gd name="connsiteY3643" fmla="*/ 373208 h 6857999"/>
              <a:gd name="connsiteX3644" fmla="*/ 5443332 w 6248399"/>
              <a:gd name="connsiteY3644" fmla="*/ 369579 h 6857999"/>
              <a:gd name="connsiteX3645" fmla="*/ 5449292 w 6248399"/>
              <a:gd name="connsiteY3645" fmla="*/ 366050 h 6857999"/>
              <a:gd name="connsiteX3646" fmla="*/ 5456688 w 6248399"/>
              <a:gd name="connsiteY3646" fmla="*/ 364115 h 6857999"/>
              <a:gd name="connsiteX3647" fmla="*/ 5815024 w 6248399"/>
              <a:gd name="connsiteY3647" fmla="*/ 191329 h 6857999"/>
              <a:gd name="connsiteX3648" fmla="*/ 5817804 w 6248399"/>
              <a:gd name="connsiteY3648" fmla="*/ 197581 h 6857999"/>
              <a:gd name="connsiteX3649" fmla="*/ 5820319 w 6248399"/>
              <a:gd name="connsiteY3649" fmla="*/ 202910 h 6857999"/>
              <a:gd name="connsiteX3650" fmla="*/ 5821975 w 6248399"/>
              <a:gd name="connsiteY3650" fmla="*/ 206961 h 6857999"/>
              <a:gd name="connsiteX3651" fmla="*/ 5822693 w 6248399"/>
              <a:gd name="connsiteY3651" fmla="*/ 211254 h 6857999"/>
              <a:gd name="connsiteX3652" fmla="*/ 5823196 w 6248399"/>
              <a:gd name="connsiteY3652" fmla="*/ 220066 h 6857999"/>
              <a:gd name="connsiteX3653" fmla="*/ 5822236 w 6248399"/>
              <a:gd name="connsiteY3653" fmla="*/ 227261 h 6857999"/>
              <a:gd name="connsiteX3654" fmla="*/ 5821279 w 6248399"/>
              <a:gd name="connsiteY3654" fmla="*/ 234455 h 6857999"/>
              <a:gd name="connsiteX3655" fmla="*/ 5821853 w 6248399"/>
              <a:gd name="connsiteY3655" fmla="*/ 241762 h 6857999"/>
              <a:gd name="connsiteX3656" fmla="*/ 5822571 w 6248399"/>
              <a:gd name="connsiteY3656" fmla="*/ 246051 h 6857999"/>
              <a:gd name="connsiteX3657" fmla="*/ 5823624 w 6248399"/>
              <a:gd name="connsiteY3657" fmla="*/ 249762 h 6857999"/>
              <a:gd name="connsiteX3658" fmla="*/ 5826481 w 6248399"/>
              <a:gd name="connsiteY3658" fmla="*/ 254500 h 6857999"/>
              <a:gd name="connsiteX3659" fmla="*/ 5829330 w 6248399"/>
              <a:gd name="connsiteY3659" fmla="*/ 259250 h 6857999"/>
              <a:gd name="connsiteX3660" fmla="*/ 5822454 w 6248399"/>
              <a:gd name="connsiteY3660" fmla="*/ 261475 h 6857999"/>
              <a:gd name="connsiteX3661" fmla="*/ 5816584 w 6248399"/>
              <a:gd name="connsiteY3661" fmla="*/ 261957 h 6857999"/>
              <a:gd name="connsiteX3662" fmla="*/ 5812916 w 6248399"/>
              <a:gd name="connsiteY3662" fmla="*/ 261392 h 6857999"/>
              <a:gd name="connsiteX3663" fmla="*/ 5809921 w 6248399"/>
              <a:gd name="connsiteY3663" fmla="*/ 259663 h 6857999"/>
              <a:gd name="connsiteX3664" fmla="*/ 5807332 w 6248399"/>
              <a:gd name="connsiteY3664" fmla="*/ 255846 h 6857999"/>
              <a:gd name="connsiteX3665" fmla="*/ 5806278 w 6248399"/>
              <a:gd name="connsiteY3665" fmla="*/ 252135 h 6857999"/>
              <a:gd name="connsiteX3666" fmla="*/ 5804575 w 6248399"/>
              <a:gd name="connsiteY3666" fmla="*/ 242636 h 6857999"/>
              <a:gd name="connsiteX3667" fmla="*/ 5803545 w 6248399"/>
              <a:gd name="connsiteY3667" fmla="*/ 231963 h 6857999"/>
              <a:gd name="connsiteX3668" fmla="*/ 5802899 w 6248399"/>
              <a:gd name="connsiteY3668" fmla="*/ 226164 h 6857999"/>
              <a:gd name="connsiteX3669" fmla="*/ 5800716 w 6248399"/>
              <a:gd name="connsiteY3669" fmla="*/ 220262 h 6857999"/>
              <a:gd name="connsiteX3670" fmla="*/ 5798200 w 6248399"/>
              <a:gd name="connsiteY3670" fmla="*/ 214933 h 6857999"/>
              <a:gd name="connsiteX3671" fmla="*/ 5794750 w 6248399"/>
              <a:gd name="connsiteY3671" fmla="*/ 209841 h 6857999"/>
              <a:gd name="connsiteX3672" fmla="*/ 5791563 w 6248399"/>
              <a:gd name="connsiteY3672" fmla="*/ 205676 h 6857999"/>
              <a:gd name="connsiteX3673" fmla="*/ 5785309 w 6248399"/>
              <a:gd name="connsiteY3673" fmla="*/ 201286 h 6857999"/>
              <a:gd name="connsiteX3674" fmla="*/ 5658141 w 6248399"/>
              <a:gd name="connsiteY3674" fmla="*/ 171991 h 6857999"/>
              <a:gd name="connsiteX3675" fmla="*/ 5662901 w 6248399"/>
              <a:gd name="connsiteY3675" fmla="*/ 173217 h 6857999"/>
              <a:gd name="connsiteX3676" fmla="*/ 5668257 w 6248399"/>
              <a:gd name="connsiteY3676" fmla="*/ 174768 h 6857999"/>
              <a:gd name="connsiteX3677" fmla="*/ 5673532 w 6248399"/>
              <a:gd name="connsiteY3677" fmla="*/ 177814 h 6857999"/>
              <a:gd name="connsiteX3678" fmla="*/ 5678397 w 6248399"/>
              <a:gd name="connsiteY3678" fmla="*/ 182919 h 6857999"/>
              <a:gd name="connsiteX3679" fmla="*/ 5683522 w 6248399"/>
              <a:gd name="connsiteY3679" fmla="*/ 188929 h 6857999"/>
              <a:gd name="connsiteX3680" fmla="*/ 5688894 w 6248399"/>
              <a:gd name="connsiteY3680" fmla="*/ 195864 h 6857999"/>
              <a:gd name="connsiteX3681" fmla="*/ 5693026 w 6248399"/>
              <a:gd name="connsiteY3681" fmla="*/ 203595 h 6857999"/>
              <a:gd name="connsiteX3682" fmla="*/ 5697409 w 6248399"/>
              <a:gd name="connsiteY3682" fmla="*/ 212242 h 6857999"/>
              <a:gd name="connsiteX3683" fmla="*/ 5701133 w 6248399"/>
              <a:gd name="connsiteY3683" fmla="*/ 222034 h 6857999"/>
              <a:gd name="connsiteX3684" fmla="*/ 5702770 w 6248399"/>
              <a:gd name="connsiteY3684" fmla="*/ 231381 h 6857999"/>
              <a:gd name="connsiteX3685" fmla="*/ 5704074 w 6248399"/>
              <a:gd name="connsiteY3685" fmla="*/ 241302 h 6857999"/>
              <a:gd name="connsiteX3686" fmla="*/ 5703181 w 6248399"/>
              <a:gd name="connsiteY3686" fmla="*/ 246906 h 6857999"/>
              <a:gd name="connsiteX3687" fmla="*/ 5700942 w 6248399"/>
              <a:gd name="connsiteY3687" fmla="*/ 249433 h 6857999"/>
              <a:gd name="connsiteX3688" fmla="*/ 5699183 w 6248399"/>
              <a:gd name="connsiteY3688" fmla="*/ 248417 h 6857999"/>
              <a:gd name="connsiteX3689" fmla="*/ 5697169 w 6248399"/>
              <a:gd name="connsiteY3689" fmla="*/ 246495 h 6857999"/>
              <a:gd name="connsiteX3690" fmla="*/ 5692020 w 6248399"/>
              <a:gd name="connsiteY3690" fmla="*/ 235109 h 6857999"/>
              <a:gd name="connsiteX3691" fmla="*/ 5685850 w 6248399"/>
              <a:gd name="connsiteY3691" fmla="*/ 220083 h 6857999"/>
              <a:gd name="connsiteX3692" fmla="*/ 5681977 w 6248399"/>
              <a:gd name="connsiteY3692" fmla="*/ 213258 h 6857999"/>
              <a:gd name="connsiteX3693" fmla="*/ 5678433 w 6248399"/>
              <a:gd name="connsiteY3693" fmla="*/ 205864 h 6857999"/>
              <a:gd name="connsiteX3694" fmla="*/ 5673308 w 6248399"/>
              <a:gd name="connsiteY3694" fmla="*/ 199854 h 6857999"/>
              <a:gd name="connsiteX3695" fmla="*/ 5668695 w 6248399"/>
              <a:gd name="connsiteY3695" fmla="*/ 195664 h 6857999"/>
              <a:gd name="connsiteX3696" fmla="*/ 5664006 w 6248399"/>
              <a:gd name="connsiteY3696" fmla="*/ 192957 h 6857999"/>
              <a:gd name="connsiteX3697" fmla="*/ 5661335 w 6248399"/>
              <a:gd name="connsiteY3697" fmla="*/ 192172 h 6857999"/>
              <a:gd name="connsiteX3698" fmla="*/ 5658657 w 6248399"/>
              <a:gd name="connsiteY3698" fmla="*/ 191396 h 6857999"/>
              <a:gd name="connsiteX3699" fmla="*/ 5654992 w 6248399"/>
              <a:gd name="connsiteY3699" fmla="*/ 192331 h 6857999"/>
              <a:gd name="connsiteX3700" fmla="*/ 5651907 w 6248399"/>
              <a:gd name="connsiteY3700" fmla="*/ 193613 h 6857999"/>
              <a:gd name="connsiteX3701" fmla="*/ 5649339 w 6248399"/>
              <a:gd name="connsiteY3701" fmla="*/ 196709 h 6857999"/>
              <a:gd name="connsiteX3702" fmla="*/ 5645593 w 6248399"/>
              <a:gd name="connsiteY3702" fmla="*/ 199136 h 6857999"/>
              <a:gd name="connsiteX3703" fmla="*/ 5646380 w 6248399"/>
              <a:gd name="connsiteY3703" fmla="*/ 189653 h 6857999"/>
              <a:gd name="connsiteX3704" fmla="*/ 5648258 w 6248399"/>
              <a:gd name="connsiteY3704" fmla="*/ 182338 h 6857999"/>
              <a:gd name="connsiteX3705" fmla="*/ 5650654 w 6248399"/>
              <a:gd name="connsiteY3705" fmla="*/ 176837 h 6857999"/>
              <a:gd name="connsiteX3706" fmla="*/ 5654727 w 6248399"/>
              <a:gd name="connsiteY3706" fmla="*/ 173843 h 6857999"/>
              <a:gd name="connsiteX3707" fmla="*/ 9491 w 6248399"/>
              <a:gd name="connsiteY3707" fmla="*/ 75274 h 6857999"/>
              <a:gd name="connsiteX3708" fmla="*/ 3886 w 6248399"/>
              <a:gd name="connsiteY3708" fmla="*/ 83661 h 6857999"/>
              <a:gd name="connsiteX3709" fmla="*/ 0 w 6248399"/>
              <a:gd name="connsiteY3709" fmla="*/ 87151 h 6857999"/>
              <a:gd name="connsiteX3710" fmla="*/ 0 w 6248399"/>
              <a:gd name="connsiteY3710" fmla="*/ 79092 h 6857999"/>
              <a:gd name="connsiteX3711" fmla="*/ 338 w 6248399"/>
              <a:gd name="connsiteY3711" fmla="*/ 79288 h 6857999"/>
              <a:gd name="connsiteX3712" fmla="*/ 3052 w 6248399"/>
              <a:gd name="connsiteY3712" fmla="*/ 78530 h 6857999"/>
              <a:gd name="connsiteX3713" fmla="*/ 6672 w 6248399"/>
              <a:gd name="connsiteY3713" fmla="*/ 77519 h 6857999"/>
              <a:gd name="connsiteX3714" fmla="*/ 5771971 w 6248399"/>
              <a:gd name="connsiteY3714" fmla="*/ 7344 h 6857999"/>
              <a:gd name="connsiteX3715" fmla="*/ 5777425 w 6248399"/>
              <a:gd name="connsiteY3715" fmla="*/ 7550 h 6857999"/>
              <a:gd name="connsiteX3716" fmla="*/ 5780730 w 6248399"/>
              <a:gd name="connsiteY3716" fmla="*/ 8722 h 6857999"/>
              <a:gd name="connsiteX3717" fmla="*/ 5785545 w 6248399"/>
              <a:gd name="connsiteY3717" fmla="*/ 10032 h 6857999"/>
              <a:gd name="connsiteX3718" fmla="*/ 5788492 w 6248399"/>
              <a:gd name="connsiteY3718" fmla="*/ 13203 h 6857999"/>
              <a:gd name="connsiteX3719" fmla="*/ 5792354 w 6248399"/>
              <a:gd name="connsiteY3719" fmla="*/ 16168 h 6857999"/>
              <a:gd name="connsiteX3720" fmla="*/ 5795856 w 6248399"/>
              <a:gd name="connsiteY3720" fmla="*/ 21133 h 6857999"/>
              <a:gd name="connsiteX3721" fmla="*/ 5801948 w 6248399"/>
              <a:gd name="connsiteY3721" fmla="*/ 31267 h 6857999"/>
              <a:gd name="connsiteX3722" fmla="*/ 5806485 w 6248399"/>
              <a:gd name="connsiteY3722" fmla="*/ 42715 h 6857999"/>
              <a:gd name="connsiteX3723" fmla="*/ 5815800 w 6248399"/>
              <a:gd name="connsiteY3723" fmla="*/ 67951 h 6857999"/>
              <a:gd name="connsiteX3724" fmla="*/ 5813375 w 6248399"/>
              <a:gd name="connsiteY3724" fmla="*/ 68017 h 6857999"/>
              <a:gd name="connsiteX3725" fmla="*/ 5810349 w 6248399"/>
              <a:gd name="connsiteY3725" fmla="*/ 67743 h 6857999"/>
              <a:gd name="connsiteX3726" fmla="*/ 5807403 w 6248399"/>
              <a:gd name="connsiteY3726" fmla="*/ 64569 h 6857999"/>
              <a:gd name="connsiteX3727" fmla="*/ 5805334 w 6248399"/>
              <a:gd name="connsiteY3727" fmla="*/ 62638 h 6857999"/>
              <a:gd name="connsiteX3728" fmla="*/ 5801591 w 6248399"/>
              <a:gd name="connsiteY3728" fmla="*/ 55331 h 6857999"/>
              <a:gd name="connsiteX3729" fmla="*/ 5797212 w 6248399"/>
              <a:gd name="connsiteY3729" fmla="*/ 49125 h 6857999"/>
              <a:gd name="connsiteX3730" fmla="*/ 5795500 w 6248399"/>
              <a:gd name="connsiteY3730" fmla="*/ 45195 h 6857999"/>
              <a:gd name="connsiteX3731" fmla="*/ 5793111 w 6248399"/>
              <a:gd name="connsiteY3731" fmla="*/ 43817 h 6857999"/>
              <a:gd name="connsiteX3732" fmla="*/ 5791597 w 6248399"/>
              <a:gd name="connsiteY3732" fmla="*/ 43679 h 6857999"/>
              <a:gd name="connsiteX3733" fmla="*/ 5789171 w 6248399"/>
              <a:gd name="connsiteY3733" fmla="*/ 43748 h 6857999"/>
              <a:gd name="connsiteX3734" fmla="*/ 5788533 w 6248399"/>
              <a:gd name="connsiteY3734" fmla="*/ 44852 h 6857999"/>
              <a:gd name="connsiteX3735" fmla="*/ 5787856 w 6248399"/>
              <a:gd name="connsiteY3735" fmla="*/ 47401 h 6857999"/>
              <a:gd name="connsiteX3736" fmla="*/ 5788095 w 6248399"/>
              <a:gd name="connsiteY3736" fmla="*/ 49746 h 6857999"/>
              <a:gd name="connsiteX3737" fmla="*/ 5788333 w 6248399"/>
              <a:gd name="connsiteY3737" fmla="*/ 52093 h 6857999"/>
              <a:gd name="connsiteX3738" fmla="*/ 5785309 w 6248399"/>
              <a:gd name="connsiteY3738" fmla="*/ 51813 h 6857999"/>
              <a:gd name="connsiteX3739" fmla="*/ 5782920 w 6248399"/>
              <a:gd name="connsiteY3739" fmla="*/ 50434 h 6857999"/>
              <a:gd name="connsiteX3740" fmla="*/ 5779338 w 6248399"/>
              <a:gd name="connsiteY3740" fmla="*/ 48365 h 6857999"/>
              <a:gd name="connsiteX3741" fmla="*/ 5775834 w 6248399"/>
              <a:gd name="connsiteY3741" fmla="*/ 43402 h 6857999"/>
              <a:gd name="connsiteX3742" fmla="*/ 5772649 w 6248399"/>
              <a:gd name="connsiteY3742" fmla="*/ 37888 h 6857999"/>
              <a:gd name="connsiteX3743" fmla="*/ 5766638 w 6248399"/>
              <a:gd name="connsiteY3743" fmla="*/ 24854 h 6857999"/>
              <a:gd name="connsiteX3744" fmla="*/ 5761223 w 6248399"/>
              <a:gd name="connsiteY3744" fmla="*/ 12169 h 6857999"/>
              <a:gd name="connsiteX3745" fmla="*/ 5766757 w 6248399"/>
              <a:gd name="connsiteY3745" fmla="*/ 9478 h 6857999"/>
              <a:gd name="connsiteX3746" fmla="*/ 62859 w 6248399"/>
              <a:gd name="connsiteY3746" fmla="*/ 0 h 6857999"/>
              <a:gd name="connsiteX3747" fmla="*/ 5297261 w 6248399"/>
              <a:gd name="connsiteY3747" fmla="*/ 0 h 6857999"/>
              <a:gd name="connsiteX3748" fmla="*/ 5302217 w 6248399"/>
              <a:gd name="connsiteY3748" fmla="*/ 16633 h 6857999"/>
              <a:gd name="connsiteX3749" fmla="*/ 5310723 w 6248399"/>
              <a:gd name="connsiteY3749" fmla="*/ 50210 h 6857999"/>
              <a:gd name="connsiteX3750" fmla="*/ 5313538 w 6248399"/>
              <a:gd name="connsiteY3750" fmla="*/ 53386 h 6857999"/>
              <a:gd name="connsiteX3751" fmla="*/ 5315281 w 6248399"/>
              <a:gd name="connsiteY3751" fmla="*/ 54392 h 6857999"/>
              <a:gd name="connsiteX3752" fmla="*/ 5317360 w 6248399"/>
              <a:gd name="connsiteY3752" fmla="*/ 54816 h 6857999"/>
              <a:gd name="connsiteX3753" fmla="*/ 5319528 w 6248399"/>
              <a:gd name="connsiteY3753" fmla="*/ 53743 h 6857999"/>
              <a:gd name="connsiteX3754" fmla="*/ 5322703 w 6248399"/>
              <a:gd name="connsiteY3754" fmla="*/ 50930 h 6857999"/>
              <a:gd name="connsiteX3755" fmla="*/ 5323889 w 6248399"/>
              <a:gd name="connsiteY3755" fmla="*/ 46190 h 6857999"/>
              <a:gd name="connsiteX3756" fmla="*/ 5325323 w 6248399"/>
              <a:gd name="connsiteY3756" fmla="*/ 42368 h 6857999"/>
              <a:gd name="connsiteX3757" fmla="*/ 5325927 w 6248399"/>
              <a:gd name="connsiteY3757" fmla="*/ 37293 h 6857999"/>
              <a:gd name="connsiteX3758" fmla="*/ 5325951 w 6248399"/>
              <a:gd name="connsiteY3758" fmla="*/ 31887 h 6857999"/>
              <a:gd name="connsiteX3759" fmla="*/ 5327243 w 6248399"/>
              <a:gd name="connsiteY3759" fmla="*/ 40380 h 6857999"/>
              <a:gd name="connsiteX3760" fmla="*/ 5327533 w 6248399"/>
              <a:gd name="connsiteY3760" fmla="*/ 50616 h 6857999"/>
              <a:gd name="connsiteX3761" fmla="*/ 5327745 w 6248399"/>
              <a:gd name="connsiteY3761" fmla="*/ 77085 h 6857999"/>
              <a:gd name="connsiteX3762" fmla="*/ 5328515 w 6248399"/>
              <a:gd name="connsiteY3762" fmla="*/ 109298 h 6857999"/>
              <a:gd name="connsiteX3763" fmla="*/ 5329606 w 6248399"/>
              <a:gd name="connsiteY3763" fmla="*/ 126199 h 6857999"/>
              <a:gd name="connsiteX3764" fmla="*/ 5330024 w 6248399"/>
              <a:gd name="connsiteY3764" fmla="*/ 144259 h 6857999"/>
              <a:gd name="connsiteX3765" fmla="*/ 5332275 w 6248399"/>
              <a:gd name="connsiteY3765" fmla="*/ 161830 h 6857999"/>
              <a:gd name="connsiteX3766" fmla="*/ 5336114 w 6248399"/>
              <a:gd name="connsiteY3766" fmla="*/ 177993 h 6857999"/>
              <a:gd name="connsiteX3767" fmla="*/ 5341117 w 6248399"/>
              <a:gd name="connsiteY3767" fmla="*/ 194826 h 6857999"/>
              <a:gd name="connsiteX3768" fmla="*/ 5343664 w 6248399"/>
              <a:gd name="connsiteY3768" fmla="*/ 202494 h 6857999"/>
              <a:gd name="connsiteX3769" fmla="*/ 5346209 w 6248399"/>
              <a:gd name="connsiteY3769" fmla="*/ 210162 h 6857999"/>
              <a:gd name="connsiteX3770" fmla="*/ 5350922 w 6248399"/>
              <a:gd name="connsiteY3770" fmla="*/ 216759 h 6857999"/>
              <a:gd name="connsiteX3771" fmla="*/ 5355056 w 6248399"/>
              <a:gd name="connsiteY3771" fmla="*/ 223017 h 6857999"/>
              <a:gd name="connsiteX3772" fmla="*/ 5360105 w 6248399"/>
              <a:gd name="connsiteY3772" fmla="*/ 229034 h 6857999"/>
              <a:gd name="connsiteX3773" fmla="*/ 5365735 w 6248399"/>
              <a:gd name="connsiteY3773" fmla="*/ 235384 h 6857999"/>
              <a:gd name="connsiteX3774" fmla="*/ 5372374 w 6248399"/>
              <a:gd name="connsiteY3774" fmla="*/ 239990 h 6857999"/>
              <a:gd name="connsiteX3775" fmla="*/ 5378676 w 6248399"/>
              <a:gd name="connsiteY3775" fmla="*/ 245178 h 6857999"/>
              <a:gd name="connsiteX3776" fmla="*/ 5385648 w 6248399"/>
              <a:gd name="connsiteY3776" fmla="*/ 249204 h 6857999"/>
              <a:gd name="connsiteX3777" fmla="*/ 5393046 w 6248399"/>
              <a:gd name="connsiteY3777" fmla="*/ 251152 h 6857999"/>
              <a:gd name="connsiteX3778" fmla="*/ 5388554 w 6248399"/>
              <a:gd name="connsiteY3778" fmla="*/ 250881 h 6857999"/>
              <a:gd name="connsiteX3779" fmla="*/ 5383816 w 6248399"/>
              <a:gd name="connsiteY3779" fmla="*/ 249694 h 6857999"/>
              <a:gd name="connsiteX3780" fmla="*/ 5375681 w 6248399"/>
              <a:gd name="connsiteY3780" fmla="*/ 244997 h 6857999"/>
              <a:gd name="connsiteX3781" fmla="*/ 5371613 w 6248399"/>
              <a:gd name="connsiteY3781" fmla="*/ 242649 h 6857999"/>
              <a:gd name="connsiteX3782" fmla="*/ 5366295 w 6248399"/>
              <a:gd name="connsiteY3782" fmla="*/ 241129 h 6857999"/>
              <a:gd name="connsiteX3783" fmla="*/ 5362474 w 6248399"/>
              <a:gd name="connsiteY3783" fmla="*/ 239696 h 6857999"/>
              <a:gd name="connsiteX3784" fmla="*/ 5357063 w 6248399"/>
              <a:gd name="connsiteY3784" fmla="*/ 239672 h 6857999"/>
              <a:gd name="connsiteX3785" fmla="*/ 5360615 w 6248399"/>
              <a:gd name="connsiteY3785" fmla="*/ 245597 h 6857999"/>
              <a:gd name="connsiteX3786" fmla="*/ 5364502 w 6248399"/>
              <a:gd name="connsiteY3786" fmla="*/ 250941 h 6857999"/>
              <a:gd name="connsiteX3787" fmla="*/ 5369643 w 6248399"/>
              <a:gd name="connsiteY3787" fmla="*/ 255455 h 6857999"/>
              <a:gd name="connsiteX3788" fmla="*/ 5374536 w 6248399"/>
              <a:gd name="connsiteY3788" fmla="*/ 259057 h 6857999"/>
              <a:gd name="connsiteX3789" fmla="*/ 5384171 w 6248399"/>
              <a:gd name="connsiteY3789" fmla="*/ 263843 h 6857999"/>
              <a:gd name="connsiteX3790" fmla="*/ 5394718 w 6248399"/>
              <a:gd name="connsiteY3790" fmla="*/ 268386 h 6857999"/>
              <a:gd name="connsiteX3791" fmla="*/ 5405267 w 6248399"/>
              <a:gd name="connsiteY3791" fmla="*/ 272927 h 6857999"/>
              <a:gd name="connsiteX3792" fmla="*/ 5411167 w 6248399"/>
              <a:gd name="connsiteY3792" fmla="*/ 274783 h 6857999"/>
              <a:gd name="connsiteX3793" fmla="*/ 5415146 w 6248399"/>
              <a:gd name="connsiteY3793" fmla="*/ 278630 h 6857999"/>
              <a:gd name="connsiteX3794" fmla="*/ 5420621 w 6248399"/>
              <a:gd name="connsiteY3794" fmla="*/ 282565 h 6857999"/>
              <a:gd name="connsiteX3795" fmla="*/ 5424844 w 6248399"/>
              <a:gd name="connsiteY3795" fmla="*/ 287326 h 6857999"/>
              <a:gd name="connsiteX3796" fmla="*/ 5428732 w 6248399"/>
              <a:gd name="connsiteY3796" fmla="*/ 292671 h 6857999"/>
              <a:gd name="connsiteX3797" fmla="*/ 5431948 w 6248399"/>
              <a:gd name="connsiteY3797" fmla="*/ 299176 h 6857999"/>
              <a:gd name="connsiteX3798" fmla="*/ 5425441 w 6248399"/>
              <a:gd name="connsiteY3798" fmla="*/ 302395 h 6857999"/>
              <a:gd name="connsiteX3799" fmla="*/ 5419026 w 6248399"/>
              <a:gd name="connsiteY3799" fmla="*/ 304115 h 6857999"/>
              <a:gd name="connsiteX3800" fmla="*/ 5414199 w 6248399"/>
              <a:gd name="connsiteY3800" fmla="*/ 304425 h 6857999"/>
              <a:gd name="connsiteX3801" fmla="*/ 5409124 w 6248399"/>
              <a:gd name="connsiteY3801" fmla="*/ 303820 h 6857999"/>
              <a:gd name="connsiteX3802" fmla="*/ 5399892 w 6248399"/>
              <a:gd name="connsiteY3802" fmla="*/ 302365 h 6857999"/>
              <a:gd name="connsiteX3803" fmla="*/ 5394819 w 6248399"/>
              <a:gd name="connsiteY3803" fmla="*/ 301758 h 6857999"/>
              <a:gd name="connsiteX3804" fmla="*/ 5389990 w 6248399"/>
              <a:gd name="connsiteY3804" fmla="*/ 302069 h 6857999"/>
              <a:gd name="connsiteX3805" fmla="*/ 5389001 w 6248399"/>
              <a:gd name="connsiteY3805" fmla="*/ 318544 h 6857999"/>
              <a:gd name="connsiteX3806" fmla="*/ 5390761 w 6248399"/>
              <a:gd name="connsiteY3806" fmla="*/ 334284 h 6857999"/>
              <a:gd name="connsiteX3807" fmla="*/ 5393864 w 6248399"/>
              <a:gd name="connsiteY3807" fmla="*/ 347697 h 6857999"/>
              <a:gd name="connsiteX3808" fmla="*/ 5397883 w 6248399"/>
              <a:gd name="connsiteY3808" fmla="*/ 360865 h 6857999"/>
              <a:gd name="connsiteX3809" fmla="*/ 5401992 w 6248399"/>
              <a:gd name="connsiteY3809" fmla="*/ 372532 h 6857999"/>
              <a:gd name="connsiteX3810" fmla="*/ 5408272 w 6248399"/>
              <a:gd name="connsiteY3810" fmla="*/ 383128 h 6857999"/>
              <a:gd name="connsiteX3811" fmla="*/ 5414301 w 6248399"/>
              <a:gd name="connsiteY3811" fmla="*/ 392814 h 6857999"/>
              <a:gd name="connsiteX3812" fmla="*/ 5419753 w 6248399"/>
              <a:gd name="connsiteY3812" fmla="*/ 402158 h 6857999"/>
              <a:gd name="connsiteX3813" fmla="*/ 5431079 w 6248399"/>
              <a:gd name="connsiteY3813" fmla="*/ 418771 h 6857999"/>
              <a:gd name="connsiteX3814" fmla="*/ 5436039 w 6248399"/>
              <a:gd name="connsiteY3814" fmla="*/ 426284 h 6857999"/>
              <a:gd name="connsiteX3815" fmla="*/ 5439501 w 6248399"/>
              <a:gd name="connsiteY3815" fmla="*/ 433706 h 6857999"/>
              <a:gd name="connsiteX3816" fmla="*/ 5441466 w 6248399"/>
              <a:gd name="connsiteY3816" fmla="*/ 441038 h 6857999"/>
              <a:gd name="connsiteX3817" fmla="*/ 5442513 w 6248399"/>
              <a:gd name="connsiteY3817" fmla="*/ 448616 h 6857999"/>
              <a:gd name="connsiteX3818" fmla="*/ 5441149 w 6248399"/>
              <a:gd name="connsiteY3818" fmla="*/ 456349 h 6857999"/>
              <a:gd name="connsiteX3819" fmla="*/ 5437947 w 6248399"/>
              <a:gd name="connsiteY3819" fmla="*/ 464577 h 6857999"/>
              <a:gd name="connsiteX3820" fmla="*/ 5441589 w 6248399"/>
              <a:gd name="connsiteY3820" fmla="*/ 469005 h 6857999"/>
              <a:gd name="connsiteX3821" fmla="*/ 5447063 w 6248399"/>
              <a:gd name="connsiteY3821" fmla="*/ 472942 h 6857999"/>
              <a:gd name="connsiteX3822" fmla="*/ 5456607 w 6248399"/>
              <a:gd name="connsiteY3822" fmla="*/ 479224 h 6857999"/>
              <a:gd name="connsiteX3823" fmla="*/ 5461166 w 6248399"/>
              <a:gd name="connsiteY3823" fmla="*/ 483407 h 6857999"/>
              <a:gd name="connsiteX3824" fmla="*/ 5466061 w 6248399"/>
              <a:gd name="connsiteY3824" fmla="*/ 487005 h 6857999"/>
              <a:gd name="connsiteX3825" fmla="*/ 5469368 w 6248399"/>
              <a:gd name="connsiteY3825" fmla="*/ 492013 h 6857999"/>
              <a:gd name="connsiteX3826" fmla="*/ 5471913 w 6248399"/>
              <a:gd name="connsiteY3826" fmla="*/ 499680 h 6857999"/>
              <a:gd name="connsiteX3827" fmla="*/ 5478909 w 6248399"/>
              <a:gd name="connsiteY3827" fmla="*/ 498298 h 6857999"/>
              <a:gd name="connsiteX3828" fmla="*/ 5484655 w 6248399"/>
              <a:gd name="connsiteY3828" fmla="*/ 497740 h 6857999"/>
              <a:gd name="connsiteX3829" fmla="*/ 5488320 w 6248399"/>
              <a:gd name="connsiteY3829" fmla="*/ 496762 h 6857999"/>
              <a:gd name="connsiteX3830" fmla="*/ 5491742 w 6248399"/>
              <a:gd name="connsiteY3830" fmla="*/ 494858 h 6857999"/>
              <a:gd name="connsiteX3831" fmla="*/ 5493664 w 6248399"/>
              <a:gd name="connsiteY3831" fmla="*/ 492872 h 6857999"/>
              <a:gd name="connsiteX3832" fmla="*/ 5495678 w 6248399"/>
              <a:gd name="connsiteY3832" fmla="*/ 489384 h 6857999"/>
              <a:gd name="connsiteX3833" fmla="*/ 5496284 w 6248399"/>
              <a:gd name="connsiteY3833" fmla="*/ 484309 h 6857999"/>
              <a:gd name="connsiteX3834" fmla="*/ 5497805 w 6248399"/>
              <a:gd name="connsiteY3834" fmla="*/ 478989 h 6857999"/>
              <a:gd name="connsiteX3835" fmla="*/ 5497984 w 6248399"/>
              <a:gd name="connsiteY3835" fmla="*/ 475994 h 6857999"/>
              <a:gd name="connsiteX3836" fmla="*/ 5499998 w 6248399"/>
              <a:gd name="connsiteY3836" fmla="*/ 472506 h 6857999"/>
              <a:gd name="connsiteX3837" fmla="*/ 5502501 w 6248399"/>
              <a:gd name="connsiteY3837" fmla="*/ 470855 h 6857999"/>
              <a:gd name="connsiteX3838" fmla="*/ 5505343 w 6248399"/>
              <a:gd name="connsiteY3838" fmla="*/ 468618 h 6857999"/>
              <a:gd name="connsiteX3839" fmla="*/ 5509008 w 6248399"/>
              <a:gd name="connsiteY3839" fmla="*/ 467636 h 6857999"/>
              <a:gd name="connsiteX3840" fmla="*/ 5514171 w 6248399"/>
              <a:gd name="connsiteY3840" fmla="*/ 466745 h 6857999"/>
              <a:gd name="connsiteX3841" fmla="*/ 5512739 w 6248399"/>
              <a:gd name="connsiteY3841" fmla="*/ 470567 h 6857999"/>
              <a:gd name="connsiteX3842" fmla="*/ 5512133 w 6248399"/>
              <a:gd name="connsiteY3842" fmla="*/ 475641 h 6857999"/>
              <a:gd name="connsiteX3843" fmla="*/ 5511194 w 6248399"/>
              <a:gd name="connsiteY3843" fmla="*/ 481296 h 6857999"/>
              <a:gd name="connsiteX3844" fmla="*/ 5511170 w 6248399"/>
              <a:gd name="connsiteY3844" fmla="*/ 486705 h 6857999"/>
              <a:gd name="connsiteX3845" fmla="*/ 5512642 w 6248399"/>
              <a:gd name="connsiteY3845" fmla="*/ 492206 h 6857999"/>
              <a:gd name="connsiteX3846" fmla="*/ 5513782 w 6248399"/>
              <a:gd name="connsiteY3846" fmla="*/ 498284 h 6857999"/>
              <a:gd name="connsiteX3847" fmla="*/ 5516416 w 6248399"/>
              <a:gd name="connsiteY3847" fmla="*/ 504459 h 6857999"/>
              <a:gd name="connsiteX3848" fmla="*/ 5520215 w 6248399"/>
              <a:gd name="connsiteY3848" fmla="*/ 511297 h 6857999"/>
              <a:gd name="connsiteX3849" fmla="*/ 5515811 w 6248399"/>
              <a:gd name="connsiteY3849" fmla="*/ 509531 h 6857999"/>
              <a:gd name="connsiteX3850" fmla="*/ 5510400 w 6248399"/>
              <a:gd name="connsiteY3850" fmla="*/ 509510 h 6857999"/>
              <a:gd name="connsiteX3851" fmla="*/ 5500745 w 6248399"/>
              <a:gd name="connsiteY3851" fmla="*/ 510128 h 6857999"/>
              <a:gd name="connsiteX3852" fmla="*/ 5495917 w 6248399"/>
              <a:gd name="connsiteY3852" fmla="*/ 510439 h 6857999"/>
              <a:gd name="connsiteX3853" fmla="*/ 5492675 w 6248399"/>
              <a:gd name="connsiteY3853" fmla="*/ 509344 h 6857999"/>
              <a:gd name="connsiteX3854" fmla="*/ 5487937 w 6248399"/>
              <a:gd name="connsiteY3854" fmla="*/ 508160 h 6857999"/>
              <a:gd name="connsiteX3855" fmla="*/ 5484877 w 6248399"/>
              <a:gd name="connsiteY3855" fmla="*/ 504066 h 6857999"/>
              <a:gd name="connsiteX3856" fmla="*/ 5482036 w 6248399"/>
              <a:gd name="connsiteY3856" fmla="*/ 506301 h 6857999"/>
              <a:gd name="connsiteX3857" fmla="*/ 5481029 w 6248399"/>
              <a:gd name="connsiteY3857" fmla="*/ 508045 h 6857999"/>
              <a:gd name="connsiteX3858" fmla="*/ 5480023 w 6248399"/>
              <a:gd name="connsiteY3858" fmla="*/ 509787 h 6857999"/>
              <a:gd name="connsiteX3859" fmla="*/ 5479934 w 6248399"/>
              <a:gd name="connsiteY3859" fmla="*/ 511286 h 6857999"/>
              <a:gd name="connsiteX3860" fmla="*/ 5481832 w 6248399"/>
              <a:gd name="connsiteY3860" fmla="*/ 514707 h 6857999"/>
              <a:gd name="connsiteX3861" fmla="*/ 5485229 w 6248399"/>
              <a:gd name="connsiteY3861" fmla="*/ 518217 h 6857999"/>
              <a:gd name="connsiteX3862" fmla="*/ 5486792 w 6248399"/>
              <a:gd name="connsiteY3862" fmla="*/ 522220 h 6857999"/>
              <a:gd name="connsiteX3863" fmla="*/ 5487864 w 6248399"/>
              <a:gd name="connsiteY3863" fmla="*/ 524387 h 6857999"/>
              <a:gd name="connsiteX3864" fmla="*/ 5487103 w 6248399"/>
              <a:gd name="connsiteY3864" fmla="*/ 527046 h 6857999"/>
              <a:gd name="connsiteX3865" fmla="*/ 5486431 w 6248399"/>
              <a:gd name="connsiteY3865" fmla="*/ 528210 h 6857999"/>
              <a:gd name="connsiteX3866" fmla="*/ 5483838 w 6248399"/>
              <a:gd name="connsiteY3866" fmla="*/ 531359 h 6857999"/>
              <a:gd name="connsiteX3867" fmla="*/ 5480082 w 6248399"/>
              <a:gd name="connsiteY3867" fmla="*/ 533842 h 6857999"/>
              <a:gd name="connsiteX3868" fmla="*/ 5474828 w 6248399"/>
              <a:gd name="connsiteY3868" fmla="*/ 536232 h 6857999"/>
              <a:gd name="connsiteX3869" fmla="*/ 5481801 w 6248399"/>
              <a:gd name="connsiteY3869" fmla="*/ 540258 h 6857999"/>
              <a:gd name="connsiteX3870" fmla="*/ 5487611 w 6248399"/>
              <a:gd name="connsiteY3870" fmla="*/ 543612 h 6857999"/>
              <a:gd name="connsiteX3871" fmla="*/ 5499633 w 6248399"/>
              <a:gd name="connsiteY3871" fmla="*/ 553654 h 6857999"/>
              <a:gd name="connsiteX3872" fmla="*/ 5506607 w 6248399"/>
              <a:gd name="connsiteY3872" fmla="*/ 557679 h 6857999"/>
              <a:gd name="connsiteX3873" fmla="*/ 5512417 w 6248399"/>
              <a:gd name="connsiteY3873" fmla="*/ 561034 h 6857999"/>
              <a:gd name="connsiteX3874" fmla="*/ 5520398 w 6248399"/>
              <a:gd name="connsiteY3874" fmla="*/ 563314 h 6857999"/>
              <a:gd name="connsiteX3875" fmla="*/ 5528467 w 6248399"/>
              <a:gd name="connsiteY3875" fmla="*/ 564101 h 6857999"/>
              <a:gd name="connsiteX3876" fmla="*/ 5528040 w 6248399"/>
              <a:gd name="connsiteY3876" fmla="*/ 566180 h 6857999"/>
              <a:gd name="connsiteX3877" fmla="*/ 5527280 w 6248399"/>
              <a:gd name="connsiteY3877" fmla="*/ 568840 h 6857999"/>
              <a:gd name="connsiteX3878" fmla="*/ 5524686 w 6248399"/>
              <a:gd name="connsiteY3878" fmla="*/ 571989 h 6857999"/>
              <a:gd name="connsiteX3879" fmla="*/ 5520594 w 6248399"/>
              <a:gd name="connsiteY3879" fmla="*/ 575053 h 6857999"/>
              <a:gd name="connsiteX3880" fmla="*/ 5516839 w 6248399"/>
              <a:gd name="connsiteY3880" fmla="*/ 577531 h 6857999"/>
              <a:gd name="connsiteX3881" fmla="*/ 5504831 w 6248399"/>
              <a:gd name="connsiteY3881" fmla="*/ 582225 h 6857999"/>
              <a:gd name="connsiteX3882" fmla="*/ 5493498 w 6248399"/>
              <a:gd name="connsiteY3882" fmla="*/ 585750 h 6857999"/>
              <a:gd name="connsiteX3883" fmla="*/ 5497068 w 6248399"/>
              <a:gd name="connsiteY3883" fmla="*/ 606407 h 6857999"/>
              <a:gd name="connsiteX3884" fmla="*/ 5501061 w 6248399"/>
              <a:gd name="connsiteY3884" fmla="*/ 624984 h 6857999"/>
              <a:gd name="connsiteX3885" fmla="*/ 5505638 w 6248399"/>
              <a:gd name="connsiteY3885" fmla="*/ 643897 h 6857999"/>
              <a:gd name="connsiteX3886" fmla="*/ 5511466 w 6248399"/>
              <a:gd name="connsiteY3886" fmla="*/ 661982 h 6857999"/>
              <a:gd name="connsiteX3887" fmla="*/ 5518546 w 6248399"/>
              <a:gd name="connsiteY3887" fmla="*/ 679242 h 6857999"/>
              <a:gd name="connsiteX3888" fmla="*/ 5525963 w 6248399"/>
              <a:gd name="connsiteY3888" fmla="*/ 695919 h 6857999"/>
              <a:gd name="connsiteX3889" fmla="*/ 5533959 w 6248399"/>
              <a:gd name="connsiteY3889" fmla="*/ 712934 h 6857999"/>
              <a:gd name="connsiteX3890" fmla="*/ 5542045 w 6248399"/>
              <a:gd name="connsiteY3890" fmla="*/ 728451 h 6857999"/>
              <a:gd name="connsiteX3891" fmla="*/ 5560877 w 6248399"/>
              <a:gd name="connsiteY3891" fmla="*/ 760242 h 6857999"/>
              <a:gd name="connsiteX3892" fmla="*/ 5581209 w 6248399"/>
              <a:gd name="connsiteY3892" fmla="*/ 792124 h 6857999"/>
              <a:gd name="connsiteX3893" fmla="*/ 5623857 w 6248399"/>
              <a:gd name="connsiteY3893" fmla="*/ 857816 h 6857999"/>
              <a:gd name="connsiteX3894" fmla="*/ 5615158 w 6248399"/>
              <a:gd name="connsiteY3894" fmla="*/ 867512 h 6857999"/>
              <a:gd name="connsiteX3895" fmla="*/ 5609455 w 6248399"/>
              <a:gd name="connsiteY3895" fmla="*/ 877390 h 6857999"/>
              <a:gd name="connsiteX3896" fmla="*/ 5604915 w 6248399"/>
              <a:gd name="connsiteY3896" fmla="*/ 887940 h 6857999"/>
              <a:gd name="connsiteX3897" fmla="*/ 5601199 w 6248399"/>
              <a:gd name="connsiteY3897" fmla="*/ 899743 h 6857999"/>
              <a:gd name="connsiteX3898" fmla="*/ 5599317 w 6248399"/>
              <a:gd name="connsiteY3898" fmla="*/ 911054 h 6857999"/>
              <a:gd name="connsiteX3899" fmla="*/ 5599092 w 6248399"/>
              <a:gd name="connsiteY3899" fmla="*/ 924867 h 6857999"/>
              <a:gd name="connsiteX3900" fmla="*/ 5599289 w 6248399"/>
              <a:gd name="connsiteY3900" fmla="*/ 936602 h 6857999"/>
              <a:gd name="connsiteX3901" fmla="*/ 5600893 w 6248399"/>
              <a:gd name="connsiteY3901" fmla="*/ 949925 h 6857999"/>
              <a:gd name="connsiteX3902" fmla="*/ 5603414 w 6248399"/>
              <a:gd name="connsiteY3902" fmla="*/ 963004 h 6857999"/>
              <a:gd name="connsiteX3903" fmla="*/ 5607187 w 6248399"/>
              <a:gd name="connsiteY3903" fmla="*/ 975254 h 6857999"/>
              <a:gd name="connsiteX3904" fmla="*/ 5612122 w 6248399"/>
              <a:gd name="connsiteY3904" fmla="*/ 988177 h 6857999"/>
              <a:gd name="connsiteX3905" fmla="*/ 5616721 w 6248399"/>
              <a:gd name="connsiteY3905" fmla="*/ 1001684 h 6857999"/>
              <a:gd name="connsiteX3906" fmla="*/ 5622664 w 6248399"/>
              <a:gd name="connsiteY3906" fmla="*/ 1012860 h 6857999"/>
              <a:gd name="connsiteX3907" fmla="*/ 5628854 w 6248399"/>
              <a:gd name="connsiteY3907" fmla="*/ 1024952 h 6857999"/>
              <a:gd name="connsiteX3908" fmla="*/ 5636049 w 6248399"/>
              <a:gd name="connsiteY3908" fmla="*/ 1035302 h 6857999"/>
              <a:gd name="connsiteX3909" fmla="*/ 5643822 w 6248399"/>
              <a:gd name="connsiteY3909" fmla="*/ 1045994 h 6857999"/>
              <a:gd name="connsiteX3910" fmla="*/ 5635753 w 6248399"/>
              <a:gd name="connsiteY3910" fmla="*/ 1045209 h 6857999"/>
              <a:gd name="connsiteX3911" fmla="*/ 5630008 w 6248399"/>
              <a:gd name="connsiteY3911" fmla="*/ 1045765 h 6857999"/>
              <a:gd name="connsiteX3912" fmla="*/ 5626588 w 6248399"/>
              <a:gd name="connsiteY3912" fmla="*/ 1047662 h 6857999"/>
              <a:gd name="connsiteX3913" fmla="*/ 5624239 w 6248399"/>
              <a:gd name="connsiteY3913" fmla="*/ 1051730 h 6857999"/>
              <a:gd name="connsiteX3914" fmla="*/ 5622136 w 6248399"/>
              <a:gd name="connsiteY3914" fmla="*/ 1056714 h 6857999"/>
              <a:gd name="connsiteX3915" fmla="*/ 5622113 w 6248399"/>
              <a:gd name="connsiteY3915" fmla="*/ 1062124 h 6857999"/>
              <a:gd name="connsiteX3916" fmla="*/ 5622671 w 6248399"/>
              <a:gd name="connsiteY3916" fmla="*/ 1067868 h 6857999"/>
              <a:gd name="connsiteX3917" fmla="*/ 5623380 w 6248399"/>
              <a:gd name="connsiteY3917" fmla="*/ 1076029 h 6857999"/>
              <a:gd name="connsiteX3918" fmla="*/ 5626151 w 6248399"/>
              <a:gd name="connsiteY3918" fmla="*/ 1090021 h 6857999"/>
              <a:gd name="connsiteX3919" fmla="*/ 5627664 w 6248399"/>
              <a:gd name="connsiteY3919" fmla="*/ 1104844 h 6857999"/>
              <a:gd name="connsiteX3920" fmla="*/ 5628467 w 6248399"/>
              <a:gd name="connsiteY3920" fmla="*/ 1111505 h 6857999"/>
              <a:gd name="connsiteX3921" fmla="*/ 5627771 w 6248399"/>
              <a:gd name="connsiteY3921" fmla="*/ 1118079 h 6857999"/>
              <a:gd name="connsiteX3922" fmla="*/ 5625669 w 6248399"/>
              <a:gd name="connsiteY3922" fmla="*/ 1123061 h 6857999"/>
              <a:gd name="connsiteX3923" fmla="*/ 5622313 w 6248399"/>
              <a:gd name="connsiteY3923" fmla="*/ 1128873 h 6857999"/>
              <a:gd name="connsiteX3924" fmla="*/ 5624056 w 6248399"/>
              <a:gd name="connsiteY3924" fmla="*/ 1129879 h 6857999"/>
              <a:gd name="connsiteX3925" fmla="*/ 5626046 w 6248399"/>
              <a:gd name="connsiteY3925" fmla="*/ 1131802 h 6857999"/>
              <a:gd name="connsiteX3926" fmla="*/ 5631029 w 6248399"/>
              <a:gd name="connsiteY3926" fmla="*/ 1133905 h 6857999"/>
              <a:gd name="connsiteX3927" fmla="*/ 5634515 w 6248399"/>
              <a:gd name="connsiteY3927" fmla="*/ 1135918 h 6857999"/>
              <a:gd name="connsiteX3928" fmla="*/ 5636504 w 6248399"/>
              <a:gd name="connsiteY3928" fmla="*/ 1137840 h 6857999"/>
              <a:gd name="connsiteX3929" fmla="*/ 5638159 w 6248399"/>
              <a:gd name="connsiteY3929" fmla="*/ 1140345 h 6857999"/>
              <a:gd name="connsiteX3930" fmla="*/ 5644818 w 6248399"/>
              <a:gd name="connsiteY3930" fmla="*/ 1139543 h 6857999"/>
              <a:gd name="connsiteX3931" fmla="*/ 5650564 w 6248399"/>
              <a:gd name="connsiteY3931" fmla="*/ 1138985 h 6857999"/>
              <a:gd name="connsiteX3932" fmla="*/ 5654901 w 6248399"/>
              <a:gd name="connsiteY3932" fmla="*/ 1136840 h 6857999"/>
              <a:gd name="connsiteX3933" fmla="*/ 5657159 w 6248399"/>
              <a:gd name="connsiteY3933" fmla="*/ 1134270 h 6857999"/>
              <a:gd name="connsiteX3934" fmla="*/ 5659083 w 6248399"/>
              <a:gd name="connsiteY3934" fmla="*/ 1132280 h 6857999"/>
              <a:gd name="connsiteX3935" fmla="*/ 5660425 w 6248399"/>
              <a:gd name="connsiteY3935" fmla="*/ 1129956 h 6857999"/>
              <a:gd name="connsiteX3936" fmla="*/ 5662281 w 6248399"/>
              <a:gd name="connsiteY3936" fmla="*/ 1124057 h 6857999"/>
              <a:gd name="connsiteX3937" fmla="*/ 5663224 w 6248399"/>
              <a:gd name="connsiteY3937" fmla="*/ 1118401 h 6857999"/>
              <a:gd name="connsiteX3938" fmla="*/ 5663985 w 6248399"/>
              <a:gd name="connsiteY3938" fmla="*/ 1115740 h 6857999"/>
              <a:gd name="connsiteX3939" fmla="*/ 5665327 w 6248399"/>
              <a:gd name="connsiteY3939" fmla="*/ 1113416 h 6857999"/>
              <a:gd name="connsiteX3940" fmla="*/ 5667002 w 6248399"/>
              <a:gd name="connsiteY3940" fmla="*/ 1110514 h 6857999"/>
              <a:gd name="connsiteX3941" fmla="*/ 5669509 w 6248399"/>
              <a:gd name="connsiteY3941" fmla="*/ 1108856 h 6857999"/>
              <a:gd name="connsiteX3942" fmla="*/ 5673844 w 6248399"/>
              <a:gd name="connsiteY3942" fmla="*/ 1106713 h 6857999"/>
              <a:gd name="connsiteX3943" fmla="*/ 5679010 w 6248399"/>
              <a:gd name="connsiteY3943" fmla="*/ 1105818 h 6857999"/>
              <a:gd name="connsiteX3944" fmla="*/ 5678872 w 6248399"/>
              <a:gd name="connsiteY3944" fmla="*/ 1118137 h 6857999"/>
              <a:gd name="connsiteX3945" fmla="*/ 5675738 w 6248399"/>
              <a:gd name="connsiteY3945" fmla="*/ 1130274 h 6857999"/>
              <a:gd name="connsiteX3946" fmla="*/ 5672022 w 6248399"/>
              <a:gd name="connsiteY3946" fmla="*/ 1142077 h 6857999"/>
              <a:gd name="connsiteX3947" fmla="*/ 5667726 w 6248399"/>
              <a:gd name="connsiteY3947" fmla="*/ 1153542 h 6857999"/>
              <a:gd name="connsiteX3948" fmla="*/ 5661933 w 6248399"/>
              <a:gd name="connsiteY3948" fmla="*/ 1164918 h 6857999"/>
              <a:gd name="connsiteX3949" fmla="*/ 5655313 w 6248399"/>
              <a:gd name="connsiteY3949" fmla="*/ 1175042 h 6857999"/>
              <a:gd name="connsiteX3950" fmla="*/ 5647442 w 6248399"/>
              <a:gd name="connsiteY3950" fmla="*/ 1185994 h 6857999"/>
              <a:gd name="connsiteX3951" fmla="*/ 5638742 w 6248399"/>
              <a:gd name="connsiteY3951" fmla="*/ 1195693 h 6857999"/>
              <a:gd name="connsiteX3952" fmla="*/ 5642432 w 6248399"/>
              <a:gd name="connsiteY3952" fmla="*/ 1189300 h 6857999"/>
              <a:gd name="connsiteX3953" fmla="*/ 5645116 w 6248399"/>
              <a:gd name="connsiteY3953" fmla="*/ 1184652 h 6857999"/>
              <a:gd name="connsiteX3954" fmla="*/ 5646303 w 6248399"/>
              <a:gd name="connsiteY3954" fmla="*/ 1179913 h 6857999"/>
              <a:gd name="connsiteX3955" fmla="*/ 5647065 w 6248399"/>
              <a:gd name="connsiteY3955" fmla="*/ 1177253 h 6857999"/>
              <a:gd name="connsiteX3956" fmla="*/ 5645993 w 6248399"/>
              <a:gd name="connsiteY3956" fmla="*/ 1175085 h 6857999"/>
              <a:gd name="connsiteX3957" fmla="*/ 5644003 w 6248399"/>
              <a:gd name="connsiteY3957" fmla="*/ 1173161 h 6857999"/>
              <a:gd name="connsiteX3958" fmla="*/ 5640026 w 6248399"/>
              <a:gd name="connsiteY3958" fmla="*/ 1169317 h 6857999"/>
              <a:gd name="connsiteX3959" fmla="*/ 5632964 w 6248399"/>
              <a:gd name="connsiteY3959" fmla="*/ 1166788 h 6857999"/>
              <a:gd name="connsiteX3960" fmla="*/ 5630727 w 6248399"/>
              <a:gd name="connsiteY3960" fmla="*/ 1163948 h 6857999"/>
              <a:gd name="connsiteX3961" fmla="*/ 5626997 w 6248399"/>
              <a:gd name="connsiteY3961" fmla="*/ 1161020 h 6857999"/>
              <a:gd name="connsiteX3962" fmla="*/ 5623846 w 6248399"/>
              <a:gd name="connsiteY3962" fmla="*/ 1158425 h 6857999"/>
              <a:gd name="connsiteX3963" fmla="*/ 5620539 w 6248399"/>
              <a:gd name="connsiteY3963" fmla="*/ 1153417 h 6857999"/>
              <a:gd name="connsiteX3964" fmla="*/ 5617904 w 6248399"/>
              <a:gd name="connsiteY3964" fmla="*/ 1147245 h 6857999"/>
              <a:gd name="connsiteX3965" fmla="*/ 5615939 w 6248399"/>
              <a:gd name="connsiteY3965" fmla="*/ 1139914 h 6857999"/>
              <a:gd name="connsiteX3966" fmla="*/ 5613165 w 6248399"/>
              <a:gd name="connsiteY3966" fmla="*/ 1146060 h 6857999"/>
              <a:gd name="connsiteX3967" fmla="*/ 5612224 w 6248399"/>
              <a:gd name="connsiteY3967" fmla="*/ 1151715 h 6857999"/>
              <a:gd name="connsiteX3968" fmla="*/ 5612200 w 6248399"/>
              <a:gd name="connsiteY3968" fmla="*/ 1157124 h 6857999"/>
              <a:gd name="connsiteX3969" fmla="*/ 5612757 w 6248399"/>
              <a:gd name="connsiteY3969" fmla="*/ 1162871 h 6857999"/>
              <a:gd name="connsiteX3970" fmla="*/ 5615146 w 6248399"/>
              <a:gd name="connsiteY3970" fmla="*/ 1168123 h 6857999"/>
              <a:gd name="connsiteX3971" fmla="*/ 5617447 w 6248399"/>
              <a:gd name="connsiteY3971" fmla="*/ 1174875 h 6857999"/>
              <a:gd name="connsiteX3972" fmla="*/ 5624306 w 6248399"/>
              <a:gd name="connsiteY3972" fmla="*/ 1185807 h 6857999"/>
              <a:gd name="connsiteX3973" fmla="*/ 5631992 w 6248399"/>
              <a:gd name="connsiteY3973" fmla="*/ 1197993 h 6857999"/>
              <a:gd name="connsiteX3974" fmla="*/ 5640103 w 6248399"/>
              <a:gd name="connsiteY3974" fmla="*/ 1208099 h 6857999"/>
              <a:gd name="connsiteX3975" fmla="*/ 5647296 w 6248399"/>
              <a:gd name="connsiteY3975" fmla="*/ 1218452 h 6857999"/>
              <a:gd name="connsiteX3976" fmla="*/ 5652166 w 6248399"/>
              <a:gd name="connsiteY3976" fmla="*/ 1227461 h 6857999"/>
              <a:gd name="connsiteX3977" fmla="*/ 5660170 w 6248399"/>
              <a:gd name="connsiteY3977" fmla="*/ 1224334 h 6857999"/>
              <a:gd name="connsiteX3978" fmla="*/ 5663254 w 6248399"/>
              <a:gd name="connsiteY3978" fmla="*/ 1223015 h 6857999"/>
              <a:gd name="connsiteX3979" fmla="*/ 5665848 w 6248399"/>
              <a:gd name="connsiteY3979" fmla="*/ 1219864 h 6857999"/>
              <a:gd name="connsiteX3980" fmla="*/ 5666855 w 6248399"/>
              <a:gd name="connsiteY3980" fmla="*/ 1218121 h 6857999"/>
              <a:gd name="connsiteX3981" fmla="*/ 5668868 w 6248399"/>
              <a:gd name="connsiteY3981" fmla="*/ 1214634 h 6857999"/>
              <a:gd name="connsiteX3982" fmla="*/ 5670390 w 6248399"/>
              <a:gd name="connsiteY3982" fmla="*/ 1209316 h 6857999"/>
              <a:gd name="connsiteX3983" fmla="*/ 5670749 w 6248399"/>
              <a:gd name="connsiteY3983" fmla="*/ 1203325 h 6857999"/>
              <a:gd name="connsiteX3984" fmla="*/ 5669276 w 6248399"/>
              <a:gd name="connsiteY3984" fmla="*/ 1197825 h 6857999"/>
              <a:gd name="connsiteX3985" fmla="*/ 5669121 w 6248399"/>
              <a:gd name="connsiteY3985" fmla="*/ 1195413 h 6857999"/>
              <a:gd name="connsiteX3986" fmla="*/ 5671419 w 6248399"/>
              <a:gd name="connsiteY3986" fmla="*/ 1202163 h 6857999"/>
              <a:gd name="connsiteX3987" fmla="*/ 5674948 w 6248399"/>
              <a:gd name="connsiteY3987" fmla="*/ 1213497 h 6857999"/>
              <a:gd name="connsiteX3988" fmla="*/ 5681472 w 6248399"/>
              <a:gd name="connsiteY3988" fmla="*/ 1225012 h 6857999"/>
              <a:gd name="connsiteX3989" fmla="*/ 5694004 w 6248399"/>
              <a:gd name="connsiteY3989" fmla="*/ 1251616 h 6857999"/>
              <a:gd name="connsiteX3990" fmla="*/ 5707025 w 6248399"/>
              <a:gd name="connsiteY3990" fmla="*/ 1280052 h 6857999"/>
              <a:gd name="connsiteX3991" fmla="*/ 5713369 w 6248399"/>
              <a:gd name="connsiteY3991" fmla="*/ 1294562 h 6857999"/>
              <a:gd name="connsiteX3992" fmla="*/ 5718214 w 6248399"/>
              <a:gd name="connsiteY3992" fmla="*/ 1308982 h 6857999"/>
              <a:gd name="connsiteX3993" fmla="*/ 5722814 w 6248399"/>
              <a:gd name="connsiteY3993" fmla="*/ 1322485 h 6857999"/>
              <a:gd name="connsiteX3994" fmla="*/ 5725000 w 6248399"/>
              <a:gd name="connsiteY3994" fmla="*/ 1336145 h 6857999"/>
              <a:gd name="connsiteX3995" fmla="*/ 5726025 w 6248399"/>
              <a:gd name="connsiteY3995" fmla="*/ 1349132 h 6857999"/>
              <a:gd name="connsiteX3996" fmla="*/ 5725663 w 6248399"/>
              <a:gd name="connsiteY3996" fmla="*/ 1355124 h 6857999"/>
              <a:gd name="connsiteX3997" fmla="*/ 5724142 w 6248399"/>
              <a:gd name="connsiteY3997" fmla="*/ 1360443 h 6857999"/>
              <a:gd name="connsiteX3998" fmla="*/ 5723201 w 6248399"/>
              <a:gd name="connsiteY3998" fmla="*/ 1366098 h 6857999"/>
              <a:gd name="connsiteX3999" fmla="*/ 5720517 w 6248399"/>
              <a:gd name="connsiteY3999" fmla="*/ 1370747 h 6857999"/>
              <a:gd name="connsiteX4000" fmla="*/ 5717500 w 6248399"/>
              <a:gd name="connsiteY4000" fmla="*/ 1375974 h 6857999"/>
              <a:gd name="connsiteX4001" fmla="*/ 5714236 w 6248399"/>
              <a:gd name="connsiteY4001" fmla="*/ 1380287 h 6857999"/>
              <a:gd name="connsiteX4002" fmla="*/ 5720046 w 6248399"/>
              <a:gd name="connsiteY4002" fmla="*/ 1383641 h 6857999"/>
              <a:gd name="connsiteX4003" fmla="*/ 5725610 w 6248399"/>
              <a:gd name="connsiteY4003" fmla="*/ 1386080 h 6857999"/>
              <a:gd name="connsiteX4004" fmla="*/ 5730102 w 6248399"/>
              <a:gd name="connsiteY4004" fmla="*/ 1386352 h 6857999"/>
              <a:gd name="connsiteX4005" fmla="*/ 5734350 w 6248399"/>
              <a:gd name="connsiteY4005" fmla="*/ 1385702 h 6857999"/>
              <a:gd name="connsiteX4006" fmla="*/ 5738016 w 6248399"/>
              <a:gd name="connsiteY4006" fmla="*/ 1384722 h 6857999"/>
              <a:gd name="connsiteX4007" fmla="*/ 5741101 w 6248399"/>
              <a:gd name="connsiteY4007" fmla="*/ 1383405 h 6857999"/>
              <a:gd name="connsiteX4008" fmla="*/ 5745617 w 6248399"/>
              <a:gd name="connsiteY4008" fmla="*/ 1378267 h 6857999"/>
              <a:gd name="connsiteX4009" fmla="*/ 5751966 w 6248399"/>
              <a:gd name="connsiteY4009" fmla="*/ 1372636 h 6857999"/>
              <a:gd name="connsiteX4010" fmla="*/ 5756060 w 6248399"/>
              <a:gd name="connsiteY4010" fmla="*/ 1369573 h 6857999"/>
              <a:gd name="connsiteX4011" fmla="*/ 5760060 w 6248399"/>
              <a:gd name="connsiteY4011" fmla="*/ 1368011 h 6857999"/>
              <a:gd name="connsiteX4012" fmla="*/ 5764645 w 6248399"/>
              <a:gd name="connsiteY4012" fmla="*/ 1366780 h 6857999"/>
              <a:gd name="connsiteX4013" fmla="*/ 5771307 w 6248399"/>
              <a:gd name="connsiteY4013" fmla="*/ 1365977 h 6857999"/>
              <a:gd name="connsiteX4014" fmla="*/ 5777877 w 6248399"/>
              <a:gd name="connsiteY4014" fmla="*/ 1366673 h 6857999"/>
              <a:gd name="connsiteX4015" fmla="*/ 5786192 w 6248399"/>
              <a:gd name="connsiteY4015" fmla="*/ 1368376 h 6857999"/>
              <a:gd name="connsiteX4016" fmla="*/ 5773457 w 6248399"/>
              <a:gd name="connsiteY4016" fmla="*/ 1350174 h 6857999"/>
              <a:gd name="connsiteX4017" fmla="*/ 5761149 w 6248399"/>
              <a:gd name="connsiteY4017" fmla="*/ 1329895 h 6857999"/>
              <a:gd name="connsiteX4018" fmla="*/ 5755787 w 6248399"/>
              <a:gd name="connsiteY4018" fmla="*/ 1319052 h 6857999"/>
              <a:gd name="connsiteX4019" fmla="*/ 5749845 w 6248399"/>
              <a:gd name="connsiteY4019" fmla="*/ 1307874 h 6857999"/>
              <a:gd name="connsiteX4020" fmla="*/ 5744820 w 6248399"/>
              <a:gd name="connsiteY4020" fmla="*/ 1296450 h 6857999"/>
              <a:gd name="connsiteX4021" fmla="*/ 5741627 w 6248399"/>
              <a:gd name="connsiteY4021" fmla="*/ 1284535 h 6857999"/>
              <a:gd name="connsiteX4022" fmla="*/ 5738098 w 6248399"/>
              <a:gd name="connsiteY4022" fmla="*/ 1273200 h 6857999"/>
              <a:gd name="connsiteX4023" fmla="*/ 5736158 w 6248399"/>
              <a:gd name="connsiteY4023" fmla="*/ 1260457 h 6857999"/>
              <a:gd name="connsiteX4024" fmla="*/ 5734463 w 6248399"/>
              <a:gd name="connsiteY4024" fmla="*/ 1248632 h 6857999"/>
              <a:gd name="connsiteX4025" fmla="*/ 5735518 w 6248399"/>
              <a:gd name="connsiteY4025" fmla="*/ 1236070 h 6857999"/>
              <a:gd name="connsiteX4026" fmla="*/ 5737736 w 6248399"/>
              <a:gd name="connsiteY4026" fmla="*/ 1224179 h 6857999"/>
              <a:gd name="connsiteX4027" fmla="*/ 5742121 w 6248399"/>
              <a:gd name="connsiteY4027" fmla="*/ 1211215 h 6857999"/>
              <a:gd name="connsiteX4028" fmla="*/ 5748005 w 6248399"/>
              <a:gd name="connsiteY4028" fmla="*/ 1198341 h 6857999"/>
              <a:gd name="connsiteX4029" fmla="*/ 5755386 w 6248399"/>
              <a:gd name="connsiteY4029" fmla="*/ 1185557 h 6857999"/>
              <a:gd name="connsiteX4030" fmla="*/ 5757348 w 6248399"/>
              <a:gd name="connsiteY4030" fmla="*/ 1192890 h 6857999"/>
              <a:gd name="connsiteX4031" fmla="*/ 5759068 w 6248399"/>
              <a:gd name="connsiteY4031" fmla="*/ 1199305 h 6857999"/>
              <a:gd name="connsiteX4032" fmla="*/ 5760877 w 6248399"/>
              <a:gd name="connsiteY4032" fmla="*/ 1204223 h 6857999"/>
              <a:gd name="connsiteX4033" fmla="*/ 5763603 w 6248399"/>
              <a:gd name="connsiteY4033" fmla="*/ 1208896 h 6857999"/>
              <a:gd name="connsiteX4034" fmla="*/ 5766909 w 6248399"/>
              <a:gd name="connsiteY4034" fmla="*/ 1213904 h 6857999"/>
              <a:gd name="connsiteX4035" fmla="*/ 5770641 w 6248399"/>
              <a:gd name="connsiteY4035" fmla="*/ 1216834 h 6857999"/>
              <a:gd name="connsiteX4036" fmla="*/ 5773456 w 6248399"/>
              <a:gd name="connsiteY4036" fmla="*/ 1220010 h 6857999"/>
              <a:gd name="connsiteX4037" fmla="*/ 5777524 w 6248399"/>
              <a:gd name="connsiteY4037" fmla="*/ 1222358 h 6857999"/>
              <a:gd name="connsiteX4038" fmla="*/ 5781011 w 6248399"/>
              <a:gd name="connsiteY4038" fmla="*/ 1224371 h 6857999"/>
              <a:gd name="connsiteX4039" fmla="*/ 5785750 w 6248399"/>
              <a:gd name="connsiteY4039" fmla="*/ 1225557 h 6857999"/>
              <a:gd name="connsiteX4040" fmla="*/ 5794980 w 6248399"/>
              <a:gd name="connsiteY4040" fmla="*/ 1227013 h 6857999"/>
              <a:gd name="connsiteX4041" fmla="*/ 5805800 w 6248399"/>
              <a:gd name="connsiteY4041" fmla="*/ 1227060 h 6857999"/>
              <a:gd name="connsiteX4042" fmla="*/ 5816373 w 6248399"/>
              <a:gd name="connsiteY4042" fmla="*/ 1226192 h 6857999"/>
              <a:gd name="connsiteX4043" fmla="*/ 5821890 w 6248399"/>
              <a:gd name="connsiteY4043" fmla="*/ 1239449 h 6857999"/>
              <a:gd name="connsiteX4044" fmla="*/ 5827988 w 6248399"/>
              <a:gd name="connsiteY4044" fmla="*/ 1253043 h 6857999"/>
              <a:gd name="connsiteX4045" fmla="*/ 5833995 w 6248399"/>
              <a:gd name="connsiteY4045" fmla="*/ 1268132 h 6857999"/>
              <a:gd name="connsiteX4046" fmla="*/ 5838930 w 6248399"/>
              <a:gd name="connsiteY4046" fmla="*/ 1281054 h 6857999"/>
              <a:gd name="connsiteX4047" fmla="*/ 5842033 w 6248399"/>
              <a:gd name="connsiteY4047" fmla="*/ 1294468 h 6857999"/>
              <a:gd name="connsiteX4048" fmla="*/ 5842835 w 6248399"/>
              <a:gd name="connsiteY4048" fmla="*/ 1301130 h 6857999"/>
              <a:gd name="connsiteX4049" fmla="*/ 5843728 w 6248399"/>
              <a:gd name="connsiteY4049" fmla="*/ 1306293 h 6857999"/>
              <a:gd name="connsiteX4050" fmla="*/ 5842697 w 6248399"/>
              <a:gd name="connsiteY4050" fmla="*/ 1313446 h 6857999"/>
              <a:gd name="connsiteX4051" fmla="*/ 5841758 w 6248399"/>
              <a:gd name="connsiteY4051" fmla="*/ 1319100 h 6857999"/>
              <a:gd name="connsiteX4052" fmla="*/ 5839409 w 6248399"/>
              <a:gd name="connsiteY4052" fmla="*/ 1323169 h 6857999"/>
              <a:gd name="connsiteX4053" fmla="*/ 5836054 w 6248399"/>
              <a:gd name="connsiteY4053" fmla="*/ 1328980 h 6857999"/>
              <a:gd name="connsiteX4054" fmla="*/ 5858020 w 6248399"/>
              <a:gd name="connsiteY4054" fmla="*/ 1348634 h 6857999"/>
              <a:gd name="connsiteX4055" fmla="*/ 5864657 w 6248399"/>
              <a:gd name="connsiteY4055" fmla="*/ 1353242 h 6857999"/>
              <a:gd name="connsiteX4056" fmla="*/ 5870377 w 6248399"/>
              <a:gd name="connsiteY4056" fmla="*/ 1358094 h 6857999"/>
              <a:gd name="connsiteX4057" fmla="*/ 5876189 w 6248399"/>
              <a:gd name="connsiteY4057" fmla="*/ 1361450 h 6857999"/>
              <a:gd name="connsiteX4058" fmla="*/ 5883252 w 6248399"/>
              <a:gd name="connsiteY4058" fmla="*/ 1363976 h 6857999"/>
              <a:gd name="connsiteX4059" fmla="*/ 5886755 w 6248399"/>
              <a:gd name="connsiteY4059" fmla="*/ 1380723 h 6857999"/>
              <a:gd name="connsiteX4060" fmla="*/ 5891266 w 6248399"/>
              <a:gd name="connsiteY4060" fmla="*/ 1395722 h 6857999"/>
              <a:gd name="connsiteX4061" fmla="*/ 5898189 w 6248399"/>
              <a:gd name="connsiteY4061" fmla="*/ 1410567 h 6857999"/>
              <a:gd name="connsiteX4062" fmla="*/ 5904779 w 6248399"/>
              <a:gd name="connsiteY4062" fmla="*/ 1425992 h 6857999"/>
              <a:gd name="connsiteX4063" fmla="*/ 5920216 w 6248399"/>
              <a:gd name="connsiteY4063" fmla="*/ 1454275 h 6857999"/>
              <a:gd name="connsiteX4064" fmla="*/ 5935986 w 6248399"/>
              <a:gd name="connsiteY4064" fmla="*/ 1481978 h 6857999"/>
              <a:gd name="connsiteX4065" fmla="*/ 5942083 w 6248399"/>
              <a:gd name="connsiteY4065" fmla="*/ 1495570 h 6857999"/>
              <a:gd name="connsiteX4066" fmla="*/ 5948765 w 6248399"/>
              <a:gd name="connsiteY4066" fmla="*/ 1509495 h 6857999"/>
              <a:gd name="connsiteX4067" fmla="*/ 5953028 w 6248399"/>
              <a:gd name="connsiteY4067" fmla="*/ 1523580 h 6857999"/>
              <a:gd name="connsiteX4068" fmla="*/ 5955795 w 6248399"/>
              <a:gd name="connsiteY4068" fmla="*/ 1537576 h 6857999"/>
              <a:gd name="connsiteX4069" fmla="*/ 5957065 w 6248399"/>
              <a:gd name="connsiteY4069" fmla="*/ 1551480 h 6857999"/>
              <a:gd name="connsiteX4070" fmla="*/ 5957196 w 6248399"/>
              <a:gd name="connsiteY4070" fmla="*/ 1559306 h 6857999"/>
              <a:gd name="connsiteX4071" fmla="*/ 5956746 w 6248399"/>
              <a:gd name="connsiteY4071" fmla="*/ 1566793 h 6857999"/>
              <a:gd name="connsiteX4072" fmla="*/ 5955134 w 6248399"/>
              <a:gd name="connsiteY4072" fmla="*/ 1573610 h 6857999"/>
              <a:gd name="connsiteX4073" fmla="*/ 5953432 w 6248399"/>
              <a:gd name="connsiteY4073" fmla="*/ 1581926 h 6857999"/>
              <a:gd name="connsiteX4074" fmla="*/ 5949988 w 6248399"/>
              <a:gd name="connsiteY4074" fmla="*/ 1589233 h 6857999"/>
              <a:gd name="connsiteX4075" fmla="*/ 5946542 w 6248399"/>
              <a:gd name="connsiteY4075" fmla="*/ 1596542 h 6857999"/>
              <a:gd name="connsiteX4076" fmla="*/ 5944643 w 6248399"/>
              <a:gd name="connsiteY4076" fmla="*/ 1593124 h 6857999"/>
              <a:gd name="connsiteX4077" fmla="*/ 5943661 w 6248399"/>
              <a:gd name="connsiteY4077" fmla="*/ 1589457 h 6857999"/>
              <a:gd name="connsiteX4078" fmla="*/ 5942680 w 6248399"/>
              <a:gd name="connsiteY4078" fmla="*/ 1585791 h 6857999"/>
              <a:gd name="connsiteX4079" fmla="*/ 5943777 w 6248399"/>
              <a:gd name="connsiteY4079" fmla="*/ 1582549 h 6857999"/>
              <a:gd name="connsiteX4080" fmla="*/ 5945632 w 6248399"/>
              <a:gd name="connsiteY4080" fmla="*/ 1576648 h 6857999"/>
              <a:gd name="connsiteX4081" fmla="*/ 5948071 w 6248399"/>
              <a:gd name="connsiteY4081" fmla="*/ 1571083 h 6857999"/>
              <a:gd name="connsiteX4082" fmla="*/ 5950755 w 6248399"/>
              <a:gd name="connsiteY4082" fmla="*/ 1566433 h 6857999"/>
              <a:gd name="connsiteX4083" fmla="*/ 5951180 w 6248399"/>
              <a:gd name="connsiteY4083" fmla="*/ 1564355 h 6857999"/>
              <a:gd name="connsiteX4084" fmla="*/ 5951026 w 6248399"/>
              <a:gd name="connsiteY4084" fmla="*/ 1561941 h 6857999"/>
              <a:gd name="connsiteX4085" fmla="*/ 5949037 w 6248399"/>
              <a:gd name="connsiteY4085" fmla="*/ 1560018 h 6857999"/>
              <a:gd name="connsiteX4086" fmla="*/ 5947047 w 6248399"/>
              <a:gd name="connsiteY4086" fmla="*/ 1558094 h 6857999"/>
              <a:gd name="connsiteX4087" fmla="*/ 5943807 w 6248399"/>
              <a:gd name="connsiteY4087" fmla="*/ 1556998 h 6857999"/>
              <a:gd name="connsiteX4088" fmla="*/ 5938823 w 6248399"/>
              <a:gd name="connsiteY4088" fmla="*/ 1554895 h 6857999"/>
              <a:gd name="connsiteX4089" fmla="*/ 5935468 w 6248399"/>
              <a:gd name="connsiteY4089" fmla="*/ 1560706 h 6857999"/>
              <a:gd name="connsiteX4090" fmla="*/ 5934035 w 6248399"/>
              <a:gd name="connsiteY4090" fmla="*/ 1564529 h 6857999"/>
              <a:gd name="connsiteX4091" fmla="*/ 5933431 w 6248399"/>
              <a:gd name="connsiteY4091" fmla="*/ 1569604 h 6857999"/>
              <a:gd name="connsiteX4092" fmla="*/ 5931999 w 6248399"/>
              <a:gd name="connsiteY4092" fmla="*/ 1573426 h 6857999"/>
              <a:gd name="connsiteX4093" fmla="*/ 5932980 w 6248399"/>
              <a:gd name="connsiteY4093" fmla="*/ 1577093 h 6857999"/>
              <a:gd name="connsiteX4094" fmla="*/ 5932711 w 6248399"/>
              <a:gd name="connsiteY4094" fmla="*/ 1581583 h 6857999"/>
              <a:gd name="connsiteX4095" fmla="*/ 5935928 w 6248399"/>
              <a:gd name="connsiteY4095" fmla="*/ 1588091 h 6857999"/>
              <a:gd name="connsiteX4096" fmla="*/ 5939970 w 6248399"/>
              <a:gd name="connsiteY4096" fmla="*/ 1595850 h 6857999"/>
              <a:gd name="connsiteX4097" fmla="*/ 5945267 w 6248399"/>
              <a:gd name="connsiteY4097" fmla="*/ 1602779 h 6857999"/>
              <a:gd name="connsiteX4098" fmla="*/ 5957175 w 6248399"/>
              <a:gd name="connsiteY4098" fmla="*/ 1619728 h 6857999"/>
              <a:gd name="connsiteX4099" fmla="*/ 5964015 w 6248399"/>
              <a:gd name="connsiteY4099" fmla="*/ 1615930 h 6857999"/>
              <a:gd name="connsiteX4100" fmla="*/ 5969024 w 6248399"/>
              <a:gd name="connsiteY4100" fmla="*/ 1612624 h 6857999"/>
              <a:gd name="connsiteX4101" fmla="*/ 5970366 w 6248399"/>
              <a:gd name="connsiteY4101" fmla="*/ 1610298 h 6857999"/>
              <a:gd name="connsiteX4102" fmla="*/ 5971708 w 6248399"/>
              <a:gd name="connsiteY4102" fmla="*/ 1607974 h 6857999"/>
              <a:gd name="connsiteX4103" fmla="*/ 5972895 w 6248399"/>
              <a:gd name="connsiteY4103" fmla="*/ 1603236 h 6857999"/>
              <a:gd name="connsiteX4104" fmla="*/ 5976758 w 6248399"/>
              <a:gd name="connsiteY4104" fmla="*/ 1613988 h 6857999"/>
              <a:gd name="connsiteX4105" fmla="*/ 5981537 w 6248399"/>
              <a:gd name="connsiteY4105" fmla="*/ 1624497 h 6857999"/>
              <a:gd name="connsiteX4106" fmla="*/ 5989895 w 6248399"/>
              <a:gd name="connsiteY4106" fmla="*/ 1635519 h 6857999"/>
              <a:gd name="connsiteX4107" fmla="*/ 5998160 w 6248399"/>
              <a:gd name="connsiteY4107" fmla="*/ 1648040 h 6857999"/>
              <a:gd name="connsiteX4108" fmla="*/ 6017444 w 6248399"/>
              <a:gd name="connsiteY4108" fmla="*/ 1672344 h 6857999"/>
              <a:gd name="connsiteX4109" fmla="*/ 6037552 w 6248399"/>
              <a:gd name="connsiteY4109" fmla="*/ 1697901 h 6857999"/>
              <a:gd name="connsiteX4110" fmla="*/ 6046400 w 6248399"/>
              <a:gd name="connsiteY4110" fmla="*/ 1710756 h 6857999"/>
              <a:gd name="connsiteX4111" fmla="*/ 6053996 w 6248399"/>
              <a:gd name="connsiteY4111" fmla="*/ 1724439 h 6857999"/>
              <a:gd name="connsiteX4112" fmla="*/ 6061926 w 6248399"/>
              <a:gd name="connsiteY4112" fmla="*/ 1737540 h 6857999"/>
              <a:gd name="connsiteX4113" fmla="*/ 6066526 w 6248399"/>
              <a:gd name="connsiteY4113" fmla="*/ 1751042 h 6857999"/>
              <a:gd name="connsiteX4114" fmla="*/ 6069162 w 6248399"/>
              <a:gd name="connsiteY4114" fmla="*/ 1757214 h 6857999"/>
              <a:gd name="connsiteX4115" fmla="*/ 6070546 w 6248399"/>
              <a:gd name="connsiteY4115" fmla="*/ 1764212 h 6857999"/>
              <a:gd name="connsiteX4116" fmla="*/ 6070767 w 6248399"/>
              <a:gd name="connsiteY4116" fmla="*/ 1770538 h 6857999"/>
              <a:gd name="connsiteX4117" fmla="*/ 6070988 w 6248399"/>
              <a:gd name="connsiteY4117" fmla="*/ 1776864 h 6857999"/>
              <a:gd name="connsiteX4118" fmla="*/ 6070873 w 6248399"/>
              <a:gd name="connsiteY4118" fmla="*/ 1783771 h 6857999"/>
              <a:gd name="connsiteX4119" fmla="*/ 6069262 w 6248399"/>
              <a:gd name="connsiteY4119" fmla="*/ 1790590 h 6857999"/>
              <a:gd name="connsiteX4120" fmla="*/ 6067986 w 6248399"/>
              <a:gd name="connsiteY4120" fmla="*/ 1796824 h 6857999"/>
              <a:gd name="connsiteX4121" fmla="*/ 6064630 w 6248399"/>
              <a:gd name="connsiteY4121" fmla="*/ 1802636 h 6857999"/>
              <a:gd name="connsiteX4122" fmla="*/ 6070531 w 6248399"/>
              <a:gd name="connsiteY4122" fmla="*/ 1804492 h 6857999"/>
              <a:gd name="connsiteX4123" fmla="*/ 6075179 w 6248399"/>
              <a:gd name="connsiteY4123" fmla="*/ 1807177 h 6857999"/>
              <a:gd name="connsiteX4124" fmla="*/ 6079829 w 6248399"/>
              <a:gd name="connsiteY4124" fmla="*/ 1809861 h 6857999"/>
              <a:gd name="connsiteX4125" fmla="*/ 6084476 w 6248399"/>
              <a:gd name="connsiteY4125" fmla="*/ 1812544 h 6857999"/>
              <a:gd name="connsiteX4126" fmla="*/ 6092098 w 6248399"/>
              <a:gd name="connsiteY4126" fmla="*/ 1820817 h 6857999"/>
              <a:gd name="connsiteX4127" fmla="*/ 6097884 w 6248399"/>
              <a:gd name="connsiteY4127" fmla="*/ 1829581 h 6857999"/>
              <a:gd name="connsiteX4128" fmla="*/ 6102754 w 6248399"/>
              <a:gd name="connsiteY4128" fmla="*/ 1838592 h 6857999"/>
              <a:gd name="connsiteX4129" fmla="*/ 6108114 w 6248399"/>
              <a:gd name="connsiteY4129" fmla="*/ 1849434 h 6857999"/>
              <a:gd name="connsiteX4130" fmla="*/ 6115507 w 6248399"/>
              <a:gd name="connsiteY4130" fmla="*/ 1871521 h 6857999"/>
              <a:gd name="connsiteX4131" fmla="*/ 6120286 w 6248399"/>
              <a:gd name="connsiteY4131" fmla="*/ 1882029 h 6857999"/>
              <a:gd name="connsiteX4132" fmla="*/ 6124149 w 6248399"/>
              <a:gd name="connsiteY4132" fmla="*/ 1892783 h 6857999"/>
              <a:gd name="connsiteX4133" fmla="*/ 6129601 w 6248399"/>
              <a:gd name="connsiteY4133" fmla="*/ 1902129 h 6857999"/>
              <a:gd name="connsiteX4134" fmla="*/ 6136639 w 6248399"/>
              <a:gd name="connsiteY4134" fmla="*/ 1910066 h 6857999"/>
              <a:gd name="connsiteX4135" fmla="*/ 6139700 w 6248399"/>
              <a:gd name="connsiteY4135" fmla="*/ 1914158 h 6857999"/>
              <a:gd name="connsiteX4136" fmla="*/ 6144012 w 6248399"/>
              <a:gd name="connsiteY4136" fmla="*/ 1917423 h 6857999"/>
              <a:gd name="connsiteX4137" fmla="*/ 6148080 w 6248399"/>
              <a:gd name="connsiteY4137" fmla="*/ 1919771 h 6857999"/>
              <a:gd name="connsiteX4138" fmla="*/ 6152147 w 6248399"/>
              <a:gd name="connsiteY4138" fmla="*/ 1922120 h 6857999"/>
              <a:gd name="connsiteX4139" fmla="*/ 6157802 w 6248399"/>
              <a:gd name="connsiteY4139" fmla="*/ 1923059 h 6857999"/>
              <a:gd name="connsiteX4140" fmla="*/ 6163704 w 6248399"/>
              <a:gd name="connsiteY4140" fmla="*/ 1924917 h 6857999"/>
              <a:gd name="connsiteX4141" fmla="*/ 6169695 w 6248399"/>
              <a:gd name="connsiteY4141" fmla="*/ 1925277 h 6857999"/>
              <a:gd name="connsiteX4142" fmla="*/ 6176355 w 6248399"/>
              <a:gd name="connsiteY4142" fmla="*/ 1924475 h 6857999"/>
              <a:gd name="connsiteX4143" fmla="*/ 6164548 w 6248399"/>
              <a:gd name="connsiteY4143" fmla="*/ 1940899 h 6857999"/>
              <a:gd name="connsiteX4144" fmla="*/ 6159269 w 6248399"/>
              <a:gd name="connsiteY4144" fmla="*/ 1948700 h 6857999"/>
              <a:gd name="connsiteX4145" fmla="*/ 6154908 w 6248399"/>
              <a:gd name="connsiteY4145" fmla="*/ 1956255 h 6857999"/>
              <a:gd name="connsiteX4146" fmla="*/ 6150456 w 6248399"/>
              <a:gd name="connsiteY4146" fmla="*/ 1965307 h 6857999"/>
              <a:gd name="connsiteX4147" fmla="*/ 6148085 w 6248399"/>
              <a:gd name="connsiteY4147" fmla="*/ 1974782 h 6857999"/>
              <a:gd name="connsiteX4148" fmla="*/ 6146203 w 6248399"/>
              <a:gd name="connsiteY4148" fmla="*/ 1986094 h 6857999"/>
              <a:gd name="connsiteX4149" fmla="*/ 6146064 w 6248399"/>
              <a:gd name="connsiteY4149" fmla="*/ 1998411 h 6857999"/>
              <a:gd name="connsiteX4150" fmla="*/ 6150067 w 6248399"/>
              <a:gd name="connsiteY4150" fmla="*/ 1996847 h 6857999"/>
              <a:gd name="connsiteX4151" fmla="*/ 6154739 w 6248399"/>
              <a:gd name="connsiteY4151" fmla="*/ 1994121 h 6857999"/>
              <a:gd name="connsiteX4152" fmla="*/ 6162651 w 6248399"/>
              <a:gd name="connsiteY4152" fmla="*/ 1992492 h 6857999"/>
              <a:gd name="connsiteX4153" fmla="*/ 6166900 w 6248399"/>
              <a:gd name="connsiteY4153" fmla="*/ 1991845 h 6857999"/>
              <a:gd name="connsiteX4154" fmla="*/ 6171056 w 6248399"/>
              <a:gd name="connsiteY4154" fmla="*/ 1992696 h 6857999"/>
              <a:gd name="connsiteX4155" fmla="*/ 6174634 w 6248399"/>
              <a:gd name="connsiteY4155" fmla="*/ 1993210 h 6857999"/>
              <a:gd name="connsiteX4156" fmla="*/ 6176959 w 6248399"/>
              <a:gd name="connsiteY4156" fmla="*/ 1994552 h 6857999"/>
              <a:gd name="connsiteX4157" fmla="*/ 6178610 w 6248399"/>
              <a:gd name="connsiteY4157" fmla="*/ 1997057 h 6857999"/>
              <a:gd name="connsiteX4158" fmla="*/ 6179684 w 6248399"/>
              <a:gd name="connsiteY4158" fmla="*/ 1999226 h 6857999"/>
              <a:gd name="connsiteX4159" fmla="*/ 6179503 w 6248399"/>
              <a:gd name="connsiteY4159" fmla="*/ 2002221 h 6857999"/>
              <a:gd name="connsiteX4160" fmla="*/ 6178653 w 6248399"/>
              <a:gd name="connsiteY4160" fmla="*/ 2006377 h 6857999"/>
              <a:gd name="connsiteX4161" fmla="*/ 6176639 w 6248399"/>
              <a:gd name="connsiteY4161" fmla="*/ 2009865 h 6857999"/>
              <a:gd name="connsiteX4162" fmla="*/ 6172213 w 6248399"/>
              <a:gd name="connsiteY4162" fmla="*/ 2013507 h 6857999"/>
              <a:gd name="connsiteX4163" fmla="*/ 6166778 w 6248399"/>
              <a:gd name="connsiteY4163" fmla="*/ 2018893 h 6857999"/>
              <a:gd name="connsiteX4164" fmla="*/ 6159513 w 6248399"/>
              <a:gd name="connsiteY4164" fmla="*/ 2024768 h 6857999"/>
              <a:gd name="connsiteX4165" fmla="*/ 6168384 w 6248399"/>
              <a:gd name="connsiteY4165" fmla="*/ 2032215 h 6857999"/>
              <a:gd name="connsiteX4166" fmla="*/ 6176583 w 6248399"/>
              <a:gd name="connsiteY4166" fmla="*/ 2040826 h 6857999"/>
              <a:gd name="connsiteX4167" fmla="*/ 6185367 w 6248399"/>
              <a:gd name="connsiteY4167" fmla="*/ 2049768 h 6857999"/>
              <a:gd name="connsiteX4168" fmla="*/ 6192896 w 6248399"/>
              <a:gd name="connsiteY4168" fmla="*/ 2059539 h 6857999"/>
              <a:gd name="connsiteX4169" fmla="*/ 6200180 w 6248399"/>
              <a:gd name="connsiteY4169" fmla="*/ 2068392 h 6857999"/>
              <a:gd name="connsiteX4170" fmla="*/ 6206703 w 6248399"/>
              <a:gd name="connsiteY4170" fmla="*/ 2079906 h 6857999"/>
              <a:gd name="connsiteX4171" fmla="*/ 6218096 w 6248399"/>
              <a:gd name="connsiteY4171" fmla="*/ 2100432 h 6857999"/>
              <a:gd name="connsiteX4172" fmla="*/ 6236659 w 6248399"/>
              <a:gd name="connsiteY4172" fmla="*/ 2136718 h 6857999"/>
              <a:gd name="connsiteX4173" fmla="*/ 6247782 w 6248399"/>
              <a:gd name="connsiteY4173" fmla="*/ 2161734 h 6857999"/>
              <a:gd name="connsiteX4174" fmla="*/ 6248399 w 6248399"/>
              <a:gd name="connsiteY4174" fmla="*/ 2163070 h 6857999"/>
              <a:gd name="connsiteX4175" fmla="*/ 6248399 w 6248399"/>
              <a:gd name="connsiteY4175" fmla="*/ 2263562 h 6857999"/>
              <a:gd name="connsiteX4176" fmla="*/ 6241496 w 6248399"/>
              <a:gd name="connsiteY4176" fmla="*/ 2246430 h 6857999"/>
              <a:gd name="connsiteX4177" fmla="*/ 6234995 w 6248399"/>
              <a:gd name="connsiteY4177" fmla="*/ 2229507 h 6857999"/>
              <a:gd name="connsiteX4178" fmla="*/ 6223005 w 6248399"/>
              <a:gd name="connsiteY4178" fmla="*/ 2193917 h 6857999"/>
              <a:gd name="connsiteX4179" fmla="*/ 6216840 w 6248399"/>
              <a:gd name="connsiteY4179" fmla="*/ 2176411 h 6857999"/>
              <a:gd name="connsiteX4180" fmla="*/ 6208508 w 6248399"/>
              <a:gd name="connsiteY4180" fmla="*/ 2159979 h 6857999"/>
              <a:gd name="connsiteX4181" fmla="*/ 6183824 w 6248399"/>
              <a:gd name="connsiteY4181" fmla="*/ 2115510 h 6857999"/>
              <a:gd name="connsiteX4182" fmla="*/ 6175647 w 6248399"/>
              <a:gd name="connsiteY4182" fmla="*/ 2101492 h 6857999"/>
              <a:gd name="connsiteX4183" fmla="*/ 6166219 w 6248399"/>
              <a:gd name="connsiteY4183" fmla="*/ 2088300 h 6857999"/>
              <a:gd name="connsiteX4184" fmla="*/ 6156209 w 6248399"/>
              <a:gd name="connsiteY4184" fmla="*/ 2074773 h 6857999"/>
              <a:gd name="connsiteX4185" fmla="*/ 6146445 w 6248399"/>
              <a:gd name="connsiteY4185" fmla="*/ 2062162 h 6857999"/>
              <a:gd name="connsiteX4186" fmla="*/ 6135183 w 6248399"/>
              <a:gd name="connsiteY4186" fmla="*/ 2049463 h 6857999"/>
              <a:gd name="connsiteX4187" fmla="*/ 6123251 w 6248399"/>
              <a:gd name="connsiteY4187" fmla="*/ 2037924 h 6857999"/>
              <a:gd name="connsiteX4188" fmla="*/ 6111319 w 6248399"/>
              <a:gd name="connsiteY4188" fmla="*/ 2026386 h 6857999"/>
              <a:gd name="connsiteX4189" fmla="*/ 6098133 w 6248399"/>
              <a:gd name="connsiteY4189" fmla="*/ 2015675 h 6857999"/>
              <a:gd name="connsiteX4190" fmla="*/ 6096504 w 6248399"/>
              <a:gd name="connsiteY4190" fmla="*/ 2007761 h 6857999"/>
              <a:gd name="connsiteX4191" fmla="*/ 6097625 w 6248399"/>
              <a:gd name="connsiteY4191" fmla="*/ 1999110 h 6857999"/>
              <a:gd name="connsiteX4192" fmla="*/ 6098656 w 6248399"/>
              <a:gd name="connsiteY4192" fmla="*/ 1991958 h 6857999"/>
              <a:gd name="connsiteX4193" fmla="*/ 6101608 w 6248399"/>
              <a:gd name="connsiteY4193" fmla="*/ 1982816 h 6857999"/>
              <a:gd name="connsiteX4194" fmla="*/ 6107001 w 6248399"/>
              <a:gd name="connsiteY4194" fmla="*/ 1968109 h 6857999"/>
              <a:gd name="connsiteX4195" fmla="*/ 6108703 w 6248399"/>
              <a:gd name="connsiteY4195" fmla="*/ 1959795 h 6857999"/>
              <a:gd name="connsiteX4196" fmla="*/ 6109489 w 6248399"/>
              <a:gd name="connsiteY4196" fmla="*/ 1951725 h 6857999"/>
              <a:gd name="connsiteX4197" fmla="*/ 6107499 w 6248399"/>
              <a:gd name="connsiteY4197" fmla="*/ 1949801 h 6857999"/>
              <a:gd name="connsiteX4198" fmla="*/ 6104840 w 6248399"/>
              <a:gd name="connsiteY4198" fmla="*/ 1949040 h 6857999"/>
              <a:gd name="connsiteX4199" fmla="*/ 6099430 w 6248399"/>
              <a:gd name="connsiteY4199" fmla="*/ 1949017 h 6857999"/>
              <a:gd name="connsiteX4200" fmla="*/ 6093685 w 6248399"/>
              <a:gd name="connsiteY4200" fmla="*/ 1949574 h 6857999"/>
              <a:gd name="connsiteX4201" fmla="*/ 6086688 w 6248399"/>
              <a:gd name="connsiteY4201" fmla="*/ 1950958 h 6857999"/>
              <a:gd name="connsiteX4202" fmla="*/ 6080943 w 6248399"/>
              <a:gd name="connsiteY4202" fmla="*/ 1951515 h 6857999"/>
              <a:gd name="connsiteX4203" fmla="*/ 6077612 w 6248399"/>
              <a:gd name="connsiteY4203" fmla="*/ 1951917 h 6857999"/>
              <a:gd name="connsiteX4204" fmla="*/ 6075287 w 6248399"/>
              <a:gd name="connsiteY4204" fmla="*/ 1950574 h 6857999"/>
              <a:gd name="connsiteX4205" fmla="*/ 6072963 w 6248399"/>
              <a:gd name="connsiteY4205" fmla="*/ 1949232 h 6857999"/>
              <a:gd name="connsiteX4206" fmla="*/ 6070975 w 6248399"/>
              <a:gd name="connsiteY4206" fmla="*/ 1947310 h 6857999"/>
              <a:gd name="connsiteX4207" fmla="*/ 6069658 w 6248399"/>
              <a:gd name="connsiteY4207" fmla="*/ 1944225 h 6857999"/>
              <a:gd name="connsiteX4208" fmla="*/ 6069010 w 6248399"/>
              <a:gd name="connsiteY4208" fmla="*/ 1939977 h 6857999"/>
              <a:gd name="connsiteX4209" fmla="*/ 6076948 w 6248399"/>
              <a:gd name="connsiteY4209" fmla="*/ 1932938 h 6857999"/>
              <a:gd name="connsiteX4210" fmla="*/ 6082047 w 6248399"/>
              <a:gd name="connsiteY4210" fmla="*/ 1928134 h 6857999"/>
              <a:gd name="connsiteX4211" fmla="*/ 6083388 w 6248399"/>
              <a:gd name="connsiteY4211" fmla="*/ 1925810 h 6857999"/>
              <a:gd name="connsiteX4212" fmla="*/ 6083814 w 6248399"/>
              <a:gd name="connsiteY4212" fmla="*/ 1923730 h 6857999"/>
              <a:gd name="connsiteX4213" fmla="*/ 6083657 w 6248399"/>
              <a:gd name="connsiteY4213" fmla="*/ 1921316 h 6857999"/>
              <a:gd name="connsiteX4214" fmla="*/ 6082831 w 6248399"/>
              <a:gd name="connsiteY4214" fmla="*/ 1920065 h 6857999"/>
              <a:gd name="connsiteX4215" fmla="*/ 6079771 w 6248399"/>
              <a:gd name="connsiteY4215" fmla="*/ 1915972 h 6857999"/>
              <a:gd name="connsiteX4216" fmla="*/ 6076619 w 6248399"/>
              <a:gd name="connsiteY4216" fmla="*/ 1913379 h 6857999"/>
              <a:gd name="connsiteX4217" fmla="*/ 6065825 w 6248399"/>
              <a:gd name="connsiteY4217" fmla="*/ 1907921 h 6857999"/>
              <a:gd name="connsiteX4218" fmla="*/ 6055947 w 6248399"/>
              <a:gd name="connsiteY4218" fmla="*/ 1902218 h 6857999"/>
              <a:gd name="connsiteX4219" fmla="*/ 6052460 w 6248399"/>
              <a:gd name="connsiteY4219" fmla="*/ 1900205 h 6857999"/>
              <a:gd name="connsiteX4220" fmla="*/ 6050807 w 6248399"/>
              <a:gd name="connsiteY4220" fmla="*/ 1897700 h 6857999"/>
              <a:gd name="connsiteX4221" fmla="*/ 6050651 w 6248399"/>
              <a:gd name="connsiteY4221" fmla="*/ 1895286 h 6857999"/>
              <a:gd name="connsiteX4222" fmla="*/ 6051657 w 6248399"/>
              <a:gd name="connsiteY4222" fmla="*/ 1893544 h 6857999"/>
              <a:gd name="connsiteX4223" fmla="*/ 6054832 w 6248399"/>
              <a:gd name="connsiteY4223" fmla="*/ 1890729 h 6857999"/>
              <a:gd name="connsiteX4224" fmla="*/ 6061429 w 6248399"/>
              <a:gd name="connsiteY4224" fmla="*/ 1886012 h 6857999"/>
              <a:gd name="connsiteX4225" fmla="*/ 6071354 w 6248399"/>
              <a:gd name="connsiteY4225" fmla="*/ 1880898 h 6857999"/>
              <a:gd name="connsiteX4226" fmla="*/ 6058793 w 6248399"/>
              <a:gd name="connsiteY4226" fmla="*/ 1879842 h 6857999"/>
              <a:gd name="connsiteX4227" fmla="*/ 6047237 w 6248399"/>
              <a:gd name="connsiteY4227" fmla="*/ 1877044 h 6857999"/>
              <a:gd name="connsiteX4228" fmla="*/ 6036262 w 6248399"/>
              <a:gd name="connsiteY4228" fmla="*/ 1874583 h 6857999"/>
              <a:gd name="connsiteX4229" fmla="*/ 6026205 w 6248399"/>
              <a:gd name="connsiteY4229" fmla="*/ 1871876 h 6857999"/>
              <a:gd name="connsiteX4230" fmla="*/ 6008838 w 6248399"/>
              <a:gd name="connsiteY4230" fmla="*/ 1865723 h 6857999"/>
              <a:gd name="connsiteX4231" fmla="*/ 6000523 w 6248399"/>
              <a:gd name="connsiteY4231" fmla="*/ 1864021 h 6857999"/>
              <a:gd name="connsiteX4232" fmla="*/ 5993125 w 6248399"/>
              <a:gd name="connsiteY4232" fmla="*/ 1862074 h 6857999"/>
              <a:gd name="connsiteX4233" fmla="*/ 5989820 w 6248399"/>
              <a:gd name="connsiteY4233" fmla="*/ 1857065 h 6857999"/>
              <a:gd name="connsiteX4234" fmla="*/ 5989262 w 6248399"/>
              <a:gd name="connsiteY4234" fmla="*/ 1851321 h 6857999"/>
              <a:gd name="connsiteX4235" fmla="*/ 5989867 w 6248399"/>
              <a:gd name="connsiteY4235" fmla="*/ 1846247 h 6857999"/>
              <a:gd name="connsiteX4236" fmla="*/ 5991634 w 6248399"/>
              <a:gd name="connsiteY4236" fmla="*/ 1841843 h 6857999"/>
              <a:gd name="connsiteX4237" fmla="*/ 5994653 w 6248399"/>
              <a:gd name="connsiteY4237" fmla="*/ 1836614 h 6857999"/>
              <a:gd name="connsiteX4238" fmla="*/ 5997919 w 6248399"/>
              <a:gd name="connsiteY4238" fmla="*/ 1832302 h 6857999"/>
              <a:gd name="connsiteX4239" fmla="*/ 6005947 w 6248399"/>
              <a:gd name="connsiteY4239" fmla="*/ 1823763 h 6857999"/>
              <a:gd name="connsiteX4240" fmla="*/ 6001610 w 6248399"/>
              <a:gd name="connsiteY4240" fmla="*/ 1825908 h 6857999"/>
              <a:gd name="connsiteX4241" fmla="*/ 5996937 w 6248399"/>
              <a:gd name="connsiteY4241" fmla="*/ 1828633 h 6857999"/>
              <a:gd name="connsiteX4242" fmla="*/ 5993271 w 6248399"/>
              <a:gd name="connsiteY4242" fmla="*/ 1829618 h 6857999"/>
              <a:gd name="connsiteX4243" fmla="*/ 5989694 w 6248399"/>
              <a:gd name="connsiteY4243" fmla="*/ 1829101 h 6857999"/>
              <a:gd name="connsiteX4244" fmla="*/ 5984956 w 6248399"/>
              <a:gd name="connsiteY4244" fmla="*/ 1827916 h 6857999"/>
              <a:gd name="connsiteX4245" fmla="*/ 5982052 w 6248399"/>
              <a:gd name="connsiteY4245" fmla="*/ 1826238 h 6857999"/>
              <a:gd name="connsiteX4246" fmla="*/ 5977984 w 6248399"/>
              <a:gd name="connsiteY4246" fmla="*/ 1823890 h 6857999"/>
              <a:gd name="connsiteX4247" fmla="*/ 5974921 w 6248399"/>
              <a:gd name="connsiteY4247" fmla="*/ 1819799 h 6857999"/>
              <a:gd name="connsiteX4248" fmla="*/ 5968555 w 6248399"/>
              <a:gd name="connsiteY4248" fmla="*/ 1810699 h 6857999"/>
              <a:gd name="connsiteX4249" fmla="*/ 5961696 w 6248399"/>
              <a:gd name="connsiteY4249" fmla="*/ 1799765 h 6857999"/>
              <a:gd name="connsiteX4250" fmla="*/ 5955844 w 6248399"/>
              <a:gd name="connsiteY4250" fmla="*/ 1787089 h 6857999"/>
              <a:gd name="connsiteX4251" fmla="*/ 5949746 w 6248399"/>
              <a:gd name="connsiteY4251" fmla="*/ 1773497 h 6857999"/>
              <a:gd name="connsiteX4252" fmla="*/ 5938803 w 6248399"/>
              <a:gd name="connsiteY4252" fmla="*/ 1745483 h 6857999"/>
              <a:gd name="connsiteX4253" fmla="*/ 5933867 w 6248399"/>
              <a:gd name="connsiteY4253" fmla="*/ 1732563 h 6857999"/>
              <a:gd name="connsiteX4254" fmla="*/ 5928259 w 6248399"/>
              <a:gd name="connsiteY4254" fmla="*/ 1720802 h 6857999"/>
              <a:gd name="connsiteX4255" fmla="*/ 5921892 w 6248399"/>
              <a:gd name="connsiteY4255" fmla="*/ 1711704 h 6857999"/>
              <a:gd name="connsiteX4256" fmla="*/ 5916352 w 6248399"/>
              <a:gd name="connsiteY4256" fmla="*/ 1703854 h 6857999"/>
              <a:gd name="connsiteX4257" fmla="*/ 5913200 w 6248399"/>
              <a:gd name="connsiteY4257" fmla="*/ 1701261 h 6857999"/>
              <a:gd name="connsiteX4258" fmla="*/ 5909713 w 6248399"/>
              <a:gd name="connsiteY4258" fmla="*/ 1699249 h 6857999"/>
              <a:gd name="connsiteX4259" fmla="*/ 5907055 w 6248399"/>
              <a:gd name="connsiteY4259" fmla="*/ 1698487 h 6857999"/>
              <a:gd name="connsiteX4260" fmla="*/ 5903724 w 6248399"/>
              <a:gd name="connsiteY4260" fmla="*/ 1698887 h 6857999"/>
              <a:gd name="connsiteX4261" fmla="*/ 5904509 w 6248399"/>
              <a:gd name="connsiteY4261" fmla="*/ 1690821 h 6857999"/>
              <a:gd name="connsiteX4262" fmla="*/ 5904287 w 6248399"/>
              <a:gd name="connsiteY4262" fmla="*/ 1684493 h 6857999"/>
              <a:gd name="connsiteX4263" fmla="*/ 5903240 w 6248399"/>
              <a:gd name="connsiteY4263" fmla="*/ 1676914 h 6857999"/>
              <a:gd name="connsiteX4264" fmla="*/ 5901275 w 6248399"/>
              <a:gd name="connsiteY4264" fmla="*/ 1669581 h 6857999"/>
              <a:gd name="connsiteX4265" fmla="*/ 5898729 w 6248399"/>
              <a:gd name="connsiteY4265" fmla="*/ 1661915 h 6857999"/>
              <a:gd name="connsiteX4266" fmla="*/ 5896183 w 6248399"/>
              <a:gd name="connsiteY4266" fmla="*/ 1654246 h 6857999"/>
              <a:gd name="connsiteX4267" fmla="*/ 5888678 w 6248399"/>
              <a:gd name="connsiteY4267" fmla="*/ 1639066 h 6857999"/>
              <a:gd name="connsiteX4268" fmla="*/ 5879765 w 6248399"/>
              <a:gd name="connsiteY4268" fmla="*/ 1622296 h 6857999"/>
              <a:gd name="connsiteX4269" fmla="*/ 5868437 w 6248399"/>
              <a:gd name="connsiteY4269" fmla="*/ 1605686 h 6857999"/>
              <a:gd name="connsiteX4270" fmla="*/ 5844710 w 6248399"/>
              <a:gd name="connsiteY4270" fmla="*/ 1570293 h 6857999"/>
              <a:gd name="connsiteX4271" fmla="*/ 5839701 w 6248399"/>
              <a:gd name="connsiteY4271" fmla="*/ 1573599 h 6857999"/>
              <a:gd name="connsiteX4272" fmla="*/ 5835857 w 6248399"/>
              <a:gd name="connsiteY4272" fmla="*/ 1577577 h 6857999"/>
              <a:gd name="connsiteX4273" fmla="*/ 5832010 w 6248399"/>
              <a:gd name="connsiteY4273" fmla="*/ 1581554 h 6857999"/>
              <a:gd name="connsiteX4274" fmla="*/ 5829326 w 6248399"/>
              <a:gd name="connsiteY4274" fmla="*/ 1586203 h 6857999"/>
              <a:gd name="connsiteX4275" fmla="*/ 5826642 w 6248399"/>
              <a:gd name="connsiteY4275" fmla="*/ 1590852 h 6857999"/>
              <a:gd name="connsiteX4276" fmla="*/ 5825456 w 6248399"/>
              <a:gd name="connsiteY4276" fmla="*/ 1595592 h 6857999"/>
              <a:gd name="connsiteX4277" fmla="*/ 5823999 w 6248399"/>
              <a:gd name="connsiteY4277" fmla="*/ 1604823 h 6857999"/>
              <a:gd name="connsiteX4278" fmla="*/ 5823706 w 6248399"/>
              <a:gd name="connsiteY4278" fmla="*/ 1614724 h 6857999"/>
              <a:gd name="connsiteX4279" fmla="*/ 5825490 w 6248399"/>
              <a:gd name="connsiteY4279" fmla="*/ 1625053 h 6857999"/>
              <a:gd name="connsiteX4280" fmla="*/ 5828527 w 6248399"/>
              <a:gd name="connsiteY4280" fmla="*/ 1634555 h 6857999"/>
              <a:gd name="connsiteX4281" fmla="*/ 5832391 w 6248399"/>
              <a:gd name="connsiteY4281" fmla="*/ 1645307 h 6857999"/>
              <a:gd name="connsiteX4282" fmla="*/ 5838422 w 6248399"/>
              <a:gd name="connsiteY4282" fmla="*/ 1654989 h 6857999"/>
              <a:gd name="connsiteX4283" fmla="*/ 5843875 w 6248399"/>
              <a:gd name="connsiteY4283" fmla="*/ 1664333 h 6857999"/>
              <a:gd name="connsiteX4284" fmla="*/ 5850241 w 6248399"/>
              <a:gd name="connsiteY4284" fmla="*/ 1673432 h 6857999"/>
              <a:gd name="connsiteX4285" fmla="*/ 5856699 w 6248399"/>
              <a:gd name="connsiteY4285" fmla="*/ 1681037 h 6857999"/>
              <a:gd name="connsiteX4286" fmla="*/ 5863581 w 6248399"/>
              <a:gd name="connsiteY4286" fmla="*/ 1686560 h 6857999"/>
              <a:gd name="connsiteX4287" fmla="*/ 5870710 w 6248399"/>
              <a:gd name="connsiteY4287" fmla="*/ 1692999 h 6857999"/>
              <a:gd name="connsiteX4288" fmla="*/ 5876185 w 6248399"/>
              <a:gd name="connsiteY4288" fmla="*/ 1696935 h 6857999"/>
              <a:gd name="connsiteX4289" fmla="*/ 5882331 w 6248399"/>
              <a:gd name="connsiteY4289" fmla="*/ 1699708 h 6857999"/>
              <a:gd name="connsiteX4290" fmla="*/ 5879533 w 6248399"/>
              <a:gd name="connsiteY4290" fmla="*/ 1711264 h 6857999"/>
              <a:gd name="connsiteX4291" fmla="*/ 5877315 w 6248399"/>
              <a:gd name="connsiteY4291" fmla="*/ 1723157 h 6857999"/>
              <a:gd name="connsiteX4292" fmla="*/ 5876933 w 6248399"/>
              <a:gd name="connsiteY4292" fmla="*/ 1734556 h 6857999"/>
              <a:gd name="connsiteX4293" fmla="*/ 5877710 w 6248399"/>
              <a:gd name="connsiteY4293" fmla="*/ 1746628 h 6857999"/>
              <a:gd name="connsiteX4294" fmla="*/ 5880322 w 6248399"/>
              <a:gd name="connsiteY4294" fmla="*/ 1758207 h 6857999"/>
              <a:gd name="connsiteX4295" fmla="*/ 5882106 w 6248399"/>
              <a:gd name="connsiteY4295" fmla="*/ 1768535 h 6857999"/>
              <a:gd name="connsiteX4296" fmla="*/ 5885635 w 6248399"/>
              <a:gd name="connsiteY4296" fmla="*/ 1779869 h 6857999"/>
              <a:gd name="connsiteX4297" fmla="*/ 5889252 w 6248399"/>
              <a:gd name="connsiteY4297" fmla="*/ 1789708 h 6857999"/>
              <a:gd name="connsiteX4298" fmla="*/ 5898230 w 6248399"/>
              <a:gd name="connsiteY4298" fmla="*/ 1810387 h 6857999"/>
              <a:gd name="connsiteX4299" fmla="*/ 5906809 w 6248399"/>
              <a:gd name="connsiteY4299" fmla="*/ 1827735 h 6857999"/>
              <a:gd name="connsiteX4300" fmla="*/ 5914896 w 6248399"/>
              <a:gd name="connsiteY4300" fmla="*/ 1843250 h 6857999"/>
              <a:gd name="connsiteX4301" fmla="*/ 5920077 w 6248399"/>
              <a:gd name="connsiteY4301" fmla="*/ 1857088 h 6857999"/>
              <a:gd name="connsiteX4302" fmla="*/ 5915739 w 6248399"/>
              <a:gd name="connsiteY4302" fmla="*/ 1859235 h 6857999"/>
              <a:gd name="connsiteX4303" fmla="*/ 5911068 w 6248399"/>
              <a:gd name="connsiteY4303" fmla="*/ 1861959 h 6857999"/>
              <a:gd name="connsiteX4304" fmla="*/ 5907401 w 6248399"/>
              <a:gd name="connsiteY4304" fmla="*/ 1862943 h 6857999"/>
              <a:gd name="connsiteX4305" fmla="*/ 5904740 w 6248399"/>
              <a:gd name="connsiteY4305" fmla="*/ 1862182 h 6857999"/>
              <a:gd name="connsiteX4306" fmla="*/ 5902081 w 6248399"/>
              <a:gd name="connsiteY4306" fmla="*/ 1861422 h 6857999"/>
              <a:gd name="connsiteX4307" fmla="*/ 5899757 w 6248399"/>
              <a:gd name="connsiteY4307" fmla="*/ 1860080 h 6857999"/>
              <a:gd name="connsiteX4308" fmla="*/ 5895443 w 6248399"/>
              <a:gd name="connsiteY4308" fmla="*/ 1856815 h 6857999"/>
              <a:gd name="connsiteX4309" fmla="*/ 5890886 w 6248399"/>
              <a:gd name="connsiteY4309" fmla="*/ 1852633 h 6857999"/>
              <a:gd name="connsiteX4310" fmla="*/ 5886237 w 6248399"/>
              <a:gd name="connsiteY4310" fmla="*/ 1849949 h 6857999"/>
              <a:gd name="connsiteX4311" fmla="*/ 5883578 w 6248399"/>
              <a:gd name="connsiteY4311" fmla="*/ 1849188 h 6857999"/>
              <a:gd name="connsiteX4312" fmla="*/ 5880917 w 6248399"/>
              <a:gd name="connsiteY4312" fmla="*/ 1848427 h 6857999"/>
              <a:gd name="connsiteX4313" fmla="*/ 5877251 w 6248399"/>
              <a:gd name="connsiteY4313" fmla="*/ 1849408 h 6857999"/>
              <a:gd name="connsiteX4314" fmla="*/ 5873250 w 6248399"/>
              <a:gd name="connsiteY4314" fmla="*/ 1850972 h 6857999"/>
              <a:gd name="connsiteX4315" fmla="*/ 5868978 w 6248399"/>
              <a:gd name="connsiteY4315" fmla="*/ 1857029 h 6857999"/>
              <a:gd name="connsiteX4316" fmla="*/ 5863543 w 6248399"/>
              <a:gd name="connsiteY4316" fmla="*/ 1862415 h 6857999"/>
              <a:gd name="connsiteX4317" fmla="*/ 5857530 w 6248399"/>
              <a:gd name="connsiteY4317" fmla="*/ 1867465 h 6857999"/>
              <a:gd name="connsiteX4318" fmla="*/ 5849436 w 6248399"/>
              <a:gd name="connsiteY4318" fmla="*/ 1872089 h 6857999"/>
              <a:gd name="connsiteX4319" fmla="*/ 5856205 w 6248399"/>
              <a:gd name="connsiteY4319" fmla="*/ 1884519 h 6857999"/>
              <a:gd name="connsiteX4320" fmla="*/ 5863219 w 6248399"/>
              <a:gd name="connsiteY4320" fmla="*/ 1897869 h 6857999"/>
              <a:gd name="connsiteX4321" fmla="*/ 5870323 w 6248399"/>
              <a:gd name="connsiteY4321" fmla="*/ 1909717 h 6857999"/>
              <a:gd name="connsiteX4322" fmla="*/ 5876848 w 6248399"/>
              <a:gd name="connsiteY4322" fmla="*/ 1921231 h 6857999"/>
              <a:gd name="connsiteX4323" fmla="*/ 5881986 w 6248399"/>
              <a:gd name="connsiteY4323" fmla="*/ 1925749 h 6857999"/>
              <a:gd name="connsiteX4324" fmla="*/ 5886210 w 6248399"/>
              <a:gd name="connsiteY4324" fmla="*/ 1930511 h 6857999"/>
              <a:gd name="connsiteX4325" fmla="*/ 5890523 w 6248399"/>
              <a:gd name="connsiteY4325" fmla="*/ 1933775 h 6857999"/>
              <a:gd name="connsiteX4326" fmla="*/ 5895753 w 6248399"/>
              <a:gd name="connsiteY4326" fmla="*/ 1936795 h 6857999"/>
              <a:gd name="connsiteX4327" fmla="*/ 5900400 w 6248399"/>
              <a:gd name="connsiteY4327" fmla="*/ 1939478 h 6857999"/>
              <a:gd name="connsiteX4328" fmla="*/ 5905721 w 6248399"/>
              <a:gd name="connsiteY4328" fmla="*/ 1941001 h 6857999"/>
              <a:gd name="connsiteX4329" fmla="*/ 5912292 w 6248399"/>
              <a:gd name="connsiteY4329" fmla="*/ 1941695 h 6857999"/>
              <a:gd name="connsiteX4330" fmla="*/ 5919289 w 6248399"/>
              <a:gd name="connsiteY4330" fmla="*/ 1940312 h 6857999"/>
              <a:gd name="connsiteX4331" fmla="*/ 5923218 w 6248399"/>
              <a:gd name="connsiteY4331" fmla="*/ 1954978 h 6857999"/>
              <a:gd name="connsiteX4332" fmla="*/ 5927147 w 6248399"/>
              <a:gd name="connsiteY4332" fmla="*/ 1969642 h 6857999"/>
              <a:gd name="connsiteX4333" fmla="*/ 5936192 w 6248399"/>
              <a:gd name="connsiteY4333" fmla="*/ 1994233 h 6857999"/>
              <a:gd name="connsiteX4334" fmla="*/ 5946154 w 6248399"/>
              <a:gd name="connsiteY4334" fmla="*/ 2018581 h 6857999"/>
              <a:gd name="connsiteX4335" fmla="*/ 5954617 w 6248399"/>
              <a:gd name="connsiteY4335" fmla="*/ 2042837 h 6857999"/>
              <a:gd name="connsiteX4336" fmla="*/ 5958144 w 6248399"/>
              <a:gd name="connsiteY4336" fmla="*/ 2054171 h 6857999"/>
              <a:gd name="connsiteX4337" fmla="*/ 5961002 w 6248399"/>
              <a:gd name="connsiteY4337" fmla="*/ 2066667 h 6857999"/>
              <a:gd name="connsiteX4338" fmla="*/ 5963189 w 6248399"/>
              <a:gd name="connsiteY4338" fmla="*/ 2080325 h 6857999"/>
              <a:gd name="connsiteX4339" fmla="*/ 5964457 w 6248399"/>
              <a:gd name="connsiteY4339" fmla="*/ 2094231 h 6857999"/>
              <a:gd name="connsiteX4340" fmla="*/ 5964476 w 6248399"/>
              <a:gd name="connsiteY4340" fmla="*/ 2108960 h 6857999"/>
              <a:gd name="connsiteX4341" fmla="*/ 5962323 w 6248399"/>
              <a:gd name="connsiteY4341" fmla="*/ 2124764 h 6857999"/>
              <a:gd name="connsiteX4342" fmla="*/ 5959501 w 6248399"/>
              <a:gd name="connsiteY4342" fmla="*/ 2141731 h 6857999"/>
              <a:gd name="connsiteX4343" fmla="*/ 5954756 w 6248399"/>
              <a:gd name="connsiteY4343" fmla="*/ 2160684 h 6857999"/>
              <a:gd name="connsiteX4344" fmla="*/ 5961392 w 6248399"/>
              <a:gd name="connsiteY4344" fmla="*/ 2165291 h 6857999"/>
              <a:gd name="connsiteX4345" fmla="*/ 5968275 w 6248399"/>
              <a:gd name="connsiteY4345" fmla="*/ 2170817 h 6857999"/>
              <a:gd name="connsiteX4346" fmla="*/ 5982221 w 6248399"/>
              <a:gd name="connsiteY4346" fmla="*/ 2178869 h 6857999"/>
              <a:gd name="connsiteX4347" fmla="*/ 5990020 w 6248399"/>
              <a:gd name="connsiteY4347" fmla="*/ 2184145 h 6857999"/>
              <a:gd name="connsiteX4348" fmla="*/ 5995070 w 6248399"/>
              <a:gd name="connsiteY4348" fmla="*/ 2190159 h 6857999"/>
              <a:gd name="connsiteX4349" fmla="*/ 5997796 w 6248399"/>
              <a:gd name="connsiteY4349" fmla="*/ 2194833 h 6857999"/>
              <a:gd name="connsiteX4350" fmla="*/ 6000522 w 6248399"/>
              <a:gd name="connsiteY4350" fmla="*/ 2199505 h 6857999"/>
              <a:gd name="connsiteX4351" fmla="*/ 6002331 w 6248399"/>
              <a:gd name="connsiteY4351" fmla="*/ 2204424 h 6857999"/>
              <a:gd name="connsiteX4352" fmla="*/ 6003714 w 6248399"/>
              <a:gd name="connsiteY4352" fmla="*/ 2211422 h 6857999"/>
              <a:gd name="connsiteX4353" fmla="*/ 6004361 w 6248399"/>
              <a:gd name="connsiteY4353" fmla="*/ 2215668 h 6857999"/>
              <a:gd name="connsiteX4354" fmla="*/ 6003600 w 6248399"/>
              <a:gd name="connsiteY4354" fmla="*/ 2218328 h 6857999"/>
              <a:gd name="connsiteX4355" fmla="*/ 6002593 w 6248399"/>
              <a:gd name="connsiteY4355" fmla="*/ 2220072 h 6857999"/>
              <a:gd name="connsiteX4356" fmla="*/ 6001005 w 6248399"/>
              <a:gd name="connsiteY4356" fmla="*/ 2221480 h 6857999"/>
              <a:gd name="connsiteX4357" fmla="*/ 5999263 w 6248399"/>
              <a:gd name="connsiteY4357" fmla="*/ 2220474 h 6857999"/>
              <a:gd name="connsiteX4358" fmla="*/ 5998771 w 6248399"/>
              <a:gd name="connsiteY4358" fmla="*/ 2218639 h 6857999"/>
              <a:gd name="connsiteX4359" fmla="*/ 5993631 w 6248399"/>
              <a:gd name="connsiteY4359" fmla="*/ 2214124 h 6857999"/>
              <a:gd name="connsiteX4360" fmla="*/ 5990415 w 6248399"/>
              <a:gd name="connsiteY4360" fmla="*/ 2207616 h 6857999"/>
              <a:gd name="connsiteX4361" fmla="*/ 5986036 w 6248399"/>
              <a:gd name="connsiteY4361" fmla="*/ 2200439 h 6857999"/>
              <a:gd name="connsiteX4362" fmla="*/ 5981593 w 6248399"/>
              <a:gd name="connsiteY4362" fmla="*/ 2189351 h 6857999"/>
              <a:gd name="connsiteX4363" fmla="*/ 5979105 w 6248399"/>
              <a:gd name="connsiteY4363" fmla="*/ 2205736 h 6857999"/>
              <a:gd name="connsiteX4364" fmla="*/ 5979367 w 6248399"/>
              <a:gd name="connsiteY4364" fmla="*/ 2221384 h 6857999"/>
              <a:gd name="connsiteX4365" fmla="*/ 5980547 w 6248399"/>
              <a:gd name="connsiteY4365" fmla="*/ 2236786 h 6857999"/>
              <a:gd name="connsiteX4366" fmla="*/ 5983805 w 6248399"/>
              <a:gd name="connsiteY4366" fmla="*/ 2252614 h 6857999"/>
              <a:gd name="connsiteX4367" fmla="*/ 5986440 w 6248399"/>
              <a:gd name="connsiteY4367" fmla="*/ 2258783 h 6857999"/>
              <a:gd name="connsiteX4368" fmla="*/ 5988740 w 6248399"/>
              <a:gd name="connsiteY4368" fmla="*/ 2265536 h 6857999"/>
              <a:gd name="connsiteX4369" fmla="*/ 5991466 w 6248399"/>
              <a:gd name="connsiteY4369" fmla="*/ 2270208 h 6857999"/>
              <a:gd name="connsiteX4370" fmla="*/ 5995442 w 6248399"/>
              <a:gd name="connsiteY4370" fmla="*/ 2274055 h 6857999"/>
              <a:gd name="connsiteX4371" fmla="*/ 5999085 w 6248399"/>
              <a:gd name="connsiteY4371" fmla="*/ 2278481 h 6857999"/>
              <a:gd name="connsiteX4372" fmla="*/ 6002147 w 6248399"/>
              <a:gd name="connsiteY4372" fmla="*/ 2282572 h 6857999"/>
              <a:gd name="connsiteX4373" fmla="*/ 6013432 w 6248399"/>
              <a:gd name="connsiteY4373" fmla="*/ 2289864 h 6857999"/>
              <a:gd name="connsiteX4374" fmla="*/ 6016853 w 6248399"/>
              <a:gd name="connsiteY4374" fmla="*/ 2287965 h 6857999"/>
              <a:gd name="connsiteX4375" fmla="*/ 6018777 w 6248399"/>
              <a:gd name="connsiteY4375" fmla="*/ 2285976 h 6857999"/>
              <a:gd name="connsiteX4376" fmla="*/ 6019537 w 6248399"/>
              <a:gd name="connsiteY4376" fmla="*/ 2283316 h 6857999"/>
              <a:gd name="connsiteX4377" fmla="*/ 6020543 w 6248399"/>
              <a:gd name="connsiteY4377" fmla="*/ 2281573 h 6857999"/>
              <a:gd name="connsiteX4378" fmla="*/ 6019807 w 6248399"/>
              <a:gd name="connsiteY4378" fmla="*/ 2278823 h 6857999"/>
              <a:gd name="connsiteX4379" fmla="*/ 6019316 w 6248399"/>
              <a:gd name="connsiteY4379" fmla="*/ 2276990 h 6857999"/>
              <a:gd name="connsiteX4380" fmla="*/ 6016255 w 6248399"/>
              <a:gd name="connsiteY4380" fmla="*/ 2272898 h 6857999"/>
              <a:gd name="connsiteX4381" fmla="*/ 6008882 w 6248399"/>
              <a:gd name="connsiteY4381" fmla="*/ 2265541 h 6857999"/>
              <a:gd name="connsiteX4382" fmla="*/ 6006737 w 6248399"/>
              <a:gd name="connsiteY4382" fmla="*/ 2261205 h 6857999"/>
              <a:gd name="connsiteX4383" fmla="*/ 6005328 w 6248399"/>
              <a:gd name="connsiteY4383" fmla="*/ 2259616 h 6857999"/>
              <a:gd name="connsiteX4384" fmla="*/ 6005753 w 6248399"/>
              <a:gd name="connsiteY4384" fmla="*/ 2257539 h 6857999"/>
              <a:gd name="connsiteX4385" fmla="*/ 6015011 w 6248399"/>
              <a:gd name="connsiteY4385" fmla="*/ 2253584 h 6857999"/>
              <a:gd name="connsiteX4386" fmla="*/ 6022341 w 6248399"/>
              <a:gd name="connsiteY4386" fmla="*/ 2251619 h 6857999"/>
              <a:gd name="connsiteX4387" fmla="*/ 6028087 w 6248399"/>
              <a:gd name="connsiteY4387" fmla="*/ 2251063 h 6857999"/>
              <a:gd name="connsiteX4388" fmla="*/ 6032244 w 6248399"/>
              <a:gd name="connsiteY4388" fmla="*/ 2251912 h 6857999"/>
              <a:gd name="connsiteX4389" fmla="*/ 6036402 w 6248399"/>
              <a:gd name="connsiteY4389" fmla="*/ 2252763 h 6857999"/>
              <a:gd name="connsiteX4390" fmla="*/ 6038300 w 6248399"/>
              <a:gd name="connsiteY4390" fmla="*/ 2256185 h 6857999"/>
              <a:gd name="connsiteX4391" fmla="*/ 6039954 w 6248399"/>
              <a:gd name="connsiteY4391" fmla="*/ 2258687 h 6857999"/>
              <a:gd name="connsiteX4392" fmla="*/ 6040265 w 6248399"/>
              <a:gd name="connsiteY4392" fmla="*/ 2263518 h 6857999"/>
              <a:gd name="connsiteX4393" fmla="*/ 6042140 w 6248399"/>
              <a:gd name="connsiteY4393" fmla="*/ 2272347 h 6857999"/>
              <a:gd name="connsiteX4394" fmla="*/ 6043344 w 6248399"/>
              <a:gd name="connsiteY4394" fmla="*/ 2282340 h 6857999"/>
              <a:gd name="connsiteX4395" fmla="*/ 6044817 w 6248399"/>
              <a:gd name="connsiteY4395" fmla="*/ 2287839 h 6857999"/>
              <a:gd name="connsiteX4396" fmla="*/ 6047297 w 6248399"/>
              <a:gd name="connsiteY4396" fmla="*/ 2291596 h 6857999"/>
              <a:gd name="connsiteX4397" fmla="*/ 6050358 w 6248399"/>
              <a:gd name="connsiteY4397" fmla="*/ 2295686 h 6857999"/>
              <a:gd name="connsiteX4398" fmla="*/ 6055007 w 6248399"/>
              <a:gd name="connsiteY4398" fmla="*/ 2298370 h 6857999"/>
              <a:gd name="connsiteX4399" fmla="*/ 6050423 w 6248399"/>
              <a:gd name="connsiteY4399" fmla="*/ 2299600 h 6857999"/>
              <a:gd name="connsiteX4400" fmla="*/ 6045596 w 6248399"/>
              <a:gd name="connsiteY4400" fmla="*/ 2299911 h 6857999"/>
              <a:gd name="connsiteX4401" fmla="*/ 6041684 w 6248399"/>
              <a:gd name="connsiteY4401" fmla="*/ 2299976 h 6857999"/>
              <a:gd name="connsiteX4402" fmla="*/ 6038352 w 6248399"/>
              <a:gd name="connsiteY4402" fmla="*/ 2300377 h 6857999"/>
              <a:gd name="connsiteX4403" fmla="*/ 6035111 w 6248399"/>
              <a:gd name="connsiteY4403" fmla="*/ 2299281 h 6857999"/>
              <a:gd name="connsiteX4404" fmla="*/ 6031625 w 6248399"/>
              <a:gd name="connsiteY4404" fmla="*/ 2297268 h 6857999"/>
              <a:gd name="connsiteX4405" fmla="*/ 6027402 w 6248399"/>
              <a:gd name="connsiteY4405" fmla="*/ 2292507 h 6857999"/>
              <a:gd name="connsiteX4406" fmla="*/ 6023998 w 6248399"/>
              <a:gd name="connsiteY4406" fmla="*/ 2309135 h 6857999"/>
              <a:gd name="connsiteX4407" fmla="*/ 6022183 w 6248399"/>
              <a:gd name="connsiteY4407" fmla="*/ 2324359 h 6857999"/>
              <a:gd name="connsiteX4408" fmla="*/ 6022199 w 6248399"/>
              <a:gd name="connsiteY4408" fmla="*/ 2339092 h 6857999"/>
              <a:gd name="connsiteX4409" fmla="*/ 6024386 w 6248399"/>
              <a:gd name="connsiteY4409" fmla="*/ 2352749 h 6857999"/>
              <a:gd name="connsiteX4410" fmla="*/ 6027021 w 6248399"/>
              <a:gd name="connsiteY4410" fmla="*/ 2358920 h 6857999"/>
              <a:gd name="connsiteX4411" fmla="*/ 6028740 w 6248399"/>
              <a:gd name="connsiteY4411" fmla="*/ 2365336 h 6857999"/>
              <a:gd name="connsiteX4412" fmla="*/ 6031711 w 6248399"/>
              <a:gd name="connsiteY4412" fmla="*/ 2370926 h 6857999"/>
              <a:gd name="connsiteX4413" fmla="*/ 6034927 w 6248399"/>
              <a:gd name="connsiteY4413" fmla="*/ 2377431 h 6857999"/>
              <a:gd name="connsiteX4414" fmla="*/ 6038906 w 6248399"/>
              <a:gd name="connsiteY4414" fmla="*/ 2381278 h 6857999"/>
              <a:gd name="connsiteX4415" fmla="*/ 6043127 w 6248399"/>
              <a:gd name="connsiteY4415" fmla="*/ 2386041 h 6857999"/>
              <a:gd name="connsiteX4416" fmla="*/ 6048023 w 6248399"/>
              <a:gd name="connsiteY4416" fmla="*/ 2389640 h 6857999"/>
              <a:gd name="connsiteX4417" fmla="*/ 6053498 w 6248399"/>
              <a:gd name="connsiteY4417" fmla="*/ 2393576 h 6857999"/>
              <a:gd name="connsiteX4418" fmla="*/ 6062509 w 6248399"/>
              <a:gd name="connsiteY4418" fmla="*/ 2388706 h 6857999"/>
              <a:gd name="connsiteX4419" fmla="*/ 6064430 w 6248399"/>
              <a:gd name="connsiteY4419" fmla="*/ 2386717 h 6857999"/>
              <a:gd name="connsiteX4420" fmla="*/ 6066353 w 6248399"/>
              <a:gd name="connsiteY4420" fmla="*/ 2384728 h 6857999"/>
              <a:gd name="connsiteX4421" fmla="*/ 6067450 w 6248399"/>
              <a:gd name="connsiteY4421" fmla="*/ 2381487 h 6857999"/>
              <a:gd name="connsiteX4422" fmla="*/ 6067385 w 6248399"/>
              <a:gd name="connsiteY4422" fmla="*/ 2377574 h 6857999"/>
              <a:gd name="connsiteX4423" fmla="*/ 6068146 w 6248399"/>
              <a:gd name="connsiteY4423" fmla="*/ 2374915 h 6857999"/>
              <a:gd name="connsiteX4424" fmla="*/ 6069578 w 6248399"/>
              <a:gd name="connsiteY4424" fmla="*/ 2371092 h 6857999"/>
              <a:gd name="connsiteX4425" fmla="*/ 6071501 w 6248399"/>
              <a:gd name="connsiteY4425" fmla="*/ 2369104 h 6857999"/>
              <a:gd name="connsiteX4426" fmla="*/ 6073089 w 6248399"/>
              <a:gd name="connsiteY4426" fmla="*/ 2367696 h 6857999"/>
              <a:gd name="connsiteX4427" fmla="*/ 6082434 w 6248399"/>
              <a:gd name="connsiteY4427" fmla="*/ 2362244 h 6857999"/>
              <a:gd name="connsiteX4428" fmla="*/ 6077646 w 6248399"/>
              <a:gd name="connsiteY4428" fmla="*/ 2371878 h 6857999"/>
              <a:gd name="connsiteX4429" fmla="*/ 6075118 w 6248399"/>
              <a:gd name="connsiteY4429" fmla="*/ 2378940 h 6857999"/>
              <a:gd name="connsiteX4430" fmla="*/ 6073261 w 6248399"/>
              <a:gd name="connsiteY4430" fmla="*/ 2384842 h 6857999"/>
              <a:gd name="connsiteX4431" fmla="*/ 6073081 w 6248399"/>
              <a:gd name="connsiteY4431" fmla="*/ 2387836 h 6857999"/>
              <a:gd name="connsiteX4432" fmla="*/ 6073327 w 6248399"/>
              <a:gd name="connsiteY4432" fmla="*/ 2388753 h 6857999"/>
              <a:gd name="connsiteX4433" fmla="*/ 6074400 w 6248399"/>
              <a:gd name="connsiteY4433" fmla="*/ 2390923 h 6857999"/>
              <a:gd name="connsiteX4434" fmla="*/ 6076232 w 6248399"/>
              <a:gd name="connsiteY4434" fmla="*/ 2390431 h 6857999"/>
              <a:gd name="connsiteX4435" fmla="*/ 6079227 w 6248399"/>
              <a:gd name="connsiteY4435" fmla="*/ 2390610 h 6857999"/>
              <a:gd name="connsiteX4436" fmla="*/ 6082894 w 6248399"/>
              <a:gd name="connsiteY4436" fmla="*/ 2389629 h 6857999"/>
              <a:gd name="connsiteX4437" fmla="*/ 6095078 w 6248399"/>
              <a:gd name="connsiteY4437" fmla="*/ 2381942 h 6857999"/>
              <a:gd name="connsiteX4438" fmla="*/ 6089867 w 6248399"/>
              <a:gd name="connsiteY4438" fmla="*/ 2393655 h 6857999"/>
              <a:gd name="connsiteX4439" fmla="*/ 6088075 w 6248399"/>
              <a:gd name="connsiteY4439" fmla="*/ 2403466 h 6857999"/>
              <a:gd name="connsiteX4440" fmla="*/ 6088051 w 6248399"/>
              <a:gd name="connsiteY4440" fmla="*/ 2408877 h 6857999"/>
              <a:gd name="connsiteX4441" fmla="*/ 6088117 w 6248399"/>
              <a:gd name="connsiteY4441" fmla="*/ 2412788 h 6857999"/>
              <a:gd name="connsiteX4442" fmla="*/ 6089098 w 6248399"/>
              <a:gd name="connsiteY4442" fmla="*/ 2416456 h 6857999"/>
              <a:gd name="connsiteX4443" fmla="*/ 6090662 w 6248399"/>
              <a:gd name="connsiteY4443" fmla="*/ 2420456 h 6857999"/>
              <a:gd name="connsiteX4444" fmla="*/ 6093141 w 6248399"/>
              <a:gd name="connsiteY4444" fmla="*/ 2424214 h 6857999"/>
              <a:gd name="connsiteX4445" fmla="*/ 6095712 w 6248399"/>
              <a:gd name="connsiteY4445" fmla="*/ 2426471 h 6857999"/>
              <a:gd name="connsiteX4446" fmla="*/ 6099780 w 6248399"/>
              <a:gd name="connsiteY4446" fmla="*/ 2428819 h 6857999"/>
              <a:gd name="connsiteX4447" fmla="*/ 6103266 w 6248399"/>
              <a:gd name="connsiteY4447" fmla="*/ 2430832 h 6857999"/>
              <a:gd name="connsiteX4448" fmla="*/ 6107669 w 6248399"/>
              <a:gd name="connsiteY4448" fmla="*/ 2432601 h 6857999"/>
              <a:gd name="connsiteX4449" fmla="*/ 6113658 w 6248399"/>
              <a:gd name="connsiteY4449" fmla="*/ 2432959 h 6857999"/>
              <a:gd name="connsiteX4450" fmla="*/ 6119650 w 6248399"/>
              <a:gd name="connsiteY4450" fmla="*/ 2433319 h 6857999"/>
              <a:gd name="connsiteX4451" fmla="*/ 6126311 w 6248399"/>
              <a:gd name="connsiteY4451" fmla="*/ 2432514 h 6857999"/>
              <a:gd name="connsiteX4452" fmla="*/ 6121123 w 6248399"/>
              <a:gd name="connsiteY4452" fmla="*/ 2438818 h 6857999"/>
              <a:gd name="connsiteX4453" fmla="*/ 6117767 w 6248399"/>
              <a:gd name="connsiteY4453" fmla="*/ 2444630 h 6857999"/>
              <a:gd name="connsiteX4454" fmla="*/ 6116827 w 6248399"/>
              <a:gd name="connsiteY4454" fmla="*/ 2450284 h 6857999"/>
              <a:gd name="connsiteX4455" fmla="*/ 6116557 w 6248399"/>
              <a:gd name="connsiteY4455" fmla="*/ 2454778 h 6857999"/>
              <a:gd name="connsiteX4456" fmla="*/ 6118120 w 6248399"/>
              <a:gd name="connsiteY4456" fmla="*/ 2458781 h 6857999"/>
              <a:gd name="connsiteX4457" fmla="*/ 6120266 w 6248399"/>
              <a:gd name="connsiteY4457" fmla="*/ 2463116 h 6857999"/>
              <a:gd name="connsiteX4458" fmla="*/ 6123906 w 6248399"/>
              <a:gd name="connsiteY4458" fmla="*/ 2467543 h 6857999"/>
              <a:gd name="connsiteX4459" fmla="*/ 6127885 w 6248399"/>
              <a:gd name="connsiteY4459" fmla="*/ 2471389 h 6857999"/>
              <a:gd name="connsiteX4460" fmla="*/ 6121649 w 6248399"/>
              <a:gd name="connsiteY4460" fmla="*/ 2470114 h 6857999"/>
              <a:gd name="connsiteX4461" fmla="*/ 6116664 w 6248399"/>
              <a:gd name="connsiteY4461" fmla="*/ 2468011 h 6857999"/>
              <a:gd name="connsiteX4462" fmla="*/ 6112015 w 6248399"/>
              <a:gd name="connsiteY4462" fmla="*/ 2465327 h 6857999"/>
              <a:gd name="connsiteX4463" fmla="*/ 6107367 w 6248399"/>
              <a:gd name="connsiteY4463" fmla="*/ 2462644 h 6857999"/>
              <a:gd name="connsiteX4464" fmla="*/ 6100574 w 6248399"/>
              <a:gd name="connsiteY4464" fmla="*/ 2455621 h 6857999"/>
              <a:gd name="connsiteX4465" fmla="*/ 6093290 w 6248399"/>
              <a:gd name="connsiteY4465" fmla="*/ 2446768 h 6857999"/>
              <a:gd name="connsiteX4466" fmla="*/ 6086342 w 6248399"/>
              <a:gd name="connsiteY4466" fmla="*/ 2437332 h 6857999"/>
              <a:gd name="connsiteX4467" fmla="*/ 6076979 w 6248399"/>
              <a:gd name="connsiteY4467" fmla="*/ 2428053 h 6857999"/>
              <a:gd name="connsiteX4468" fmla="*/ 6072757 w 6248399"/>
              <a:gd name="connsiteY4468" fmla="*/ 2423290 h 6857999"/>
              <a:gd name="connsiteX4469" fmla="*/ 6066118 w 6248399"/>
              <a:gd name="connsiteY4469" fmla="*/ 2418685 h 6857999"/>
              <a:gd name="connsiteX4470" fmla="*/ 6060308 w 6248399"/>
              <a:gd name="connsiteY4470" fmla="*/ 2415330 h 6857999"/>
              <a:gd name="connsiteX4471" fmla="*/ 6052173 w 6248399"/>
              <a:gd name="connsiteY4471" fmla="*/ 2410633 h 6857999"/>
              <a:gd name="connsiteX4472" fmla="*/ 6047811 w 6248399"/>
              <a:gd name="connsiteY4472" fmla="*/ 2418188 h 6857999"/>
              <a:gd name="connsiteX4473" fmla="*/ 6044120 w 6248399"/>
              <a:gd name="connsiteY4473" fmla="*/ 2424581 h 6857999"/>
              <a:gd name="connsiteX4474" fmla="*/ 6041929 w 6248399"/>
              <a:gd name="connsiteY4474" fmla="*/ 2431060 h 6857999"/>
              <a:gd name="connsiteX4475" fmla="*/ 6039735 w 6248399"/>
              <a:gd name="connsiteY4475" fmla="*/ 2437542 h 6857999"/>
              <a:gd name="connsiteX4476" fmla="*/ 6038795 w 6248399"/>
              <a:gd name="connsiteY4476" fmla="*/ 2443198 h 6857999"/>
              <a:gd name="connsiteX4477" fmla="*/ 6039105 w 6248399"/>
              <a:gd name="connsiteY4477" fmla="*/ 2448026 h 6857999"/>
              <a:gd name="connsiteX4478" fmla="*/ 6039080 w 6248399"/>
              <a:gd name="connsiteY4478" fmla="*/ 2453436 h 6857999"/>
              <a:gd name="connsiteX4479" fmla="*/ 6039728 w 6248399"/>
              <a:gd name="connsiteY4479" fmla="*/ 2457684 h 6857999"/>
              <a:gd name="connsiteX4480" fmla="*/ 6041292 w 6248399"/>
              <a:gd name="connsiteY4480" fmla="*/ 2461685 h 6857999"/>
              <a:gd name="connsiteX4481" fmla="*/ 6043772 w 6248399"/>
              <a:gd name="connsiteY4481" fmla="*/ 2465442 h 6857999"/>
              <a:gd name="connsiteX4482" fmla="*/ 6046588 w 6248399"/>
              <a:gd name="connsiteY4482" fmla="*/ 2468617 h 6857999"/>
              <a:gd name="connsiteX4483" fmla="*/ 6049492 w 6248399"/>
              <a:gd name="connsiteY4483" fmla="*/ 2470294 h 6857999"/>
              <a:gd name="connsiteX4484" fmla="*/ 6053560 w 6248399"/>
              <a:gd name="connsiteY4484" fmla="*/ 2472642 h 6857999"/>
              <a:gd name="connsiteX4485" fmla="*/ 6057962 w 6248399"/>
              <a:gd name="connsiteY4485" fmla="*/ 2474409 h 6857999"/>
              <a:gd name="connsiteX4486" fmla="*/ 6063618 w 6248399"/>
              <a:gd name="connsiteY4486" fmla="*/ 2475349 h 6857999"/>
              <a:gd name="connsiteX4487" fmla="*/ 6067775 w 6248399"/>
              <a:gd name="connsiteY4487" fmla="*/ 2476201 h 6857999"/>
              <a:gd name="connsiteX4488" fmla="*/ 6060844 w 6248399"/>
              <a:gd name="connsiteY4488" fmla="*/ 2481497 h 6857999"/>
              <a:gd name="connsiteX4489" fmla="*/ 6059501 w 6248399"/>
              <a:gd name="connsiteY4489" fmla="*/ 2483822 h 6857999"/>
              <a:gd name="connsiteX4490" fmla="*/ 6057825 w 6248399"/>
              <a:gd name="connsiteY4490" fmla="*/ 2486726 h 6857999"/>
              <a:gd name="connsiteX4491" fmla="*/ 6056482 w 6248399"/>
              <a:gd name="connsiteY4491" fmla="*/ 2489051 h 6857999"/>
              <a:gd name="connsiteX4492" fmla="*/ 6057553 w 6248399"/>
              <a:gd name="connsiteY4492" fmla="*/ 2491220 h 6857999"/>
              <a:gd name="connsiteX4493" fmla="*/ 6058110 w 6248399"/>
              <a:gd name="connsiteY4493" fmla="*/ 2496965 h 6857999"/>
              <a:gd name="connsiteX4494" fmla="*/ 6061999 w 6248399"/>
              <a:gd name="connsiteY4494" fmla="*/ 2502309 h 6857999"/>
              <a:gd name="connsiteX4495" fmla="*/ 6065550 w 6248399"/>
              <a:gd name="connsiteY4495" fmla="*/ 2508234 h 6857999"/>
              <a:gd name="connsiteX4496" fmla="*/ 6076813 w 6248399"/>
              <a:gd name="connsiteY4496" fmla="*/ 2520933 h 6857999"/>
              <a:gd name="connsiteX4497" fmla="*/ 6081772 w 6248399"/>
              <a:gd name="connsiteY4497" fmla="*/ 2528446 h 6857999"/>
              <a:gd name="connsiteX4498" fmla="*/ 6086732 w 6248399"/>
              <a:gd name="connsiteY4498" fmla="*/ 2535959 h 6857999"/>
              <a:gd name="connsiteX4499" fmla="*/ 6090106 w 6248399"/>
              <a:gd name="connsiteY4499" fmla="*/ 2544877 h 6857999"/>
              <a:gd name="connsiteX4500" fmla="*/ 6090415 w 6248399"/>
              <a:gd name="connsiteY4500" fmla="*/ 2549707 h 6857999"/>
              <a:gd name="connsiteX4501" fmla="*/ 6091063 w 6248399"/>
              <a:gd name="connsiteY4501" fmla="*/ 2553955 h 6857999"/>
              <a:gd name="connsiteX4502" fmla="*/ 6091040 w 6248399"/>
              <a:gd name="connsiteY4502" fmla="*/ 2559361 h 6857999"/>
              <a:gd name="connsiteX4503" fmla="*/ 6090190 w 6248399"/>
              <a:gd name="connsiteY4503" fmla="*/ 2563519 h 6857999"/>
              <a:gd name="connsiteX4504" fmla="*/ 6088085 w 6248399"/>
              <a:gd name="connsiteY4504" fmla="*/ 2568503 h 6857999"/>
              <a:gd name="connsiteX4505" fmla="*/ 6086230 w 6248399"/>
              <a:gd name="connsiteY4505" fmla="*/ 2574403 h 6857999"/>
              <a:gd name="connsiteX4506" fmla="*/ 6083121 w 6248399"/>
              <a:gd name="connsiteY4506" fmla="*/ 2581129 h 6857999"/>
              <a:gd name="connsiteX4507" fmla="*/ 6078848 w 6248399"/>
              <a:gd name="connsiteY4507" fmla="*/ 2587188 h 6857999"/>
              <a:gd name="connsiteX4508" fmla="*/ 6073995 w 6248399"/>
              <a:gd name="connsiteY4508" fmla="*/ 2592908 h 6857999"/>
              <a:gd name="connsiteX4509" fmla="*/ 6068136 w 6248399"/>
              <a:gd name="connsiteY4509" fmla="*/ 2600373 h 6857999"/>
              <a:gd name="connsiteX4510" fmla="*/ 6078261 w 6248399"/>
              <a:gd name="connsiteY4510" fmla="*/ 2606993 h 6857999"/>
              <a:gd name="connsiteX4511" fmla="*/ 6086216 w 6248399"/>
              <a:gd name="connsiteY4511" fmla="*/ 2614685 h 6857999"/>
              <a:gd name="connsiteX4512" fmla="*/ 6092583 w 6248399"/>
              <a:gd name="connsiteY4512" fmla="*/ 2623784 h 6857999"/>
              <a:gd name="connsiteX4513" fmla="*/ 6097453 w 6248399"/>
              <a:gd name="connsiteY4513" fmla="*/ 2632795 h 6857999"/>
              <a:gd name="connsiteX4514" fmla="*/ 6101406 w 6248399"/>
              <a:gd name="connsiteY4514" fmla="*/ 2642051 h 6857999"/>
              <a:gd name="connsiteX4515" fmla="*/ 6103190 w 6248399"/>
              <a:gd name="connsiteY4515" fmla="*/ 2652379 h 6857999"/>
              <a:gd name="connsiteX4516" fmla="*/ 6108593 w 6248399"/>
              <a:gd name="connsiteY4516" fmla="*/ 2672543 h 6857999"/>
              <a:gd name="connsiteX4517" fmla="*/ 6110714 w 6248399"/>
              <a:gd name="connsiteY4517" fmla="*/ 2682291 h 6857999"/>
              <a:gd name="connsiteX4518" fmla="*/ 6113080 w 6248399"/>
              <a:gd name="connsiteY4518" fmla="*/ 2692953 h 6857999"/>
              <a:gd name="connsiteX4519" fmla="*/ 6117034 w 6248399"/>
              <a:gd name="connsiteY4519" fmla="*/ 2702208 h 6857999"/>
              <a:gd name="connsiteX4520" fmla="*/ 6121902 w 6248399"/>
              <a:gd name="connsiteY4520" fmla="*/ 2711218 h 6857999"/>
              <a:gd name="connsiteX4521" fmla="*/ 6128517 w 6248399"/>
              <a:gd name="connsiteY4521" fmla="*/ 2721235 h 6857999"/>
              <a:gd name="connsiteX4522" fmla="*/ 6136472 w 6248399"/>
              <a:gd name="connsiteY4522" fmla="*/ 2728927 h 6857999"/>
              <a:gd name="connsiteX4523" fmla="*/ 6147756 w 6248399"/>
              <a:gd name="connsiteY4523" fmla="*/ 2736218 h 6857999"/>
              <a:gd name="connsiteX4524" fmla="*/ 6159960 w 6248399"/>
              <a:gd name="connsiteY4524" fmla="*/ 2743264 h 6857999"/>
              <a:gd name="connsiteX4525" fmla="*/ 6151220 w 6248399"/>
              <a:gd name="connsiteY4525" fmla="*/ 2743640 h 6857999"/>
              <a:gd name="connsiteX4526" fmla="*/ 6144558 w 6248399"/>
              <a:gd name="connsiteY4526" fmla="*/ 2744443 h 6857999"/>
              <a:gd name="connsiteX4527" fmla="*/ 6139886 w 6248399"/>
              <a:gd name="connsiteY4527" fmla="*/ 2747169 h 6857999"/>
              <a:gd name="connsiteX4528" fmla="*/ 6137537 w 6248399"/>
              <a:gd name="connsiteY4528" fmla="*/ 2751238 h 6857999"/>
              <a:gd name="connsiteX4529" fmla="*/ 6137602 w 6248399"/>
              <a:gd name="connsiteY4529" fmla="*/ 2755148 h 6857999"/>
              <a:gd name="connsiteX4530" fmla="*/ 6137913 w 6248399"/>
              <a:gd name="connsiteY4530" fmla="*/ 2759977 h 6857999"/>
              <a:gd name="connsiteX4531" fmla="*/ 6139387 w 6248399"/>
              <a:gd name="connsiteY4531" fmla="*/ 2765475 h 6857999"/>
              <a:gd name="connsiteX4532" fmla="*/ 6143521 w 6248399"/>
              <a:gd name="connsiteY4532" fmla="*/ 2771738 h 6857999"/>
              <a:gd name="connsiteX4533" fmla="*/ 6152122 w 6248399"/>
              <a:gd name="connsiteY4533" fmla="*/ 2783676 h 6857999"/>
              <a:gd name="connsiteX4534" fmla="*/ 6162221 w 6248399"/>
              <a:gd name="connsiteY4534" fmla="*/ 2795705 h 6857999"/>
              <a:gd name="connsiteX4535" fmla="*/ 6179941 w 6248399"/>
              <a:gd name="connsiteY4535" fmla="*/ 2816008 h 6857999"/>
              <a:gd name="connsiteX4536" fmla="*/ 6189466 w 6248399"/>
              <a:gd name="connsiteY4536" fmla="*/ 2807562 h 6857999"/>
              <a:gd name="connsiteX4537" fmla="*/ 6192395 w 6248399"/>
              <a:gd name="connsiteY4537" fmla="*/ 2803829 h 6857999"/>
              <a:gd name="connsiteX4538" fmla="*/ 6194989 w 6248399"/>
              <a:gd name="connsiteY4538" fmla="*/ 2800678 h 6857999"/>
              <a:gd name="connsiteX4539" fmla="*/ 6197002 w 6248399"/>
              <a:gd name="connsiteY4539" fmla="*/ 2797192 h 6857999"/>
              <a:gd name="connsiteX4540" fmla="*/ 6197763 w 6248399"/>
              <a:gd name="connsiteY4540" fmla="*/ 2794531 h 6857999"/>
              <a:gd name="connsiteX4541" fmla="*/ 6197452 w 6248399"/>
              <a:gd name="connsiteY4541" fmla="*/ 2789702 h 6857999"/>
              <a:gd name="connsiteX4542" fmla="*/ 6196224 w 6248399"/>
              <a:gd name="connsiteY4542" fmla="*/ 2785121 h 6857999"/>
              <a:gd name="connsiteX4543" fmla="*/ 6195913 w 6248399"/>
              <a:gd name="connsiteY4543" fmla="*/ 2780291 h 6857999"/>
              <a:gd name="connsiteX4544" fmla="*/ 6194104 w 6248399"/>
              <a:gd name="connsiteY4544" fmla="*/ 2775374 h 6857999"/>
              <a:gd name="connsiteX4545" fmla="*/ 6196207 w 6248399"/>
              <a:gd name="connsiteY4545" fmla="*/ 2770388 h 6857999"/>
              <a:gd name="connsiteX4546" fmla="*/ 6190618 w 6248399"/>
              <a:gd name="connsiteY4546" fmla="*/ 2773361 h 6857999"/>
              <a:gd name="connsiteX4547" fmla="*/ 6185364 w 6248399"/>
              <a:gd name="connsiteY4547" fmla="*/ 2775751 h 6857999"/>
              <a:gd name="connsiteX4548" fmla="*/ 6180200 w 6248399"/>
              <a:gd name="connsiteY4548" fmla="*/ 2776643 h 6857999"/>
              <a:gd name="connsiteX4549" fmla="*/ 6175708 w 6248399"/>
              <a:gd name="connsiteY4549" fmla="*/ 2776374 h 6857999"/>
              <a:gd name="connsiteX4550" fmla="*/ 6171304 w 6248399"/>
              <a:gd name="connsiteY4550" fmla="*/ 2774606 h 6857999"/>
              <a:gd name="connsiteX4551" fmla="*/ 6167572 w 6248399"/>
              <a:gd name="connsiteY4551" fmla="*/ 2771675 h 6857999"/>
              <a:gd name="connsiteX4552" fmla="*/ 6165092 w 6248399"/>
              <a:gd name="connsiteY4552" fmla="*/ 2767921 h 6857999"/>
              <a:gd name="connsiteX4553" fmla="*/ 6162121 w 6248399"/>
              <a:gd name="connsiteY4553" fmla="*/ 2762332 h 6857999"/>
              <a:gd name="connsiteX4554" fmla="*/ 6169052 w 6248399"/>
              <a:gd name="connsiteY4554" fmla="*/ 2757036 h 6857999"/>
              <a:gd name="connsiteX4555" fmla="*/ 6175648 w 6248399"/>
              <a:gd name="connsiteY4555" fmla="*/ 2752321 h 6857999"/>
              <a:gd name="connsiteX4556" fmla="*/ 6181819 w 6248399"/>
              <a:gd name="connsiteY4556" fmla="*/ 2749685 h 6857999"/>
              <a:gd name="connsiteX4557" fmla="*/ 6188480 w 6248399"/>
              <a:gd name="connsiteY4557" fmla="*/ 2748882 h 6857999"/>
              <a:gd name="connsiteX4558" fmla="*/ 6192972 w 6248399"/>
              <a:gd name="connsiteY4558" fmla="*/ 2749152 h 6857999"/>
              <a:gd name="connsiteX4559" fmla="*/ 6198628 w 6248399"/>
              <a:gd name="connsiteY4559" fmla="*/ 2750093 h 6857999"/>
              <a:gd name="connsiteX4560" fmla="*/ 6202696 w 6248399"/>
              <a:gd name="connsiteY4560" fmla="*/ 2752441 h 6857999"/>
              <a:gd name="connsiteX4561" fmla="*/ 6206336 w 6248399"/>
              <a:gd name="connsiteY4561" fmla="*/ 2756868 h 6857999"/>
              <a:gd name="connsiteX4562" fmla="*/ 6208481 w 6248399"/>
              <a:gd name="connsiteY4562" fmla="*/ 2761205 h 6857999"/>
              <a:gd name="connsiteX4563" fmla="*/ 6210872 w 6248399"/>
              <a:gd name="connsiteY4563" fmla="*/ 2766458 h 6857999"/>
              <a:gd name="connsiteX4564" fmla="*/ 6212591 w 6248399"/>
              <a:gd name="connsiteY4564" fmla="*/ 2772875 h 6857999"/>
              <a:gd name="connsiteX4565" fmla="*/ 6212812 w 6248399"/>
              <a:gd name="connsiteY4565" fmla="*/ 2779202 h 6857999"/>
              <a:gd name="connsiteX4566" fmla="*/ 6211201 w 6248399"/>
              <a:gd name="connsiteY4566" fmla="*/ 2786020 h 6857999"/>
              <a:gd name="connsiteX4567" fmla="*/ 6208672 w 6248399"/>
              <a:gd name="connsiteY4567" fmla="*/ 2793082 h 6857999"/>
              <a:gd name="connsiteX4568" fmla="*/ 6205473 w 6248399"/>
              <a:gd name="connsiteY4568" fmla="*/ 2801308 h 6857999"/>
              <a:gd name="connsiteX4569" fmla="*/ 6201111 w 6248399"/>
              <a:gd name="connsiteY4569" fmla="*/ 2808862 h 6857999"/>
              <a:gd name="connsiteX4570" fmla="*/ 6217914 w 6248399"/>
              <a:gd name="connsiteY4570" fmla="*/ 2829409 h 6857999"/>
              <a:gd name="connsiteX4571" fmla="*/ 6233979 w 6248399"/>
              <a:gd name="connsiteY4571" fmla="*/ 2847207 h 6857999"/>
              <a:gd name="connsiteX4572" fmla="*/ 6247542 w 6248399"/>
              <a:gd name="connsiteY4572" fmla="*/ 2866660 h 6857999"/>
              <a:gd name="connsiteX4573" fmla="*/ 6248399 w 6248399"/>
              <a:gd name="connsiteY4573" fmla="*/ 2868130 h 6857999"/>
              <a:gd name="connsiteX4574" fmla="*/ 6248399 w 6248399"/>
              <a:gd name="connsiteY4574" fmla="*/ 4961458 h 6857999"/>
              <a:gd name="connsiteX4575" fmla="*/ 6187464 w 6248399"/>
              <a:gd name="connsiteY4575" fmla="*/ 4928579 h 6857999"/>
              <a:gd name="connsiteX4576" fmla="*/ 6119837 w 6248399"/>
              <a:gd name="connsiteY4576" fmla="*/ 4883338 h 6857999"/>
              <a:gd name="connsiteX4577" fmla="*/ 6052948 w 6248399"/>
              <a:gd name="connsiteY4577" fmla="*/ 4840845 h 6857999"/>
              <a:gd name="connsiteX4578" fmla="*/ 6029214 w 6248399"/>
              <a:gd name="connsiteY4578" fmla="*/ 4825593 h 6857999"/>
              <a:gd name="connsiteX4579" fmla="*/ 6004140 w 6248399"/>
              <a:gd name="connsiteY4579" fmla="*/ 4812665 h 6857999"/>
              <a:gd name="connsiteX4580" fmla="*/ 5950591 w 6248399"/>
              <a:gd name="connsiteY4580" fmla="*/ 4783298 h 6857999"/>
              <a:gd name="connsiteX4581" fmla="*/ 5923616 w 6248399"/>
              <a:gd name="connsiteY4581" fmla="*/ 4766950 h 6857999"/>
              <a:gd name="connsiteX4582" fmla="*/ 5897312 w 6248399"/>
              <a:gd name="connsiteY4582" fmla="*/ 4749440 h 6857999"/>
              <a:gd name="connsiteX4583" fmla="*/ 5842962 w 6248399"/>
              <a:gd name="connsiteY4583" fmla="*/ 4713412 h 6857999"/>
              <a:gd name="connsiteX4584" fmla="*/ 5816501 w 6248399"/>
              <a:gd name="connsiteY4584" fmla="*/ 4693486 h 6857999"/>
              <a:gd name="connsiteX4585" fmla="*/ 5789708 w 6248399"/>
              <a:gd name="connsiteY4585" fmla="*/ 4674142 h 6857999"/>
              <a:gd name="connsiteX4586" fmla="*/ 5763003 w 6248399"/>
              <a:gd name="connsiteY4586" fmla="*/ 4653300 h 6857999"/>
              <a:gd name="connsiteX4587" fmla="*/ 5737549 w 6248399"/>
              <a:gd name="connsiteY4587" fmla="*/ 4631632 h 6857999"/>
              <a:gd name="connsiteX4588" fmla="*/ 5713013 w 6248399"/>
              <a:gd name="connsiteY4588" fmla="*/ 4609717 h 6857999"/>
              <a:gd name="connsiteX4589" fmla="*/ 5701662 w 6248399"/>
              <a:gd name="connsiteY4589" fmla="*/ 4598516 h 6857999"/>
              <a:gd name="connsiteX4590" fmla="*/ 5690401 w 6248399"/>
              <a:gd name="connsiteY4590" fmla="*/ 4585814 h 6857999"/>
              <a:gd name="connsiteX4591" fmla="*/ 5669464 w 6248399"/>
              <a:gd name="connsiteY4591" fmla="*/ 4559006 h 6857999"/>
              <a:gd name="connsiteX4592" fmla="*/ 5651613 w 6248399"/>
              <a:gd name="connsiteY4592" fmla="*/ 4530879 h 6857999"/>
              <a:gd name="connsiteX4593" fmla="*/ 5645287 w 6248399"/>
              <a:gd name="connsiteY4593" fmla="*/ 4531102 h 6857999"/>
              <a:gd name="connsiteX4594" fmla="*/ 5639453 w 6248399"/>
              <a:gd name="connsiteY4594" fmla="*/ 4533157 h 6857999"/>
              <a:gd name="connsiteX4595" fmla="*/ 5635943 w 6248399"/>
              <a:gd name="connsiteY4595" fmla="*/ 4536554 h 6857999"/>
              <a:gd name="connsiteX4596" fmla="*/ 5632767 w 6248399"/>
              <a:gd name="connsiteY4596" fmla="*/ 4539369 h 6857999"/>
              <a:gd name="connsiteX4597" fmla="*/ 5630419 w 6248399"/>
              <a:gd name="connsiteY4597" fmla="*/ 4543437 h 6857999"/>
              <a:gd name="connsiteX4598" fmla="*/ 5630149 w 6248399"/>
              <a:gd name="connsiteY4598" fmla="*/ 4547929 h 6857999"/>
              <a:gd name="connsiteX4599" fmla="*/ 5629208 w 6248399"/>
              <a:gd name="connsiteY4599" fmla="*/ 4553585 h 6857999"/>
              <a:gd name="connsiteX4600" fmla="*/ 5629183 w 6248399"/>
              <a:gd name="connsiteY4600" fmla="*/ 4558994 h 6857999"/>
              <a:gd name="connsiteX4601" fmla="*/ 5630633 w 6248399"/>
              <a:gd name="connsiteY4601" fmla="*/ 4569904 h 6857999"/>
              <a:gd name="connsiteX4602" fmla="*/ 5634497 w 6248399"/>
              <a:gd name="connsiteY4602" fmla="*/ 4580657 h 6857999"/>
              <a:gd name="connsiteX4603" fmla="*/ 5639611 w 6248399"/>
              <a:gd name="connsiteY4603" fmla="*/ 4590583 h 6857999"/>
              <a:gd name="connsiteX4604" fmla="*/ 5644081 w 6248399"/>
              <a:gd name="connsiteY4604" fmla="*/ 4596262 h 6857999"/>
              <a:gd name="connsiteX4605" fmla="*/ 5634449 w 6248399"/>
              <a:gd name="connsiteY4605" fmla="*/ 4591476 h 6857999"/>
              <a:gd name="connsiteX4606" fmla="*/ 5620257 w 6248399"/>
              <a:gd name="connsiteY4606" fmla="*/ 4582507 h 6857999"/>
              <a:gd name="connsiteX4607" fmla="*/ 5603741 w 6248399"/>
              <a:gd name="connsiteY4607" fmla="*/ 4572197 h 6857999"/>
              <a:gd name="connsiteX4608" fmla="*/ 5586488 w 6248399"/>
              <a:gd name="connsiteY4608" fmla="*/ 4559138 h 6857999"/>
              <a:gd name="connsiteX4609" fmla="*/ 5568745 w 6248399"/>
              <a:gd name="connsiteY4609" fmla="*/ 4544245 h 6857999"/>
              <a:gd name="connsiteX4610" fmla="*/ 5551002 w 6248399"/>
              <a:gd name="connsiteY4610" fmla="*/ 4529353 h 6857999"/>
              <a:gd name="connsiteX4611" fmla="*/ 5534757 w 6248399"/>
              <a:gd name="connsiteY4611" fmla="*/ 4514550 h 6857999"/>
              <a:gd name="connsiteX4612" fmla="*/ 5521171 w 6248399"/>
              <a:gd name="connsiteY4612" fmla="*/ 4500507 h 6857999"/>
              <a:gd name="connsiteX4613" fmla="*/ 5525197 w 6248399"/>
              <a:gd name="connsiteY4613" fmla="*/ 4493534 h 6857999"/>
              <a:gd name="connsiteX4614" fmla="*/ 5528462 w 6248399"/>
              <a:gd name="connsiteY4614" fmla="*/ 4489220 h 6857999"/>
              <a:gd name="connsiteX4615" fmla="*/ 5531882 w 6248399"/>
              <a:gd name="connsiteY4615" fmla="*/ 4487321 h 6857999"/>
              <a:gd name="connsiteX4616" fmla="*/ 5534296 w 6248399"/>
              <a:gd name="connsiteY4616" fmla="*/ 4487164 h 6857999"/>
              <a:gd name="connsiteX4617" fmla="*/ 5536130 w 6248399"/>
              <a:gd name="connsiteY4617" fmla="*/ 4486674 h 6857999"/>
              <a:gd name="connsiteX4618" fmla="*/ 5537784 w 6248399"/>
              <a:gd name="connsiteY4618" fmla="*/ 4489178 h 6857999"/>
              <a:gd name="connsiteX4619" fmla="*/ 5541425 w 6248399"/>
              <a:gd name="connsiteY4619" fmla="*/ 4493606 h 6857999"/>
              <a:gd name="connsiteX4620" fmla="*/ 5544306 w 6248399"/>
              <a:gd name="connsiteY4620" fmla="*/ 4500694 h 6857999"/>
              <a:gd name="connsiteX4621" fmla="*/ 5545625 w 6248399"/>
              <a:gd name="connsiteY4621" fmla="*/ 4503778 h 6857999"/>
              <a:gd name="connsiteX4622" fmla="*/ 5548439 w 6248399"/>
              <a:gd name="connsiteY4622" fmla="*/ 4506953 h 6857999"/>
              <a:gd name="connsiteX4623" fmla="*/ 5550765 w 6248399"/>
              <a:gd name="connsiteY4623" fmla="*/ 4508296 h 6857999"/>
              <a:gd name="connsiteX4624" fmla="*/ 5553087 w 6248399"/>
              <a:gd name="connsiteY4624" fmla="*/ 4509637 h 6857999"/>
              <a:gd name="connsiteX4625" fmla="*/ 5556755 w 6248399"/>
              <a:gd name="connsiteY4625" fmla="*/ 4508654 h 6857999"/>
              <a:gd name="connsiteX4626" fmla="*/ 5559595 w 6248399"/>
              <a:gd name="connsiteY4626" fmla="*/ 4506421 h 6857999"/>
              <a:gd name="connsiteX4627" fmla="*/ 5561273 w 6248399"/>
              <a:gd name="connsiteY4627" fmla="*/ 4503515 h 6857999"/>
              <a:gd name="connsiteX4628" fmla="*/ 5561787 w 6248399"/>
              <a:gd name="connsiteY4628" fmla="*/ 4499938 h 6857999"/>
              <a:gd name="connsiteX4629" fmla="*/ 5561387 w 6248399"/>
              <a:gd name="connsiteY4629" fmla="*/ 4496607 h 6857999"/>
              <a:gd name="connsiteX4630" fmla="*/ 5560403 w 6248399"/>
              <a:gd name="connsiteY4630" fmla="*/ 4492941 h 6857999"/>
              <a:gd name="connsiteX4631" fmla="*/ 5558751 w 6248399"/>
              <a:gd name="connsiteY4631" fmla="*/ 4490436 h 6857999"/>
              <a:gd name="connsiteX4632" fmla="*/ 5556515 w 6248399"/>
              <a:gd name="connsiteY4632" fmla="*/ 4487596 h 6857999"/>
              <a:gd name="connsiteX4633" fmla="*/ 5549633 w 6248399"/>
              <a:gd name="connsiteY4633" fmla="*/ 4482074 h 6857999"/>
              <a:gd name="connsiteX4634" fmla="*/ 5534616 w 6248399"/>
              <a:gd name="connsiteY4634" fmla="*/ 4471854 h 6857999"/>
              <a:gd name="connsiteX4635" fmla="*/ 5528649 w 6248399"/>
              <a:gd name="connsiteY4635" fmla="*/ 4466085 h 6857999"/>
              <a:gd name="connsiteX4636" fmla="*/ 5526080 w 6248399"/>
              <a:gd name="connsiteY4636" fmla="*/ 4463827 h 6857999"/>
              <a:gd name="connsiteX4637" fmla="*/ 5524759 w 6248399"/>
              <a:gd name="connsiteY4637" fmla="*/ 4460740 h 6857999"/>
              <a:gd name="connsiteX4638" fmla="*/ 5519686 w 6248399"/>
              <a:gd name="connsiteY4638" fmla="*/ 4460135 h 6857999"/>
              <a:gd name="connsiteX4639" fmla="*/ 5518771 w 6248399"/>
              <a:gd name="connsiteY4639" fmla="*/ 4460382 h 6857999"/>
              <a:gd name="connsiteX4640" fmla="*/ 5518436 w 6248399"/>
              <a:gd name="connsiteY4640" fmla="*/ 4460962 h 6857999"/>
              <a:gd name="connsiteX4641" fmla="*/ 5516423 w 6248399"/>
              <a:gd name="connsiteY4641" fmla="*/ 4464449 h 6857999"/>
              <a:gd name="connsiteX4642" fmla="*/ 5515325 w 6248399"/>
              <a:gd name="connsiteY4642" fmla="*/ 4467690 h 6857999"/>
              <a:gd name="connsiteX4643" fmla="*/ 5514720 w 6248399"/>
              <a:gd name="connsiteY4643" fmla="*/ 4472764 h 6857999"/>
              <a:gd name="connsiteX4644" fmla="*/ 5512953 w 6248399"/>
              <a:gd name="connsiteY4644" fmla="*/ 4477168 h 6857999"/>
              <a:gd name="connsiteX4645" fmla="*/ 5510761 w 6248399"/>
              <a:gd name="connsiteY4645" fmla="*/ 4483650 h 6857999"/>
              <a:gd name="connsiteX4646" fmla="*/ 5506578 w 6248399"/>
              <a:gd name="connsiteY4646" fmla="*/ 4488208 h 6857999"/>
              <a:gd name="connsiteX4647" fmla="*/ 5477238 w 6248399"/>
              <a:gd name="connsiteY4647" fmla="*/ 4461197 h 6857999"/>
              <a:gd name="connsiteX4648" fmla="*/ 5450311 w 6248399"/>
              <a:gd name="connsiteY4648" fmla="*/ 4434028 h 6857999"/>
              <a:gd name="connsiteX4649" fmla="*/ 5424883 w 6248399"/>
              <a:gd name="connsiteY4649" fmla="*/ 4406949 h 6857999"/>
              <a:gd name="connsiteX4650" fmla="*/ 5399119 w 6248399"/>
              <a:gd name="connsiteY4650" fmla="*/ 4380453 h 6857999"/>
              <a:gd name="connsiteX4651" fmla="*/ 5352174 w 6248399"/>
              <a:gd name="connsiteY4651" fmla="*/ 4326232 h 6857999"/>
              <a:gd name="connsiteX4652" fmla="*/ 5307307 w 6248399"/>
              <a:gd name="connsiteY4652" fmla="*/ 4272436 h 6857999"/>
              <a:gd name="connsiteX4653" fmla="*/ 5284538 w 6248399"/>
              <a:gd name="connsiteY4653" fmla="*/ 4246117 h 6857999"/>
              <a:gd name="connsiteX4654" fmla="*/ 5261434 w 6248399"/>
              <a:gd name="connsiteY4654" fmla="*/ 4220383 h 6857999"/>
              <a:gd name="connsiteX4655" fmla="*/ 5214309 w 6248399"/>
              <a:gd name="connsiteY4655" fmla="*/ 4169154 h 6857999"/>
              <a:gd name="connsiteX4656" fmla="*/ 5165776 w 6248399"/>
              <a:gd name="connsiteY4656" fmla="*/ 4116341 h 6857999"/>
              <a:gd name="connsiteX4657" fmla="*/ 5141264 w 6248399"/>
              <a:gd name="connsiteY4657" fmla="*/ 4089018 h 6857999"/>
              <a:gd name="connsiteX4658" fmla="*/ 5116841 w 6248399"/>
              <a:gd name="connsiteY4658" fmla="*/ 4060196 h 6857999"/>
              <a:gd name="connsiteX4659" fmla="*/ 5113978 w 6248399"/>
              <a:gd name="connsiteY4659" fmla="*/ 4067840 h 6857999"/>
              <a:gd name="connsiteX4660" fmla="*/ 5112611 w 6248399"/>
              <a:gd name="connsiteY4660" fmla="*/ 4075573 h 6857999"/>
              <a:gd name="connsiteX4661" fmla="*/ 5112742 w 6248399"/>
              <a:gd name="connsiteY4661" fmla="*/ 4083398 h 6857999"/>
              <a:gd name="connsiteX4662" fmla="*/ 5113210 w 6248399"/>
              <a:gd name="connsiteY4662" fmla="*/ 4090640 h 6857999"/>
              <a:gd name="connsiteX4663" fmla="*/ 5114593 w 6248399"/>
              <a:gd name="connsiteY4663" fmla="*/ 4097638 h 6857999"/>
              <a:gd name="connsiteX4664" fmla="*/ 5117139 w 6248399"/>
              <a:gd name="connsiteY4664" fmla="*/ 4105305 h 6857999"/>
              <a:gd name="connsiteX4665" fmla="*/ 5120021 w 6248399"/>
              <a:gd name="connsiteY4665" fmla="*/ 4112394 h 6857999"/>
              <a:gd name="connsiteX4666" fmla="*/ 5124063 w 6248399"/>
              <a:gd name="connsiteY4666" fmla="*/ 4120152 h 6857999"/>
              <a:gd name="connsiteX4667" fmla="*/ 5133492 w 6248399"/>
              <a:gd name="connsiteY4667" fmla="*/ 4133342 h 6857999"/>
              <a:gd name="connsiteX4668" fmla="*/ 5144999 w 6248399"/>
              <a:gd name="connsiteY4668" fmla="*/ 4146960 h 6857999"/>
              <a:gd name="connsiteX4669" fmla="*/ 5158004 w 6248399"/>
              <a:gd name="connsiteY4669" fmla="*/ 4160667 h 6857999"/>
              <a:gd name="connsiteX4670" fmla="*/ 5171925 w 6248399"/>
              <a:gd name="connsiteY4670" fmla="*/ 4174127 h 6857999"/>
              <a:gd name="connsiteX4671" fmla="*/ 5185355 w 6248399"/>
              <a:gd name="connsiteY4671" fmla="*/ 4185755 h 6857999"/>
              <a:gd name="connsiteX4672" fmla="*/ 5197869 w 6248399"/>
              <a:gd name="connsiteY4672" fmla="*/ 4197629 h 6857999"/>
              <a:gd name="connsiteX4673" fmla="*/ 5209467 w 6248399"/>
              <a:gd name="connsiteY4673" fmla="*/ 4209748 h 6857999"/>
              <a:gd name="connsiteX4674" fmla="*/ 5214516 w 6248399"/>
              <a:gd name="connsiteY4674" fmla="*/ 4215763 h 6857999"/>
              <a:gd name="connsiteX4675" fmla="*/ 5217733 w 6248399"/>
              <a:gd name="connsiteY4675" fmla="*/ 4222267 h 6857999"/>
              <a:gd name="connsiteX4676" fmla="*/ 5221285 w 6248399"/>
              <a:gd name="connsiteY4676" fmla="*/ 4228192 h 6857999"/>
              <a:gd name="connsiteX4677" fmla="*/ 5224255 w 6248399"/>
              <a:gd name="connsiteY4677" fmla="*/ 4233783 h 6857999"/>
              <a:gd name="connsiteX4678" fmla="*/ 5225975 w 6248399"/>
              <a:gd name="connsiteY4678" fmla="*/ 4240199 h 6857999"/>
              <a:gd name="connsiteX4679" fmla="*/ 5226197 w 6248399"/>
              <a:gd name="connsiteY4679" fmla="*/ 4246524 h 6857999"/>
              <a:gd name="connsiteX4680" fmla="*/ 5225837 w 6248399"/>
              <a:gd name="connsiteY4680" fmla="*/ 4252516 h 6857999"/>
              <a:gd name="connsiteX4681" fmla="*/ 5224560 w 6248399"/>
              <a:gd name="connsiteY4681" fmla="*/ 4258753 h 6857999"/>
              <a:gd name="connsiteX4682" fmla="*/ 5221451 w 6248399"/>
              <a:gd name="connsiteY4682" fmla="*/ 4265479 h 6857999"/>
              <a:gd name="connsiteX4683" fmla="*/ 5217425 w 6248399"/>
              <a:gd name="connsiteY4683" fmla="*/ 4272453 h 6857999"/>
              <a:gd name="connsiteX4684" fmla="*/ 5215484 w 6248399"/>
              <a:gd name="connsiteY4684" fmla="*/ 4259710 h 6857999"/>
              <a:gd name="connsiteX4685" fmla="*/ 5212538 w 6248399"/>
              <a:gd name="connsiteY4685" fmla="*/ 4248711 h 6857999"/>
              <a:gd name="connsiteX4686" fmla="*/ 5208248 w 6248399"/>
              <a:gd name="connsiteY4686" fmla="*/ 4240038 h 6857999"/>
              <a:gd name="connsiteX4687" fmla="*/ 5203288 w 6248399"/>
              <a:gd name="connsiteY4687" fmla="*/ 4232525 h 6857999"/>
              <a:gd name="connsiteX4688" fmla="*/ 5197078 w 6248399"/>
              <a:gd name="connsiteY4688" fmla="*/ 4225838 h 6857999"/>
              <a:gd name="connsiteX4689" fmla="*/ 5190777 w 6248399"/>
              <a:gd name="connsiteY4689" fmla="*/ 4220651 h 6857999"/>
              <a:gd name="connsiteX4690" fmla="*/ 5184139 w 6248399"/>
              <a:gd name="connsiteY4690" fmla="*/ 4216045 h 6857999"/>
              <a:gd name="connsiteX4691" fmla="*/ 5177165 w 6248399"/>
              <a:gd name="connsiteY4691" fmla="*/ 4212019 h 6857999"/>
              <a:gd name="connsiteX4692" fmla="*/ 5162304 w 6248399"/>
              <a:gd name="connsiteY4692" fmla="*/ 4204212 h 6857999"/>
              <a:gd name="connsiteX4693" fmla="*/ 5147686 w 6248399"/>
              <a:gd name="connsiteY4693" fmla="*/ 4197322 h 6857999"/>
              <a:gd name="connsiteX4694" fmla="*/ 5142547 w 6248399"/>
              <a:gd name="connsiteY4694" fmla="*/ 4192805 h 6857999"/>
              <a:gd name="connsiteX4695" fmla="*/ 5136244 w 6248399"/>
              <a:gd name="connsiteY4695" fmla="*/ 4187618 h 6857999"/>
              <a:gd name="connsiteX4696" fmla="*/ 5131195 w 6248399"/>
              <a:gd name="connsiteY4696" fmla="*/ 4181603 h 6857999"/>
              <a:gd name="connsiteX4697" fmla="*/ 5127733 w 6248399"/>
              <a:gd name="connsiteY4697" fmla="*/ 4174181 h 6857999"/>
              <a:gd name="connsiteX4698" fmla="*/ 5123282 w 6248399"/>
              <a:gd name="connsiteY4698" fmla="*/ 4183233 h 6857999"/>
              <a:gd name="connsiteX4699" fmla="*/ 5122250 w 6248399"/>
              <a:gd name="connsiteY4699" fmla="*/ 4190387 h 6857999"/>
              <a:gd name="connsiteX4700" fmla="*/ 5123300 w 6248399"/>
              <a:gd name="connsiteY4700" fmla="*/ 4197964 h 6857999"/>
              <a:gd name="connsiteX4701" fmla="*/ 5125263 w 6248399"/>
              <a:gd name="connsiteY4701" fmla="*/ 4205297 h 6857999"/>
              <a:gd name="connsiteX4702" fmla="*/ 5128481 w 6248399"/>
              <a:gd name="connsiteY4702" fmla="*/ 4211802 h 6857999"/>
              <a:gd name="connsiteX4703" fmla="*/ 5134111 w 6248399"/>
              <a:gd name="connsiteY4703" fmla="*/ 4218152 h 6857999"/>
              <a:gd name="connsiteX4704" fmla="*/ 5139251 w 6248399"/>
              <a:gd name="connsiteY4704" fmla="*/ 4222669 h 6857999"/>
              <a:gd name="connsiteX4705" fmla="*/ 5146715 w 6248399"/>
              <a:gd name="connsiteY4705" fmla="*/ 4228530 h 6857999"/>
              <a:gd name="connsiteX4706" fmla="*/ 5153688 w 6248399"/>
              <a:gd name="connsiteY4706" fmla="*/ 4232555 h 6857999"/>
              <a:gd name="connsiteX4707" fmla="*/ 5161241 w 6248399"/>
              <a:gd name="connsiteY4707" fmla="*/ 4236916 h 6857999"/>
              <a:gd name="connsiteX4708" fmla="*/ 5176194 w 6248399"/>
              <a:gd name="connsiteY4708" fmla="*/ 4243223 h 6857999"/>
              <a:gd name="connsiteX4709" fmla="*/ 5189402 w 6248399"/>
              <a:gd name="connsiteY4709" fmla="*/ 4248526 h 6857999"/>
              <a:gd name="connsiteX4710" fmla="*/ 5198298 w 6248399"/>
              <a:gd name="connsiteY4710" fmla="*/ 4250562 h 6857999"/>
              <a:gd name="connsiteX4711" fmla="*/ 5178126 w 6248399"/>
              <a:gd name="connsiteY4711" fmla="*/ 4276107 h 6857999"/>
              <a:gd name="connsiteX4712" fmla="*/ 5183961 w 6248399"/>
              <a:gd name="connsiteY4712" fmla="*/ 4274051 h 6857999"/>
              <a:gd name="connsiteX4713" fmla="*/ 5187628 w 6248399"/>
              <a:gd name="connsiteY4713" fmla="*/ 4273070 h 6857999"/>
              <a:gd name="connsiteX4714" fmla="*/ 5191295 w 6248399"/>
              <a:gd name="connsiteY4714" fmla="*/ 4272087 h 6857999"/>
              <a:gd name="connsiteX4715" fmla="*/ 5194870 w 6248399"/>
              <a:gd name="connsiteY4715" fmla="*/ 4272604 h 6857999"/>
              <a:gd name="connsiteX4716" fmla="*/ 5197865 w 6248399"/>
              <a:gd name="connsiteY4716" fmla="*/ 4272782 h 6857999"/>
              <a:gd name="connsiteX4717" fmla="*/ 5201106 w 6248399"/>
              <a:gd name="connsiteY4717" fmla="*/ 4273878 h 6857999"/>
              <a:gd name="connsiteX4718" fmla="*/ 5207163 w 6248399"/>
              <a:gd name="connsiteY4718" fmla="*/ 4278151 h 6857999"/>
              <a:gd name="connsiteX4719" fmla="*/ 5211632 w 6248399"/>
              <a:gd name="connsiteY4719" fmla="*/ 4283829 h 6857999"/>
              <a:gd name="connsiteX4720" fmla="*/ 5215676 w 6248399"/>
              <a:gd name="connsiteY4720" fmla="*/ 4291587 h 6857999"/>
              <a:gd name="connsiteX4721" fmla="*/ 5224498 w 6248399"/>
              <a:gd name="connsiteY4721" fmla="*/ 4309853 h 6857999"/>
              <a:gd name="connsiteX4722" fmla="*/ 5228524 w 6248399"/>
              <a:gd name="connsiteY4722" fmla="*/ 4302881 h 6857999"/>
              <a:gd name="connsiteX4723" fmla="*/ 5231879 w 6248399"/>
              <a:gd name="connsiteY4723" fmla="*/ 4297069 h 6857999"/>
              <a:gd name="connsiteX4724" fmla="*/ 5236306 w 6248399"/>
              <a:gd name="connsiteY4724" fmla="*/ 4293425 h 6857999"/>
              <a:gd name="connsiteX4725" fmla="*/ 5241315 w 6248399"/>
              <a:gd name="connsiteY4725" fmla="*/ 4290119 h 6857999"/>
              <a:gd name="connsiteX4726" fmla="*/ 5246323 w 6248399"/>
              <a:gd name="connsiteY4726" fmla="*/ 4286814 h 6857999"/>
              <a:gd name="connsiteX4727" fmla="*/ 5254662 w 6248399"/>
              <a:gd name="connsiteY4727" fmla="*/ 4283103 h 6857999"/>
              <a:gd name="connsiteX4728" fmla="*/ 5275431 w 6248399"/>
              <a:gd name="connsiteY4728" fmla="*/ 4272627 h 6857999"/>
              <a:gd name="connsiteX4729" fmla="*/ 5277061 w 6248399"/>
              <a:gd name="connsiteY4729" fmla="*/ 4280540 h 6857999"/>
              <a:gd name="connsiteX4730" fmla="*/ 5278444 w 6248399"/>
              <a:gd name="connsiteY4730" fmla="*/ 4287536 h 6857999"/>
              <a:gd name="connsiteX4731" fmla="*/ 5281325 w 6248399"/>
              <a:gd name="connsiteY4731" fmla="*/ 4294625 h 6857999"/>
              <a:gd name="connsiteX4732" fmla="*/ 5284877 w 6248399"/>
              <a:gd name="connsiteY4732" fmla="*/ 4300548 h 6857999"/>
              <a:gd name="connsiteX4733" fmla="*/ 5289346 w 6248399"/>
              <a:gd name="connsiteY4733" fmla="*/ 4306228 h 6857999"/>
              <a:gd name="connsiteX4734" fmla="*/ 5293570 w 6248399"/>
              <a:gd name="connsiteY4734" fmla="*/ 4310990 h 6857999"/>
              <a:gd name="connsiteX4735" fmla="*/ 5301098 w 6248399"/>
              <a:gd name="connsiteY4735" fmla="*/ 4320762 h 6857999"/>
              <a:gd name="connsiteX4736" fmla="*/ 5305657 w 6248399"/>
              <a:gd name="connsiteY4736" fmla="*/ 4324943 h 6857999"/>
              <a:gd name="connsiteX4737" fmla="*/ 5308383 w 6248399"/>
              <a:gd name="connsiteY4737" fmla="*/ 4329615 h 6857999"/>
              <a:gd name="connsiteX4738" fmla="*/ 5311108 w 6248399"/>
              <a:gd name="connsiteY4738" fmla="*/ 4334289 h 6857999"/>
              <a:gd name="connsiteX4739" fmla="*/ 5312336 w 6248399"/>
              <a:gd name="connsiteY4739" fmla="*/ 4338872 h 6857999"/>
              <a:gd name="connsiteX4740" fmla="*/ 5312311 w 6248399"/>
              <a:gd name="connsiteY4740" fmla="*/ 4344281 h 6857999"/>
              <a:gd name="connsiteX4741" fmla="*/ 5310209 w 6248399"/>
              <a:gd name="connsiteY4741" fmla="*/ 4349266 h 6857999"/>
              <a:gd name="connsiteX4742" fmla="*/ 5306519 w 6248399"/>
              <a:gd name="connsiteY4742" fmla="*/ 4355657 h 6857999"/>
              <a:gd name="connsiteX4743" fmla="*/ 5302247 w 6248399"/>
              <a:gd name="connsiteY4743" fmla="*/ 4361713 h 6857999"/>
              <a:gd name="connsiteX4744" fmla="*/ 5305710 w 6248399"/>
              <a:gd name="connsiteY4744" fmla="*/ 4369137 h 6857999"/>
              <a:gd name="connsiteX4745" fmla="*/ 5310178 w 6248399"/>
              <a:gd name="connsiteY4745" fmla="*/ 4374816 h 6857999"/>
              <a:gd name="connsiteX4746" fmla="*/ 5314492 w 6248399"/>
              <a:gd name="connsiteY4746" fmla="*/ 4378082 h 6857999"/>
              <a:gd name="connsiteX4747" fmla="*/ 5317977 w 6248399"/>
              <a:gd name="connsiteY4747" fmla="*/ 4380094 h 6857999"/>
              <a:gd name="connsiteX4748" fmla="*/ 5322380 w 6248399"/>
              <a:gd name="connsiteY4748" fmla="*/ 4381861 h 6857999"/>
              <a:gd name="connsiteX4749" fmla="*/ 5326291 w 6248399"/>
              <a:gd name="connsiteY4749" fmla="*/ 4381795 h 6857999"/>
              <a:gd name="connsiteX4750" fmla="*/ 5333535 w 6248399"/>
              <a:gd name="connsiteY4750" fmla="*/ 4381329 h 6857999"/>
              <a:gd name="connsiteX4751" fmla="*/ 5341694 w 6248399"/>
              <a:gd name="connsiteY4751" fmla="*/ 4380614 h 6857999"/>
              <a:gd name="connsiteX4752" fmla="*/ 5345606 w 6248399"/>
              <a:gd name="connsiteY4752" fmla="*/ 4380550 h 6857999"/>
              <a:gd name="connsiteX4753" fmla="*/ 5350344 w 6248399"/>
              <a:gd name="connsiteY4753" fmla="*/ 4381736 h 6857999"/>
              <a:gd name="connsiteX4754" fmla="*/ 5353831 w 6248399"/>
              <a:gd name="connsiteY4754" fmla="*/ 4383749 h 6857999"/>
              <a:gd name="connsiteX4755" fmla="*/ 5357808 w 6248399"/>
              <a:gd name="connsiteY4755" fmla="*/ 4387596 h 6857999"/>
              <a:gd name="connsiteX4756" fmla="*/ 5362031 w 6248399"/>
              <a:gd name="connsiteY4756" fmla="*/ 4392357 h 6857999"/>
              <a:gd name="connsiteX4757" fmla="*/ 5366074 w 6248399"/>
              <a:gd name="connsiteY4757" fmla="*/ 4400115 h 6857999"/>
              <a:gd name="connsiteX4758" fmla="*/ 5363390 w 6248399"/>
              <a:gd name="connsiteY4758" fmla="*/ 4404764 h 6857999"/>
              <a:gd name="connsiteX4759" fmla="*/ 5361377 w 6248399"/>
              <a:gd name="connsiteY4759" fmla="*/ 4408250 h 6857999"/>
              <a:gd name="connsiteX4760" fmla="*/ 5358783 w 6248399"/>
              <a:gd name="connsiteY4760" fmla="*/ 4411402 h 6857999"/>
              <a:gd name="connsiteX4761" fmla="*/ 5356280 w 6248399"/>
              <a:gd name="connsiteY4761" fmla="*/ 4413055 h 6857999"/>
              <a:gd name="connsiteX4762" fmla="*/ 5354356 w 6248399"/>
              <a:gd name="connsiteY4762" fmla="*/ 4415044 h 6857999"/>
              <a:gd name="connsiteX4763" fmla="*/ 5352277 w 6248399"/>
              <a:gd name="connsiteY4763" fmla="*/ 4414619 h 6857999"/>
              <a:gd name="connsiteX4764" fmla="*/ 5347448 w 6248399"/>
              <a:gd name="connsiteY4764" fmla="*/ 4414930 h 6857999"/>
              <a:gd name="connsiteX4765" fmla="*/ 5342041 w 6248399"/>
              <a:gd name="connsiteY4765" fmla="*/ 4414906 h 6857999"/>
              <a:gd name="connsiteX4766" fmla="*/ 5338463 w 6248399"/>
              <a:gd name="connsiteY4766" fmla="*/ 4414391 h 6857999"/>
              <a:gd name="connsiteX4767" fmla="*/ 5335714 w 6248399"/>
              <a:gd name="connsiteY4767" fmla="*/ 4415128 h 6857999"/>
              <a:gd name="connsiteX4768" fmla="*/ 5333209 w 6248399"/>
              <a:gd name="connsiteY4768" fmla="*/ 4416780 h 6857999"/>
              <a:gd name="connsiteX4769" fmla="*/ 5330706 w 6248399"/>
              <a:gd name="connsiteY4769" fmla="*/ 4418433 h 6857999"/>
              <a:gd name="connsiteX4770" fmla="*/ 5328447 w 6248399"/>
              <a:gd name="connsiteY4770" fmla="*/ 4421005 h 6857999"/>
              <a:gd name="connsiteX4771" fmla="*/ 5333072 w 6248399"/>
              <a:gd name="connsiteY4771" fmla="*/ 4429099 h 6857999"/>
              <a:gd name="connsiteX4772" fmla="*/ 5335641 w 6248399"/>
              <a:gd name="connsiteY4772" fmla="*/ 4431356 h 6857999"/>
              <a:gd name="connsiteX4773" fmla="*/ 5337876 w 6248399"/>
              <a:gd name="connsiteY4773" fmla="*/ 4434196 h 6857999"/>
              <a:gd name="connsiteX4774" fmla="*/ 5343196 w 6248399"/>
              <a:gd name="connsiteY4774" fmla="*/ 4435717 h 6857999"/>
              <a:gd name="connsiteX4775" fmla="*/ 5347933 w 6248399"/>
              <a:gd name="connsiteY4775" fmla="*/ 4436904 h 6857999"/>
              <a:gd name="connsiteX4776" fmla="*/ 5353008 w 6248399"/>
              <a:gd name="connsiteY4776" fmla="*/ 4437509 h 6857999"/>
              <a:gd name="connsiteX4777" fmla="*/ 5357500 w 6248399"/>
              <a:gd name="connsiteY4777" fmla="*/ 4437779 h 6857999"/>
              <a:gd name="connsiteX4778" fmla="*/ 5361479 w 6248399"/>
              <a:gd name="connsiteY4778" fmla="*/ 4441625 h 6857999"/>
              <a:gd name="connsiteX4779" fmla="*/ 5364049 w 6248399"/>
              <a:gd name="connsiteY4779" fmla="*/ 4443883 h 6857999"/>
              <a:gd name="connsiteX4780" fmla="*/ 5366527 w 6248399"/>
              <a:gd name="connsiteY4780" fmla="*/ 4447640 h 6857999"/>
              <a:gd name="connsiteX4781" fmla="*/ 5367378 w 6248399"/>
              <a:gd name="connsiteY4781" fmla="*/ 4443482 h 6857999"/>
              <a:gd name="connsiteX4782" fmla="*/ 5368140 w 6248399"/>
              <a:gd name="connsiteY4782" fmla="*/ 4440821 h 6857999"/>
              <a:gd name="connsiteX4783" fmla="*/ 5367918 w 6248399"/>
              <a:gd name="connsiteY4783" fmla="*/ 4434496 h 6857999"/>
              <a:gd name="connsiteX4784" fmla="*/ 5364971 w 6248399"/>
              <a:gd name="connsiteY4784" fmla="*/ 4423496 h 6857999"/>
              <a:gd name="connsiteX4785" fmla="*/ 5364996 w 6248399"/>
              <a:gd name="connsiteY4785" fmla="*/ 4418087 h 6857999"/>
              <a:gd name="connsiteX4786" fmla="*/ 5365756 w 6248399"/>
              <a:gd name="connsiteY4786" fmla="*/ 4415428 h 6857999"/>
              <a:gd name="connsiteX4787" fmla="*/ 5366606 w 6248399"/>
              <a:gd name="connsiteY4787" fmla="*/ 4411269 h 6857999"/>
              <a:gd name="connsiteX4788" fmla="*/ 5368284 w 6248399"/>
              <a:gd name="connsiteY4788" fmla="*/ 4408364 h 6857999"/>
              <a:gd name="connsiteX4789" fmla="*/ 5370632 w 6248399"/>
              <a:gd name="connsiteY4789" fmla="*/ 4404296 h 6857999"/>
              <a:gd name="connsiteX4790" fmla="*/ 5374389 w 6248399"/>
              <a:gd name="connsiteY4790" fmla="*/ 4401817 h 6857999"/>
              <a:gd name="connsiteX4791" fmla="*/ 5378816 w 6248399"/>
              <a:gd name="connsiteY4791" fmla="*/ 4398174 h 6857999"/>
              <a:gd name="connsiteX4792" fmla="*/ 5399056 w 6248399"/>
              <a:gd name="connsiteY4792" fmla="*/ 4431554 h 6857999"/>
              <a:gd name="connsiteX4793" fmla="*/ 5410966 w 6248399"/>
              <a:gd name="connsiteY4793" fmla="*/ 4448503 h 6857999"/>
              <a:gd name="connsiteX4794" fmla="*/ 5423791 w 6248399"/>
              <a:gd name="connsiteY4794" fmla="*/ 4465205 h 6857999"/>
              <a:gd name="connsiteX4795" fmla="*/ 5437041 w 6248399"/>
              <a:gd name="connsiteY4795" fmla="*/ 4479825 h 6857999"/>
              <a:gd name="connsiteX4796" fmla="*/ 5443833 w 6248399"/>
              <a:gd name="connsiteY4796" fmla="*/ 4486849 h 6857999"/>
              <a:gd name="connsiteX4797" fmla="*/ 5450962 w 6248399"/>
              <a:gd name="connsiteY4797" fmla="*/ 4493288 h 6857999"/>
              <a:gd name="connsiteX4798" fmla="*/ 5458761 w 6248399"/>
              <a:gd name="connsiteY4798" fmla="*/ 4498566 h 6857999"/>
              <a:gd name="connsiteX4799" fmla="*/ 5466316 w 6248399"/>
              <a:gd name="connsiteY4799" fmla="*/ 4502927 h 6857999"/>
              <a:gd name="connsiteX4800" fmla="*/ 5474787 w 6248399"/>
              <a:gd name="connsiteY4800" fmla="*/ 4507043 h 6857999"/>
              <a:gd name="connsiteX4801" fmla="*/ 5482183 w 6248399"/>
              <a:gd name="connsiteY4801" fmla="*/ 4508990 h 6857999"/>
              <a:gd name="connsiteX4802" fmla="*/ 5475679 w 6248399"/>
              <a:gd name="connsiteY4802" fmla="*/ 4512207 h 6857999"/>
              <a:gd name="connsiteX4803" fmla="*/ 5471006 w 6248399"/>
              <a:gd name="connsiteY4803" fmla="*/ 4514932 h 6857999"/>
              <a:gd name="connsiteX4804" fmla="*/ 5469328 w 6248399"/>
              <a:gd name="connsiteY4804" fmla="*/ 4517839 h 6857999"/>
              <a:gd name="connsiteX4805" fmla="*/ 5468231 w 6248399"/>
              <a:gd name="connsiteY4805" fmla="*/ 4521080 h 6857999"/>
              <a:gd name="connsiteX4806" fmla="*/ 5467627 w 6248399"/>
              <a:gd name="connsiteY4806" fmla="*/ 4526154 h 6857999"/>
              <a:gd name="connsiteX4807" fmla="*/ 5466441 w 6248399"/>
              <a:gd name="connsiteY4807" fmla="*/ 4530892 h 6857999"/>
              <a:gd name="connsiteX4808" fmla="*/ 5464247 w 6248399"/>
              <a:gd name="connsiteY4808" fmla="*/ 4537374 h 6857999"/>
              <a:gd name="connsiteX4809" fmla="*/ 5459215 w 6248399"/>
              <a:gd name="connsiteY4809" fmla="*/ 4546090 h 6857999"/>
              <a:gd name="connsiteX4810" fmla="*/ 5463192 w 6248399"/>
              <a:gd name="connsiteY4810" fmla="*/ 4549938 h 6857999"/>
              <a:gd name="connsiteX4811" fmla="*/ 5465427 w 6248399"/>
              <a:gd name="connsiteY4811" fmla="*/ 4552776 h 6857999"/>
              <a:gd name="connsiteX4812" fmla="*/ 5468332 w 6248399"/>
              <a:gd name="connsiteY4812" fmla="*/ 4554452 h 6857999"/>
              <a:gd name="connsiteX4813" fmla="*/ 5472489 w 6248399"/>
              <a:gd name="connsiteY4813" fmla="*/ 4555305 h 6857999"/>
              <a:gd name="connsiteX4814" fmla="*/ 5473986 w 6248399"/>
              <a:gd name="connsiteY4814" fmla="*/ 4555394 h 6857999"/>
              <a:gd name="connsiteX4815" fmla="*/ 5477318 w 6248399"/>
              <a:gd name="connsiteY4815" fmla="*/ 4554993 h 6857999"/>
              <a:gd name="connsiteX4816" fmla="*/ 5482572 w 6248399"/>
              <a:gd name="connsiteY4816" fmla="*/ 4552603 h 6857999"/>
              <a:gd name="connsiteX4817" fmla="*/ 5488407 w 6248399"/>
              <a:gd name="connsiteY4817" fmla="*/ 4550546 h 6857999"/>
              <a:gd name="connsiteX4818" fmla="*/ 5490574 w 6248399"/>
              <a:gd name="connsiteY4818" fmla="*/ 4549474 h 6857999"/>
              <a:gd name="connsiteX4819" fmla="*/ 5493570 w 6248399"/>
              <a:gd name="connsiteY4819" fmla="*/ 4549655 h 6857999"/>
              <a:gd name="connsiteX4820" fmla="*/ 5496566 w 6248399"/>
              <a:gd name="connsiteY4820" fmla="*/ 4549835 h 6857999"/>
              <a:gd name="connsiteX4821" fmla="*/ 5500052 w 6248399"/>
              <a:gd name="connsiteY4821" fmla="*/ 4551847 h 6857999"/>
              <a:gd name="connsiteX4822" fmla="*/ 5502867 w 6248399"/>
              <a:gd name="connsiteY4822" fmla="*/ 4555022 h 6857999"/>
              <a:gd name="connsiteX4823" fmla="*/ 5505592 w 6248399"/>
              <a:gd name="connsiteY4823" fmla="*/ 4559696 h 6857999"/>
              <a:gd name="connsiteX4824" fmla="*/ 5504250 w 6248399"/>
              <a:gd name="connsiteY4824" fmla="*/ 4562020 h 6857999"/>
              <a:gd name="connsiteX4825" fmla="*/ 5501166 w 6248399"/>
              <a:gd name="connsiteY4825" fmla="*/ 4563338 h 6857999"/>
              <a:gd name="connsiteX4826" fmla="*/ 5499667 w 6248399"/>
              <a:gd name="connsiteY4826" fmla="*/ 4563247 h 6857999"/>
              <a:gd name="connsiteX4827" fmla="*/ 5497010 w 6248399"/>
              <a:gd name="connsiteY4827" fmla="*/ 4562488 h 6857999"/>
              <a:gd name="connsiteX4828" fmla="*/ 5491533 w 6248399"/>
              <a:gd name="connsiteY4828" fmla="*/ 4558551 h 6857999"/>
              <a:gd name="connsiteX4829" fmla="*/ 5486304 w 6248399"/>
              <a:gd name="connsiteY4829" fmla="*/ 4555532 h 6857999"/>
              <a:gd name="connsiteX4830" fmla="*/ 5519417 w 6248399"/>
              <a:gd name="connsiteY4830" fmla="*/ 4594795 h 6857999"/>
              <a:gd name="connsiteX4831" fmla="*/ 5552957 w 6248399"/>
              <a:gd name="connsiteY4831" fmla="*/ 4631981 h 6857999"/>
              <a:gd name="connsiteX4832" fmla="*/ 5586251 w 6248399"/>
              <a:gd name="connsiteY4832" fmla="*/ 4668247 h 6857999"/>
              <a:gd name="connsiteX4833" fmla="*/ 5619970 w 6248399"/>
              <a:gd name="connsiteY4833" fmla="*/ 4702436 h 6857999"/>
              <a:gd name="connsiteX4834" fmla="*/ 5656617 w 6248399"/>
              <a:gd name="connsiteY4834" fmla="*/ 4732893 h 6857999"/>
              <a:gd name="connsiteX4835" fmla="*/ 5693938 w 6248399"/>
              <a:gd name="connsiteY4835" fmla="*/ 4762188 h 6857999"/>
              <a:gd name="connsiteX4836" fmla="*/ 5768422 w 6248399"/>
              <a:gd name="connsiteY4836" fmla="*/ 4818362 h 6857999"/>
              <a:gd name="connsiteX4837" fmla="*/ 5786256 w 6248399"/>
              <a:gd name="connsiteY4837" fmla="*/ 4831758 h 6857999"/>
              <a:gd name="connsiteX4838" fmla="*/ 5804671 w 6248399"/>
              <a:gd name="connsiteY4838" fmla="*/ 4845488 h 6857999"/>
              <a:gd name="connsiteX4839" fmla="*/ 5840246 w 6248399"/>
              <a:gd name="connsiteY4839" fmla="*/ 4873777 h 6857999"/>
              <a:gd name="connsiteX4840" fmla="*/ 5859242 w 6248399"/>
              <a:gd name="connsiteY4840" fmla="*/ 4887843 h 6857999"/>
              <a:gd name="connsiteX4841" fmla="*/ 5877075 w 6248399"/>
              <a:gd name="connsiteY4841" fmla="*/ 4901237 h 6857999"/>
              <a:gd name="connsiteX4842" fmla="*/ 5896160 w 6248399"/>
              <a:gd name="connsiteY4842" fmla="*/ 4913807 h 6857999"/>
              <a:gd name="connsiteX4843" fmla="*/ 5915335 w 6248399"/>
              <a:gd name="connsiteY4843" fmla="*/ 4924876 h 6857999"/>
              <a:gd name="connsiteX4844" fmla="*/ 5954424 w 6248399"/>
              <a:gd name="connsiteY4844" fmla="*/ 4949770 h 6857999"/>
              <a:gd name="connsiteX4845" fmla="*/ 5992593 w 6248399"/>
              <a:gd name="connsiteY4845" fmla="*/ 4974905 h 6857999"/>
              <a:gd name="connsiteX4846" fmla="*/ 6030429 w 6248399"/>
              <a:gd name="connsiteY4846" fmla="*/ 5000624 h 6857999"/>
              <a:gd name="connsiteX4847" fmla="*/ 6068755 w 6248399"/>
              <a:gd name="connsiteY4847" fmla="*/ 5028174 h 6857999"/>
              <a:gd name="connsiteX4848" fmla="*/ 6071751 w 6248399"/>
              <a:gd name="connsiteY4848" fmla="*/ 5028356 h 6857999"/>
              <a:gd name="connsiteX4849" fmla="*/ 6074746 w 6248399"/>
              <a:gd name="connsiteY4849" fmla="*/ 5028534 h 6857999"/>
              <a:gd name="connsiteX4850" fmla="*/ 6076915 w 6248399"/>
              <a:gd name="connsiteY4850" fmla="*/ 5027462 h 6857999"/>
              <a:gd name="connsiteX4851" fmla="*/ 6077251 w 6248399"/>
              <a:gd name="connsiteY4851" fmla="*/ 5026881 h 6857999"/>
              <a:gd name="connsiteX4852" fmla="*/ 6077765 w 6248399"/>
              <a:gd name="connsiteY4852" fmla="*/ 5023304 h 6857999"/>
              <a:gd name="connsiteX4853" fmla="*/ 6077790 w 6248399"/>
              <a:gd name="connsiteY4853" fmla="*/ 5017895 h 6857999"/>
              <a:gd name="connsiteX4854" fmla="*/ 6077813 w 6248399"/>
              <a:gd name="connsiteY4854" fmla="*/ 5012485 h 6857999"/>
              <a:gd name="connsiteX4855" fmla="*/ 6078665 w 6248399"/>
              <a:gd name="connsiteY4855" fmla="*/ 5008327 h 6857999"/>
              <a:gd name="connsiteX4856" fmla="*/ 6080006 w 6248399"/>
              <a:gd name="connsiteY4856" fmla="*/ 5006004 h 6857999"/>
              <a:gd name="connsiteX4857" fmla="*/ 6081929 w 6248399"/>
              <a:gd name="connsiteY4857" fmla="*/ 5004015 h 6857999"/>
              <a:gd name="connsiteX4858" fmla="*/ 6085014 w 6248399"/>
              <a:gd name="connsiteY4858" fmla="*/ 5002697 h 6857999"/>
              <a:gd name="connsiteX4859" fmla="*/ 6088680 w 6248399"/>
              <a:gd name="connsiteY4859" fmla="*/ 5001714 h 6857999"/>
              <a:gd name="connsiteX4860" fmla="*/ 6097487 w 6248399"/>
              <a:gd name="connsiteY4860" fmla="*/ 5005249 h 6857999"/>
              <a:gd name="connsiteX4861" fmla="*/ 6105958 w 6248399"/>
              <a:gd name="connsiteY4861" fmla="*/ 5009364 h 6857999"/>
              <a:gd name="connsiteX4862" fmla="*/ 6122407 w 6248399"/>
              <a:gd name="connsiteY4862" fmla="*/ 5015762 h 6857999"/>
              <a:gd name="connsiteX4863" fmla="*/ 6138856 w 6248399"/>
              <a:gd name="connsiteY4863" fmla="*/ 5022159 h 6857999"/>
              <a:gd name="connsiteX4864" fmla="*/ 6147326 w 6248399"/>
              <a:gd name="connsiteY4864" fmla="*/ 5026277 h 6857999"/>
              <a:gd name="connsiteX4865" fmla="*/ 6154635 w 6248399"/>
              <a:gd name="connsiteY4865" fmla="*/ 5029721 h 6857999"/>
              <a:gd name="connsiteX4866" fmla="*/ 6161698 w 6248399"/>
              <a:gd name="connsiteY4866" fmla="*/ 5032248 h 6857999"/>
              <a:gd name="connsiteX4867" fmla="*/ 6167419 w 6248399"/>
              <a:gd name="connsiteY4867" fmla="*/ 5037101 h 6857999"/>
              <a:gd name="connsiteX4868" fmla="*/ 6173139 w 6248399"/>
              <a:gd name="connsiteY4868" fmla="*/ 5041953 h 6857999"/>
              <a:gd name="connsiteX4869" fmla="*/ 6177028 w 6248399"/>
              <a:gd name="connsiteY4869" fmla="*/ 5047298 h 6857999"/>
              <a:gd name="connsiteX4870" fmla="*/ 6179573 w 6248399"/>
              <a:gd name="connsiteY4870" fmla="*/ 5054966 h 6857999"/>
              <a:gd name="connsiteX4871" fmla="*/ 6181203 w 6248399"/>
              <a:gd name="connsiteY4871" fmla="*/ 5062879 h 6857999"/>
              <a:gd name="connsiteX4872" fmla="*/ 6181153 w 6248399"/>
              <a:gd name="connsiteY4872" fmla="*/ 5073699 h 6857999"/>
              <a:gd name="connsiteX4873" fmla="*/ 6178355 w 6248399"/>
              <a:gd name="connsiteY4873" fmla="*/ 5085254 h 6857999"/>
              <a:gd name="connsiteX4874" fmla="*/ 6188169 w 6248399"/>
              <a:gd name="connsiteY4874" fmla="*/ 5087046 h 6857999"/>
              <a:gd name="connsiteX4875" fmla="*/ 6195566 w 6248399"/>
              <a:gd name="connsiteY4875" fmla="*/ 5088993 h 6857999"/>
              <a:gd name="connsiteX4876" fmla="*/ 6204708 w 6248399"/>
              <a:gd name="connsiteY4876" fmla="*/ 5091946 h 6857999"/>
              <a:gd name="connsiteX4877" fmla="*/ 6212017 w 6248399"/>
              <a:gd name="connsiteY4877" fmla="*/ 5095391 h 6857999"/>
              <a:gd name="connsiteX4878" fmla="*/ 6228130 w 6248399"/>
              <a:gd name="connsiteY4878" fmla="*/ 5102370 h 6857999"/>
              <a:gd name="connsiteX4879" fmla="*/ 6243329 w 6248399"/>
              <a:gd name="connsiteY4879" fmla="*/ 5109595 h 6857999"/>
              <a:gd name="connsiteX4880" fmla="*/ 6248399 w 6248399"/>
              <a:gd name="connsiteY4880" fmla="*/ 5111046 h 6857999"/>
              <a:gd name="connsiteX4881" fmla="*/ 6248399 w 6248399"/>
              <a:gd name="connsiteY4881" fmla="*/ 5171882 h 6857999"/>
              <a:gd name="connsiteX4882" fmla="*/ 6221874 w 6248399"/>
              <a:gd name="connsiteY4882" fmla="*/ 5161515 h 6857999"/>
              <a:gd name="connsiteX4883" fmla="*/ 6192886 w 6248399"/>
              <a:gd name="connsiteY4883" fmla="*/ 5148655 h 6857999"/>
              <a:gd name="connsiteX4884" fmla="*/ 6165150 w 6248399"/>
              <a:gd name="connsiteY4884" fmla="*/ 5134965 h 6857999"/>
              <a:gd name="connsiteX4885" fmla="*/ 6138085 w 6248399"/>
              <a:gd name="connsiteY4885" fmla="*/ 5120114 h 6857999"/>
              <a:gd name="connsiteX4886" fmla="*/ 6110194 w 6248399"/>
              <a:gd name="connsiteY4886" fmla="*/ 5104011 h 6857999"/>
              <a:gd name="connsiteX4887" fmla="*/ 6083063 w 6248399"/>
              <a:gd name="connsiteY4887" fmla="*/ 5085249 h 6857999"/>
              <a:gd name="connsiteX4888" fmla="*/ 6056603 w 6248399"/>
              <a:gd name="connsiteY4888" fmla="*/ 5065324 h 6857999"/>
              <a:gd name="connsiteX4889" fmla="*/ 6043421 w 6248399"/>
              <a:gd name="connsiteY4889" fmla="*/ 5054612 h 6857999"/>
              <a:gd name="connsiteX4890" fmla="*/ 6030906 w 6248399"/>
              <a:gd name="connsiteY4890" fmla="*/ 5042738 h 6857999"/>
              <a:gd name="connsiteX4891" fmla="*/ 6018391 w 6248399"/>
              <a:gd name="connsiteY4891" fmla="*/ 5030865 h 6857999"/>
              <a:gd name="connsiteX4892" fmla="*/ 6006214 w 6248399"/>
              <a:gd name="connsiteY4892" fmla="*/ 5018410 h 6857999"/>
              <a:gd name="connsiteX4893" fmla="*/ 5993208 w 6248399"/>
              <a:gd name="connsiteY4893" fmla="*/ 5004703 h 6857999"/>
              <a:gd name="connsiteX4894" fmla="*/ 5981120 w 6248399"/>
              <a:gd name="connsiteY4894" fmla="*/ 4990751 h 6857999"/>
              <a:gd name="connsiteX4895" fmla="*/ 5978437 w 6248399"/>
              <a:gd name="connsiteY4895" fmla="*/ 4995399 h 6857999"/>
              <a:gd name="connsiteX4896" fmla="*/ 5976334 w 6248399"/>
              <a:gd name="connsiteY4896" fmla="*/ 5000384 h 6857999"/>
              <a:gd name="connsiteX4897" fmla="*/ 5976400 w 6248399"/>
              <a:gd name="connsiteY4897" fmla="*/ 5004295 h 6857999"/>
              <a:gd name="connsiteX4898" fmla="*/ 5977383 w 6248399"/>
              <a:gd name="connsiteY4898" fmla="*/ 5007963 h 6857999"/>
              <a:gd name="connsiteX4899" fmla="*/ 5979281 w 6248399"/>
              <a:gd name="connsiteY4899" fmla="*/ 5011383 h 6857999"/>
              <a:gd name="connsiteX4900" fmla="*/ 5981269 w 6248399"/>
              <a:gd name="connsiteY4900" fmla="*/ 5013306 h 6857999"/>
              <a:gd name="connsiteX4901" fmla="*/ 5987236 w 6248399"/>
              <a:gd name="connsiteY4901" fmla="*/ 5019075 h 6857999"/>
              <a:gd name="connsiteX4902" fmla="*/ 5959526 w 6248399"/>
              <a:gd name="connsiteY4902" fmla="*/ 4999976 h 6857999"/>
              <a:gd name="connsiteX4903" fmla="*/ 5930650 w 6248399"/>
              <a:gd name="connsiteY4903" fmla="*/ 4980207 h 6857999"/>
              <a:gd name="connsiteX4904" fmla="*/ 5900525 w 6248399"/>
              <a:gd name="connsiteY4904" fmla="*/ 4961264 h 6857999"/>
              <a:gd name="connsiteX4905" fmla="*/ 5871227 w 6248399"/>
              <a:gd name="connsiteY4905" fmla="*/ 4943574 h 6857999"/>
              <a:gd name="connsiteX4906" fmla="*/ 5806596 w 6248399"/>
              <a:gd name="connsiteY4906" fmla="*/ 4898513 h 6857999"/>
              <a:gd name="connsiteX4907" fmla="*/ 5774907 w 6248399"/>
              <a:gd name="connsiteY4907" fmla="*/ 4875568 h 6857999"/>
              <a:gd name="connsiteX4908" fmla="*/ 5741968 w 6248399"/>
              <a:gd name="connsiteY4908" fmla="*/ 4853449 h 6857999"/>
              <a:gd name="connsiteX4909" fmla="*/ 5674834 w 6248399"/>
              <a:gd name="connsiteY4909" fmla="*/ 4810042 h 6857999"/>
              <a:gd name="connsiteX4910" fmla="*/ 5605283 w 6248399"/>
              <a:gd name="connsiteY4910" fmla="*/ 4766789 h 6857999"/>
              <a:gd name="connsiteX4911" fmla="*/ 5572433 w 6248399"/>
              <a:gd name="connsiteY4911" fmla="*/ 4743173 h 6857999"/>
              <a:gd name="connsiteX4912" fmla="*/ 5540254 w 6248399"/>
              <a:gd name="connsiteY4912" fmla="*/ 4718395 h 6857999"/>
              <a:gd name="connsiteX4913" fmla="*/ 5507156 w 6248399"/>
              <a:gd name="connsiteY4913" fmla="*/ 4693863 h 6857999"/>
              <a:gd name="connsiteX4914" fmla="*/ 5473479 w 6248399"/>
              <a:gd name="connsiteY4914" fmla="*/ 4668996 h 6857999"/>
              <a:gd name="connsiteX4915" fmla="*/ 5340935 w 6248399"/>
              <a:gd name="connsiteY4915" fmla="*/ 4568453 h 6857999"/>
              <a:gd name="connsiteX4916" fmla="*/ 5324019 w 6248399"/>
              <a:gd name="connsiteY4916" fmla="*/ 4554813 h 6857999"/>
              <a:gd name="connsiteX4917" fmla="*/ 5307684 w 6248399"/>
              <a:gd name="connsiteY4917" fmla="*/ 4541509 h 6857999"/>
              <a:gd name="connsiteX4918" fmla="*/ 5277182 w 6248399"/>
              <a:gd name="connsiteY4918" fmla="*/ 4513825 h 6857999"/>
              <a:gd name="connsiteX4919" fmla="*/ 5246769 w 6248399"/>
              <a:gd name="connsiteY4919" fmla="*/ 4484644 h 6857999"/>
              <a:gd name="connsiteX4920" fmla="*/ 5216601 w 6248399"/>
              <a:gd name="connsiteY4920" fmla="*/ 4456380 h 6857999"/>
              <a:gd name="connsiteX4921" fmla="*/ 5157609 w 6248399"/>
              <a:gd name="connsiteY4921" fmla="*/ 4397527 h 6857999"/>
              <a:gd name="connsiteX4922" fmla="*/ 5128449 w 6248399"/>
              <a:gd name="connsiteY4922" fmla="*/ 4367520 h 6857999"/>
              <a:gd name="connsiteX4923" fmla="*/ 5100205 w 6248399"/>
              <a:gd name="connsiteY4923" fmla="*/ 4337266 h 6857999"/>
              <a:gd name="connsiteX4924" fmla="*/ 5072542 w 6248399"/>
              <a:gd name="connsiteY4924" fmla="*/ 4307349 h 6857999"/>
              <a:gd name="connsiteX4925" fmla="*/ 5044968 w 6248399"/>
              <a:gd name="connsiteY4925" fmla="*/ 4275933 h 6857999"/>
              <a:gd name="connsiteX4926" fmla="*/ 5033306 w 6248399"/>
              <a:gd name="connsiteY4926" fmla="*/ 4259903 h 6857999"/>
              <a:gd name="connsiteX4927" fmla="*/ 5020480 w 6248399"/>
              <a:gd name="connsiteY4927" fmla="*/ 4243201 h 6857999"/>
              <a:gd name="connsiteX4928" fmla="*/ 5008818 w 6248399"/>
              <a:gd name="connsiteY4928" fmla="*/ 4227170 h 6857999"/>
              <a:gd name="connsiteX4929" fmla="*/ 4997245 w 6248399"/>
              <a:gd name="connsiteY4929" fmla="*/ 4209641 h 6857999"/>
              <a:gd name="connsiteX4930" fmla="*/ 4992776 w 6248399"/>
              <a:gd name="connsiteY4930" fmla="*/ 4203960 h 6857999"/>
              <a:gd name="connsiteX4931" fmla="*/ 4987301 w 6248399"/>
              <a:gd name="connsiteY4931" fmla="*/ 4200025 h 6857999"/>
              <a:gd name="connsiteX4932" fmla="*/ 4983234 w 6248399"/>
              <a:gd name="connsiteY4932" fmla="*/ 4197676 h 6857999"/>
              <a:gd name="connsiteX4933" fmla="*/ 4978496 w 6248399"/>
              <a:gd name="connsiteY4933" fmla="*/ 4196492 h 6857999"/>
              <a:gd name="connsiteX4934" fmla="*/ 4973912 w 6248399"/>
              <a:gd name="connsiteY4934" fmla="*/ 4197718 h 6857999"/>
              <a:gd name="connsiteX4935" fmla="*/ 4968077 w 6248399"/>
              <a:gd name="connsiteY4935" fmla="*/ 4199773 h 6857999"/>
              <a:gd name="connsiteX4936" fmla="*/ 4963896 w 6248399"/>
              <a:gd name="connsiteY4936" fmla="*/ 4204333 h 6857999"/>
              <a:gd name="connsiteX4937" fmla="*/ 4958126 w 6248399"/>
              <a:gd name="connsiteY4937" fmla="*/ 4210300 h 6857999"/>
              <a:gd name="connsiteX4938" fmla="*/ 4951291 w 6248399"/>
              <a:gd name="connsiteY4938" fmla="*/ 4193958 h 6857999"/>
              <a:gd name="connsiteX4939" fmla="*/ 4942960 w 6248399"/>
              <a:gd name="connsiteY4939" fmla="*/ 4177524 h 6857999"/>
              <a:gd name="connsiteX4940" fmla="*/ 4935209 w 6248399"/>
              <a:gd name="connsiteY4940" fmla="*/ 4161427 h 6857999"/>
              <a:gd name="connsiteX4941" fmla="*/ 4926206 w 6248399"/>
              <a:gd name="connsiteY4941" fmla="*/ 4146156 h 6857999"/>
              <a:gd name="connsiteX4942" fmla="*/ 4907954 w 6248399"/>
              <a:gd name="connsiteY4942" fmla="*/ 4114700 h 6857999"/>
              <a:gd name="connsiteX4943" fmla="*/ 4887199 w 6248399"/>
              <a:gd name="connsiteY4943" fmla="*/ 4084896 h 6857999"/>
              <a:gd name="connsiteX4944" fmla="*/ 4866107 w 6248399"/>
              <a:gd name="connsiteY4944" fmla="*/ 4055673 h 6857999"/>
              <a:gd name="connsiteX4945" fmla="*/ 4842266 w 6248399"/>
              <a:gd name="connsiteY4945" fmla="*/ 4027187 h 6857999"/>
              <a:gd name="connsiteX4946" fmla="*/ 4819587 w 6248399"/>
              <a:gd name="connsiteY4946" fmla="*/ 3999372 h 6857999"/>
              <a:gd name="connsiteX4947" fmla="*/ 4793823 w 6248399"/>
              <a:gd name="connsiteY4947" fmla="*/ 3972875 h 6857999"/>
              <a:gd name="connsiteX4948" fmla="*/ 4770809 w 6248399"/>
              <a:gd name="connsiteY4948" fmla="*/ 3945643 h 6857999"/>
              <a:gd name="connsiteX4949" fmla="*/ 4747122 w 6248399"/>
              <a:gd name="connsiteY4949" fmla="*/ 3919569 h 6857999"/>
              <a:gd name="connsiteX4950" fmla="*/ 4722186 w 6248399"/>
              <a:gd name="connsiteY4950" fmla="*/ 3894324 h 6857999"/>
              <a:gd name="connsiteX4951" fmla="*/ 4697829 w 6248399"/>
              <a:gd name="connsiteY4951" fmla="*/ 3869416 h 6857999"/>
              <a:gd name="connsiteX4952" fmla="*/ 4673384 w 6248399"/>
              <a:gd name="connsiteY4952" fmla="*/ 3846003 h 6857999"/>
              <a:gd name="connsiteX4953" fmla="*/ 4650009 w 6248399"/>
              <a:gd name="connsiteY4953" fmla="*/ 3824762 h 6857999"/>
              <a:gd name="connsiteX4954" fmla="*/ 4604086 w 6248399"/>
              <a:gd name="connsiteY4954" fmla="*/ 3783527 h 6857999"/>
              <a:gd name="connsiteX4955" fmla="*/ 4635749 w 6248399"/>
              <a:gd name="connsiteY4955" fmla="*/ 3756869 h 6857999"/>
              <a:gd name="connsiteX4956" fmla="*/ 4613267 w 6248399"/>
              <a:gd name="connsiteY4956" fmla="*/ 3740789 h 6857999"/>
              <a:gd name="connsiteX4957" fmla="*/ 4590874 w 6248399"/>
              <a:gd name="connsiteY4957" fmla="*/ 3723212 h 6857999"/>
              <a:gd name="connsiteX4958" fmla="*/ 4567993 w 6248399"/>
              <a:gd name="connsiteY4958" fmla="*/ 3703802 h 6857999"/>
              <a:gd name="connsiteX4959" fmla="*/ 4545535 w 6248399"/>
              <a:gd name="connsiteY4959" fmla="*/ 3682314 h 6857999"/>
              <a:gd name="connsiteX4960" fmla="*/ 4524418 w 6248399"/>
              <a:gd name="connsiteY4960" fmla="*/ 3658500 h 6857999"/>
              <a:gd name="connsiteX4961" fmla="*/ 4504465 w 6248399"/>
              <a:gd name="connsiteY4961" fmla="*/ 3635360 h 6857999"/>
              <a:gd name="connsiteX4962" fmla="*/ 4485273 w 6248399"/>
              <a:gd name="connsiteY4962" fmla="*/ 3609558 h 6857999"/>
              <a:gd name="connsiteX4963" fmla="*/ 4466751 w 6248399"/>
              <a:gd name="connsiteY4963" fmla="*/ 3582592 h 6857999"/>
              <a:gd name="connsiteX4964" fmla="*/ 4450062 w 6248399"/>
              <a:gd name="connsiteY4964" fmla="*/ 3555136 h 6857999"/>
              <a:gd name="connsiteX4965" fmla="*/ 4433374 w 6248399"/>
              <a:gd name="connsiteY4965" fmla="*/ 3527682 h 6857999"/>
              <a:gd name="connsiteX4966" fmla="*/ 4416439 w 6248399"/>
              <a:gd name="connsiteY4966" fmla="*/ 3499311 h 6857999"/>
              <a:gd name="connsiteX4967" fmla="*/ 4402166 w 6248399"/>
              <a:gd name="connsiteY4967" fmla="*/ 3471698 h 6857999"/>
              <a:gd name="connsiteX4968" fmla="*/ 4387981 w 6248399"/>
              <a:gd name="connsiteY4968" fmla="*/ 3442589 h 6857999"/>
              <a:gd name="connsiteX4969" fmla="*/ 4375204 w 6248399"/>
              <a:gd name="connsiteY4969" fmla="*/ 3415069 h 6857999"/>
              <a:gd name="connsiteX4970" fmla="*/ 4362763 w 6248399"/>
              <a:gd name="connsiteY4970" fmla="*/ 3386966 h 6857999"/>
              <a:gd name="connsiteX4971" fmla="*/ 4352311 w 6248399"/>
              <a:gd name="connsiteY4971" fmla="*/ 3360787 h 6857999"/>
              <a:gd name="connsiteX4972" fmla="*/ 4350053 w 6248399"/>
              <a:gd name="connsiteY4972" fmla="*/ 3363356 h 6857999"/>
              <a:gd name="connsiteX4973" fmla="*/ 4348711 w 6248399"/>
              <a:gd name="connsiteY4973" fmla="*/ 3365681 h 6857999"/>
              <a:gd name="connsiteX4974" fmla="*/ 4347950 w 6248399"/>
              <a:gd name="connsiteY4974" fmla="*/ 3368341 h 6857999"/>
              <a:gd name="connsiteX4975" fmla="*/ 4349268 w 6248399"/>
              <a:gd name="connsiteY4975" fmla="*/ 3371426 h 6857999"/>
              <a:gd name="connsiteX4976" fmla="*/ 4350741 w 6248399"/>
              <a:gd name="connsiteY4976" fmla="*/ 3376925 h 6857999"/>
              <a:gd name="connsiteX4977" fmla="*/ 4353042 w 6248399"/>
              <a:gd name="connsiteY4977" fmla="*/ 3383677 h 6857999"/>
              <a:gd name="connsiteX4978" fmla="*/ 4343679 w 6248399"/>
              <a:gd name="connsiteY4978" fmla="*/ 3374397 h 6857999"/>
              <a:gd name="connsiteX4979" fmla="*/ 4335322 w 6248399"/>
              <a:gd name="connsiteY4979" fmla="*/ 3363374 h 6857999"/>
              <a:gd name="connsiteX4980" fmla="*/ 4327056 w 6248399"/>
              <a:gd name="connsiteY4980" fmla="*/ 3350855 h 6857999"/>
              <a:gd name="connsiteX4981" fmla="*/ 4319125 w 6248399"/>
              <a:gd name="connsiteY4981" fmla="*/ 3337752 h 6857999"/>
              <a:gd name="connsiteX4982" fmla="*/ 4304024 w 6248399"/>
              <a:gd name="connsiteY4982" fmla="*/ 3308888 h 6857999"/>
              <a:gd name="connsiteX4983" fmla="*/ 4289259 w 6248399"/>
              <a:gd name="connsiteY4983" fmla="*/ 3279443 h 6857999"/>
              <a:gd name="connsiteX4984" fmla="*/ 4281753 w 6248399"/>
              <a:gd name="connsiteY4984" fmla="*/ 3264264 h 6857999"/>
              <a:gd name="connsiteX4985" fmla="*/ 4272325 w 6248399"/>
              <a:gd name="connsiteY4985" fmla="*/ 3251072 h 6857999"/>
              <a:gd name="connsiteX4986" fmla="*/ 4262650 w 6248399"/>
              <a:gd name="connsiteY4986" fmla="*/ 3236965 h 6857999"/>
              <a:gd name="connsiteX4987" fmla="*/ 4251880 w 6248399"/>
              <a:gd name="connsiteY4987" fmla="*/ 3226097 h 6857999"/>
              <a:gd name="connsiteX4988" fmla="*/ 4240528 w 6248399"/>
              <a:gd name="connsiteY4988" fmla="*/ 3214896 h 6857999"/>
              <a:gd name="connsiteX4989" fmla="*/ 4233892 w 6248399"/>
              <a:gd name="connsiteY4989" fmla="*/ 3210288 h 6857999"/>
              <a:gd name="connsiteX4990" fmla="*/ 4227254 w 6248399"/>
              <a:gd name="connsiteY4990" fmla="*/ 3205681 h 6857999"/>
              <a:gd name="connsiteX4991" fmla="*/ 4220527 w 6248399"/>
              <a:gd name="connsiteY4991" fmla="*/ 3202572 h 6857999"/>
              <a:gd name="connsiteX4992" fmla="*/ 4213218 w 6248399"/>
              <a:gd name="connsiteY4992" fmla="*/ 3199127 h 6857999"/>
              <a:gd name="connsiteX4993" fmla="*/ 4205239 w 6248399"/>
              <a:gd name="connsiteY4993" fmla="*/ 3196844 h 6857999"/>
              <a:gd name="connsiteX4994" fmla="*/ 4197260 w 6248399"/>
              <a:gd name="connsiteY4994" fmla="*/ 3194562 h 6857999"/>
              <a:gd name="connsiteX4995" fmla="*/ 4199362 w 6248399"/>
              <a:gd name="connsiteY4995" fmla="*/ 3189578 h 6857999"/>
              <a:gd name="connsiteX4996" fmla="*/ 4201711 w 6248399"/>
              <a:gd name="connsiteY4996" fmla="*/ 3185509 h 6857999"/>
              <a:gd name="connsiteX4997" fmla="*/ 4203970 w 6248399"/>
              <a:gd name="connsiteY4997" fmla="*/ 3182940 h 6857999"/>
              <a:gd name="connsiteX4998" fmla="*/ 4206475 w 6248399"/>
              <a:gd name="connsiteY4998" fmla="*/ 3181286 h 6857999"/>
              <a:gd name="connsiteX4999" fmla="*/ 4214633 w 6248399"/>
              <a:gd name="connsiteY4999" fmla="*/ 3180573 h 6857999"/>
              <a:gd name="connsiteX5000" fmla="*/ 4223128 w 6248399"/>
              <a:gd name="connsiteY5000" fmla="*/ 3179278 h 6857999"/>
              <a:gd name="connsiteX5001" fmla="*/ 4192673 w 6248399"/>
              <a:gd name="connsiteY5001" fmla="*/ 3140777 h 6857999"/>
              <a:gd name="connsiteX5002" fmla="*/ 4160902 w 6248399"/>
              <a:gd name="connsiteY5002" fmla="*/ 3099190 h 6857999"/>
              <a:gd name="connsiteX5003" fmla="*/ 4130046 w 6248399"/>
              <a:gd name="connsiteY5003" fmla="*/ 3057356 h 6857999"/>
              <a:gd name="connsiteX5004" fmla="*/ 4114495 w 6248399"/>
              <a:gd name="connsiteY5004" fmla="*/ 3035981 h 6857999"/>
              <a:gd name="connsiteX5005" fmla="*/ 4100443 w 6248399"/>
              <a:gd name="connsiteY5005" fmla="*/ 3014696 h 6857999"/>
              <a:gd name="connsiteX5006" fmla="*/ 4087307 w 6248399"/>
              <a:gd name="connsiteY5006" fmla="*/ 2993167 h 6857999"/>
              <a:gd name="connsiteX5007" fmla="*/ 4074751 w 6248399"/>
              <a:gd name="connsiteY5007" fmla="*/ 2971970 h 6857999"/>
              <a:gd name="connsiteX5008" fmla="*/ 4063113 w 6248399"/>
              <a:gd name="connsiteY5008" fmla="*/ 2950530 h 6857999"/>
              <a:gd name="connsiteX5009" fmla="*/ 4053464 w 6248399"/>
              <a:gd name="connsiteY5009" fmla="*/ 2931012 h 6857999"/>
              <a:gd name="connsiteX5010" fmla="*/ 4045065 w 6248399"/>
              <a:gd name="connsiteY5010" fmla="*/ 2910667 h 6857999"/>
              <a:gd name="connsiteX5011" fmla="*/ 4038992 w 6248399"/>
              <a:gd name="connsiteY5011" fmla="*/ 2891665 h 6857999"/>
              <a:gd name="connsiteX5012" fmla="*/ 4034662 w 6248399"/>
              <a:gd name="connsiteY5012" fmla="*/ 2873669 h 6857999"/>
              <a:gd name="connsiteX5013" fmla="*/ 4033948 w 6248399"/>
              <a:gd name="connsiteY5013" fmla="*/ 2865510 h 6857999"/>
              <a:gd name="connsiteX5014" fmla="*/ 4032991 w 6248399"/>
              <a:gd name="connsiteY5014" fmla="*/ 2856434 h 6857999"/>
              <a:gd name="connsiteX5015" fmla="*/ 4029684 w 6248399"/>
              <a:gd name="connsiteY5015" fmla="*/ 2851425 h 6857999"/>
              <a:gd name="connsiteX5016" fmla="*/ 4026533 w 6248399"/>
              <a:gd name="connsiteY5016" fmla="*/ 2848832 h 6857999"/>
              <a:gd name="connsiteX5017" fmla="*/ 4024209 w 6248399"/>
              <a:gd name="connsiteY5017" fmla="*/ 2847489 h 6857999"/>
              <a:gd name="connsiteX5018" fmla="*/ 4022040 w 6248399"/>
              <a:gd name="connsiteY5018" fmla="*/ 2848562 h 6857999"/>
              <a:gd name="connsiteX5019" fmla="*/ 4019537 w 6248399"/>
              <a:gd name="connsiteY5019" fmla="*/ 2850215 h 6857999"/>
              <a:gd name="connsiteX5020" fmla="*/ 4017613 w 6248399"/>
              <a:gd name="connsiteY5020" fmla="*/ 2852206 h 6857999"/>
              <a:gd name="connsiteX5021" fmla="*/ 4014259 w 6248399"/>
              <a:gd name="connsiteY5021" fmla="*/ 2858015 h 6857999"/>
              <a:gd name="connsiteX5022" fmla="*/ 4011150 w 6248399"/>
              <a:gd name="connsiteY5022" fmla="*/ 2864743 h 6857999"/>
              <a:gd name="connsiteX5023" fmla="*/ 4009807 w 6248399"/>
              <a:gd name="connsiteY5023" fmla="*/ 2867068 h 6857999"/>
              <a:gd name="connsiteX5024" fmla="*/ 4007884 w 6248399"/>
              <a:gd name="connsiteY5024" fmla="*/ 2869057 h 6857999"/>
              <a:gd name="connsiteX5025" fmla="*/ 4006967 w 6248399"/>
              <a:gd name="connsiteY5025" fmla="*/ 2869301 h 6857999"/>
              <a:gd name="connsiteX5026" fmla="*/ 4004643 w 6248399"/>
              <a:gd name="connsiteY5026" fmla="*/ 2867961 h 6857999"/>
              <a:gd name="connsiteX5027" fmla="*/ 4002653 w 6248399"/>
              <a:gd name="connsiteY5027" fmla="*/ 2866037 h 6857999"/>
              <a:gd name="connsiteX5028" fmla="*/ 4001091 w 6248399"/>
              <a:gd name="connsiteY5028" fmla="*/ 2862036 h 6857999"/>
              <a:gd name="connsiteX5029" fmla="*/ 3995017 w 6248399"/>
              <a:gd name="connsiteY5029" fmla="*/ 2843033 h 6857999"/>
              <a:gd name="connsiteX5030" fmla="*/ 3988519 w 6248399"/>
              <a:gd name="connsiteY5030" fmla="*/ 2826108 h 6857999"/>
              <a:gd name="connsiteX5031" fmla="*/ 3982110 w 6248399"/>
              <a:gd name="connsiteY5031" fmla="*/ 2807687 h 6857999"/>
              <a:gd name="connsiteX5032" fmla="*/ 3974448 w 6248399"/>
              <a:gd name="connsiteY5032" fmla="*/ 2790093 h 6857999"/>
              <a:gd name="connsiteX5033" fmla="*/ 3965871 w 6248399"/>
              <a:gd name="connsiteY5033" fmla="*/ 2772744 h 6857999"/>
              <a:gd name="connsiteX5034" fmla="*/ 3956711 w 6248399"/>
              <a:gd name="connsiteY5034" fmla="*/ 2755059 h 6857999"/>
              <a:gd name="connsiteX5035" fmla="*/ 3947553 w 6248399"/>
              <a:gd name="connsiteY5035" fmla="*/ 2737373 h 6857999"/>
              <a:gd name="connsiteX5036" fmla="*/ 3937724 w 6248399"/>
              <a:gd name="connsiteY5036" fmla="*/ 2720852 h 6857999"/>
              <a:gd name="connsiteX5037" fmla="*/ 3926486 w 6248399"/>
              <a:gd name="connsiteY5037" fmla="*/ 2702742 h 6857999"/>
              <a:gd name="connsiteX5038" fmla="*/ 3915493 w 6248399"/>
              <a:gd name="connsiteY5038" fmla="*/ 2685549 h 6857999"/>
              <a:gd name="connsiteX5039" fmla="*/ 3891431 w 6248399"/>
              <a:gd name="connsiteY5039" fmla="*/ 2650737 h 6857999"/>
              <a:gd name="connsiteX5040" fmla="*/ 3863792 w 6248399"/>
              <a:gd name="connsiteY5040" fmla="*/ 2615410 h 6857999"/>
              <a:gd name="connsiteX5041" fmla="*/ 3833403 w 6248399"/>
              <a:gd name="connsiteY5041" fmla="*/ 2580819 h 6857999"/>
              <a:gd name="connsiteX5042" fmla="*/ 3838184 w 6248399"/>
              <a:gd name="connsiteY5042" fmla="*/ 2591327 h 6857999"/>
              <a:gd name="connsiteX5043" fmla="*/ 3843209 w 6248399"/>
              <a:gd name="connsiteY5043" fmla="*/ 2602750 h 6857999"/>
              <a:gd name="connsiteX5044" fmla="*/ 3852255 w 6248399"/>
              <a:gd name="connsiteY5044" fmla="*/ 2627343 h 6857999"/>
              <a:gd name="connsiteX5045" fmla="*/ 3859375 w 6248399"/>
              <a:gd name="connsiteY5045" fmla="*/ 2653924 h 6857999"/>
              <a:gd name="connsiteX5046" fmla="*/ 3867325 w 6248399"/>
              <a:gd name="connsiteY5046" fmla="*/ 2681757 h 6857999"/>
              <a:gd name="connsiteX5047" fmla="*/ 3880962 w 6248399"/>
              <a:gd name="connsiteY5047" fmla="*/ 2739992 h 6857999"/>
              <a:gd name="connsiteX5048" fmla="*/ 3894755 w 6248399"/>
              <a:gd name="connsiteY5048" fmla="*/ 2800643 h 6857999"/>
              <a:gd name="connsiteX5049" fmla="*/ 3903529 w 6248399"/>
              <a:gd name="connsiteY5049" fmla="*/ 2829727 h 6857999"/>
              <a:gd name="connsiteX5050" fmla="*/ 3914048 w 6248399"/>
              <a:gd name="connsiteY5050" fmla="*/ 2859818 h 6857999"/>
              <a:gd name="connsiteX5051" fmla="*/ 3925573 w 6248399"/>
              <a:gd name="connsiteY5051" fmla="*/ 2888167 h 6857999"/>
              <a:gd name="connsiteX5052" fmla="*/ 3937187 w 6248399"/>
              <a:gd name="connsiteY5052" fmla="*/ 2915017 h 6857999"/>
              <a:gd name="connsiteX5053" fmla="*/ 3944782 w 6248399"/>
              <a:gd name="connsiteY5053" fmla="*/ 2928699 h 6857999"/>
              <a:gd name="connsiteX5054" fmla="*/ 3952132 w 6248399"/>
              <a:gd name="connsiteY5054" fmla="*/ 2941467 h 6857999"/>
              <a:gd name="connsiteX5055" fmla="*/ 3960154 w 6248399"/>
              <a:gd name="connsiteY5055" fmla="*/ 2953070 h 6857999"/>
              <a:gd name="connsiteX5056" fmla="*/ 3968754 w 6248399"/>
              <a:gd name="connsiteY5056" fmla="*/ 2965009 h 6857999"/>
              <a:gd name="connsiteX5057" fmla="*/ 3977692 w 6248399"/>
              <a:gd name="connsiteY5057" fmla="*/ 2976369 h 6857999"/>
              <a:gd name="connsiteX5058" fmla="*/ 3986630 w 6248399"/>
              <a:gd name="connsiteY5058" fmla="*/ 2987726 h 6857999"/>
              <a:gd name="connsiteX5059" fmla="*/ 3997155 w 6248399"/>
              <a:gd name="connsiteY5059" fmla="*/ 2997678 h 6857999"/>
              <a:gd name="connsiteX5060" fmla="*/ 4007434 w 6248399"/>
              <a:gd name="connsiteY5060" fmla="*/ 3006711 h 6857999"/>
              <a:gd name="connsiteX5061" fmla="*/ 4005396 w 6248399"/>
              <a:gd name="connsiteY5061" fmla="*/ 3015606 h 6857999"/>
              <a:gd name="connsiteX5062" fmla="*/ 4002041 w 6248399"/>
              <a:gd name="connsiteY5062" fmla="*/ 3021417 h 6857999"/>
              <a:gd name="connsiteX5063" fmla="*/ 3998778 w 6248399"/>
              <a:gd name="connsiteY5063" fmla="*/ 3025731 h 6857999"/>
              <a:gd name="connsiteX5064" fmla="*/ 3994775 w 6248399"/>
              <a:gd name="connsiteY5064" fmla="*/ 3027294 h 6857999"/>
              <a:gd name="connsiteX5065" fmla="*/ 3989701 w 6248399"/>
              <a:gd name="connsiteY5065" fmla="*/ 3026689 h 6857999"/>
              <a:gd name="connsiteX5066" fmla="*/ 3984963 w 6248399"/>
              <a:gd name="connsiteY5066" fmla="*/ 3025504 h 6857999"/>
              <a:gd name="connsiteX5067" fmla="*/ 3980314 w 6248399"/>
              <a:gd name="connsiteY5067" fmla="*/ 3022820 h 6857999"/>
              <a:gd name="connsiteX5068" fmla="*/ 3975085 w 6248399"/>
              <a:gd name="connsiteY5068" fmla="*/ 3019801 h 6857999"/>
              <a:gd name="connsiteX5069" fmla="*/ 3964626 w 6248399"/>
              <a:gd name="connsiteY5069" fmla="*/ 3013763 h 6857999"/>
              <a:gd name="connsiteX5070" fmla="*/ 3958145 w 6248399"/>
              <a:gd name="connsiteY5070" fmla="*/ 3011570 h 6857999"/>
              <a:gd name="connsiteX5071" fmla="*/ 3952579 w 6248399"/>
              <a:gd name="connsiteY5071" fmla="*/ 3009131 h 6857999"/>
              <a:gd name="connsiteX5072" fmla="*/ 3946678 w 6248399"/>
              <a:gd name="connsiteY5072" fmla="*/ 3007275 h 6857999"/>
              <a:gd name="connsiteX5073" fmla="*/ 3941269 w 6248399"/>
              <a:gd name="connsiteY5073" fmla="*/ 3007250 h 6857999"/>
              <a:gd name="connsiteX5074" fmla="*/ 3935434 w 6248399"/>
              <a:gd name="connsiteY5074" fmla="*/ 3009305 h 6857999"/>
              <a:gd name="connsiteX5075" fmla="*/ 3930426 w 6248399"/>
              <a:gd name="connsiteY5075" fmla="*/ 3012613 h 6857999"/>
              <a:gd name="connsiteX5076" fmla="*/ 3937039 w 6248399"/>
              <a:gd name="connsiteY5076" fmla="*/ 3022629 h 6857999"/>
              <a:gd name="connsiteX5077" fmla="*/ 3944568 w 6248399"/>
              <a:gd name="connsiteY5077" fmla="*/ 3032400 h 6857999"/>
              <a:gd name="connsiteX5078" fmla="*/ 3960634 w 6248399"/>
              <a:gd name="connsiteY5078" fmla="*/ 3050198 h 6857999"/>
              <a:gd name="connsiteX5079" fmla="*/ 3977280 w 6248399"/>
              <a:gd name="connsiteY5079" fmla="*/ 3068332 h 6857999"/>
              <a:gd name="connsiteX5080" fmla="*/ 3995269 w 6248399"/>
              <a:gd name="connsiteY5080" fmla="*/ 3084143 h 6857999"/>
              <a:gd name="connsiteX5081" fmla="*/ 4032744 w 6248399"/>
              <a:gd name="connsiteY5081" fmla="*/ 3115850 h 6857999"/>
              <a:gd name="connsiteX5082" fmla="*/ 4051069 w 6248399"/>
              <a:gd name="connsiteY5082" fmla="*/ 3131079 h 6857999"/>
              <a:gd name="connsiteX5083" fmla="*/ 4070220 w 6248399"/>
              <a:gd name="connsiteY5083" fmla="*/ 3147560 h 6857999"/>
              <a:gd name="connsiteX5084" fmla="*/ 4087875 w 6248399"/>
              <a:gd name="connsiteY5084" fmla="*/ 3163949 h 6857999"/>
              <a:gd name="connsiteX5085" fmla="*/ 4103940 w 6248399"/>
              <a:gd name="connsiteY5085" fmla="*/ 3181749 h 6857999"/>
              <a:gd name="connsiteX5086" fmla="*/ 4119916 w 6248399"/>
              <a:gd name="connsiteY5086" fmla="*/ 3201045 h 6857999"/>
              <a:gd name="connsiteX5087" fmla="*/ 4126618 w 6248399"/>
              <a:gd name="connsiteY5087" fmla="*/ 3209563 h 6857999"/>
              <a:gd name="connsiteX5088" fmla="*/ 4132561 w 6248399"/>
              <a:gd name="connsiteY5088" fmla="*/ 3220741 h 6857999"/>
              <a:gd name="connsiteX5089" fmla="*/ 4138837 w 6248399"/>
              <a:gd name="connsiteY5089" fmla="*/ 3231339 h 6857999"/>
              <a:gd name="connsiteX5090" fmla="*/ 4143864 w 6248399"/>
              <a:gd name="connsiteY5090" fmla="*/ 3242763 h 6857999"/>
              <a:gd name="connsiteX5091" fmla="*/ 4149805 w 6248399"/>
              <a:gd name="connsiteY5091" fmla="*/ 3253942 h 6857999"/>
              <a:gd name="connsiteX5092" fmla="*/ 4152998 w 6248399"/>
              <a:gd name="connsiteY5092" fmla="*/ 3265858 h 6857999"/>
              <a:gd name="connsiteX5093" fmla="*/ 4156437 w 6248399"/>
              <a:gd name="connsiteY5093" fmla="*/ 3278689 h 6857999"/>
              <a:gd name="connsiteX5094" fmla="*/ 4159539 w 6248399"/>
              <a:gd name="connsiteY5094" fmla="*/ 3292102 h 6857999"/>
              <a:gd name="connsiteX5095" fmla="*/ 4161725 w 6248399"/>
              <a:gd name="connsiteY5095" fmla="*/ 3305763 h 6857999"/>
              <a:gd name="connsiteX5096" fmla="*/ 4162324 w 6248399"/>
              <a:gd name="connsiteY5096" fmla="*/ 3320829 h 6857999"/>
              <a:gd name="connsiteX5097" fmla="*/ 4153098 w 6248399"/>
              <a:gd name="connsiteY5097" fmla="*/ 3299231 h 6857999"/>
              <a:gd name="connsiteX5098" fmla="*/ 4142220 w 6248399"/>
              <a:gd name="connsiteY5098" fmla="*/ 3275132 h 6857999"/>
              <a:gd name="connsiteX5099" fmla="*/ 4135362 w 6248399"/>
              <a:gd name="connsiteY5099" fmla="*/ 3264198 h 6857999"/>
              <a:gd name="connsiteX5100" fmla="*/ 4129175 w 6248399"/>
              <a:gd name="connsiteY5100" fmla="*/ 3252103 h 6857999"/>
              <a:gd name="connsiteX5101" fmla="*/ 4120818 w 6248399"/>
              <a:gd name="connsiteY5101" fmla="*/ 3241080 h 6857999"/>
              <a:gd name="connsiteX5102" fmla="*/ 4113624 w 6248399"/>
              <a:gd name="connsiteY5102" fmla="*/ 3230728 h 6857999"/>
              <a:gd name="connsiteX5103" fmla="*/ 4104841 w 6248399"/>
              <a:gd name="connsiteY5103" fmla="*/ 3221784 h 6857999"/>
              <a:gd name="connsiteX5104" fmla="*/ 4095480 w 6248399"/>
              <a:gd name="connsiteY5104" fmla="*/ 3212505 h 6857999"/>
              <a:gd name="connsiteX5105" fmla="*/ 4086609 w 6248399"/>
              <a:gd name="connsiteY5105" fmla="*/ 3205058 h 6857999"/>
              <a:gd name="connsiteX5106" fmla="*/ 4076731 w 6248399"/>
              <a:gd name="connsiteY5106" fmla="*/ 3199355 h 6857999"/>
              <a:gd name="connsiteX5107" fmla="*/ 4066180 w 6248399"/>
              <a:gd name="connsiteY5107" fmla="*/ 3194813 h 6857999"/>
              <a:gd name="connsiteX5108" fmla="*/ 4055541 w 6248399"/>
              <a:gd name="connsiteY5108" fmla="*/ 3191770 h 6857999"/>
              <a:gd name="connsiteX5109" fmla="*/ 4044813 w 6248399"/>
              <a:gd name="connsiteY5109" fmla="*/ 3190225 h 6857999"/>
              <a:gd name="connsiteX5110" fmla="*/ 4039984 w 6248399"/>
              <a:gd name="connsiteY5110" fmla="*/ 3190537 h 6857999"/>
              <a:gd name="connsiteX5111" fmla="*/ 4034239 w 6248399"/>
              <a:gd name="connsiteY5111" fmla="*/ 3191093 h 6857999"/>
              <a:gd name="connsiteX5112" fmla="*/ 4035941 w 6248399"/>
              <a:gd name="connsiteY5112" fmla="*/ 3182779 h 6857999"/>
              <a:gd name="connsiteX5113" fmla="*/ 4034893 w 6248399"/>
              <a:gd name="connsiteY5113" fmla="*/ 3175200 h 6857999"/>
              <a:gd name="connsiteX5114" fmla="*/ 4032927 w 6248399"/>
              <a:gd name="connsiteY5114" fmla="*/ 3167867 h 6857999"/>
              <a:gd name="connsiteX5115" fmla="*/ 4030964 w 6248399"/>
              <a:gd name="connsiteY5115" fmla="*/ 3160536 h 6857999"/>
              <a:gd name="connsiteX5116" fmla="*/ 4027411 w 6248399"/>
              <a:gd name="connsiteY5116" fmla="*/ 3154609 h 6857999"/>
              <a:gd name="connsiteX5117" fmla="*/ 4023859 w 6248399"/>
              <a:gd name="connsiteY5117" fmla="*/ 3148686 h 6857999"/>
              <a:gd name="connsiteX5118" fmla="*/ 4014678 w 6248399"/>
              <a:gd name="connsiteY5118" fmla="*/ 3136409 h 6857999"/>
              <a:gd name="connsiteX5119" fmla="*/ 4003997 w 6248399"/>
              <a:gd name="connsiteY5119" fmla="*/ 3124046 h 6857999"/>
              <a:gd name="connsiteX5120" fmla="*/ 3994567 w 6248399"/>
              <a:gd name="connsiteY5120" fmla="*/ 3110853 h 6857999"/>
              <a:gd name="connsiteX5121" fmla="*/ 3989273 w 6248399"/>
              <a:gd name="connsiteY5121" fmla="*/ 3103922 h 6857999"/>
              <a:gd name="connsiteX5122" fmla="*/ 3984557 w 6248399"/>
              <a:gd name="connsiteY5122" fmla="*/ 3097327 h 6857999"/>
              <a:gd name="connsiteX5123" fmla="*/ 3980270 w 6248399"/>
              <a:gd name="connsiteY5123" fmla="*/ 3088652 h 6857999"/>
              <a:gd name="connsiteX5124" fmla="*/ 3977723 w 6248399"/>
              <a:gd name="connsiteY5124" fmla="*/ 3080983 h 6857999"/>
              <a:gd name="connsiteX5125" fmla="*/ 3972241 w 6248399"/>
              <a:gd name="connsiteY5125" fmla="*/ 3097188 h 6857999"/>
              <a:gd name="connsiteX5126" fmla="*/ 3970965 w 6248399"/>
              <a:gd name="connsiteY5126" fmla="*/ 3103426 h 6857999"/>
              <a:gd name="connsiteX5127" fmla="*/ 3969935 w 6248399"/>
              <a:gd name="connsiteY5127" fmla="*/ 3110577 h 6857999"/>
              <a:gd name="connsiteX5128" fmla="*/ 3969820 w 6248399"/>
              <a:gd name="connsiteY5128" fmla="*/ 3117485 h 6857999"/>
              <a:gd name="connsiteX5129" fmla="*/ 3970131 w 6248399"/>
              <a:gd name="connsiteY5129" fmla="*/ 3122313 h 6857999"/>
              <a:gd name="connsiteX5130" fmla="*/ 3972407 w 6248399"/>
              <a:gd name="connsiteY5130" fmla="*/ 3134476 h 6857999"/>
              <a:gd name="connsiteX5131" fmla="*/ 3976359 w 6248399"/>
              <a:gd name="connsiteY5131" fmla="*/ 3143731 h 6857999"/>
              <a:gd name="connsiteX5132" fmla="*/ 3981231 w 6248399"/>
              <a:gd name="connsiteY5132" fmla="*/ 3152740 h 6857999"/>
              <a:gd name="connsiteX5133" fmla="*/ 3987933 w 6248399"/>
              <a:gd name="connsiteY5133" fmla="*/ 3161259 h 6857999"/>
              <a:gd name="connsiteX5134" fmla="*/ 3994883 w 6248399"/>
              <a:gd name="connsiteY5134" fmla="*/ 3170695 h 6857999"/>
              <a:gd name="connsiteX5135" fmla="*/ 4010031 w 6248399"/>
              <a:gd name="connsiteY5135" fmla="*/ 3188740 h 6857999"/>
              <a:gd name="connsiteX5136" fmla="*/ 4017562 w 6248399"/>
              <a:gd name="connsiteY5136" fmla="*/ 3198509 h 6857999"/>
              <a:gd name="connsiteX5137" fmla="*/ 4024419 w 6248399"/>
              <a:gd name="connsiteY5137" fmla="*/ 3209443 h 6857999"/>
              <a:gd name="connsiteX5138" fmla="*/ 4030272 w 6248399"/>
              <a:gd name="connsiteY5138" fmla="*/ 3222120 h 6857999"/>
              <a:gd name="connsiteX5139" fmla="*/ 4036034 w 6248399"/>
              <a:gd name="connsiteY5139" fmla="*/ 3236293 h 6857999"/>
              <a:gd name="connsiteX5140" fmla="*/ 4040208 w 6248399"/>
              <a:gd name="connsiteY5140" fmla="*/ 3251876 h 6857999"/>
              <a:gd name="connsiteX5141" fmla="*/ 4041168 w 6248399"/>
              <a:gd name="connsiteY5141" fmla="*/ 3260952 h 6857999"/>
              <a:gd name="connsiteX5142" fmla="*/ 4040627 w 6248399"/>
              <a:gd name="connsiteY5142" fmla="*/ 3269936 h 6857999"/>
              <a:gd name="connsiteX5143" fmla="*/ 4023769 w 6248399"/>
              <a:gd name="connsiteY5143" fmla="*/ 3280349 h 6857999"/>
              <a:gd name="connsiteX5144" fmla="*/ 4017779 w 6248399"/>
              <a:gd name="connsiteY5144" fmla="*/ 3279989 h 6857999"/>
              <a:gd name="connsiteX5145" fmla="*/ 4016036 w 6248399"/>
              <a:gd name="connsiteY5145" fmla="*/ 3278983 h 6857999"/>
              <a:gd name="connsiteX5146" fmla="*/ 4015455 w 6248399"/>
              <a:gd name="connsiteY5146" fmla="*/ 3278647 h 6857999"/>
              <a:gd name="connsiteX5147" fmla="*/ 4015208 w 6248399"/>
              <a:gd name="connsiteY5147" fmla="*/ 3277732 h 6857999"/>
              <a:gd name="connsiteX5148" fmla="*/ 4015544 w 6248399"/>
              <a:gd name="connsiteY5148" fmla="*/ 3277150 h 6857999"/>
              <a:gd name="connsiteX5149" fmla="*/ 4018139 w 6248399"/>
              <a:gd name="connsiteY5149" fmla="*/ 3273999 h 6857999"/>
              <a:gd name="connsiteX5150" fmla="*/ 4021404 w 6248399"/>
              <a:gd name="connsiteY5150" fmla="*/ 3269686 h 6857999"/>
              <a:gd name="connsiteX5151" fmla="*/ 4026076 w 6248399"/>
              <a:gd name="connsiteY5151" fmla="*/ 3266960 h 6857999"/>
              <a:gd name="connsiteX5152" fmla="*/ 4036339 w 6248399"/>
              <a:gd name="connsiteY5152" fmla="*/ 3261263 h 6857999"/>
              <a:gd name="connsiteX5153" fmla="*/ 4020028 w 6248399"/>
              <a:gd name="connsiteY5153" fmla="*/ 3242547 h 6857999"/>
              <a:gd name="connsiteX5154" fmla="*/ 4003225 w 6248399"/>
              <a:gd name="connsiteY5154" fmla="*/ 3221999 h 6857999"/>
              <a:gd name="connsiteX5155" fmla="*/ 3987093 w 6248399"/>
              <a:gd name="connsiteY5155" fmla="*/ 3200290 h 6857999"/>
              <a:gd name="connsiteX5156" fmla="*/ 3969890 w 6248399"/>
              <a:gd name="connsiteY5156" fmla="*/ 3176411 h 6857999"/>
              <a:gd name="connsiteX5157" fmla="*/ 3934565 w 6248399"/>
              <a:gd name="connsiteY5157" fmla="*/ 3128899 h 6857999"/>
              <a:gd name="connsiteX5158" fmla="*/ 3915953 w 6248399"/>
              <a:gd name="connsiteY5158" fmla="*/ 3103432 h 6857999"/>
              <a:gd name="connsiteX5159" fmla="*/ 3895845 w 6248399"/>
              <a:gd name="connsiteY5159" fmla="*/ 3077874 h 6857999"/>
              <a:gd name="connsiteX5160" fmla="*/ 3892669 w 6248399"/>
              <a:gd name="connsiteY5160" fmla="*/ 3080691 h 6857999"/>
              <a:gd name="connsiteX5161" fmla="*/ 3890321 w 6248399"/>
              <a:gd name="connsiteY5161" fmla="*/ 3084758 h 6857999"/>
              <a:gd name="connsiteX5162" fmla="*/ 3887122 w 6248399"/>
              <a:gd name="connsiteY5162" fmla="*/ 3092982 h 6857999"/>
              <a:gd name="connsiteX5163" fmla="*/ 3886001 w 6248399"/>
              <a:gd name="connsiteY5163" fmla="*/ 3101635 h 6857999"/>
              <a:gd name="connsiteX5164" fmla="*/ 3886043 w 6248399"/>
              <a:gd name="connsiteY5164" fmla="*/ 3110956 h 6857999"/>
              <a:gd name="connsiteX5165" fmla="*/ 3887246 w 6248399"/>
              <a:gd name="connsiteY5165" fmla="*/ 3120948 h 6857999"/>
              <a:gd name="connsiteX5166" fmla="*/ 3890864 w 6248399"/>
              <a:gd name="connsiteY5166" fmla="*/ 3130784 h 6857999"/>
              <a:gd name="connsiteX5167" fmla="*/ 3894482 w 6248399"/>
              <a:gd name="connsiteY5167" fmla="*/ 3140622 h 6857999"/>
              <a:gd name="connsiteX5168" fmla="*/ 3899597 w 6248399"/>
              <a:gd name="connsiteY5168" fmla="*/ 3150549 h 6857999"/>
              <a:gd name="connsiteX5169" fmla="*/ 3905875 w 6248399"/>
              <a:gd name="connsiteY5169" fmla="*/ 3161146 h 6857999"/>
              <a:gd name="connsiteX5170" fmla="*/ 3912823 w 6248399"/>
              <a:gd name="connsiteY5170" fmla="*/ 3170581 h 6857999"/>
              <a:gd name="connsiteX5171" fmla="*/ 3919436 w 6248399"/>
              <a:gd name="connsiteY5171" fmla="*/ 3180598 h 6857999"/>
              <a:gd name="connsiteX5172" fmla="*/ 3927301 w 6248399"/>
              <a:gd name="connsiteY5172" fmla="*/ 3189787 h 6857999"/>
              <a:gd name="connsiteX5173" fmla="*/ 3943123 w 6248399"/>
              <a:gd name="connsiteY5173" fmla="*/ 3206669 h 6857999"/>
              <a:gd name="connsiteX5174" fmla="*/ 3958451 w 6248399"/>
              <a:gd name="connsiteY5174" fmla="*/ 3221718 h 6857999"/>
              <a:gd name="connsiteX5175" fmla="*/ 3953622 w 6248399"/>
              <a:gd name="connsiteY5175" fmla="*/ 3222029 h 6857999"/>
              <a:gd name="connsiteX5176" fmla="*/ 3949465 w 6248399"/>
              <a:gd name="connsiteY5176" fmla="*/ 3221178 h 6857999"/>
              <a:gd name="connsiteX5177" fmla="*/ 3939989 w 6248399"/>
              <a:gd name="connsiteY5177" fmla="*/ 3218807 h 6857999"/>
              <a:gd name="connsiteX5178" fmla="*/ 3935832 w 6248399"/>
              <a:gd name="connsiteY5178" fmla="*/ 3217955 h 6857999"/>
              <a:gd name="connsiteX5179" fmla="*/ 3931428 w 6248399"/>
              <a:gd name="connsiteY5179" fmla="*/ 3216189 h 6857999"/>
              <a:gd name="connsiteX5180" fmla="*/ 3927180 w 6248399"/>
              <a:gd name="connsiteY5180" fmla="*/ 3216837 h 6857999"/>
              <a:gd name="connsiteX5181" fmla="*/ 3921435 w 6248399"/>
              <a:gd name="connsiteY5181" fmla="*/ 3217393 h 6857999"/>
              <a:gd name="connsiteX5182" fmla="*/ 3925143 w 6248399"/>
              <a:gd name="connsiteY5182" fmla="*/ 3225733 h 6857999"/>
              <a:gd name="connsiteX5183" fmla="*/ 3928024 w 6248399"/>
              <a:gd name="connsiteY5183" fmla="*/ 3232820 h 6857999"/>
              <a:gd name="connsiteX5184" fmla="*/ 3931331 w 6248399"/>
              <a:gd name="connsiteY5184" fmla="*/ 3237827 h 6857999"/>
              <a:gd name="connsiteX5185" fmla="*/ 3935644 w 6248399"/>
              <a:gd name="connsiteY5185" fmla="*/ 3241092 h 6857999"/>
              <a:gd name="connsiteX5186" fmla="*/ 3939956 w 6248399"/>
              <a:gd name="connsiteY5186" fmla="*/ 3244357 h 6857999"/>
              <a:gd name="connsiteX5187" fmla="*/ 3944941 w 6248399"/>
              <a:gd name="connsiteY5187" fmla="*/ 3246460 h 6857999"/>
              <a:gd name="connsiteX5188" fmla="*/ 3954083 w 6248399"/>
              <a:gd name="connsiteY5188" fmla="*/ 3249413 h 6857999"/>
              <a:gd name="connsiteX5189" fmla="*/ 3963559 w 6248399"/>
              <a:gd name="connsiteY5189" fmla="*/ 3251786 h 6857999"/>
              <a:gd name="connsiteX5190" fmla="*/ 3968544 w 6248399"/>
              <a:gd name="connsiteY5190" fmla="*/ 3253888 h 6857999"/>
              <a:gd name="connsiteX5191" fmla="*/ 3972612 w 6248399"/>
              <a:gd name="connsiteY5191" fmla="*/ 3256236 h 6857999"/>
              <a:gd name="connsiteX5192" fmla="*/ 3976924 w 6248399"/>
              <a:gd name="connsiteY5192" fmla="*/ 3259502 h 6857999"/>
              <a:gd name="connsiteX5193" fmla="*/ 3980567 w 6248399"/>
              <a:gd name="connsiteY5193" fmla="*/ 3263928 h 6857999"/>
              <a:gd name="connsiteX5194" fmla="*/ 3983872 w 6248399"/>
              <a:gd name="connsiteY5194" fmla="*/ 3268937 h 6857999"/>
              <a:gd name="connsiteX5195" fmla="*/ 3987579 w 6248399"/>
              <a:gd name="connsiteY5195" fmla="*/ 3277277 h 6857999"/>
              <a:gd name="connsiteX5196" fmla="*/ 3981009 w 6248399"/>
              <a:gd name="connsiteY5196" fmla="*/ 3276582 h 6857999"/>
              <a:gd name="connsiteX5197" fmla="*/ 3974683 w 6248399"/>
              <a:gd name="connsiteY5197" fmla="*/ 3276802 h 6857999"/>
              <a:gd name="connsiteX5198" fmla="*/ 3967865 w 6248399"/>
              <a:gd name="connsiteY5198" fmla="*/ 3275191 h 6857999"/>
              <a:gd name="connsiteX5199" fmla="*/ 3961966 w 6248399"/>
              <a:gd name="connsiteY5199" fmla="*/ 3273334 h 6857999"/>
              <a:gd name="connsiteX5200" fmla="*/ 3950500 w 6248399"/>
              <a:gd name="connsiteY5200" fmla="*/ 3269039 h 6857999"/>
              <a:gd name="connsiteX5201" fmla="*/ 3938878 w 6248399"/>
              <a:gd name="connsiteY5201" fmla="*/ 3262329 h 6857999"/>
              <a:gd name="connsiteX5202" fmla="*/ 3928264 w 6248399"/>
              <a:gd name="connsiteY5202" fmla="*/ 3253875 h 6857999"/>
              <a:gd name="connsiteX5203" fmla="*/ 3918073 w 6248399"/>
              <a:gd name="connsiteY5203" fmla="*/ 3243344 h 6857999"/>
              <a:gd name="connsiteX5204" fmla="*/ 3908554 w 6248399"/>
              <a:gd name="connsiteY5204" fmla="*/ 3231652 h 6857999"/>
              <a:gd name="connsiteX5205" fmla="*/ 3898881 w 6248399"/>
              <a:gd name="connsiteY5205" fmla="*/ 3217542 h 6857999"/>
              <a:gd name="connsiteX5206" fmla="*/ 3899102 w 6248399"/>
              <a:gd name="connsiteY5206" fmla="*/ 3223869 h 6857999"/>
              <a:gd name="connsiteX5207" fmla="*/ 3898743 w 6248399"/>
              <a:gd name="connsiteY5207" fmla="*/ 3229860 h 6857999"/>
              <a:gd name="connsiteX5208" fmla="*/ 3900773 w 6248399"/>
              <a:gd name="connsiteY5208" fmla="*/ 3241105 h 6857999"/>
              <a:gd name="connsiteX5209" fmla="*/ 3904637 w 6248399"/>
              <a:gd name="connsiteY5209" fmla="*/ 3251857 h 6857999"/>
              <a:gd name="connsiteX5210" fmla="*/ 3909507 w 6248399"/>
              <a:gd name="connsiteY5210" fmla="*/ 3260867 h 6857999"/>
              <a:gd name="connsiteX5211" fmla="*/ 3915875 w 6248399"/>
              <a:gd name="connsiteY5211" fmla="*/ 3269967 h 6857999"/>
              <a:gd name="connsiteX5212" fmla="*/ 3924165 w 6248399"/>
              <a:gd name="connsiteY5212" fmla="*/ 3277078 h 6857999"/>
              <a:gd name="connsiteX5213" fmla="*/ 3942398 w 6248399"/>
              <a:gd name="connsiteY5213" fmla="*/ 3293803 h 6857999"/>
              <a:gd name="connsiteX5214" fmla="*/ 3961215 w 6248399"/>
              <a:gd name="connsiteY5214" fmla="*/ 3310866 h 6857999"/>
              <a:gd name="connsiteX5215" fmla="*/ 3970242 w 6248399"/>
              <a:gd name="connsiteY5215" fmla="*/ 3320726 h 6857999"/>
              <a:gd name="connsiteX5216" fmla="*/ 3980186 w 6248399"/>
              <a:gd name="connsiteY5216" fmla="*/ 3330341 h 6857999"/>
              <a:gd name="connsiteX5217" fmla="*/ 3989124 w 6248399"/>
              <a:gd name="connsiteY5217" fmla="*/ 3341700 h 6857999"/>
              <a:gd name="connsiteX5218" fmla="*/ 3997971 w 6248399"/>
              <a:gd name="connsiteY5218" fmla="*/ 3354555 h 6857999"/>
              <a:gd name="connsiteX5219" fmla="*/ 4004896 w 6248399"/>
              <a:gd name="connsiteY5219" fmla="*/ 3369400 h 6857999"/>
              <a:gd name="connsiteX5220" fmla="*/ 4011149 w 6248399"/>
              <a:gd name="connsiteY5220" fmla="*/ 3385408 h 6857999"/>
              <a:gd name="connsiteX5221" fmla="*/ 4005715 w 6248399"/>
              <a:gd name="connsiteY5221" fmla="*/ 3390794 h 6857999"/>
              <a:gd name="connsiteX5222" fmla="*/ 4003185 w 6248399"/>
              <a:gd name="connsiteY5222" fmla="*/ 3397857 h 6857999"/>
              <a:gd name="connsiteX5223" fmla="*/ 4000077 w 6248399"/>
              <a:gd name="connsiteY5223" fmla="*/ 3404585 h 6857999"/>
              <a:gd name="connsiteX5224" fmla="*/ 3999046 w 6248399"/>
              <a:gd name="connsiteY5224" fmla="*/ 3411736 h 6857999"/>
              <a:gd name="connsiteX5225" fmla="*/ 3998352 w 6248399"/>
              <a:gd name="connsiteY5225" fmla="*/ 3418310 h 6857999"/>
              <a:gd name="connsiteX5226" fmla="*/ 3999735 w 6248399"/>
              <a:gd name="connsiteY5226" fmla="*/ 3425307 h 6857999"/>
              <a:gd name="connsiteX5227" fmla="*/ 4001118 w 6248399"/>
              <a:gd name="connsiteY5227" fmla="*/ 3432303 h 6857999"/>
              <a:gd name="connsiteX5228" fmla="*/ 4003083 w 6248399"/>
              <a:gd name="connsiteY5228" fmla="*/ 3439636 h 6857999"/>
              <a:gd name="connsiteX5229" fmla="*/ 4006545 w 6248399"/>
              <a:gd name="connsiteY5229" fmla="*/ 3447058 h 6857999"/>
              <a:gd name="connsiteX5230" fmla="*/ 4010342 w 6248399"/>
              <a:gd name="connsiteY5230" fmla="*/ 3453899 h 6857999"/>
              <a:gd name="connsiteX5231" fmla="*/ 4019681 w 6248399"/>
              <a:gd name="connsiteY5231" fmla="*/ 3468588 h 6857999"/>
              <a:gd name="connsiteX5232" fmla="*/ 4029111 w 6248399"/>
              <a:gd name="connsiteY5232" fmla="*/ 3481781 h 6857999"/>
              <a:gd name="connsiteX5233" fmla="*/ 4040370 w 6248399"/>
              <a:gd name="connsiteY5233" fmla="*/ 3494481 h 6857999"/>
              <a:gd name="connsiteX5234" fmla="*/ 4028276 w 6248399"/>
              <a:gd name="connsiteY5234" fmla="*/ 3500669 h 6857999"/>
              <a:gd name="connsiteX5235" fmla="*/ 4023358 w 6248399"/>
              <a:gd name="connsiteY5235" fmla="*/ 3502478 h 6857999"/>
              <a:gd name="connsiteX5236" fmla="*/ 4018440 w 6248399"/>
              <a:gd name="connsiteY5236" fmla="*/ 3504288 h 6857999"/>
              <a:gd name="connsiteX5237" fmla="*/ 4014773 w 6248399"/>
              <a:gd name="connsiteY5237" fmla="*/ 3505271 h 6857999"/>
              <a:gd name="connsiteX5238" fmla="*/ 4011198 w 6248399"/>
              <a:gd name="connsiteY5238" fmla="*/ 3504754 h 6857999"/>
              <a:gd name="connsiteX5239" fmla="*/ 4006704 w 6248399"/>
              <a:gd name="connsiteY5239" fmla="*/ 3504487 h 6857999"/>
              <a:gd name="connsiteX5240" fmla="*/ 4003799 w 6248399"/>
              <a:gd name="connsiteY5240" fmla="*/ 3502808 h 6857999"/>
              <a:gd name="connsiteX5241" fmla="*/ 4001474 w 6248399"/>
              <a:gd name="connsiteY5241" fmla="*/ 3501466 h 6857999"/>
              <a:gd name="connsiteX5242" fmla="*/ 3998569 w 6248399"/>
              <a:gd name="connsiteY5242" fmla="*/ 3499789 h 6857999"/>
              <a:gd name="connsiteX5243" fmla="*/ 3994101 w 6248399"/>
              <a:gd name="connsiteY5243" fmla="*/ 3494110 h 6857999"/>
              <a:gd name="connsiteX5244" fmla="*/ 3991554 w 6248399"/>
              <a:gd name="connsiteY5244" fmla="*/ 3486441 h 6857999"/>
              <a:gd name="connsiteX5245" fmla="*/ 3989590 w 6248399"/>
              <a:gd name="connsiteY5245" fmla="*/ 3479109 h 6857999"/>
              <a:gd name="connsiteX5246" fmla="*/ 3988967 w 6248399"/>
              <a:gd name="connsiteY5246" fmla="*/ 3469452 h 6857999"/>
              <a:gd name="connsiteX5247" fmla="*/ 3988345 w 6248399"/>
              <a:gd name="connsiteY5247" fmla="*/ 3459796 h 6857999"/>
              <a:gd name="connsiteX5248" fmla="*/ 3988598 w 6248399"/>
              <a:gd name="connsiteY5248" fmla="*/ 3440570 h 6857999"/>
              <a:gd name="connsiteX5249" fmla="*/ 3990151 w 6248399"/>
              <a:gd name="connsiteY5249" fmla="*/ 3409701 h 6857999"/>
              <a:gd name="connsiteX5250" fmla="*/ 3981950 w 6248399"/>
              <a:gd name="connsiteY5250" fmla="*/ 3401091 h 6857999"/>
              <a:gd name="connsiteX5251" fmla="*/ 3973994 w 6248399"/>
              <a:gd name="connsiteY5251" fmla="*/ 3393400 h 6857999"/>
              <a:gd name="connsiteX5252" fmla="*/ 3966956 w 6248399"/>
              <a:gd name="connsiteY5252" fmla="*/ 3385462 h 6857999"/>
              <a:gd name="connsiteX5253" fmla="*/ 3961750 w 6248399"/>
              <a:gd name="connsiteY5253" fmla="*/ 3377033 h 6857999"/>
              <a:gd name="connsiteX5254" fmla="*/ 3952166 w 6248399"/>
              <a:gd name="connsiteY5254" fmla="*/ 3361427 h 6857999"/>
              <a:gd name="connsiteX5255" fmla="*/ 3944997 w 6248399"/>
              <a:gd name="connsiteY5255" fmla="*/ 3345665 h 6857999"/>
              <a:gd name="connsiteX5256" fmla="*/ 3936329 w 6248399"/>
              <a:gd name="connsiteY5256" fmla="*/ 3329814 h 6857999"/>
              <a:gd name="connsiteX5257" fmla="*/ 3928332 w 6248399"/>
              <a:gd name="connsiteY5257" fmla="*/ 3312801 h 6857999"/>
              <a:gd name="connsiteX5258" fmla="*/ 3918348 w 6248399"/>
              <a:gd name="connsiteY5258" fmla="*/ 3293863 h 6857999"/>
              <a:gd name="connsiteX5259" fmla="*/ 3905120 w 6248399"/>
              <a:gd name="connsiteY5259" fmla="*/ 3273832 h 6857999"/>
              <a:gd name="connsiteX5260" fmla="*/ 3902886 w 6248399"/>
              <a:gd name="connsiteY5260" fmla="*/ 3270991 h 6857999"/>
              <a:gd name="connsiteX5261" fmla="*/ 3900562 w 6248399"/>
              <a:gd name="connsiteY5261" fmla="*/ 3269649 h 6857999"/>
              <a:gd name="connsiteX5262" fmla="*/ 3899310 w 6248399"/>
              <a:gd name="connsiteY5262" fmla="*/ 3270477 h 6857999"/>
              <a:gd name="connsiteX5263" fmla="*/ 3898057 w 6248399"/>
              <a:gd name="connsiteY5263" fmla="*/ 3271303 h 6857999"/>
              <a:gd name="connsiteX5264" fmla="*/ 3897051 w 6248399"/>
              <a:gd name="connsiteY5264" fmla="*/ 3273046 h 6857999"/>
              <a:gd name="connsiteX5265" fmla="*/ 3896044 w 6248399"/>
              <a:gd name="connsiteY5265" fmla="*/ 3274790 h 6857999"/>
              <a:gd name="connsiteX5266" fmla="*/ 3895865 w 6248399"/>
              <a:gd name="connsiteY5266" fmla="*/ 3277785 h 6857999"/>
              <a:gd name="connsiteX5267" fmla="*/ 3896111 w 6248399"/>
              <a:gd name="connsiteY5267" fmla="*/ 3278702 h 6857999"/>
              <a:gd name="connsiteX5268" fmla="*/ 3889431 w 6248399"/>
              <a:gd name="connsiteY5268" fmla="*/ 3264774 h 6857999"/>
              <a:gd name="connsiteX5269" fmla="*/ 3883334 w 6248399"/>
              <a:gd name="connsiteY5269" fmla="*/ 3251180 h 6857999"/>
              <a:gd name="connsiteX5270" fmla="*/ 3880478 w 6248399"/>
              <a:gd name="connsiteY5270" fmla="*/ 3238685 h 6857999"/>
              <a:gd name="connsiteX5271" fmla="*/ 3879609 w 6248399"/>
              <a:gd name="connsiteY5271" fmla="*/ 3228110 h 6857999"/>
              <a:gd name="connsiteX5272" fmla="*/ 3879322 w 6248399"/>
              <a:gd name="connsiteY5272" fmla="*/ 3217871 h 6857999"/>
              <a:gd name="connsiteX5273" fmla="*/ 3878699 w 6248399"/>
              <a:gd name="connsiteY5273" fmla="*/ 3208215 h 6857999"/>
              <a:gd name="connsiteX5274" fmla="*/ 3880114 w 6248399"/>
              <a:gd name="connsiteY5274" fmla="*/ 3189663 h 6857999"/>
              <a:gd name="connsiteX5275" fmla="*/ 3879826 w 6248399"/>
              <a:gd name="connsiteY5275" fmla="*/ 3179424 h 6857999"/>
              <a:gd name="connsiteX5276" fmla="*/ 3878624 w 6248399"/>
              <a:gd name="connsiteY5276" fmla="*/ 3169430 h 6857999"/>
              <a:gd name="connsiteX5277" fmla="*/ 3876348 w 6248399"/>
              <a:gd name="connsiteY5277" fmla="*/ 3157270 h 6857999"/>
              <a:gd name="connsiteX5278" fmla="*/ 3871412 w 6248399"/>
              <a:gd name="connsiteY5278" fmla="*/ 3144349 h 6857999"/>
              <a:gd name="connsiteX5279" fmla="*/ 3864979 w 6248399"/>
              <a:gd name="connsiteY5279" fmla="*/ 3131335 h 6857999"/>
              <a:gd name="connsiteX5280" fmla="*/ 3855395 w 6248399"/>
              <a:gd name="connsiteY5280" fmla="*/ 3115729 h 6857999"/>
              <a:gd name="connsiteX5281" fmla="*/ 3842905 w 6248399"/>
              <a:gd name="connsiteY5281" fmla="*/ 3098447 h 6857999"/>
              <a:gd name="connsiteX5282" fmla="*/ 3827018 w 6248399"/>
              <a:gd name="connsiteY5282" fmla="*/ 3077654 h 6857999"/>
              <a:gd name="connsiteX5283" fmla="*/ 3821651 w 6248399"/>
              <a:gd name="connsiteY5283" fmla="*/ 3086950 h 6857999"/>
              <a:gd name="connsiteX5284" fmla="*/ 3819034 w 6248399"/>
              <a:gd name="connsiteY5284" fmla="*/ 3095511 h 6857999"/>
              <a:gd name="connsiteX5285" fmla="*/ 3817912 w 6248399"/>
              <a:gd name="connsiteY5285" fmla="*/ 3104162 h 6857999"/>
              <a:gd name="connsiteX5286" fmla="*/ 3817127 w 6248399"/>
              <a:gd name="connsiteY5286" fmla="*/ 3112232 h 6857999"/>
              <a:gd name="connsiteX5287" fmla="*/ 3818757 w 6248399"/>
              <a:gd name="connsiteY5287" fmla="*/ 3120145 h 6857999"/>
              <a:gd name="connsiteX5288" fmla="*/ 3821883 w 6248399"/>
              <a:gd name="connsiteY5288" fmla="*/ 3128148 h 6857999"/>
              <a:gd name="connsiteX5289" fmla="*/ 3824092 w 6248399"/>
              <a:gd name="connsiteY5289" fmla="*/ 3136398 h 6857999"/>
              <a:gd name="connsiteX5290" fmla="*/ 3827555 w 6248399"/>
              <a:gd name="connsiteY5290" fmla="*/ 3143822 h 6857999"/>
              <a:gd name="connsiteX5291" fmla="*/ 3835552 w 6248399"/>
              <a:gd name="connsiteY5291" fmla="*/ 3160835 h 6857999"/>
              <a:gd name="connsiteX5292" fmla="*/ 3844130 w 6248399"/>
              <a:gd name="connsiteY5292" fmla="*/ 3178184 h 6857999"/>
              <a:gd name="connsiteX5293" fmla="*/ 3848082 w 6248399"/>
              <a:gd name="connsiteY5293" fmla="*/ 3187438 h 6857999"/>
              <a:gd name="connsiteX5294" fmla="*/ 3850203 w 6248399"/>
              <a:gd name="connsiteY5294" fmla="*/ 3197187 h 6857999"/>
              <a:gd name="connsiteX5295" fmla="*/ 3852905 w 6248399"/>
              <a:gd name="connsiteY5295" fmla="*/ 3207269 h 6857999"/>
              <a:gd name="connsiteX5296" fmla="*/ 3853437 w 6248399"/>
              <a:gd name="connsiteY5296" fmla="*/ 3218423 h 6857999"/>
              <a:gd name="connsiteX5297" fmla="*/ 3850663 w 6248399"/>
              <a:gd name="connsiteY5297" fmla="*/ 3224569 h 6857999"/>
              <a:gd name="connsiteX5298" fmla="*/ 3846727 w 6248399"/>
              <a:gd name="connsiteY5298" fmla="*/ 3230046 h 6857999"/>
              <a:gd name="connsiteX5299" fmla="*/ 3836776 w 6248399"/>
              <a:gd name="connsiteY5299" fmla="*/ 3240571 h 6857999"/>
              <a:gd name="connsiteX5300" fmla="*/ 3825663 w 6248399"/>
              <a:gd name="connsiteY5300" fmla="*/ 3250424 h 6857999"/>
              <a:gd name="connsiteX5301" fmla="*/ 3821727 w 6248399"/>
              <a:gd name="connsiteY5301" fmla="*/ 3255901 h 6857999"/>
              <a:gd name="connsiteX5302" fmla="*/ 3818953 w 6248399"/>
              <a:gd name="connsiteY5302" fmla="*/ 3262047 h 6857999"/>
              <a:gd name="connsiteX5303" fmla="*/ 3822325 w 6248399"/>
              <a:gd name="connsiteY5303" fmla="*/ 3270967 h 6857999"/>
              <a:gd name="connsiteX5304" fmla="*/ 3826278 w 6248399"/>
              <a:gd name="connsiteY5304" fmla="*/ 3280223 h 6857999"/>
              <a:gd name="connsiteX5305" fmla="*/ 3831485 w 6248399"/>
              <a:gd name="connsiteY5305" fmla="*/ 3288651 h 6857999"/>
              <a:gd name="connsiteX5306" fmla="*/ 3837606 w 6248399"/>
              <a:gd name="connsiteY5306" fmla="*/ 3296837 h 6857999"/>
              <a:gd name="connsiteX5307" fmla="*/ 3851593 w 6248399"/>
              <a:gd name="connsiteY5307" fmla="*/ 3314209 h 6857999"/>
              <a:gd name="connsiteX5308" fmla="*/ 3865581 w 6248399"/>
              <a:gd name="connsiteY5308" fmla="*/ 3331582 h 6857999"/>
              <a:gd name="connsiteX5309" fmla="*/ 3878651 w 6248399"/>
              <a:gd name="connsiteY5309" fmla="*/ 3349201 h 6857999"/>
              <a:gd name="connsiteX5310" fmla="*/ 3884437 w 6248399"/>
              <a:gd name="connsiteY5310" fmla="*/ 3357965 h 6857999"/>
              <a:gd name="connsiteX5311" fmla="*/ 3888727 w 6248399"/>
              <a:gd name="connsiteY5311" fmla="*/ 3366640 h 6857999"/>
              <a:gd name="connsiteX5312" fmla="*/ 3892099 w 6248399"/>
              <a:gd name="connsiteY5312" fmla="*/ 3375559 h 6857999"/>
              <a:gd name="connsiteX5313" fmla="*/ 3893639 w 6248399"/>
              <a:gd name="connsiteY5313" fmla="*/ 3384972 h 6857999"/>
              <a:gd name="connsiteX5314" fmla="*/ 3893770 w 6248399"/>
              <a:gd name="connsiteY5314" fmla="*/ 3392794 h 6857999"/>
              <a:gd name="connsiteX5315" fmla="*/ 3892558 w 6248399"/>
              <a:gd name="connsiteY5315" fmla="*/ 3402943 h 6857999"/>
              <a:gd name="connsiteX5316" fmla="*/ 3879398 w 6248399"/>
              <a:gd name="connsiteY5316" fmla="*/ 3386823 h 6857999"/>
              <a:gd name="connsiteX5317" fmla="*/ 3864583 w 6248399"/>
              <a:gd name="connsiteY5317" fmla="*/ 3368197 h 6857999"/>
              <a:gd name="connsiteX5318" fmla="*/ 3849035 w 6248399"/>
              <a:gd name="connsiteY5318" fmla="*/ 3346822 h 6857999"/>
              <a:gd name="connsiteX5319" fmla="*/ 3832502 w 6248399"/>
              <a:gd name="connsiteY5319" fmla="*/ 3321782 h 6857999"/>
              <a:gd name="connsiteX5320" fmla="*/ 3815723 w 6248399"/>
              <a:gd name="connsiteY5320" fmla="*/ 3295823 h 6857999"/>
              <a:gd name="connsiteX5321" fmla="*/ 3798789 w 6248399"/>
              <a:gd name="connsiteY5321" fmla="*/ 3267451 h 6857999"/>
              <a:gd name="connsiteX5322" fmla="*/ 3781945 w 6248399"/>
              <a:gd name="connsiteY5322" fmla="*/ 3237581 h 6857999"/>
              <a:gd name="connsiteX5323" fmla="*/ 3766777 w 6248399"/>
              <a:gd name="connsiteY5323" fmla="*/ 3204806 h 6857999"/>
              <a:gd name="connsiteX5324" fmla="*/ 3776770 w 6248399"/>
              <a:gd name="connsiteY5324" fmla="*/ 3203602 h 6857999"/>
              <a:gd name="connsiteX5325" fmla="*/ 3780683 w 6248399"/>
              <a:gd name="connsiteY5325" fmla="*/ 3203537 h 6857999"/>
              <a:gd name="connsiteX5326" fmla="*/ 3783006 w 6248399"/>
              <a:gd name="connsiteY5326" fmla="*/ 3204879 h 6857999"/>
              <a:gd name="connsiteX5327" fmla="*/ 3785331 w 6248399"/>
              <a:gd name="connsiteY5327" fmla="*/ 3206221 h 6857999"/>
              <a:gd name="connsiteX5328" fmla="*/ 3786984 w 6248399"/>
              <a:gd name="connsiteY5328" fmla="*/ 3208724 h 6857999"/>
              <a:gd name="connsiteX5329" fmla="*/ 3788793 w 6248399"/>
              <a:gd name="connsiteY5329" fmla="*/ 3213641 h 6857999"/>
              <a:gd name="connsiteX5330" fmla="*/ 3789595 w 6248399"/>
              <a:gd name="connsiteY5330" fmla="*/ 3220304 h 6857999"/>
              <a:gd name="connsiteX5331" fmla="*/ 3791224 w 6248399"/>
              <a:gd name="connsiteY5331" fmla="*/ 3228219 h 6857999"/>
              <a:gd name="connsiteX5332" fmla="*/ 3793926 w 6248399"/>
              <a:gd name="connsiteY5332" fmla="*/ 3238300 h 6857999"/>
              <a:gd name="connsiteX5333" fmla="*/ 3796070 w 6248399"/>
              <a:gd name="connsiteY5333" fmla="*/ 3242638 h 6857999"/>
              <a:gd name="connsiteX5334" fmla="*/ 3799378 w 6248399"/>
              <a:gd name="connsiteY5334" fmla="*/ 3247646 h 6857999"/>
              <a:gd name="connsiteX5335" fmla="*/ 3810802 w 6248399"/>
              <a:gd name="connsiteY5335" fmla="*/ 3242619 h 6857999"/>
              <a:gd name="connsiteX5336" fmla="*/ 3818894 w 6248399"/>
              <a:gd name="connsiteY5336" fmla="*/ 3237994 h 6857999"/>
              <a:gd name="connsiteX5337" fmla="*/ 3823076 w 6248399"/>
              <a:gd name="connsiteY5337" fmla="*/ 3233436 h 6857999"/>
              <a:gd name="connsiteX5338" fmla="*/ 3825760 w 6248399"/>
              <a:gd name="connsiteY5338" fmla="*/ 3228788 h 6857999"/>
              <a:gd name="connsiteX5339" fmla="*/ 3827281 w 6248399"/>
              <a:gd name="connsiteY5339" fmla="*/ 3223466 h 6857999"/>
              <a:gd name="connsiteX5340" fmla="*/ 3825472 w 6248399"/>
              <a:gd name="connsiteY5340" fmla="*/ 3218549 h 6857999"/>
              <a:gd name="connsiteX5341" fmla="*/ 3823665 w 6248399"/>
              <a:gd name="connsiteY5341" fmla="*/ 3213630 h 6857999"/>
              <a:gd name="connsiteX5342" fmla="*/ 3821610 w 6248399"/>
              <a:gd name="connsiteY5342" fmla="*/ 3207795 h 6857999"/>
              <a:gd name="connsiteX5343" fmla="*/ 3815332 w 6248399"/>
              <a:gd name="connsiteY5343" fmla="*/ 3197199 h 6857999"/>
              <a:gd name="connsiteX5344" fmla="*/ 3812361 w 6248399"/>
              <a:gd name="connsiteY5344" fmla="*/ 3191608 h 6857999"/>
              <a:gd name="connsiteX5345" fmla="*/ 3811804 w 6248399"/>
              <a:gd name="connsiteY5345" fmla="*/ 3185864 h 6857999"/>
              <a:gd name="connsiteX5346" fmla="*/ 3812162 w 6248399"/>
              <a:gd name="connsiteY5346" fmla="*/ 3179873 h 6857999"/>
              <a:gd name="connsiteX5347" fmla="*/ 3813104 w 6248399"/>
              <a:gd name="connsiteY5347" fmla="*/ 3174218 h 6857999"/>
              <a:gd name="connsiteX5348" fmla="*/ 3817622 w 6248399"/>
              <a:gd name="connsiteY5348" fmla="*/ 3169078 h 6857999"/>
              <a:gd name="connsiteX5349" fmla="*/ 3824643 w 6248399"/>
              <a:gd name="connsiteY5349" fmla="*/ 3162284 h 6857999"/>
              <a:gd name="connsiteX5350" fmla="*/ 3821917 w 6248399"/>
              <a:gd name="connsiteY5350" fmla="*/ 3157611 h 6857999"/>
              <a:gd name="connsiteX5351" fmla="*/ 3819348 w 6248399"/>
              <a:gd name="connsiteY5351" fmla="*/ 3155352 h 6857999"/>
              <a:gd name="connsiteX5352" fmla="*/ 3815614 w 6248399"/>
              <a:gd name="connsiteY5352" fmla="*/ 3152424 h 6857999"/>
              <a:gd name="connsiteX5353" fmla="*/ 3813291 w 6248399"/>
              <a:gd name="connsiteY5353" fmla="*/ 3151082 h 6857999"/>
              <a:gd name="connsiteX5354" fmla="*/ 3810051 w 6248399"/>
              <a:gd name="connsiteY5354" fmla="*/ 3149985 h 6857999"/>
              <a:gd name="connsiteX5355" fmla="*/ 3806720 w 6248399"/>
              <a:gd name="connsiteY5355" fmla="*/ 3150387 h 6857999"/>
              <a:gd name="connsiteX5356" fmla="*/ 3800975 w 6248399"/>
              <a:gd name="connsiteY5356" fmla="*/ 3150943 h 6857999"/>
              <a:gd name="connsiteX5357" fmla="*/ 3795386 w 6248399"/>
              <a:gd name="connsiteY5357" fmla="*/ 3153916 h 6857999"/>
              <a:gd name="connsiteX5358" fmla="*/ 3790041 w 6248399"/>
              <a:gd name="connsiteY5358" fmla="*/ 3157803 h 6857999"/>
              <a:gd name="connsiteX5359" fmla="*/ 3778930 w 6248399"/>
              <a:gd name="connsiteY5359" fmla="*/ 3167657 h 6857999"/>
              <a:gd name="connsiteX5360" fmla="*/ 3774076 w 6248399"/>
              <a:gd name="connsiteY5360" fmla="*/ 3173380 h 6857999"/>
              <a:gd name="connsiteX5361" fmla="*/ 3768733 w 6248399"/>
              <a:gd name="connsiteY5361" fmla="*/ 3177267 h 6857999"/>
              <a:gd name="connsiteX5362" fmla="*/ 3764059 w 6248399"/>
              <a:gd name="connsiteY5362" fmla="*/ 3179992 h 6857999"/>
              <a:gd name="connsiteX5363" fmla="*/ 3759477 w 6248399"/>
              <a:gd name="connsiteY5363" fmla="*/ 3181221 h 6857999"/>
              <a:gd name="connsiteX5364" fmla="*/ 3756817 w 6248399"/>
              <a:gd name="connsiteY5364" fmla="*/ 3180460 h 6857999"/>
              <a:gd name="connsiteX5365" fmla="*/ 3754403 w 6248399"/>
              <a:gd name="connsiteY5365" fmla="*/ 3180615 h 6857999"/>
              <a:gd name="connsiteX5366" fmla="*/ 3752750 w 6248399"/>
              <a:gd name="connsiteY5366" fmla="*/ 3178110 h 6857999"/>
              <a:gd name="connsiteX5367" fmla="*/ 3750180 w 6248399"/>
              <a:gd name="connsiteY5367" fmla="*/ 3175853 h 6857999"/>
              <a:gd name="connsiteX5368" fmla="*/ 3745466 w 6248399"/>
              <a:gd name="connsiteY5368" fmla="*/ 3169257 h 6857999"/>
              <a:gd name="connsiteX5369" fmla="*/ 3741937 w 6248399"/>
              <a:gd name="connsiteY5369" fmla="*/ 3157922 h 6857999"/>
              <a:gd name="connsiteX5370" fmla="*/ 3745268 w 6248399"/>
              <a:gd name="connsiteY5370" fmla="*/ 3157522 h 6857999"/>
              <a:gd name="connsiteX5371" fmla="*/ 3748264 w 6248399"/>
              <a:gd name="connsiteY5371" fmla="*/ 3157702 h 6857999"/>
              <a:gd name="connsiteX5372" fmla="*/ 3750588 w 6248399"/>
              <a:gd name="connsiteY5372" fmla="*/ 3159043 h 6857999"/>
              <a:gd name="connsiteX5373" fmla="*/ 3752576 w 6248399"/>
              <a:gd name="connsiteY5373" fmla="*/ 3160966 h 6857999"/>
              <a:gd name="connsiteX5374" fmla="*/ 3757046 w 6248399"/>
              <a:gd name="connsiteY5374" fmla="*/ 3166645 h 6857999"/>
              <a:gd name="connsiteX5375" fmla="*/ 3761514 w 6248399"/>
              <a:gd name="connsiteY5375" fmla="*/ 3172324 h 6857999"/>
              <a:gd name="connsiteX5376" fmla="*/ 3763552 w 6248399"/>
              <a:gd name="connsiteY5376" fmla="*/ 3163428 h 6857999"/>
              <a:gd name="connsiteX5377" fmla="*/ 3764091 w 6248399"/>
              <a:gd name="connsiteY5377" fmla="*/ 3154442 h 6857999"/>
              <a:gd name="connsiteX5378" fmla="*/ 3764966 w 6248399"/>
              <a:gd name="connsiteY5378" fmla="*/ 3144875 h 6857999"/>
              <a:gd name="connsiteX5379" fmla="*/ 3764343 w 6248399"/>
              <a:gd name="connsiteY5379" fmla="*/ 3135218 h 6857999"/>
              <a:gd name="connsiteX5380" fmla="*/ 3754105 w 6248399"/>
              <a:gd name="connsiteY5380" fmla="*/ 3135506 h 6857999"/>
              <a:gd name="connsiteX5381" fmla="*/ 3745119 w 6248399"/>
              <a:gd name="connsiteY5381" fmla="*/ 3134965 h 6857999"/>
              <a:gd name="connsiteX5382" fmla="*/ 3735978 w 6248399"/>
              <a:gd name="connsiteY5382" fmla="*/ 3132014 h 6857999"/>
              <a:gd name="connsiteX5383" fmla="*/ 3728670 w 6248399"/>
              <a:gd name="connsiteY5383" fmla="*/ 3128568 h 6857999"/>
              <a:gd name="connsiteX5384" fmla="*/ 3721450 w 6248399"/>
              <a:gd name="connsiteY5384" fmla="*/ 3123627 h 6857999"/>
              <a:gd name="connsiteX5385" fmla="*/ 3714903 w 6248399"/>
              <a:gd name="connsiteY5385" fmla="*/ 3117520 h 6857999"/>
              <a:gd name="connsiteX5386" fmla="*/ 3707866 w 6248399"/>
              <a:gd name="connsiteY5386" fmla="*/ 3109584 h 6857999"/>
              <a:gd name="connsiteX5387" fmla="*/ 3702079 w 6248399"/>
              <a:gd name="connsiteY5387" fmla="*/ 3100820 h 6857999"/>
              <a:gd name="connsiteX5388" fmla="*/ 3696047 w 6248399"/>
              <a:gd name="connsiteY5388" fmla="*/ 3091139 h 6857999"/>
              <a:gd name="connsiteX5389" fmla="*/ 3690351 w 6248399"/>
              <a:gd name="connsiteY5389" fmla="*/ 3080876 h 6857999"/>
              <a:gd name="connsiteX5390" fmla="*/ 3677640 w 6248399"/>
              <a:gd name="connsiteY5390" fmla="*/ 3057269 h 6857999"/>
              <a:gd name="connsiteX5391" fmla="*/ 3664528 w 6248399"/>
              <a:gd name="connsiteY5391" fmla="*/ 3030326 h 6857999"/>
              <a:gd name="connsiteX5392" fmla="*/ 3649091 w 6248399"/>
              <a:gd name="connsiteY5392" fmla="*/ 3002045 h 6857999"/>
              <a:gd name="connsiteX5393" fmla="*/ 3647749 w 6248399"/>
              <a:gd name="connsiteY5393" fmla="*/ 3004369 h 6857999"/>
              <a:gd name="connsiteX5394" fmla="*/ 3647234 w 6248399"/>
              <a:gd name="connsiteY5394" fmla="*/ 3007945 h 6857999"/>
              <a:gd name="connsiteX5395" fmla="*/ 3645868 w 6248399"/>
              <a:gd name="connsiteY5395" fmla="*/ 3015679 h 6857999"/>
              <a:gd name="connsiteX5396" fmla="*/ 3645663 w 6248399"/>
              <a:gd name="connsiteY5396" fmla="*/ 3024084 h 6857999"/>
              <a:gd name="connsiteX5397" fmla="*/ 3645706 w 6248399"/>
              <a:gd name="connsiteY5397" fmla="*/ 3033406 h 6857999"/>
              <a:gd name="connsiteX5398" fmla="*/ 3645255 w 6248399"/>
              <a:gd name="connsiteY5398" fmla="*/ 3040895 h 6857999"/>
              <a:gd name="connsiteX5399" fmla="*/ 3644316 w 6248399"/>
              <a:gd name="connsiteY5399" fmla="*/ 3046549 h 6857999"/>
              <a:gd name="connsiteX5400" fmla="*/ 3643644 w 6248399"/>
              <a:gd name="connsiteY5400" fmla="*/ 3047713 h 6857999"/>
              <a:gd name="connsiteX5401" fmla="*/ 3642393 w 6248399"/>
              <a:gd name="connsiteY5401" fmla="*/ 3048538 h 6857999"/>
              <a:gd name="connsiteX5402" fmla="*/ 3640649 w 6248399"/>
              <a:gd name="connsiteY5402" fmla="*/ 3047531 h 6857999"/>
              <a:gd name="connsiteX5403" fmla="*/ 3638996 w 6248399"/>
              <a:gd name="connsiteY5403" fmla="*/ 3045029 h 6857999"/>
              <a:gd name="connsiteX5404" fmla="*/ 3627848 w 6248399"/>
              <a:gd name="connsiteY5404" fmla="*/ 3025421 h 6857999"/>
              <a:gd name="connsiteX5405" fmla="*/ 3633700 w 6248399"/>
              <a:gd name="connsiteY5405" fmla="*/ 3038096 h 6857999"/>
              <a:gd name="connsiteX5406" fmla="*/ 3638996 w 6248399"/>
              <a:gd name="connsiteY5406" fmla="*/ 3045029 h 6857999"/>
              <a:gd name="connsiteX5407" fmla="*/ 3667814 w 6248399"/>
              <a:gd name="connsiteY5407" fmla="*/ 3095757 h 6857999"/>
              <a:gd name="connsiteX5408" fmla="*/ 3684747 w 6248399"/>
              <a:gd name="connsiteY5408" fmla="*/ 3124129 h 6857999"/>
              <a:gd name="connsiteX5409" fmla="*/ 3703180 w 6248399"/>
              <a:gd name="connsiteY5409" fmla="*/ 3152592 h 6857999"/>
              <a:gd name="connsiteX5410" fmla="*/ 3720203 w 6248399"/>
              <a:gd name="connsiteY5410" fmla="*/ 3179465 h 6857999"/>
              <a:gd name="connsiteX5411" fmla="*/ 3729141 w 6248399"/>
              <a:gd name="connsiteY5411" fmla="*/ 3190824 h 6857999"/>
              <a:gd name="connsiteX5412" fmla="*/ 3737251 w 6248399"/>
              <a:gd name="connsiteY5412" fmla="*/ 3200930 h 6857999"/>
              <a:gd name="connsiteX5413" fmla="*/ 3745942 w 6248399"/>
              <a:gd name="connsiteY5413" fmla="*/ 3211372 h 6857999"/>
              <a:gd name="connsiteX5414" fmla="*/ 3753899 w 6248399"/>
              <a:gd name="connsiteY5414" fmla="*/ 3219064 h 6857999"/>
              <a:gd name="connsiteX5415" fmla="*/ 3760445 w 6248399"/>
              <a:gd name="connsiteY5415" fmla="*/ 3225168 h 6857999"/>
              <a:gd name="connsiteX5416" fmla="*/ 3767418 w 6248399"/>
              <a:gd name="connsiteY5416" fmla="*/ 3229194 h 6857999"/>
              <a:gd name="connsiteX5417" fmla="*/ 3767861 w 6248399"/>
              <a:gd name="connsiteY5417" fmla="*/ 3241846 h 6857999"/>
              <a:gd name="connsiteX5418" fmla="*/ 3771299 w 6248399"/>
              <a:gd name="connsiteY5418" fmla="*/ 3254678 h 6857999"/>
              <a:gd name="connsiteX5419" fmla="*/ 3774982 w 6248399"/>
              <a:gd name="connsiteY5419" fmla="*/ 3268427 h 6857999"/>
              <a:gd name="connsiteX5420" fmla="*/ 3781661 w 6248399"/>
              <a:gd name="connsiteY5420" fmla="*/ 3282356 h 6857999"/>
              <a:gd name="connsiteX5421" fmla="*/ 3788586 w 6248399"/>
              <a:gd name="connsiteY5421" fmla="*/ 3297202 h 6857999"/>
              <a:gd name="connsiteX5422" fmla="*/ 3796762 w 6248399"/>
              <a:gd name="connsiteY5422" fmla="*/ 3311219 h 6857999"/>
              <a:gd name="connsiteX5423" fmla="*/ 3805520 w 6248399"/>
              <a:gd name="connsiteY5423" fmla="*/ 3325572 h 6857999"/>
              <a:gd name="connsiteX5424" fmla="*/ 3815774 w 6248399"/>
              <a:gd name="connsiteY5424" fmla="*/ 3340017 h 6857999"/>
              <a:gd name="connsiteX5425" fmla="*/ 3826702 w 6248399"/>
              <a:gd name="connsiteY5425" fmla="*/ 3353298 h 6857999"/>
              <a:gd name="connsiteX5426" fmla="*/ 3838543 w 6248399"/>
              <a:gd name="connsiteY5426" fmla="*/ 3366334 h 6857999"/>
              <a:gd name="connsiteX5427" fmla="*/ 3850386 w 6248399"/>
              <a:gd name="connsiteY5427" fmla="*/ 3379370 h 6857999"/>
              <a:gd name="connsiteX5428" fmla="*/ 3864397 w 6248399"/>
              <a:gd name="connsiteY5428" fmla="*/ 3391333 h 6857999"/>
              <a:gd name="connsiteX5429" fmla="*/ 3877002 w 6248399"/>
              <a:gd name="connsiteY5429" fmla="*/ 3401708 h 6857999"/>
              <a:gd name="connsiteX5430" fmla="*/ 3890522 w 6248399"/>
              <a:gd name="connsiteY5430" fmla="*/ 3411839 h 6857999"/>
              <a:gd name="connsiteX5431" fmla="*/ 3904468 w 6248399"/>
              <a:gd name="connsiteY5431" fmla="*/ 3419891 h 6857999"/>
              <a:gd name="connsiteX5432" fmla="*/ 3917587 w 6248399"/>
              <a:gd name="connsiteY5432" fmla="*/ 3426690 h 6857999"/>
              <a:gd name="connsiteX5433" fmla="*/ 3942566 w 6248399"/>
              <a:gd name="connsiteY5433" fmla="*/ 3461257 h 6857999"/>
              <a:gd name="connsiteX5434" fmla="*/ 3970269 w 6248399"/>
              <a:gd name="connsiteY5434" fmla="*/ 3500496 h 6857999"/>
              <a:gd name="connsiteX5435" fmla="*/ 4030794 w 6248399"/>
              <a:gd name="connsiteY5435" fmla="*/ 3588901 h 6857999"/>
              <a:gd name="connsiteX5436" fmla="*/ 4064040 w 6248399"/>
              <a:gd name="connsiteY5436" fmla="*/ 3635987 h 6857999"/>
              <a:gd name="connsiteX5437" fmla="*/ 4099119 w 6248399"/>
              <a:gd name="connsiteY5437" fmla="*/ 3682583 h 6857999"/>
              <a:gd name="connsiteX5438" fmla="*/ 4135024 w 6248399"/>
              <a:gd name="connsiteY5438" fmla="*/ 3730432 h 6857999"/>
              <a:gd name="connsiteX5439" fmla="*/ 4153478 w 6248399"/>
              <a:gd name="connsiteY5439" fmla="*/ 3753484 h 6857999"/>
              <a:gd name="connsiteX5440" fmla="*/ 4172606 w 6248399"/>
              <a:gd name="connsiteY5440" fmla="*/ 3775372 h 6857999"/>
              <a:gd name="connsiteX5441" fmla="*/ 4182321 w 6248399"/>
              <a:gd name="connsiteY5441" fmla="*/ 3798803 h 6857999"/>
              <a:gd name="connsiteX5442" fmla="*/ 4193869 w 6248399"/>
              <a:gd name="connsiteY5442" fmla="*/ 3821742 h 6857999"/>
              <a:gd name="connsiteX5443" fmla="*/ 4205173 w 6248399"/>
              <a:gd name="connsiteY5443" fmla="*/ 3843765 h 6857999"/>
              <a:gd name="connsiteX5444" fmla="*/ 4217392 w 6248399"/>
              <a:gd name="connsiteY5444" fmla="*/ 3865541 h 6857999"/>
              <a:gd name="connsiteX5445" fmla="*/ 4243821 w 6248399"/>
              <a:gd name="connsiteY5445" fmla="*/ 3911016 h 6857999"/>
              <a:gd name="connsiteX5446" fmla="*/ 4270339 w 6248399"/>
              <a:gd name="connsiteY5446" fmla="*/ 3954993 h 6857999"/>
              <a:gd name="connsiteX5447" fmla="*/ 4299272 w 6248399"/>
              <a:gd name="connsiteY5447" fmla="*/ 3998816 h 6857999"/>
              <a:gd name="connsiteX5448" fmla="*/ 4328205 w 6248399"/>
              <a:gd name="connsiteY5448" fmla="*/ 4042636 h 6857999"/>
              <a:gd name="connsiteX5449" fmla="*/ 4388148 w 6248399"/>
              <a:gd name="connsiteY5449" fmla="*/ 4130707 h 6857999"/>
              <a:gd name="connsiteX5450" fmla="*/ 4403362 w 6248399"/>
              <a:gd name="connsiteY5450" fmla="*/ 4152661 h 6857999"/>
              <a:gd name="connsiteX5451" fmla="*/ 4418576 w 6248399"/>
              <a:gd name="connsiteY5451" fmla="*/ 4174619 h 6857999"/>
              <a:gd name="connsiteX5452" fmla="*/ 4450840 w 6248399"/>
              <a:gd name="connsiteY5452" fmla="*/ 4218039 h 6857999"/>
              <a:gd name="connsiteX5453" fmla="*/ 4483774 w 6248399"/>
              <a:gd name="connsiteY5453" fmla="*/ 4260297 h 6857999"/>
              <a:gd name="connsiteX5454" fmla="*/ 4518205 w 6248399"/>
              <a:gd name="connsiteY5454" fmla="*/ 4302646 h 6857999"/>
              <a:gd name="connsiteX5455" fmla="*/ 4552974 w 6248399"/>
              <a:gd name="connsiteY5455" fmla="*/ 4344413 h 6857999"/>
              <a:gd name="connsiteX5456" fmla="*/ 4588658 w 6248399"/>
              <a:gd name="connsiteY5456" fmla="*/ 4385935 h 6857999"/>
              <a:gd name="connsiteX5457" fmla="*/ 4660026 w 6248399"/>
              <a:gd name="connsiteY5457" fmla="*/ 4468979 h 6857999"/>
              <a:gd name="connsiteX5458" fmla="*/ 4695709 w 6248399"/>
              <a:gd name="connsiteY5458" fmla="*/ 4510501 h 6857999"/>
              <a:gd name="connsiteX5459" fmla="*/ 4731057 w 6248399"/>
              <a:gd name="connsiteY5459" fmla="*/ 4552603 h 6857999"/>
              <a:gd name="connsiteX5460" fmla="*/ 4765825 w 6248399"/>
              <a:gd name="connsiteY5460" fmla="*/ 4594369 h 6857999"/>
              <a:gd name="connsiteX5461" fmla="*/ 4784124 w 6248399"/>
              <a:gd name="connsiteY5461" fmla="*/ 4615007 h 6857999"/>
              <a:gd name="connsiteX5462" fmla="*/ 4802760 w 6248399"/>
              <a:gd name="connsiteY5462" fmla="*/ 4635065 h 6857999"/>
              <a:gd name="connsiteX5463" fmla="*/ 4840368 w 6248399"/>
              <a:gd name="connsiteY5463" fmla="*/ 4674597 h 6857999"/>
              <a:gd name="connsiteX5464" fmla="*/ 4877885 w 6248399"/>
              <a:gd name="connsiteY5464" fmla="*/ 4715628 h 6857999"/>
              <a:gd name="connsiteX5465" fmla="*/ 4913658 w 6248399"/>
              <a:gd name="connsiteY5465" fmla="*/ 4755652 h 6857999"/>
              <a:gd name="connsiteX5466" fmla="*/ 4950593 w 6248399"/>
              <a:gd name="connsiteY5466" fmla="*/ 4796348 h 6857999"/>
              <a:gd name="connsiteX5467" fmla="*/ 4985362 w 6248399"/>
              <a:gd name="connsiteY5467" fmla="*/ 4838114 h 6857999"/>
              <a:gd name="connsiteX5468" fmla="*/ 5020129 w 6248399"/>
              <a:gd name="connsiteY5468" fmla="*/ 4879882 h 6857999"/>
              <a:gd name="connsiteX5469" fmla="*/ 5092747 w 6248399"/>
              <a:gd name="connsiteY5469" fmla="*/ 4962097 h 6857999"/>
              <a:gd name="connsiteX5470" fmla="*/ 5127269 w 6248399"/>
              <a:gd name="connsiteY5470" fmla="*/ 5002948 h 6857999"/>
              <a:gd name="connsiteX5471" fmla="*/ 5162618 w 6248399"/>
              <a:gd name="connsiteY5471" fmla="*/ 5045052 h 6857999"/>
              <a:gd name="connsiteX5472" fmla="*/ 5197631 w 6248399"/>
              <a:gd name="connsiteY5472" fmla="*/ 5087735 h 6857999"/>
              <a:gd name="connsiteX5473" fmla="*/ 5231146 w 6248399"/>
              <a:gd name="connsiteY5473" fmla="*/ 5130329 h 6857999"/>
              <a:gd name="connsiteX5474" fmla="*/ 5256621 w 6248399"/>
              <a:gd name="connsiteY5474" fmla="*/ 5146587 h 6857999"/>
              <a:gd name="connsiteX5475" fmla="*/ 5282835 w 6248399"/>
              <a:gd name="connsiteY5475" fmla="*/ 5165597 h 6857999"/>
              <a:gd name="connsiteX5476" fmla="*/ 5334681 w 6248399"/>
              <a:gd name="connsiteY5476" fmla="*/ 5203277 h 6857999"/>
              <a:gd name="connsiteX5477" fmla="*/ 5362909 w 6248399"/>
              <a:gd name="connsiteY5477" fmla="*/ 5218798 h 6857999"/>
              <a:gd name="connsiteX5478" fmla="*/ 5376028 w 6248399"/>
              <a:gd name="connsiteY5478" fmla="*/ 5225598 h 6857999"/>
              <a:gd name="connsiteX5479" fmla="*/ 5389237 w 6248399"/>
              <a:gd name="connsiteY5479" fmla="*/ 5230901 h 6857999"/>
              <a:gd name="connsiteX5480" fmla="*/ 5403363 w 6248399"/>
              <a:gd name="connsiteY5480" fmla="*/ 5235956 h 6857999"/>
              <a:gd name="connsiteX5481" fmla="*/ 5415164 w 6248399"/>
              <a:gd name="connsiteY5481" fmla="*/ 5239671 h 6857999"/>
              <a:gd name="connsiteX5482" fmla="*/ 5427881 w 6248399"/>
              <a:gd name="connsiteY5482" fmla="*/ 5243140 h 6857999"/>
              <a:gd name="connsiteX5483" fmla="*/ 5440443 w 6248399"/>
              <a:gd name="connsiteY5483" fmla="*/ 5244194 h 6857999"/>
              <a:gd name="connsiteX5484" fmla="*/ 5436933 w 6248399"/>
              <a:gd name="connsiteY5484" fmla="*/ 5247591 h 6857999"/>
              <a:gd name="connsiteX5485" fmla="*/ 5432597 w 6248399"/>
              <a:gd name="connsiteY5485" fmla="*/ 5249736 h 6857999"/>
              <a:gd name="connsiteX5486" fmla="*/ 5428014 w 6248399"/>
              <a:gd name="connsiteY5486" fmla="*/ 5250964 h 6857999"/>
              <a:gd name="connsiteX5487" fmla="*/ 5421352 w 6248399"/>
              <a:gd name="connsiteY5487" fmla="*/ 5251767 h 6857999"/>
              <a:gd name="connsiteX5488" fmla="*/ 5408700 w 6248399"/>
              <a:gd name="connsiteY5488" fmla="*/ 5252210 h 6857999"/>
              <a:gd name="connsiteX5489" fmla="*/ 5396047 w 6248399"/>
              <a:gd name="connsiteY5489" fmla="*/ 5252652 h 6857999"/>
              <a:gd name="connsiteX5490" fmla="*/ 5391220 w 6248399"/>
              <a:gd name="connsiteY5490" fmla="*/ 5252965 h 6857999"/>
              <a:gd name="connsiteX5491" fmla="*/ 5387217 w 6248399"/>
              <a:gd name="connsiteY5491" fmla="*/ 5254528 h 6857999"/>
              <a:gd name="connsiteX5492" fmla="*/ 5385295 w 6248399"/>
              <a:gd name="connsiteY5492" fmla="*/ 5256517 h 6857999"/>
              <a:gd name="connsiteX5493" fmla="*/ 5384960 w 6248399"/>
              <a:gd name="connsiteY5493" fmla="*/ 5257098 h 6857999"/>
              <a:gd name="connsiteX5494" fmla="*/ 5385204 w 6248399"/>
              <a:gd name="connsiteY5494" fmla="*/ 5258015 h 6857999"/>
              <a:gd name="connsiteX5495" fmla="*/ 5386188 w 6248399"/>
              <a:gd name="connsiteY5495" fmla="*/ 5261681 h 6857999"/>
              <a:gd name="connsiteX5496" fmla="*/ 5390074 w 6248399"/>
              <a:gd name="connsiteY5496" fmla="*/ 5267025 h 6857999"/>
              <a:gd name="connsiteX5497" fmla="*/ 5397449 w 6248399"/>
              <a:gd name="connsiteY5497" fmla="*/ 5274382 h 6857999"/>
              <a:gd name="connsiteX5498" fmla="*/ 5407728 w 6248399"/>
              <a:gd name="connsiteY5498" fmla="*/ 5283416 h 6857999"/>
              <a:gd name="connsiteX5499" fmla="*/ 5403390 w 6248399"/>
              <a:gd name="connsiteY5499" fmla="*/ 5285560 h 6857999"/>
              <a:gd name="connsiteX5500" fmla="*/ 5398227 w 6248399"/>
              <a:gd name="connsiteY5500" fmla="*/ 5286453 h 6857999"/>
              <a:gd name="connsiteX5501" fmla="*/ 5388235 w 6248399"/>
              <a:gd name="connsiteY5501" fmla="*/ 5287657 h 6857999"/>
              <a:gd name="connsiteX5502" fmla="*/ 5378332 w 6248399"/>
              <a:gd name="connsiteY5502" fmla="*/ 5287363 h 6857999"/>
              <a:gd name="connsiteX5503" fmla="*/ 5368765 w 6248399"/>
              <a:gd name="connsiteY5503" fmla="*/ 5286488 h 6857999"/>
              <a:gd name="connsiteX5504" fmla="*/ 5358528 w 6248399"/>
              <a:gd name="connsiteY5504" fmla="*/ 5286776 h 6857999"/>
              <a:gd name="connsiteX5505" fmla="*/ 5353027 w 6248399"/>
              <a:gd name="connsiteY5505" fmla="*/ 5288249 h 6857999"/>
              <a:gd name="connsiteX5506" fmla="*/ 5348444 w 6248399"/>
              <a:gd name="connsiteY5506" fmla="*/ 5289478 h 6857999"/>
              <a:gd name="connsiteX5507" fmla="*/ 5344353 w 6248399"/>
              <a:gd name="connsiteY5507" fmla="*/ 5292540 h 6857999"/>
              <a:gd name="connsiteX5508" fmla="*/ 5340014 w 6248399"/>
              <a:gd name="connsiteY5508" fmla="*/ 5294684 h 6857999"/>
              <a:gd name="connsiteX5509" fmla="*/ 5336416 w 6248399"/>
              <a:gd name="connsiteY5509" fmla="*/ 5299578 h 6857999"/>
              <a:gd name="connsiteX5510" fmla="*/ 5333061 w 6248399"/>
              <a:gd name="connsiteY5510" fmla="*/ 5305390 h 6857999"/>
              <a:gd name="connsiteX5511" fmla="*/ 5343561 w 6248399"/>
              <a:gd name="connsiteY5511" fmla="*/ 5320749 h 6857999"/>
              <a:gd name="connsiteX5512" fmla="*/ 5356229 w 6248399"/>
              <a:gd name="connsiteY5512" fmla="*/ 5335036 h 6857999"/>
              <a:gd name="connsiteX5513" fmla="*/ 5370488 w 6248399"/>
              <a:gd name="connsiteY5513" fmla="*/ 5347918 h 6857999"/>
              <a:gd name="connsiteX5514" fmla="*/ 5384834 w 6248399"/>
              <a:gd name="connsiteY5514" fmla="*/ 5359299 h 6857999"/>
              <a:gd name="connsiteX5515" fmla="*/ 5400344 w 6248399"/>
              <a:gd name="connsiteY5515" fmla="*/ 5371352 h 6857999"/>
              <a:gd name="connsiteX5516" fmla="*/ 5416188 w 6248399"/>
              <a:gd name="connsiteY5516" fmla="*/ 5382825 h 6857999"/>
              <a:gd name="connsiteX5517" fmla="*/ 5449711 w 6248399"/>
              <a:gd name="connsiteY5517" fmla="*/ 5405278 h 6857999"/>
              <a:gd name="connsiteX5518" fmla="*/ 5466135 w 6248399"/>
              <a:gd name="connsiteY5518" fmla="*/ 5417086 h 6857999"/>
              <a:gd name="connsiteX5519" fmla="*/ 5483477 w 6248399"/>
              <a:gd name="connsiteY5519" fmla="*/ 5428649 h 6857999"/>
              <a:gd name="connsiteX5520" fmla="*/ 5498987 w 6248399"/>
              <a:gd name="connsiteY5520" fmla="*/ 5440702 h 6857999"/>
              <a:gd name="connsiteX5521" fmla="*/ 5513825 w 6248399"/>
              <a:gd name="connsiteY5521" fmla="*/ 5453917 h 6857999"/>
              <a:gd name="connsiteX5522" fmla="*/ 5528327 w 6248399"/>
              <a:gd name="connsiteY5522" fmla="*/ 5467714 h 6857999"/>
              <a:gd name="connsiteX5523" fmla="*/ 5541242 w 6248399"/>
              <a:gd name="connsiteY5523" fmla="*/ 5482917 h 6857999"/>
              <a:gd name="connsiteX5524" fmla="*/ 5552323 w 6248399"/>
              <a:gd name="connsiteY5524" fmla="*/ 5498614 h 6857999"/>
              <a:gd name="connsiteX5525" fmla="*/ 5557775 w 6248399"/>
              <a:gd name="connsiteY5525" fmla="*/ 5507959 h 6857999"/>
              <a:gd name="connsiteX5526" fmla="*/ 5562981 w 6248399"/>
              <a:gd name="connsiteY5526" fmla="*/ 5516388 h 6857999"/>
              <a:gd name="connsiteX5527" fmla="*/ 5558644 w 6248399"/>
              <a:gd name="connsiteY5527" fmla="*/ 5518532 h 6857999"/>
              <a:gd name="connsiteX5528" fmla="*/ 5554640 w 6248399"/>
              <a:gd name="connsiteY5528" fmla="*/ 5520097 h 6857999"/>
              <a:gd name="connsiteX5529" fmla="*/ 5551378 w 6248399"/>
              <a:gd name="connsiteY5529" fmla="*/ 5524410 h 6857999"/>
              <a:gd name="connsiteX5530" fmla="*/ 5549029 w 6248399"/>
              <a:gd name="connsiteY5530" fmla="*/ 5528477 h 6857999"/>
              <a:gd name="connsiteX5531" fmla="*/ 5546345 w 6248399"/>
              <a:gd name="connsiteY5531" fmla="*/ 5533126 h 6857999"/>
              <a:gd name="connsiteX5532" fmla="*/ 5544576 w 6248399"/>
              <a:gd name="connsiteY5532" fmla="*/ 5537529 h 6857999"/>
              <a:gd name="connsiteX5533" fmla="*/ 5541443 w 6248399"/>
              <a:gd name="connsiteY5533" fmla="*/ 5549666 h 6857999"/>
              <a:gd name="connsiteX5534" fmla="*/ 5540723 w 6248399"/>
              <a:gd name="connsiteY5534" fmla="*/ 5561648 h 6857999"/>
              <a:gd name="connsiteX5535" fmla="*/ 5542999 w 6248399"/>
              <a:gd name="connsiteY5535" fmla="*/ 5573810 h 6857999"/>
              <a:gd name="connsiteX5536" fmla="*/ 5543555 w 6248399"/>
              <a:gd name="connsiteY5536" fmla="*/ 5579555 h 6857999"/>
              <a:gd name="connsiteX5537" fmla="*/ 5545945 w 6248399"/>
              <a:gd name="connsiteY5537" fmla="*/ 5584807 h 6857999"/>
              <a:gd name="connsiteX5538" fmla="*/ 5548918 w 6248399"/>
              <a:gd name="connsiteY5538" fmla="*/ 5590398 h 6857999"/>
              <a:gd name="connsiteX5539" fmla="*/ 5551061 w 6248399"/>
              <a:gd name="connsiteY5539" fmla="*/ 5594734 h 6857999"/>
              <a:gd name="connsiteX5540" fmla="*/ 5556158 w 6248399"/>
              <a:gd name="connsiteY5540" fmla="*/ 5589930 h 6857999"/>
              <a:gd name="connsiteX5541" fmla="*/ 5562174 w 6248399"/>
              <a:gd name="connsiteY5541" fmla="*/ 5584880 h 6857999"/>
              <a:gd name="connsiteX5542" fmla="*/ 5567519 w 6248399"/>
              <a:gd name="connsiteY5542" fmla="*/ 5580992 h 6857999"/>
              <a:gd name="connsiteX5543" fmla="*/ 5573444 w 6248399"/>
              <a:gd name="connsiteY5543" fmla="*/ 5577440 h 6857999"/>
              <a:gd name="connsiteX5544" fmla="*/ 5580195 w 6248399"/>
              <a:gd name="connsiteY5544" fmla="*/ 5575140 h 6857999"/>
              <a:gd name="connsiteX5545" fmla="*/ 5586945 w 6248399"/>
              <a:gd name="connsiteY5545" fmla="*/ 5572839 h 6857999"/>
              <a:gd name="connsiteX5546" fmla="*/ 5599777 w 6248399"/>
              <a:gd name="connsiteY5546" fmla="*/ 5569399 h 6857999"/>
              <a:gd name="connsiteX5547" fmla="*/ 5613436 w 6248399"/>
              <a:gd name="connsiteY5547" fmla="*/ 5567214 h 6857999"/>
              <a:gd name="connsiteX5548" fmla="*/ 5627251 w 6248399"/>
              <a:gd name="connsiteY5548" fmla="*/ 5567441 h 6857999"/>
              <a:gd name="connsiteX5549" fmla="*/ 5642562 w 6248399"/>
              <a:gd name="connsiteY5549" fmla="*/ 5567758 h 6857999"/>
              <a:gd name="connsiteX5550" fmla="*/ 5657203 w 6248399"/>
              <a:gd name="connsiteY5550" fmla="*/ 5569238 h 6857999"/>
              <a:gd name="connsiteX5551" fmla="*/ 5687982 w 6248399"/>
              <a:gd name="connsiteY5551" fmla="*/ 5572286 h 6857999"/>
              <a:gd name="connsiteX5552" fmla="*/ 5702623 w 6248399"/>
              <a:gd name="connsiteY5552" fmla="*/ 5573767 h 6857999"/>
              <a:gd name="connsiteX5553" fmla="*/ 5717264 w 6248399"/>
              <a:gd name="connsiteY5553" fmla="*/ 5575246 h 6857999"/>
              <a:gd name="connsiteX5554" fmla="*/ 5731994 w 6248399"/>
              <a:gd name="connsiteY5554" fmla="*/ 5575229 h 6857999"/>
              <a:gd name="connsiteX5555" fmla="*/ 5745317 w 6248399"/>
              <a:gd name="connsiteY5555" fmla="*/ 5573623 h 6857999"/>
              <a:gd name="connsiteX5556" fmla="*/ 5758150 w 6248399"/>
              <a:gd name="connsiteY5556" fmla="*/ 5570186 h 6857999"/>
              <a:gd name="connsiteX5557" fmla="*/ 5764566 w 6248399"/>
              <a:gd name="connsiteY5557" fmla="*/ 5568466 h 6857999"/>
              <a:gd name="connsiteX5558" fmla="*/ 5770736 w 6248399"/>
              <a:gd name="connsiteY5558" fmla="*/ 5565829 h 6857999"/>
              <a:gd name="connsiteX5559" fmla="*/ 5776056 w 6248399"/>
              <a:gd name="connsiteY5559" fmla="*/ 5567350 h 6857999"/>
              <a:gd name="connsiteX5560" fmla="*/ 5780704 w 6248399"/>
              <a:gd name="connsiteY5560" fmla="*/ 5570035 h 6857999"/>
              <a:gd name="connsiteX5561" fmla="*/ 5785352 w 6248399"/>
              <a:gd name="connsiteY5561" fmla="*/ 5572718 h 6857999"/>
              <a:gd name="connsiteX5562" fmla="*/ 5789420 w 6248399"/>
              <a:gd name="connsiteY5562" fmla="*/ 5575067 h 6857999"/>
              <a:gd name="connsiteX5563" fmla="*/ 5793889 w 6248399"/>
              <a:gd name="connsiteY5563" fmla="*/ 5580747 h 6857999"/>
              <a:gd name="connsiteX5564" fmla="*/ 5798022 w 6248399"/>
              <a:gd name="connsiteY5564" fmla="*/ 5587007 h 6857999"/>
              <a:gd name="connsiteX5565" fmla="*/ 5802377 w 6248399"/>
              <a:gd name="connsiteY5565" fmla="*/ 5599593 h 6857999"/>
              <a:gd name="connsiteX5566" fmla="*/ 5806509 w 6248399"/>
              <a:gd name="connsiteY5566" fmla="*/ 5605853 h 6857999"/>
              <a:gd name="connsiteX5567" fmla="*/ 5808409 w 6248399"/>
              <a:gd name="connsiteY5567" fmla="*/ 5609275 h 6857999"/>
              <a:gd name="connsiteX5568" fmla="*/ 5812140 w 6248399"/>
              <a:gd name="connsiteY5568" fmla="*/ 5612204 h 6857999"/>
              <a:gd name="connsiteX5569" fmla="*/ 5800095 w 6248399"/>
              <a:gd name="connsiteY5569" fmla="*/ 5607573 h 6857999"/>
              <a:gd name="connsiteX5570" fmla="*/ 5789454 w 6248399"/>
              <a:gd name="connsiteY5570" fmla="*/ 5604529 h 6857999"/>
              <a:gd name="connsiteX5571" fmla="*/ 5779979 w 6248399"/>
              <a:gd name="connsiteY5571" fmla="*/ 5602157 h 6857999"/>
              <a:gd name="connsiteX5572" fmla="*/ 5768913 w 6248399"/>
              <a:gd name="connsiteY5572" fmla="*/ 5601192 h 6857999"/>
              <a:gd name="connsiteX5573" fmla="*/ 5750115 w 6248399"/>
              <a:gd name="connsiteY5573" fmla="*/ 5598862 h 6857999"/>
              <a:gd name="connsiteX5574" fmla="*/ 5730555 w 6248399"/>
              <a:gd name="connsiteY5574" fmla="*/ 5599191 h 6857999"/>
              <a:gd name="connsiteX5575" fmla="*/ 5711087 w 6248399"/>
              <a:gd name="connsiteY5575" fmla="*/ 5598024 h 6857999"/>
              <a:gd name="connsiteX5576" fmla="*/ 5701274 w 6248399"/>
              <a:gd name="connsiteY5576" fmla="*/ 5596231 h 6857999"/>
              <a:gd name="connsiteX5577" fmla="*/ 5690546 w 6248399"/>
              <a:gd name="connsiteY5577" fmla="*/ 5594686 h 6857999"/>
              <a:gd name="connsiteX5578" fmla="*/ 5679570 w 6248399"/>
              <a:gd name="connsiteY5578" fmla="*/ 5592226 h 6857999"/>
              <a:gd name="connsiteX5579" fmla="*/ 5668687 w 6248399"/>
              <a:gd name="connsiteY5579" fmla="*/ 5588264 h 6857999"/>
              <a:gd name="connsiteX5580" fmla="*/ 5657556 w 6248399"/>
              <a:gd name="connsiteY5580" fmla="*/ 5583389 h 6857999"/>
              <a:gd name="connsiteX5581" fmla="*/ 5645264 w 6248399"/>
              <a:gd name="connsiteY5581" fmla="*/ 5577840 h 6857999"/>
              <a:gd name="connsiteX5582" fmla="*/ 5641327 w 6248399"/>
              <a:gd name="connsiteY5582" fmla="*/ 5583315 h 6857999"/>
              <a:gd name="connsiteX5583" fmla="*/ 5638642 w 6248399"/>
              <a:gd name="connsiteY5583" fmla="*/ 5587965 h 6857999"/>
              <a:gd name="connsiteX5584" fmla="*/ 5636540 w 6248399"/>
              <a:gd name="connsiteY5584" fmla="*/ 5592951 h 6857999"/>
              <a:gd name="connsiteX5585" fmla="*/ 5636606 w 6248399"/>
              <a:gd name="connsiteY5585" fmla="*/ 5596862 h 6857999"/>
              <a:gd name="connsiteX5586" fmla="*/ 5637589 w 6248399"/>
              <a:gd name="connsiteY5586" fmla="*/ 5600527 h 6857999"/>
              <a:gd name="connsiteX5587" fmla="*/ 5637990 w 6248399"/>
              <a:gd name="connsiteY5587" fmla="*/ 5603859 h 6857999"/>
              <a:gd name="connsiteX5588" fmla="*/ 5641050 w 6248399"/>
              <a:gd name="connsiteY5588" fmla="*/ 5607950 h 6857999"/>
              <a:gd name="connsiteX5589" fmla="*/ 5644111 w 6248399"/>
              <a:gd name="connsiteY5589" fmla="*/ 5612042 h 6857999"/>
              <a:gd name="connsiteX5590" fmla="*/ 5650995 w 6248399"/>
              <a:gd name="connsiteY5590" fmla="*/ 5617565 h 6857999"/>
              <a:gd name="connsiteX5591" fmla="*/ 5658122 w 6248399"/>
              <a:gd name="connsiteY5591" fmla="*/ 5624005 h 6857999"/>
              <a:gd name="connsiteX5592" fmla="*/ 5665251 w 6248399"/>
              <a:gd name="connsiteY5592" fmla="*/ 5630445 h 6857999"/>
              <a:gd name="connsiteX5593" fmla="*/ 5667486 w 6248399"/>
              <a:gd name="connsiteY5593" fmla="*/ 5633284 h 6857999"/>
              <a:gd name="connsiteX5594" fmla="*/ 5669050 w 6248399"/>
              <a:gd name="connsiteY5594" fmla="*/ 5637285 h 6857999"/>
              <a:gd name="connsiteX5595" fmla="*/ 5661136 w 6248399"/>
              <a:gd name="connsiteY5595" fmla="*/ 5638916 h 6857999"/>
              <a:gd name="connsiteX5596" fmla="*/ 5652486 w 6248399"/>
              <a:gd name="connsiteY5596" fmla="*/ 5637795 h 6857999"/>
              <a:gd name="connsiteX5597" fmla="*/ 5642337 w 6248399"/>
              <a:gd name="connsiteY5597" fmla="*/ 5636586 h 6857999"/>
              <a:gd name="connsiteX5598" fmla="*/ 5632279 w 6248399"/>
              <a:gd name="connsiteY5598" fmla="*/ 5633878 h 6857999"/>
              <a:gd name="connsiteX5599" fmla="*/ 5612008 w 6248399"/>
              <a:gd name="connsiteY5599" fmla="*/ 5626048 h 6857999"/>
              <a:gd name="connsiteX5600" fmla="*/ 5591489 w 6248399"/>
              <a:gd name="connsiteY5600" fmla="*/ 5617301 h 6857999"/>
              <a:gd name="connsiteX5601" fmla="*/ 5588291 w 6248399"/>
              <a:gd name="connsiteY5601" fmla="*/ 5625528 h 6857999"/>
              <a:gd name="connsiteX5602" fmla="*/ 5586924 w 6248399"/>
              <a:gd name="connsiteY5602" fmla="*/ 5633261 h 6857999"/>
              <a:gd name="connsiteX5603" fmla="*/ 5586656 w 6248399"/>
              <a:gd name="connsiteY5603" fmla="*/ 5637754 h 6857999"/>
              <a:gd name="connsiteX5604" fmla="*/ 5587638 w 6248399"/>
              <a:gd name="connsiteY5604" fmla="*/ 5641419 h 6857999"/>
              <a:gd name="connsiteX5605" fmla="*/ 5587367 w 6248399"/>
              <a:gd name="connsiteY5605" fmla="*/ 5645913 h 6857999"/>
              <a:gd name="connsiteX5606" fmla="*/ 5585689 w 6248399"/>
              <a:gd name="connsiteY5606" fmla="*/ 5648819 h 6857999"/>
              <a:gd name="connsiteX5607" fmla="*/ 5581598 w 6248399"/>
              <a:gd name="connsiteY5607" fmla="*/ 5651880 h 6857999"/>
              <a:gd name="connsiteX5608" fmla="*/ 5575092 w 6248399"/>
              <a:gd name="connsiteY5608" fmla="*/ 5655097 h 6857999"/>
              <a:gd name="connsiteX5609" fmla="*/ 5587205 w 6248399"/>
              <a:gd name="connsiteY5609" fmla="*/ 5663640 h 6857999"/>
              <a:gd name="connsiteX5610" fmla="*/ 5598581 w 6248399"/>
              <a:gd name="connsiteY5610" fmla="*/ 5669433 h 6857999"/>
              <a:gd name="connsiteX5611" fmla="*/ 5609465 w 6248399"/>
              <a:gd name="connsiteY5611" fmla="*/ 5673393 h 6857999"/>
              <a:gd name="connsiteX5612" fmla="*/ 5618362 w 6248399"/>
              <a:gd name="connsiteY5612" fmla="*/ 5675429 h 6857999"/>
              <a:gd name="connsiteX5613" fmla="*/ 5623434 w 6248399"/>
              <a:gd name="connsiteY5613" fmla="*/ 5676034 h 6857999"/>
              <a:gd name="connsiteX5614" fmla="*/ 5626766 w 6248399"/>
              <a:gd name="connsiteY5614" fmla="*/ 5675633 h 6857999"/>
              <a:gd name="connsiteX5615" fmla="*/ 5631349 w 6248399"/>
              <a:gd name="connsiteY5615" fmla="*/ 5674406 h 6857999"/>
              <a:gd name="connsiteX5616" fmla="*/ 5634434 w 6248399"/>
              <a:gd name="connsiteY5616" fmla="*/ 5673086 h 6857999"/>
              <a:gd name="connsiteX5617" fmla="*/ 5637945 w 6248399"/>
              <a:gd name="connsiteY5617" fmla="*/ 5669691 h 6857999"/>
              <a:gd name="connsiteX5618" fmla="*/ 5641366 w 6248399"/>
              <a:gd name="connsiteY5618" fmla="*/ 5667791 h 6857999"/>
              <a:gd name="connsiteX5619" fmla="*/ 5644295 w 6248399"/>
              <a:gd name="connsiteY5619" fmla="*/ 5664058 h 6857999"/>
              <a:gd name="connsiteX5620" fmla="*/ 5648140 w 6248399"/>
              <a:gd name="connsiteY5620" fmla="*/ 5660082 h 6857999"/>
              <a:gd name="connsiteX5621" fmla="*/ 5670959 w 6248399"/>
              <a:gd name="connsiteY5621" fmla="*/ 5675579 h 6857999"/>
              <a:gd name="connsiteX5622" fmla="*/ 5692949 w 6248399"/>
              <a:gd name="connsiteY5622" fmla="*/ 5689825 h 6857999"/>
              <a:gd name="connsiteX5623" fmla="*/ 5714604 w 6248399"/>
              <a:gd name="connsiteY5623" fmla="*/ 5704651 h 6857999"/>
              <a:gd name="connsiteX5624" fmla="*/ 5736350 w 6248399"/>
              <a:gd name="connsiteY5624" fmla="*/ 5717982 h 6857999"/>
              <a:gd name="connsiteX5625" fmla="*/ 5757848 w 6248399"/>
              <a:gd name="connsiteY5625" fmla="*/ 5730394 h 6857999"/>
              <a:gd name="connsiteX5626" fmla="*/ 5780019 w 6248399"/>
              <a:gd name="connsiteY5626" fmla="*/ 5741645 h 6857999"/>
              <a:gd name="connsiteX5627" fmla="*/ 5802860 w 6248399"/>
              <a:gd name="connsiteY5627" fmla="*/ 5751733 h 6857999"/>
              <a:gd name="connsiteX5628" fmla="*/ 5815243 w 6248399"/>
              <a:gd name="connsiteY5628" fmla="*/ 5755784 h 6857999"/>
              <a:gd name="connsiteX5629" fmla="*/ 5828208 w 6248399"/>
              <a:gd name="connsiteY5629" fmla="*/ 5760168 h 6857999"/>
              <a:gd name="connsiteX5630" fmla="*/ 5833904 w 6248399"/>
              <a:gd name="connsiteY5630" fmla="*/ 5770430 h 6857999"/>
              <a:gd name="connsiteX5631" fmla="*/ 5840180 w 6248399"/>
              <a:gd name="connsiteY5631" fmla="*/ 5781029 h 6857999"/>
              <a:gd name="connsiteX5632" fmla="*/ 5847129 w 6248399"/>
              <a:gd name="connsiteY5632" fmla="*/ 5790464 h 6857999"/>
              <a:gd name="connsiteX5633" fmla="*/ 5854659 w 6248399"/>
              <a:gd name="connsiteY5633" fmla="*/ 5800233 h 6857999"/>
              <a:gd name="connsiteX5634" fmla="*/ 5863775 w 6248399"/>
              <a:gd name="connsiteY5634" fmla="*/ 5808597 h 6857999"/>
              <a:gd name="connsiteX5635" fmla="*/ 5872313 w 6248399"/>
              <a:gd name="connsiteY5635" fmla="*/ 5816624 h 6857999"/>
              <a:gd name="connsiteX5636" fmla="*/ 5882100 w 6248399"/>
              <a:gd name="connsiteY5636" fmla="*/ 5823825 h 6857999"/>
              <a:gd name="connsiteX5637" fmla="*/ 5891978 w 6248399"/>
              <a:gd name="connsiteY5637" fmla="*/ 5829528 h 6857999"/>
              <a:gd name="connsiteX5638" fmla="*/ 5902348 w 6248399"/>
              <a:gd name="connsiteY5638" fmla="*/ 5837065 h 6857999"/>
              <a:gd name="connsiteX5639" fmla="*/ 5912897 w 6248399"/>
              <a:gd name="connsiteY5639" fmla="*/ 5841606 h 6857999"/>
              <a:gd name="connsiteX5640" fmla="*/ 5935068 w 6248399"/>
              <a:gd name="connsiteY5640" fmla="*/ 5852856 h 6857999"/>
              <a:gd name="connsiteX5641" fmla="*/ 5958580 w 6248399"/>
              <a:gd name="connsiteY5641" fmla="*/ 5861782 h 6857999"/>
              <a:gd name="connsiteX5642" fmla="*/ 5981512 w 6248399"/>
              <a:gd name="connsiteY5642" fmla="*/ 5870373 h 6857999"/>
              <a:gd name="connsiteX5643" fmla="*/ 6006366 w 6248399"/>
              <a:gd name="connsiteY5643" fmla="*/ 5876976 h 6857999"/>
              <a:gd name="connsiteX5644" fmla="*/ 6030304 w 6248399"/>
              <a:gd name="connsiteY5644" fmla="*/ 5883822 h 6857999"/>
              <a:gd name="connsiteX5645" fmla="*/ 6076862 w 6248399"/>
              <a:gd name="connsiteY5645" fmla="*/ 5894432 h 6857999"/>
              <a:gd name="connsiteX5646" fmla="*/ 6121341 w 6248399"/>
              <a:gd name="connsiteY5646" fmla="*/ 5904616 h 6857999"/>
              <a:gd name="connsiteX5647" fmla="*/ 6142375 w 6248399"/>
              <a:gd name="connsiteY5647" fmla="*/ 5909788 h 6857999"/>
              <a:gd name="connsiteX5648" fmla="*/ 6160747 w 6248399"/>
              <a:gd name="connsiteY5648" fmla="*/ 5914195 h 6857999"/>
              <a:gd name="connsiteX5649" fmla="*/ 6166402 w 6248399"/>
              <a:gd name="connsiteY5649" fmla="*/ 5915136 h 6857999"/>
              <a:gd name="connsiteX5650" fmla="*/ 6170805 w 6248399"/>
              <a:gd name="connsiteY5650" fmla="*/ 5916902 h 6857999"/>
              <a:gd name="connsiteX5651" fmla="*/ 6173711 w 6248399"/>
              <a:gd name="connsiteY5651" fmla="*/ 5918579 h 6857999"/>
              <a:gd name="connsiteX5652" fmla="*/ 6176861 w 6248399"/>
              <a:gd name="connsiteY5652" fmla="*/ 5921174 h 6857999"/>
              <a:gd name="connsiteX5653" fmla="*/ 6179095 w 6248399"/>
              <a:gd name="connsiteY5653" fmla="*/ 5924013 h 6857999"/>
              <a:gd name="connsiteX5654" fmla="*/ 6181085 w 6248399"/>
              <a:gd name="connsiteY5654" fmla="*/ 5925937 h 6857999"/>
              <a:gd name="connsiteX5655" fmla="*/ 6182223 w 6248399"/>
              <a:gd name="connsiteY5655" fmla="*/ 5932018 h 6857999"/>
              <a:gd name="connsiteX5656" fmla="*/ 6184611 w 6248399"/>
              <a:gd name="connsiteY5656" fmla="*/ 5937271 h 6857999"/>
              <a:gd name="connsiteX5657" fmla="*/ 6187584 w 6248399"/>
              <a:gd name="connsiteY5657" fmla="*/ 5942861 h 6857999"/>
              <a:gd name="connsiteX5658" fmla="*/ 6189572 w 6248399"/>
              <a:gd name="connsiteY5658" fmla="*/ 5944783 h 6857999"/>
              <a:gd name="connsiteX5659" fmla="*/ 6191226 w 6248399"/>
              <a:gd name="connsiteY5659" fmla="*/ 5947288 h 6857999"/>
              <a:gd name="connsiteX5660" fmla="*/ 6194131 w 6248399"/>
              <a:gd name="connsiteY5660" fmla="*/ 5948966 h 6857999"/>
              <a:gd name="connsiteX5661" fmla="*/ 6198870 w 6248399"/>
              <a:gd name="connsiteY5661" fmla="*/ 5950152 h 6857999"/>
              <a:gd name="connsiteX5662" fmla="*/ 6215319 w 6248399"/>
              <a:gd name="connsiteY5662" fmla="*/ 5956550 h 6857999"/>
              <a:gd name="connsiteX5663" fmla="*/ 6233177 w 6248399"/>
              <a:gd name="connsiteY5663" fmla="*/ 5964535 h 6857999"/>
              <a:gd name="connsiteX5664" fmla="*/ 6248399 w 6248399"/>
              <a:gd name="connsiteY5664" fmla="*/ 5968889 h 6857999"/>
              <a:gd name="connsiteX5665" fmla="*/ 6248399 w 6248399"/>
              <a:gd name="connsiteY5665" fmla="*/ 6384827 h 6857999"/>
              <a:gd name="connsiteX5666" fmla="*/ 6232228 w 6248399"/>
              <a:gd name="connsiteY5666" fmla="*/ 6380830 h 6857999"/>
              <a:gd name="connsiteX5667" fmla="*/ 6169376 w 6248399"/>
              <a:gd name="connsiteY5667" fmla="*/ 6366237 h 6857999"/>
              <a:gd name="connsiteX5668" fmla="*/ 6108023 w 6248399"/>
              <a:gd name="connsiteY5668" fmla="*/ 6351732 h 6857999"/>
              <a:gd name="connsiteX5669" fmla="*/ 6077178 w 6248399"/>
              <a:gd name="connsiteY5669" fmla="*/ 6344771 h 6857999"/>
              <a:gd name="connsiteX5670" fmla="*/ 6046087 w 6248399"/>
              <a:gd name="connsiteY5670" fmla="*/ 6336894 h 6857999"/>
              <a:gd name="connsiteX5671" fmla="*/ 5804226 w 6248399"/>
              <a:gd name="connsiteY5671" fmla="*/ 6264663 h 6857999"/>
              <a:gd name="connsiteX5672" fmla="*/ 5774388 w 6248399"/>
              <a:gd name="connsiteY5672" fmla="*/ 6255958 h 6857999"/>
              <a:gd name="connsiteX5673" fmla="*/ 5743632 w 6248399"/>
              <a:gd name="connsiteY5673" fmla="*/ 6247501 h 6857999"/>
              <a:gd name="connsiteX5674" fmla="*/ 5713794 w 6248399"/>
              <a:gd name="connsiteY5674" fmla="*/ 6238796 h 6857999"/>
              <a:gd name="connsiteX5675" fmla="*/ 5698507 w 6248399"/>
              <a:gd name="connsiteY5675" fmla="*/ 6233069 h 6857999"/>
              <a:gd name="connsiteX5676" fmla="*/ 5683800 w 6248399"/>
              <a:gd name="connsiteY5676" fmla="*/ 6227678 h 6857999"/>
              <a:gd name="connsiteX5677" fmla="*/ 5567490 w 6248399"/>
              <a:gd name="connsiteY5677" fmla="*/ 6182219 h 6857999"/>
              <a:gd name="connsiteX5678" fmla="*/ 5335295 w 6248399"/>
              <a:gd name="connsiteY5678" fmla="*/ 6089226 h 6857999"/>
              <a:gd name="connsiteX5679" fmla="*/ 5280493 w 6248399"/>
              <a:gd name="connsiteY5679" fmla="*/ 6060686 h 6857999"/>
              <a:gd name="connsiteX5680" fmla="*/ 5227283 w 6248399"/>
              <a:gd name="connsiteY5680" fmla="*/ 6030739 h 6857999"/>
              <a:gd name="connsiteX5681" fmla="*/ 5172571 w 6248399"/>
              <a:gd name="connsiteY5681" fmla="*/ 6000700 h 6857999"/>
              <a:gd name="connsiteX5682" fmla="*/ 5120367 w 6248399"/>
              <a:gd name="connsiteY5682" fmla="*/ 5969011 h 6857999"/>
              <a:gd name="connsiteX5683" fmla="*/ 5067243 w 6248399"/>
              <a:gd name="connsiteY5683" fmla="*/ 5937566 h 6857999"/>
              <a:gd name="connsiteX5684" fmla="*/ 5015371 w 6248399"/>
              <a:gd name="connsiteY5684" fmla="*/ 5905292 h 6857999"/>
              <a:gd name="connsiteX5685" fmla="*/ 4989560 w 6248399"/>
              <a:gd name="connsiteY5685" fmla="*/ 5889615 h 6857999"/>
              <a:gd name="connsiteX5686" fmla="*/ 4964171 w 6248399"/>
              <a:gd name="connsiteY5686" fmla="*/ 5871859 h 6857999"/>
              <a:gd name="connsiteX5687" fmla="*/ 4939702 w 6248399"/>
              <a:gd name="connsiteY5687" fmla="*/ 5853857 h 6857999"/>
              <a:gd name="connsiteX5688" fmla="*/ 4915902 w 6248399"/>
              <a:gd name="connsiteY5688" fmla="*/ 5834693 h 6857999"/>
              <a:gd name="connsiteX5689" fmla="*/ 4869892 w 6248399"/>
              <a:gd name="connsiteY5689" fmla="*/ 5794956 h 6857999"/>
              <a:gd name="connsiteX5690" fmla="*/ 4825130 w 6248399"/>
              <a:gd name="connsiteY5690" fmla="*/ 5754392 h 6857999"/>
              <a:gd name="connsiteX5691" fmla="*/ 4779790 w 6248399"/>
              <a:gd name="connsiteY5691" fmla="*/ 5713495 h 6857999"/>
              <a:gd name="connsiteX5692" fmla="*/ 4737290 w 6248399"/>
              <a:gd name="connsiteY5692" fmla="*/ 5670362 h 6857999"/>
              <a:gd name="connsiteX5693" fmla="*/ 4732887 w 6248399"/>
              <a:gd name="connsiteY5693" fmla="*/ 5668596 h 6857999"/>
              <a:gd name="connsiteX5694" fmla="*/ 4730227 w 6248399"/>
              <a:gd name="connsiteY5694" fmla="*/ 5667832 h 6857999"/>
              <a:gd name="connsiteX5695" fmla="*/ 4728392 w 6248399"/>
              <a:gd name="connsiteY5695" fmla="*/ 5668324 h 6857999"/>
              <a:gd name="connsiteX5696" fmla="*/ 4726896 w 6248399"/>
              <a:gd name="connsiteY5696" fmla="*/ 5668235 h 6857999"/>
              <a:gd name="connsiteX5697" fmla="*/ 4725889 w 6248399"/>
              <a:gd name="connsiteY5697" fmla="*/ 5669979 h 6857999"/>
              <a:gd name="connsiteX5698" fmla="*/ 4726379 w 6248399"/>
              <a:gd name="connsiteY5698" fmla="*/ 5671811 h 6857999"/>
              <a:gd name="connsiteX5699" fmla="*/ 4726356 w 6248399"/>
              <a:gd name="connsiteY5699" fmla="*/ 5677221 h 6857999"/>
              <a:gd name="connsiteX5700" fmla="*/ 4725171 w 6248399"/>
              <a:gd name="connsiteY5700" fmla="*/ 5681960 h 6857999"/>
              <a:gd name="connsiteX5701" fmla="*/ 4725661 w 6248399"/>
              <a:gd name="connsiteY5701" fmla="*/ 5683793 h 6857999"/>
              <a:gd name="connsiteX5702" fmla="*/ 4724319 w 6248399"/>
              <a:gd name="connsiteY5702" fmla="*/ 5686117 h 6857999"/>
              <a:gd name="connsiteX5703" fmla="*/ 4722977 w 6248399"/>
              <a:gd name="connsiteY5703" fmla="*/ 5688442 h 6857999"/>
              <a:gd name="connsiteX5704" fmla="*/ 4719646 w 6248399"/>
              <a:gd name="connsiteY5704" fmla="*/ 5688843 h 6857999"/>
              <a:gd name="connsiteX5705" fmla="*/ 4716314 w 6248399"/>
              <a:gd name="connsiteY5705" fmla="*/ 5689244 h 6857999"/>
              <a:gd name="connsiteX5706" fmla="*/ 4711242 w 6248399"/>
              <a:gd name="connsiteY5706" fmla="*/ 5688639 h 6857999"/>
              <a:gd name="connsiteX5707" fmla="*/ 4707288 w 6248399"/>
              <a:gd name="connsiteY5707" fmla="*/ 5679384 h 6857999"/>
              <a:gd name="connsiteX5708" fmla="*/ 4703490 w 6248399"/>
              <a:gd name="connsiteY5708" fmla="*/ 5672541 h 6857999"/>
              <a:gd name="connsiteX5709" fmla="*/ 4698530 w 6248399"/>
              <a:gd name="connsiteY5709" fmla="*/ 5665028 h 6857999"/>
              <a:gd name="connsiteX5710" fmla="*/ 4692229 w 6248399"/>
              <a:gd name="connsiteY5710" fmla="*/ 5659842 h 6857999"/>
              <a:gd name="connsiteX5711" fmla="*/ 4685682 w 6248399"/>
              <a:gd name="connsiteY5711" fmla="*/ 5653737 h 6857999"/>
              <a:gd name="connsiteX5712" fmla="*/ 4679044 w 6248399"/>
              <a:gd name="connsiteY5712" fmla="*/ 5649129 h 6857999"/>
              <a:gd name="connsiteX5713" fmla="*/ 4663937 w 6248399"/>
              <a:gd name="connsiteY5713" fmla="*/ 5640407 h 6857999"/>
              <a:gd name="connsiteX5714" fmla="*/ 4651243 w 6248399"/>
              <a:gd name="connsiteY5714" fmla="*/ 5631531 h 6857999"/>
              <a:gd name="connsiteX5715" fmla="*/ 4644270 w 6248399"/>
              <a:gd name="connsiteY5715" fmla="*/ 5627505 h 6857999"/>
              <a:gd name="connsiteX5716" fmla="*/ 4637632 w 6248399"/>
              <a:gd name="connsiteY5716" fmla="*/ 5622897 h 6857999"/>
              <a:gd name="connsiteX5717" fmla="*/ 4631667 w 6248399"/>
              <a:gd name="connsiteY5717" fmla="*/ 5617128 h 6857999"/>
              <a:gd name="connsiteX5718" fmla="*/ 4626035 w 6248399"/>
              <a:gd name="connsiteY5718" fmla="*/ 5610778 h 6857999"/>
              <a:gd name="connsiteX5719" fmla="*/ 4621321 w 6248399"/>
              <a:gd name="connsiteY5719" fmla="*/ 5604183 h 6857999"/>
              <a:gd name="connsiteX5720" fmla="*/ 4617524 w 6248399"/>
              <a:gd name="connsiteY5720" fmla="*/ 5597342 h 6857999"/>
              <a:gd name="connsiteX5721" fmla="*/ 4618302 w 6248399"/>
              <a:gd name="connsiteY5721" fmla="*/ 5609412 h 6857999"/>
              <a:gd name="connsiteX5722" fmla="*/ 4620577 w 6248399"/>
              <a:gd name="connsiteY5722" fmla="*/ 5621573 h 6857999"/>
              <a:gd name="connsiteX5723" fmla="*/ 4625938 w 6248399"/>
              <a:gd name="connsiteY5723" fmla="*/ 5632417 h 6857999"/>
              <a:gd name="connsiteX5724" fmla="*/ 4631055 w 6248399"/>
              <a:gd name="connsiteY5724" fmla="*/ 5642342 h 6857999"/>
              <a:gd name="connsiteX5725" fmla="*/ 4638830 w 6248399"/>
              <a:gd name="connsiteY5725" fmla="*/ 5653031 h 6857999"/>
              <a:gd name="connsiteX5726" fmla="*/ 4646940 w 6248399"/>
              <a:gd name="connsiteY5726" fmla="*/ 5663137 h 6857999"/>
              <a:gd name="connsiteX5727" fmla="*/ 4656303 w 6248399"/>
              <a:gd name="connsiteY5727" fmla="*/ 5672415 h 6857999"/>
              <a:gd name="connsiteX5728" fmla="*/ 4666918 w 6248399"/>
              <a:gd name="connsiteY5728" fmla="*/ 5680869 h 6857999"/>
              <a:gd name="connsiteX5729" fmla="*/ 4676951 w 6248399"/>
              <a:gd name="connsiteY5729" fmla="*/ 5688985 h 6857999"/>
              <a:gd name="connsiteX5730" fmla="*/ 4689063 w 6248399"/>
              <a:gd name="connsiteY5730" fmla="*/ 5697529 h 6857999"/>
              <a:gd name="connsiteX5731" fmla="*/ 4712216 w 6248399"/>
              <a:gd name="connsiteY5731" fmla="*/ 5712446 h 6857999"/>
              <a:gd name="connsiteX5732" fmla="*/ 4734542 w 6248399"/>
              <a:gd name="connsiteY5732" fmla="*/ 5726110 h 6857999"/>
              <a:gd name="connsiteX5733" fmla="*/ 4755461 w 6248399"/>
              <a:gd name="connsiteY5733" fmla="*/ 5738187 h 6857999"/>
              <a:gd name="connsiteX5734" fmla="*/ 4764915 w 6248399"/>
              <a:gd name="connsiteY5734" fmla="*/ 5745971 h 6857999"/>
              <a:gd name="connsiteX5735" fmla="*/ 4775283 w 6248399"/>
              <a:gd name="connsiteY5735" fmla="*/ 5753507 h 6857999"/>
              <a:gd name="connsiteX5736" fmla="*/ 4796424 w 6248399"/>
              <a:gd name="connsiteY5736" fmla="*/ 5771910 h 6857999"/>
              <a:gd name="connsiteX5737" fmla="*/ 4817964 w 6248399"/>
              <a:gd name="connsiteY5737" fmla="*/ 5793644 h 6857999"/>
              <a:gd name="connsiteX5738" fmla="*/ 4839750 w 6248399"/>
              <a:gd name="connsiteY5738" fmla="*/ 5816295 h 6857999"/>
              <a:gd name="connsiteX5739" fmla="*/ 4862453 w 6248399"/>
              <a:gd name="connsiteY5739" fmla="*/ 5838700 h 6857999"/>
              <a:gd name="connsiteX5740" fmla="*/ 4884577 w 6248399"/>
              <a:gd name="connsiteY5740" fmla="*/ 5860770 h 6857999"/>
              <a:gd name="connsiteX5741" fmla="*/ 4896018 w 6248399"/>
              <a:gd name="connsiteY5741" fmla="*/ 5870475 h 6857999"/>
              <a:gd name="connsiteX5742" fmla="*/ 4908374 w 6248399"/>
              <a:gd name="connsiteY5742" fmla="*/ 5879934 h 6857999"/>
              <a:gd name="connsiteX5743" fmla="*/ 4919325 w 6248399"/>
              <a:gd name="connsiteY5743" fmla="*/ 5887807 h 6857999"/>
              <a:gd name="connsiteX5744" fmla="*/ 4929696 w 6248399"/>
              <a:gd name="connsiteY5744" fmla="*/ 5895342 h 6857999"/>
              <a:gd name="connsiteX5745" fmla="*/ 4950122 w 6248399"/>
              <a:gd name="connsiteY5745" fmla="*/ 5905587 h 6857999"/>
              <a:gd name="connsiteX5746" fmla="*/ 4970460 w 6248399"/>
              <a:gd name="connsiteY5746" fmla="*/ 5917329 h 6857999"/>
              <a:gd name="connsiteX5747" fmla="*/ 4991959 w 6248399"/>
              <a:gd name="connsiteY5747" fmla="*/ 5929742 h 6857999"/>
              <a:gd name="connsiteX5748" fmla="*/ 5014776 w 6248399"/>
              <a:gd name="connsiteY5748" fmla="*/ 5945238 h 6857999"/>
              <a:gd name="connsiteX5749" fmla="*/ 5064815 w 6248399"/>
              <a:gd name="connsiteY5749" fmla="*/ 5978002 h 6857999"/>
              <a:gd name="connsiteX5750" fmla="*/ 5116080 w 6248399"/>
              <a:gd name="connsiteY5750" fmla="*/ 6015349 h 6857999"/>
              <a:gd name="connsiteX5751" fmla="*/ 5143546 w 6248399"/>
              <a:gd name="connsiteY5751" fmla="*/ 6033530 h 6857999"/>
              <a:gd name="connsiteX5752" fmla="*/ 5170586 w 6248399"/>
              <a:gd name="connsiteY5752" fmla="*/ 6053790 h 6857999"/>
              <a:gd name="connsiteX5753" fmla="*/ 5226501 w 6248399"/>
              <a:gd name="connsiteY5753" fmla="*/ 6093821 h 6857999"/>
              <a:gd name="connsiteX5754" fmla="*/ 5253539 w 6248399"/>
              <a:gd name="connsiteY5754" fmla="*/ 6114081 h 6857999"/>
              <a:gd name="connsiteX5755" fmla="*/ 5283085 w 6248399"/>
              <a:gd name="connsiteY5755" fmla="*/ 6132690 h 6857999"/>
              <a:gd name="connsiteX5756" fmla="*/ 5310887 w 6248399"/>
              <a:gd name="connsiteY5756" fmla="*/ 6150288 h 6857999"/>
              <a:gd name="connsiteX5757" fmla="*/ 5340030 w 6248399"/>
              <a:gd name="connsiteY5757" fmla="*/ 6165567 h 6857999"/>
              <a:gd name="connsiteX5758" fmla="*/ 5341413 w 6248399"/>
              <a:gd name="connsiteY5758" fmla="*/ 6172561 h 6857999"/>
              <a:gd name="connsiteX5759" fmla="*/ 5343378 w 6248399"/>
              <a:gd name="connsiteY5759" fmla="*/ 6179895 h 6857999"/>
              <a:gd name="connsiteX5760" fmla="*/ 5345678 w 6248399"/>
              <a:gd name="connsiteY5760" fmla="*/ 6186647 h 6857999"/>
              <a:gd name="connsiteX5761" fmla="*/ 5349812 w 6248399"/>
              <a:gd name="connsiteY5761" fmla="*/ 6192906 h 6857999"/>
              <a:gd name="connsiteX5762" fmla="*/ 5352781 w 6248399"/>
              <a:gd name="connsiteY5762" fmla="*/ 6198497 h 6857999"/>
              <a:gd name="connsiteX5763" fmla="*/ 5356670 w 6248399"/>
              <a:gd name="connsiteY5763" fmla="*/ 6203840 h 6857999"/>
              <a:gd name="connsiteX5764" fmla="*/ 5365116 w 6248399"/>
              <a:gd name="connsiteY5764" fmla="*/ 6213366 h 6857999"/>
              <a:gd name="connsiteX5765" fmla="*/ 5375394 w 6248399"/>
              <a:gd name="connsiteY5765" fmla="*/ 6222400 h 6857999"/>
              <a:gd name="connsiteX5766" fmla="*/ 5386682 w 6248399"/>
              <a:gd name="connsiteY5766" fmla="*/ 6229689 h 6857999"/>
              <a:gd name="connsiteX5767" fmla="*/ 5398303 w 6248399"/>
              <a:gd name="connsiteY5767" fmla="*/ 6236399 h 6857999"/>
              <a:gd name="connsiteX5768" fmla="*/ 5410841 w 6248399"/>
              <a:gd name="connsiteY5768" fmla="*/ 6242865 h 6857999"/>
              <a:gd name="connsiteX5769" fmla="*/ 5437013 w 6248399"/>
              <a:gd name="connsiteY5769" fmla="*/ 6252552 h 6857999"/>
              <a:gd name="connsiteX5770" fmla="*/ 5463095 w 6248399"/>
              <a:gd name="connsiteY5770" fmla="*/ 6263734 h 6857999"/>
              <a:gd name="connsiteX5771" fmla="*/ 5476884 w 6248399"/>
              <a:gd name="connsiteY5771" fmla="*/ 6269372 h 6857999"/>
              <a:gd name="connsiteX5772" fmla="*/ 5489424 w 6248399"/>
              <a:gd name="connsiteY5772" fmla="*/ 6275837 h 6857999"/>
              <a:gd name="connsiteX5773" fmla="*/ 5500709 w 6248399"/>
              <a:gd name="connsiteY5773" fmla="*/ 6283127 h 6857999"/>
              <a:gd name="connsiteX5774" fmla="*/ 5510744 w 6248399"/>
              <a:gd name="connsiteY5774" fmla="*/ 6291245 h 6857999"/>
              <a:gd name="connsiteX5775" fmla="*/ 5507902 w 6248399"/>
              <a:gd name="connsiteY5775" fmla="*/ 6293480 h 6857999"/>
              <a:gd name="connsiteX5776" fmla="*/ 5503901 w 6248399"/>
              <a:gd name="connsiteY5776" fmla="*/ 6295043 h 6857999"/>
              <a:gd name="connsiteX5777" fmla="*/ 5499073 w 6248399"/>
              <a:gd name="connsiteY5777" fmla="*/ 6295354 h 6857999"/>
              <a:gd name="connsiteX5778" fmla="*/ 5494244 w 6248399"/>
              <a:gd name="connsiteY5778" fmla="*/ 6295667 h 6857999"/>
              <a:gd name="connsiteX5779" fmla="*/ 5483180 w 6248399"/>
              <a:gd name="connsiteY5779" fmla="*/ 6294702 h 6857999"/>
              <a:gd name="connsiteX5780" fmla="*/ 5471044 w 6248399"/>
              <a:gd name="connsiteY5780" fmla="*/ 6291569 h 6857999"/>
              <a:gd name="connsiteX5781" fmla="*/ 5457164 w 6248399"/>
              <a:gd name="connsiteY5781" fmla="*/ 6287429 h 6857999"/>
              <a:gd name="connsiteX5782" fmla="*/ 5442211 w 6248399"/>
              <a:gd name="connsiteY5782" fmla="*/ 6281122 h 6857999"/>
              <a:gd name="connsiteX5783" fmla="*/ 5427349 w 6248399"/>
              <a:gd name="connsiteY5783" fmla="*/ 6273314 h 6857999"/>
              <a:gd name="connsiteX5784" fmla="*/ 5412151 w 6248399"/>
              <a:gd name="connsiteY5784" fmla="*/ 6266090 h 6857999"/>
              <a:gd name="connsiteX5785" fmla="*/ 5380864 w 6248399"/>
              <a:gd name="connsiteY5785" fmla="*/ 6246476 h 6857999"/>
              <a:gd name="connsiteX5786" fmla="*/ 5353152 w 6248399"/>
              <a:gd name="connsiteY5786" fmla="*/ 6227378 h 6857999"/>
              <a:gd name="connsiteX5787" fmla="*/ 5328927 w 6248399"/>
              <a:gd name="connsiteY5787" fmla="*/ 6210292 h 6857999"/>
              <a:gd name="connsiteX5788" fmla="*/ 5312592 w 6248399"/>
              <a:gd name="connsiteY5788" fmla="*/ 6196986 h 6857999"/>
              <a:gd name="connsiteX5789" fmla="*/ 5294260 w 6248399"/>
              <a:gd name="connsiteY5789" fmla="*/ 6201898 h 6857999"/>
              <a:gd name="connsiteX5790" fmla="*/ 5277026 w 6248399"/>
              <a:gd name="connsiteY5790" fmla="*/ 6203571 h 6857999"/>
              <a:gd name="connsiteX5791" fmla="*/ 5258964 w 6248399"/>
              <a:gd name="connsiteY5791" fmla="*/ 6203991 h 6857999"/>
              <a:gd name="connsiteX5792" fmla="*/ 5241328 w 6248399"/>
              <a:gd name="connsiteY5792" fmla="*/ 6202330 h 6857999"/>
              <a:gd name="connsiteX5793" fmla="*/ 5222284 w 6248399"/>
              <a:gd name="connsiteY5793" fmla="*/ 6199084 h 6857999"/>
              <a:gd name="connsiteX5794" fmla="*/ 5200672 w 6248399"/>
              <a:gd name="connsiteY5794" fmla="*/ 6193578 h 6857999"/>
              <a:gd name="connsiteX5795" fmla="*/ 5177069 w 6248399"/>
              <a:gd name="connsiteY5795" fmla="*/ 6186150 h 6857999"/>
              <a:gd name="connsiteX5796" fmla="*/ 5149889 w 6248399"/>
              <a:gd name="connsiteY5796" fmla="*/ 6178207 h 6857999"/>
              <a:gd name="connsiteX5797" fmla="*/ 5163332 w 6248399"/>
              <a:gd name="connsiteY5797" fmla="*/ 6149552 h 6857999"/>
              <a:gd name="connsiteX5798" fmla="*/ 5156090 w 6248399"/>
              <a:gd name="connsiteY5798" fmla="*/ 6150020 h 6857999"/>
              <a:gd name="connsiteX5799" fmla="*/ 5148357 w 6248399"/>
              <a:gd name="connsiteY5799" fmla="*/ 6148653 h 6857999"/>
              <a:gd name="connsiteX5800" fmla="*/ 5140131 w 6248399"/>
              <a:gd name="connsiteY5800" fmla="*/ 6145455 h 6857999"/>
              <a:gd name="connsiteX5801" fmla="*/ 5131998 w 6248399"/>
              <a:gd name="connsiteY5801" fmla="*/ 6140759 h 6857999"/>
              <a:gd name="connsiteX5802" fmla="*/ 5122699 w 6248399"/>
              <a:gd name="connsiteY5802" fmla="*/ 6135390 h 6857999"/>
              <a:gd name="connsiteX5803" fmla="*/ 5112241 w 6248399"/>
              <a:gd name="connsiteY5803" fmla="*/ 6129352 h 6857999"/>
              <a:gd name="connsiteX5804" fmla="*/ 5093827 w 6248399"/>
              <a:gd name="connsiteY5804" fmla="*/ 6115622 h 6857999"/>
              <a:gd name="connsiteX5805" fmla="*/ 5090472 w 6248399"/>
              <a:gd name="connsiteY5805" fmla="*/ 6121433 h 6857999"/>
              <a:gd name="connsiteX5806" fmla="*/ 5089531 w 6248399"/>
              <a:gd name="connsiteY5806" fmla="*/ 6127088 h 6857999"/>
              <a:gd name="connsiteX5807" fmla="*/ 5090422 w 6248399"/>
              <a:gd name="connsiteY5807" fmla="*/ 6132252 h 6857999"/>
              <a:gd name="connsiteX5808" fmla="*/ 5090399 w 6248399"/>
              <a:gd name="connsiteY5808" fmla="*/ 6137662 h 6857999"/>
              <a:gd name="connsiteX5809" fmla="*/ 5091292 w 6248399"/>
              <a:gd name="connsiteY5809" fmla="*/ 6142826 h 6857999"/>
              <a:gd name="connsiteX5810" fmla="*/ 5090350 w 6248399"/>
              <a:gd name="connsiteY5810" fmla="*/ 6148481 h 6857999"/>
              <a:gd name="connsiteX5811" fmla="*/ 5089409 w 6248399"/>
              <a:gd name="connsiteY5811" fmla="*/ 6154135 h 6857999"/>
              <a:gd name="connsiteX5812" fmla="*/ 5086972 w 6248399"/>
              <a:gd name="connsiteY5812" fmla="*/ 6159701 h 6857999"/>
              <a:gd name="connsiteX5813" fmla="*/ 5084918 w 6248399"/>
              <a:gd name="connsiteY5813" fmla="*/ 6153866 h 6857999"/>
              <a:gd name="connsiteX5814" fmla="*/ 5083778 w 6248399"/>
              <a:gd name="connsiteY5814" fmla="*/ 6147784 h 6857999"/>
              <a:gd name="connsiteX5815" fmla="*/ 5081387 w 6248399"/>
              <a:gd name="connsiteY5815" fmla="*/ 6142531 h 6857999"/>
              <a:gd name="connsiteX5816" fmla="*/ 5078999 w 6248399"/>
              <a:gd name="connsiteY5816" fmla="*/ 6137278 h 6857999"/>
              <a:gd name="connsiteX5817" fmla="*/ 5073213 w 6248399"/>
              <a:gd name="connsiteY5817" fmla="*/ 6128514 h 6857999"/>
              <a:gd name="connsiteX5818" fmla="*/ 5065013 w 6248399"/>
              <a:gd name="connsiteY5818" fmla="*/ 6119904 h 6857999"/>
              <a:gd name="connsiteX5819" fmla="*/ 5056141 w 6248399"/>
              <a:gd name="connsiteY5819" fmla="*/ 6112459 h 6857999"/>
              <a:gd name="connsiteX5820" fmla="*/ 5045436 w 6248399"/>
              <a:gd name="connsiteY5820" fmla="*/ 6105503 h 6857999"/>
              <a:gd name="connsiteX5821" fmla="*/ 5034059 w 6248399"/>
              <a:gd name="connsiteY5821" fmla="*/ 6099710 h 6857999"/>
              <a:gd name="connsiteX5822" fmla="*/ 5022013 w 6248399"/>
              <a:gd name="connsiteY5822" fmla="*/ 6095078 h 6857999"/>
              <a:gd name="connsiteX5823" fmla="*/ 5009629 w 6248399"/>
              <a:gd name="connsiteY5823" fmla="*/ 6091029 h 6857999"/>
              <a:gd name="connsiteX5824" fmla="*/ 4996332 w 6248399"/>
              <a:gd name="connsiteY5824" fmla="*/ 6087225 h 6857999"/>
              <a:gd name="connsiteX5825" fmla="*/ 4970224 w 6248399"/>
              <a:gd name="connsiteY5825" fmla="*/ 6081449 h 6857999"/>
              <a:gd name="connsiteX5826" fmla="*/ 4944610 w 6248399"/>
              <a:gd name="connsiteY5826" fmla="*/ 6077508 h 6857999"/>
              <a:gd name="connsiteX5827" fmla="*/ 4922481 w 6248399"/>
              <a:gd name="connsiteY5827" fmla="*/ 6075579 h 6857999"/>
              <a:gd name="connsiteX5828" fmla="*/ 4917430 w 6248399"/>
              <a:gd name="connsiteY5828" fmla="*/ 6069565 h 6857999"/>
              <a:gd name="connsiteX5829" fmla="*/ 4914951 w 6248399"/>
              <a:gd name="connsiteY5829" fmla="*/ 6065808 h 6857999"/>
              <a:gd name="connsiteX5830" fmla="*/ 4913969 w 6248399"/>
              <a:gd name="connsiteY5830" fmla="*/ 6062143 h 6857999"/>
              <a:gd name="connsiteX5831" fmla="*/ 4914148 w 6248399"/>
              <a:gd name="connsiteY5831" fmla="*/ 6059146 h 6857999"/>
              <a:gd name="connsiteX5832" fmla="*/ 4915489 w 6248399"/>
              <a:gd name="connsiteY5832" fmla="*/ 6056822 h 6857999"/>
              <a:gd name="connsiteX5833" fmla="*/ 4918576 w 6248399"/>
              <a:gd name="connsiteY5833" fmla="*/ 6055504 h 6857999"/>
              <a:gd name="connsiteX5834" fmla="*/ 4924657 w 6248399"/>
              <a:gd name="connsiteY5834" fmla="*/ 6054366 h 6857999"/>
              <a:gd name="connsiteX5835" fmla="*/ 4942225 w 6248399"/>
              <a:gd name="connsiteY5835" fmla="*/ 6052113 h 6857999"/>
              <a:gd name="connsiteX5836" fmla="*/ 4945893 w 6248399"/>
              <a:gd name="connsiteY5836" fmla="*/ 6051130 h 6857999"/>
              <a:gd name="connsiteX5837" fmla="*/ 4948062 w 6248399"/>
              <a:gd name="connsiteY5837" fmla="*/ 6050060 h 6857999"/>
              <a:gd name="connsiteX5838" fmla="*/ 4951147 w 6248399"/>
              <a:gd name="connsiteY5838" fmla="*/ 6048740 h 6857999"/>
              <a:gd name="connsiteX5839" fmla="*/ 4952489 w 6248399"/>
              <a:gd name="connsiteY5839" fmla="*/ 6046416 h 6857999"/>
              <a:gd name="connsiteX5840" fmla="*/ 4938542 w 6248399"/>
              <a:gd name="connsiteY5840" fmla="*/ 6038364 h 6857999"/>
              <a:gd name="connsiteX5841" fmla="*/ 4927413 w 6248399"/>
              <a:gd name="connsiteY5841" fmla="*/ 6033489 h 6857999"/>
              <a:gd name="connsiteX5842" fmla="*/ 4909892 w 6248399"/>
              <a:gd name="connsiteY5842" fmla="*/ 6024922 h 6857999"/>
              <a:gd name="connsiteX5843" fmla="*/ 4901756 w 6248399"/>
              <a:gd name="connsiteY5843" fmla="*/ 6020225 h 6857999"/>
              <a:gd name="connsiteX5844" fmla="*/ 4893955 w 6248399"/>
              <a:gd name="connsiteY5844" fmla="*/ 6014947 h 6857999"/>
              <a:gd name="connsiteX5845" fmla="*/ 4885755 w 6248399"/>
              <a:gd name="connsiteY5845" fmla="*/ 6006338 h 6857999"/>
              <a:gd name="connsiteX5846" fmla="*/ 4875655 w 6248399"/>
              <a:gd name="connsiteY5846" fmla="*/ 5994309 h 6857999"/>
              <a:gd name="connsiteX5847" fmla="*/ 4871588 w 6248399"/>
              <a:gd name="connsiteY5847" fmla="*/ 5991961 h 6857999"/>
              <a:gd name="connsiteX5848" fmla="*/ 4867768 w 6248399"/>
              <a:gd name="connsiteY5848" fmla="*/ 5990529 h 6857999"/>
              <a:gd name="connsiteX5849" fmla="*/ 4865107 w 6248399"/>
              <a:gd name="connsiteY5849" fmla="*/ 5989768 h 6857999"/>
              <a:gd name="connsiteX5850" fmla="*/ 4862938 w 6248399"/>
              <a:gd name="connsiteY5850" fmla="*/ 5990841 h 6857999"/>
              <a:gd name="connsiteX5851" fmla="*/ 4860435 w 6248399"/>
              <a:gd name="connsiteY5851" fmla="*/ 5992494 h 6857999"/>
              <a:gd name="connsiteX5852" fmla="*/ 4859092 w 6248399"/>
              <a:gd name="connsiteY5852" fmla="*/ 5994819 h 6857999"/>
              <a:gd name="connsiteX5853" fmla="*/ 4859159 w 6248399"/>
              <a:gd name="connsiteY5853" fmla="*/ 5998732 h 6857999"/>
              <a:gd name="connsiteX5854" fmla="*/ 4859560 w 6248399"/>
              <a:gd name="connsiteY5854" fmla="*/ 6002061 h 6857999"/>
              <a:gd name="connsiteX5855" fmla="*/ 4859355 w 6248399"/>
              <a:gd name="connsiteY5855" fmla="*/ 6010467 h 6857999"/>
              <a:gd name="connsiteX5856" fmla="*/ 4863063 w 6248399"/>
              <a:gd name="connsiteY5856" fmla="*/ 6018805 h 6857999"/>
              <a:gd name="connsiteX5857" fmla="*/ 4866615 w 6248399"/>
              <a:gd name="connsiteY5857" fmla="*/ 6024731 h 6857999"/>
              <a:gd name="connsiteX5858" fmla="*/ 4868515 w 6248399"/>
              <a:gd name="connsiteY5858" fmla="*/ 6028151 h 6857999"/>
              <a:gd name="connsiteX5859" fmla="*/ 4865026 w 6248399"/>
              <a:gd name="connsiteY5859" fmla="*/ 6026137 h 6857999"/>
              <a:gd name="connsiteX5860" fmla="*/ 4859308 w 6248399"/>
              <a:gd name="connsiteY5860" fmla="*/ 6021286 h 6857999"/>
              <a:gd name="connsiteX5861" fmla="*/ 4847193 w 6248399"/>
              <a:gd name="connsiteY5861" fmla="*/ 6012743 h 6857999"/>
              <a:gd name="connsiteX5862" fmla="*/ 4825653 w 6248399"/>
              <a:gd name="connsiteY5862" fmla="*/ 5991009 h 6857999"/>
              <a:gd name="connsiteX5863" fmla="*/ 4813049 w 6248399"/>
              <a:gd name="connsiteY5863" fmla="*/ 5980632 h 6857999"/>
              <a:gd name="connsiteX5864" fmla="*/ 4807083 w 6248399"/>
              <a:gd name="connsiteY5864" fmla="*/ 5974864 h 6857999"/>
              <a:gd name="connsiteX5865" fmla="*/ 4799529 w 6248399"/>
              <a:gd name="connsiteY5865" fmla="*/ 5970502 h 6857999"/>
              <a:gd name="connsiteX5866" fmla="*/ 4791975 w 6248399"/>
              <a:gd name="connsiteY5866" fmla="*/ 5966141 h 6857999"/>
              <a:gd name="connsiteX5867" fmla="*/ 4782925 w 6248399"/>
              <a:gd name="connsiteY5867" fmla="*/ 5961690 h 6857999"/>
              <a:gd name="connsiteX5868" fmla="*/ 4774119 w 6248399"/>
              <a:gd name="connsiteY5868" fmla="*/ 5958155 h 6857999"/>
              <a:gd name="connsiteX5869" fmla="*/ 4763143 w 6248399"/>
              <a:gd name="connsiteY5869" fmla="*/ 5955692 h 6857999"/>
              <a:gd name="connsiteX5870" fmla="*/ 4758716 w 6248399"/>
              <a:gd name="connsiteY5870" fmla="*/ 5959335 h 6857999"/>
              <a:gd name="connsiteX5871" fmla="*/ 4757195 w 6248399"/>
              <a:gd name="connsiteY5871" fmla="*/ 5964655 h 6857999"/>
              <a:gd name="connsiteX5872" fmla="*/ 4756345 w 6248399"/>
              <a:gd name="connsiteY5872" fmla="*/ 5968813 h 6857999"/>
              <a:gd name="connsiteX5873" fmla="*/ 4757907 w 6248399"/>
              <a:gd name="connsiteY5873" fmla="*/ 5972815 h 6857999"/>
              <a:gd name="connsiteX5874" fmla="*/ 4760632 w 6248399"/>
              <a:gd name="connsiteY5874" fmla="*/ 5977488 h 6857999"/>
              <a:gd name="connsiteX5875" fmla="*/ 4763358 w 6248399"/>
              <a:gd name="connsiteY5875" fmla="*/ 5982160 h 6857999"/>
              <a:gd name="connsiteX5876" fmla="*/ 4771312 w 6248399"/>
              <a:gd name="connsiteY5876" fmla="*/ 5989853 h 6857999"/>
              <a:gd name="connsiteX5877" fmla="*/ 4777525 w 6248399"/>
              <a:gd name="connsiteY5877" fmla="*/ 5996538 h 6857999"/>
              <a:gd name="connsiteX5878" fmla="*/ 4779423 w 6248399"/>
              <a:gd name="connsiteY5878" fmla="*/ 5999959 h 6857999"/>
              <a:gd name="connsiteX5879" fmla="*/ 4780161 w 6248399"/>
              <a:gd name="connsiteY5879" fmla="*/ 6002708 h 6857999"/>
              <a:gd name="connsiteX5880" fmla="*/ 4778819 w 6248399"/>
              <a:gd name="connsiteY5880" fmla="*/ 6005032 h 6857999"/>
              <a:gd name="connsiteX5881" fmla="*/ 4775733 w 6248399"/>
              <a:gd name="connsiteY5881" fmla="*/ 6006350 h 6857999"/>
              <a:gd name="connsiteX5882" fmla="*/ 4771151 w 6248399"/>
              <a:gd name="connsiteY5882" fmla="*/ 6007579 h 6857999"/>
              <a:gd name="connsiteX5883" fmla="*/ 4763909 w 6248399"/>
              <a:gd name="connsiteY5883" fmla="*/ 6008046 h 6857999"/>
              <a:gd name="connsiteX5884" fmla="*/ 4813202 w 6248399"/>
              <a:gd name="connsiteY5884" fmla="*/ 6058200 h 6857999"/>
              <a:gd name="connsiteX5885" fmla="*/ 4859255 w 6248399"/>
              <a:gd name="connsiteY5885" fmla="*/ 6107257 h 6857999"/>
              <a:gd name="connsiteX5886" fmla="*/ 4902403 w 6248399"/>
              <a:gd name="connsiteY5886" fmla="*/ 6154639 h 6857999"/>
              <a:gd name="connsiteX5887" fmla="*/ 4946468 w 6248399"/>
              <a:gd name="connsiteY5887" fmla="*/ 6201774 h 6857999"/>
              <a:gd name="connsiteX5888" fmla="*/ 4944299 w 6248399"/>
              <a:gd name="connsiteY5888" fmla="*/ 6202845 h 6857999"/>
              <a:gd name="connsiteX5889" fmla="*/ 4941302 w 6248399"/>
              <a:gd name="connsiteY5889" fmla="*/ 6202666 h 6857999"/>
              <a:gd name="connsiteX5890" fmla="*/ 4937726 w 6248399"/>
              <a:gd name="connsiteY5890" fmla="*/ 6202151 h 6857999"/>
              <a:gd name="connsiteX5891" fmla="*/ 4933324 w 6248399"/>
              <a:gd name="connsiteY5891" fmla="*/ 6200383 h 6857999"/>
              <a:gd name="connsiteX5892" fmla="*/ 4923692 w 6248399"/>
              <a:gd name="connsiteY5892" fmla="*/ 6195597 h 6857999"/>
              <a:gd name="connsiteX5893" fmla="*/ 4912405 w 6248399"/>
              <a:gd name="connsiteY5893" fmla="*/ 6188305 h 6857999"/>
              <a:gd name="connsiteX5894" fmla="*/ 4900627 w 6248399"/>
              <a:gd name="connsiteY5894" fmla="*/ 6179182 h 6857999"/>
              <a:gd name="connsiteX5895" fmla="*/ 4886773 w 6248399"/>
              <a:gd name="connsiteY5895" fmla="*/ 6169633 h 6857999"/>
              <a:gd name="connsiteX5896" fmla="*/ 4858660 w 6248399"/>
              <a:gd name="connsiteY5896" fmla="*/ 6147204 h 6857999"/>
              <a:gd name="connsiteX5897" fmla="*/ 4829386 w 6248399"/>
              <a:gd name="connsiteY5897" fmla="*/ 6124105 h 6857999"/>
              <a:gd name="connsiteX5898" fmla="*/ 4814613 w 6248399"/>
              <a:gd name="connsiteY5898" fmla="*/ 6114801 h 6857999"/>
              <a:gd name="connsiteX5899" fmla="*/ 4801339 w 6248399"/>
              <a:gd name="connsiteY5899" fmla="*/ 6105586 h 6857999"/>
              <a:gd name="connsiteX5900" fmla="*/ 4788465 w 6248399"/>
              <a:gd name="connsiteY5900" fmla="*/ 6099704 h 6857999"/>
              <a:gd name="connsiteX5901" fmla="*/ 4777916 w 6248399"/>
              <a:gd name="connsiteY5901" fmla="*/ 6095163 h 6857999"/>
              <a:gd name="connsiteX5902" fmla="*/ 4772262 w 6248399"/>
              <a:gd name="connsiteY5902" fmla="*/ 6094222 h 6857999"/>
              <a:gd name="connsiteX5903" fmla="*/ 4767187 w 6248399"/>
              <a:gd name="connsiteY5903" fmla="*/ 6093618 h 6857999"/>
              <a:gd name="connsiteX5904" fmla="*/ 4762939 w 6248399"/>
              <a:gd name="connsiteY5904" fmla="*/ 6094265 h 6857999"/>
              <a:gd name="connsiteX5905" fmla="*/ 4758937 w 6248399"/>
              <a:gd name="connsiteY5905" fmla="*/ 6095827 h 6857999"/>
              <a:gd name="connsiteX5906" fmla="*/ 4768768 w 6248399"/>
              <a:gd name="connsiteY5906" fmla="*/ 6112350 h 6857999"/>
              <a:gd name="connsiteX5907" fmla="*/ 4780430 w 6248399"/>
              <a:gd name="connsiteY5907" fmla="*/ 6128381 h 6857999"/>
              <a:gd name="connsiteX5908" fmla="*/ 4792764 w 6248399"/>
              <a:gd name="connsiteY5908" fmla="*/ 6143251 h 6857999"/>
              <a:gd name="connsiteX5909" fmla="*/ 4807847 w 6248399"/>
              <a:gd name="connsiteY5909" fmla="*/ 6157383 h 6857999"/>
              <a:gd name="connsiteX5910" fmla="*/ 4822350 w 6248399"/>
              <a:gd name="connsiteY5910" fmla="*/ 6171179 h 6857999"/>
              <a:gd name="connsiteX5911" fmla="*/ 4837523 w 6248399"/>
              <a:gd name="connsiteY5911" fmla="*/ 6183814 h 6857999"/>
              <a:gd name="connsiteX5912" fmla="*/ 4853614 w 6248399"/>
              <a:gd name="connsiteY5912" fmla="*/ 6196202 h 6857999"/>
              <a:gd name="connsiteX5913" fmla="*/ 4871201 w 6248399"/>
              <a:gd name="connsiteY5913" fmla="*/ 6208682 h 6857999"/>
              <a:gd name="connsiteX5914" fmla="*/ 4905305 w 6248399"/>
              <a:gd name="connsiteY5914" fmla="*/ 6231469 h 6857999"/>
              <a:gd name="connsiteX5915" fmla="*/ 4940996 w 6248399"/>
              <a:gd name="connsiteY5915" fmla="*/ 6252850 h 6857999"/>
              <a:gd name="connsiteX5916" fmla="*/ 4974697 w 6248399"/>
              <a:gd name="connsiteY5916" fmla="*/ 6272308 h 6857999"/>
              <a:gd name="connsiteX5917" fmla="*/ 5008154 w 6248399"/>
              <a:gd name="connsiteY5917" fmla="*/ 6290849 h 6857999"/>
              <a:gd name="connsiteX5918" fmla="*/ 5002900 w 6248399"/>
              <a:gd name="connsiteY5918" fmla="*/ 6293239 h 6857999"/>
              <a:gd name="connsiteX5919" fmla="*/ 4997400 w 6248399"/>
              <a:gd name="connsiteY5919" fmla="*/ 6294713 h 6857999"/>
              <a:gd name="connsiteX5920" fmla="*/ 4991074 w 6248399"/>
              <a:gd name="connsiteY5920" fmla="*/ 6294934 h 6857999"/>
              <a:gd name="connsiteX5921" fmla="*/ 4985575 w 6248399"/>
              <a:gd name="connsiteY5921" fmla="*/ 6296410 h 6857999"/>
              <a:gd name="connsiteX5922" fmla="*/ 4978667 w 6248399"/>
              <a:gd name="connsiteY5922" fmla="*/ 6296296 h 6857999"/>
              <a:gd name="connsiteX5923" fmla="*/ 4971851 w 6248399"/>
              <a:gd name="connsiteY5923" fmla="*/ 6294684 h 6857999"/>
              <a:gd name="connsiteX5924" fmla="*/ 4965278 w 6248399"/>
              <a:gd name="connsiteY5924" fmla="*/ 6293989 h 6857999"/>
              <a:gd name="connsiteX5925" fmla="*/ 4957635 w 6248399"/>
              <a:gd name="connsiteY5925" fmla="*/ 6291124 h 6857999"/>
              <a:gd name="connsiteX5926" fmla="*/ 4942683 w 6248399"/>
              <a:gd name="connsiteY5926" fmla="*/ 6284816 h 6857999"/>
              <a:gd name="connsiteX5927" fmla="*/ 4926994 w 6248399"/>
              <a:gd name="connsiteY5927" fmla="*/ 6275758 h 6857999"/>
              <a:gd name="connsiteX5928" fmla="*/ 4909316 w 6248399"/>
              <a:gd name="connsiteY5928" fmla="*/ 6264777 h 6857999"/>
              <a:gd name="connsiteX5929" fmla="*/ 4890901 w 6248399"/>
              <a:gd name="connsiteY5929" fmla="*/ 6251047 h 6857999"/>
              <a:gd name="connsiteX5930" fmla="*/ 4890722 w 6248399"/>
              <a:gd name="connsiteY5930" fmla="*/ 6254042 h 6857999"/>
              <a:gd name="connsiteX5931" fmla="*/ 4891123 w 6248399"/>
              <a:gd name="connsiteY5931" fmla="*/ 6257372 h 6857999"/>
              <a:gd name="connsiteX5932" fmla="*/ 4893357 w 6248399"/>
              <a:gd name="connsiteY5932" fmla="*/ 6260212 h 6857999"/>
              <a:gd name="connsiteX5933" fmla="*/ 4896174 w 6248399"/>
              <a:gd name="connsiteY5933" fmla="*/ 6263388 h 6857999"/>
              <a:gd name="connsiteX5934" fmla="*/ 4903055 w 6248399"/>
              <a:gd name="connsiteY5934" fmla="*/ 6268912 h 6857999"/>
              <a:gd name="connsiteX5935" fmla="*/ 4909603 w 6248399"/>
              <a:gd name="connsiteY5935" fmla="*/ 6275016 h 6857999"/>
              <a:gd name="connsiteX5936" fmla="*/ 4908351 w 6248399"/>
              <a:gd name="connsiteY5936" fmla="*/ 6275842 h 6857999"/>
              <a:gd name="connsiteX5937" fmla="*/ 4906182 w 6248399"/>
              <a:gd name="connsiteY5937" fmla="*/ 6276913 h 6857999"/>
              <a:gd name="connsiteX5938" fmla="*/ 4902518 w 6248399"/>
              <a:gd name="connsiteY5938" fmla="*/ 6277898 h 6857999"/>
              <a:gd name="connsiteX5939" fmla="*/ 4898114 w 6248399"/>
              <a:gd name="connsiteY5939" fmla="*/ 6276132 h 6857999"/>
              <a:gd name="connsiteX5940" fmla="*/ 4892794 w 6248399"/>
              <a:gd name="connsiteY5940" fmla="*/ 6274608 h 6857999"/>
              <a:gd name="connsiteX5941" fmla="*/ 4881755 w 6248399"/>
              <a:gd name="connsiteY5941" fmla="*/ 6268235 h 6857999"/>
              <a:gd name="connsiteX5942" fmla="*/ 4870133 w 6248399"/>
              <a:gd name="connsiteY5942" fmla="*/ 6261525 h 6857999"/>
              <a:gd name="connsiteX5943" fmla="*/ 4890135 w 6248399"/>
              <a:gd name="connsiteY5943" fmla="*/ 6273848 h 6857999"/>
              <a:gd name="connsiteX5944" fmla="*/ 4906225 w 6248399"/>
              <a:gd name="connsiteY5944" fmla="*/ 6286236 h 6857999"/>
              <a:gd name="connsiteX5945" fmla="*/ 4921732 w 6248399"/>
              <a:gd name="connsiteY5945" fmla="*/ 6298289 h 6857999"/>
              <a:gd name="connsiteX5946" fmla="*/ 4936327 w 6248399"/>
              <a:gd name="connsiteY5946" fmla="*/ 6310589 h 6857999"/>
              <a:gd name="connsiteX5947" fmla="*/ 4961689 w 6248399"/>
              <a:gd name="connsiteY5947" fmla="*/ 6333754 h 6857999"/>
              <a:gd name="connsiteX5948" fmla="*/ 4985801 w 6248399"/>
              <a:gd name="connsiteY5948" fmla="*/ 6357747 h 6857999"/>
              <a:gd name="connsiteX5949" fmla="*/ 5010491 w 6248399"/>
              <a:gd name="connsiteY5949" fmla="*/ 6382075 h 6857999"/>
              <a:gd name="connsiteX5950" fmla="*/ 5036591 w 6248399"/>
              <a:gd name="connsiteY5950" fmla="*/ 6407991 h 6857999"/>
              <a:gd name="connsiteX5951" fmla="*/ 5051429 w 6248399"/>
              <a:gd name="connsiteY5951" fmla="*/ 6421206 h 6857999"/>
              <a:gd name="connsiteX5952" fmla="*/ 5068344 w 6248399"/>
              <a:gd name="connsiteY5952" fmla="*/ 6434848 h 6857999"/>
              <a:gd name="connsiteX5953" fmla="*/ 5086089 w 6248399"/>
              <a:gd name="connsiteY5953" fmla="*/ 6449741 h 6857999"/>
              <a:gd name="connsiteX5954" fmla="*/ 5106492 w 6248399"/>
              <a:gd name="connsiteY5954" fmla="*/ 6465395 h 6857999"/>
              <a:gd name="connsiteX5955" fmla="*/ 5102311 w 6248399"/>
              <a:gd name="connsiteY5955" fmla="*/ 6469954 h 6857999"/>
              <a:gd name="connsiteX5956" fmla="*/ 5098375 w 6248399"/>
              <a:gd name="connsiteY5956" fmla="*/ 6475429 h 6857999"/>
              <a:gd name="connsiteX5957" fmla="*/ 5096607 w 6248399"/>
              <a:gd name="connsiteY5957" fmla="*/ 6479833 h 6857999"/>
              <a:gd name="connsiteX5958" fmla="*/ 5096001 w 6248399"/>
              <a:gd name="connsiteY5958" fmla="*/ 6484907 h 6857999"/>
              <a:gd name="connsiteX5959" fmla="*/ 5096649 w 6248399"/>
              <a:gd name="connsiteY5959" fmla="*/ 6489153 h 6857999"/>
              <a:gd name="connsiteX5960" fmla="*/ 5097540 w 6248399"/>
              <a:gd name="connsiteY5960" fmla="*/ 6494317 h 6857999"/>
              <a:gd name="connsiteX5961" fmla="*/ 5098769 w 6248399"/>
              <a:gd name="connsiteY5961" fmla="*/ 6498901 h 6857999"/>
              <a:gd name="connsiteX5962" fmla="*/ 5102411 w 6248399"/>
              <a:gd name="connsiteY5962" fmla="*/ 6503327 h 6857999"/>
              <a:gd name="connsiteX5963" fmla="*/ 5105717 w 6248399"/>
              <a:gd name="connsiteY5963" fmla="*/ 6508336 h 6857999"/>
              <a:gd name="connsiteX5964" fmla="*/ 5109694 w 6248399"/>
              <a:gd name="connsiteY5964" fmla="*/ 6512181 h 6857999"/>
              <a:gd name="connsiteX5965" fmla="*/ 5119728 w 6248399"/>
              <a:gd name="connsiteY5965" fmla="*/ 6520300 h 6857999"/>
              <a:gd name="connsiteX5966" fmla="*/ 5131595 w 6248399"/>
              <a:gd name="connsiteY5966" fmla="*/ 6527925 h 6857999"/>
              <a:gd name="connsiteX5967" fmla="*/ 5144715 w 6248399"/>
              <a:gd name="connsiteY5967" fmla="*/ 6534726 h 6857999"/>
              <a:gd name="connsiteX5968" fmla="*/ 5171870 w 6248399"/>
              <a:gd name="connsiteY5968" fmla="*/ 6548078 h 6857999"/>
              <a:gd name="connsiteX5969" fmla="*/ 5184407 w 6248399"/>
              <a:gd name="connsiteY5969" fmla="*/ 6554542 h 6857999"/>
              <a:gd name="connsiteX5970" fmla="*/ 5195693 w 6248399"/>
              <a:gd name="connsiteY5970" fmla="*/ 6561833 h 6857999"/>
              <a:gd name="connsiteX5971" fmla="*/ 5205726 w 6248399"/>
              <a:gd name="connsiteY5971" fmla="*/ 6569951 h 6857999"/>
              <a:gd name="connsiteX5972" fmla="*/ 5210040 w 6248399"/>
              <a:gd name="connsiteY5972" fmla="*/ 6573215 h 6857999"/>
              <a:gd name="connsiteX5973" fmla="*/ 5212184 w 6248399"/>
              <a:gd name="connsiteY5973" fmla="*/ 6577554 h 6857999"/>
              <a:gd name="connsiteX5974" fmla="*/ 5214330 w 6248399"/>
              <a:gd name="connsiteY5974" fmla="*/ 6581890 h 6857999"/>
              <a:gd name="connsiteX5975" fmla="*/ 5215892 w 6248399"/>
              <a:gd name="connsiteY5975" fmla="*/ 6585893 h 6857999"/>
              <a:gd name="connsiteX5976" fmla="*/ 5216538 w 6248399"/>
              <a:gd name="connsiteY5976" fmla="*/ 6590139 h 6857999"/>
              <a:gd name="connsiteX5977" fmla="*/ 5215598 w 6248399"/>
              <a:gd name="connsiteY5977" fmla="*/ 6595795 h 6857999"/>
              <a:gd name="connsiteX5978" fmla="*/ 5175013 w 6248399"/>
              <a:gd name="connsiteY5978" fmla="*/ 6570813 h 6857999"/>
              <a:gd name="connsiteX5979" fmla="*/ 5138831 w 6248399"/>
              <a:gd name="connsiteY5979" fmla="*/ 6547599 h 6857999"/>
              <a:gd name="connsiteX5980" fmla="*/ 5103968 w 6248399"/>
              <a:gd name="connsiteY5980" fmla="*/ 6527470 h 6857999"/>
              <a:gd name="connsiteX5981" fmla="*/ 5070510 w 6248399"/>
              <a:gd name="connsiteY5981" fmla="*/ 6508929 h 6857999"/>
              <a:gd name="connsiteX5982" fmla="*/ 5038126 w 6248399"/>
              <a:gd name="connsiteY5982" fmla="*/ 6492557 h 6857999"/>
              <a:gd name="connsiteX5983" fmla="*/ 5006905 w 6248399"/>
              <a:gd name="connsiteY5983" fmla="*/ 6476855 h 6857999"/>
              <a:gd name="connsiteX5984" fmla="*/ 4977336 w 6248399"/>
              <a:gd name="connsiteY5984" fmla="*/ 6463659 h 6857999"/>
              <a:gd name="connsiteX5985" fmla="*/ 4947186 w 6248399"/>
              <a:gd name="connsiteY5985" fmla="*/ 6450124 h 6857999"/>
              <a:gd name="connsiteX5986" fmla="*/ 4917283 w 6248399"/>
              <a:gd name="connsiteY5986" fmla="*/ 6437508 h 6857999"/>
              <a:gd name="connsiteX5987" fmla="*/ 4887132 w 6248399"/>
              <a:gd name="connsiteY5987" fmla="*/ 6423975 h 6857999"/>
              <a:gd name="connsiteX5988" fmla="*/ 4857988 w 6248399"/>
              <a:gd name="connsiteY5988" fmla="*/ 6408698 h 6857999"/>
              <a:gd name="connsiteX5989" fmla="*/ 4828846 w 6248399"/>
              <a:gd name="connsiteY5989" fmla="*/ 6393421 h 6857999"/>
              <a:gd name="connsiteX5990" fmla="*/ 4798720 w 6248399"/>
              <a:gd name="connsiteY5990" fmla="*/ 6374480 h 6857999"/>
              <a:gd name="connsiteX5991" fmla="*/ 4784282 w 6248399"/>
              <a:gd name="connsiteY5991" fmla="*/ 6364594 h 6857999"/>
              <a:gd name="connsiteX5992" fmla="*/ 4769020 w 6248399"/>
              <a:gd name="connsiteY5992" fmla="*/ 6353459 h 6857999"/>
              <a:gd name="connsiteX5993" fmla="*/ 4754091 w 6248399"/>
              <a:gd name="connsiteY5993" fmla="*/ 6341740 h 6857999"/>
              <a:gd name="connsiteX5994" fmla="*/ 4738918 w 6248399"/>
              <a:gd name="connsiteY5994" fmla="*/ 6329106 h 6857999"/>
              <a:gd name="connsiteX5995" fmla="*/ 4723163 w 6248399"/>
              <a:gd name="connsiteY5995" fmla="*/ 6316137 h 6857999"/>
              <a:gd name="connsiteX5996" fmla="*/ 4707835 w 6248399"/>
              <a:gd name="connsiteY5996" fmla="*/ 6301087 h 6857999"/>
              <a:gd name="connsiteX5997" fmla="*/ 4702268 w 6248399"/>
              <a:gd name="connsiteY5997" fmla="*/ 6298649 h 6857999"/>
              <a:gd name="connsiteX5998" fmla="*/ 4696615 w 6248399"/>
              <a:gd name="connsiteY5998" fmla="*/ 6297709 h 6857999"/>
              <a:gd name="connsiteX5999" fmla="*/ 4690624 w 6248399"/>
              <a:gd name="connsiteY5999" fmla="*/ 6297350 h 6857999"/>
              <a:gd name="connsiteX6000" fmla="*/ 4686378 w 6248399"/>
              <a:gd name="connsiteY6000" fmla="*/ 6297997 h 6857999"/>
              <a:gd name="connsiteX6001" fmla="*/ 4682711 w 6248399"/>
              <a:gd name="connsiteY6001" fmla="*/ 6298978 h 6857999"/>
              <a:gd name="connsiteX6002" fmla="*/ 4682040 w 6248399"/>
              <a:gd name="connsiteY6002" fmla="*/ 6300141 h 6857999"/>
              <a:gd name="connsiteX6003" fmla="*/ 4681950 w 6248399"/>
              <a:gd name="connsiteY6003" fmla="*/ 6301639 h 6857999"/>
              <a:gd name="connsiteX6004" fmla="*/ 4682440 w 6248399"/>
              <a:gd name="connsiteY6004" fmla="*/ 6303472 h 6857999"/>
              <a:gd name="connsiteX6005" fmla="*/ 4682596 w 6248399"/>
              <a:gd name="connsiteY6005" fmla="*/ 6305886 h 6857999"/>
              <a:gd name="connsiteX6006" fmla="*/ 4687735 w 6248399"/>
              <a:gd name="connsiteY6006" fmla="*/ 6310403 h 6857999"/>
              <a:gd name="connsiteX6007" fmla="*/ 4682325 w 6248399"/>
              <a:gd name="connsiteY6007" fmla="*/ 6310378 h 6857999"/>
              <a:gd name="connsiteX6008" fmla="*/ 4676672 w 6248399"/>
              <a:gd name="connsiteY6008" fmla="*/ 6309439 h 6857999"/>
              <a:gd name="connsiteX6009" fmla="*/ 4665787 w 6248399"/>
              <a:gd name="connsiteY6009" fmla="*/ 6305479 h 6857999"/>
              <a:gd name="connsiteX6010" fmla="*/ 4653831 w 6248399"/>
              <a:gd name="connsiteY6010" fmla="*/ 6299351 h 6857999"/>
              <a:gd name="connsiteX6011" fmla="*/ 4641963 w 6248399"/>
              <a:gd name="connsiteY6011" fmla="*/ 6291724 h 6857999"/>
              <a:gd name="connsiteX6012" fmla="*/ 4629023 w 6248399"/>
              <a:gd name="connsiteY6012" fmla="*/ 6281929 h 6857999"/>
              <a:gd name="connsiteX6013" fmla="*/ 4615840 w 6248399"/>
              <a:gd name="connsiteY6013" fmla="*/ 6271217 h 6857999"/>
              <a:gd name="connsiteX6014" fmla="*/ 4588642 w 6248399"/>
              <a:gd name="connsiteY6014" fmla="*/ 6248543 h 6857999"/>
              <a:gd name="connsiteX6015" fmla="*/ 4562027 w 6248399"/>
              <a:gd name="connsiteY6015" fmla="*/ 6226203 h 6857999"/>
              <a:gd name="connsiteX6016" fmla="*/ 4548507 w 6248399"/>
              <a:gd name="connsiteY6016" fmla="*/ 6216074 h 6857999"/>
              <a:gd name="connsiteX6017" fmla="*/ 4534406 w 6248399"/>
              <a:gd name="connsiteY6017" fmla="*/ 6205607 h 6857999"/>
              <a:gd name="connsiteX6018" fmla="*/ 4521622 w 6248399"/>
              <a:gd name="connsiteY6018" fmla="*/ 6198226 h 6857999"/>
              <a:gd name="connsiteX6019" fmla="*/ 4508414 w 6248399"/>
              <a:gd name="connsiteY6019" fmla="*/ 6192926 h 6857999"/>
              <a:gd name="connsiteX6020" fmla="*/ 4501688 w 6248399"/>
              <a:gd name="connsiteY6020" fmla="*/ 6189815 h 6857999"/>
              <a:gd name="connsiteX6021" fmla="*/ 4495450 w 6248399"/>
              <a:gd name="connsiteY6021" fmla="*/ 6188540 h 6857999"/>
              <a:gd name="connsiteX6022" fmla="*/ 4489215 w 6248399"/>
              <a:gd name="connsiteY6022" fmla="*/ 6187263 h 6857999"/>
              <a:gd name="connsiteX6023" fmla="*/ 4483224 w 6248399"/>
              <a:gd name="connsiteY6023" fmla="*/ 6186904 h 6857999"/>
              <a:gd name="connsiteX6024" fmla="*/ 4480523 w 6248399"/>
              <a:gd name="connsiteY6024" fmla="*/ 6176824 h 6857999"/>
              <a:gd name="connsiteX6025" fmla="*/ 4478738 w 6248399"/>
              <a:gd name="connsiteY6025" fmla="*/ 6166494 h 6857999"/>
              <a:gd name="connsiteX6026" fmla="*/ 4474784 w 6248399"/>
              <a:gd name="connsiteY6026" fmla="*/ 6157239 h 6857999"/>
              <a:gd name="connsiteX6027" fmla="*/ 4470496 w 6248399"/>
              <a:gd name="connsiteY6027" fmla="*/ 6148564 h 6857999"/>
              <a:gd name="connsiteX6028" fmla="*/ 4465626 w 6248399"/>
              <a:gd name="connsiteY6028" fmla="*/ 6139553 h 6857999"/>
              <a:gd name="connsiteX6029" fmla="*/ 4459840 w 6248399"/>
              <a:gd name="connsiteY6029" fmla="*/ 6130789 h 6857999"/>
              <a:gd name="connsiteX6030" fmla="*/ 4454298 w 6248399"/>
              <a:gd name="connsiteY6030" fmla="*/ 6122941 h 6857999"/>
              <a:gd name="connsiteX6031" fmla="*/ 4448759 w 6248399"/>
              <a:gd name="connsiteY6031" fmla="*/ 6115094 h 6857999"/>
              <a:gd name="connsiteX6032" fmla="*/ 4434591 w 6248399"/>
              <a:gd name="connsiteY6032" fmla="*/ 6100716 h 6857999"/>
              <a:gd name="connsiteX6033" fmla="*/ 4418256 w 6248399"/>
              <a:gd name="connsiteY6033" fmla="*/ 6087411 h 6857999"/>
              <a:gd name="connsiteX6034" fmla="*/ 4401585 w 6248399"/>
              <a:gd name="connsiteY6034" fmla="*/ 6074688 h 6857999"/>
              <a:gd name="connsiteX6035" fmla="*/ 4383325 w 6248399"/>
              <a:gd name="connsiteY6035" fmla="*/ 6063370 h 6857999"/>
              <a:gd name="connsiteX6036" fmla="*/ 4345312 w 6248399"/>
              <a:gd name="connsiteY6036" fmla="*/ 6040647 h 6857999"/>
              <a:gd name="connsiteX6037" fmla="*/ 4307632 w 6248399"/>
              <a:gd name="connsiteY6037" fmla="*/ 6017343 h 6857999"/>
              <a:gd name="connsiteX6038" fmla="*/ 4288792 w 6248399"/>
              <a:gd name="connsiteY6038" fmla="*/ 6005692 h 6857999"/>
              <a:gd name="connsiteX6039" fmla="*/ 4271203 w 6248399"/>
              <a:gd name="connsiteY6039" fmla="*/ 5993213 h 6857999"/>
              <a:gd name="connsiteX6040" fmla="*/ 4253951 w 6248399"/>
              <a:gd name="connsiteY6040" fmla="*/ 5980154 h 6857999"/>
              <a:gd name="connsiteX6041" fmla="*/ 4238533 w 6248399"/>
              <a:gd name="connsiteY6041" fmla="*/ 5966602 h 6857999"/>
              <a:gd name="connsiteX6042" fmla="*/ 4227876 w 6248399"/>
              <a:gd name="connsiteY6042" fmla="*/ 5948828 h 6857999"/>
              <a:gd name="connsiteX6043" fmla="*/ 4215968 w 6248399"/>
              <a:gd name="connsiteY6043" fmla="*/ 5931881 h 6857999"/>
              <a:gd name="connsiteX6044" fmla="*/ 4203568 w 6248399"/>
              <a:gd name="connsiteY6044" fmla="*/ 5913100 h 6857999"/>
              <a:gd name="connsiteX6045" fmla="*/ 4189336 w 6248399"/>
              <a:gd name="connsiteY6045" fmla="*/ 5894810 h 6857999"/>
              <a:gd name="connsiteX6046" fmla="*/ 4158637 w 6248399"/>
              <a:gd name="connsiteY6046" fmla="*/ 5855390 h 6857999"/>
              <a:gd name="connsiteX6047" fmla="*/ 4123779 w 6248399"/>
              <a:gd name="connsiteY6047" fmla="*/ 5815121 h 6857999"/>
              <a:gd name="connsiteX6048" fmla="*/ 4085771 w 6248399"/>
              <a:gd name="connsiteY6048" fmla="*/ 5772257 h 6857999"/>
              <a:gd name="connsiteX6049" fmla="*/ 4045684 w 6248399"/>
              <a:gd name="connsiteY6049" fmla="*/ 5728968 h 6857999"/>
              <a:gd name="connsiteX6050" fmla="*/ 3961779 w 6248399"/>
              <a:gd name="connsiteY6050" fmla="*/ 5639461 h 6857999"/>
              <a:gd name="connsiteX6051" fmla="*/ 3920955 w 6248399"/>
              <a:gd name="connsiteY6051" fmla="*/ 5593423 h 6857999"/>
              <a:gd name="connsiteX6052" fmla="*/ 3881719 w 6248399"/>
              <a:gd name="connsiteY6052" fmla="*/ 5545977 h 6857999"/>
              <a:gd name="connsiteX6053" fmla="*/ 3843889 w 6248399"/>
              <a:gd name="connsiteY6053" fmla="*/ 5500118 h 6857999"/>
              <a:gd name="connsiteX6054" fmla="*/ 3808230 w 6248399"/>
              <a:gd name="connsiteY6054" fmla="*/ 5453187 h 6857999"/>
              <a:gd name="connsiteX6055" fmla="*/ 3774896 w 6248399"/>
              <a:gd name="connsiteY6055" fmla="*/ 5407597 h 6857999"/>
              <a:gd name="connsiteX6056" fmla="*/ 3745628 w 6248399"/>
              <a:gd name="connsiteY6056" fmla="*/ 5364356 h 6857999"/>
              <a:gd name="connsiteX6057" fmla="*/ 3718930 w 6248399"/>
              <a:gd name="connsiteY6057" fmla="*/ 5323373 h 6857999"/>
              <a:gd name="connsiteX6058" fmla="*/ 3707446 w 6248399"/>
              <a:gd name="connsiteY6058" fmla="*/ 5304347 h 6857999"/>
              <a:gd name="connsiteX6059" fmla="*/ 3698043 w 6248399"/>
              <a:gd name="connsiteY6059" fmla="*/ 5285746 h 6857999"/>
              <a:gd name="connsiteX6060" fmla="*/ 3689213 w 6248399"/>
              <a:gd name="connsiteY6060" fmla="*/ 5287622 h 6857999"/>
              <a:gd name="connsiteX6061" fmla="*/ 3681724 w 6248399"/>
              <a:gd name="connsiteY6061" fmla="*/ 5287171 h 6857999"/>
              <a:gd name="connsiteX6062" fmla="*/ 3674325 w 6248399"/>
              <a:gd name="connsiteY6062" fmla="*/ 5285225 h 6857999"/>
              <a:gd name="connsiteX6063" fmla="*/ 3668515 w 6248399"/>
              <a:gd name="connsiteY6063" fmla="*/ 5281870 h 6857999"/>
              <a:gd name="connsiteX6064" fmla="*/ 3662549 w 6248399"/>
              <a:gd name="connsiteY6064" fmla="*/ 5276100 h 6857999"/>
              <a:gd name="connsiteX6065" fmla="*/ 3656336 w 6248399"/>
              <a:gd name="connsiteY6065" fmla="*/ 5269415 h 6857999"/>
              <a:gd name="connsiteX6066" fmla="*/ 3643422 w 6248399"/>
              <a:gd name="connsiteY6066" fmla="*/ 5254210 h 6857999"/>
              <a:gd name="connsiteX6067" fmla="*/ 3628944 w 6248399"/>
              <a:gd name="connsiteY6067" fmla="*/ 5235004 h 6857999"/>
              <a:gd name="connsiteX6068" fmla="*/ 3619580 w 6248399"/>
              <a:gd name="connsiteY6068" fmla="*/ 5225725 h 6857999"/>
              <a:gd name="connsiteX6069" fmla="*/ 3610800 w 6248399"/>
              <a:gd name="connsiteY6069" fmla="*/ 5216781 h 6857999"/>
              <a:gd name="connsiteX6070" fmla="*/ 3599938 w 6248399"/>
              <a:gd name="connsiteY6070" fmla="*/ 5207412 h 6857999"/>
              <a:gd name="connsiteX6071" fmla="*/ 3587245 w 6248399"/>
              <a:gd name="connsiteY6071" fmla="*/ 5198533 h 6857999"/>
              <a:gd name="connsiteX6072" fmla="*/ 3573299 w 6248399"/>
              <a:gd name="connsiteY6072" fmla="*/ 5190482 h 6857999"/>
              <a:gd name="connsiteX6073" fmla="*/ 3557768 w 6248399"/>
              <a:gd name="connsiteY6073" fmla="*/ 5183838 h 6857999"/>
              <a:gd name="connsiteX6074" fmla="*/ 3562349 w 6248399"/>
              <a:gd name="connsiteY6074" fmla="*/ 5182610 h 6857999"/>
              <a:gd name="connsiteX6075" fmla="*/ 3567759 w 6248399"/>
              <a:gd name="connsiteY6075" fmla="*/ 5182634 h 6857999"/>
              <a:gd name="connsiteX6076" fmla="*/ 3578152 w 6248399"/>
              <a:gd name="connsiteY6076" fmla="*/ 5184762 h 6857999"/>
              <a:gd name="connsiteX6077" fmla="*/ 3583807 w 6248399"/>
              <a:gd name="connsiteY6077" fmla="*/ 5185701 h 6857999"/>
              <a:gd name="connsiteX6078" fmla="*/ 3588301 w 6248399"/>
              <a:gd name="connsiteY6078" fmla="*/ 5185970 h 6857999"/>
              <a:gd name="connsiteX6079" fmla="*/ 3593709 w 6248399"/>
              <a:gd name="connsiteY6079" fmla="*/ 5185995 h 6857999"/>
              <a:gd name="connsiteX6080" fmla="*/ 3598048 w 6248399"/>
              <a:gd name="connsiteY6080" fmla="*/ 5183851 h 6857999"/>
              <a:gd name="connsiteX6081" fmla="*/ 3584683 w 6248399"/>
              <a:gd name="connsiteY6081" fmla="*/ 5176135 h 6857999"/>
              <a:gd name="connsiteX6082" fmla="*/ 3572905 w 6248399"/>
              <a:gd name="connsiteY6082" fmla="*/ 5167009 h 6857999"/>
              <a:gd name="connsiteX6083" fmla="*/ 3560547 w 6248399"/>
              <a:gd name="connsiteY6083" fmla="*/ 5157550 h 6857999"/>
              <a:gd name="connsiteX6084" fmla="*/ 3548434 w 6248399"/>
              <a:gd name="connsiteY6084" fmla="*/ 5149008 h 6857999"/>
              <a:gd name="connsiteX6085" fmla="*/ 3525305 w 6248399"/>
              <a:gd name="connsiteY6085" fmla="*/ 5128682 h 6857999"/>
              <a:gd name="connsiteX6086" fmla="*/ 3503430 w 6248399"/>
              <a:gd name="connsiteY6086" fmla="*/ 5107529 h 6857999"/>
              <a:gd name="connsiteX6087" fmla="*/ 3482805 w 6248399"/>
              <a:gd name="connsiteY6087" fmla="*/ 5085548 h 6857999"/>
              <a:gd name="connsiteX6088" fmla="*/ 3461935 w 6248399"/>
              <a:gd name="connsiteY6088" fmla="*/ 5062652 h 6857999"/>
              <a:gd name="connsiteX6089" fmla="*/ 3419278 w 6248399"/>
              <a:gd name="connsiteY6089" fmla="*/ 5017105 h 6857999"/>
              <a:gd name="connsiteX6090" fmla="*/ 3377785 w 6248399"/>
              <a:gd name="connsiteY6090" fmla="*/ 4972229 h 6857999"/>
              <a:gd name="connsiteX6091" fmla="*/ 3356578 w 6248399"/>
              <a:gd name="connsiteY6091" fmla="*/ 4949913 h 6857999"/>
              <a:gd name="connsiteX6092" fmla="*/ 3334456 w 6248399"/>
              <a:gd name="connsiteY6092" fmla="*/ 4927842 h 6857999"/>
              <a:gd name="connsiteX6093" fmla="*/ 3311664 w 6248399"/>
              <a:gd name="connsiteY6093" fmla="*/ 4906936 h 6857999"/>
              <a:gd name="connsiteX6094" fmla="*/ 3288870 w 6248399"/>
              <a:gd name="connsiteY6094" fmla="*/ 4886029 h 6857999"/>
              <a:gd name="connsiteX6095" fmla="*/ 3264154 w 6248399"/>
              <a:gd name="connsiteY6095" fmla="*/ 4867109 h 6857999"/>
              <a:gd name="connsiteX6096" fmla="*/ 3239438 w 6248399"/>
              <a:gd name="connsiteY6096" fmla="*/ 4848190 h 6857999"/>
              <a:gd name="connsiteX6097" fmla="*/ 3237515 w 6248399"/>
              <a:gd name="connsiteY6097" fmla="*/ 4850180 h 6857999"/>
              <a:gd name="connsiteX6098" fmla="*/ 3237090 w 6248399"/>
              <a:gd name="connsiteY6098" fmla="*/ 4852258 h 6857999"/>
              <a:gd name="connsiteX6099" fmla="*/ 3235747 w 6248399"/>
              <a:gd name="connsiteY6099" fmla="*/ 4854583 h 6857999"/>
              <a:gd name="connsiteX6100" fmla="*/ 3236148 w 6248399"/>
              <a:gd name="connsiteY6100" fmla="*/ 4857913 h 6857999"/>
              <a:gd name="connsiteX6101" fmla="*/ 3237376 w 6248399"/>
              <a:gd name="connsiteY6101" fmla="*/ 4862495 h 6857999"/>
              <a:gd name="connsiteX6102" fmla="*/ 3240259 w 6248399"/>
              <a:gd name="connsiteY6102" fmla="*/ 4869583 h 6857999"/>
              <a:gd name="connsiteX6103" fmla="*/ 3245307 w 6248399"/>
              <a:gd name="connsiteY6103" fmla="*/ 4875598 h 6857999"/>
              <a:gd name="connsiteX6104" fmla="*/ 3250603 w 6248399"/>
              <a:gd name="connsiteY6104" fmla="*/ 4882530 h 6857999"/>
              <a:gd name="connsiteX6105" fmla="*/ 3262691 w 6248399"/>
              <a:gd name="connsiteY6105" fmla="*/ 4896481 h 6857999"/>
              <a:gd name="connsiteX6106" fmla="*/ 3272946 w 6248399"/>
              <a:gd name="connsiteY6106" fmla="*/ 4910926 h 6857999"/>
              <a:gd name="connsiteX6107" fmla="*/ 3276500 w 6248399"/>
              <a:gd name="connsiteY6107" fmla="*/ 4916850 h 6857999"/>
              <a:gd name="connsiteX6108" fmla="*/ 3279134 w 6248399"/>
              <a:gd name="connsiteY6108" fmla="*/ 4923020 h 6857999"/>
              <a:gd name="connsiteX6109" fmla="*/ 3280026 w 6248399"/>
              <a:gd name="connsiteY6109" fmla="*/ 4928184 h 6857999"/>
              <a:gd name="connsiteX6110" fmla="*/ 3279846 w 6248399"/>
              <a:gd name="connsiteY6110" fmla="*/ 4931180 h 6857999"/>
              <a:gd name="connsiteX6111" fmla="*/ 3278504 w 6248399"/>
              <a:gd name="connsiteY6111" fmla="*/ 4933504 h 6857999"/>
              <a:gd name="connsiteX6112" fmla="*/ 3277162 w 6248399"/>
              <a:gd name="connsiteY6112" fmla="*/ 4935828 h 6857999"/>
              <a:gd name="connsiteX6113" fmla="*/ 3274077 w 6248399"/>
              <a:gd name="connsiteY6113" fmla="*/ 4937147 h 6857999"/>
              <a:gd name="connsiteX6114" fmla="*/ 3270993 w 6248399"/>
              <a:gd name="connsiteY6114" fmla="*/ 4938464 h 6857999"/>
              <a:gd name="connsiteX6115" fmla="*/ 3267326 w 6248399"/>
              <a:gd name="connsiteY6115" fmla="*/ 4939448 h 6857999"/>
              <a:gd name="connsiteX6116" fmla="*/ 3249295 w 6248399"/>
              <a:gd name="connsiteY6116" fmla="*/ 4914315 h 6857999"/>
              <a:gd name="connsiteX6117" fmla="*/ 3232092 w 6248399"/>
              <a:gd name="connsiteY6117" fmla="*/ 4890437 h 6857999"/>
              <a:gd name="connsiteX6118" fmla="*/ 3201661 w 6248399"/>
              <a:gd name="connsiteY6118" fmla="*/ 4846524 h 6857999"/>
              <a:gd name="connsiteX6119" fmla="*/ 3174136 w 6248399"/>
              <a:gd name="connsiteY6119" fmla="*/ 4804291 h 6857999"/>
              <a:gd name="connsiteX6120" fmla="*/ 3149003 w 6248399"/>
              <a:gd name="connsiteY6120" fmla="*/ 4767310 h 6857999"/>
              <a:gd name="connsiteX6121" fmla="*/ 3135015 w 6248399"/>
              <a:gd name="connsiteY6121" fmla="*/ 4749937 h 6857999"/>
              <a:gd name="connsiteX6122" fmla="*/ 3121854 w 6248399"/>
              <a:gd name="connsiteY6122" fmla="*/ 4733816 h 6857999"/>
              <a:gd name="connsiteX6123" fmla="*/ 3108113 w 6248399"/>
              <a:gd name="connsiteY6123" fmla="*/ 4717359 h 6857999"/>
              <a:gd name="connsiteX6124" fmla="*/ 3093120 w 6248399"/>
              <a:gd name="connsiteY6124" fmla="*/ 4701731 h 6857999"/>
              <a:gd name="connsiteX6125" fmla="*/ 3077790 w 6248399"/>
              <a:gd name="connsiteY6125" fmla="*/ 4686681 h 6857999"/>
              <a:gd name="connsiteX6126" fmla="*/ 3061545 w 6248399"/>
              <a:gd name="connsiteY6126" fmla="*/ 4671878 h 6857999"/>
              <a:gd name="connsiteX6127" fmla="*/ 3042550 w 6248399"/>
              <a:gd name="connsiteY6127" fmla="*/ 4657811 h 6857999"/>
              <a:gd name="connsiteX6128" fmla="*/ 3023555 w 6248399"/>
              <a:gd name="connsiteY6128" fmla="*/ 4643746 h 6857999"/>
              <a:gd name="connsiteX6129" fmla="*/ 3026149 w 6248399"/>
              <a:gd name="connsiteY6129" fmla="*/ 4640595 h 6857999"/>
              <a:gd name="connsiteX6130" fmla="*/ 3028252 w 6248399"/>
              <a:gd name="connsiteY6130" fmla="*/ 4635610 h 6857999"/>
              <a:gd name="connsiteX6131" fmla="*/ 3029437 w 6248399"/>
              <a:gd name="connsiteY6131" fmla="*/ 4630871 h 6857999"/>
              <a:gd name="connsiteX6132" fmla="*/ 3030623 w 6248399"/>
              <a:gd name="connsiteY6132" fmla="*/ 4626132 h 6857999"/>
              <a:gd name="connsiteX6133" fmla="*/ 3029510 w 6248399"/>
              <a:gd name="connsiteY6133" fmla="*/ 4614643 h 6857999"/>
              <a:gd name="connsiteX6134" fmla="*/ 3028060 w 6248399"/>
              <a:gd name="connsiteY6134" fmla="*/ 4603734 h 6857999"/>
              <a:gd name="connsiteX6135" fmla="*/ 3025785 w 6248399"/>
              <a:gd name="connsiteY6135" fmla="*/ 4591573 h 6857999"/>
              <a:gd name="connsiteX6136" fmla="*/ 3021921 w 6248399"/>
              <a:gd name="connsiteY6136" fmla="*/ 4580818 h 6857999"/>
              <a:gd name="connsiteX6137" fmla="*/ 3019645 w 6248399"/>
              <a:gd name="connsiteY6137" fmla="*/ 4568657 h 6857999"/>
              <a:gd name="connsiteX6138" fmla="*/ 3017033 w 6248399"/>
              <a:gd name="connsiteY6138" fmla="*/ 4557077 h 6857999"/>
              <a:gd name="connsiteX6139" fmla="*/ 3012721 w 6248399"/>
              <a:gd name="connsiteY6139" fmla="*/ 4553813 h 6857999"/>
              <a:gd name="connsiteX6140" fmla="*/ 3008654 w 6248399"/>
              <a:gd name="connsiteY6140" fmla="*/ 4551465 h 6857999"/>
              <a:gd name="connsiteX6141" fmla="*/ 3005078 w 6248399"/>
              <a:gd name="connsiteY6141" fmla="*/ 4550949 h 6857999"/>
              <a:gd name="connsiteX6142" fmla="*/ 3001166 w 6248399"/>
              <a:gd name="connsiteY6142" fmla="*/ 4551016 h 6857999"/>
              <a:gd name="connsiteX6143" fmla="*/ 2992916 w 6248399"/>
              <a:gd name="connsiteY6143" fmla="*/ 4553225 h 6857999"/>
              <a:gd name="connsiteX6144" fmla="*/ 2983751 w 6248399"/>
              <a:gd name="connsiteY6144" fmla="*/ 4555682 h 6857999"/>
              <a:gd name="connsiteX6145" fmla="*/ 2980085 w 6248399"/>
              <a:gd name="connsiteY6145" fmla="*/ 4556664 h 6857999"/>
              <a:gd name="connsiteX6146" fmla="*/ 2976508 w 6248399"/>
              <a:gd name="connsiteY6146" fmla="*/ 4556150 h 6857999"/>
              <a:gd name="connsiteX6147" fmla="*/ 2972596 w 6248399"/>
              <a:gd name="connsiteY6147" fmla="*/ 4556216 h 6857999"/>
              <a:gd name="connsiteX6148" fmla="*/ 2968529 w 6248399"/>
              <a:gd name="connsiteY6148" fmla="*/ 4553867 h 6857999"/>
              <a:gd name="connsiteX6149" fmla="*/ 2963880 w 6248399"/>
              <a:gd name="connsiteY6149" fmla="*/ 4551183 h 6857999"/>
              <a:gd name="connsiteX6150" fmla="*/ 2960574 w 6248399"/>
              <a:gd name="connsiteY6150" fmla="*/ 4546175 h 6857999"/>
              <a:gd name="connsiteX6151" fmla="*/ 2956440 w 6248399"/>
              <a:gd name="connsiteY6151" fmla="*/ 4539914 h 6857999"/>
              <a:gd name="connsiteX6152" fmla="*/ 2952823 w 6248399"/>
              <a:gd name="connsiteY6152" fmla="*/ 4530077 h 6857999"/>
              <a:gd name="connsiteX6153" fmla="*/ 2956087 w 6248399"/>
              <a:gd name="connsiteY6153" fmla="*/ 4525765 h 6857999"/>
              <a:gd name="connsiteX6154" fmla="*/ 2959509 w 6248399"/>
              <a:gd name="connsiteY6154" fmla="*/ 4523865 h 6857999"/>
              <a:gd name="connsiteX6155" fmla="*/ 2962012 w 6248399"/>
              <a:gd name="connsiteY6155" fmla="*/ 4522212 h 6857999"/>
              <a:gd name="connsiteX6156" fmla="*/ 2964762 w 6248399"/>
              <a:gd name="connsiteY6156" fmla="*/ 4521476 h 6857999"/>
              <a:gd name="connsiteX6157" fmla="*/ 2967758 w 6248399"/>
              <a:gd name="connsiteY6157" fmla="*/ 4521655 h 6857999"/>
              <a:gd name="connsiteX6158" fmla="*/ 2970998 w 6248399"/>
              <a:gd name="connsiteY6158" fmla="*/ 4522751 h 6857999"/>
              <a:gd name="connsiteX6159" fmla="*/ 2977390 w 6248399"/>
              <a:gd name="connsiteY6159" fmla="*/ 4526441 h 6857999"/>
              <a:gd name="connsiteX6160" fmla="*/ 2983201 w 6248399"/>
              <a:gd name="connsiteY6160" fmla="*/ 4529796 h 6857999"/>
              <a:gd name="connsiteX6161" fmla="*/ 2989012 w 6248399"/>
              <a:gd name="connsiteY6161" fmla="*/ 4533151 h 6857999"/>
              <a:gd name="connsiteX6162" fmla="*/ 2992588 w 6248399"/>
              <a:gd name="connsiteY6162" fmla="*/ 4533665 h 6857999"/>
              <a:gd name="connsiteX6163" fmla="*/ 2995248 w 6248399"/>
              <a:gd name="connsiteY6163" fmla="*/ 4534426 h 6857999"/>
              <a:gd name="connsiteX6164" fmla="*/ 2997997 w 6248399"/>
              <a:gd name="connsiteY6164" fmla="*/ 4533690 h 6857999"/>
              <a:gd name="connsiteX6165" fmla="*/ 3001999 w 6248399"/>
              <a:gd name="connsiteY6165" fmla="*/ 4532127 h 6857999"/>
              <a:gd name="connsiteX6166" fmla="*/ 2985843 w 6248399"/>
              <a:gd name="connsiteY6166" fmla="*/ 4515826 h 6857999"/>
              <a:gd name="connsiteX6167" fmla="*/ 2972101 w 6248399"/>
              <a:gd name="connsiteY6167" fmla="*/ 4499370 h 6857999"/>
              <a:gd name="connsiteX6168" fmla="*/ 2958605 w 6248399"/>
              <a:gd name="connsiteY6168" fmla="*/ 4483829 h 6857999"/>
              <a:gd name="connsiteX6169" fmla="*/ 2946451 w 6248399"/>
              <a:gd name="connsiteY6169" fmla="*/ 4465965 h 6857999"/>
              <a:gd name="connsiteX6170" fmla="*/ 2934387 w 6248399"/>
              <a:gd name="connsiteY6170" fmla="*/ 4446603 h 6857999"/>
              <a:gd name="connsiteX6171" fmla="*/ 2921497 w 6248399"/>
              <a:gd name="connsiteY6171" fmla="*/ 4425988 h 6857999"/>
              <a:gd name="connsiteX6172" fmla="*/ 2907623 w 6248399"/>
              <a:gd name="connsiteY6172" fmla="*/ 4401709 h 6857999"/>
              <a:gd name="connsiteX6173" fmla="*/ 2892188 w 6248399"/>
              <a:gd name="connsiteY6173" fmla="*/ 4373425 h 6857999"/>
              <a:gd name="connsiteX6174" fmla="*/ 2893817 w 6248399"/>
              <a:gd name="connsiteY6174" fmla="*/ 4381340 h 6857999"/>
              <a:gd name="connsiteX6175" fmla="*/ 2894284 w 6248399"/>
              <a:gd name="connsiteY6175" fmla="*/ 4388583 h 6857999"/>
              <a:gd name="connsiteX6176" fmla="*/ 2893923 w 6248399"/>
              <a:gd name="connsiteY6176" fmla="*/ 4394574 h 6857999"/>
              <a:gd name="connsiteX6177" fmla="*/ 2892491 w 6248399"/>
              <a:gd name="connsiteY6177" fmla="*/ 4398396 h 6857999"/>
              <a:gd name="connsiteX6178" fmla="*/ 2891060 w 6248399"/>
              <a:gd name="connsiteY6178" fmla="*/ 4402219 h 6857999"/>
              <a:gd name="connsiteX6179" fmla="*/ 2889137 w 6248399"/>
              <a:gd name="connsiteY6179" fmla="*/ 4404206 h 6857999"/>
              <a:gd name="connsiteX6180" fmla="*/ 2886543 w 6248399"/>
              <a:gd name="connsiteY6180" fmla="*/ 4407358 h 6857999"/>
              <a:gd name="connsiteX6181" fmla="*/ 2884039 w 6248399"/>
              <a:gd name="connsiteY6181" fmla="*/ 4409012 h 6857999"/>
              <a:gd name="connsiteX6182" fmla="*/ 2877534 w 6248399"/>
              <a:gd name="connsiteY6182" fmla="*/ 4412229 h 6857999"/>
              <a:gd name="connsiteX6183" fmla="*/ 2870692 w 6248399"/>
              <a:gd name="connsiteY6183" fmla="*/ 4416027 h 6857999"/>
              <a:gd name="connsiteX6184" fmla="*/ 2867180 w 6248399"/>
              <a:gd name="connsiteY6184" fmla="*/ 4419424 h 6857999"/>
              <a:gd name="connsiteX6185" fmla="*/ 2863671 w 6248399"/>
              <a:gd name="connsiteY6185" fmla="*/ 4422819 h 6857999"/>
              <a:gd name="connsiteX6186" fmla="*/ 2860406 w 6248399"/>
              <a:gd name="connsiteY6186" fmla="*/ 4427133 h 6857999"/>
              <a:gd name="connsiteX6187" fmla="*/ 2857631 w 6248399"/>
              <a:gd name="connsiteY6187" fmla="*/ 4433280 h 6857999"/>
              <a:gd name="connsiteX6188" fmla="*/ 2861584 w 6248399"/>
              <a:gd name="connsiteY6188" fmla="*/ 4442534 h 6857999"/>
              <a:gd name="connsiteX6189" fmla="*/ 2865963 w 6248399"/>
              <a:gd name="connsiteY6189" fmla="*/ 4449711 h 6857999"/>
              <a:gd name="connsiteX6190" fmla="*/ 2870433 w 6248399"/>
              <a:gd name="connsiteY6190" fmla="*/ 4455392 h 6857999"/>
              <a:gd name="connsiteX6191" fmla="*/ 2875572 w 6248399"/>
              <a:gd name="connsiteY6191" fmla="*/ 4459910 h 6857999"/>
              <a:gd name="connsiteX6192" fmla="*/ 2880219 w 6248399"/>
              <a:gd name="connsiteY6192" fmla="*/ 4462593 h 6857999"/>
              <a:gd name="connsiteX6193" fmla="*/ 2883705 w 6248399"/>
              <a:gd name="connsiteY6193" fmla="*/ 4464606 h 6857999"/>
              <a:gd name="connsiteX6194" fmla="*/ 2893094 w 6248399"/>
              <a:gd name="connsiteY6194" fmla="*/ 4468476 h 6857999"/>
              <a:gd name="connsiteX6195" fmla="*/ 2901899 w 6248399"/>
              <a:gd name="connsiteY6195" fmla="*/ 4472010 h 6857999"/>
              <a:gd name="connsiteX6196" fmla="*/ 2906549 w 6248399"/>
              <a:gd name="connsiteY6196" fmla="*/ 4474694 h 6857999"/>
              <a:gd name="connsiteX6197" fmla="*/ 2911688 w 6248399"/>
              <a:gd name="connsiteY6197" fmla="*/ 4479211 h 6857999"/>
              <a:gd name="connsiteX6198" fmla="*/ 2915576 w 6248399"/>
              <a:gd name="connsiteY6198" fmla="*/ 4484554 h 6857999"/>
              <a:gd name="connsiteX6199" fmla="*/ 2919709 w 6248399"/>
              <a:gd name="connsiteY6199" fmla="*/ 4490814 h 6857999"/>
              <a:gd name="connsiteX6200" fmla="*/ 2923998 w 6248399"/>
              <a:gd name="connsiteY6200" fmla="*/ 4499489 h 6857999"/>
              <a:gd name="connsiteX6201" fmla="*/ 2928688 w 6248399"/>
              <a:gd name="connsiteY6201" fmla="*/ 4511494 h 6857999"/>
              <a:gd name="connsiteX6202" fmla="*/ 2919793 w 6248399"/>
              <a:gd name="connsiteY6202" fmla="*/ 4509459 h 6857999"/>
              <a:gd name="connsiteX6203" fmla="*/ 2911321 w 6248399"/>
              <a:gd name="connsiteY6203" fmla="*/ 4505342 h 6857999"/>
              <a:gd name="connsiteX6204" fmla="*/ 2903185 w 6248399"/>
              <a:gd name="connsiteY6204" fmla="*/ 4500645 h 6857999"/>
              <a:gd name="connsiteX6205" fmla="*/ 2894224 w 6248399"/>
              <a:gd name="connsiteY6205" fmla="*/ 4494697 h 6857999"/>
              <a:gd name="connsiteX6206" fmla="*/ 2885934 w 6248399"/>
              <a:gd name="connsiteY6206" fmla="*/ 4487585 h 6857999"/>
              <a:gd name="connsiteX6207" fmla="*/ 2877398 w 6248399"/>
              <a:gd name="connsiteY6207" fmla="*/ 4479558 h 6857999"/>
              <a:gd name="connsiteX6208" fmla="*/ 2860907 w 6248399"/>
              <a:gd name="connsiteY6208" fmla="*/ 4463839 h 6857999"/>
              <a:gd name="connsiteX6209" fmla="*/ 2843590 w 6248399"/>
              <a:gd name="connsiteY6209" fmla="*/ 4446866 h 6857999"/>
              <a:gd name="connsiteX6210" fmla="*/ 2835879 w 6248399"/>
              <a:gd name="connsiteY6210" fmla="*/ 4440091 h 6857999"/>
              <a:gd name="connsiteX6211" fmla="*/ 2826918 w 6248399"/>
              <a:gd name="connsiteY6211" fmla="*/ 4434143 h 6857999"/>
              <a:gd name="connsiteX6212" fmla="*/ 2817621 w 6248399"/>
              <a:gd name="connsiteY6212" fmla="*/ 4428775 h 6857999"/>
              <a:gd name="connsiteX6213" fmla="*/ 2809731 w 6248399"/>
              <a:gd name="connsiteY6213" fmla="*/ 4424995 h 6857999"/>
              <a:gd name="connsiteX6214" fmla="*/ 2800255 w 6248399"/>
              <a:gd name="connsiteY6214" fmla="*/ 4422622 h 6857999"/>
              <a:gd name="connsiteX6215" fmla="*/ 2796343 w 6248399"/>
              <a:gd name="connsiteY6215" fmla="*/ 4422689 h 6857999"/>
              <a:gd name="connsiteX6216" fmla="*/ 2792095 w 6248399"/>
              <a:gd name="connsiteY6216" fmla="*/ 4423334 h 6857999"/>
              <a:gd name="connsiteX6217" fmla="*/ 2790196 w 6248399"/>
              <a:gd name="connsiteY6217" fmla="*/ 4419915 h 6857999"/>
              <a:gd name="connsiteX6218" fmla="*/ 2789124 w 6248399"/>
              <a:gd name="connsiteY6218" fmla="*/ 4417746 h 6857999"/>
              <a:gd name="connsiteX6219" fmla="*/ 2789885 w 6248399"/>
              <a:gd name="connsiteY6219" fmla="*/ 4415087 h 6857999"/>
              <a:gd name="connsiteX6220" fmla="*/ 2792479 w 6248399"/>
              <a:gd name="connsiteY6220" fmla="*/ 4411936 h 6857999"/>
              <a:gd name="connsiteX6221" fmla="*/ 2794403 w 6248399"/>
              <a:gd name="connsiteY6221" fmla="*/ 4409947 h 6857999"/>
              <a:gd name="connsiteX6222" fmla="*/ 2798404 w 6248399"/>
              <a:gd name="connsiteY6222" fmla="*/ 4408382 h 6857999"/>
              <a:gd name="connsiteX6223" fmla="*/ 2802406 w 6248399"/>
              <a:gd name="connsiteY6223" fmla="*/ 4406819 h 6857999"/>
              <a:gd name="connsiteX6224" fmla="*/ 2807323 w 6248399"/>
              <a:gd name="connsiteY6224" fmla="*/ 4405009 h 6857999"/>
              <a:gd name="connsiteX6225" fmla="*/ 2812152 w 6248399"/>
              <a:gd name="connsiteY6225" fmla="*/ 4404698 h 6857999"/>
              <a:gd name="connsiteX6226" fmla="*/ 2816981 w 6248399"/>
              <a:gd name="connsiteY6226" fmla="*/ 4404387 h 6857999"/>
              <a:gd name="connsiteX6227" fmla="*/ 2822300 w 6248399"/>
              <a:gd name="connsiteY6227" fmla="*/ 4405908 h 6857999"/>
              <a:gd name="connsiteX6228" fmla="*/ 2826948 w 6248399"/>
              <a:gd name="connsiteY6228" fmla="*/ 4408592 h 6857999"/>
              <a:gd name="connsiteX6229" fmla="*/ 2831597 w 6248399"/>
              <a:gd name="connsiteY6229" fmla="*/ 4411276 h 6857999"/>
              <a:gd name="connsiteX6230" fmla="*/ 2835911 w 6248399"/>
              <a:gd name="connsiteY6230" fmla="*/ 4414541 h 6857999"/>
              <a:gd name="connsiteX6231" fmla="*/ 2839217 w 6248399"/>
              <a:gd name="connsiteY6231" fmla="*/ 4419548 h 6857999"/>
              <a:gd name="connsiteX6232" fmla="*/ 2841518 w 6248399"/>
              <a:gd name="connsiteY6232" fmla="*/ 4426300 h 6857999"/>
              <a:gd name="connsiteX6233" fmla="*/ 2846525 w 6248399"/>
              <a:gd name="connsiteY6233" fmla="*/ 4422995 h 6857999"/>
              <a:gd name="connsiteX6234" fmla="*/ 2850616 w 6248399"/>
              <a:gd name="connsiteY6234" fmla="*/ 4419933 h 6857999"/>
              <a:gd name="connsiteX6235" fmla="*/ 2853883 w 6248399"/>
              <a:gd name="connsiteY6235" fmla="*/ 4415620 h 6857999"/>
              <a:gd name="connsiteX6236" fmla="*/ 2857146 w 6248399"/>
              <a:gd name="connsiteY6236" fmla="*/ 4411305 h 6857999"/>
              <a:gd name="connsiteX6237" fmla="*/ 2859830 w 6248399"/>
              <a:gd name="connsiteY6237" fmla="*/ 4406657 h 6857999"/>
              <a:gd name="connsiteX6238" fmla="*/ 2861935 w 6248399"/>
              <a:gd name="connsiteY6238" fmla="*/ 4401673 h 6857999"/>
              <a:gd name="connsiteX6239" fmla="*/ 2864642 w 6248399"/>
              <a:gd name="connsiteY6239" fmla="*/ 4391615 h 6857999"/>
              <a:gd name="connsiteX6240" fmla="*/ 2865027 w 6248399"/>
              <a:gd name="connsiteY6240" fmla="*/ 4380214 h 6857999"/>
              <a:gd name="connsiteX6241" fmla="*/ 2865164 w 6248399"/>
              <a:gd name="connsiteY6241" fmla="*/ 4367898 h 6857999"/>
              <a:gd name="connsiteX6242" fmla="*/ 2861727 w 6248399"/>
              <a:gd name="connsiteY6242" fmla="*/ 4355066 h 6857999"/>
              <a:gd name="connsiteX6243" fmla="*/ 2858288 w 6248399"/>
              <a:gd name="connsiteY6243" fmla="*/ 4342233 h 6857999"/>
              <a:gd name="connsiteX6244" fmla="*/ 2852682 w 6248399"/>
              <a:gd name="connsiteY6244" fmla="*/ 4330473 h 6857999"/>
              <a:gd name="connsiteX6245" fmla="*/ 2846831 w 6248399"/>
              <a:gd name="connsiteY6245" fmla="*/ 4317797 h 6857999"/>
              <a:gd name="connsiteX6246" fmla="*/ 2839144 w 6248399"/>
              <a:gd name="connsiteY6246" fmla="*/ 4305612 h 6857999"/>
              <a:gd name="connsiteX6247" fmla="*/ 2831368 w 6248399"/>
              <a:gd name="connsiteY6247" fmla="*/ 4294924 h 6857999"/>
              <a:gd name="connsiteX6248" fmla="*/ 2821761 w 6248399"/>
              <a:gd name="connsiteY6248" fmla="*/ 4284729 h 6857999"/>
              <a:gd name="connsiteX6249" fmla="*/ 2812062 w 6248399"/>
              <a:gd name="connsiteY6249" fmla="*/ 4276030 h 6857999"/>
              <a:gd name="connsiteX6250" fmla="*/ 2802029 w 6248399"/>
              <a:gd name="connsiteY6250" fmla="*/ 4267912 h 6857999"/>
              <a:gd name="connsiteX6251" fmla="*/ 2790318 w 6248399"/>
              <a:gd name="connsiteY6251" fmla="*/ 4262701 h 6857999"/>
              <a:gd name="connsiteX6252" fmla="*/ 2789648 w 6248399"/>
              <a:gd name="connsiteY6252" fmla="*/ 4263862 h 6857999"/>
              <a:gd name="connsiteX6253" fmla="*/ 2788305 w 6248399"/>
              <a:gd name="connsiteY6253" fmla="*/ 4266188 h 6857999"/>
              <a:gd name="connsiteX6254" fmla="*/ 2788370 w 6248399"/>
              <a:gd name="connsiteY6254" fmla="*/ 4270099 h 6857999"/>
              <a:gd name="connsiteX6255" fmla="*/ 2789508 w 6248399"/>
              <a:gd name="connsiteY6255" fmla="*/ 4276180 h 6857999"/>
              <a:gd name="connsiteX6256" fmla="*/ 2791899 w 6248399"/>
              <a:gd name="connsiteY6256" fmla="*/ 4281433 h 6857999"/>
              <a:gd name="connsiteX6257" fmla="*/ 2798087 w 6248399"/>
              <a:gd name="connsiteY6257" fmla="*/ 4293530 h 6857999"/>
              <a:gd name="connsiteX6258" fmla="*/ 2805101 w 6248399"/>
              <a:gd name="connsiteY6258" fmla="*/ 4306877 h 6857999"/>
              <a:gd name="connsiteX6259" fmla="*/ 2799960 w 6248399"/>
              <a:gd name="connsiteY6259" fmla="*/ 4302359 h 6857999"/>
              <a:gd name="connsiteX6260" fmla="*/ 2794641 w 6248399"/>
              <a:gd name="connsiteY6260" fmla="*/ 4300838 h 6857999"/>
              <a:gd name="connsiteX6261" fmla="*/ 2785254 w 6248399"/>
              <a:gd name="connsiteY6261" fmla="*/ 4296967 h 6857999"/>
              <a:gd name="connsiteX6262" fmla="*/ 2775196 w 6248399"/>
              <a:gd name="connsiteY6262" fmla="*/ 4294260 h 6857999"/>
              <a:gd name="connsiteX6263" fmla="*/ 2763886 w 6248399"/>
              <a:gd name="connsiteY6263" fmla="*/ 4292379 h 6857999"/>
              <a:gd name="connsiteX6264" fmla="*/ 2754409 w 6248399"/>
              <a:gd name="connsiteY6264" fmla="*/ 4290006 h 6857999"/>
              <a:gd name="connsiteX6265" fmla="*/ 2744441 w 6248399"/>
              <a:gd name="connsiteY6265" fmla="*/ 4285800 h 6857999"/>
              <a:gd name="connsiteX6266" fmla="*/ 2739212 w 6248399"/>
              <a:gd name="connsiteY6266" fmla="*/ 4282781 h 6857999"/>
              <a:gd name="connsiteX6267" fmla="*/ 2733736 w 6248399"/>
              <a:gd name="connsiteY6267" fmla="*/ 4278845 h 6857999"/>
              <a:gd name="connsiteX6268" fmla="*/ 2729513 w 6248399"/>
              <a:gd name="connsiteY6268" fmla="*/ 4274083 h 6857999"/>
              <a:gd name="connsiteX6269" fmla="*/ 2723793 w 6248399"/>
              <a:gd name="connsiteY6269" fmla="*/ 4269230 h 6857999"/>
              <a:gd name="connsiteX6270" fmla="*/ 2728800 w 6248399"/>
              <a:gd name="connsiteY6270" fmla="*/ 4265923 h 6857999"/>
              <a:gd name="connsiteX6271" fmla="*/ 2733808 w 6248399"/>
              <a:gd name="connsiteY6271" fmla="*/ 4262616 h 6857999"/>
              <a:gd name="connsiteX6272" fmla="*/ 2738235 w 6248399"/>
              <a:gd name="connsiteY6272" fmla="*/ 4258975 h 6857999"/>
              <a:gd name="connsiteX6273" fmla="*/ 2742662 w 6248399"/>
              <a:gd name="connsiteY6273" fmla="*/ 4255332 h 6857999"/>
              <a:gd name="connsiteX6274" fmla="*/ 2745346 w 6248399"/>
              <a:gd name="connsiteY6274" fmla="*/ 4250683 h 6857999"/>
              <a:gd name="connsiteX6275" fmla="*/ 2748366 w 6248399"/>
              <a:gd name="connsiteY6275" fmla="*/ 4245452 h 6857999"/>
              <a:gd name="connsiteX6276" fmla="*/ 2752327 w 6248399"/>
              <a:gd name="connsiteY6276" fmla="*/ 4234568 h 6857999"/>
              <a:gd name="connsiteX6277" fmla="*/ 2756132 w 6248399"/>
              <a:gd name="connsiteY6277" fmla="*/ 4221269 h 6857999"/>
              <a:gd name="connsiteX6278" fmla="*/ 2758773 w 6248399"/>
              <a:gd name="connsiteY6278" fmla="*/ 4207298 h 6857999"/>
              <a:gd name="connsiteX6279" fmla="*/ 2763412 w 6248399"/>
              <a:gd name="connsiteY6279" fmla="*/ 4175110 h 6857999"/>
              <a:gd name="connsiteX6280" fmla="*/ 2755122 w 6248399"/>
              <a:gd name="connsiteY6280" fmla="*/ 4167998 h 6857999"/>
              <a:gd name="connsiteX6281" fmla="*/ 2747167 w 6248399"/>
              <a:gd name="connsiteY6281" fmla="*/ 4160307 h 6857999"/>
              <a:gd name="connsiteX6282" fmla="*/ 2739302 w 6248399"/>
              <a:gd name="connsiteY6282" fmla="*/ 4151118 h 6857999"/>
              <a:gd name="connsiteX6283" fmla="*/ 2732197 w 6248399"/>
              <a:gd name="connsiteY6283" fmla="*/ 4139268 h 6857999"/>
              <a:gd name="connsiteX6284" fmla="*/ 2716491 w 6248399"/>
              <a:gd name="connsiteY6284" fmla="*/ 4115477 h 6857999"/>
              <a:gd name="connsiteX6285" fmla="*/ 2702462 w 6248399"/>
              <a:gd name="connsiteY6285" fmla="*/ 4088784 h 6857999"/>
              <a:gd name="connsiteX6286" fmla="*/ 2689259 w 6248399"/>
              <a:gd name="connsiteY6286" fmla="*/ 4063342 h 6857999"/>
              <a:gd name="connsiteX6287" fmla="*/ 2676370 w 6248399"/>
              <a:gd name="connsiteY6287" fmla="*/ 4042727 h 6857999"/>
              <a:gd name="connsiteX6288" fmla="*/ 2670919 w 6248399"/>
              <a:gd name="connsiteY6288" fmla="*/ 4033381 h 6857999"/>
              <a:gd name="connsiteX6289" fmla="*/ 2664706 w 6248399"/>
              <a:gd name="connsiteY6289" fmla="*/ 4026695 h 6857999"/>
              <a:gd name="connsiteX6290" fmla="*/ 2657913 w 6248399"/>
              <a:gd name="connsiteY6290" fmla="*/ 4019675 h 6857999"/>
              <a:gd name="connsiteX6291" fmla="*/ 2650940 w 6248399"/>
              <a:gd name="connsiteY6291" fmla="*/ 4015651 h 6857999"/>
              <a:gd name="connsiteX6292" fmla="*/ 2649599 w 6248399"/>
              <a:gd name="connsiteY6292" fmla="*/ 4017973 h 6857999"/>
              <a:gd name="connsiteX6293" fmla="*/ 2648748 w 6248399"/>
              <a:gd name="connsiteY6293" fmla="*/ 4022132 h 6857999"/>
              <a:gd name="connsiteX6294" fmla="*/ 2648724 w 6248399"/>
              <a:gd name="connsiteY6294" fmla="*/ 4027541 h 6857999"/>
              <a:gd name="connsiteX6295" fmla="*/ 2650689 w 6248399"/>
              <a:gd name="connsiteY6295" fmla="*/ 4034874 h 6857999"/>
              <a:gd name="connsiteX6296" fmla="*/ 2653233 w 6248399"/>
              <a:gd name="connsiteY6296" fmla="*/ 4042543 h 6857999"/>
              <a:gd name="connsiteX6297" fmla="*/ 2660985 w 6248399"/>
              <a:gd name="connsiteY6297" fmla="*/ 4058638 h 6857999"/>
              <a:gd name="connsiteX6298" fmla="*/ 2670234 w 6248399"/>
              <a:gd name="connsiteY6298" fmla="*/ 4074825 h 6857999"/>
              <a:gd name="connsiteX6299" fmla="*/ 2674523 w 6248399"/>
              <a:gd name="connsiteY6299" fmla="*/ 4083500 h 6857999"/>
              <a:gd name="connsiteX6300" fmla="*/ 2678811 w 6248399"/>
              <a:gd name="connsiteY6300" fmla="*/ 4092175 h 6857999"/>
              <a:gd name="connsiteX6301" fmla="*/ 2680685 w 6248399"/>
              <a:gd name="connsiteY6301" fmla="*/ 4101004 h 6857999"/>
              <a:gd name="connsiteX6302" fmla="*/ 2682987 w 6248399"/>
              <a:gd name="connsiteY6302" fmla="*/ 4107757 h 6857999"/>
              <a:gd name="connsiteX6303" fmla="*/ 2682716 w 6248399"/>
              <a:gd name="connsiteY6303" fmla="*/ 4112249 h 6857999"/>
              <a:gd name="connsiteX6304" fmla="*/ 2682536 w 6248399"/>
              <a:gd name="connsiteY6304" fmla="*/ 4115246 h 6857999"/>
              <a:gd name="connsiteX6305" fmla="*/ 2682022 w 6248399"/>
              <a:gd name="connsiteY6305" fmla="*/ 4118822 h 6857999"/>
              <a:gd name="connsiteX6306" fmla="*/ 2680344 w 6248399"/>
              <a:gd name="connsiteY6306" fmla="*/ 4121727 h 6857999"/>
              <a:gd name="connsiteX6307" fmla="*/ 2677839 w 6248399"/>
              <a:gd name="connsiteY6307" fmla="*/ 4123380 h 6857999"/>
              <a:gd name="connsiteX6308" fmla="*/ 2674664 w 6248399"/>
              <a:gd name="connsiteY6308" fmla="*/ 4126197 h 6857999"/>
              <a:gd name="connsiteX6309" fmla="*/ 2670662 w 6248399"/>
              <a:gd name="connsiteY6309" fmla="*/ 4127759 h 6857999"/>
              <a:gd name="connsiteX6310" fmla="*/ 2664917 w 6248399"/>
              <a:gd name="connsiteY6310" fmla="*/ 4128316 h 6857999"/>
              <a:gd name="connsiteX6311" fmla="*/ 2663647 w 6248399"/>
              <a:gd name="connsiteY6311" fmla="*/ 4114412 h 6857999"/>
              <a:gd name="connsiteX6312" fmla="*/ 2662869 w 6248399"/>
              <a:gd name="connsiteY6312" fmla="*/ 4102341 h 6857999"/>
              <a:gd name="connsiteX6313" fmla="*/ 2660168 w 6248399"/>
              <a:gd name="connsiteY6313" fmla="*/ 4092259 h 6857999"/>
              <a:gd name="connsiteX6314" fmla="*/ 2658630 w 6248399"/>
              <a:gd name="connsiteY6314" fmla="*/ 4082847 h 6857999"/>
              <a:gd name="connsiteX6315" fmla="*/ 2654586 w 6248399"/>
              <a:gd name="connsiteY6315" fmla="*/ 4075088 h 6857999"/>
              <a:gd name="connsiteX6316" fmla="*/ 2651370 w 6248399"/>
              <a:gd name="connsiteY6316" fmla="*/ 4068583 h 6857999"/>
              <a:gd name="connsiteX6317" fmla="*/ 2646320 w 6248399"/>
              <a:gd name="connsiteY6317" fmla="*/ 4062569 h 6857999"/>
              <a:gd name="connsiteX6318" fmla="*/ 2641516 w 6248399"/>
              <a:gd name="connsiteY6318" fmla="*/ 4057470 h 6857999"/>
              <a:gd name="connsiteX6319" fmla="*/ 2636131 w 6248399"/>
              <a:gd name="connsiteY6319" fmla="*/ 4052038 h 6857999"/>
              <a:gd name="connsiteX6320" fmla="*/ 2630319 w 6248399"/>
              <a:gd name="connsiteY6320" fmla="*/ 4048682 h 6857999"/>
              <a:gd name="connsiteX6321" fmla="*/ 2616711 w 6248399"/>
              <a:gd name="connsiteY6321" fmla="*/ 4040050 h 6857999"/>
              <a:gd name="connsiteX6322" fmla="*/ 2601847 w 6248399"/>
              <a:gd name="connsiteY6322" fmla="*/ 4032244 h 6857999"/>
              <a:gd name="connsiteX6323" fmla="*/ 2586159 w 6248399"/>
              <a:gd name="connsiteY6323" fmla="*/ 4023187 h 6857999"/>
              <a:gd name="connsiteX6324" fmla="*/ 2591322 w 6248399"/>
              <a:gd name="connsiteY6324" fmla="*/ 4022295 h 6857999"/>
              <a:gd name="connsiteX6325" fmla="*/ 2594162 w 6248399"/>
              <a:gd name="connsiteY6325" fmla="*/ 4020058 h 6857999"/>
              <a:gd name="connsiteX6326" fmla="*/ 2597673 w 6248399"/>
              <a:gd name="connsiteY6326" fmla="*/ 4016662 h 6857999"/>
              <a:gd name="connsiteX6327" fmla="*/ 2600357 w 6248399"/>
              <a:gd name="connsiteY6327" fmla="*/ 4012014 h 6857999"/>
              <a:gd name="connsiteX6328" fmla="*/ 2600626 w 6248399"/>
              <a:gd name="connsiteY6328" fmla="*/ 4007519 h 6857999"/>
              <a:gd name="connsiteX6329" fmla="*/ 2601567 w 6248399"/>
              <a:gd name="connsiteY6329" fmla="*/ 4001865 h 6857999"/>
              <a:gd name="connsiteX6330" fmla="*/ 2601346 w 6248399"/>
              <a:gd name="connsiteY6330" fmla="*/ 3995539 h 6857999"/>
              <a:gd name="connsiteX6331" fmla="*/ 2601125 w 6248399"/>
              <a:gd name="connsiteY6331" fmla="*/ 3989213 h 6857999"/>
              <a:gd name="connsiteX6332" fmla="*/ 2597194 w 6248399"/>
              <a:gd name="connsiteY6332" fmla="*/ 3974548 h 6857999"/>
              <a:gd name="connsiteX6333" fmla="*/ 2591278 w 6248399"/>
              <a:gd name="connsiteY6333" fmla="*/ 3957958 h 6857999"/>
              <a:gd name="connsiteX6334" fmla="*/ 2583862 w 6248399"/>
              <a:gd name="connsiteY6334" fmla="*/ 3941281 h 6857999"/>
              <a:gd name="connsiteX6335" fmla="*/ 2574949 w 6248399"/>
              <a:gd name="connsiteY6335" fmla="*/ 3924513 h 6857999"/>
              <a:gd name="connsiteX6336" fmla="*/ 2563622 w 6248399"/>
              <a:gd name="connsiteY6336" fmla="*/ 3907901 h 6857999"/>
              <a:gd name="connsiteX6337" fmla="*/ 2551958 w 6248399"/>
              <a:gd name="connsiteY6337" fmla="*/ 3891869 h 6857999"/>
              <a:gd name="connsiteX6338" fmla="*/ 2538372 w 6248399"/>
              <a:gd name="connsiteY6338" fmla="*/ 3877827 h 6857999"/>
              <a:gd name="connsiteX6339" fmla="*/ 2524697 w 6248399"/>
              <a:gd name="connsiteY6339" fmla="*/ 3865282 h 6857999"/>
              <a:gd name="connsiteX6340" fmla="*/ 2517814 w 6248399"/>
              <a:gd name="connsiteY6340" fmla="*/ 3859759 h 6857999"/>
              <a:gd name="connsiteX6341" fmla="*/ 2511176 w 6248399"/>
              <a:gd name="connsiteY6341" fmla="*/ 3855152 h 6857999"/>
              <a:gd name="connsiteX6342" fmla="*/ 2503868 w 6248399"/>
              <a:gd name="connsiteY6342" fmla="*/ 3851707 h 6857999"/>
              <a:gd name="connsiteX6343" fmla="*/ 2498058 w 6248399"/>
              <a:gd name="connsiteY6343" fmla="*/ 3848353 h 6857999"/>
              <a:gd name="connsiteX6344" fmla="*/ 2490659 w 6248399"/>
              <a:gd name="connsiteY6344" fmla="*/ 3846405 h 6857999"/>
              <a:gd name="connsiteX6345" fmla="*/ 2484088 w 6248399"/>
              <a:gd name="connsiteY6345" fmla="*/ 3845711 h 6857999"/>
              <a:gd name="connsiteX6346" fmla="*/ 2477516 w 6248399"/>
              <a:gd name="connsiteY6346" fmla="*/ 3845017 h 6857999"/>
              <a:gd name="connsiteX6347" fmla="*/ 2470518 w 6248399"/>
              <a:gd name="connsiteY6347" fmla="*/ 3846399 h 6857999"/>
              <a:gd name="connsiteX6348" fmla="*/ 2466475 w 6248399"/>
              <a:gd name="connsiteY6348" fmla="*/ 3838642 h 6857999"/>
              <a:gd name="connsiteX6349" fmla="*/ 2464175 w 6248399"/>
              <a:gd name="connsiteY6349" fmla="*/ 3831891 h 6857999"/>
              <a:gd name="connsiteX6350" fmla="*/ 2462211 w 6248399"/>
              <a:gd name="connsiteY6350" fmla="*/ 3824557 h 6857999"/>
              <a:gd name="connsiteX6351" fmla="*/ 2461744 w 6248399"/>
              <a:gd name="connsiteY6351" fmla="*/ 3817314 h 6857999"/>
              <a:gd name="connsiteX6352" fmla="*/ 2461276 w 6248399"/>
              <a:gd name="connsiteY6352" fmla="*/ 3810072 h 6857999"/>
              <a:gd name="connsiteX6353" fmla="*/ 2461972 w 6248399"/>
              <a:gd name="connsiteY6353" fmla="*/ 3803501 h 6857999"/>
              <a:gd name="connsiteX6354" fmla="*/ 2463698 w 6248399"/>
              <a:gd name="connsiteY6354" fmla="*/ 3789775 h 6857999"/>
              <a:gd name="connsiteX6355" fmla="*/ 2464058 w 6248399"/>
              <a:gd name="connsiteY6355" fmla="*/ 3783784 h 6857999"/>
              <a:gd name="connsiteX6356" fmla="*/ 2463747 w 6248399"/>
              <a:gd name="connsiteY6356" fmla="*/ 3778957 h 6857999"/>
              <a:gd name="connsiteX6357" fmla="*/ 2462855 w 6248399"/>
              <a:gd name="connsiteY6357" fmla="*/ 3773792 h 6857999"/>
              <a:gd name="connsiteX6358" fmla="*/ 2461290 w 6248399"/>
              <a:gd name="connsiteY6358" fmla="*/ 3769790 h 6857999"/>
              <a:gd name="connsiteX6359" fmla="*/ 2459056 w 6248399"/>
              <a:gd name="connsiteY6359" fmla="*/ 3766951 h 6857999"/>
              <a:gd name="connsiteX6360" fmla="*/ 2454073 w 6248399"/>
              <a:gd name="connsiteY6360" fmla="*/ 3764849 h 6857999"/>
              <a:gd name="connsiteX6361" fmla="*/ 2448082 w 6248399"/>
              <a:gd name="connsiteY6361" fmla="*/ 3764489 h 6857999"/>
              <a:gd name="connsiteX6362" fmla="*/ 2440013 w 6248399"/>
              <a:gd name="connsiteY6362" fmla="*/ 3763703 h 6857999"/>
              <a:gd name="connsiteX6363" fmla="*/ 2443368 w 6248399"/>
              <a:gd name="connsiteY6363" fmla="*/ 3757893 h 6857999"/>
              <a:gd name="connsiteX6364" fmla="*/ 2445315 w 6248399"/>
              <a:gd name="connsiteY6364" fmla="*/ 3750496 h 6857999"/>
              <a:gd name="connsiteX6365" fmla="*/ 2446927 w 6248399"/>
              <a:gd name="connsiteY6365" fmla="*/ 3743676 h 6857999"/>
              <a:gd name="connsiteX6366" fmla="*/ 2448293 w 6248399"/>
              <a:gd name="connsiteY6366" fmla="*/ 3735943 h 6857999"/>
              <a:gd name="connsiteX6367" fmla="*/ 2447917 w 6248399"/>
              <a:gd name="connsiteY6367" fmla="*/ 3727202 h 6857999"/>
              <a:gd name="connsiteX6368" fmla="*/ 2446622 w 6248399"/>
              <a:gd name="connsiteY6368" fmla="*/ 3718708 h 6857999"/>
              <a:gd name="connsiteX6369" fmla="*/ 2444995 w 6248399"/>
              <a:gd name="connsiteY6369" fmla="*/ 3710793 h 6857999"/>
              <a:gd name="connsiteX6370" fmla="*/ 2442294 w 6248399"/>
              <a:gd name="connsiteY6370" fmla="*/ 3700712 h 6857999"/>
              <a:gd name="connsiteX6371" fmla="*/ 2436800 w 6248399"/>
              <a:gd name="connsiteY6371" fmla="*/ 3682044 h 6857999"/>
              <a:gd name="connsiteX6372" fmla="*/ 2429473 w 6248399"/>
              <a:gd name="connsiteY6372" fmla="*/ 3663869 h 6857999"/>
              <a:gd name="connsiteX6373" fmla="*/ 2412924 w 6248399"/>
              <a:gd name="connsiteY6373" fmla="*/ 3624097 h 6857999"/>
              <a:gd name="connsiteX6374" fmla="*/ 2408006 w 6248399"/>
              <a:gd name="connsiteY6374" fmla="*/ 3625906 h 6857999"/>
              <a:gd name="connsiteX6375" fmla="*/ 2403670 w 6248399"/>
              <a:gd name="connsiteY6375" fmla="*/ 3628051 h 6857999"/>
              <a:gd name="connsiteX6376" fmla="*/ 2401321 w 6248399"/>
              <a:gd name="connsiteY6376" fmla="*/ 3632118 h 6857999"/>
              <a:gd name="connsiteX6377" fmla="*/ 2401386 w 6248399"/>
              <a:gd name="connsiteY6377" fmla="*/ 3636030 h 6857999"/>
              <a:gd name="connsiteX6378" fmla="*/ 2402034 w 6248399"/>
              <a:gd name="connsiteY6378" fmla="*/ 3640278 h 6857999"/>
              <a:gd name="connsiteX6379" fmla="*/ 2402344 w 6248399"/>
              <a:gd name="connsiteY6379" fmla="*/ 3645106 h 6857999"/>
              <a:gd name="connsiteX6380" fmla="*/ 2406544 w 6248399"/>
              <a:gd name="connsiteY6380" fmla="*/ 3655278 h 6857999"/>
              <a:gd name="connsiteX6381" fmla="*/ 2402967 w 6248399"/>
              <a:gd name="connsiteY6381" fmla="*/ 3654764 h 6857999"/>
              <a:gd name="connsiteX6382" fmla="*/ 2399480 w 6248399"/>
              <a:gd name="connsiteY6382" fmla="*/ 3652751 h 6857999"/>
              <a:gd name="connsiteX6383" fmla="*/ 2397245 w 6248399"/>
              <a:gd name="connsiteY6383" fmla="*/ 3649910 h 6857999"/>
              <a:gd name="connsiteX6384" fmla="*/ 2394676 w 6248399"/>
              <a:gd name="connsiteY6384" fmla="*/ 3647652 h 6857999"/>
              <a:gd name="connsiteX6385" fmla="*/ 2392531 w 6248399"/>
              <a:gd name="connsiteY6385" fmla="*/ 3643314 h 6857999"/>
              <a:gd name="connsiteX6386" fmla="*/ 2390969 w 6248399"/>
              <a:gd name="connsiteY6386" fmla="*/ 3639312 h 6857999"/>
              <a:gd name="connsiteX6387" fmla="*/ 2388268 w 6248399"/>
              <a:gd name="connsiteY6387" fmla="*/ 3629230 h 6857999"/>
              <a:gd name="connsiteX6388" fmla="*/ 2386819 w 6248399"/>
              <a:gd name="connsiteY6388" fmla="*/ 3618322 h 6857999"/>
              <a:gd name="connsiteX6389" fmla="*/ 2385794 w 6248399"/>
              <a:gd name="connsiteY6389" fmla="*/ 3605333 h 6857999"/>
              <a:gd name="connsiteX6390" fmla="*/ 2383501 w 6248399"/>
              <a:gd name="connsiteY6390" fmla="*/ 3578441 h 6857999"/>
              <a:gd name="connsiteX6391" fmla="*/ 2380734 w 6248399"/>
              <a:gd name="connsiteY6391" fmla="*/ 3564447 h 6857999"/>
              <a:gd name="connsiteX6392" fmla="*/ 2378212 w 6248399"/>
              <a:gd name="connsiteY6392" fmla="*/ 3551368 h 6857999"/>
              <a:gd name="connsiteX6393" fmla="*/ 2375357 w 6248399"/>
              <a:gd name="connsiteY6393" fmla="*/ 3538872 h 6857999"/>
              <a:gd name="connsiteX6394" fmla="*/ 2370085 w 6248399"/>
              <a:gd name="connsiteY6394" fmla="*/ 3526532 h 6857999"/>
              <a:gd name="connsiteX6395" fmla="*/ 2366778 w 6248399"/>
              <a:gd name="connsiteY6395" fmla="*/ 3521524 h 6857999"/>
              <a:gd name="connsiteX6396" fmla="*/ 2362800 w 6248399"/>
              <a:gd name="connsiteY6396" fmla="*/ 3517676 h 6857999"/>
              <a:gd name="connsiteX6397" fmla="*/ 2359159 w 6248399"/>
              <a:gd name="connsiteY6397" fmla="*/ 3513251 h 6857999"/>
              <a:gd name="connsiteX6398" fmla="*/ 2354264 w 6248399"/>
              <a:gd name="connsiteY6398" fmla="*/ 3509650 h 6857999"/>
              <a:gd name="connsiteX6399" fmla="*/ 2349035 w 6248399"/>
              <a:gd name="connsiteY6399" fmla="*/ 3506631 h 6857999"/>
              <a:gd name="connsiteX6400" fmla="*/ 2342889 w 6248399"/>
              <a:gd name="connsiteY6400" fmla="*/ 3503858 h 6857999"/>
              <a:gd name="connsiteX6401" fmla="*/ 2336652 w 6248399"/>
              <a:gd name="connsiteY6401" fmla="*/ 3502581 h 6857999"/>
              <a:gd name="connsiteX6402" fmla="*/ 2329165 w 6248399"/>
              <a:gd name="connsiteY6402" fmla="*/ 3502131 h 6857999"/>
              <a:gd name="connsiteX6403" fmla="*/ 2333166 w 6248399"/>
              <a:gd name="connsiteY6403" fmla="*/ 3500567 h 6857999"/>
              <a:gd name="connsiteX6404" fmla="*/ 2336342 w 6248399"/>
              <a:gd name="connsiteY6404" fmla="*/ 3497753 h 6857999"/>
              <a:gd name="connsiteX6405" fmla="*/ 2339091 w 6248399"/>
              <a:gd name="connsiteY6405" fmla="*/ 3497015 h 6857999"/>
              <a:gd name="connsiteX6406" fmla="*/ 2340432 w 6248399"/>
              <a:gd name="connsiteY6406" fmla="*/ 3494691 h 6857999"/>
              <a:gd name="connsiteX6407" fmla="*/ 2342446 w 6248399"/>
              <a:gd name="connsiteY6407" fmla="*/ 3491204 h 6857999"/>
              <a:gd name="connsiteX6408" fmla="*/ 2342626 w 6248399"/>
              <a:gd name="connsiteY6408" fmla="*/ 3488210 h 6857999"/>
              <a:gd name="connsiteX6409" fmla="*/ 2343387 w 6248399"/>
              <a:gd name="connsiteY6409" fmla="*/ 3485550 h 6857999"/>
              <a:gd name="connsiteX6410" fmla="*/ 2342406 w 6248399"/>
              <a:gd name="connsiteY6410" fmla="*/ 3481884 h 6857999"/>
              <a:gd name="connsiteX6411" fmla="*/ 2337756 w 6248399"/>
              <a:gd name="connsiteY6411" fmla="*/ 3479199 h 6857999"/>
              <a:gd name="connsiteX6412" fmla="*/ 2333845 w 6248399"/>
              <a:gd name="connsiteY6412" fmla="*/ 3479265 h 6857999"/>
              <a:gd name="connsiteX6413" fmla="*/ 2330178 w 6248399"/>
              <a:gd name="connsiteY6413" fmla="*/ 3480248 h 6857999"/>
              <a:gd name="connsiteX6414" fmla="*/ 2327094 w 6248399"/>
              <a:gd name="connsiteY6414" fmla="*/ 3481565 h 6857999"/>
              <a:gd name="connsiteX6415" fmla="*/ 2323426 w 6248399"/>
              <a:gd name="connsiteY6415" fmla="*/ 3482548 h 6857999"/>
              <a:gd name="connsiteX6416" fmla="*/ 2319516 w 6248399"/>
              <a:gd name="connsiteY6416" fmla="*/ 3482614 h 6857999"/>
              <a:gd name="connsiteX6417" fmla="*/ 2313368 w 6248399"/>
              <a:gd name="connsiteY6417" fmla="*/ 3479840 h 6857999"/>
              <a:gd name="connsiteX6418" fmla="*/ 2305568 w 6248399"/>
              <a:gd name="connsiteY6418" fmla="*/ 3474562 h 6857999"/>
              <a:gd name="connsiteX6419" fmla="*/ 2303784 w 6248399"/>
              <a:gd name="connsiteY6419" fmla="*/ 3464235 h 6857999"/>
              <a:gd name="connsiteX6420" fmla="*/ 2305151 w 6248399"/>
              <a:gd name="connsiteY6420" fmla="*/ 3456501 h 6857999"/>
              <a:gd name="connsiteX6421" fmla="*/ 2304995 w 6248399"/>
              <a:gd name="connsiteY6421" fmla="*/ 3454086 h 6857999"/>
              <a:gd name="connsiteX6422" fmla="*/ 2307499 w 6248399"/>
              <a:gd name="connsiteY6422" fmla="*/ 3452432 h 6857999"/>
              <a:gd name="connsiteX6423" fmla="*/ 2308751 w 6248399"/>
              <a:gd name="connsiteY6423" fmla="*/ 3451606 h 6857999"/>
              <a:gd name="connsiteX6424" fmla="*/ 2310004 w 6248399"/>
              <a:gd name="connsiteY6424" fmla="*/ 3450779 h 6857999"/>
              <a:gd name="connsiteX6425" fmla="*/ 2315749 w 6248399"/>
              <a:gd name="connsiteY6425" fmla="*/ 3450222 h 6857999"/>
              <a:gd name="connsiteX6426" fmla="*/ 2321492 w 6248399"/>
              <a:gd name="connsiteY6426" fmla="*/ 3449665 h 6857999"/>
              <a:gd name="connsiteX6427" fmla="*/ 2329071 w 6248399"/>
              <a:gd name="connsiteY6427" fmla="*/ 3448617 h 6857999"/>
              <a:gd name="connsiteX6428" fmla="*/ 2337320 w 6248399"/>
              <a:gd name="connsiteY6428" fmla="*/ 3446406 h 6857999"/>
              <a:gd name="connsiteX6429" fmla="*/ 2323530 w 6248399"/>
              <a:gd name="connsiteY6429" fmla="*/ 3440769 h 6857999"/>
              <a:gd name="connsiteX6430" fmla="*/ 2308914 w 6248399"/>
              <a:gd name="connsiteY6430" fmla="*/ 3433878 h 6857999"/>
              <a:gd name="connsiteX6431" fmla="*/ 2295548 w 6248399"/>
              <a:gd name="connsiteY6431" fmla="*/ 3426162 h 6857999"/>
              <a:gd name="connsiteX6432" fmla="*/ 2282518 w 6248399"/>
              <a:gd name="connsiteY6432" fmla="*/ 3417867 h 6857999"/>
              <a:gd name="connsiteX6433" fmla="*/ 2255635 w 6248399"/>
              <a:gd name="connsiteY6433" fmla="*/ 3400020 h 6857999"/>
              <a:gd name="connsiteX6434" fmla="*/ 2229421 w 6248399"/>
              <a:gd name="connsiteY6434" fmla="*/ 3381012 h 6857999"/>
              <a:gd name="connsiteX6435" fmla="*/ 2234430 w 6248399"/>
              <a:gd name="connsiteY6435" fmla="*/ 3377705 h 6857999"/>
              <a:gd name="connsiteX6436" fmla="*/ 2239775 w 6248399"/>
              <a:gd name="connsiteY6436" fmla="*/ 3373816 h 6857999"/>
              <a:gd name="connsiteX6437" fmla="*/ 2244963 w 6248399"/>
              <a:gd name="connsiteY6437" fmla="*/ 3367514 h 6857999"/>
              <a:gd name="connsiteX6438" fmla="*/ 2248161 w 6248399"/>
              <a:gd name="connsiteY6438" fmla="*/ 3359289 h 6857999"/>
              <a:gd name="connsiteX6439" fmla="*/ 2249929 w 6248399"/>
              <a:gd name="connsiteY6439" fmla="*/ 3354885 h 6857999"/>
              <a:gd name="connsiteX6440" fmla="*/ 2250198 w 6248399"/>
              <a:gd name="connsiteY6440" fmla="*/ 3350392 h 6857999"/>
              <a:gd name="connsiteX6441" fmla="*/ 2250223 w 6248399"/>
              <a:gd name="connsiteY6441" fmla="*/ 3344983 h 6857999"/>
              <a:gd name="connsiteX6442" fmla="*/ 2250582 w 6248399"/>
              <a:gd name="connsiteY6442" fmla="*/ 3338993 h 6857999"/>
              <a:gd name="connsiteX6443" fmla="*/ 2249444 w 6248399"/>
              <a:gd name="connsiteY6443" fmla="*/ 3332913 h 6857999"/>
              <a:gd name="connsiteX6444" fmla="*/ 2248061 w 6248399"/>
              <a:gd name="connsiteY6444" fmla="*/ 3325915 h 6857999"/>
              <a:gd name="connsiteX6445" fmla="*/ 2245516 w 6248399"/>
              <a:gd name="connsiteY6445" fmla="*/ 3318247 h 6857999"/>
              <a:gd name="connsiteX6446" fmla="*/ 2241136 w 6248399"/>
              <a:gd name="connsiteY6446" fmla="*/ 3311069 h 6857999"/>
              <a:gd name="connsiteX6447" fmla="*/ 2238919 w 6248399"/>
              <a:gd name="connsiteY6447" fmla="*/ 3322960 h 6857999"/>
              <a:gd name="connsiteX6448" fmla="*/ 2237152 w 6248399"/>
              <a:gd name="connsiteY6448" fmla="*/ 3327364 h 6857999"/>
              <a:gd name="connsiteX6449" fmla="*/ 2234558 w 6248399"/>
              <a:gd name="connsiteY6449" fmla="*/ 3330514 h 6857999"/>
              <a:gd name="connsiteX6450" fmla="*/ 2232544 w 6248399"/>
              <a:gd name="connsiteY6450" fmla="*/ 3334001 h 6857999"/>
              <a:gd name="connsiteX6451" fmla="*/ 2229459 w 6248399"/>
              <a:gd name="connsiteY6451" fmla="*/ 3335320 h 6857999"/>
              <a:gd name="connsiteX6452" fmla="*/ 2227536 w 6248399"/>
              <a:gd name="connsiteY6452" fmla="*/ 3337309 h 6857999"/>
              <a:gd name="connsiteX6453" fmla="*/ 2224543 w 6248399"/>
              <a:gd name="connsiteY6453" fmla="*/ 3337130 h 6857999"/>
              <a:gd name="connsiteX6454" fmla="*/ 2221882 w 6248399"/>
              <a:gd name="connsiteY6454" fmla="*/ 3336369 h 6857999"/>
              <a:gd name="connsiteX6455" fmla="*/ 2218885 w 6248399"/>
              <a:gd name="connsiteY6455" fmla="*/ 3336188 h 6857999"/>
              <a:gd name="connsiteX6456" fmla="*/ 2213076 w 6248399"/>
              <a:gd name="connsiteY6456" fmla="*/ 3332833 h 6857999"/>
              <a:gd name="connsiteX6457" fmla="*/ 2208273 w 6248399"/>
              <a:gd name="connsiteY6457" fmla="*/ 3327736 h 6857999"/>
              <a:gd name="connsiteX6458" fmla="*/ 2203559 w 6248399"/>
              <a:gd name="connsiteY6458" fmla="*/ 3321142 h 6857999"/>
              <a:gd name="connsiteX6459" fmla="*/ 2200095 w 6248399"/>
              <a:gd name="connsiteY6459" fmla="*/ 3313717 h 6857999"/>
              <a:gd name="connsiteX6460" fmla="*/ 2196386 w 6248399"/>
              <a:gd name="connsiteY6460" fmla="*/ 3305379 h 6857999"/>
              <a:gd name="connsiteX6461" fmla="*/ 2194512 w 6248399"/>
              <a:gd name="connsiteY6461" fmla="*/ 3296549 h 6857999"/>
              <a:gd name="connsiteX6462" fmla="*/ 2193554 w 6248399"/>
              <a:gd name="connsiteY6462" fmla="*/ 3287472 h 6857999"/>
              <a:gd name="connsiteX6463" fmla="*/ 2194586 w 6248399"/>
              <a:gd name="connsiteY6463" fmla="*/ 3280321 h 6857999"/>
              <a:gd name="connsiteX6464" fmla="*/ 2194854 w 6248399"/>
              <a:gd name="connsiteY6464" fmla="*/ 3275826 h 6857999"/>
              <a:gd name="connsiteX6465" fmla="*/ 2196867 w 6248399"/>
              <a:gd name="connsiteY6465" fmla="*/ 3272340 h 6857999"/>
              <a:gd name="connsiteX6466" fmla="*/ 2198881 w 6248399"/>
              <a:gd name="connsiteY6466" fmla="*/ 3268851 h 6857999"/>
              <a:gd name="connsiteX6467" fmla="*/ 2201722 w 6248399"/>
              <a:gd name="connsiteY6467" fmla="*/ 3266619 h 6857999"/>
              <a:gd name="connsiteX6468" fmla="*/ 2204560 w 6248399"/>
              <a:gd name="connsiteY6468" fmla="*/ 3264384 h 6857999"/>
              <a:gd name="connsiteX6469" fmla="*/ 2207980 w 6248399"/>
              <a:gd name="connsiteY6469" fmla="*/ 3262485 h 6857999"/>
              <a:gd name="connsiteX6470" fmla="*/ 2203759 w 6248399"/>
              <a:gd name="connsiteY6470" fmla="*/ 3257722 h 6857999"/>
              <a:gd name="connsiteX6471" fmla="*/ 2195959 w 6248399"/>
              <a:gd name="connsiteY6471" fmla="*/ 3252444 h 6857999"/>
              <a:gd name="connsiteX6472" fmla="*/ 2188404 w 6248399"/>
              <a:gd name="connsiteY6472" fmla="*/ 3248082 h 6857999"/>
              <a:gd name="connsiteX6473" fmla="*/ 2179936 w 6248399"/>
              <a:gd name="connsiteY6473" fmla="*/ 3243968 h 6857999"/>
              <a:gd name="connsiteX6474" fmla="*/ 2176113 w 6248399"/>
              <a:gd name="connsiteY6474" fmla="*/ 3242536 h 6857999"/>
              <a:gd name="connsiteX6475" fmla="*/ 2172200 w 6248399"/>
              <a:gd name="connsiteY6475" fmla="*/ 3242602 h 6857999"/>
              <a:gd name="connsiteX6476" fmla="*/ 2168624 w 6248399"/>
              <a:gd name="connsiteY6476" fmla="*/ 3242087 h 6857999"/>
              <a:gd name="connsiteX6477" fmla="*/ 2165873 w 6248399"/>
              <a:gd name="connsiteY6477" fmla="*/ 3242824 h 6857999"/>
              <a:gd name="connsiteX6478" fmla="*/ 2163616 w 6248399"/>
              <a:gd name="connsiteY6478" fmla="*/ 3245393 h 6857999"/>
              <a:gd name="connsiteX6479" fmla="*/ 2162274 w 6248399"/>
              <a:gd name="connsiteY6479" fmla="*/ 3247716 h 6857999"/>
              <a:gd name="connsiteX6480" fmla="*/ 2161087 w 6248399"/>
              <a:gd name="connsiteY6480" fmla="*/ 3252455 h 6857999"/>
              <a:gd name="connsiteX6481" fmla="*/ 2160931 w 6248399"/>
              <a:gd name="connsiteY6481" fmla="*/ 3250043 h 6857999"/>
              <a:gd name="connsiteX6482" fmla="*/ 2161406 w 6248399"/>
              <a:gd name="connsiteY6482" fmla="*/ 3237144 h 6857999"/>
              <a:gd name="connsiteX6483" fmla="*/ 2161478 w 6248399"/>
              <a:gd name="connsiteY6483" fmla="*/ 3220916 h 6857999"/>
              <a:gd name="connsiteX6484" fmla="*/ 2161435 w 6248399"/>
              <a:gd name="connsiteY6484" fmla="*/ 3211595 h 6857999"/>
              <a:gd name="connsiteX6485" fmla="*/ 2160143 w 6248399"/>
              <a:gd name="connsiteY6485" fmla="*/ 3203099 h 6857999"/>
              <a:gd name="connsiteX6486" fmla="*/ 2159185 w 6248399"/>
              <a:gd name="connsiteY6486" fmla="*/ 3194023 h 6857999"/>
              <a:gd name="connsiteX6487" fmla="*/ 2156394 w 6248399"/>
              <a:gd name="connsiteY6487" fmla="*/ 3185438 h 6857999"/>
              <a:gd name="connsiteX6488" fmla="*/ 2152686 w 6248399"/>
              <a:gd name="connsiteY6488" fmla="*/ 3177099 h 6857999"/>
              <a:gd name="connsiteX6489" fmla="*/ 2148643 w 6248399"/>
              <a:gd name="connsiteY6489" fmla="*/ 3169342 h 6857999"/>
              <a:gd name="connsiteX6490" fmla="*/ 2142431 w 6248399"/>
              <a:gd name="connsiteY6490" fmla="*/ 3162656 h 6857999"/>
              <a:gd name="connsiteX6491" fmla="*/ 2134295 w 6248399"/>
              <a:gd name="connsiteY6491" fmla="*/ 3157959 h 6857999"/>
              <a:gd name="connsiteX6492" fmla="*/ 2130229 w 6248399"/>
              <a:gd name="connsiteY6492" fmla="*/ 3155611 h 6857999"/>
              <a:gd name="connsiteX6493" fmla="*/ 2125244 w 6248399"/>
              <a:gd name="connsiteY6493" fmla="*/ 3153508 h 6857999"/>
              <a:gd name="connsiteX6494" fmla="*/ 2119590 w 6248399"/>
              <a:gd name="connsiteY6494" fmla="*/ 3152567 h 6857999"/>
              <a:gd name="connsiteX6495" fmla="*/ 2113353 w 6248399"/>
              <a:gd name="connsiteY6495" fmla="*/ 3151292 h 6857999"/>
              <a:gd name="connsiteX6496" fmla="*/ 2114721 w 6248399"/>
              <a:gd name="connsiteY6496" fmla="*/ 3143558 h 6857999"/>
              <a:gd name="connsiteX6497" fmla="*/ 2114678 w 6248399"/>
              <a:gd name="connsiteY6497" fmla="*/ 3134235 h 6857999"/>
              <a:gd name="connsiteX6498" fmla="*/ 2115129 w 6248399"/>
              <a:gd name="connsiteY6498" fmla="*/ 3126748 h 6857999"/>
              <a:gd name="connsiteX6499" fmla="*/ 2114169 w 6248399"/>
              <a:gd name="connsiteY6499" fmla="*/ 3117672 h 6857999"/>
              <a:gd name="connsiteX6500" fmla="*/ 2111583 w 6248399"/>
              <a:gd name="connsiteY6500" fmla="*/ 3100682 h 6857999"/>
              <a:gd name="connsiteX6501" fmla="*/ 2107744 w 6248399"/>
              <a:gd name="connsiteY6501" fmla="*/ 3084518 h 6857999"/>
              <a:gd name="connsiteX6502" fmla="*/ 2101489 w 6248399"/>
              <a:gd name="connsiteY6502" fmla="*/ 3068511 h 6857999"/>
              <a:gd name="connsiteX6503" fmla="*/ 2093740 w 6248399"/>
              <a:gd name="connsiteY6503" fmla="*/ 3052415 h 6857999"/>
              <a:gd name="connsiteX6504" fmla="*/ 2084735 w 6248399"/>
              <a:gd name="connsiteY6504" fmla="*/ 3037144 h 6857999"/>
              <a:gd name="connsiteX6505" fmla="*/ 2075307 w 6248399"/>
              <a:gd name="connsiteY6505" fmla="*/ 3023953 h 6857999"/>
              <a:gd name="connsiteX6506" fmla="*/ 2064716 w 6248399"/>
              <a:gd name="connsiteY6506" fmla="*/ 3010090 h 6857999"/>
              <a:gd name="connsiteX6507" fmla="*/ 2053365 w 6248399"/>
              <a:gd name="connsiteY6507" fmla="*/ 2998887 h 6857999"/>
              <a:gd name="connsiteX6508" fmla="*/ 2042013 w 6248399"/>
              <a:gd name="connsiteY6508" fmla="*/ 2987685 h 6857999"/>
              <a:gd name="connsiteX6509" fmla="*/ 2030483 w 6248399"/>
              <a:gd name="connsiteY6509" fmla="*/ 2979478 h 6857999"/>
              <a:gd name="connsiteX6510" fmla="*/ 2017699 w 6248399"/>
              <a:gd name="connsiteY6510" fmla="*/ 2972097 h 6857999"/>
              <a:gd name="connsiteX6511" fmla="*/ 2006568 w 6248399"/>
              <a:gd name="connsiteY6511" fmla="*/ 2967220 h 6857999"/>
              <a:gd name="connsiteX6512" fmla="*/ 2000912 w 6248399"/>
              <a:gd name="connsiteY6512" fmla="*/ 2966281 h 6857999"/>
              <a:gd name="connsiteX6513" fmla="*/ 1995258 w 6248399"/>
              <a:gd name="connsiteY6513" fmla="*/ 2965340 h 6857999"/>
              <a:gd name="connsiteX6514" fmla="*/ 1989267 w 6248399"/>
              <a:gd name="connsiteY6514" fmla="*/ 2964981 h 6857999"/>
              <a:gd name="connsiteX6515" fmla="*/ 1983858 w 6248399"/>
              <a:gd name="connsiteY6515" fmla="*/ 2964956 h 6857999"/>
              <a:gd name="connsiteX6516" fmla="*/ 1980862 w 6248399"/>
              <a:gd name="connsiteY6516" fmla="*/ 2964777 h 6857999"/>
              <a:gd name="connsiteX6517" fmla="*/ 1977958 w 6248399"/>
              <a:gd name="connsiteY6517" fmla="*/ 2963100 h 6857999"/>
              <a:gd name="connsiteX6518" fmla="*/ 1975968 w 6248399"/>
              <a:gd name="connsiteY6518" fmla="*/ 2961176 h 6857999"/>
              <a:gd name="connsiteX6519" fmla="*/ 1973488 w 6248399"/>
              <a:gd name="connsiteY6519" fmla="*/ 2957419 h 6857999"/>
              <a:gd name="connsiteX6520" fmla="*/ 1971345 w 6248399"/>
              <a:gd name="connsiteY6520" fmla="*/ 2953084 h 6857999"/>
              <a:gd name="connsiteX6521" fmla="*/ 1970116 w 6248399"/>
              <a:gd name="connsiteY6521" fmla="*/ 2948500 h 6857999"/>
              <a:gd name="connsiteX6522" fmla="*/ 1967169 w 6248399"/>
              <a:gd name="connsiteY6522" fmla="*/ 2937500 h 6857999"/>
              <a:gd name="connsiteX6523" fmla="*/ 1966056 w 6248399"/>
              <a:gd name="connsiteY6523" fmla="*/ 2926011 h 6857999"/>
              <a:gd name="connsiteX6524" fmla="*/ 1966441 w 6248399"/>
              <a:gd name="connsiteY6524" fmla="*/ 2914611 h 6857999"/>
              <a:gd name="connsiteX6525" fmla="*/ 1966734 w 6248399"/>
              <a:gd name="connsiteY6525" fmla="*/ 2904708 h 6857999"/>
              <a:gd name="connsiteX6526" fmla="*/ 1968100 w 6248399"/>
              <a:gd name="connsiteY6526" fmla="*/ 2896974 h 6857999"/>
              <a:gd name="connsiteX6527" fmla="*/ 1966536 w 6248399"/>
              <a:gd name="connsiteY6527" fmla="*/ 2892971 h 6857999"/>
              <a:gd name="connsiteX6528" fmla="*/ 1963141 w 6248399"/>
              <a:gd name="connsiteY6528" fmla="*/ 2889463 h 6857999"/>
              <a:gd name="connsiteX6529" fmla="*/ 1961486 w 6248399"/>
              <a:gd name="connsiteY6529" fmla="*/ 2886957 h 6857999"/>
              <a:gd name="connsiteX6530" fmla="*/ 1958581 w 6248399"/>
              <a:gd name="connsiteY6530" fmla="*/ 2885279 h 6857999"/>
              <a:gd name="connsiteX6531" fmla="*/ 1954670 w 6248399"/>
              <a:gd name="connsiteY6531" fmla="*/ 2885346 h 6857999"/>
              <a:gd name="connsiteX6532" fmla="*/ 1952011 w 6248399"/>
              <a:gd name="connsiteY6532" fmla="*/ 2884585 h 6857999"/>
              <a:gd name="connsiteX6533" fmla="*/ 1943852 w 6248399"/>
              <a:gd name="connsiteY6533" fmla="*/ 2885299 h 6857999"/>
              <a:gd name="connsiteX6534" fmla="*/ 1936944 w 6248399"/>
              <a:gd name="connsiteY6534" fmla="*/ 2885184 h 6857999"/>
              <a:gd name="connsiteX6535" fmla="*/ 1934285 w 6248399"/>
              <a:gd name="connsiteY6535" fmla="*/ 2884423 h 6857999"/>
              <a:gd name="connsiteX6536" fmla="*/ 1931380 w 6248399"/>
              <a:gd name="connsiteY6536" fmla="*/ 2882745 h 6857999"/>
              <a:gd name="connsiteX6537" fmla="*/ 1928474 w 6248399"/>
              <a:gd name="connsiteY6537" fmla="*/ 2881068 h 6857999"/>
              <a:gd name="connsiteX6538" fmla="*/ 1925658 w 6248399"/>
              <a:gd name="connsiteY6538" fmla="*/ 2877895 h 6857999"/>
              <a:gd name="connsiteX6539" fmla="*/ 1923850 w 6248399"/>
              <a:gd name="connsiteY6539" fmla="*/ 2872975 h 6857999"/>
              <a:gd name="connsiteX6540" fmla="*/ 1922712 w 6248399"/>
              <a:gd name="connsiteY6540" fmla="*/ 2866894 h 6857999"/>
              <a:gd name="connsiteX6541" fmla="*/ 1923735 w 6248399"/>
              <a:gd name="connsiteY6541" fmla="*/ 2879882 h 6857999"/>
              <a:gd name="connsiteX6542" fmla="*/ 1925920 w 6248399"/>
              <a:gd name="connsiteY6542" fmla="*/ 2893540 h 6857999"/>
              <a:gd name="connsiteX6543" fmla="*/ 1928778 w 6248399"/>
              <a:gd name="connsiteY6543" fmla="*/ 2906037 h 6857999"/>
              <a:gd name="connsiteX6544" fmla="*/ 1932126 w 6248399"/>
              <a:gd name="connsiteY6544" fmla="*/ 2920368 h 6857999"/>
              <a:gd name="connsiteX6545" fmla="*/ 1939828 w 6248399"/>
              <a:gd name="connsiteY6545" fmla="*/ 2947283 h 6857999"/>
              <a:gd name="connsiteX6546" fmla="*/ 1951353 w 6248399"/>
              <a:gd name="connsiteY6546" fmla="*/ 2975632 h 6857999"/>
              <a:gd name="connsiteX6547" fmla="*/ 1963460 w 6248399"/>
              <a:gd name="connsiteY6547" fmla="*/ 3004316 h 6857999"/>
              <a:gd name="connsiteX6548" fmla="*/ 1977307 w 6248399"/>
              <a:gd name="connsiteY6548" fmla="*/ 3034006 h 6857999"/>
              <a:gd name="connsiteX6549" fmla="*/ 1993235 w 6248399"/>
              <a:gd name="connsiteY6549" fmla="*/ 3064119 h 6857999"/>
              <a:gd name="connsiteX6550" fmla="*/ 2009409 w 6248399"/>
              <a:gd name="connsiteY6550" fmla="*/ 3095152 h 6857999"/>
              <a:gd name="connsiteX6551" fmla="*/ 2014417 w 6248399"/>
              <a:gd name="connsiteY6551" fmla="*/ 3091845 h 6857999"/>
              <a:gd name="connsiteX6552" fmla="*/ 2017682 w 6248399"/>
              <a:gd name="connsiteY6552" fmla="*/ 3087533 h 6857999"/>
              <a:gd name="connsiteX6553" fmla="*/ 2019784 w 6248399"/>
              <a:gd name="connsiteY6553" fmla="*/ 3082549 h 6857999"/>
              <a:gd name="connsiteX6554" fmla="*/ 2020724 w 6248399"/>
              <a:gd name="connsiteY6554" fmla="*/ 3076893 h 6857999"/>
              <a:gd name="connsiteX6555" fmla="*/ 2020505 w 6248399"/>
              <a:gd name="connsiteY6555" fmla="*/ 3070566 h 6857999"/>
              <a:gd name="connsiteX6556" fmla="*/ 2019611 w 6248399"/>
              <a:gd name="connsiteY6556" fmla="*/ 3065402 h 6857999"/>
              <a:gd name="connsiteX6557" fmla="*/ 2017089 w 6248399"/>
              <a:gd name="connsiteY6557" fmla="*/ 3052325 h 6857999"/>
              <a:gd name="connsiteX6558" fmla="*/ 2013652 w 6248399"/>
              <a:gd name="connsiteY6558" fmla="*/ 3039494 h 6857999"/>
              <a:gd name="connsiteX6559" fmla="*/ 2013431 w 6248399"/>
              <a:gd name="connsiteY6559" fmla="*/ 3033167 h 6857999"/>
              <a:gd name="connsiteX6560" fmla="*/ 2013790 w 6248399"/>
              <a:gd name="connsiteY6560" fmla="*/ 3027175 h 6857999"/>
              <a:gd name="connsiteX6561" fmla="*/ 2014395 w 6248399"/>
              <a:gd name="connsiteY6561" fmla="*/ 3022102 h 6857999"/>
              <a:gd name="connsiteX6562" fmla="*/ 2017080 w 6248399"/>
              <a:gd name="connsiteY6562" fmla="*/ 3017453 h 6857999"/>
              <a:gd name="connsiteX6563" fmla="*/ 2021505 w 6248399"/>
              <a:gd name="connsiteY6563" fmla="*/ 3013811 h 6857999"/>
              <a:gd name="connsiteX6564" fmla="*/ 2026851 w 6248399"/>
              <a:gd name="connsiteY6564" fmla="*/ 3009923 h 6857999"/>
              <a:gd name="connsiteX6565" fmla="*/ 2029798 w 6248399"/>
              <a:gd name="connsiteY6565" fmla="*/ 3020922 h 6857999"/>
              <a:gd name="connsiteX6566" fmla="*/ 2033505 w 6248399"/>
              <a:gd name="connsiteY6566" fmla="*/ 3029261 h 6857999"/>
              <a:gd name="connsiteX6567" fmla="*/ 2037638 w 6248399"/>
              <a:gd name="connsiteY6567" fmla="*/ 3035521 h 6857999"/>
              <a:gd name="connsiteX6568" fmla="*/ 2041525 w 6248399"/>
              <a:gd name="connsiteY6568" fmla="*/ 3040865 h 6857999"/>
              <a:gd name="connsiteX6569" fmla="*/ 2047336 w 6248399"/>
              <a:gd name="connsiteY6569" fmla="*/ 3044220 h 6857999"/>
              <a:gd name="connsiteX6570" fmla="*/ 2052566 w 6248399"/>
              <a:gd name="connsiteY6570" fmla="*/ 3047239 h 6857999"/>
              <a:gd name="connsiteX6571" fmla="*/ 2063116 w 6248399"/>
              <a:gd name="connsiteY6571" fmla="*/ 3051780 h 6857999"/>
              <a:gd name="connsiteX6572" fmla="*/ 2073754 w 6248399"/>
              <a:gd name="connsiteY6572" fmla="*/ 3054821 h 6857999"/>
              <a:gd name="connsiteX6573" fmla="*/ 2078984 w 6248399"/>
              <a:gd name="connsiteY6573" fmla="*/ 3057841 h 6857999"/>
              <a:gd name="connsiteX6574" fmla="*/ 2083878 w 6248399"/>
              <a:gd name="connsiteY6574" fmla="*/ 3061442 h 6857999"/>
              <a:gd name="connsiteX6575" fmla="*/ 2088346 w 6248399"/>
              <a:gd name="connsiteY6575" fmla="*/ 3067122 h 6857999"/>
              <a:gd name="connsiteX6576" fmla="*/ 2092480 w 6248399"/>
              <a:gd name="connsiteY6576" fmla="*/ 3073383 h 6857999"/>
              <a:gd name="connsiteX6577" fmla="*/ 2095851 w 6248399"/>
              <a:gd name="connsiteY6577" fmla="*/ 3082303 h 6857999"/>
              <a:gd name="connsiteX6578" fmla="*/ 2098129 w 6248399"/>
              <a:gd name="connsiteY6578" fmla="*/ 3094463 h 6857999"/>
              <a:gd name="connsiteX6579" fmla="*/ 2093971 w 6248399"/>
              <a:gd name="connsiteY6579" fmla="*/ 3093613 h 6857999"/>
              <a:gd name="connsiteX6580" fmla="*/ 2090395 w 6248399"/>
              <a:gd name="connsiteY6580" fmla="*/ 3093098 h 6857999"/>
              <a:gd name="connsiteX6581" fmla="*/ 2087579 w 6248399"/>
              <a:gd name="connsiteY6581" fmla="*/ 3089923 h 6857999"/>
              <a:gd name="connsiteX6582" fmla="*/ 2084853 w 6248399"/>
              <a:gd name="connsiteY6582" fmla="*/ 3085250 h 6857999"/>
              <a:gd name="connsiteX6583" fmla="*/ 2079983 w 6248399"/>
              <a:gd name="connsiteY6583" fmla="*/ 3076241 h 6857999"/>
              <a:gd name="connsiteX6584" fmla="*/ 2074287 w 6248399"/>
              <a:gd name="connsiteY6584" fmla="*/ 3065978 h 6857999"/>
              <a:gd name="connsiteX6585" fmla="*/ 2067333 w 6248399"/>
              <a:gd name="connsiteY6585" fmla="*/ 3076683 h 6857999"/>
              <a:gd name="connsiteX6586" fmla="*/ 2061629 w 6248399"/>
              <a:gd name="connsiteY6586" fmla="*/ 3086562 h 6857999"/>
              <a:gd name="connsiteX6587" fmla="*/ 2057668 w 6248399"/>
              <a:gd name="connsiteY6587" fmla="*/ 3097446 h 6857999"/>
              <a:gd name="connsiteX6588" fmla="*/ 2053037 w 6248399"/>
              <a:gd name="connsiteY6588" fmla="*/ 3109493 h 6857999"/>
              <a:gd name="connsiteX6589" fmla="*/ 2050819 w 6248399"/>
              <a:gd name="connsiteY6589" fmla="*/ 3121386 h 6857999"/>
              <a:gd name="connsiteX6590" fmla="*/ 2048604 w 6248399"/>
              <a:gd name="connsiteY6590" fmla="*/ 3133277 h 6857999"/>
              <a:gd name="connsiteX6591" fmla="*/ 2047548 w 6248399"/>
              <a:gd name="connsiteY6591" fmla="*/ 3145840 h 6857999"/>
              <a:gd name="connsiteX6592" fmla="*/ 2047655 w 6248399"/>
              <a:gd name="connsiteY6592" fmla="*/ 3159074 h 6857999"/>
              <a:gd name="connsiteX6593" fmla="*/ 2047762 w 6248399"/>
              <a:gd name="connsiteY6593" fmla="*/ 3172307 h 6857999"/>
              <a:gd name="connsiteX6594" fmla="*/ 2048694 w 6248399"/>
              <a:gd name="connsiteY6594" fmla="*/ 3186794 h 6857999"/>
              <a:gd name="connsiteX6595" fmla="*/ 2050882 w 6248399"/>
              <a:gd name="connsiteY6595" fmla="*/ 3200451 h 6857999"/>
              <a:gd name="connsiteX6596" fmla="*/ 2053894 w 6248399"/>
              <a:gd name="connsiteY6596" fmla="*/ 3215363 h 6857999"/>
              <a:gd name="connsiteX6597" fmla="*/ 2060256 w 6248399"/>
              <a:gd name="connsiteY6597" fmla="*/ 3244602 h 6857999"/>
              <a:gd name="connsiteX6598" fmla="*/ 2068359 w 6248399"/>
              <a:gd name="connsiteY6598" fmla="*/ 3274849 h 6857999"/>
              <a:gd name="connsiteX6599" fmla="*/ 2061229 w 6248399"/>
              <a:gd name="connsiteY6599" fmla="*/ 3268410 h 6857999"/>
              <a:gd name="connsiteX6600" fmla="*/ 2053273 w 6248399"/>
              <a:gd name="connsiteY6600" fmla="*/ 3260718 h 6857999"/>
              <a:gd name="connsiteX6601" fmla="*/ 2046237 w 6248399"/>
              <a:gd name="connsiteY6601" fmla="*/ 3252779 h 6857999"/>
              <a:gd name="connsiteX6602" fmla="*/ 2041367 w 6248399"/>
              <a:gd name="connsiteY6602" fmla="*/ 3243769 h 6857999"/>
              <a:gd name="connsiteX6603" fmla="*/ 2036833 w 6248399"/>
              <a:gd name="connsiteY6603" fmla="*/ 3234179 h 6857999"/>
              <a:gd name="connsiteX6604" fmla="*/ 2032298 w 6248399"/>
              <a:gd name="connsiteY6604" fmla="*/ 3224588 h 6857999"/>
              <a:gd name="connsiteX6605" fmla="*/ 2029352 w 6248399"/>
              <a:gd name="connsiteY6605" fmla="*/ 3213589 h 6857999"/>
              <a:gd name="connsiteX6606" fmla="*/ 2026404 w 6248399"/>
              <a:gd name="connsiteY6606" fmla="*/ 3202590 h 6857999"/>
              <a:gd name="connsiteX6607" fmla="*/ 2024039 w 6248399"/>
              <a:gd name="connsiteY6607" fmla="*/ 3191928 h 6857999"/>
              <a:gd name="connsiteX6608" fmla="*/ 2022589 w 6248399"/>
              <a:gd name="connsiteY6608" fmla="*/ 3181018 h 6857999"/>
              <a:gd name="connsiteX6609" fmla="*/ 2022014 w 6248399"/>
              <a:gd name="connsiteY6609" fmla="*/ 3160541 h 6857999"/>
              <a:gd name="connsiteX6610" fmla="*/ 2022847 w 6248399"/>
              <a:gd name="connsiteY6610" fmla="*/ 3141652 h 6857999"/>
              <a:gd name="connsiteX6611" fmla="*/ 2023748 w 6248399"/>
              <a:gd name="connsiteY6611" fmla="*/ 3126676 h 6857999"/>
              <a:gd name="connsiteX6612" fmla="*/ 2018519 w 6248399"/>
              <a:gd name="connsiteY6612" fmla="*/ 3123657 h 6857999"/>
              <a:gd name="connsiteX6613" fmla="*/ 2012708 w 6248399"/>
              <a:gd name="connsiteY6613" fmla="*/ 3120303 h 6857999"/>
              <a:gd name="connsiteX6614" fmla="*/ 2006651 w 6248399"/>
              <a:gd name="connsiteY6614" fmla="*/ 3116031 h 6857999"/>
              <a:gd name="connsiteX6615" fmla="*/ 2000930 w 6248399"/>
              <a:gd name="connsiteY6615" fmla="*/ 3111177 h 6857999"/>
              <a:gd name="connsiteX6616" fmla="*/ 1991076 w 6248399"/>
              <a:gd name="connsiteY6616" fmla="*/ 3100065 h 6857999"/>
              <a:gd name="connsiteX6617" fmla="*/ 1981985 w 6248399"/>
              <a:gd name="connsiteY6617" fmla="*/ 3086293 h 6857999"/>
              <a:gd name="connsiteX6618" fmla="*/ 1972645 w 6248399"/>
              <a:gd name="connsiteY6618" fmla="*/ 3071603 h 6857999"/>
              <a:gd name="connsiteX6619" fmla="*/ 1963553 w 6248399"/>
              <a:gd name="connsiteY6619" fmla="*/ 3057830 h 6857999"/>
              <a:gd name="connsiteX6620" fmla="*/ 1944965 w 6248399"/>
              <a:gd name="connsiteY6620" fmla="*/ 3026953 h 6857999"/>
              <a:gd name="connsiteX6621" fmla="*/ 1935538 w 6248399"/>
              <a:gd name="connsiteY6621" fmla="*/ 3013763 h 6857999"/>
              <a:gd name="connsiteX6622" fmla="*/ 1926017 w 6248399"/>
              <a:gd name="connsiteY6622" fmla="*/ 3002068 h 6857999"/>
              <a:gd name="connsiteX6623" fmla="*/ 1916163 w 6248399"/>
              <a:gd name="connsiteY6623" fmla="*/ 2990956 h 6857999"/>
              <a:gd name="connsiteX6624" fmla="*/ 1910108 w 6248399"/>
              <a:gd name="connsiteY6624" fmla="*/ 2986685 h 6857999"/>
              <a:gd name="connsiteX6625" fmla="*/ 1903716 w 6248399"/>
              <a:gd name="connsiteY6625" fmla="*/ 2982994 h 6857999"/>
              <a:gd name="connsiteX6626" fmla="*/ 1898486 w 6248399"/>
              <a:gd name="connsiteY6626" fmla="*/ 2979975 h 6857999"/>
              <a:gd name="connsiteX6627" fmla="*/ 1892921 w 6248399"/>
              <a:gd name="connsiteY6627" fmla="*/ 2977537 h 6857999"/>
              <a:gd name="connsiteX6628" fmla="*/ 1886349 w 6248399"/>
              <a:gd name="connsiteY6628" fmla="*/ 2976843 h 6857999"/>
              <a:gd name="connsiteX6629" fmla="*/ 1879196 w 6248399"/>
              <a:gd name="connsiteY6629" fmla="*/ 2975811 h 6857999"/>
              <a:gd name="connsiteX6630" fmla="*/ 1872780 w 6248399"/>
              <a:gd name="connsiteY6630" fmla="*/ 2977532 h 6857999"/>
              <a:gd name="connsiteX6631" fmla="*/ 1866120 w 6248399"/>
              <a:gd name="connsiteY6631" fmla="*/ 2978334 h 6857999"/>
              <a:gd name="connsiteX6632" fmla="*/ 1858116 w 6248399"/>
              <a:gd name="connsiteY6632" fmla="*/ 2981460 h 6857999"/>
              <a:gd name="connsiteX6633" fmla="*/ 1850023 w 6248399"/>
              <a:gd name="connsiteY6633" fmla="*/ 2986087 h 6857999"/>
              <a:gd name="connsiteX6634" fmla="*/ 1851502 w 6248399"/>
              <a:gd name="connsiteY6634" fmla="*/ 2971445 h 6857999"/>
              <a:gd name="connsiteX6635" fmla="*/ 1850479 w 6248399"/>
              <a:gd name="connsiteY6635" fmla="*/ 2958457 h 6857999"/>
              <a:gd name="connsiteX6636" fmla="*/ 1848695 w 6248399"/>
              <a:gd name="connsiteY6636" fmla="*/ 2948129 h 6857999"/>
              <a:gd name="connsiteX6637" fmla="*/ 1844249 w 6248399"/>
              <a:gd name="connsiteY6637" fmla="*/ 2937040 h 6857999"/>
              <a:gd name="connsiteX6638" fmla="*/ 1839379 w 6248399"/>
              <a:gd name="connsiteY6638" fmla="*/ 2928030 h 6857999"/>
              <a:gd name="connsiteX6639" fmla="*/ 1832922 w 6248399"/>
              <a:gd name="connsiteY6639" fmla="*/ 2920428 h 6857999"/>
              <a:gd name="connsiteX6640" fmla="*/ 1825883 w 6248399"/>
              <a:gd name="connsiteY6640" fmla="*/ 2912489 h 6857999"/>
              <a:gd name="connsiteX6641" fmla="*/ 1817594 w 6248399"/>
              <a:gd name="connsiteY6641" fmla="*/ 2905380 h 6857999"/>
              <a:gd name="connsiteX6642" fmla="*/ 1808631 w 6248399"/>
              <a:gd name="connsiteY6642" fmla="*/ 2899430 h 6857999"/>
              <a:gd name="connsiteX6643" fmla="*/ 1798753 w 6248399"/>
              <a:gd name="connsiteY6643" fmla="*/ 2893727 h 6857999"/>
              <a:gd name="connsiteX6644" fmla="*/ 1779915 w 6248399"/>
              <a:gd name="connsiteY6644" fmla="*/ 2882075 h 6857999"/>
              <a:gd name="connsiteX6645" fmla="*/ 1760830 w 6248399"/>
              <a:gd name="connsiteY6645" fmla="*/ 2869507 h 6857999"/>
              <a:gd name="connsiteX6646" fmla="*/ 1750704 w 6248399"/>
              <a:gd name="connsiteY6646" fmla="*/ 2862887 h 6857999"/>
              <a:gd name="connsiteX6647" fmla="*/ 1742169 w 6248399"/>
              <a:gd name="connsiteY6647" fmla="*/ 2854859 h 6857999"/>
              <a:gd name="connsiteX6648" fmla="*/ 1746955 w 6248399"/>
              <a:gd name="connsiteY6648" fmla="*/ 2845226 h 6857999"/>
              <a:gd name="connsiteX6649" fmla="*/ 1749303 w 6248399"/>
              <a:gd name="connsiteY6649" fmla="*/ 2841159 h 6857999"/>
              <a:gd name="connsiteX6650" fmla="*/ 1750981 w 6248399"/>
              <a:gd name="connsiteY6650" fmla="*/ 2838252 h 6857999"/>
              <a:gd name="connsiteX6651" fmla="*/ 1754067 w 6248399"/>
              <a:gd name="connsiteY6651" fmla="*/ 2836935 h 6857999"/>
              <a:gd name="connsiteX6652" fmla="*/ 1755321 w 6248399"/>
              <a:gd name="connsiteY6652" fmla="*/ 2836109 h 6857999"/>
              <a:gd name="connsiteX6653" fmla="*/ 1758069 w 6248399"/>
              <a:gd name="connsiteY6653" fmla="*/ 2835372 h 6857999"/>
              <a:gd name="connsiteX6654" fmla="*/ 1761400 w 6248399"/>
              <a:gd name="connsiteY6654" fmla="*/ 2834970 h 6857999"/>
              <a:gd name="connsiteX6655" fmla="*/ 1765803 w 6248399"/>
              <a:gd name="connsiteY6655" fmla="*/ 2836737 h 6857999"/>
              <a:gd name="connsiteX6656" fmla="*/ 1771280 w 6248399"/>
              <a:gd name="connsiteY6656" fmla="*/ 2840674 h 6857999"/>
              <a:gd name="connsiteX6657" fmla="*/ 1776082 w 6248399"/>
              <a:gd name="connsiteY6657" fmla="*/ 2845772 h 6857999"/>
              <a:gd name="connsiteX6658" fmla="*/ 1781713 w 6248399"/>
              <a:gd name="connsiteY6658" fmla="*/ 2852121 h 6857999"/>
              <a:gd name="connsiteX6659" fmla="*/ 1792302 w 6248399"/>
              <a:gd name="connsiteY6659" fmla="*/ 2865984 h 6857999"/>
              <a:gd name="connsiteX6660" fmla="*/ 1803140 w 6248399"/>
              <a:gd name="connsiteY6660" fmla="*/ 2880763 h 6857999"/>
              <a:gd name="connsiteX6661" fmla="*/ 1808773 w 6248399"/>
              <a:gd name="connsiteY6661" fmla="*/ 2887114 h 6857999"/>
              <a:gd name="connsiteX6662" fmla="*/ 1814156 w 6248399"/>
              <a:gd name="connsiteY6662" fmla="*/ 2892547 h 6857999"/>
              <a:gd name="connsiteX6663" fmla="*/ 1819384 w 6248399"/>
              <a:gd name="connsiteY6663" fmla="*/ 2895567 h 6857999"/>
              <a:gd name="connsiteX6664" fmla="*/ 1822381 w 6248399"/>
              <a:gd name="connsiteY6664" fmla="*/ 2895746 h 6857999"/>
              <a:gd name="connsiteX6665" fmla="*/ 1824459 w 6248399"/>
              <a:gd name="connsiteY6665" fmla="*/ 2896171 h 6857999"/>
              <a:gd name="connsiteX6666" fmla="*/ 1830564 w 6248399"/>
              <a:gd name="connsiteY6666" fmla="*/ 2889623 h 6857999"/>
              <a:gd name="connsiteX6667" fmla="*/ 1831905 w 6248399"/>
              <a:gd name="connsiteY6667" fmla="*/ 2887299 h 6857999"/>
              <a:gd name="connsiteX6668" fmla="*/ 1833002 w 6248399"/>
              <a:gd name="connsiteY6668" fmla="*/ 2884058 h 6857999"/>
              <a:gd name="connsiteX6669" fmla="*/ 1833763 w 6248399"/>
              <a:gd name="connsiteY6669" fmla="*/ 2881398 h 6857999"/>
              <a:gd name="connsiteX6670" fmla="*/ 1834188 w 6248399"/>
              <a:gd name="connsiteY6670" fmla="*/ 2879320 h 6857999"/>
              <a:gd name="connsiteX6671" fmla="*/ 1831798 w 6248399"/>
              <a:gd name="connsiteY6671" fmla="*/ 2874066 h 6857999"/>
              <a:gd name="connsiteX6672" fmla="*/ 1828493 w 6248399"/>
              <a:gd name="connsiteY6672" fmla="*/ 2869057 h 6857999"/>
              <a:gd name="connsiteX6673" fmla="*/ 1824605 w 6248399"/>
              <a:gd name="connsiteY6673" fmla="*/ 2863714 h 6857999"/>
              <a:gd name="connsiteX6674" fmla="*/ 1812001 w 6248399"/>
              <a:gd name="connsiteY6674" fmla="*/ 2853337 h 6857999"/>
              <a:gd name="connsiteX6675" fmla="*/ 1798817 w 6248399"/>
              <a:gd name="connsiteY6675" fmla="*/ 2842626 h 6857999"/>
              <a:gd name="connsiteX6676" fmla="*/ 1793184 w 6248399"/>
              <a:gd name="connsiteY6676" fmla="*/ 2836277 h 6857999"/>
              <a:gd name="connsiteX6677" fmla="*/ 1788137 w 6248399"/>
              <a:gd name="connsiteY6677" fmla="*/ 2830263 h 6857999"/>
              <a:gd name="connsiteX6678" fmla="*/ 1785256 w 6248399"/>
              <a:gd name="connsiteY6678" fmla="*/ 2823175 h 6857999"/>
              <a:gd name="connsiteX6679" fmla="*/ 1783290 w 6248399"/>
              <a:gd name="connsiteY6679" fmla="*/ 2815842 h 6857999"/>
              <a:gd name="connsiteX6680" fmla="*/ 1782644 w 6248399"/>
              <a:gd name="connsiteY6680" fmla="*/ 2811594 h 6857999"/>
              <a:gd name="connsiteX6681" fmla="*/ 1782577 w 6248399"/>
              <a:gd name="connsiteY6681" fmla="*/ 2807683 h 6857999"/>
              <a:gd name="connsiteX6682" fmla="*/ 1784008 w 6248399"/>
              <a:gd name="connsiteY6682" fmla="*/ 2803860 h 6857999"/>
              <a:gd name="connsiteX6683" fmla="*/ 1786113 w 6248399"/>
              <a:gd name="connsiteY6683" fmla="*/ 2798876 h 6857999"/>
              <a:gd name="connsiteX6684" fmla="*/ 1781218 w 6248399"/>
              <a:gd name="connsiteY6684" fmla="*/ 2795275 h 6857999"/>
              <a:gd name="connsiteX6685" fmla="*/ 1776571 w 6248399"/>
              <a:gd name="connsiteY6685" fmla="*/ 2792592 h 6857999"/>
              <a:gd name="connsiteX6686" fmla="*/ 1773240 w 6248399"/>
              <a:gd name="connsiteY6686" fmla="*/ 2792994 h 6857999"/>
              <a:gd name="connsiteX6687" fmla="*/ 1770155 w 6248399"/>
              <a:gd name="connsiteY6687" fmla="*/ 2794311 h 6857999"/>
              <a:gd name="connsiteX6688" fmla="*/ 1768232 w 6248399"/>
              <a:gd name="connsiteY6688" fmla="*/ 2796301 h 6857999"/>
              <a:gd name="connsiteX6689" fmla="*/ 1766219 w 6248399"/>
              <a:gd name="connsiteY6689" fmla="*/ 2799789 h 6857999"/>
              <a:gd name="connsiteX6690" fmla="*/ 1762103 w 6248399"/>
              <a:gd name="connsiteY6690" fmla="*/ 2808259 h 6857999"/>
              <a:gd name="connsiteX6691" fmla="*/ 1759484 w 6248399"/>
              <a:gd name="connsiteY6691" fmla="*/ 2816819 h 6857999"/>
              <a:gd name="connsiteX6692" fmla="*/ 1757472 w 6248399"/>
              <a:gd name="connsiteY6692" fmla="*/ 2820306 h 6857999"/>
              <a:gd name="connsiteX6693" fmla="*/ 1754296 w 6248399"/>
              <a:gd name="connsiteY6693" fmla="*/ 2823121 h 6857999"/>
              <a:gd name="connsiteX6694" fmla="*/ 1751793 w 6248399"/>
              <a:gd name="connsiteY6694" fmla="*/ 2824774 h 6857999"/>
              <a:gd name="connsiteX6695" fmla="*/ 1748796 w 6248399"/>
              <a:gd name="connsiteY6695" fmla="*/ 2824595 h 6857999"/>
              <a:gd name="connsiteX6696" fmla="*/ 1743478 w 6248399"/>
              <a:gd name="connsiteY6696" fmla="*/ 2823074 h 6857999"/>
              <a:gd name="connsiteX6697" fmla="*/ 1738918 w 6248399"/>
              <a:gd name="connsiteY6697" fmla="*/ 2818892 h 6857999"/>
              <a:gd name="connsiteX6698" fmla="*/ 1732264 w 6248399"/>
              <a:gd name="connsiteY6698" fmla="*/ 2799554 h 6857999"/>
              <a:gd name="connsiteX6699" fmla="*/ 1726527 w 6248399"/>
              <a:gd name="connsiteY6699" fmla="*/ 2779969 h 6857999"/>
              <a:gd name="connsiteX6700" fmla="*/ 1716147 w 6248399"/>
              <a:gd name="connsiteY6700" fmla="*/ 2737561 h 6857999"/>
              <a:gd name="connsiteX6701" fmla="*/ 1705367 w 6248399"/>
              <a:gd name="connsiteY6701" fmla="*/ 2691823 h 6857999"/>
              <a:gd name="connsiteX6702" fmla="*/ 1693582 w 6248399"/>
              <a:gd name="connsiteY6702" fmla="*/ 2647827 h 6857999"/>
              <a:gd name="connsiteX6703" fmla="*/ 1687105 w 6248399"/>
              <a:gd name="connsiteY6703" fmla="*/ 2625494 h 6857999"/>
              <a:gd name="connsiteX6704" fmla="*/ 1680295 w 6248399"/>
              <a:gd name="connsiteY6704" fmla="*/ 2603743 h 6857999"/>
              <a:gd name="connsiteX6705" fmla="*/ 1673150 w 6248399"/>
              <a:gd name="connsiteY6705" fmla="*/ 2582572 h 6857999"/>
              <a:gd name="connsiteX6706" fmla="*/ 1664752 w 6248399"/>
              <a:gd name="connsiteY6706" fmla="*/ 2562227 h 6857999"/>
              <a:gd name="connsiteX6707" fmla="*/ 1654187 w 6248399"/>
              <a:gd name="connsiteY6707" fmla="*/ 2542956 h 6857999"/>
              <a:gd name="connsiteX6708" fmla="*/ 1643867 w 6248399"/>
              <a:gd name="connsiteY6708" fmla="*/ 2524601 h 6857999"/>
              <a:gd name="connsiteX6709" fmla="*/ 1631039 w 6248399"/>
              <a:gd name="connsiteY6709" fmla="*/ 2507897 h 6857999"/>
              <a:gd name="connsiteX6710" fmla="*/ 1625163 w 6248399"/>
              <a:gd name="connsiteY6710" fmla="*/ 2500631 h 6857999"/>
              <a:gd name="connsiteX6711" fmla="*/ 1617792 w 6248399"/>
              <a:gd name="connsiteY6711" fmla="*/ 2493275 h 6857999"/>
              <a:gd name="connsiteX6712" fmla="*/ 1616536 w 6248399"/>
              <a:gd name="connsiteY6712" fmla="*/ 2494100 h 6857999"/>
              <a:gd name="connsiteX6713" fmla="*/ 1615194 w 6248399"/>
              <a:gd name="connsiteY6713" fmla="*/ 2496425 h 6857999"/>
              <a:gd name="connsiteX6714" fmla="*/ 1613430 w 6248399"/>
              <a:gd name="connsiteY6714" fmla="*/ 2500829 h 6857999"/>
              <a:gd name="connsiteX6715" fmla="*/ 1614566 w 6248399"/>
              <a:gd name="connsiteY6715" fmla="*/ 2506908 h 6857999"/>
              <a:gd name="connsiteX6716" fmla="*/ 1615704 w 6248399"/>
              <a:gd name="connsiteY6716" fmla="*/ 2512988 h 6857999"/>
              <a:gd name="connsiteX6717" fmla="*/ 1621466 w 6248399"/>
              <a:gd name="connsiteY6717" fmla="*/ 2527164 h 6857999"/>
              <a:gd name="connsiteX6718" fmla="*/ 1625821 w 6248399"/>
              <a:gd name="connsiteY6718" fmla="*/ 2539750 h 6857999"/>
              <a:gd name="connsiteX6719" fmla="*/ 1610066 w 6248399"/>
              <a:gd name="connsiteY6719" fmla="*/ 2526780 h 6857999"/>
              <a:gd name="connsiteX6720" fmla="*/ 1605508 w 6248399"/>
              <a:gd name="connsiteY6720" fmla="*/ 2522598 h 6857999"/>
              <a:gd name="connsiteX6721" fmla="*/ 1600767 w 6248399"/>
              <a:gd name="connsiteY6721" fmla="*/ 2521412 h 6857999"/>
              <a:gd name="connsiteX6722" fmla="*/ 1596366 w 6248399"/>
              <a:gd name="connsiteY6722" fmla="*/ 2519646 h 6857999"/>
              <a:gd name="connsiteX6723" fmla="*/ 1591539 w 6248399"/>
              <a:gd name="connsiteY6723" fmla="*/ 2519958 h 6857999"/>
              <a:gd name="connsiteX6724" fmla="*/ 1575220 w 6248399"/>
              <a:gd name="connsiteY6724" fmla="*/ 2521383 h 6857999"/>
              <a:gd name="connsiteX6725" fmla="*/ 1576472 w 6248399"/>
              <a:gd name="connsiteY6725" fmla="*/ 2520557 h 6857999"/>
              <a:gd name="connsiteX6726" fmla="*/ 1577233 w 6248399"/>
              <a:gd name="connsiteY6726" fmla="*/ 2517897 h 6857999"/>
              <a:gd name="connsiteX6727" fmla="*/ 1577349 w 6248399"/>
              <a:gd name="connsiteY6727" fmla="*/ 2510989 h 6857999"/>
              <a:gd name="connsiteX6728" fmla="*/ 1576054 w 6248399"/>
              <a:gd name="connsiteY6728" fmla="*/ 2502495 h 6857999"/>
              <a:gd name="connsiteX6729" fmla="*/ 1574090 w 6248399"/>
              <a:gd name="connsiteY6729" fmla="*/ 2495162 h 6857999"/>
              <a:gd name="connsiteX6730" fmla="*/ 1571118 w 6248399"/>
              <a:gd name="connsiteY6730" fmla="*/ 2489572 h 6857999"/>
              <a:gd name="connsiteX6731" fmla="*/ 1569376 w 6248399"/>
              <a:gd name="connsiteY6731" fmla="*/ 2488566 h 6857999"/>
              <a:gd name="connsiteX6732" fmla="*/ 1568793 w 6248399"/>
              <a:gd name="connsiteY6732" fmla="*/ 2488230 h 6857999"/>
              <a:gd name="connsiteX6733" fmla="*/ 1567877 w 6248399"/>
              <a:gd name="connsiteY6733" fmla="*/ 2488477 h 6857999"/>
              <a:gd name="connsiteX6734" fmla="*/ 1567115 w 6248399"/>
              <a:gd name="connsiteY6734" fmla="*/ 2491135 h 6857999"/>
              <a:gd name="connsiteX6735" fmla="*/ 1567157 w 6248399"/>
              <a:gd name="connsiteY6735" fmla="*/ 2500456 h 6857999"/>
              <a:gd name="connsiteX6736" fmla="*/ 1561683 w 6248399"/>
              <a:gd name="connsiteY6736" fmla="*/ 2496521 h 6857999"/>
              <a:gd name="connsiteX6737" fmla="*/ 1558712 w 6248399"/>
              <a:gd name="connsiteY6737" fmla="*/ 2490933 h 6857999"/>
              <a:gd name="connsiteX6738" fmla="*/ 1557573 w 6248399"/>
              <a:gd name="connsiteY6738" fmla="*/ 2484852 h 6857999"/>
              <a:gd name="connsiteX6739" fmla="*/ 1555944 w 6248399"/>
              <a:gd name="connsiteY6739" fmla="*/ 2476939 h 6857999"/>
              <a:gd name="connsiteX6740" fmla="*/ 1555567 w 6248399"/>
              <a:gd name="connsiteY6740" fmla="*/ 2468197 h 6857999"/>
              <a:gd name="connsiteX6741" fmla="*/ 1556107 w 6248399"/>
              <a:gd name="connsiteY6741" fmla="*/ 2459211 h 6857999"/>
              <a:gd name="connsiteX6742" fmla="*/ 1556850 w 6248399"/>
              <a:gd name="connsiteY6742" fmla="*/ 2441821 h 6857999"/>
              <a:gd name="connsiteX6743" fmla="*/ 1556857 w 6248399"/>
              <a:gd name="connsiteY6743" fmla="*/ 2421680 h 6857999"/>
              <a:gd name="connsiteX6744" fmla="*/ 1555901 w 6248399"/>
              <a:gd name="connsiteY6744" fmla="*/ 2412604 h 6857999"/>
              <a:gd name="connsiteX6745" fmla="*/ 1554941 w 6248399"/>
              <a:gd name="connsiteY6745" fmla="*/ 2403527 h 6857999"/>
              <a:gd name="connsiteX6746" fmla="*/ 1552733 w 6248399"/>
              <a:gd name="connsiteY6746" fmla="*/ 2395279 h 6857999"/>
              <a:gd name="connsiteX6747" fmla="*/ 1550188 w 6248399"/>
              <a:gd name="connsiteY6747" fmla="*/ 2387612 h 6857999"/>
              <a:gd name="connsiteX6748" fmla="*/ 1545228 w 6248399"/>
              <a:gd name="connsiteY6748" fmla="*/ 2380099 h 6857999"/>
              <a:gd name="connsiteX6749" fmla="*/ 1538925 w 6248399"/>
              <a:gd name="connsiteY6749" fmla="*/ 2374911 h 6857999"/>
              <a:gd name="connsiteX6750" fmla="*/ 1546324 w 6248399"/>
              <a:gd name="connsiteY6750" fmla="*/ 2376858 h 6857999"/>
              <a:gd name="connsiteX6751" fmla="*/ 1553476 w 6248399"/>
              <a:gd name="connsiteY6751" fmla="*/ 2377889 h 6857999"/>
              <a:gd name="connsiteX6752" fmla="*/ 1562551 w 6248399"/>
              <a:gd name="connsiteY6752" fmla="*/ 2376929 h 6857999"/>
              <a:gd name="connsiteX6753" fmla="*/ 1566799 w 6248399"/>
              <a:gd name="connsiteY6753" fmla="*/ 2376283 h 6857999"/>
              <a:gd name="connsiteX6754" fmla="*/ 1570802 w 6248399"/>
              <a:gd name="connsiteY6754" fmla="*/ 2374719 h 6857999"/>
              <a:gd name="connsiteX6755" fmla="*/ 1555348 w 6248399"/>
              <a:gd name="connsiteY6755" fmla="*/ 2331705 h 6857999"/>
              <a:gd name="connsiteX6756" fmla="*/ 1551077 w 6248399"/>
              <a:gd name="connsiteY6756" fmla="*/ 2337762 h 6857999"/>
              <a:gd name="connsiteX6757" fmla="*/ 1547051 w 6248399"/>
              <a:gd name="connsiteY6757" fmla="*/ 2344737 h 6857999"/>
              <a:gd name="connsiteX6758" fmla="*/ 1545373 w 6248399"/>
              <a:gd name="connsiteY6758" fmla="*/ 2347642 h 6857999"/>
              <a:gd name="connsiteX6759" fmla="*/ 1544276 w 6248399"/>
              <a:gd name="connsiteY6759" fmla="*/ 2350882 h 6857999"/>
              <a:gd name="connsiteX6760" fmla="*/ 1543672 w 6248399"/>
              <a:gd name="connsiteY6760" fmla="*/ 2355956 h 6857999"/>
              <a:gd name="connsiteX6761" fmla="*/ 1536975 w 6248399"/>
              <a:gd name="connsiteY6761" fmla="*/ 2327297 h 6857999"/>
              <a:gd name="connsiteX6762" fmla="*/ 1527218 w 6248399"/>
              <a:gd name="connsiteY6762" fmla="*/ 2294544 h 6857999"/>
              <a:gd name="connsiteX6763" fmla="*/ 1516970 w 6248399"/>
              <a:gd name="connsiteY6763" fmla="*/ 2259963 h 6857999"/>
              <a:gd name="connsiteX6764" fmla="*/ 1506386 w 6248399"/>
              <a:gd name="connsiteY6764" fmla="*/ 2225958 h 6857999"/>
              <a:gd name="connsiteX6765" fmla="*/ 1483232 w 6248399"/>
              <a:gd name="connsiteY6765" fmla="*/ 2156030 h 6857999"/>
              <a:gd name="connsiteX6766" fmla="*/ 1457662 w 6248399"/>
              <a:gd name="connsiteY6766" fmla="*/ 2086255 h 6857999"/>
              <a:gd name="connsiteX6767" fmla="*/ 1446252 w 6248399"/>
              <a:gd name="connsiteY6767" fmla="*/ 2051001 h 6857999"/>
              <a:gd name="connsiteX6768" fmla="*/ 1434841 w 6248399"/>
              <a:gd name="connsiteY6768" fmla="*/ 2015746 h 6857999"/>
              <a:gd name="connsiteX6769" fmla="*/ 1425174 w 6248399"/>
              <a:gd name="connsiteY6769" fmla="*/ 1981496 h 6857999"/>
              <a:gd name="connsiteX6770" fmla="*/ 1414927 w 6248399"/>
              <a:gd name="connsiteY6770" fmla="*/ 1946912 h 6857999"/>
              <a:gd name="connsiteX6771" fmla="*/ 1406510 w 6248399"/>
              <a:gd name="connsiteY6771" fmla="*/ 1911837 h 6857999"/>
              <a:gd name="connsiteX6772" fmla="*/ 1400085 w 6248399"/>
              <a:gd name="connsiteY6772" fmla="*/ 1878684 h 6857999"/>
              <a:gd name="connsiteX6773" fmla="*/ 1394240 w 6248399"/>
              <a:gd name="connsiteY6773" fmla="*/ 1845869 h 6857999"/>
              <a:gd name="connsiteX6774" fmla="*/ 1390810 w 6248399"/>
              <a:gd name="connsiteY6774" fmla="*/ 1812896 h 6857999"/>
              <a:gd name="connsiteX6775" fmla="*/ 1389246 w 6248399"/>
              <a:gd name="connsiteY6775" fmla="*/ 1808892 h 6857999"/>
              <a:gd name="connsiteX6776" fmla="*/ 1387928 w 6248399"/>
              <a:gd name="connsiteY6776" fmla="*/ 1805809 h 6857999"/>
              <a:gd name="connsiteX6777" fmla="*/ 1385603 w 6248399"/>
              <a:gd name="connsiteY6777" fmla="*/ 1804466 h 6857999"/>
              <a:gd name="connsiteX6778" fmla="*/ 1383191 w 6248399"/>
              <a:gd name="connsiteY6778" fmla="*/ 1804621 h 6857999"/>
              <a:gd name="connsiteX6779" fmla="*/ 1382274 w 6248399"/>
              <a:gd name="connsiteY6779" fmla="*/ 1804867 h 6857999"/>
              <a:gd name="connsiteX6780" fmla="*/ 1380353 w 6248399"/>
              <a:gd name="connsiteY6780" fmla="*/ 1806858 h 6857999"/>
              <a:gd name="connsiteX6781" fmla="*/ 1377334 w 6248399"/>
              <a:gd name="connsiteY6781" fmla="*/ 1812088 h 6857999"/>
              <a:gd name="connsiteX6782" fmla="*/ 1375475 w 6248399"/>
              <a:gd name="connsiteY6782" fmla="*/ 1817987 h 6857999"/>
              <a:gd name="connsiteX6783" fmla="*/ 1375269 w 6248399"/>
              <a:gd name="connsiteY6783" fmla="*/ 1826392 h 6857999"/>
              <a:gd name="connsiteX6784" fmla="*/ 1374753 w 6248399"/>
              <a:gd name="connsiteY6784" fmla="*/ 1829967 h 6857999"/>
              <a:gd name="connsiteX6785" fmla="*/ 1375736 w 6248399"/>
              <a:gd name="connsiteY6785" fmla="*/ 1833634 h 6857999"/>
              <a:gd name="connsiteX6786" fmla="*/ 1377883 w 6248399"/>
              <a:gd name="connsiteY6786" fmla="*/ 1837972 h 6857999"/>
              <a:gd name="connsiteX6787" fmla="*/ 1380451 w 6248399"/>
              <a:gd name="connsiteY6787" fmla="*/ 1840230 h 6857999"/>
              <a:gd name="connsiteX6788" fmla="*/ 1374796 w 6248399"/>
              <a:gd name="connsiteY6788" fmla="*/ 1839290 h 6857999"/>
              <a:gd name="connsiteX6789" fmla="*/ 1370482 w 6248399"/>
              <a:gd name="connsiteY6789" fmla="*/ 1836026 h 6857999"/>
              <a:gd name="connsiteX6790" fmla="*/ 1367087 w 6248399"/>
              <a:gd name="connsiteY6790" fmla="*/ 1832515 h 6857999"/>
              <a:gd name="connsiteX6791" fmla="*/ 1363445 w 6248399"/>
              <a:gd name="connsiteY6791" fmla="*/ 1828089 h 6857999"/>
              <a:gd name="connsiteX6792" fmla="*/ 1361390 w 6248399"/>
              <a:gd name="connsiteY6792" fmla="*/ 1822251 h 6857999"/>
              <a:gd name="connsiteX6793" fmla="*/ 1359001 w 6248399"/>
              <a:gd name="connsiteY6793" fmla="*/ 1816999 h 6857999"/>
              <a:gd name="connsiteX6794" fmla="*/ 1356701 w 6248399"/>
              <a:gd name="connsiteY6794" fmla="*/ 1810246 h 6857999"/>
              <a:gd name="connsiteX6795" fmla="*/ 1355317 w 6248399"/>
              <a:gd name="connsiteY6795" fmla="*/ 1803251 h 6857999"/>
              <a:gd name="connsiteX6796" fmla="*/ 1354537 w 6248399"/>
              <a:gd name="connsiteY6796" fmla="*/ 1791178 h 6857999"/>
              <a:gd name="connsiteX6797" fmla="*/ 1355929 w 6248399"/>
              <a:gd name="connsiteY6797" fmla="*/ 1778036 h 6857999"/>
              <a:gd name="connsiteX6798" fmla="*/ 1356200 w 6248399"/>
              <a:gd name="connsiteY6798" fmla="*/ 1773541 h 6857999"/>
              <a:gd name="connsiteX6799" fmla="*/ 1358302 w 6248399"/>
              <a:gd name="connsiteY6799" fmla="*/ 1768559 h 6857999"/>
              <a:gd name="connsiteX6800" fmla="*/ 1360314 w 6248399"/>
              <a:gd name="connsiteY6800" fmla="*/ 1765072 h 6857999"/>
              <a:gd name="connsiteX6801" fmla="*/ 1362575 w 6248399"/>
              <a:gd name="connsiteY6801" fmla="*/ 1762502 h 6857999"/>
              <a:gd name="connsiteX6802" fmla="*/ 1350150 w 6248399"/>
              <a:gd name="connsiteY6802" fmla="*/ 1749131 h 6857999"/>
              <a:gd name="connsiteX6803" fmla="*/ 1339469 w 6248399"/>
              <a:gd name="connsiteY6803" fmla="*/ 1736766 h 6857999"/>
              <a:gd name="connsiteX6804" fmla="*/ 1330621 w 6248399"/>
              <a:gd name="connsiteY6804" fmla="*/ 1723909 h 6857999"/>
              <a:gd name="connsiteX6805" fmla="*/ 1324434 w 6248399"/>
              <a:gd name="connsiteY6805" fmla="*/ 1711814 h 6857999"/>
              <a:gd name="connsiteX6806" fmla="*/ 1318492 w 6248399"/>
              <a:gd name="connsiteY6806" fmla="*/ 1700636 h 6857999"/>
              <a:gd name="connsiteX6807" fmla="*/ 1314874 w 6248399"/>
              <a:gd name="connsiteY6807" fmla="*/ 1690799 h 6857999"/>
              <a:gd name="connsiteX6808" fmla="*/ 1309138 w 6248399"/>
              <a:gd name="connsiteY6808" fmla="*/ 1671215 h 6857999"/>
              <a:gd name="connsiteX6809" fmla="*/ 1302817 w 6248399"/>
              <a:gd name="connsiteY6809" fmla="*/ 1651296 h 6857999"/>
              <a:gd name="connsiteX6810" fmla="*/ 1299873 w 6248399"/>
              <a:gd name="connsiteY6810" fmla="*/ 1640297 h 6857999"/>
              <a:gd name="connsiteX6811" fmla="*/ 1295672 w 6248399"/>
              <a:gd name="connsiteY6811" fmla="*/ 1630125 h 6857999"/>
              <a:gd name="connsiteX6812" fmla="*/ 1289731 w 6248399"/>
              <a:gd name="connsiteY6812" fmla="*/ 1618946 h 6857999"/>
              <a:gd name="connsiteX6813" fmla="*/ 1283788 w 6248399"/>
              <a:gd name="connsiteY6813" fmla="*/ 1607768 h 6857999"/>
              <a:gd name="connsiteX6814" fmla="*/ 1275524 w 6248399"/>
              <a:gd name="connsiteY6814" fmla="*/ 1595247 h 6857999"/>
              <a:gd name="connsiteX6815" fmla="*/ 1265424 w 6248399"/>
              <a:gd name="connsiteY6815" fmla="*/ 1583219 h 6857999"/>
              <a:gd name="connsiteX6816" fmla="*/ 1270676 w 6248399"/>
              <a:gd name="connsiteY6816" fmla="*/ 1580828 h 6857999"/>
              <a:gd name="connsiteX6817" fmla="*/ 1275684 w 6248399"/>
              <a:gd name="connsiteY6817" fmla="*/ 1577522 h 6857999"/>
              <a:gd name="connsiteX6818" fmla="*/ 1279195 w 6248399"/>
              <a:gd name="connsiteY6818" fmla="*/ 1574125 h 6857999"/>
              <a:gd name="connsiteX6819" fmla="*/ 1282125 w 6248399"/>
              <a:gd name="connsiteY6819" fmla="*/ 1570392 h 6857999"/>
              <a:gd name="connsiteX6820" fmla="*/ 1284808 w 6248399"/>
              <a:gd name="connsiteY6820" fmla="*/ 1565743 h 6857999"/>
              <a:gd name="connsiteX6821" fmla="*/ 1285905 w 6248399"/>
              <a:gd name="connsiteY6821" fmla="*/ 1562502 h 6857999"/>
              <a:gd name="connsiteX6822" fmla="*/ 1286756 w 6248399"/>
              <a:gd name="connsiteY6822" fmla="*/ 1558345 h 6857999"/>
              <a:gd name="connsiteX6823" fmla="*/ 1287608 w 6248399"/>
              <a:gd name="connsiteY6823" fmla="*/ 1554187 h 6857999"/>
              <a:gd name="connsiteX6824" fmla="*/ 1287567 w 6248399"/>
              <a:gd name="connsiteY6824" fmla="*/ 1544867 h 6857999"/>
              <a:gd name="connsiteX6825" fmla="*/ 1284528 w 6248399"/>
              <a:gd name="connsiteY6825" fmla="*/ 1535364 h 6857999"/>
              <a:gd name="connsiteX6826" fmla="*/ 1281738 w 6248399"/>
              <a:gd name="connsiteY6826" fmla="*/ 1526781 h 6857999"/>
              <a:gd name="connsiteX6827" fmla="*/ 1277450 w 6248399"/>
              <a:gd name="connsiteY6827" fmla="*/ 1518107 h 6857999"/>
              <a:gd name="connsiteX6828" fmla="*/ 1270124 w 6248399"/>
              <a:gd name="connsiteY6828" fmla="*/ 1499930 h 6857999"/>
              <a:gd name="connsiteX6829" fmla="*/ 1266998 w 6248399"/>
              <a:gd name="connsiteY6829" fmla="*/ 1491928 h 6857999"/>
              <a:gd name="connsiteX6830" fmla="*/ 1264696 w 6248399"/>
              <a:gd name="connsiteY6830" fmla="*/ 1485175 h 6857999"/>
              <a:gd name="connsiteX6831" fmla="*/ 1264477 w 6248399"/>
              <a:gd name="connsiteY6831" fmla="*/ 1478849 h 6857999"/>
              <a:gd name="connsiteX6832" fmla="*/ 1264655 w 6248399"/>
              <a:gd name="connsiteY6832" fmla="*/ 1475853 h 6857999"/>
              <a:gd name="connsiteX6833" fmla="*/ 1265662 w 6248399"/>
              <a:gd name="connsiteY6833" fmla="*/ 1474109 h 6857999"/>
              <a:gd name="connsiteX6834" fmla="*/ 1267339 w 6248399"/>
              <a:gd name="connsiteY6834" fmla="*/ 1471205 h 6857999"/>
              <a:gd name="connsiteX6835" fmla="*/ 1270425 w 6248399"/>
              <a:gd name="connsiteY6835" fmla="*/ 1469886 h 6857999"/>
              <a:gd name="connsiteX6836" fmla="*/ 1273510 w 6248399"/>
              <a:gd name="connsiteY6836" fmla="*/ 1468568 h 6857999"/>
              <a:gd name="connsiteX6837" fmla="*/ 1277176 w 6248399"/>
              <a:gd name="connsiteY6837" fmla="*/ 1467587 h 6857999"/>
              <a:gd name="connsiteX6838" fmla="*/ 1275792 w 6248399"/>
              <a:gd name="connsiteY6838" fmla="*/ 1460589 h 6857999"/>
              <a:gd name="connsiteX6839" fmla="*/ 1273068 w 6248399"/>
              <a:gd name="connsiteY6839" fmla="*/ 1455916 h 6857999"/>
              <a:gd name="connsiteX6840" fmla="*/ 1271168 w 6248399"/>
              <a:gd name="connsiteY6840" fmla="*/ 1452494 h 6857999"/>
              <a:gd name="connsiteX6841" fmla="*/ 1268173 w 6248399"/>
              <a:gd name="connsiteY6841" fmla="*/ 1452316 h 6857999"/>
              <a:gd name="connsiteX6842" fmla="*/ 1265179 w 6248399"/>
              <a:gd name="connsiteY6842" fmla="*/ 1452136 h 6857999"/>
              <a:gd name="connsiteX6843" fmla="*/ 1261511 w 6248399"/>
              <a:gd name="connsiteY6843" fmla="*/ 1453118 h 6857999"/>
              <a:gd name="connsiteX6844" fmla="*/ 1253998 w 6248399"/>
              <a:gd name="connsiteY6844" fmla="*/ 1458078 h 6857999"/>
              <a:gd name="connsiteX6845" fmla="*/ 1246153 w 6248399"/>
              <a:gd name="connsiteY6845" fmla="*/ 1463620 h 6857999"/>
              <a:gd name="connsiteX6846" fmla="*/ 1240138 w 6248399"/>
              <a:gd name="connsiteY6846" fmla="*/ 1468671 h 6857999"/>
              <a:gd name="connsiteX6847" fmla="*/ 1237969 w 6248399"/>
              <a:gd name="connsiteY6847" fmla="*/ 1469744 h 6857999"/>
              <a:gd name="connsiteX6848" fmla="*/ 1235307 w 6248399"/>
              <a:gd name="connsiteY6848" fmla="*/ 1468982 h 6857999"/>
              <a:gd name="connsiteX6849" fmla="*/ 1233564 w 6248399"/>
              <a:gd name="connsiteY6849" fmla="*/ 1467976 h 6857999"/>
              <a:gd name="connsiteX6850" fmla="*/ 1232584 w 6248399"/>
              <a:gd name="connsiteY6850" fmla="*/ 1464309 h 6857999"/>
              <a:gd name="connsiteX6851" fmla="*/ 1204418 w 6248399"/>
              <a:gd name="connsiteY6851" fmla="*/ 1397686 h 6857999"/>
              <a:gd name="connsiteX6852" fmla="*/ 1187040 w 6248399"/>
              <a:gd name="connsiteY6852" fmla="*/ 1356660 h 6857999"/>
              <a:gd name="connsiteX6853" fmla="*/ 1178127 w 6248399"/>
              <a:gd name="connsiteY6853" fmla="*/ 1339894 h 6857999"/>
              <a:gd name="connsiteX6854" fmla="*/ 1172279 w 6248399"/>
              <a:gd name="connsiteY6854" fmla="*/ 1327218 h 6857999"/>
              <a:gd name="connsiteX6855" fmla="*/ 1133263 w 6248399"/>
              <a:gd name="connsiteY6855" fmla="*/ 1341108 h 6857999"/>
              <a:gd name="connsiteX6856" fmla="*/ 1130810 w 6248399"/>
              <a:gd name="connsiteY6856" fmla="*/ 1331944 h 6857999"/>
              <a:gd name="connsiteX6857" fmla="*/ 1130073 w 6248399"/>
              <a:gd name="connsiteY6857" fmla="*/ 1329194 h 6857999"/>
              <a:gd name="connsiteX6858" fmla="*/ 1130833 w 6248399"/>
              <a:gd name="connsiteY6858" fmla="*/ 1326534 h 6857999"/>
              <a:gd name="connsiteX6859" fmla="*/ 1131168 w 6248399"/>
              <a:gd name="connsiteY6859" fmla="*/ 1325953 h 6857999"/>
              <a:gd name="connsiteX6860" fmla="*/ 1133918 w 6248399"/>
              <a:gd name="connsiteY6860" fmla="*/ 1325215 h 6857999"/>
              <a:gd name="connsiteX6861" fmla="*/ 1138166 w 6248399"/>
              <a:gd name="connsiteY6861" fmla="*/ 1324570 h 6857999"/>
              <a:gd name="connsiteX6862" fmla="*/ 1142657 w 6248399"/>
              <a:gd name="connsiteY6862" fmla="*/ 1324837 h 6857999"/>
              <a:gd name="connsiteX6863" fmla="*/ 1148403 w 6248399"/>
              <a:gd name="connsiteY6863" fmla="*/ 1324280 h 6857999"/>
              <a:gd name="connsiteX6864" fmla="*/ 1150327 w 6248399"/>
              <a:gd name="connsiteY6864" fmla="*/ 1322293 h 6857999"/>
              <a:gd name="connsiteX6865" fmla="*/ 1153412 w 6248399"/>
              <a:gd name="connsiteY6865" fmla="*/ 1320974 h 6857999"/>
              <a:gd name="connsiteX6866" fmla="*/ 1155089 w 6248399"/>
              <a:gd name="connsiteY6866" fmla="*/ 1318068 h 6857999"/>
              <a:gd name="connsiteX6867" fmla="*/ 1156856 w 6248399"/>
              <a:gd name="connsiteY6867" fmla="*/ 1313665 h 6857999"/>
              <a:gd name="connsiteX6868" fmla="*/ 1149459 w 6248399"/>
              <a:gd name="connsiteY6868" fmla="*/ 1311720 h 6857999"/>
              <a:gd name="connsiteX6869" fmla="*/ 1144230 w 6248399"/>
              <a:gd name="connsiteY6869" fmla="*/ 1308700 h 6857999"/>
              <a:gd name="connsiteX6870" fmla="*/ 1141167 w 6248399"/>
              <a:gd name="connsiteY6870" fmla="*/ 1304606 h 6857999"/>
              <a:gd name="connsiteX6871" fmla="*/ 1138198 w 6248399"/>
              <a:gd name="connsiteY6871" fmla="*/ 1299020 h 6857999"/>
              <a:gd name="connsiteX6872" fmla="*/ 1137638 w 6248399"/>
              <a:gd name="connsiteY6872" fmla="*/ 1293272 h 6857999"/>
              <a:gd name="connsiteX6873" fmla="*/ 1137084 w 6248399"/>
              <a:gd name="connsiteY6873" fmla="*/ 1287529 h 6857999"/>
              <a:gd name="connsiteX6874" fmla="*/ 1135477 w 6248399"/>
              <a:gd name="connsiteY6874" fmla="*/ 1274205 h 6857999"/>
              <a:gd name="connsiteX6875" fmla="*/ 1135259 w 6248399"/>
              <a:gd name="connsiteY6875" fmla="*/ 1267880 h 6857999"/>
              <a:gd name="connsiteX6876" fmla="*/ 1134118 w 6248399"/>
              <a:gd name="connsiteY6876" fmla="*/ 1261798 h 6857999"/>
              <a:gd name="connsiteX6877" fmla="*/ 1131819 w 6248399"/>
              <a:gd name="connsiteY6877" fmla="*/ 1255047 h 6857999"/>
              <a:gd name="connsiteX6878" fmla="*/ 1129339 w 6248399"/>
              <a:gd name="connsiteY6878" fmla="*/ 1251291 h 6857999"/>
              <a:gd name="connsiteX6879" fmla="*/ 1124200 w 6248399"/>
              <a:gd name="connsiteY6879" fmla="*/ 1246774 h 6857999"/>
              <a:gd name="connsiteX6880" fmla="*/ 1117716 w 6248399"/>
              <a:gd name="connsiteY6880" fmla="*/ 1244579 h 6857999"/>
              <a:gd name="connsiteX6881" fmla="*/ 1109156 w 6248399"/>
              <a:gd name="connsiteY6881" fmla="*/ 1241962 h 6857999"/>
              <a:gd name="connsiteX6882" fmla="*/ 1098338 w 6248399"/>
              <a:gd name="connsiteY6882" fmla="*/ 1241915 h 6857999"/>
              <a:gd name="connsiteX6883" fmla="*/ 1098118 w 6248399"/>
              <a:gd name="connsiteY6883" fmla="*/ 1235589 h 6857999"/>
              <a:gd name="connsiteX6884" fmla="*/ 1099304 w 6248399"/>
              <a:gd name="connsiteY6884" fmla="*/ 1230851 h 6857999"/>
              <a:gd name="connsiteX6885" fmla="*/ 1101652 w 6248399"/>
              <a:gd name="connsiteY6885" fmla="*/ 1226783 h 6857999"/>
              <a:gd name="connsiteX6886" fmla="*/ 1103914 w 6248399"/>
              <a:gd name="connsiteY6886" fmla="*/ 1224214 h 6857999"/>
              <a:gd name="connsiteX6887" fmla="*/ 1108250 w 6248399"/>
              <a:gd name="connsiteY6887" fmla="*/ 1222070 h 6857999"/>
              <a:gd name="connsiteX6888" fmla="*/ 1112495 w 6248399"/>
              <a:gd name="connsiteY6888" fmla="*/ 1221420 h 6857999"/>
              <a:gd name="connsiteX6889" fmla="*/ 1117904 w 6248399"/>
              <a:gd name="connsiteY6889" fmla="*/ 1221444 h 6857999"/>
              <a:gd name="connsiteX6890" fmla="*/ 1123805 w 6248399"/>
              <a:gd name="connsiteY6890" fmla="*/ 1223302 h 6857999"/>
              <a:gd name="connsiteX6891" fmla="*/ 1111294 w 6248399"/>
              <a:gd name="connsiteY6891" fmla="*/ 1211430 h 6857999"/>
              <a:gd name="connsiteX6892" fmla="*/ 1102328 w 6248399"/>
              <a:gd name="connsiteY6892" fmla="*/ 1205478 h 6857999"/>
              <a:gd name="connsiteX6893" fmla="*/ 1093023 w 6248399"/>
              <a:gd name="connsiteY6893" fmla="*/ 1200106 h 6857999"/>
              <a:gd name="connsiteX6894" fmla="*/ 1088373 w 6248399"/>
              <a:gd name="connsiteY6894" fmla="*/ 1197422 h 6857999"/>
              <a:gd name="connsiteX6895" fmla="*/ 1084556 w 6248399"/>
              <a:gd name="connsiteY6895" fmla="*/ 1195993 h 6857999"/>
              <a:gd name="connsiteX6896" fmla="*/ 1080063 w 6248399"/>
              <a:gd name="connsiteY6896" fmla="*/ 1195724 h 6857999"/>
              <a:gd name="connsiteX6897" fmla="*/ 1076152 w 6248399"/>
              <a:gd name="connsiteY6897" fmla="*/ 1195789 h 6857999"/>
              <a:gd name="connsiteX6898" fmla="*/ 1072150 w 6248399"/>
              <a:gd name="connsiteY6898" fmla="*/ 1197354 h 6857999"/>
              <a:gd name="connsiteX6899" fmla="*/ 1068730 w 6248399"/>
              <a:gd name="connsiteY6899" fmla="*/ 1199252 h 6857999"/>
              <a:gd name="connsiteX6900" fmla="*/ 1066382 w 6248399"/>
              <a:gd name="connsiteY6900" fmla="*/ 1203321 h 6857999"/>
              <a:gd name="connsiteX6901" fmla="*/ 1063698 w 6248399"/>
              <a:gd name="connsiteY6901" fmla="*/ 1207970 h 6857999"/>
              <a:gd name="connsiteX6902" fmla="*/ 1061195 w 6248399"/>
              <a:gd name="connsiteY6902" fmla="*/ 1209623 h 6857999"/>
              <a:gd name="connsiteX6903" fmla="*/ 1057865 w 6248399"/>
              <a:gd name="connsiteY6903" fmla="*/ 1210024 h 6857999"/>
              <a:gd name="connsiteX6904" fmla="*/ 1055203 w 6248399"/>
              <a:gd name="connsiteY6904" fmla="*/ 1209263 h 6857999"/>
              <a:gd name="connsiteX6905" fmla="*/ 1053217 w 6248399"/>
              <a:gd name="connsiteY6905" fmla="*/ 1207341 h 6857999"/>
              <a:gd name="connsiteX6906" fmla="*/ 1050489 w 6248399"/>
              <a:gd name="connsiteY6906" fmla="*/ 1202668 h 6857999"/>
              <a:gd name="connsiteX6907" fmla="*/ 1047857 w 6248399"/>
              <a:gd name="connsiteY6907" fmla="*/ 1196499 h 6857999"/>
              <a:gd name="connsiteX6908" fmla="*/ 1044888 w 6248399"/>
              <a:gd name="connsiteY6908" fmla="*/ 1190912 h 6857999"/>
              <a:gd name="connsiteX6909" fmla="*/ 1042901 w 6248399"/>
              <a:gd name="connsiteY6909" fmla="*/ 1188988 h 6857999"/>
              <a:gd name="connsiteX6910" fmla="*/ 1041737 w 6248399"/>
              <a:gd name="connsiteY6910" fmla="*/ 1188317 h 6857999"/>
              <a:gd name="connsiteX6911" fmla="*/ 1038742 w 6248399"/>
              <a:gd name="connsiteY6911" fmla="*/ 1188138 h 6857999"/>
              <a:gd name="connsiteX6912" fmla="*/ 1035070 w 6248399"/>
              <a:gd name="connsiteY6912" fmla="*/ 1189116 h 6857999"/>
              <a:gd name="connsiteX6913" fmla="*/ 1030728 w 6248399"/>
              <a:gd name="connsiteY6913" fmla="*/ 1191259 h 6857999"/>
              <a:gd name="connsiteX6914" fmla="*/ 1025966 w 6248399"/>
              <a:gd name="connsiteY6914" fmla="*/ 1195483 h 6857999"/>
              <a:gd name="connsiteX6915" fmla="*/ 1027490 w 6248399"/>
              <a:gd name="connsiteY6915" fmla="*/ 1190164 h 6857999"/>
              <a:gd name="connsiteX6916" fmla="*/ 1029166 w 6248399"/>
              <a:gd name="connsiteY6916" fmla="*/ 1187258 h 6857999"/>
              <a:gd name="connsiteX6917" fmla="*/ 1032922 w 6248399"/>
              <a:gd name="connsiteY6917" fmla="*/ 1184778 h 6857999"/>
              <a:gd name="connsiteX6918" fmla="*/ 1035924 w 6248399"/>
              <a:gd name="connsiteY6918" fmla="*/ 1184960 h 6857999"/>
              <a:gd name="connsiteX6919" fmla="*/ 1045249 w 6248399"/>
              <a:gd name="connsiteY6919" fmla="*/ 1184920 h 6857999"/>
              <a:gd name="connsiteX6920" fmla="*/ 1050075 w 6248399"/>
              <a:gd name="connsiteY6920" fmla="*/ 1184609 h 6857999"/>
              <a:gd name="connsiteX6921" fmla="*/ 1054321 w 6248399"/>
              <a:gd name="connsiteY6921" fmla="*/ 1183960 h 6857999"/>
              <a:gd name="connsiteX6922" fmla="*/ 1046794 w 6248399"/>
              <a:gd name="connsiteY6922" fmla="*/ 1174191 h 6857999"/>
              <a:gd name="connsiteX6923" fmla="*/ 1039259 w 6248399"/>
              <a:gd name="connsiteY6923" fmla="*/ 1164417 h 6857999"/>
              <a:gd name="connsiteX6924" fmla="*/ 1032645 w 6248399"/>
              <a:gd name="connsiteY6924" fmla="*/ 1154401 h 6857999"/>
              <a:gd name="connsiteX6925" fmla="*/ 1027040 w 6248399"/>
              <a:gd name="connsiteY6925" fmla="*/ 1142641 h 6857999"/>
              <a:gd name="connsiteX6926" fmla="*/ 1015824 w 6248399"/>
              <a:gd name="connsiteY6926" fmla="*/ 1119121 h 6857999"/>
              <a:gd name="connsiteX6927" fmla="*/ 1006446 w 6248399"/>
              <a:gd name="connsiteY6927" fmla="*/ 1095110 h 6857999"/>
              <a:gd name="connsiteX6928" fmla="*/ 996821 w 6248399"/>
              <a:gd name="connsiteY6928" fmla="*/ 1070183 h 6857999"/>
              <a:gd name="connsiteX6929" fmla="*/ 985945 w 6248399"/>
              <a:gd name="connsiteY6929" fmla="*/ 1046085 h 6857999"/>
              <a:gd name="connsiteX6930" fmla="*/ 980249 w 6248399"/>
              <a:gd name="connsiteY6930" fmla="*/ 1035823 h 6857999"/>
              <a:gd name="connsiteX6931" fmla="*/ 972814 w 6248399"/>
              <a:gd name="connsiteY6931" fmla="*/ 1024556 h 6857999"/>
              <a:gd name="connsiteX6932" fmla="*/ 966779 w 6248399"/>
              <a:gd name="connsiteY6932" fmla="*/ 1014875 h 6857999"/>
              <a:gd name="connsiteX6933" fmla="*/ 958091 w 6248399"/>
              <a:gd name="connsiteY6933" fmla="*/ 1004434 h 6857999"/>
              <a:gd name="connsiteX6934" fmla="*/ 964324 w 6248399"/>
              <a:gd name="connsiteY6934" fmla="*/ 1005709 h 6857999"/>
              <a:gd name="connsiteX6935" fmla="*/ 969736 w 6248399"/>
              <a:gd name="connsiteY6935" fmla="*/ 1005734 h 6857999"/>
              <a:gd name="connsiteX6936" fmla="*/ 973984 w 6248399"/>
              <a:gd name="connsiteY6936" fmla="*/ 1005086 h 6857999"/>
              <a:gd name="connsiteX6937" fmla="*/ 977401 w 6248399"/>
              <a:gd name="connsiteY6937" fmla="*/ 1003186 h 6857999"/>
              <a:gd name="connsiteX6938" fmla="*/ 980238 w 6248399"/>
              <a:gd name="connsiteY6938" fmla="*/ 1000951 h 6857999"/>
              <a:gd name="connsiteX6939" fmla="*/ 982008 w 6248399"/>
              <a:gd name="connsiteY6939" fmla="*/ 996548 h 6857999"/>
              <a:gd name="connsiteX6940" fmla="*/ 982948 w 6248399"/>
              <a:gd name="connsiteY6940" fmla="*/ 990893 h 6857999"/>
              <a:gd name="connsiteX6941" fmla="*/ 983891 w 6248399"/>
              <a:gd name="connsiteY6941" fmla="*/ 985237 h 6857999"/>
              <a:gd name="connsiteX6942" fmla="*/ 978391 w 6248399"/>
              <a:gd name="connsiteY6942" fmla="*/ 986711 h 6857999"/>
              <a:gd name="connsiteX6943" fmla="*/ 974144 w 6248399"/>
              <a:gd name="connsiteY6943" fmla="*/ 987359 h 6857999"/>
              <a:gd name="connsiteX6944" fmla="*/ 969404 w 6248399"/>
              <a:gd name="connsiteY6944" fmla="*/ 986173 h 6857999"/>
              <a:gd name="connsiteX6945" fmla="*/ 964086 w 6248399"/>
              <a:gd name="connsiteY6945" fmla="*/ 984651 h 6857999"/>
              <a:gd name="connsiteX6946" fmla="*/ 955281 w 6248399"/>
              <a:gd name="connsiteY6946" fmla="*/ 981117 h 6857999"/>
              <a:gd name="connsiteX6947" fmla="*/ 944976 w 6248399"/>
              <a:gd name="connsiteY6947" fmla="*/ 977492 h 6857999"/>
              <a:gd name="connsiteX6948" fmla="*/ 936418 w 6248399"/>
              <a:gd name="connsiteY6948" fmla="*/ 974876 h 6857999"/>
              <a:gd name="connsiteX6949" fmla="*/ 931680 w 6248399"/>
              <a:gd name="connsiteY6949" fmla="*/ 973690 h 6857999"/>
              <a:gd name="connsiteX6950" fmla="*/ 928349 w 6248399"/>
              <a:gd name="connsiteY6950" fmla="*/ 974091 h 6857999"/>
              <a:gd name="connsiteX6951" fmla="*/ 924679 w 6248399"/>
              <a:gd name="connsiteY6951" fmla="*/ 975073 h 6857999"/>
              <a:gd name="connsiteX6952" fmla="*/ 921846 w 6248399"/>
              <a:gd name="connsiteY6952" fmla="*/ 977310 h 6857999"/>
              <a:gd name="connsiteX6953" fmla="*/ 919003 w 6248399"/>
              <a:gd name="connsiteY6953" fmla="*/ 979542 h 6857999"/>
              <a:gd name="connsiteX6954" fmla="*/ 917484 w 6248399"/>
              <a:gd name="connsiteY6954" fmla="*/ 984864 h 6857999"/>
              <a:gd name="connsiteX6955" fmla="*/ 910421 w 6248399"/>
              <a:gd name="connsiteY6955" fmla="*/ 982337 h 6857999"/>
              <a:gd name="connsiteX6956" fmla="*/ 903447 w 6248399"/>
              <a:gd name="connsiteY6956" fmla="*/ 978310 h 6857999"/>
              <a:gd name="connsiteX6957" fmla="*/ 898063 w 6248399"/>
              <a:gd name="connsiteY6957" fmla="*/ 972876 h 6857999"/>
              <a:gd name="connsiteX6958" fmla="*/ 893350 w 6248399"/>
              <a:gd name="connsiteY6958" fmla="*/ 966281 h 6857999"/>
              <a:gd name="connsiteX6959" fmla="*/ 889551 w 6248399"/>
              <a:gd name="connsiteY6959" fmla="*/ 959439 h 6857999"/>
              <a:gd name="connsiteX6960" fmla="*/ 886916 w 6248399"/>
              <a:gd name="connsiteY6960" fmla="*/ 953270 h 6857999"/>
              <a:gd name="connsiteX6961" fmla="*/ 886360 w 6248399"/>
              <a:gd name="connsiteY6961" fmla="*/ 947524 h 6857999"/>
              <a:gd name="connsiteX6962" fmla="*/ 887120 w 6248399"/>
              <a:gd name="connsiteY6962" fmla="*/ 944864 h 6857999"/>
              <a:gd name="connsiteX6963" fmla="*/ 888462 w 6248399"/>
              <a:gd name="connsiteY6963" fmla="*/ 942539 h 6857999"/>
              <a:gd name="connsiteX6964" fmla="*/ 883723 w 6248399"/>
              <a:gd name="connsiteY6964" fmla="*/ 941354 h 6857999"/>
              <a:gd name="connsiteX6965" fmla="*/ 879475 w 6248399"/>
              <a:gd name="connsiteY6965" fmla="*/ 942000 h 6857999"/>
              <a:gd name="connsiteX6966" fmla="*/ 873733 w 6248399"/>
              <a:gd name="connsiteY6966" fmla="*/ 942558 h 6857999"/>
              <a:gd name="connsiteX6967" fmla="*/ 867561 w 6248399"/>
              <a:gd name="connsiteY6967" fmla="*/ 945194 h 6857999"/>
              <a:gd name="connsiteX6968" fmla="*/ 850389 w 6248399"/>
              <a:gd name="connsiteY6968" fmla="*/ 950776 h 6857999"/>
              <a:gd name="connsiteX6969" fmla="*/ 828883 w 6248399"/>
              <a:gd name="connsiteY6969" fmla="*/ 958504 h 6857999"/>
              <a:gd name="connsiteX6970" fmla="*/ 837397 w 6248399"/>
              <a:gd name="connsiteY6970" fmla="*/ 971941 h 6857999"/>
              <a:gd name="connsiteX6971" fmla="*/ 847318 w 6248399"/>
              <a:gd name="connsiteY6971" fmla="*/ 986967 h 6857999"/>
              <a:gd name="connsiteX6972" fmla="*/ 858489 w 6248399"/>
              <a:gd name="connsiteY6972" fmla="*/ 1001165 h 6857999"/>
              <a:gd name="connsiteX6973" fmla="*/ 864120 w 6248399"/>
              <a:gd name="connsiteY6973" fmla="*/ 1007515 h 6857999"/>
              <a:gd name="connsiteX6974" fmla="*/ 869752 w 6248399"/>
              <a:gd name="connsiteY6974" fmla="*/ 1013866 h 6857999"/>
              <a:gd name="connsiteX6975" fmla="*/ 875224 w 6248399"/>
              <a:gd name="connsiteY6975" fmla="*/ 1017801 h 6857999"/>
              <a:gd name="connsiteX6976" fmla="*/ 881526 w 6248399"/>
              <a:gd name="connsiteY6976" fmla="*/ 1022987 h 6857999"/>
              <a:gd name="connsiteX6977" fmla="*/ 888008 w 6248399"/>
              <a:gd name="connsiteY6977" fmla="*/ 1025181 h 6857999"/>
              <a:gd name="connsiteX6978" fmla="*/ 894149 w 6248399"/>
              <a:gd name="connsiteY6978" fmla="*/ 1027952 h 6857999"/>
              <a:gd name="connsiteX6979" fmla="*/ 900142 w 6248399"/>
              <a:gd name="connsiteY6979" fmla="*/ 1028312 h 6857999"/>
              <a:gd name="connsiteX6980" fmla="*/ 906806 w 6248399"/>
              <a:gd name="connsiteY6980" fmla="*/ 1027510 h 6857999"/>
              <a:gd name="connsiteX6981" fmla="*/ 913554 w 6248399"/>
              <a:gd name="connsiteY6981" fmla="*/ 1025208 h 6857999"/>
              <a:gd name="connsiteX6982" fmla="*/ 920485 w 6248399"/>
              <a:gd name="connsiteY6982" fmla="*/ 1019912 h 6857999"/>
              <a:gd name="connsiteX6983" fmla="*/ 920887 w 6248399"/>
              <a:gd name="connsiteY6983" fmla="*/ 1023244 h 6857999"/>
              <a:gd name="connsiteX6984" fmla="*/ 920798 w 6248399"/>
              <a:gd name="connsiteY6984" fmla="*/ 1024741 h 6857999"/>
              <a:gd name="connsiteX6985" fmla="*/ 919455 w 6248399"/>
              <a:gd name="connsiteY6985" fmla="*/ 1027066 h 6857999"/>
              <a:gd name="connsiteX6986" fmla="*/ 918113 w 6248399"/>
              <a:gd name="connsiteY6986" fmla="*/ 1029391 h 6857999"/>
              <a:gd name="connsiteX6987" fmla="*/ 913687 w 6248399"/>
              <a:gd name="connsiteY6987" fmla="*/ 1033034 h 6857999"/>
              <a:gd name="connsiteX6988" fmla="*/ 908676 w 6248399"/>
              <a:gd name="connsiteY6988" fmla="*/ 1036339 h 6857999"/>
              <a:gd name="connsiteX6989" fmla="*/ 904830 w 6248399"/>
              <a:gd name="connsiteY6989" fmla="*/ 1040317 h 6857999"/>
              <a:gd name="connsiteX6990" fmla="*/ 900987 w 6248399"/>
              <a:gd name="connsiteY6990" fmla="*/ 1044296 h 6857999"/>
              <a:gd name="connsiteX6991" fmla="*/ 899644 w 6248399"/>
              <a:gd name="connsiteY6991" fmla="*/ 1046622 h 6857999"/>
              <a:gd name="connsiteX6992" fmla="*/ 899798 w 6248399"/>
              <a:gd name="connsiteY6992" fmla="*/ 1049033 h 6857999"/>
              <a:gd name="connsiteX6993" fmla="*/ 899617 w 6248399"/>
              <a:gd name="connsiteY6993" fmla="*/ 1052029 h 6857999"/>
              <a:gd name="connsiteX6994" fmla="*/ 901274 w 6248399"/>
              <a:gd name="connsiteY6994" fmla="*/ 1054534 h 6857999"/>
              <a:gd name="connsiteX6995" fmla="*/ 914211 w 6248399"/>
              <a:gd name="connsiteY6995" fmla="*/ 1064329 h 6857999"/>
              <a:gd name="connsiteX6996" fmla="*/ 928065 w 6248399"/>
              <a:gd name="connsiteY6996" fmla="*/ 1073877 h 6857999"/>
              <a:gd name="connsiteX6997" fmla="*/ 941585 w 6248399"/>
              <a:gd name="connsiteY6997" fmla="*/ 1084006 h 6857999"/>
              <a:gd name="connsiteX6998" fmla="*/ 956511 w 6248399"/>
              <a:gd name="connsiteY6998" fmla="*/ 1095723 h 6857999"/>
              <a:gd name="connsiteX6999" fmla="*/ 971685 w 6248399"/>
              <a:gd name="connsiteY6999" fmla="*/ 1108359 h 6857999"/>
              <a:gd name="connsiteX7000" fmla="*/ 978967 w 6248399"/>
              <a:gd name="connsiteY7000" fmla="*/ 1117212 h 6857999"/>
              <a:gd name="connsiteX7001" fmla="*/ 986587 w 6248399"/>
              <a:gd name="connsiteY7001" fmla="*/ 1125484 h 6857999"/>
              <a:gd name="connsiteX7002" fmla="*/ 994113 w 6248399"/>
              <a:gd name="connsiteY7002" fmla="*/ 1135252 h 6857999"/>
              <a:gd name="connsiteX7003" fmla="*/ 1000972 w 6248399"/>
              <a:gd name="connsiteY7003" fmla="*/ 1146187 h 6857999"/>
              <a:gd name="connsiteX7004" fmla="*/ 1008995 w 6248399"/>
              <a:gd name="connsiteY7004" fmla="*/ 1157791 h 6857999"/>
              <a:gd name="connsiteX7005" fmla="*/ 1016593 w 6248399"/>
              <a:gd name="connsiteY7005" fmla="*/ 1171475 h 6857999"/>
              <a:gd name="connsiteX7006" fmla="*/ 1012920 w 6248399"/>
              <a:gd name="connsiteY7006" fmla="*/ 1172455 h 6857999"/>
              <a:gd name="connsiteX7007" fmla="*/ 1009100 w 6248399"/>
              <a:gd name="connsiteY7007" fmla="*/ 1171025 h 6857999"/>
              <a:gd name="connsiteX7008" fmla="*/ 1006195 w 6248399"/>
              <a:gd name="connsiteY7008" fmla="*/ 1169347 h 6857999"/>
              <a:gd name="connsiteX7009" fmla="*/ 1003626 w 6248399"/>
              <a:gd name="connsiteY7009" fmla="*/ 1167089 h 6857999"/>
              <a:gd name="connsiteX7010" fmla="*/ 1000073 w 6248399"/>
              <a:gd name="connsiteY7010" fmla="*/ 1161164 h 6857999"/>
              <a:gd name="connsiteX7011" fmla="*/ 996028 w 6248399"/>
              <a:gd name="connsiteY7011" fmla="*/ 1153405 h 6857999"/>
              <a:gd name="connsiteX7012" fmla="*/ 992477 w 6248399"/>
              <a:gd name="connsiteY7012" fmla="*/ 1147480 h 6857999"/>
              <a:gd name="connsiteX7013" fmla="*/ 990245 w 6248399"/>
              <a:gd name="connsiteY7013" fmla="*/ 1144642 h 6857999"/>
              <a:gd name="connsiteX7014" fmla="*/ 987094 w 6248399"/>
              <a:gd name="connsiteY7014" fmla="*/ 1142048 h 6857999"/>
              <a:gd name="connsiteX7015" fmla="*/ 984433 w 6248399"/>
              <a:gd name="connsiteY7015" fmla="*/ 1141287 h 6857999"/>
              <a:gd name="connsiteX7016" fmla="*/ 980859 w 6248399"/>
              <a:gd name="connsiteY7016" fmla="*/ 1140772 h 6857999"/>
              <a:gd name="connsiteX7017" fmla="*/ 976857 w 6248399"/>
              <a:gd name="connsiteY7017" fmla="*/ 1142336 h 6857999"/>
              <a:gd name="connsiteX7018" fmla="*/ 972273 w 6248399"/>
              <a:gd name="connsiteY7018" fmla="*/ 1143563 h 6857999"/>
              <a:gd name="connsiteX7019" fmla="*/ 974732 w 6248399"/>
              <a:gd name="connsiteY7019" fmla="*/ 1152730 h 6857999"/>
              <a:gd name="connsiteX7020" fmla="*/ 979999 w 6248399"/>
              <a:gd name="connsiteY7020" fmla="*/ 1165068 h 6857999"/>
              <a:gd name="connsiteX7021" fmla="*/ 988511 w 6248399"/>
              <a:gd name="connsiteY7021" fmla="*/ 1178506 h 6857999"/>
              <a:gd name="connsiteX7022" fmla="*/ 998768 w 6248399"/>
              <a:gd name="connsiteY7022" fmla="*/ 1192951 h 6857999"/>
              <a:gd name="connsiteX7023" fmla="*/ 1011436 w 6248399"/>
              <a:gd name="connsiteY7023" fmla="*/ 1207238 h 6857999"/>
              <a:gd name="connsiteX7024" fmla="*/ 1017645 w 6248399"/>
              <a:gd name="connsiteY7024" fmla="*/ 1213922 h 6857999"/>
              <a:gd name="connsiteX7025" fmla="*/ 1023955 w 6248399"/>
              <a:gd name="connsiteY7025" fmla="*/ 1219115 h 6857999"/>
              <a:gd name="connsiteX7026" fmla="*/ 1030591 w 6248399"/>
              <a:gd name="connsiteY7026" fmla="*/ 1223721 h 6857999"/>
              <a:gd name="connsiteX7027" fmla="*/ 1037562 w 6248399"/>
              <a:gd name="connsiteY7027" fmla="*/ 1227745 h 6857999"/>
              <a:gd name="connsiteX7028" fmla="*/ 1043708 w 6248399"/>
              <a:gd name="connsiteY7028" fmla="*/ 1230519 h 6857999"/>
              <a:gd name="connsiteX7029" fmla="*/ 1051108 w 6248399"/>
              <a:gd name="connsiteY7029" fmla="*/ 1232466 h 6857999"/>
              <a:gd name="connsiteX7030" fmla="*/ 1043256 w 6248399"/>
              <a:gd name="connsiteY7030" fmla="*/ 1238005 h 6857999"/>
              <a:gd name="connsiteX7031" fmla="*/ 1034984 w 6248399"/>
              <a:gd name="connsiteY7031" fmla="*/ 1245629 h 6857999"/>
              <a:gd name="connsiteX7032" fmla="*/ 1031718 w 6248399"/>
              <a:gd name="connsiteY7032" fmla="*/ 1249940 h 6857999"/>
              <a:gd name="connsiteX7033" fmla="*/ 1026867 w 6248399"/>
              <a:gd name="connsiteY7033" fmla="*/ 1255662 h 6857999"/>
              <a:gd name="connsiteX7034" fmla="*/ 1024673 w 6248399"/>
              <a:gd name="connsiteY7034" fmla="*/ 1262143 h 6857999"/>
              <a:gd name="connsiteX7035" fmla="*/ 1021475 w 6248399"/>
              <a:gd name="connsiteY7035" fmla="*/ 1270369 h 6857999"/>
              <a:gd name="connsiteX7036" fmla="*/ 1029519 w 6248399"/>
              <a:gd name="connsiteY7036" fmla="*/ 1276562 h 6857999"/>
              <a:gd name="connsiteX7037" fmla="*/ 1035388 w 6248399"/>
              <a:gd name="connsiteY7037" fmla="*/ 1283825 h 6857999"/>
              <a:gd name="connsiteX7038" fmla="*/ 1040015 w 6248399"/>
              <a:gd name="connsiteY7038" fmla="*/ 1291920 h 6857999"/>
              <a:gd name="connsiteX7039" fmla="*/ 1044645 w 6248399"/>
              <a:gd name="connsiteY7039" fmla="*/ 1300017 h 6857999"/>
              <a:gd name="connsiteX7040" fmla="*/ 1046527 w 6248399"/>
              <a:gd name="connsiteY7040" fmla="*/ 1308852 h 6857999"/>
              <a:gd name="connsiteX7041" fmla="*/ 1049563 w 6248399"/>
              <a:gd name="connsiteY7041" fmla="*/ 1318352 h 6857999"/>
              <a:gd name="connsiteX7042" fmla="*/ 1054134 w 6248399"/>
              <a:gd name="connsiteY7042" fmla="*/ 1337263 h 6857999"/>
              <a:gd name="connsiteX7043" fmla="*/ 1055677 w 6248399"/>
              <a:gd name="connsiteY7043" fmla="*/ 1346676 h 6857999"/>
              <a:gd name="connsiteX7044" fmla="*/ 1059380 w 6248399"/>
              <a:gd name="connsiteY7044" fmla="*/ 1355012 h 6857999"/>
              <a:gd name="connsiteX7045" fmla="*/ 1063092 w 6248399"/>
              <a:gd name="connsiteY7045" fmla="*/ 1363355 h 6857999"/>
              <a:gd name="connsiteX7046" fmla="*/ 1068389 w 6248399"/>
              <a:gd name="connsiteY7046" fmla="*/ 1370285 h 6857999"/>
              <a:gd name="connsiteX7047" fmla="*/ 1075174 w 6248399"/>
              <a:gd name="connsiteY7047" fmla="*/ 1377304 h 6857999"/>
              <a:gd name="connsiteX7048" fmla="*/ 1079244 w 6248399"/>
              <a:gd name="connsiteY7048" fmla="*/ 1379654 h 6857999"/>
              <a:gd name="connsiteX7049" fmla="*/ 1083310 w 6248399"/>
              <a:gd name="connsiteY7049" fmla="*/ 1382001 h 6857999"/>
              <a:gd name="connsiteX7050" fmla="*/ 1088880 w 6248399"/>
              <a:gd name="connsiteY7050" fmla="*/ 1384442 h 6857999"/>
              <a:gd name="connsiteX7051" fmla="*/ 1094531 w 6248399"/>
              <a:gd name="connsiteY7051" fmla="*/ 1385380 h 6857999"/>
              <a:gd name="connsiteX7052" fmla="*/ 1107584 w 6248399"/>
              <a:gd name="connsiteY7052" fmla="*/ 1388267 h 6857999"/>
              <a:gd name="connsiteX7053" fmla="*/ 1107227 w 6248399"/>
              <a:gd name="connsiteY7053" fmla="*/ 1394260 h 6857999"/>
              <a:gd name="connsiteX7054" fmla="*/ 1106531 w 6248399"/>
              <a:gd name="connsiteY7054" fmla="*/ 1400831 h 6857999"/>
              <a:gd name="connsiteX7055" fmla="*/ 1102328 w 6248399"/>
              <a:gd name="connsiteY7055" fmla="*/ 1410800 h 6857999"/>
              <a:gd name="connsiteX7056" fmla="*/ 1101049 w 6248399"/>
              <a:gd name="connsiteY7056" fmla="*/ 1417037 h 6857999"/>
              <a:gd name="connsiteX7057" fmla="*/ 1100690 w 6248399"/>
              <a:gd name="connsiteY7057" fmla="*/ 1423028 h 6857999"/>
              <a:gd name="connsiteX7058" fmla="*/ 1100911 w 6248399"/>
              <a:gd name="connsiteY7058" fmla="*/ 1429352 h 6857999"/>
              <a:gd name="connsiteX7059" fmla="*/ 1102876 w 6248399"/>
              <a:gd name="connsiteY7059" fmla="*/ 1436685 h 6857999"/>
              <a:gd name="connsiteX7060" fmla="*/ 1106032 w 6248399"/>
              <a:gd name="connsiteY7060" fmla="*/ 1439282 h 6857999"/>
              <a:gd name="connsiteX7061" fmla="*/ 1107436 w 6248399"/>
              <a:gd name="connsiteY7061" fmla="*/ 1440868 h 6857999"/>
              <a:gd name="connsiteX7062" fmla="*/ 1109516 w 6248399"/>
              <a:gd name="connsiteY7062" fmla="*/ 1441294 h 6857999"/>
              <a:gd name="connsiteX7063" fmla="*/ 1111594 w 6248399"/>
              <a:gd name="connsiteY7063" fmla="*/ 1441720 h 6857999"/>
              <a:gd name="connsiteX7064" fmla="*/ 1113182 w 6248399"/>
              <a:gd name="connsiteY7064" fmla="*/ 1440312 h 6857999"/>
              <a:gd name="connsiteX7065" fmla="*/ 1115105 w 6248399"/>
              <a:gd name="connsiteY7065" fmla="*/ 1438322 h 6857999"/>
              <a:gd name="connsiteX7066" fmla="*/ 1118122 w 6248399"/>
              <a:gd name="connsiteY7066" fmla="*/ 1433094 h 6857999"/>
              <a:gd name="connsiteX7067" fmla="*/ 1119493 w 6248399"/>
              <a:gd name="connsiteY7067" fmla="*/ 1425359 h 6857999"/>
              <a:gd name="connsiteX7068" fmla="*/ 1119604 w 6248399"/>
              <a:gd name="connsiteY7068" fmla="*/ 1418451 h 6857999"/>
              <a:gd name="connsiteX7069" fmla="*/ 1118957 w 6248399"/>
              <a:gd name="connsiteY7069" fmla="*/ 1414202 h 6857999"/>
              <a:gd name="connsiteX7070" fmla="*/ 1117637 w 6248399"/>
              <a:gd name="connsiteY7070" fmla="*/ 1411118 h 6857999"/>
              <a:gd name="connsiteX7071" fmla="*/ 1116076 w 6248399"/>
              <a:gd name="connsiteY7071" fmla="*/ 1407116 h 6857999"/>
              <a:gd name="connsiteX7072" fmla="*/ 1113507 w 6248399"/>
              <a:gd name="connsiteY7072" fmla="*/ 1404859 h 6857999"/>
              <a:gd name="connsiteX7073" fmla="*/ 1119315 w 6248399"/>
              <a:gd name="connsiteY7073" fmla="*/ 1408212 h 6857999"/>
              <a:gd name="connsiteX7074" fmla="*/ 1123876 w 6248399"/>
              <a:gd name="connsiteY7074" fmla="*/ 1412393 h 6857999"/>
              <a:gd name="connsiteX7075" fmla="*/ 1127517 w 6248399"/>
              <a:gd name="connsiteY7075" fmla="*/ 1416822 h 6857999"/>
              <a:gd name="connsiteX7076" fmla="*/ 1131158 w 6248399"/>
              <a:gd name="connsiteY7076" fmla="*/ 1421247 h 6857999"/>
              <a:gd name="connsiteX7077" fmla="*/ 1134465 w 6248399"/>
              <a:gd name="connsiteY7077" fmla="*/ 1426256 h 6857999"/>
              <a:gd name="connsiteX7078" fmla="*/ 1136851 w 6248399"/>
              <a:gd name="connsiteY7078" fmla="*/ 1431507 h 6857999"/>
              <a:gd name="connsiteX7079" fmla="*/ 1138576 w 6248399"/>
              <a:gd name="connsiteY7079" fmla="*/ 1437928 h 6857999"/>
              <a:gd name="connsiteX7080" fmla="*/ 1139803 w 6248399"/>
              <a:gd name="connsiteY7080" fmla="*/ 1442509 h 6857999"/>
              <a:gd name="connsiteX7081" fmla="*/ 1140335 w 6248399"/>
              <a:gd name="connsiteY7081" fmla="*/ 1453665 h 6857999"/>
              <a:gd name="connsiteX7082" fmla="*/ 1140194 w 6248399"/>
              <a:gd name="connsiteY7082" fmla="*/ 1465980 h 6857999"/>
              <a:gd name="connsiteX7083" fmla="*/ 1138558 w 6248399"/>
              <a:gd name="connsiteY7083" fmla="*/ 1478207 h 6857999"/>
              <a:gd name="connsiteX7084" fmla="*/ 1136591 w 6248399"/>
              <a:gd name="connsiteY7084" fmla="*/ 1491017 h 6857999"/>
              <a:gd name="connsiteX7085" fmla="*/ 1132735 w 6248399"/>
              <a:gd name="connsiteY7085" fmla="*/ 1515134 h 6857999"/>
              <a:gd name="connsiteX7086" fmla="*/ 1132017 w 6248399"/>
              <a:gd name="connsiteY7086" fmla="*/ 1527117 h 6857999"/>
              <a:gd name="connsiteX7087" fmla="*/ 1132304 w 6248399"/>
              <a:gd name="connsiteY7087" fmla="*/ 1537354 h 6857999"/>
              <a:gd name="connsiteX7088" fmla="*/ 1133508 w 6248399"/>
              <a:gd name="connsiteY7088" fmla="*/ 1547347 h 6857999"/>
              <a:gd name="connsiteX7089" fmla="*/ 1134490 w 6248399"/>
              <a:gd name="connsiteY7089" fmla="*/ 1551012 h 6857999"/>
              <a:gd name="connsiteX7090" fmla="*/ 1136635 w 6248399"/>
              <a:gd name="connsiteY7090" fmla="*/ 1555351 h 6857999"/>
              <a:gd name="connsiteX7091" fmla="*/ 1139114 w 6248399"/>
              <a:gd name="connsiteY7091" fmla="*/ 1559106 h 6857999"/>
              <a:gd name="connsiteX7092" fmla="*/ 1141930 w 6248399"/>
              <a:gd name="connsiteY7092" fmla="*/ 1562283 h 6857999"/>
              <a:gd name="connsiteX7093" fmla="*/ 1146578 w 6248399"/>
              <a:gd name="connsiteY7093" fmla="*/ 1564966 h 6857999"/>
              <a:gd name="connsiteX7094" fmla="*/ 1151229 w 6248399"/>
              <a:gd name="connsiteY7094" fmla="*/ 1567651 h 6857999"/>
              <a:gd name="connsiteX7095" fmla="*/ 1151538 w 6248399"/>
              <a:gd name="connsiteY7095" fmla="*/ 1572478 h 6857999"/>
              <a:gd name="connsiteX7096" fmla="*/ 1151021 w 6248399"/>
              <a:gd name="connsiteY7096" fmla="*/ 1576053 h 6857999"/>
              <a:gd name="connsiteX7097" fmla="*/ 1150014 w 6248399"/>
              <a:gd name="connsiteY7097" fmla="*/ 1577798 h 6857999"/>
              <a:gd name="connsiteX7098" fmla="*/ 1149008 w 6248399"/>
              <a:gd name="connsiteY7098" fmla="*/ 1579540 h 6857999"/>
              <a:gd name="connsiteX7099" fmla="*/ 1146260 w 6248399"/>
              <a:gd name="connsiteY7099" fmla="*/ 1580278 h 6857999"/>
              <a:gd name="connsiteX7100" fmla="*/ 1144183 w 6248399"/>
              <a:gd name="connsiteY7100" fmla="*/ 1579854 h 6857999"/>
              <a:gd name="connsiteX7101" fmla="*/ 1138527 w 6248399"/>
              <a:gd name="connsiteY7101" fmla="*/ 1578911 h 6857999"/>
              <a:gd name="connsiteX7102" fmla="*/ 1131955 w 6248399"/>
              <a:gd name="connsiteY7102" fmla="*/ 1578217 h 6857999"/>
              <a:gd name="connsiteX7103" fmla="*/ 1125720 w 6248399"/>
              <a:gd name="connsiteY7103" fmla="*/ 1576941 h 6857999"/>
              <a:gd name="connsiteX7104" fmla="*/ 1122724 w 6248399"/>
              <a:gd name="connsiteY7104" fmla="*/ 1576762 h 6857999"/>
              <a:gd name="connsiteX7105" fmla="*/ 1119056 w 6248399"/>
              <a:gd name="connsiteY7105" fmla="*/ 1577743 h 6857999"/>
              <a:gd name="connsiteX7106" fmla="*/ 1115970 w 6248399"/>
              <a:gd name="connsiteY7106" fmla="*/ 1579060 h 6857999"/>
              <a:gd name="connsiteX7107" fmla="*/ 1112796 w 6248399"/>
              <a:gd name="connsiteY7107" fmla="*/ 1581878 h 6857999"/>
              <a:gd name="connsiteX7108" fmla="*/ 1123903 w 6248399"/>
              <a:gd name="connsiteY7108" fmla="*/ 1592164 h 6857999"/>
              <a:gd name="connsiteX7109" fmla="*/ 1131771 w 6248399"/>
              <a:gd name="connsiteY7109" fmla="*/ 1601355 h 6857999"/>
              <a:gd name="connsiteX7110" fmla="*/ 1138136 w 6248399"/>
              <a:gd name="connsiteY7110" fmla="*/ 1610454 h 6857999"/>
              <a:gd name="connsiteX7111" fmla="*/ 1143006 w 6248399"/>
              <a:gd name="connsiteY7111" fmla="*/ 1619464 h 6857999"/>
              <a:gd name="connsiteX7112" fmla="*/ 1151741 w 6248399"/>
              <a:gd name="connsiteY7112" fmla="*/ 1639227 h 6857999"/>
              <a:gd name="connsiteX7113" fmla="*/ 1157680 w 6248399"/>
              <a:gd name="connsiteY7113" fmla="*/ 1650404 h 6857999"/>
              <a:gd name="connsiteX7114" fmla="*/ 1164941 w 6248399"/>
              <a:gd name="connsiteY7114" fmla="*/ 1664668 h 6857999"/>
              <a:gd name="connsiteX7115" fmla="*/ 1168500 w 6248399"/>
              <a:gd name="connsiteY7115" fmla="*/ 1650453 h 6857999"/>
              <a:gd name="connsiteX7116" fmla="*/ 1169218 w 6248399"/>
              <a:gd name="connsiteY7116" fmla="*/ 1638472 h 6857999"/>
              <a:gd name="connsiteX7117" fmla="*/ 1167768 w 6248399"/>
              <a:gd name="connsiteY7117" fmla="*/ 1627562 h 6857999"/>
              <a:gd name="connsiteX7118" fmla="*/ 1166900 w 6248399"/>
              <a:gd name="connsiteY7118" fmla="*/ 1616988 h 6857999"/>
              <a:gd name="connsiteX7119" fmla="*/ 1163087 w 6248399"/>
              <a:gd name="connsiteY7119" fmla="*/ 1595417 h 6857999"/>
              <a:gd name="connsiteX7120" fmla="*/ 1161238 w 6248399"/>
              <a:gd name="connsiteY7120" fmla="*/ 1581176 h 6857999"/>
              <a:gd name="connsiteX7121" fmla="*/ 1161063 w 6248399"/>
              <a:gd name="connsiteY7121" fmla="*/ 1564031 h 6857999"/>
              <a:gd name="connsiteX7122" fmla="*/ 1168529 w 6248399"/>
              <a:gd name="connsiteY7122" fmla="*/ 1569890 h 6857999"/>
              <a:gd name="connsiteX7123" fmla="*/ 1174158 w 6248399"/>
              <a:gd name="connsiteY7123" fmla="*/ 1576240 h 6857999"/>
              <a:gd name="connsiteX7124" fmla="*/ 1179453 w 6248399"/>
              <a:gd name="connsiteY7124" fmla="*/ 1583171 h 6857999"/>
              <a:gd name="connsiteX7125" fmla="*/ 1182578 w 6248399"/>
              <a:gd name="connsiteY7125" fmla="*/ 1591175 h 6857999"/>
              <a:gd name="connsiteX7126" fmla="*/ 1185371 w 6248399"/>
              <a:gd name="connsiteY7126" fmla="*/ 1599759 h 6857999"/>
              <a:gd name="connsiteX7127" fmla="*/ 1186910 w 6248399"/>
              <a:gd name="connsiteY7127" fmla="*/ 1609171 h 6857999"/>
              <a:gd name="connsiteX7128" fmla="*/ 1189988 w 6248399"/>
              <a:gd name="connsiteY7128" fmla="*/ 1627992 h 6857999"/>
              <a:gd name="connsiteX7129" fmla="*/ 1192729 w 6248399"/>
              <a:gd name="connsiteY7129" fmla="*/ 1647397 h 6857999"/>
              <a:gd name="connsiteX7130" fmla="*/ 1194606 w 6248399"/>
              <a:gd name="connsiteY7130" fmla="*/ 1656227 h 6857999"/>
              <a:gd name="connsiteX7131" fmla="*/ 1197642 w 6248399"/>
              <a:gd name="connsiteY7131" fmla="*/ 1665729 h 6857999"/>
              <a:gd name="connsiteX7132" fmla="*/ 1201105 w 6248399"/>
              <a:gd name="connsiteY7132" fmla="*/ 1673152 h 6857999"/>
              <a:gd name="connsiteX7133" fmla="*/ 1205482 w 6248399"/>
              <a:gd name="connsiteY7133" fmla="*/ 1680328 h 6857999"/>
              <a:gd name="connsiteX7134" fmla="*/ 1211360 w 6248399"/>
              <a:gd name="connsiteY7134" fmla="*/ 1687594 h 6857999"/>
              <a:gd name="connsiteX7135" fmla="*/ 1218576 w 6248399"/>
              <a:gd name="connsiteY7135" fmla="*/ 1692537 h 6857999"/>
              <a:gd name="connsiteX7136" fmla="*/ 1213750 w 6248399"/>
              <a:gd name="connsiteY7136" fmla="*/ 1692848 h 6857999"/>
              <a:gd name="connsiteX7137" fmla="*/ 1209256 w 6248399"/>
              <a:gd name="connsiteY7137" fmla="*/ 1692580 h 6857999"/>
              <a:gd name="connsiteX7138" fmla="*/ 1205434 w 6248399"/>
              <a:gd name="connsiteY7138" fmla="*/ 1691148 h 6857999"/>
              <a:gd name="connsiteX7139" fmla="*/ 1201366 w 6248399"/>
              <a:gd name="connsiteY7139" fmla="*/ 1688799 h 6857999"/>
              <a:gd name="connsiteX7140" fmla="*/ 1197300 w 6248399"/>
              <a:gd name="connsiteY7140" fmla="*/ 1686451 h 6857999"/>
              <a:gd name="connsiteX7141" fmla="*/ 1195066 w 6248399"/>
              <a:gd name="connsiteY7141" fmla="*/ 1683611 h 6857999"/>
              <a:gd name="connsiteX7142" fmla="*/ 1192005 w 6248399"/>
              <a:gd name="connsiteY7142" fmla="*/ 1679520 h 6857999"/>
              <a:gd name="connsiteX7143" fmla="*/ 1190195 w 6248399"/>
              <a:gd name="connsiteY7143" fmla="*/ 1674600 h 6857999"/>
              <a:gd name="connsiteX7144" fmla="*/ 1190819 w 6248399"/>
              <a:gd name="connsiteY7144" fmla="*/ 1684258 h 6857999"/>
              <a:gd name="connsiteX7145" fmla="*/ 1192447 w 6248399"/>
              <a:gd name="connsiteY7145" fmla="*/ 1692172 h 6857999"/>
              <a:gd name="connsiteX7146" fmla="*/ 1193585 w 6248399"/>
              <a:gd name="connsiteY7146" fmla="*/ 1698252 h 6857999"/>
              <a:gd name="connsiteX7147" fmla="*/ 1195976 w 6248399"/>
              <a:gd name="connsiteY7147" fmla="*/ 1703507 h 6857999"/>
              <a:gd name="connsiteX7148" fmla="*/ 1199191 w 6248399"/>
              <a:gd name="connsiteY7148" fmla="*/ 1710012 h 6857999"/>
              <a:gd name="connsiteX7149" fmla="*/ 1201917 w 6248399"/>
              <a:gd name="connsiteY7149" fmla="*/ 1714686 h 6857999"/>
              <a:gd name="connsiteX7150" fmla="*/ 1202074 w 6248399"/>
              <a:gd name="connsiteY7150" fmla="*/ 1717099 h 6857999"/>
              <a:gd name="connsiteX7151" fmla="*/ 1202227 w 6248399"/>
              <a:gd name="connsiteY7151" fmla="*/ 1719514 h 6857999"/>
              <a:gd name="connsiteX7152" fmla="*/ 1201130 w 6248399"/>
              <a:gd name="connsiteY7152" fmla="*/ 1722754 h 6857999"/>
              <a:gd name="connsiteX7153" fmla="*/ 1198782 w 6248399"/>
              <a:gd name="connsiteY7153" fmla="*/ 1726821 h 6857999"/>
              <a:gd name="connsiteX7154" fmla="*/ 1190667 w 6248399"/>
              <a:gd name="connsiteY7154" fmla="*/ 1736857 h 6857999"/>
              <a:gd name="connsiteX7155" fmla="*/ 1176108 w 6248399"/>
              <a:gd name="connsiteY7155" fmla="*/ 1754020 h 6857999"/>
              <a:gd name="connsiteX7156" fmla="*/ 1176911 w 6248399"/>
              <a:gd name="connsiteY7156" fmla="*/ 1760683 h 6857999"/>
              <a:gd name="connsiteX7157" fmla="*/ 1178383 w 6248399"/>
              <a:gd name="connsiteY7157" fmla="*/ 1766181 h 6857999"/>
              <a:gd name="connsiteX7158" fmla="*/ 1180191 w 6248399"/>
              <a:gd name="connsiteY7158" fmla="*/ 1771099 h 6857999"/>
              <a:gd name="connsiteX7159" fmla="*/ 1182673 w 6248399"/>
              <a:gd name="connsiteY7159" fmla="*/ 1774855 h 6857999"/>
              <a:gd name="connsiteX7160" fmla="*/ 1184907 w 6248399"/>
              <a:gd name="connsiteY7160" fmla="*/ 1777695 h 6857999"/>
              <a:gd name="connsiteX7161" fmla="*/ 1187139 w 6248399"/>
              <a:gd name="connsiteY7161" fmla="*/ 1780534 h 6857999"/>
              <a:gd name="connsiteX7162" fmla="*/ 1192616 w 6248399"/>
              <a:gd name="connsiteY7162" fmla="*/ 1784470 h 6857999"/>
              <a:gd name="connsiteX7163" fmla="*/ 1204818 w 6248399"/>
              <a:gd name="connsiteY7163" fmla="*/ 1791516 h 6857999"/>
              <a:gd name="connsiteX7164" fmla="*/ 1209713 w 6248399"/>
              <a:gd name="connsiteY7164" fmla="*/ 1795117 h 6857999"/>
              <a:gd name="connsiteX7165" fmla="*/ 1211947 w 6248399"/>
              <a:gd name="connsiteY7165" fmla="*/ 1797955 h 6857999"/>
              <a:gd name="connsiteX7166" fmla="*/ 1214762 w 6248399"/>
              <a:gd name="connsiteY7166" fmla="*/ 1801131 h 6857999"/>
              <a:gd name="connsiteX7167" fmla="*/ 1217936 w 6248399"/>
              <a:gd name="connsiteY7167" fmla="*/ 1798314 h 6857999"/>
              <a:gd name="connsiteX7168" fmla="*/ 1220284 w 6248399"/>
              <a:gd name="connsiteY7168" fmla="*/ 1794247 h 6857999"/>
              <a:gd name="connsiteX7169" fmla="*/ 1222053 w 6248399"/>
              <a:gd name="connsiteY7169" fmla="*/ 1789844 h 6857999"/>
              <a:gd name="connsiteX7170" fmla="*/ 1221406 w 6248399"/>
              <a:gd name="connsiteY7170" fmla="*/ 1785596 h 6857999"/>
              <a:gd name="connsiteX7171" fmla="*/ 1220426 w 6248399"/>
              <a:gd name="connsiteY7171" fmla="*/ 1781930 h 6857999"/>
              <a:gd name="connsiteX7172" fmla="*/ 1218862 w 6248399"/>
              <a:gd name="connsiteY7172" fmla="*/ 1777929 h 6857999"/>
              <a:gd name="connsiteX7173" fmla="*/ 1213410 w 6248399"/>
              <a:gd name="connsiteY7173" fmla="*/ 1768582 h 6857999"/>
              <a:gd name="connsiteX7174" fmla="*/ 1199914 w 6248399"/>
              <a:gd name="connsiteY7174" fmla="*/ 1753043 h 6857999"/>
              <a:gd name="connsiteX7175" fmla="*/ 1194953 w 6248399"/>
              <a:gd name="connsiteY7175" fmla="*/ 1745531 h 6857999"/>
              <a:gd name="connsiteX7176" fmla="*/ 1193392 w 6248399"/>
              <a:gd name="connsiteY7176" fmla="*/ 1741528 h 6857999"/>
              <a:gd name="connsiteX7177" fmla="*/ 1191736 w 6248399"/>
              <a:gd name="connsiteY7177" fmla="*/ 1739025 h 6857999"/>
              <a:gd name="connsiteX7178" fmla="*/ 1206691 w 6248399"/>
              <a:gd name="connsiteY7178" fmla="*/ 1745334 h 6857999"/>
              <a:gd name="connsiteX7179" fmla="*/ 1222223 w 6248399"/>
              <a:gd name="connsiteY7179" fmla="*/ 1751976 h 6857999"/>
              <a:gd name="connsiteX7180" fmla="*/ 1238583 w 6248399"/>
              <a:gd name="connsiteY7180" fmla="*/ 1759873 h 6857999"/>
              <a:gd name="connsiteX7181" fmla="*/ 1245981 w 6248399"/>
              <a:gd name="connsiteY7181" fmla="*/ 1761818 h 6857999"/>
              <a:gd name="connsiteX7182" fmla="*/ 1254297 w 6248399"/>
              <a:gd name="connsiteY7182" fmla="*/ 1763521 h 6857999"/>
              <a:gd name="connsiteX7183" fmla="*/ 1246579 w 6248399"/>
              <a:gd name="connsiteY7183" fmla="*/ 1776885 h 6857999"/>
              <a:gd name="connsiteX7184" fmla="*/ 1240361 w 6248399"/>
              <a:gd name="connsiteY7184" fmla="*/ 1790342 h 6857999"/>
              <a:gd name="connsiteX7185" fmla="*/ 1234969 w 6248399"/>
              <a:gd name="connsiteY7185" fmla="*/ 1805048 h 6857999"/>
              <a:gd name="connsiteX7186" fmla="*/ 1232570 w 6248399"/>
              <a:gd name="connsiteY7186" fmla="*/ 1819934 h 6857999"/>
              <a:gd name="connsiteX7187" fmla="*/ 1230999 w 6248399"/>
              <a:gd name="connsiteY7187" fmla="*/ 1836074 h 6857999"/>
              <a:gd name="connsiteX7188" fmla="*/ 1230838 w 6248399"/>
              <a:gd name="connsiteY7188" fmla="*/ 1853800 h 6857999"/>
              <a:gd name="connsiteX7189" fmla="*/ 1232752 w 6248399"/>
              <a:gd name="connsiteY7189" fmla="*/ 1871951 h 6857999"/>
              <a:gd name="connsiteX7190" fmla="*/ 1234915 w 6248399"/>
              <a:gd name="connsiteY7190" fmla="*/ 1891019 h 6857999"/>
              <a:gd name="connsiteX7191" fmla="*/ 1236905 w 6248399"/>
              <a:gd name="connsiteY7191" fmla="*/ 1892943 h 6857999"/>
              <a:gd name="connsiteX7192" fmla="*/ 1238892 w 6248399"/>
              <a:gd name="connsiteY7192" fmla="*/ 1894866 h 6857999"/>
              <a:gd name="connsiteX7193" fmla="*/ 1243296 w 6248399"/>
              <a:gd name="connsiteY7193" fmla="*/ 1896632 h 6857999"/>
              <a:gd name="connsiteX7194" fmla="*/ 1249287 w 6248399"/>
              <a:gd name="connsiteY7194" fmla="*/ 1896994 h 6857999"/>
              <a:gd name="connsiteX7195" fmla="*/ 1253866 w 6248399"/>
              <a:gd name="connsiteY7195" fmla="*/ 1895765 h 6857999"/>
              <a:gd name="connsiteX7196" fmla="*/ 1265785 w 6248399"/>
              <a:gd name="connsiteY7196" fmla="*/ 1892573 h 6857999"/>
              <a:gd name="connsiteX7197" fmla="*/ 1277791 w 6248399"/>
              <a:gd name="connsiteY7197" fmla="*/ 1887882 h 6857999"/>
              <a:gd name="connsiteX7198" fmla="*/ 1281498 w 6248399"/>
              <a:gd name="connsiteY7198" fmla="*/ 1896221 h 6857999"/>
              <a:gd name="connsiteX7199" fmla="*/ 1282233 w 6248399"/>
              <a:gd name="connsiteY7199" fmla="*/ 1898969 h 6857999"/>
              <a:gd name="connsiteX7200" fmla="*/ 1282055 w 6248399"/>
              <a:gd name="connsiteY7200" fmla="*/ 1901966 h 6857999"/>
              <a:gd name="connsiteX7201" fmla="*/ 1282544 w 6248399"/>
              <a:gd name="connsiteY7201" fmla="*/ 1903796 h 6857999"/>
              <a:gd name="connsiteX7202" fmla="*/ 1281201 w 6248399"/>
              <a:gd name="connsiteY7202" fmla="*/ 1906121 h 6857999"/>
              <a:gd name="connsiteX7203" fmla="*/ 1277358 w 6248399"/>
              <a:gd name="connsiteY7203" fmla="*/ 1910102 h 6857999"/>
              <a:gd name="connsiteX7204" fmla="*/ 1272685 w 6248399"/>
              <a:gd name="connsiteY7204" fmla="*/ 1912825 h 6857999"/>
              <a:gd name="connsiteX7205" fmla="*/ 1268345 w 6248399"/>
              <a:gd name="connsiteY7205" fmla="*/ 1914971 h 6857999"/>
              <a:gd name="connsiteX7206" fmla="*/ 1256343 w 6248399"/>
              <a:gd name="connsiteY7206" fmla="*/ 1919661 h 6857999"/>
              <a:gd name="connsiteX7207" fmla="*/ 1275287 w 6248399"/>
              <a:gd name="connsiteY7207" fmla="*/ 1944547 h 6857999"/>
              <a:gd name="connsiteX7208" fmla="*/ 1291731 w 6248399"/>
              <a:gd name="connsiteY7208" fmla="*/ 1971085 h 6857999"/>
              <a:gd name="connsiteX7209" fmla="*/ 1306677 w 6248399"/>
              <a:gd name="connsiteY7209" fmla="*/ 1997535 h 6857999"/>
              <a:gd name="connsiteX7210" fmla="*/ 1320859 w 6248399"/>
              <a:gd name="connsiteY7210" fmla="*/ 2026642 h 6857999"/>
              <a:gd name="connsiteX7211" fmla="*/ 1333545 w 6248399"/>
              <a:gd name="connsiteY7211" fmla="*/ 2055661 h 6857999"/>
              <a:gd name="connsiteX7212" fmla="*/ 1346477 w 6248399"/>
              <a:gd name="connsiteY7212" fmla="*/ 2085598 h 6857999"/>
              <a:gd name="connsiteX7213" fmla="*/ 1358494 w 6248399"/>
              <a:gd name="connsiteY7213" fmla="*/ 2115778 h 6857999"/>
              <a:gd name="connsiteX7214" fmla="*/ 1368922 w 6248399"/>
              <a:gd name="connsiteY7214" fmla="*/ 2147368 h 6857999"/>
              <a:gd name="connsiteX7215" fmla="*/ 1390940 w 6248399"/>
              <a:gd name="connsiteY7215" fmla="*/ 2211217 h 6857999"/>
              <a:gd name="connsiteX7216" fmla="*/ 1412956 w 6248399"/>
              <a:gd name="connsiteY7216" fmla="*/ 2275064 h 6857999"/>
              <a:gd name="connsiteX7217" fmla="*/ 1425127 w 6248399"/>
              <a:gd name="connsiteY7217" fmla="*/ 2307659 h 6857999"/>
              <a:gd name="connsiteX7218" fmla="*/ 1436964 w 6248399"/>
              <a:gd name="connsiteY7218" fmla="*/ 2340838 h 6857999"/>
              <a:gd name="connsiteX7219" fmla="*/ 1449224 w 6248399"/>
              <a:gd name="connsiteY7219" fmla="*/ 2371934 h 6857999"/>
              <a:gd name="connsiteX7220" fmla="*/ 1462648 w 6248399"/>
              <a:gd name="connsiteY7220" fmla="*/ 2403702 h 6857999"/>
              <a:gd name="connsiteX7221" fmla="*/ 1482774 w 6248399"/>
              <a:gd name="connsiteY7221" fmla="*/ 2443991 h 6857999"/>
              <a:gd name="connsiteX7222" fmla="*/ 1504060 w 6248399"/>
              <a:gd name="connsiteY7222" fmla="*/ 2484948 h 6857999"/>
              <a:gd name="connsiteX7223" fmla="*/ 1546391 w 6248399"/>
              <a:gd name="connsiteY7223" fmla="*/ 2565947 h 6857999"/>
              <a:gd name="connsiteX7224" fmla="*/ 1566026 w 6248399"/>
              <a:gd name="connsiteY7224" fmla="*/ 2604403 h 6857999"/>
              <a:gd name="connsiteX7225" fmla="*/ 1583582 w 6248399"/>
              <a:gd name="connsiteY7225" fmla="*/ 2642431 h 6857999"/>
              <a:gd name="connsiteX7226" fmla="*/ 1590909 w 6248399"/>
              <a:gd name="connsiteY7226" fmla="*/ 2660606 h 6857999"/>
              <a:gd name="connsiteX7227" fmla="*/ 1597652 w 6248399"/>
              <a:gd name="connsiteY7227" fmla="*/ 2678448 h 6857999"/>
              <a:gd name="connsiteX7228" fmla="*/ 1602407 w 6248399"/>
              <a:gd name="connsiteY7228" fmla="*/ 2694364 h 6857999"/>
              <a:gd name="connsiteX7229" fmla="*/ 1606583 w 6248399"/>
              <a:gd name="connsiteY7229" fmla="*/ 2709945 h 6857999"/>
              <a:gd name="connsiteX7230" fmla="*/ 1610938 w 6248399"/>
              <a:gd name="connsiteY7230" fmla="*/ 2722532 h 6857999"/>
              <a:gd name="connsiteX7231" fmla="*/ 1616207 w 6248399"/>
              <a:gd name="connsiteY7231" fmla="*/ 2734872 h 6857999"/>
              <a:gd name="connsiteX7232" fmla="*/ 1622886 w 6248399"/>
              <a:gd name="connsiteY7232" fmla="*/ 2748802 h 6857999"/>
              <a:gd name="connsiteX7233" fmla="*/ 1630972 w 6248399"/>
              <a:gd name="connsiteY7233" fmla="*/ 2764316 h 6857999"/>
              <a:gd name="connsiteX7234" fmla="*/ 1649313 w 6248399"/>
              <a:gd name="connsiteY7234" fmla="*/ 2794277 h 6857999"/>
              <a:gd name="connsiteX7235" fmla="*/ 1667655 w 6248399"/>
              <a:gd name="connsiteY7235" fmla="*/ 2824236 h 6857999"/>
              <a:gd name="connsiteX7236" fmla="*/ 1676658 w 6248399"/>
              <a:gd name="connsiteY7236" fmla="*/ 2839507 h 6857999"/>
              <a:gd name="connsiteX7237" fmla="*/ 1684499 w 6248399"/>
              <a:gd name="connsiteY7237" fmla="*/ 2854105 h 6857999"/>
              <a:gd name="connsiteX7238" fmla="*/ 1691421 w 6248399"/>
              <a:gd name="connsiteY7238" fmla="*/ 2868950 h 6857999"/>
              <a:gd name="connsiteX7239" fmla="*/ 1696359 w 6248399"/>
              <a:gd name="connsiteY7239" fmla="*/ 2881873 h 6857999"/>
              <a:gd name="connsiteX7240" fmla="*/ 1699215 w 6248399"/>
              <a:gd name="connsiteY7240" fmla="*/ 2894367 h 6857999"/>
              <a:gd name="connsiteX7241" fmla="*/ 1699773 w 6248399"/>
              <a:gd name="connsiteY7241" fmla="*/ 2900113 h 6857999"/>
              <a:gd name="connsiteX7242" fmla="*/ 1699995 w 6248399"/>
              <a:gd name="connsiteY7242" fmla="*/ 2906439 h 6857999"/>
              <a:gd name="connsiteX7243" fmla="*/ 1699726 w 6248399"/>
              <a:gd name="connsiteY7243" fmla="*/ 2910933 h 6857999"/>
              <a:gd name="connsiteX7244" fmla="*/ 1698784 w 6248399"/>
              <a:gd name="connsiteY7244" fmla="*/ 2916589 h 6857999"/>
              <a:gd name="connsiteX7245" fmla="*/ 1696680 w 6248399"/>
              <a:gd name="connsiteY7245" fmla="*/ 2921573 h 6857999"/>
              <a:gd name="connsiteX7246" fmla="*/ 1693997 w 6248399"/>
              <a:gd name="connsiteY7246" fmla="*/ 2926222 h 6857999"/>
              <a:gd name="connsiteX7247" fmla="*/ 1707058 w 6248399"/>
              <a:gd name="connsiteY7247" fmla="*/ 2963980 h 6857999"/>
              <a:gd name="connsiteX7248" fmla="*/ 1720459 w 6248399"/>
              <a:gd name="connsiteY7248" fmla="*/ 3001159 h 6857999"/>
              <a:gd name="connsiteX7249" fmla="*/ 1734194 w 6248399"/>
              <a:gd name="connsiteY7249" fmla="*/ 3037756 h 6857999"/>
              <a:gd name="connsiteX7250" fmla="*/ 1748352 w 6248399"/>
              <a:gd name="connsiteY7250" fmla="*/ 3072274 h 6857999"/>
              <a:gd name="connsiteX7251" fmla="*/ 1779421 w 6248399"/>
              <a:gd name="connsiteY7251" fmla="*/ 3140574 h 6857999"/>
              <a:gd name="connsiteX7252" fmla="*/ 1809756 w 6248399"/>
              <a:gd name="connsiteY7252" fmla="*/ 3206125 h 6857999"/>
              <a:gd name="connsiteX7253" fmla="*/ 1872190 w 6248399"/>
              <a:gd name="connsiteY7253" fmla="*/ 3332823 h 6857999"/>
              <a:gd name="connsiteX7254" fmla="*/ 1900624 w 6248399"/>
              <a:gd name="connsiteY7254" fmla="*/ 3394952 h 6857999"/>
              <a:gd name="connsiteX7255" fmla="*/ 1928967 w 6248399"/>
              <a:gd name="connsiteY7255" fmla="*/ 3458579 h 6857999"/>
              <a:gd name="connsiteX7256" fmla="*/ 1923559 w 6248399"/>
              <a:gd name="connsiteY7256" fmla="*/ 3458556 h 6857999"/>
              <a:gd name="connsiteX7257" fmla="*/ 1918574 w 6248399"/>
              <a:gd name="connsiteY7257" fmla="*/ 3456453 h 6857999"/>
              <a:gd name="connsiteX7258" fmla="*/ 1910349 w 6248399"/>
              <a:gd name="connsiteY7258" fmla="*/ 3453253 h 6857999"/>
              <a:gd name="connsiteX7259" fmla="*/ 1905367 w 6248399"/>
              <a:gd name="connsiteY7259" fmla="*/ 3451151 h 6857999"/>
              <a:gd name="connsiteX7260" fmla="*/ 1900963 w 6248399"/>
              <a:gd name="connsiteY7260" fmla="*/ 3449383 h 6857999"/>
              <a:gd name="connsiteX7261" fmla="*/ 1896469 w 6248399"/>
              <a:gd name="connsiteY7261" fmla="*/ 3449113 h 6857999"/>
              <a:gd name="connsiteX7262" fmla="*/ 1891060 w 6248399"/>
              <a:gd name="connsiteY7262" fmla="*/ 3449089 h 6857999"/>
              <a:gd name="connsiteX7263" fmla="*/ 1887639 w 6248399"/>
              <a:gd name="connsiteY7263" fmla="*/ 3450989 h 6857999"/>
              <a:gd name="connsiteX7264" fmla="*/ 1885717 w 6248399"/>
              <a:gd name="connsiteY7264" fmla="*/ 3452977 h 6857999"/>
              <a:gd name="connsiteX7265" fmla="*/ 1884376 w 6248399"/>
              <a:gd name="connsiteY7265" fmla="*/ 3455303 h 6857999"/>
              <a:gd name="connsiteX7266" fmla="*/ 1884440 w 6248399"/>
              <a:gd name="connsiteY7266" fmla="*/ 3459214 h 6857999"/>
              <a:gd name="connsiteX7267" fmla="*/ 1885424 w 6248399"/>
              <a:gd name="connsiteY7267" fmla="*/ 3462880 h 6857999"/>
              <a:gd name="connsiteX7268" fmla="*/ 1886405 w 6248399"/>
              <a:gd name="connsiteY7268" fmla="*/ 3466546 h 6857999"/>
              <a:gd name="connsiteX7269" fmla="*/ 1889530 w 6248399"/>
              <a:gd name="connsiteY7269" fmla="*/ 3474551 h 6857999"/>
              <a:gd name="connsiteX7270" fmla="*/ 1900189 w 6248399"/>
              <a:gd name="connsiteY7270" fmla="*/ 3492324 h 6857999"/>
              <a:gd name="connsiteX7271" fmla="*/ 1904476 w 6248399"/>
              <a:gd name="connsiteY7271" fmla="*/ 3500999 h 6857999"/>
              <a:gd name="connsiteX7272" fmla="*/ 1906040 w 6248399"/>
              <a:gd name="connsiteY7272" fmla="*/ 3505002 h 6857999"/>
              <a:gd name="connsiteX7273" fmla="*/ 1906441 w 6248399"/>
              <a:gd name="connsiteY7273" fmla="*/ 3508332 h 6857999"/>
              <a:gd name="connsiteX7274" fmla="*/ 1913103 w 6248399"/>
              <a:gd name="connsiteY7274" fmla="*/ 3507529 h 6857999"/>
              <a:gd name="connsiteX7275" fmla="*/ 1917105 w 6248399"/>
              <a:gd name="connsiteY7275" fmla="*/ 3505967 h 6857999"/>
              <a:gd name="connsiteX7276" fmla="*/ 1919610 w 6248399"/>
              <a:gd name="connsiteY7276" fmla="*/ 3504313 h 6857999"/>
              <a:gd name="connsiteX7277" fmla="*/ 1920951 w 6248399"/>
              <a:gd name="connsiteY7277" fmla="*/ 3501988 h 6857999"/>
              <a:gd name="connsiteX7278" fmla="*/ 1922048 w 6248399"/>
              <a:gd name="connsiteY7278" fmla="*/ 3498748 h 6857999"/>
              <a:gd name="connsiteX7279" fmla="*/ 1921645 w 6248399"/>
              <a:gd name="connsiteY7279" fmla="*/ 3495416 h 6857999"/>
              <a:gd name="connsiteX7280" fmla="*/ 1919683 w 6248399"/>
              <a:gd name="connsiteY7280" fmla="*/ 3488083 h 6857999"/>
              <a:gd name="connsiteX7281" fmla="*/ 1918878 w 6248399"/>
              <a:gd name="connsiteY7281" fmla="*/ 3481422 h 6857999"/>
              <a:gd name="connsiteX7282" fmla="*/ 1918478 w 6248399"/>
              <a:gd name="connsiteY7282" fmla="*/ 3478090 h 6857999"/>
              <a:gd name="connsiteX7283" fmla="*/ 1919238 w 6248399"/>
              <a:gd name="connsiteY7283" fmla="*/ 3475430 h 6857999"/>
              <a:gd name="connsiteX7284" fmla="*/ 1920915 w 6248399"/>
              <a:gd name="connsiteY7284" fmla="*/ 3472525 h 6857999"/>
              <a:gd name="connsiteX7285" fmla="*/ 1923420 w 6248399"/>
              <a:gd name="connsiteY7285" fmla="*/ 3470872 h 6857999"/>
              <a:gd name="connsiteX7286" fmla="*/ 1927421 w 6248399"/>
              <a:gd name="connsiteY7286" fmla="*/ 3469308 h 6857999"/>
              <a:gd name="connsiteX7287" fmla="*/ 1934083 w 6248399"/>
              <a:gd name="connsiteY7287" fmla="*/ 3468505 h 6857999"/>
              <a:gd name="connsiteX7288" fmla="*/ 1944003 w 6248399"/>
              <a:gd name="connsiteY7288" fmla="*/ 3483530 h 6857999"/>
              <a:gd name="connsiteX7289" fmla="*/ 1953497 w 6248399"/>
              <a:gd name="connsiteY7289" fmla="*/ 3500634 h 6857999"/>
              <a:gd name="connsiteX7290" fmla="*/ 1964400 w 6248399"/>
              <a:gd name="connsiteY7290" fmla="*/ 3519325 h 6857999"/>
              <a:gd name="connsiteX7291" fmla="*/ 1974630 w 6248399"/>
              <a:gd name="connsiteY7291" fmla="*/ 3539179 h 6857999"/>
              <a:gd name="connsiteX7292" fmla="*/ 1994823 w 6248399"/>
              <a:gd name="connsiteY7292" fmla="*/ 3583377 h 6857999"/>
              <a:gd name="connsiteX7293" fmla="*/ 2015171 w 6248399"/>
              <a:gd name="connsiteY7293" fmla="*/ 3629991 h 6857999"/>
              <a:gd name="connsiteX7294" fmla="*/ 2024886 w 6248399"/>
              <a:gd name="connsiteY7294" fmla="*/ 3653422 h 6857999"/>
              <a:gd name="connsiteX7295" fmla="*/ 2037261 w 6248399"/>
              <a:gd name="connsiteY7295" fmla="*/ 3677611 h 6857999"/>
              <a:gd name="connsiteX7296" fmla="*/ 2047557 w 6248399"/>
              <a:gd name="connsiteY7296" fmla="*/ 3701376 h 6857999"/>
              <a:gd name="connsiteX7297" fmla="*/ 2059352 w 6248399"/>
              <a:gd name="connsiteY7297" fmla="*/ 3725232 h 6857999"/>
              <a:gd name="connsiteX7298" fmla="*/ 2071818 w 6248399"/>
              <a:gd name="connsiteY7298" fmla="*/ 3747924 h 6857999"/>
              <a:gd name="connsiteX7299" fmla="*/ 2083701 w 6248399"/>
              <a:gd name="connsiteY7299" fmla="*/ 3770280 h 6857999"/>
              <a:gd name="connsiteX7300" fmla="*/ 2096348 w 6248399"/>
              <a:gd name="connsiteY7300" fmla="*/ 3789980 h 6857999"/>
              <a:gd name="connsiteX7301" fmla="*/ 2107338 w 6248399"/>
              <a:gd name="connsiteY7301" fmla="*/ 3807172 h 6857999"/>
              <a:gd name="connsiteX7302" fmla="*/ 2103673 w 6248399"/>
              <a:gd name="connsiteY7302" fmla="*/ 3808154 h 6857999"/>
              <a:gd name="connsiteX7303" fmla="*/ 2100342 w 6248399"/>
              <a:gd name="connsiteY7303" fmla="*/ 3808557 h 6857999"/>
              <a:gd name="connsiteX7304" fmla="*/ 2098017 w 6248399"/>
              <a:gd name="connsiteY7304" fmla="*/ 3807215 h 6857999"/>
              <a:gd name="connsiteX7305" fmla="*/ 2095112 w 6248399"/>
              <a:gd name="connsiteY7305" fmla="*/ 3805537 h 6857999"/>
              <a:gd name="connsiteX7306" fmla="*/ 2090890 w 6248399"/>
              <a:gd name="connsiteY7306" fmla="*/ 3800774 h 6857999"/>
              <a:gd name="connsiteX7307" fmla="*/ 2085838 w 6248399"/>
              <a:gd name="connsiteY7307" fmla="*/ 3794761 h 6857999"/>
              <a:gd name="connsiteX7308" fmla="*/ 2080699 w 6248399"/>
              <a:gd name="connsiteY7308" fmla="*/ 3790243 h 6857999"/>
              <a:gd name="connsiteX7309" fmla="*/ 2077548 w 6248399"/>
              <a:gd name="connsiteY7309" fmla="*/ 3787648 h 6857999"/>
              <a:gd name="connsiteX7310" fmla="*/ 2074643 w 6248399"/>
              <a:gd name="connsiteY7310" fmla="*/ 3785970 h 6857999"/>
              <a:gd name="connsiteX7311" fmla="*/ 2071983 w 6248399"/>
              <a:gd name="connsiteY7311" fmla="*/ 3785211 h 6857999"/>
              <a:gd name="connsiteX7312" fmla="*/ 2069324 w 6248399"/>
              <a:gd name="connsiteY7312" fmla="*/ 3784450 h 6857999"/>
              <a:gd name="connsiteX7313" fmla="*/ 2065658 w 6248399"/>
              <a:gd name="connsiteY7313" fmla="*/ 3785431 h 6857999"/>
              <a:gd name="connsiteX7314" fmla="*/ 2062818 w 6248399"/>
              <a:gd name="connsiteY7314" fmla="*/ 3787667 h 6857999"/>
              <a:gd name="connsiteX7315" fmla="*/ 2066436 w 6248399"/>
              <a:gd name="connsiteY7315" fmla="*/ 3797504 h 6857999"/>
              <a:gd name="connsiteX7316" fmla="*/ 2071151 w 6248399"/>
              <a:gd name="connsiteY7316" fmla="*/ 3804099 h 6857999"/>
              <a:gd name="connsiteX7317" fmla="*/ 2076780 w 6248399"/>
              <a:gd name="connsiteY7317" fmla="*/ 3810450 h 6857999"/>
              <a:gd name="connsiteX7318" fmla="*/ 2082837 w 6248399"/>
              <a:gd name="connsiteY7318" fmla="*/ 3814721 h 6857999"/>
              <a:gd name="connsiteX7319" fmla="*/ 2088983 w 6248399"/>
              <a:gd name="connsiteY7319" fmla="*/ 3817495 h 6857999"/>
              <a:gd name="connsiteX7320" fmla="*/ 2095710 w 6248399"/>
              <a:gd name="connsiteY7320" fmla="*/ 3820604 h 6857999"/>
              <a:gd name="connsiteX7321" fmla="*/ 2109345 w 6248399"/>
              <a:gd name="connsiteY7321" fmla="*/ 3823827 h 6857999"/>
              <a:gd name="connsiteX7322" fmla="*/ 2115244 w 6248399"/>
              <a:gd name="connsiteY7322" fmla="*/ 3825684 h 6857999"/>
              <a:gd name="connsiteX7323" fmla="*/ 2121480 w 6248399"/>
              <a:gd name="connsiteY7323" fmla="*/ 3826960 h 6857999"/>
              <a:gd name="connsiteX7324" fmla="*/ 2127291 w 6248399"/>
              <a:gd name="connsiteY7324" fmla="*/ 3830316 h 6857999"/>
              <a:gd name="connsiteX7325" fmla="*/ 2131605 w 6248399"/>
              <a:gd name="connsiteY7325" fmla="*/ 3833579 h 6857999"/>
              <a:gd name="connsiteX7326" fmla="*/ 2134241 w 6248399"/>
              <a:gd name="connsiteY7326" fmla="*/ 3839749 h 6857999"/>
              <a:gd name="connsiteX7327" fmla="*/ 2136295 w 6248399"/>
              <a:gd name="connsiteY7327" fmla="*/ 3845585 h 6857999"/>
              <a:gd name="connsiteX7328" fmla="*/ 2137254 w 6248399"/>
              <a:gd name="connsiteY7328" fmla="*/ 3854661 h 6857999"/>
              <a:gd name="connsiteX7329" fmla="*/ 2136624 w 6248399"/>
              <a:gd name="connsiteY7329" fmla="*/ 3865145 h 6857999"/>
              <a:gd name="connsiteX7330" fmla="*/ 2129962 w 6248399"/>
              <a:gd name="connsiteY7330" fmla="*/ 3865948 h 6857999"/>
              <a:gd name="connsiteX7331" fmla="*/ 2123972 w 6248399"/>
              <a:gd name="connsiteY7331" fmla="*/ 3865587 h 6857999"/>
              <a:gd name="connsiteX7332" fmla="*/ 2118407 w 6248399"/>
              <a:gd name="connsiteY7332" fmla="*/ 3863149 h 6857999"/>
              <a:gd name="connsiteX7333" fmla="*/ 2113512 w 6248399"/>
              <a:gd name="connsiteY7333" fmla="*/ 3859548 h 6857999"/>
              <a:gd name="connsiteX7334" fmla="*/ 2108462 w 6248399"/>
              <a:gd name="connsiteY7334" fmla="*/ 3853535 h 6857999"/>
              <a:gd name="connsiteX7335" fmla="*/ 2103502 w 6248399"/>
              <a:gd name="connsiteY7335" fmla="*/ 3846022 h 6857999"/>
              <a:gd name="connsiteX7336" fmla="*/ 2098543 w 6248399"/>
              <a:gd name="connsiteY7336" fmla="*/ 3838510 h 6857999"/>
              <a:gd name="connsiteX7337" fmla="*/ 2094590 w 6248399"/>
              <a:gd name="connsiteY7337" fmla="*/ 3829255 h 6857999"/>
              <a:gd name="connsiteX7338" fmla="*/ 2094322 w 6248399"/>
              <a:gd name="connsiteY7338" fmla="*/ 3833748 h 6857999"/>
              <a:gd name="connsiteX7339" fmla="*/ 2093959 w 6248399"/>
              <a:gd name="connsiteY7339" fmla="*/ 3839738 h 6857999"/>
              <a:gd name="connsiteX7340" fmla="*/ 2094583 w 6248399"/>
              <a:gd name="connsiteY7340" fmla="*/ 3849395 h 6857999"/>
              <a:gd name="connsiteX7341" fmla="*/ 2097529 w 6248399"/>
              <a:gd name="connsiteY7341" fmla="*/ 3860393 h 6857999"/>
              <a:gd name="connsiteX7342" fmla="*/ 2102063 w 6248399"/>
              <a:gd name="connsiteY7342" fmla="*/ 3869985 h 6857999"/>
              <a:gd name="connsiteX7343" fmla="*/ 2106598 w 6248399"/>
              <a:gd name="connsiteY7343" fmla="*/ 3879576 h 6857999"/>
              <a:gd name="connsiteX7344" fmla="*/ 2113548 w 6248399"/>
              <a:gd name="connsiteY7344" fmla="*/ 3889011 h 6857999"/>
              <a:gd name="connsiteX7345" fmla="*/ 2120495 w 6248399"/>
              <a:gd name="connsiteY7345" fmla="*/ 3898446 h 6857999"/>
              <a:gd name="connsiteX7346" fmla="*/ 2127780 w 6248399"/>
              <a:gd name="connsiteY7346" fmla="*/ 3907301 h 6857999"/>
              <a:gd name="connsiteX7347" fmla="*/ 2142683 w 6248399"/>
              <a:gd name="connsiteY7347" fmla="*/ 3924429 h 6857999"/>
              <a:gd name="connsiteX7348" fmla="*/ 2155017 w 6248399"/>
              <a:gd name="connsiteY7348" fmla="*/ 3939297 h 6857999"/>
              <a:gd name="connsiteX7349" fmla="*/ 2159977 w 6248399"/>
              <a:gd name="connsiteY7349" fmla="*/ 3946810 h 6857999"/>
              <a:gd name="connsiteX7350" fmla="*/ 2164356 w 6248399"/>
              <a:gd name="connsiteY7350" fmla="*/ 3953987 h 6857999"/>
              <a:gd name="connsiteX7351" fmla="*/ 2165494 w 6248399"/>
              <a:gd name="connsiteY7351" fmla="*/ 3960067 h 6857999"/>
              <a:gd name="connsiteX7352" fmla="*/ 2165895 w 6248399"/>
              <a:gd name="connsiteY7352" fmla="*/ 3963399 h 6857999"/>
              <a:gd name="connsiteX7353" fmla="*/ 2165134 w 6248399"/>
              <a:gd name="connsiteY7353" fmla="*/ 3966058 h 6857999"/>
              <a:gd name="connsiteX7354" fmla="*/ 2169136 w 6248399"/>
              <a:gd name="connsiteY7354" fmla="*/ 3964495 h 6857999"/>
              <a:gd name="connsiteX7355" fmla="*/ 2172891 w 6248399"/>
              <a:gd name="connsiteY7355" fmla="*/ 3962015 h 6857999"/>
              <a:gd name="connsiteX7356" fmla="*/ 2174815 w 6248399"/>
              <a:gd name="connsiteY7356" fmla="*/ 3960025 h 6857999"/>
              <a:gd name="connsiteX7357" fmla="*/ 2176492 w 6248399"/>
              <a:gd name="connsiteY7357" fmla="*/ 3957120 h 6857999"/>
              <a:gd name="connsiteX7358" fmla="*/ 2177833 w 6248399"/>
              <a:gd name="connsiteY7358" fmla="*/ 3954796 h 6857999"/>
              <a:gd name="connsiteX7359" fmla="*/ 2178595 w 6248399"/>
              <a:gd name="connsiteY7359" fmla="*/ 3952135 h 6857999"/>
              <a:gd name="connsiteX7360" fmla="*/ 2178531 w 6248399"/>
              <a:gd name="connsiteY7360" fmla="*/ 3948224 h 6857999"/>
              <a:gd name="connsiteX7361" fmla="*/ 2177547 w 6248399"/>
              <a:gd name="connsiteY7361" fmla="*/ 3944558 h 6857999"/>
              <a:gd name="connsiteX7362" fmla="*/ 2190726 w 6248399"/>
              <a:gd name="connsiteY7362" fmla="*/ 3975410 h 6857999"/>
              <a:gd name="connsiteX7363" fmla="*/ 2206359 w 6248399"/>
              <a:gd name="connsiteY7363" fmla="*/ 4015428 h 6857999"/>
              <a:gd name="connsiteX7364" fmla="*/ 2225389 w 6248399"/>
              <a:gd name="connsiteY7364" fmla="*/ 4058957 h 6857999"/>
              <a:gd name="connsiteX7365" fmla="*/ 2234524 w 6248399"/>
              <a:gd name="connsiteY7365" fmla="*/ 4082051 h 6857999"/>
              <a:gd name="connsiteX7366" fmla="*/ 2245827 w 6248399"/>
              <a:gd name="connsiteY7366" fmla="*/ 4104073 h 6857999"/>
              <a:gd name="connsiteX7367" fmla="*/ 2256883 w 6248399"/>
              <a:gd name="connsiteY7367" fmla="*/ 4125177 h 6857999"/>
              <a:gd name="connsiteX7368" fmla="*/ 2267695 w 6248399"/>
              <a:gd name="connsiteY7368" fmla="*/ 4145365 h 6857999"/>
              <a:gd name="connsiteX7369" fmla="*/ 2279850 w 6248399"/>
              <a:gd name="connsiteY7369" fmla="*/ 4163230 h 6857999"/>
              <a:gd name="connsiteX7370" fmla="*/ 2291513 w 6248399"/>
              <a:gd name="connsiteY7370" fmla="*/ 4179261 h 6857999"/>
              <a:gd name="connsiteX7371" fmla="*/ 2297142 w 6248399"/>
              <a:gd name="connsiteY7371" fmla="*/ 4185612 h 6857999"/>
              <a:gd name="connsiteX7372" fmla="*/ 2303356 w 6248399"/>
              <a:gd name="connsiteY7372" fmla="*/ 4192297 h 6857999"/>
              <a:gd name="connsiteX7373" fmla="*/ 2308740 w 6248399"/>
              <a:gd name="connsiteY7373" fmla="*/ 4197732 h 6857999"/>
              <a:gd name="connsiteX7374" fmla="*/ 2314551 w 6248399"/>
              <a:gd name="connsiteY7374" fmla="*/ 4201087 h 6857999"/>
              <a:gd name="connsiteX7375" fmla="*/ 2320943 w 6248399"/>
              <a:gd name="connsiteY7375" fmla="*/ 4204777 h 6857999"/>
              <a:gd name="connsiteX7376" fmla="*/ 2326844 w 6248399"/>
              <a:gd name="connsiteY7376" fmla="*/ 4206633 h 6857999"/>
              <a:gd name="connsiteX7377" fmla="*/ 2332164 w 6248399"/>
              <a:gd name="connsiteY7377" fmla="*/ 4208155 h 6857999"/>
              <a:gd name="connsiteX7378" fmla="*/ 2337572 w 6248399"/>
              <a:gd name="connsiteY7378" fmla="*/ 4208179 h 6857999"/>
              <a:gd name="connsiteX7379" fmla="*/ 2339137 w 6248399"/>
              <a:gd name="connsiteY7379" fmla="*/ 4212181 h 6857999"/>
              <a:gd name="connsiteX7380" fmla="*/ 2340118 w 6248399"/>
              <a:gd name="connsiteY7380" fmla="*/ 4215848 h 6857999"/>
              <a:gd name="connsiteX7381" fmla="*/ 2341100 w 6248399"/>
              <a:gd name="connsiteY7381" fmla="*/ 4219513 h 6857999"/>
              <a:gd name="connsiteX7382" fmla="*/ 2340340 w 6248399"/>
              <a:gd name="connsiteY7382" fmla="*/ 4222173 h 6857999"/>
              <a:gd name="connsiteX7383" fmla="*/ 2339063 w 6248399"/>
              <a:gd name="connsiteY7383" fmla="*/ 4228409 h 6857999"/>
              <a:gd name="connsiteX7384" fmla="*/ 2336624 w 6248399"/>
              <a:gd name="connsiteY7384" fmla="*/ 4233975 h 6857999"/>
              <a:gd name="connsiteX7385" fmla="*/ 2335685 w 6248399"/>
              <a:gd name="connsiteY7385" fmla="*/ 4239629 h 6857999"/>
              <a:gd name="connsiteX7386" fmla="*/ 2334588 w 6248399"/>
              <a:gd name="connsiteY7386" fmla="*/ 4242872 h 6857999"/>
              <a:gd name="connsiteX7387" fmla="*/ 2334989 w 6248399"/>
              <a:gd name="connsiteY7387" fmla="*/ 4246202 h 6857999"/>
              <a:gd name="connsiteX7388" fmla="*/ 2335971 w 6248399"/>
              <a:gd name="connsiteY7388" fmla="*/ 4249867 h 6857999"/>
              <a:gd name="connsiteX7389" fmla="*/ 2337536 w 6248399"/>
              <a:gd name="connsiteY7389" fmla="*/ 4253870 h 6857999"/>
              <a:gd name="connsiteX7390" fmla="*/ 2340259 w 6248399"/>
              <a:gd name="connsiteY7390" fmla="*/ 4258542 h 6857999"/>
              <a:gd name="connsiteX7391" fmla="*/ 2344484 w 6248399"/>
              <a:gd name="connsiteY7391" fmla="*/ 4263306 h 6857999"/>
              <a:gd name="connsiteX7392" fmla="*/ 2350023 w 6248399"/>
              <a:gd name="connsiteY7392" fmla="*/ 4271153 h 6857999"/>
              <a:gd name="connsiteX7393" fmla="*/ 2355410 w 6248399"/>
              <a:gd name="connsiteY7393" fmla="*/ 4276586 h 6857999"/>
              <a:gd name="connsiteX7394" fmla="*/ 2361555 w 6248399"/>
              <a:gd name="connsiteY7394" fmla="*/ 4279361 h 6857999"/>
              <a:gd name="connsiteX7395" fmla="*/ 2367210 w 6248399"/>
              <a:gd name="connsiteY7395" fmla="*/ 4280301 h 6857999"/>
              <a:gd name="connsiteX7396" fmla="*/ 2373537 w 6248399"/>
              <a:gd name="connsiteY7396" fmla="*/ 4280079 h 6857999"/>
              <a:gd name="connsiteX7397" fmla="*/ 2379952 w 6248399"/>
              <a:gd name="connsiteY7397" fmla="*/ 4278360 h 6857999"/>
              <a:gd name="connsiteX7398" fmla="*/ 2386123 w 6248399"/>
              <a:gd name="connsiteY7398" fmla="*/ 4275724 h 6857999"/>
              <a:gd name="connsiteX7399" fmla="*/ 2392630 w 6248399"/>
              <a:gd name="connsiteY7399" fmla="*/ 4272506 h 6857999"/>
              <a:gd name="connsiteX7400" fmla="*/ 2391106 w 6248399"/>
              <a:gd name="connsiteY7400" fmla="*/ 4277827 h 6857999"/>
              <a:gd name="connsiteX7401" fmla="*/ 2390748 w 6248399"/>
              <a:gd name="connsiteY7401" fmla="*/ 4283818 h 6857999"/>
              <a:gd name="connsiteX7402" fmla="*/ 2392130 w 6248399"/>
              <a:gd name="connsiteY7402" fmla="*/ 4290814 h 6857999"/>
              <a:gd name="connsiteX7403" fmla="*/ 2392932 w 6248399"/>
              <a:gd name="connsiteY7403" fmla="*/ 4297477 h 6857999"/>
              <a:gd name="connsiteX7404" fmla="*/ 2398516 w 6248399"/>
              <a:gd name="connsiteY7404" fmla="*/ 4314646 h 6857999"/>
              <a:gd name="connsiteX7405" fmla="*/ 2405751 w 6248399"/>
              <a:gd name="connsiteY7405" fmla="*/ 4334319 h 6857999"/>
              <a:gd name="connsiteX7406" fmla="*/ 2415893 w 6248399"/>
              <a:gd name="connsiteY7406" fmla="*/ 4355670 h 6857999"/>
              <a:gd name="connsiteX7407" fmla="*/ 2427776 w 6248399"/>
              <a:gd name="connsiteY7407" fmla="*/ 4378028 h 6857999"/>
              <a:gd name="connsiteX7408" fmla="*/ 2440823 w 6248399"/>
              <a:gd name="connsiteY7408" fmla="*/ 4401056 h 6857999"/>
              <a:gd name="connsiteX7409" fmla="*/ 2454696 w 6248399"/>
              <a:gd name="connsiteY7409" fmla="*/ 4425336 h 6857999"/>
              <a:gd name="connsiteX7410" fmla="*/ 2484028 w 6248399"/>
              <a:gd name="connsiteY7410" fmla="*/ 4472488 h 6857999"/>
              <a:gd name="connsiteX7411" fmla="*/ 2512626 w 6248399"/>
              <a:gd name="connsiteY7411" fmla="*/ 4516892 h 6857999"/>
              <a:gd name="connsiteX7412" fmla="*/ 2536509 w 6248399"/>
              <a:gd name="connsiteY7412" fmla="*/ 4554700 h 6857999"/>
              <a:gd name="connsiteX7413" fmla="*/ 2554694 w 6248399"/>
              <a:gd name="connsiteY7413" fmla="*/ 4582245 h 6857999"/>
              <a:gd name="connsiteX7414" fmla="*/ 2549284 w 6248399"/>
              <a:gd name="connsiteY7414" fmla="*/ 4582221 h 6857999"/>
              <a:gd name="connsiteX7415" fmla="*/ 2544792 w 6248399"/>
              <a:gd name="connsiteY7415" fmla="*/ 4581951 h 6857999"/>
              <a:gd name="connsiteX7416" fmla="*/ 2539808 w 6248399"/>
              <a:gd name="connsiteY7416" fmla="*/ 4579850 h 6857999"/>
              <a:gd name="connsiteX7417" fmla="*/ 2534824 w 6248399"/>
              <a:gd name="connsiteY7417" fmla="*/ 4577745 h 6857999"/>
              <a:gd name="connsiteX7418" fmla="*/ 2530511 w 6248399"/>
              <a:gd name="connsiteY7418" fmla="*/ 4574482 h 6857999"/>
              <a:gd name="connsiteX7419" fmla="*/ 2525280 w 6248399"/>
              <a:gd name="connsiteY7419" fmla="*/ 4571462 h 6857999"/>
              <a:gd name="connsiteX7420" fmla="*/ 2515338 w 6248399"/>
              <a:gd name="connsiteY7420" fmla="*/ 4561846 h 6857999"/>
              <a:gd name="connsiteX7421" fmla="*/ 2505484 w 6248399"/>
              <a:gd name="connsiteY7421" fmla="*/ 4550733 h 6857999"/>
              <a:gd name="connsiteX7422" fmla="*/ 2495138 w 6248399"/>
              <a:gd name="connsiteY7422" fmla="*/ 4537788 h 6857999"/>
              <a:gd name="connsiteX7423" fmla="*/ 2476036 w 6248399"/>
              <a:gd name="connsiteY7423" fmla="*/ 4510488 h 6857999"/>
              <a:gd name="connsiteX7424" fmla="*/ 2456688 w 6248399"/>
              <a:gd name="connsiteY7424" fmla="*/ 4482272 h 6857999"/>
              <a:gd name="connsiteX7425" fmla="*/ 2447504 w 6248399"/>
              <a:gd name="connsiteY7425" fmla="*/ 4469998 h 6857999"/>
              <a:gd name="connsiteX7426" fmla="*/ 2437315 w 6248399"/>
              <a:gd name="connsiteY7426" fmla="*/ 4459466 h 6857999"/>
              <a:gd name="connsiteX7427" fmla="*/ 2427707 w 6248399"/>
              <a:gd name="connsiteY7427" fmla="*/ 4449270 h 6857999"/>
              <a:gd name="connsiteX7428" fmla="*/ 2422812 w 6248399"/>
              <a:gd name="connsiteY7428" fmla="*/ 4445669 h 6857999"/>
              <a:gd name="connsiteX7429" fmla="*/ 2417002 w 6248399"/>
              <a:gd name="connsiteY7429" fmla="*/ 4442314 h 6857999"/>
              <a:gd name="connsiteX7430" fmla="*/ 2412354 w 6248399"/>
              <a:gd name="connsiteY7430" fmla="*/ 4439631 h 6857999"/>
              <a:gd name="connsiteX7431" fmla="*/ 2407370 w 6248399"/>
              <a:gd name="connsiteY7431" fmla="*/ 4437528 h 6857999"/>
              <a:gd name="connsiteX7432" fmla="*/ 2401714 w 6248399"/>
              <a:gd name="connsiteY7432" fmla="*/ 4436586 h 6857999"/>
              <a:gd name="connsiteX7433" fmla="*/ 2396886 w 6248399"/>
              <a:gd name="connsiteY7433" fmla="*/ 4436899 h 6857999"/>
              <a:gd name="connsiteX7434" fmla="*/ 2459956 w 6248399"/>
              <a:gd name="connsiteY7434" fmla="*/ 4532971 h 6857999"/>
              <a:gd name="connsiteX7435" fmla="*/ 2491948 w 6248399"/>
              <a:gd name="connsiteY7435" fmla="*/ 4580885 h 6857999"/>
              <a:gd name="connsiteX7436" fmla="*/ 2524614 w 6248399"/>
              <a:gd name="connsiteY7436" fmla="*/ 4627636 h 6857999"/>
              <a:gd name="connsiteX7437" fmla="*/ 2540745 w 6248399"/>
              <a:gd name="connsiteY7437" fmla="*/ 4649348 h 6857999"/>
              <a:gd name="connsiteX7438" fmla="*/ 2557212 w 6248399"/>
              <a:gd name="connsiteY7438" fmla="*/ 4670477 h 6857999"/>
              <a:gd name="connsiteX7439" fmla="*/ 2572852 w 6248399"/>
              <a:gd name="connsiteY7439" fmla="*/ 4690354 h 6857999"/>
              <a:gd name="connsiteX7440" fmla="*/ 2589164 w 6248399"/>
              <a:gd name="connsiteY7440" fmla="*/ 4709069 h 6857999"/>
              <a:gd name="connsiteX7441" fmla="*/ 2605319 w 6248399"/>
              <a:gd name="connsiteY7441" fmla="*/ 4725368 h 6857999"/>
              <a:gd name="connsiteX7442" fmla="*/ 2622482 w 6248399"/>
              <a:gd name="connsiteY7442" fmla="*/ 4739926 h 6857999"/>
              <a:gd name="connsiteX7443" fmla="*/ 2637901 w 6248399"/>
              <a:gd name="connsiteY7443" fmla="*/ 4753478 h 6857999"/>
              <a:gd name="connsiteX7444" fmla="*/ 2654998 w 6248399"/>
              <a:gd name="connsiteY7444" fmla="*/ 4764123 h 6857999"/>
              <a:gd name="connsiteX7445" fmla="*/ 2662365 w 6248399"/>
              <a:gd name="connsiteY7445" fmla="*/ 4791621 h 6857999"/>
              <a:gd name="connsiteX7446" fmla="*/ 2672146 w 6248399"/>
              <a:gd name="connsiteY7446" fmla="*/ 4818961 h 6857999"/>
              <a:gd name="connsiteX7447" fmla="*/ 2683515 w 6248399"/>
              <a:gd name="connsiteY7447" fmla="*/ 4844896 h 6857999"/>
              <a:gd name="connsiteX7448" fmla="*/ 2695465 w 6248399"/>
              <a:gd name="connsiteY7448" fmla="*/ 4871165 h 6857999"/>
              <a:gd name="connsiteX7449" fmla="*/ 2708914 w 6248399"/>
              <a:gd name="connsiteY7449" fmla="*/ 4897524 h 6857999"/>
              <a:gd name="connsiteX7450" fmla="*/ 2722695 w 6248399"/>
              <a:gd name="connsiteY7450" fmla="*/ 4923302 h 6857999"/>
              <a:gd name="connsiteX7451" fmla="*/ 2737732 w 6248399"/>
              <a:gd name="connsiteY7451" fmla="*/ 4948253 h 6857999"/>
              <a:gd name="connsiteX7452" fmla="*/ 2754264 w 6248399"/>
              <a:gd name="connsiteY7452" fmla="*/ 4973295 h 6857999"/>
              <a:gd name="connsiteX7453" fmla="*/ 2771377 w 6248399"/>
              <a:gd name="connsiteY7453" fmla="*/ 4998671 h 6857999"/>
              <a:gd name="connsiteX7454" fmla="*/ 2789497 w 6248399"/>
              <a:gd name="connsiteY7454" fmla="*/ 5022305 h 6857999"/>
              <a:gd name="connsiteX7455" fmla="*/ 2825649 w 6248399"/>
              <a:gd name="connsiteY7455" fmla="*/ 5071069 h 6857999"/>
              <a:gd name="connsiteX7456" fmla="*/ 2863967 w 6248399"/>
              <a:gd name="connsiteY7456" fmla="*/ 5118761 h 6857999"/>
              <a:gd name="connsiteX7457" fmla="*/ 2903540 w 6248399"/>
              <a:gd name="connsiteY7457" fmla="*/ 5165626 h 6857999"/>
              <a:gd name="connsiteX7458" fmla="*/ 2942439 w 6248399"/>
              <a:gd name="connsiteY7458" fmla="*/ 5213653 h 6857999"/>
              <a:gd name="connsiteX7459" fmla="*/ 2980513 w 6248399"/>
              <a:gd name="connsiteY7459" fmla="*/ 5260429 h 6857999"/>
              <a:gd name="connsiteX7460" fmla="*/ 3018162 w 6248399"/>
              <a:gd name="connsiteY7460" fmla="*/ 5309284 h 6857999"/>
              <a:gd name="connsiteX7461" fmla="*/ 3054648 w 6248399"/>
              <a:gd name="connsiteY7461" fmla="*/ 5357467 h 6857999"/>
              <a:gd name="connsiteX7462" fmla="*/ 3073260 w 6248399"/>
              <a:gd name="connsiteY7462" fmla="*/ 5382934 h 6857999"/>
              <a:gd name="connsiteX7463" fmla="*/ 3089211 w 6248399"/>
              <a:gd name="connsiteY7463" fmla="*/ 5407639 h 6857999"/>
              <a:gd name="connsiteX7464" fmla="*/ 3106079 w 6248399"/>
              <a:gd name="connsiteY7464" fmla="*/ 5432099 h 6857999"/>
              <a:gd name="connsiteX7465" fmla="*/ 3121606 w 6248399"/>
              <a:gd name="connsiteY7465" fmla="*/ 5458883 h 6857999"/>
              <a:gd name="connsiteX7466" fmla="*/ 3151005 w 6248399"/>
              <a:gd name="connsiteY7466" fmla="*/ 5509949 h 6857999"/>
              <a:gd name="connsiteX7467" fmla="*/ 3180740 w 6248399"/>
              <a:gd name="connsiteY7467" fmla="*/ 5560432 h 6857999"/>
              <a:gd name="connsiteX7468" fmla="*/ 3219157 w 6248399"/>
              <a:gd name="connsiteY7468" fmla="*/ 5586486 h 6857999"/>
              <a:gd name="connsiteX7469" fmla="*/ 3237906 w 6248399"/>
              <a:gd name="connsiteY7469" fmla="*/ 5599635 h 6857999"/>
              <a:gd name="connsiteX7470" fmla="*/ 3257146 w 6248399"/>
              <a:gd name="connsiteY7470" fmla="*/ 5614618 h 6857999"/>
              <a:gd name="connsiteX7471" fmla="*/ 3275135 w 6248399"/>
              <a:gd name="connsiteY7471" fmla="*/ 5630427 h 6857999"/>
              <a:gd name="connsiteX7472" fmla="*/ 3283918 w 6248399"/>
              <a:gd name="connsiteY7472" fmla="*/ 5639372 h 6857999"/>
              <a:gd name="connsiteX7473" fmla="*/ 3291782 w 6248399"/>
              <a:gd name="connsiteY7473" fmla="*/ 5648561 h 6857999"/>
              <a:gd name="connsiteX7474" fmla="*/ 3299648 w 6248399"/>
              <a:gd name="connsiteY7474" fmla="*/ 5657750 h 6857999"/>
              <a:gd name="connsiteX7475" fmla="*/ 3306596 w 6248399"/>
              <a:gd name="connsiteY7475" fmla="*/ 5667185 h 6857999"/>
              <a:gd name="connsiteX7476" fmla="*/ 3312875 w 6248399"/>
              <a:gd name="connsiteY7476" fmla="*/ 5677785 h 6857999"/>
              <a:gd name="connsiteX7477" fmla="*/ 3318481 w 6248399"/>
              <a:gd name="connsiteY7477" fmla="*/ 5689544 h 6857999"/>
              <a:gd name="connsiteX7478" fmla="*/ 3310411 w 6248399"/>
              <a:gd name="connsiteY7478" fmla="*/ 5688760 h 6857999"/>
              <a:gd name="connsiteX7479" fmla="*/ 3301337 w 6248399"/>
              <a:gd name="connsiteY7479" fmla="*/ 5689717 h 6857999"/>
              <a:gd name="connsiteX7480" fmla="*/ 3297669 w 6248399"/>
              <a:gd name="connsiteY7480" fmla="*/ 5690700 h 6857999"/>
              <a:gd name="connsiteX7481" fmla="*/ 3294830 w 6248399"/>
              <a:gd name="connsiteY7481" fmla="*/ 5692935 h 6857999"/>
              <a:gd name="connsiteX7482" fmla="*/ 3290737 w 6248399"/>
              <a:gd name="connsiteY7482" fmla="*/ 5695996 h 6857999"/>
              <a:gd name="connsiteX7483" fmla="*/ 3287563 w 6248399"/>
              <a:gd name="connsiteY7483" fmla="*/ 5698812 h 6857999"/>
              <a:gd name="connsiteX7484" fmla="*/ 3307918 w 6248399"/>
              <a:gd name="connsiteY7484" fmla="*/ 5725285 h 6857999"/>
              <a:gd name="connsiteX7485" fmla="*/ 3329705 w 6248399"/>
              <a:gd name="connsiteY7485" fmla="*/ 5747936 h 6857999"/>
              <a:gd name="connsiteX7486" fmla="*/ 3350083 w 6248399"/>
              <a:gd name="connsiteY7486" fmla="*/ 5768998 h 6857999"/>
              <a:gd name="connsiteX7487" fmla="*/ 3370641 w 6248399"/>
              <a:gd name="connsiteY7487" fmla="*/ 5787067 h 6857999"/>
              <a:gd name="connsiteX7488" fmla="*/ 3390620 w 6248399"/>
              <a:gd name="connsiteY7488" fmla="*/ 5804800 h 6857999"/>
              <a:gd name="connsiteX7489" fmla="*/ 3410687 w 6248399"/>
              <a:gd name="connsiteY7489" fmla="*/ 5821035 h 6857999"/>
              <a:gd name="connsiteX7490" fmla="*/ 3447917 w 6248399"/>
              <a:gd name="connsiteY7490" fmla="*/ 5851826 h 6857999"/>
              <a:gd name="connsiteX7491" fmla="*/ 3465325 w 6248399"/>
              <a:gd name="connsiteY7491" fmla="*/ 5867301 h 6857999"/>
              <a:gd name="connsiteX7492" fmla="*/ 3482643 w 6248399"/>
              <a:gd name="connsiteY7492" fmla="*/ 5884273 h 6857999"/>
              <a:gd name="connsiteX7493" fmla="*/ 3498708 w 6248399"/>
              <a:gd name="connsiteY7493" fmla="*/ 5902071 h 6857999"/>
              <a:gd name="connsiteX7494" fmla="*/ 3513522 w 6248399"/>
              <a:gd name="connsiteY7494" fmla="*/ 5920695 h 6857999"/>
              <a:gd name="connsiteX7495" fmla="*/ 3528492 w 6248399"/>
              <a:gd name="connsiteY7495" fmla="*/ 5941734 h 6857999"/>
              <a:gd name="connsiteX7496" fmla="*/ 3534679 w 6248399"/>
              <a:gd name="connsiteY7496" fmla="*/ 5953831 h 6857999"/>
              <a:gd name="connsiteX7497" fmla="*/ 3541784 w 6248399"/>
              <a:gd name="connsiteY7497" fmla="*/ 5965680 h 6857999"/>
              <a:gd name="connsiteX7498" fmla="*/ 3547636 w 6248399"/>
              <a:gd name="connsiteY7498" fmla="*/ 5978355 h 6857999"/>
              <a:gd name="connsiteX7499" fmla="*/ 3554316 w 6248399"/>
              <a:gd name="connsiteY7499" fmla="*/ 5992284 h 6857999"/>
              <a:gd name="connsiteX7500" fmla="*/ 3559161 w 6248399"/>
              <a:gd name="connsiteY7500" fmla="*/ 6006705 h 6857999"/>
              <a:gd name="connsiteX7501" fmla="*/ 3564832 w 6248399"/>
              <a:gd name="connsiteY7501" fmla="*/ 6022376 h 6857999"/>
              <a:gd name="connsiteX7502" fmla="*/ 3558842 w 6248399"/>
              <a:gd name="connsiteY7502" fmla="*/ 6022017 h 6857999"/>
              <a:gd name="connsiteX7503" fmla="*/ 3553031 w 6248399"/>
              <a:gd name="connsiteY7503" fmla="*/ 6018662 h 6857999"/>
              <a:gd name="connsiteX7504" fmla="*/ 3548964 w 6248399"/>
              <a:gd name="connsiteY7504" fmla="*/ 6016314 h 6857999"/>
              <a:gd name="connsiteX7505" fmla="*/ 3545657 w 6248399"/>
              <a:gd name="connsiteY7505" fmla="*/ 6011305 h 6857999"/>
              <a:gd name="connsiteX7506" fmla="*/ 3543020 w 6248399"/>
              <a:gd name="connsiteY7506" fmla="*/ 6005135 h 6857999"/>
              <a:gd name="connsiteX7507" fmla="*/ 3540052 w 6248399"/>
              <a:gd name="connsiteY7507" fmla="*/ 5999545 h 6857999"/>
              <a:gd name="connsiteX7508" fmla="*/ 3534378 w 6248399"/>
              <a:gd name="connsiteY7508" fmla="*/ 5983873 h 6857999"/>
              <a:gd name="connsiteX7509" fmla="*/ 3528462 w 6248399"/>
              <a:gd name="connsiteY7509" fmla="*/ 5967285 h 6857999"/>
              <a:gd name="connsiteX7510" fmla="*/ 3524172 w 6248399"/>
              <a:gd name="connsiteY7510" fmla="*/ 5958612 h 6857999"/>
              <a:gd name="connsiteX7511" fmla="*/ 3520465 w 6248399"/>
              <a:gd name="connsiteY7511" fmla="*/ 5950272 h 6857999"/>
              <a:gd name="connsiteX7512" fmla="*/ 3513760 w 6248399"/>
              <a:gd name="connsiteY7512" fmla="*/ 5941753 h 6857999"/>
              <a:gd name="connsiteX7513" fmla="*/ 3507058 w 6248399"/>
              <a:gd name="connsiteY7513" fmla="*/ 5933235 h 6857999"/>
              <a:gd name="connsiteX7514" fmla="*/ 3499683 w 6248399"/>
              <a:gd name="connsiteY7514" fmla="*/ 5925877 h 6857999"/>
              <a:gd name="connsiteX7515" fmla="*/ 3488980 w 6248399"/>
              <a:gd name="connsiteY7515" fmla="*/ 5918921 h 6857999"/>
              <a:gd name="connsiteX7516" fmla="*/ 3488169 w 6248399"/>
              <a:gd name="connsiteY7516" fmla="*/ 5932402 h 6857999"/>
              <a:gd name="connsiteX7517" fmla="*/ 3488768 w 6248399"/>
              <a:gd name="connsiteY7517" fmla="*/ 5947468 h 6857999"/>
              <a:gd name="connsiteX7518" fmla="*/ 3492117 w 6248399"/>
              <a:gd name="connsiteY7518" fmla="*/ 5961797 h 6857999"/>
              <a:gd name="connsiteX7519" fmla="*/ 3496046 w 6248399"/>
              <a:gd name="connsiteY7519" fmla="*/ 5976463 h 6857999"/>
              <a:gd name="connsiteX7520" fmla="*/ 3500556 w 6248399"/>
              <a:gd name="connsiteY7520" fmla="*/ 5991463 h 6857999"/>
              <a:gd name="connsiteX7521" fmla="*/ 3507816 w 6248399"/>
              <a:gd name="connsiteY7521" fmla="*/ 6005727 h 6857999"/>
              <a:gd name="connsiteX7522" fmla="*/ 3514741 w 6248399"/>
              <a:gd name="connsiteY7522" fmla="*/ 6020572 h 6857999"/>
              <a:gd name="connsiteX7523" fmla="*/ 3523496 w 6248399"/>
              <a:gd name="connsiteY7523" fmla="*/ 6034927 h 6857999"/>
              <a:gd name="connsiteX7524" fmla="*/ 3532835 w 6248399"/>
              <a:gd name="connsiteY7524" fmla="*/ 6049616 h 6857999"/>
              <a:gd name="connsiteX7525" fmla="*/ 3543182 w 6248399"/>
              <a:gd name="connsiteY7525" fmla="*/ 6062561 h 6857999"/>
              <a:gd name="connsiteX7526" fmla="*/ 3553772 w 6248399"/>
              <a:gd name="connsiteY7526" fmla="*/ 6076425 h 6857999"/>
              <a:gd name="connsiteX7527" fmla="*/ 3564698 w 6248399"/>
              <a:gd name="connsiteY7527" fmla="*/ 6089705 h 6857999"/>
              <a:gd name="connsiteX7528" fmla="*/ 3588473 w 6248399"/>
              <a:gd name="connsiteY7528" fmla="*/ 6114279 h 6857999"/>
              <a:gd name="connsiteX7529" fmla="*/ 3611332 w 6248399"/>
              <a:gd name="connsiteY7529" fmla="*/ 6139099 h 6857999"/>
              <a:gd name="connsiteX7530" fmla="*/ 3607911 w 6248399"/>
              <a:gd name="connsiteY7530" fmla="*/ 6140997 h 6857999"/>
              <a:gd name="connsiteX7531" fmla="*/ 3604826 w 6248399"/>
              <a:gd name="connsiteY7531" fmla="*/ 6142317 h 6857999"/>
              <a:gd name="connsiteX7532" fmla="*/ 3598164 w 6248399"/>
              <a:gd name="connsiteY7532" fmla="*/ 6143119 h 6857999"/>
              <a:gd name="connsiteX7533" fmla="*/ 3591258 w 6248399"/>
              <a:gd name="connsiteY7533" fmla="*/ 6143005 h 6857999"/>
              <a:gd name="connsiteX7534" fmla="*/ 3583860 w 6248399"/>
              <a:gd name="connsiteY7534" fmla="*/ 6141058 h 6857999"/>
              <a:gd name="connsiteX7535" fmla="*/ 3576797 w 6248399"/>
              <a:gd name="connsiteY7535" fmla="*/ 6138530 h 6857999"/>
              <a:gd name="connsiteX7536" fmla="*/ 3568661 w 6248399"/>
              <a:gd name="connsiteY7536" fmla="*/ 6133833 h 6857999"/>
              <a:gd name="connsiteX7537" fmla="*/ 3552548 w 6248399"/>
              <a:gd name="connsiteY7537" fmla="*/ 6126855 h 6857999"/>
              <a:gd name="connsiteX7538" fmla="*/ 3537684 w 6248399"/>
              <a:gd name="connsiteY7538" fmla="*/ 6119049 h 6857999"/>
              <a:gd name="connsiteX7539" fmla="*/ 3530287 w 6248399"/>
              <a:gd name="connsiteY7539" fmla="*/ 6117101 h 6857999"/>
              <a:gd name="connsiteX7540" fmla="*/ 3523136 w 6248399"/>
              <a:gd name="connsiteY7540" fmla="*/ 6116070 h 6857999"/>
              <a:gd name="connsiteX7541" fmla="*/ 3515645 w 6248399"/>
              <a:gd name="connsiteY7541" fmla="*/ 6115622 h 6857999"/>
              <a:gd name="connsiteX7542" fmla="*/ 3509476 w 6248399"/>
              <a:gd name="connsiteY7542" fmla="*/ 6118256 h 6857999"/>
              <a:gd name="connsiteX7543" fmla="*/ 3506391 w 6248399"/>
              <a:gd name="connsiteY7543" fmla="*/ 6119575 h 6857999"/>
              <a:gd name="connsiteX7544" fmla="*/ 3504132 w 6248399"/>
              <a:gd name="connsiteY7544" fmla="*/ 6122145 h 6857999"/>
              <a:gd name="connsiteX7545" fmla="*/ 3500620 w 6248399"/>
              <a:gd name="connsiteY7545" fmla="*/ 6125542 h 6857999"/>
              <a:gd name="connsiteX7546" fmla="*/ 3498364 w 6248399"/>
              <a:gd name="connsiteY7546" fmla="*/ 6128113 h 6857999"/>
              <a:gd name="connsiteX7547" fmla="*/ 3489472 w 6248399"/>
              <a:gd name="connsiteY7547" fmla="*/ 6105935 h 6857999"/>
              <a:gd name="connsiteX7548" fmla="*/ 3479331 w 6248399"/>
              <a:gd name="connsiteY7548" fmla="*/ 6084584 h 6857999"/>
              <a:gd name="connsiteX7549" fmla="*/ 3470599 w 6248399"/>
              <a:gd name="connsiteY7549" fmla="*/ 6064821 h 6857999"/>
              <a:gd name="connsiteX7550" fmla="*/ 3459698 w 6248399"/>
              <a:gd name="connsiteY7550" fmla="*/ 6046129 h 6857999"/>
              <a:gd name="connsiteX7551" fmla="*/ 3447790 w 6248399"/>
              <a:gd name="connsiteY7551" fmla="*/ 6029181 h 6857999"/>
              <a:gd name="connsiteX7552" fmla="*/ 3437042 w 6248399"/>
              <a:gd name="connsiteY7552" fmla="*/ 6012905 h 6857999"/>
              <a:gd name="connsiteX7553" fmla="*/ 3424462 w 6248399"/>
              <a:gd name="connsiteY7553" fmla="*/ 5997119 h 6857999"/>
              <a:gd name="connsiteX7554" fmla="*/ 3410632 w 6248399"/>
              <a:gd name="connsiteY7554" fmla="*/ 5982161 h 6857999"/>
              <a:gd name="connsiteX7555" fmla="*/ 3397381 w 6248399"/>
              <a:gd name="connsiteY7555" fmla="*/ 5967536 h 6857999"/>
              <a:gd name="connsiteX7556" fmla="*/ 3382968 w 6248399"/>
              <a:gd name="connsiteY7556" fmla="*/ 5952243 h 6857999"/>
              <a:gd name="connsiteX7557" fmla="*/ 3351818 w 6248399"/>
              <a:gd name="connsiteY7557" fmla="*/ 5920313 h 6857999"/>
              <a:gd name="connsiteX7558" fmla="*/ 3317184 w 6248399"/>
              <a:gd name="connsiteY7558" fmla="*/ 5886368 h 6857999"/>
              <a:gd name="connsiteX7559" fmla="*/ 3279576 w 6248399"/>
              <a:gd name="connsiteY7559" fmla="*/ 5846836 h 6857999"/>
              <a:gd name="connsiteX7560" fmla="*/ 3282997 w 6248399"/>
              <a:gd name="connsiteY7560" fmla="*/ 5844938 h 6857999"/>
              <a:gd name="connsiteX7561" fmla="*/ 3286328 w 6248399"/>
              <a:gd name="connsiteY7561" fmla="*/ 5844536 h 6857999"/>
              <a:gd name="connsiteX7562" fmla="*/ 3288988 w 6248399"/>
              <a:gd name="connsiteY7562" fmla="*/ 5845296 h 6857999"/>
              <a:gd name="connsiteX7563" fmla="*/ 3292228 w 6248399"/>
              <a:gd name="connsiteY7563" fmla="*/ 5846391 h 6857999"/>
              <a:gd name="connsiteX7564" fmla="*/ 3298865 w 6248399"/>
              <a:gd name="connsiteY7564" fmla="*/ 5850999 h 6857999"/>
              <a:gd name="connsiteX7565" fmla="*/ 3306665 w 6248399"/>
              <a:gd name="connsiteY7565" fmla="*/ 5856277 h 6857999"/>
              <a:gd name="connsiteX7566" fmla="*/ 3314129 w 6248399"/>
              <a:gd name="connsiteY7566" fmla="*/ 5862136 h 6857999"/>
              <a:gd name="connsiteX7567" fmla="*/ 3317035 w 6248399"/>
              <a:gd name="connsiteY7567" fmla="*/ 5863814 h 6857999"/>
              <a:gd name="connsiteX7568" fmla="*/ 3319941 w 6248399"/>
              <a:gd name="connsiteY7568" fmla="*/ 5865492 h 6857999"/>
              <a:gd name="connsiteX7569" fmla="*/ 3323516 w 6248399"/>
              <a:gd name="connsiteY7569" fmla="*/ 5866006 h 6857999"/>
              <a:gd name="connsiteX7570" fmla="*/ 3326265 w 6248399"/>
              <a:gd name="connsiteY7570" fmla="*/ 5865270 h 6857999"/>
              <a:gd name="connsiteX7571" fmla="*/ 3329352 w 6248399"/>
              <a:gd name="connsiteY7571" fmla="*/ 5863952 h 6857999"/>
              <a:gd name="connsiteX7572" fmla="*/ 3331365 w 6248399"/>
              <a:gd name="connsiteY7572" fmla="*/ 5860465 h 6857999"/>
              <a:gd name="connsiteX7573" fmla="*/ 3297530 w 6248399"/>
              <a:gd name="connsiteY7573" fmla="*/ 5833184 h 6857999"/>
              <a:gd name="connsiteX7574" fmla="*/ 3270179 w 6248399"/>
              <a:gd name="connsiteY7574" fmla="*/ 5808093 h 6857999"/>
              <a:gd name="connsiteX7575" fmla="*/ 3246315 w 6248399"/>
              <a:gd name="connsiteY7575" fmla="*/ 5785018 h 6857999"/>
              <a:gd name="connsiteX7576" fmla="*/ 3223857 w 6248399"/>
              <a:gd name="connsiteY7576" fmla="*/ 5763529 h 6857999"/>
              <a:gd name="connsiteX7577" fmla="*/ 3202471 w 6248399"/>
              <a:gd name="connsiteY7577" fmla="*/ 5744209 h 6857999"/>
              <a:gd name="connsiteX7578" fmla="*/ 3180504 w 6248399"/>
              <a:gd name="connsiteY7578" fmla="*/ 5724554 h 6857999"/>
              <a:gd name="connsiteX7579" fmla="*/ 3154962 w 6248399"/>
              <a:gd name="connsiteY7579" fmla="*/ 5704384 h 6857999"/>
              <a:gd name="connsiteX7580" fmla="*/ 3141107 w 6248399"/>
              <a:gd name="connsiteY7580" fmla="*/ 5694834 h 6857999"/>
              <a:gd name="connsiteX7581" fmla="*/ 3125843 w 6248399"/>
              <a:gd name="connsiteY7581" fmla="*/ 5683698 h 6857999"/>
              <a:gd name="connsiteX7582" fmla="*/ 3117690 w 6248399"/>
              <a:gd name="connsiteY7582" fmla="*/ 5664268 h 6857999"/>
              <a:gd name="connsiteX7583" fmla="*/ 3109203 w 6248399"/>
              <a:gd name="connsiteY7583" fmla="*/ 5645422 h 6857999"/>
              <a:gd name="connsiteX7584" fmla="*/ 3098300 w 6248399"/>
              <a:gd name="connsiteY7584" fmla="*/ 5626731 h 6857999"/>
              <a:gd name="connsiteX7585" fmla="*/ 3086818 w 6248399"/>
              <a:gd name="connsiteY7585" fmla="*/ 5607706 h 6857999"/>
              <a:gd name="connsiteX7586" fmla="*/ 3073591 w 6248399"/>
              <a:gd name="connsiteY7586" fmla="*/ 5587673 h 6857999"/>
              <a:gd name="connsiteX7587" fmla="*/ 3059694 w 6248399"/>
              <a:gd name="connsiteY7587" fmla="*/ 5568802 h 6857999"/>
              <a:gd name="connsiteX7588" fmla="*/ 3030492 w 6248399"/>
              <a:gd name="connsiteY7588" fmla="*/ 5529472 h 6857999"/>
              <a:gd name="connsiteX7589" fmla="*/ 2997557 w 6248399"/>
              <a:gd name="connsiteY7589" fmla="*/ 5487214 h 6857999"/>
              <a:gd name="connsiteX7590" fmla="*/ 2961562 w 6248399"/>
              <a:gd name="connsiteY7590" fmla="*/ 5440864 h 6857999"/>
              <a:gd name="connsiteX7591" fmla="*/ 2943777 w 6248399"/>
              <a:gd name="connsiteY7591" fmla="*/ 5416648 h 6857999"/>
              <a:gd name="connsiteX7592" fmla="*/ 2925502 w 6248399"/>
              <a:gd name="connsiteY7592" fmla="*/ 5390602 h 6857999"/>
              <a:gd name="connsiteX7593" fmla="*/ 2906981 w 6248399"/>
              <a:gd name="connsiteY7593" fmla="*/ 5363638 h 6857999"/>
              <a:gd name="connsiteX7594" fmla="*/ 2887969 w 6248399"/>
              <a:gd name="connsiteY7594" fmla="*/ 5334840 h 6857999"/>
              <a:gd name="connsiteX7595" fmla="*/ 2879587 w 6248399"/>
              <a:gd name="connsiteY7595" fmla="*/ 5329226 h 6857999"/>
              <a:gd name="connsiteX7596" fmla="*/ 2872860 w 6248399"/>
              <a:gd name="connsiteY7596" fmla="*/ 5326117 h 6857999"/>
              <a:gd name="connsiteX7597" fmla="*/ 2867785 w 6248399"/>
              <a:gd name="connsiteY7597" fmla="*/ 5325512 h 6857999"/>
              <a:gd name="connsiteX7598" fmla="*/ 2862958 w 6248399"/>
              <a:gd name="connsiteY7598" fmla="*/ 5325823 h 6857999"/>
              <a:gd name="connsiteX7599" fmla="*/ 2860119 w 6248399"/>
              <a:gd name="connsiteY7599" fmla="*/ 5328058 h 6857999"/>
              <a:gd name="connsiteX7600" fmla="*/ 2856361 w 6248399"/>
              <a:gd name="connsiteY7600" fmla="*/ 5330539 h 6857999"/>
              <a:gd name="connsiteX7601" fmla="*/ 2850257 w 6248399"/>
              <a:gd name="connsiteY7601" fmla="*/ 5337087 h 6857999"/>
              <a:gd name="connsiteX7602" fmla="*/ 2847999 w 6248399"/>
              <a:gd name="connsiteY7602" fmla="*/ 5339657 h 6857999"/>
              <a:gd name="connsiteX7603" fmla="*/ 2844578 w 6248399"/>
              <a:gd name="connsiteY7603" fmla="*/ 5341555 h 6857999"/>
              <a:gd name="connsiteX7604" fmla="*/ 2840912 w 6248399"/>
              <a:gd name="connsiteY7604" fmla="*/ 5342538 h 6857999"/>
              <a:gd name="connsiteX7605" fmla="*/ 2837336 w 6248399"/>
              <a:gd name="connsiteY7605" fmla="*/ 5342022 h 6857999"/>
              <a:gd name="connsiteX7606" fmla="*/ 2832687 w 6248399"/>
              <a:gd name="connsiteY7606" fmla="*/ 5339338 h 6857999"/>
              <a:gd name="connsiteX7607" fmla="*/ 2826386 w 6248399"/>
              <a:gd name="connsiteY7607" fmla="*/ 5334151 h 6857999"/>
              <a:gd name="connsiteX7608" fmla="*/ 2819927 w 6248399"/>
              <a:gd name="connsiteY7608" fmla="*/ 5326548 h 6857999"/>
              <a:gd name="connsiteX7609" fmla="*/ 2811571 w 6248399"/>
              <a:gd name="connsiteY7609" fmla="*/ 5315525 h 6857999"/>
              <a:gd name="connsiteX7610" fmla="*/ 2819264 w 6248399"/>
              <a:gd name="connsiteY7610" fmla="*/ 5307571 h 6857999"/>
              <a:gd name="connsiteX7611" fmla="*/ 2824541 w 6248399"/>
              <a:gd name="connsiteY7611" fmla="*/ 5299770 h 6857999"/>
              <a:gd name="connsiteX7612" fmla="*/ 2828323 w 6248399"/>
              <a:gd name="connsiteY7612" fmla="*/ 5291881 h 6857999"/>
              <a:gd name="connsiteX7613" fmla="*/ 2830023 w 6248399"/>
              <a:gd name="connsiteY7613" fmla="*/ 5283566 h 6857999"/>
              <a:gd name="connsiteX7614" fmla="*/ 2831144 w 6248399"/>
              <a:gd name="connsiteY7614" fmla="*/ 5274915 h 6857999"/>
              <a:gd name="connsiteX7615" fmla="*/ 2830187 w 6248399"/>
              <a:gd name="connsiteY7615" fmla="*/ 5265838 h 6857999"/>
              <a:gd name="connsiteX7616" fmla="*/ 2828311 w 6248399"/>
              <a:gd name="connsiteY7616" fmla="*/ 5257009 h 6857999"/>
              <a:gd name="connsiteX7617" fmla="*/ 2824694 w 6248399"/>
              <a:gd name="connsiteY7617" fmla="*/ 5247171 h 6857999"/>
              <a:gd name="connsiteX7618" fmla="*/ 2820158 w 6248399"/>
              <a:gd name="connsiteY7618" fmla="*/ 5237580 h 6857999"/>
              <a:gd name="connsiteX7619" fmla="*/ 2813546 w 6248399"/>
              <a:gd name="connsiteY7619" fmla="*/ 5227564 h 6857999"/>
              <a:gd name="connsiteX7620" fmla="*/ 2806262 w 6248399"/>
              <a:gd name="connsiteY7620" fmla="*/ 5218710 h 6857999"/>
              <a:gd name="connsiteX7621" fmla="*/ 2799068 w 6248399"/>
              <a:gd name="connsiteY7621" fmla="*/ 5208358 h 6857999"/>
              <a:gd name="connsiteX7622" fmla="*/ 2781104 w 6248399"/>
              <a:gd name="connsiteY7622" fmla="*/ 5187139 h 6857999"/>
              <a:gd name="connsiteX7623" fmla="*/ 2761641 w 6248399"/>
              <a:gd name="connsiteY7623" fmla="*/ 5165830 h 6857999"/>
              <a:gd name="connsiteX7624" fmla="*/ 2721063 w 6248399"/>
              <a:gd name="connsiteY7624" fmla="*/ 5120709 h 6857999"/>
              <a:gd name="connsiteX7625" fmla="*/ 2700773 w 6248399"/>
              <a:gd name="connsiteY7625" fmla="*/ 5098147 h 6857999"/>
              <a:gd name="connsiteX7626" fmla="*/ 2682655 w 6248399"/>
              <a:gd name="connsiteY7626" fmla="*/ 5074514 h 6857999"/>
              <a:gd name="connsiteX7627" fmla="*/ 2674387 w 6248399"/>
              <a:gd name="connsiteY7627" fmla="*/ 5061993 h 6857999"/>
              <a:gd name="connsiteX7628" fmla="*/ 2666121 w 6248399"/>
              <a:gd name="connsiteY7628" fmla="*/ 5049472 h 6857999"/>
              <a:gd name="connsiteX7629" fmla="*/ 2659933 w 6248399"/>
              <a:gd name="connsiteY7629" fmla="*/ 5037377 h 6857999"/>
              <a:gd name="connsiteX7630" fmla="*/ 2654080 w 6248399"/>
              <a:gd name="connsiteY7630" fmla="*/ 5024701 h 6857999"/>
              <a:gd name="connsiteX7631" fmla="*/ 2648809 w 6248399"/>
              <a:gd name="connsiteY7631" fmla="*/ 5012360 h 6857999"/>
              <a:gd name="connsiteX7632" fmla="*/ 2644791 w 6248399"/>
              <a:gd name="connsiteY7632" fmla="*/ 4999193 h 6857999"/>
              <a:gd name="connsiteX7633" fmla="*/ 2642851 w 6248399"/>
              <a:gd name="connsiteY7633" fmla="*/ 4986450 h 6857999"/>
              <a:gd name="connsiteX7634" fmla="*/ 2641245 w 6248399"/>
              <a:gd name="connsiteY7634" fmla="*/ 4973128 h 6857999"/>
              <a:gd name="connsiteX7635" fmla="*/ 2636106 w 6248399"/>
              <a:gd name="connsiteY7635" fmla="*/ 4968610 h 6857999"/>
              <a:gd name="connsiteX7636" fmla="*/ 2631547 w 6248399"/>
              <a:gd name="connsiteY7636" fmla="*/ 4964428 h 6857999"/>
              <a:gd name="connsiteX7637" fmla="*/ 2625737 w 6248399"/>
              <a:gd name="connsiteY7637" fmla="*/ 4961074 h 6857999"/>
              <a:gd name="connsiteX7638" fmla="*/ 2620416 w 6248399"/>
              <a:gd name="connsiteY7638" fmla="*/ 4959552 h 6857999"/>
              <a:gd name="connsiteX7639" fmla="*/ 2615098 w 6248399"/>
              <a:gd name="connsiteY7639" fmla="*/ 4958032 h 6857999"/>
              <a:gd name="connsiteX7640" fmla="*/ 2610179 w 6248399"/>
              <a:gd name="connsiteY7640" fmla="*/ 4959841 h 6857999"/>
              <a:gd name="connsiteX7641" fmla="*/ 2605597 w 6248399"/>
              <a:gd name="connsiteY7641" fmla="*/ 4961068 h 6857999"/>
              <a:gd name="connsiteX7642" fmla="*/ 2600253 w 6248399"/>
              <a:gd name="connsiteY7642" fmla="*/ 4964954 h 6857999"/>
              <a:gd name="connsiteX7643" fmla="*/ 2569740 w 6248399"/>
              <a:gd name="connsiteY7643" fmla="*/ 4902400 h 6857999"/>
              <a:gd name="connsiteX7644" fmla="*/ 2539293 w 6248399"/>
              <a:gd name="connsiteY7644" fmla="*/ 4843757 h 6857999"/>
              <a:gd name="connsiteX7645" fmla="*/ 2509001 w 6248399"/>
              <a:gd name="connsiteY7645" fmla="*/ 4787528 h 6857999"/>
              <a:gd name="connsiteX7646" fmla="*/ 2478774 w 6248399"/>
              <a:gd name="connsiteY7646" fmla="*/ 4735211 h 6857999"/>
              <a:gd name="connsiteX7647" fmla="*/ 2448125 w 6248399"/>
              <a:gd name="connsiteY7647" fmla="*/ 4684973 h 6857999"/>
              <a:gd name="connsiteX7648" fmla="*/ 2417964 w 6248399"/>
              <a:gd name="connsiteY7648" fmla="*/ 4636569 h 6857999"/>
              <a:gd name="connsiteX7649" fmla="*/ 2387714 w 6248399"/>
              <a:gd name="connsiteY7649" fmla="*/ 4589662 h 6857999"/>
              <a:gd name="connsiteX7650" fmla="*/ 2357373 w 6248399"/>
              <a:gd name="connsiteY7650" fmla="*/ 4544252 h 6857999"/>
              <a:gd name="connsiteX7651" fmla="*/ 2240908 w 6248399"/>
              <a:gd name="connsiteY7651" fmla="*/ 4366215 h 6857999"/>
              <a:gd name="connsiteX7652" fmla="*/ 2227193 w 6248399"/>
              <a:gd name="connsiteY7652" fmla="*/ 4344349 h 6857999"/>
              <a:gd name="connsiteX7653" fmla="*/ 2215216 w 6248399"/>
              <a:gd name="connsiteY7653" fmla="*/ 4323488 h 6857999"/>
              <a:gd name="connsiteX7654" fmla="*/ 2193658 w 6248399"/>
              <a:gd name="connsiteY7654" fmla="*/ 4287023 h 6857999"/>
              <a:gd name="connsiteX7655" fmla="*/ 2173443 w 6248399"/>
              <a:gd name="connsiteY7655" fmla="*/ 4248232 h 6857999"/>
              <a:gd name="connsiteX7656" fmla="*/ 2154232 w 6248399"/>
              <a:gd name="connsiteY7656" fmla="*/ 4207700 h 6857999"/>
              <a:gd name="connsiteX7657" fmla="*/ 2160222 w 6248399"/>
              <a:gd name="connsiteY7657" fmla="*/ 4208059 h 6857999"/>
              <a:gd name="connsiteX7658" fmla="*/ 2166213 w 6248399"/>
              <a:gd name="connsiteY7658" fmla="*/ 4208418 h 6857999"/>
              <a:gd name="connsiteX7659" fmla="*/ 2178194 w 6248399"/>
              <a:gd name="connsiteY7659" fmla="*/ 4209139 h 6857999"/>
              <a:gd name="connsiteX7660" fmla="*/ 2189259 w 6248399"/>
              <a:gd name="connsiteY7660" fmla="*/ 4210103 h 6857999"/>
              <a:gd name="connsiteX7661" fmla="*/ 2195249 w 6248399"/>
              <a:gd name="connsiteY7661" fmla="*/ 4210462 h 6857999"/>
              <a:gd name="connsiteX7662" fmla="*/ 2201240 w 6248399"/>
              <a:gd name="connsiteY7662" fmla="*/ 4210821 h 6857999"/>
              <a:gd name="connsiteX7663" fmla="*/ 2168994 w 6248399"/>
              <a:gd name="connsiteY7663" fmla="*/ 4182131 h 6857999"/>
              <a:gd name="connsiteX7664" fmla="*/ 2135162 w 6248399"/>
              <a:gd name="connsiteY7664" fmla="*/ 4154849 h 6857999"/>
              <a:gd name="connsiteX7665" fmla="*/ 2101485 w 6248399"/>
              <a:gd name="connsiteY7665" fmla="*/ 4129982 h 6857999"/>
              <a:gd name="connsiteX7666" fmla="*/ 2066799 w 6248399"/>
              <a:gd name="connsiteY7666" fmla="*/ 4106858 h 6857999"/>
              <a:gd name="connsiteX7667" fmla="*/ 2068385 w 6248399"/>
              <a:gd name="connsiteY7667" fmla="*/ 4105451 h 6857999"/>
              <a:gd name="connsiteX7668" fmla="*/ 2070890 w 6248399"/>
              <a:gd name="connsiteY7668" fmla="*/ 4103796 h 6857999"/>
              <a:gd name="connsiteX7669" fmla="*/ 2071405 w 6248399"/>
              <a:gd name="connsiteY7669" fmla="*/ 4100220 h 6857999"/>
              <a:gd name="connsiteX7670" fmla="*/ 2072168 w 6248399"/>
              <a:gd name="connsiteY7670" fmla="*/ 4097560 h 6857999"/>
              <a:gd name="connsiteX7671" fmla="*/ 2071454 w 6248399"/>
              <a:gd name="connsiteY7671" fmla="*/ 4089401 h 6857999"/>
              <a:gd name="connsiteX7672" fmla="*/ 2070250 w 6248399"/>
              <a:gd name="connsiteY7672" fmla="*/ 4079409 h 6857999"/>
              <a:gd name="connsiteX7673" fmla="*/ 2067304 w 6248399"/>
              <a:gd name="connsiteY7673" fmla="*/ 4068410 h 6857999"/>
              <a:gd name="connsiteX7674" fmla="*/ 2063530 w 6248399"/>
              <a:gd name="connsiteY7674" fmla="*/ 4056159 h 6857999"/>
              <a:gd name="connsiteX7675" fmla="*/ 2058260 w 6248399"/>
              <a:gd name="connsiteY7675" fmla="*/ 4043819 h 6857999"/>
              <a:gd name="connsiteX7676" fmla="*/ 2050910 w 6248399"/>
              <a:gd name="connsiteY7676" fmla="*/ 4031051 h 6857999"/>
              <a:gd name="connsiteX7677" fmla="*/ 2043804 w 6248399"/>
              <a:gd name="connsiteY7677" fmla="*/ 4019202 h 6857999"/>
              <a:gd name="connsiteX7678" fmla="*/ 2036119 w 6248399"/>
              <a:gd name="connsiteY7678" fmla="*/ 4007016 h 6857999"/>
              <a:gd name="connsiteX7679" fmla="*/ 2026512 w 6248399"/>
              <a:gd name="connsiteY7679" fmla="*/ 3996820 h 6857999"/>
              <a:gd name="connsiteX7680" fmla="*/ 2017395 w 6248399"/>
              <a:gd name="connsiteY7680" fmla="*/ 3988458 h 6857999"/>
              <a:gd name="connsiteX7681" fmla="*/ 2008188 w 6248399"/>
              <a:gd name="connsiteY7681" fmla="*/ 3981593 h 6857999"/>
              <a:gd name="connsiteX7682" fmla="*/ 2003537 w 6248399"/>
              <a:gd name="connsiteY7682" fmla="*/ 3978908 h 6857999"/>
              <a:gd name="connsiteX7683" fmla="*/ 1998219 w 6248399"/>
              <a:gd name="connsiteY7683" fmla="*/ 3977387 h 6857999"/>
              <a:gd name="connsiteX7684" fmla="*/ 1992900 w 6248399"/>
              <a:gd name="connsiteY7684" fmla="*/ 3975865 h 6857999"/>
              <a:gd name="connsiteX7685" fmla="*/ 1987489 w 6248399"/>
              <a:gd name="connsiteY7685" fmla="*/ 3975841 h 6857999"/>
              <a:gd name="connsiteX7686" fmla="*/ 1982661 w 6248399"/>
              <a:gd name="connsiteY7686" fmla="*/ 3976152 h 6857999"/>
              <a:gd name="connsiteX7687" fmla="*/ 1976580 w 6248399"/>
              <a:gd name="connsiteY7687" fmla="*/ 3977290 h 6857999"/>
              <a:gd name="connsiteX7688" fmla="*/ 1978684 w 6248399"/>
              <a:gd name="connsiteY7688" fmla="*/ 3972307 h 6857999"/>
              <a:gd name="connsiteX7689" fmla="*/ 1979625 w 6248399"/>
              <a:gd name="connsiteY7689" fmla="*/ 3966652 h 6857999"/>
              <a:gd name="connsiteX7690" fmla="*/ 1980770 w 6248399"/>
              <a:gd name="connsiteY7690" fmla="*/ 3952592 h 6857999"/>
              <a:gd name="connsiteX7691" fmla="*/ 1979836 w 6248399"/>
              <a:gd name="connsiteY7691" fmla="*/ 3938105 h 6857999"/>
              <a:gd name="connsiteX7692" fmla="*/ 1977248 w 6248399"/>
              <a:gd name="connsiteY7692" fmla="*/ 3921117 h 6857999"/>
              <a:gd name="connsiteX7693" fmla="*/ 1973500 w 6248399"/>
              <a:gd name="connsiteY7693" fmla="*/ 3903457 h 6857999"/>
              <a:gd name="connsiteX7694" fmla="*/ 1968252 w 6248399"/>
              <a:gd name="connsiteY7694" fmla="*/ 3885704 h 6857999"/>
              <a:gd name="connsiteX7695" fmla="*/ 1961262 w 6248399"/>
              <a:gd name="connsiteY7695" fmla="*/ 3866947 h 6857999"/>
              <a:gd name="connsiteX7696" fmla="*/ 1954854 w 6248399"/>
              <a:gd name="connsiteY7696" fmla="*/ 3848527 h 6857999"/>
              <a:gd name="connsiteX7697" fmla="*/ 1946275 w 6248399"/>
              <a:gd name="connsiteY7697" fmla="*/ 3831178 h 6857999"/>
              <a:gd name="connsiteX7698" fmla="*/ 1937117 w 6248399"/>
              <a:gd name="connsiteY7698" fmla="*/ 3813493 h 6857999"/>
              <a:gd name="connsiteX7699" fmla="*/ 1927197 w 6248399"/>
              <a:gd name="connsiteY7699" fmla="*/ 3798468 h 6857999"/>
              <a:gd name="connsiteX7700" fmla="*/ 1916606 w 6248399"/>
              <a:gd name="connsiteY7700" fmla="*/ 3784606 h 6857999"/>
              <a:gd name="connsiteX7701" fmla="*/ 1905344 w 6248399"/>
              <a:gd name="connsiteY7701" fmla="*/ 3771906 h 6857999"/>
              <a:gd name="connsiteX7702" fmla="*/ 1894486 w 6248399"/>
              <a:gd name="connsiteY7702" fmla="*/ 3762536 h 6857999"/>
              <a:gd name="connsiteX7703" fmla="*/ 1889590 w 6248399"/>
              <a:gd name="connsiteY7703" fmla="*/ 3758936 h 6857999"/>
              <a:gd name="connsiteX7704" fmla="*/ 1883197 w 6248399"/>
              <a:gd name="connsiteY7704" fmla="*/ 3755245 h 6857999"/>
              <a:gd name="connsiteX7705" fmla="*/ 1878216 w 6248399"/>
              <a:gd name="connsiteY7705" fmla="*/ 3753142 h 6857999"/>
              <a:gd name="connsiteX7706" fmla="*/ 1871978 w 6248399"/>
              <a:gd name="connsiteY7706" fmla="*/ 3751866 h 6857999"/>
              <a:gd name="connsiteX7707" fmla="*/ 1876250 w 6248399"/>
              <a:gd name="connsiteY7707" fmla="*/ 3745810 h 6857999"/>
              <a:gd name="connsiteX7708" fmla="*/ 1879940 w 6248399"/>
              <a:gd name="connsiteY7708" fmla="*/ 3739417 h 6857999"/>
              <a:gd name="connsiteX7709" fmla="*/ 1882959 w 6248399"/>
              <a:gd name="connsiteY7709" fmla="*/ 3734188 h 6857999"/>
              <a:gd name="connsiteX7710" fmla="*/ 1885398 w 6248399"/>
              <a:gd name="connsiteY7710" fmla="*/ 3728622 h 6857999"/>
              <a:gd name="connsiteX7711" fmla="*/ 1886921 w 6248399"/>
              <a:gd name="connsiteY7711" fmla="*/ 3723303 h 6857999"/>
              <a:gd name="connsiteX7712" fmla="*/ 1887861 w 6248399"/>
              <a:gd name="connsiteY7712" fmla="*/ 3717646 h 6857999"/>
              <a:gd name="connsiteX7713" fmla="*/ 1887327 w 6248399"/>
              <a:gd name="connsiteY7713" fmla="*/ 3706494 h 6857999"/>
              <a:gd name="connsiteX7714" fmla="*/ 1885633 w 6248399"/>
              <a:gd name="connsiteY7714" fmla="*/ 3694667 h 6857999"/>
              <a:gd name="connsiteX7715" fmla="*/ 1882687 w 6248399"/>
              <a:gd name="connsiteY7715" fmla="*/ 3683668 h 6857999"/>
              <a:gd name="connsiteX7716" fmla="*/ 1877906 w 6248399"/>
              <a:gd name="connsiteY7716" fmla="*/ 3673160 h 6857999"/>
              <a:gd name="connsiteX7717" fmla="*/ 1872881 w 6248399"/>
              <a:gd name="connsiteY7717" fmla="*/ 3661736 h 6857999"/>
              <a:gd name="connsiteX7718" fmla="*/ 1860414 w 6248399"/>
              <a:gd name="connsiteY7718" fmla="*/ 3639042 h 6857999"/>
              <a:gd name="connsiteX7719" fmla="*/ 1848285 w 6248399"/>
              <a:gd name="connsiteY7719" fmla="*/ 3615769 h 6857999"/>
              <a:gd name="connsiteX7720" fmla="*/ 1842344 w 6248399"/>
              <a:gd name="connsiteY7720" fmla="*/ 3604592 h 6857999"/>
              <a:gd name="connsiteX7721" fmla="*/ 1838816 w 6248399"/>
              <a:gd name="connsiteY7721" fmla="*/ 3593255 h 6857999"/>
              <a:gd name="connsiteX7722" fmla="*/ 1835624 w 6248399"/>
              <a:gd name="connsiteY7722" fmla="*/ 3581341 h 6857999"/>
              <a:gd name="connsiteX7723" fmla="*/ 1834263 w 6248399"/>
              <a:gd name="connsiteY7723" fmla="*/ 3568934 h 6857999"/>
              <a:gd name="connsiteX7724" fmla="*/ 1830533 w 6248399"/>
              <a:gd name="connsiteY7724" fmla="*/ 3566005 h 6857999"/>
              <a:gd name="connsiteX7725" fmla="*/ 1828879 w 6248399"/>
              <a:gd name="connsiteY7725" fmla="*/ 3563500 h 6857999"/>
              <a:gd name="connsiteX7726" fmla="*/ 1826555 w 6248399"/>
              <a:gd name="connsiteY7726" fmla="*/ 3562158 h 6857999"/>
              <a:gd name="connsiteX7727" fmla="*/ 1825302 w 6248399"/>
              <a:gd name="connsiteY7727" fmla="*/ 3562985 h 6857999"/>
              <a:gd name="connsiteX7728" fmla="*/ 1824385 w 6248399"/>
              <a:gd name="connsiteY7728" fmla="*/ 3563231 h 6857999"/>
              <a:gd name="connsiteX7729" fmla="*/ 1822218 w 6248399"/>
              <a:gd name="connsiteY7729" fmla="*/ 3564303 h 6857999"/>
              <a:gd name="connsiteX7730" fmla="*/ 1820205 w 6248399"/>
              <a:gd name="connsiteY7730" fmla="*/ 3567790 h 6857999"/>
              <a:gd name="connsiteX7731" fmla="*/ 1817520 w 6248399"/>
              <a:gd name="connsiteY7731" fmla="*/ 3572439 h 6857999"/>
              <a:gd name="connsiteX7732" fmla="*/ 1816513 w 6248399"/>
              <a:gd name="connsiteY7732" fmla="*/ 3574183 h 6857999"/>
              <a:gd name="connsiteX7733" fmla="*/ 1814010 w 6248399"/>
              <a:gd name="connsiteY7733" fmla="*/ 3575835 h 6857999"/>
              <a:gd name="connsiteX7734" fmla="*/ 1811932 w 6248399"/>
              <a:gd name="connsiteY7734" fmla="*/ 3575410 h 6857999"/>
              <a:gd name="connsiteX7735" fmla="*/ 1808600 w 6248399"/>
              <a:gd name="connsiteY7735" fmla="*/ 3575811 h 6857999"/>
              <a:gd name="connsiteX7736" fmla="*/ 1805695 w 6248399"/>
              <a:gd name="connsiteY7736" fmla="*/ 3574134 h 6857999"/>
              <a:gd name="connsiteX7737" fmla="*/ 1801047 w 6248399"/>
              <a:gd name="connsiteY7737" fmla="*/ 3571450 h 6857999"/>
              <a:gd name="connsiteX7738" fmla="*/ 1800537 w 6248399"/>
              <a:gd name="connsiteY7738" fmla="*/ 3554886 h 6857999"/>
              <a:gd name="connsiteX7739" fmla="*/ 1797860 w 6248399"/>
              <a:gd name="connsiteY7739" fmla="*/ 3539393 h 6857999"/>
              <a:gd name="connsiteX7740" fmla="*/ 1794759 w 6248399"/>
              <a:gd name="connsiteY7740" fmla="*/ 3525981 h 6857999"/>
              <a:gd name="connsiteX7741" fmla="*/ 1793039 w 6248399"/>
              <a:gd name="connsiteY7741" fmla="*/ 3519565 h 6857999"/>
              <a:gd name="connsiteX7742" fmla="*/ 1790070 w 6248399"/>
              <a:gd name="connsiteY7742" fmla="*/ 3513977 h 6857999"/>
              <a:gd name="connsiteX7743" fmla="*/ 1787434 w 6248399"/>
              <a:gd name="connsiteY7743" fmla="*/ 3507805 h 6857999"/>
              <a:gd name="connsiteX7744" fmla="*/ 1784125 w 6248399"/>
              <a:gd name="connsiteY7744" fmla="*/ 3502797 h 6857999"/>
              <a:gd name="connsiteX7745" fmla="*/ 1780149 w 6248399"/>
              <a:gd name="connsiteY7745" fmla="*/ 3498950 h 6857999"/>
              <a:gd name="connsiteX7746" fmla="*/ 1776172 w 6248399"/>
              <a:gd name="connsiteY7746" fmla="*/ 3495105 h 6857999"/>
              <a:gd name="connsiteX7747" fmla="*/ 1770942 w 6248399"/>
              <a:gd name="connsiteY7747" fmla="*/ 3492086 h 6857999"/>
              <a:gd name="connsiteX7748" fmla="*/ 1765042 w 6248399"/>
              <a:gd name="connsiteY7748" fmla="*/ 3490227 h 6857999"/>
              <a:gd name="connsiteX7749" fmla="*/ 1759141 w 6248399"/>
              <a:gd name="connsiteY7749" fmla="*/ 3488370 h 6857999"/>
              <a:gd name="connsiteX7750" fmla="*/ 1751988 w 6248399"/>
              <a:gd name="connsiteY7750" fmla="*/ 3487340 h 6857999"/>
              <a:gd name="connsiteX7751" fmla="*/ 1755343 w 6248399"/>
              <a:gd name="connsiteY7751" fmla="*/ 3481530 h 6857999"/>
              <a:gd name="connsiteX7752" fmla="*/ 1757782 w 6248399"/>
              <a:gd name="connsiteY7752" fmla="*/ 3475964 h 6857999"/>
              <a:gd name="connsiteX7753" fmla="*/ 1758140 w 6248399"/>
              <a:gd name="connsiteY7753" fmla="*/ 3469973 h 6857999"/>
              <a:gd name="connsiteX7754" fmla="*/ 1756759 w 6248399"/>
              <a:gd name="connsiteY7754" fmla="*/ 3462977 h 6857999"/>
              <a:gd name="connsiteX7755" fmla="*/ 1755619 w 6248399"/>
              <a:gd name="connsiteY7755" fmla="*/ 3456896 h 6857999"/>
              <a:gd name="connsiteX7756" fmla="*/ 1753319 w 6248399"/>
              <a:gd name="connsiteY7756" fmla="*/ 3450144 h 6857999"/>
              <a:gd name="connsiteX7757" fmla="*/ 1748383 w 6248399"/>
              <a:gd name="connsiteY7757" fmla="*/ 3437222 h 6857999"/>
              <a:gd name="connsiteX7758" fmla="*/ 1745748 w 6248399"/>
              <a:gd name="connsiteY7758" fmla="*/ 3431051 h 6857999"/>
              <a:gd name="connsiteX7759" fmla="*/ 1744028 w 6248399"/>
              <a:gd name="connsiteY7759" fmla="*/ 3424635 h 6857999"/>
              <a:gd name="connsiteX7760" fmla="*/ 1742890 w 6248399"/>
              <a:gd name="connsiteY7760" fmla="*/ 3418555 h 6857999"/>
              <a:gd name="connsiteX7761" fmla="*/ 1743251 w 6248399"/>
              <a:gd name="connsiteY7761" fmla="*/ 3412564 h 6857999"/>
              <a:gd name="connsiteX7762" fmla="*/ 1745689 w 6248399"/>
              <a:gd name="connsiteY7762" fmla="*/ 3407000 h 6857999"/>
              <a:gd name="connsiteX7763" fmla="*/ 1749045 w 6248399"/>
              <a:gd name="connsiteY7763" fmla="*/ 3401188 h 6857999"/>
              <a:gd name="connsiteX7764" fmla="*/ 1754233 w 6248399"/>
              <a:gd name="connsiteY7764" fmla="*/ 3394886 h 6857999"/>
              <a:gd name="connsiteX7765" fmla="*/ 1762998 w 6248399"/>
              <a:gd name="connsiteY7765" fmla="*/ 3389099 h 6857999"/>
              <a:gd name="connsiteX7766" fmla="*/ 1755018 w 6248399"/>
              <a:gd name="connsiteY7766" fmla="*/ 3386817 h 6857999"/>
              <a:gd name="connsiteX7767" fmla="*/ 1747711 w 6248399"/>
              <a:gd name="connsiteY7767" fmla="*/ 3383371 h 6857999"/>
              <a:gd name="connsiteX7768" fmla="*/ 1742815 w 6248399"/>
              <a:gd name="connsiteY7768" fmla="*/ 3379772 h 6857999"/>
              <a:gd name="connsiteX7769" fmla="*/ 1739665 w 6248399"/>
              <a:gd name="connsiteY7769" fmla="*/ 3377177 h 6857999"/>
              <a:gd name="connsiteX7770" fmla="*/ 1739174 w 6248399"/>
              <a:gd name="connsiteY7770" fmla="*/ 3375344 h 6857999"/>
              <a:gd name="connsiteX7771" fmla="*/ 1738102 w 6248399"/>
              <a:gd name="connsiteY7771" fmla="*/ 3373174 h 6857999"/>
              <a:gd name="connsiteX7772" fmla="*/ 1738281 w 6248399"/>
              <a:gd name="connsiteY7772" fmla="*/ 3370180 h 6857999"/>
              <a:gd name="connsiteX7773" fmla="*/ 1739623 w 6248399"/>
              <a:gd name="connsiteY7773" fmla="*/ 3367857 h 6857999"/>
              <a:gd name="connsiteX7774" fmla="*/ 1741301 w 6248399"/>
              <a:gd name="connsiteY7774" fmla="*/ 3364951 h 6857999"/>
              <a:gd name="connsiteX7775" fmla="*/ 1743314 w 6248399"/>
              <a:gd name="connsiteY7775" fmla="*/ 3361464 h 6857999"/>
              <a:gd name="connsiteX7776" fmla="*/ 1746488 w 6248399"/>
              <a:gd name="connsiteY7776" fmla="*/ 3358647 h 6857999"/>
              <a:gd name="connsiteX7777" fmla="*/ 1751497 w 6248399"/>
              <a:gd name="connsiteY7777" fmla="*/ 3355341 h 6857999"/>
              <a:gd name="connsiteX7778" fmla="*/ 1757085 w 6248399"/>
              <a:gd name="connsiteY7778" fmla="*/ 3352370 h 6857999"/>
              <a:gd name="connsiteX7779" fmla="*/ 1750605 w 6248399"/>
              <a:gd name="connsiteY7779" fmla="*/ 3350177 h 6857999"/>
              <a:gd name="connsiteX7780" fmla="*/ 1744213 w 6248399"/>
              <a:gd name="connsiteY7780" fmla="*/ 3346487 h 6857999"/>
              <a:gd name="connsiteX7781" fmla="*/ 1739653 w 6248399"/>
              <a:gd name="connsiteY7781" fmla="*/ 3342305 h 6857999"/>
              <a:gd name="connsiteX7782" fmla="*/ 1735431 w 6248399"/>
              <a:gd name="connsiteY7782" fmla="*/ 3337542 h 6857999"/>
              <a:gd name="connsiteX7783" fmla="*/ 1731878 w 6248399"/>
              <a:gd name="connsiteY7783" fmla="*/ 3331619 h 6857999"/>
              <a:gd name="connsiteX7784" fmla="*/ 1728908 w 6248399"/>
              <a:gd name="connsiteY7784" fmla="*/ 3326029 h 6857999"/>
              <a:gd name="connsiteX7785" fmla="*/ 1724218 w 6248399"/>
              <a:gd name="connsiteY7785" fmla="*/ 3314023 h 6857999"/>
              <a:gd name="connsiteX7786" fmla="*/ 1719528 w 6248399"/>
              <a:gd name="connsiteY7786" fmla="*/ 3302017 h 6857999"/>
              <a:gd name="connsiteX7787" fmla="*/ 1717383 w 6248399"/>
              <a:gd name="connsiteY7787" fmla="*/ 3297681 h 6857999"/>
              <a:gd name="connsiteX7788" fmla="*/ 1714076 w 6248399"/>
              <a:gd name="connsiteY7788" fmla="*/ 3292673 h 6857999"/>
              <a:gd name="connsiteX7789" fmla="*/ 1710345 w 6248399"/>
              <a:gd name="connsiteY7789" fmla="*/ 3289743 h 6857999"/>
              <a:gd name="connsiteX7790" fmla="*/ 1706524 w 6248399"/>
              <a:gd name="connsiteY7790" fmla="*/ 3288312 h 6857999"/>
              <a:gd name="connsiteX7791" fmla="*/ 1701203 w 6248399"/>
              <a:gd name="connsiteY7791" fmla="*/ 3286789 h 6857999"/>
              <a:gd name="connsiteX7792" fmla="*/ 1694541 w 6248399"/>
              <a:gd name="connsiteY7792" fmla="*/ 3287591 h 6857999"/>
              <a:gd name="connsiteX7793" fmla="*/ 1698231 w 6248399"/>
              <a:gd name="connsiteY7793" fmla="*/ 3281200 h 6857999"/>
              <a:gd name="connsiteX7794" fmla="*/ 1699845 w 6248399"/>
              <a:gd name="connsiteY7794" fmla="*/ 3274384 h 6857999"/>
              <a:gd name="connsiteX7795" fmla="*/ 1702373 w 6248399"/>
              <a:gd name="connsiteY7795" fmla="*/ 3267319 h 6857999"/>
              <a:gd name="connsiteX7796" fmla="*/ 1703067 w 6248399"/>
              <a:gd name="connsiteY7796" fmla="*/ 3260748 h 6857999"/>
              <a:gd name="connsiteX7797" fmla="*/ 1702601 w 6248399"/>
              <a:gd name="connsiteY7797" fmla="*/ 3253506 h 6857999"/>
              <a:gd name="connsiteX7798" fmla="*/ 1702380 w 6248399"/>
              <a:gd name="connsiteY7798" fmla="*/ 3247178 h 6857999"/>
              <a:gd name="connsiteX7799" fmla="*/ 1700996 w 6248399"/>
              <a:gd name="connsiteY7799" fmla="*/ 3240181 h 6857999"/>
              <a:gd name="connsiteX7800" fmla="*/ 1699030 w 6248399"/>
              <a:gd name="connsiteY7800" fmla="*/ 3232849 h 6857999"/>
              <a:gd name="connsiteX7801" fmla="*/ 1694185 w 6248399"/>
              <a:gd name="connsiteY7801" fmla="*/ 3218429 h 6857999"/>
              <a:gd name="connsiteX7802" fmla="*/ 1688088 w 6248399"/>
              <a:gd name="connsiteY7802" fmla="*/ 3204837 h 6857999"/>
              <a:gd name="connsiteX7803" fmla="*/ 1680827 w 6248399"/>
              <a:gd name="connsiteY7803" fmla="*/ 3190572 h 6857999"/>
              <a:gd name="connsiteX7804" fmla="*/ 1671153 w 6248399"/>
              <a:gd name="connsiteY7804" fmla="*/ 3176465 h 6857999"/>
              <a:gd name="connsiteX7805" fmla="*/ 1653795 w 6248399"/>
              <a:gd name="connsiteY7805" fmla="*/ 3150172 h 6857999"/>
              <a:gd name="connsiteX7806" fmla="*/ 1645864 w 6248399"/>
              <a:gd name="connsiteY7806" fmla="*/ 3137069 h 6857999"/>
              <a:gd name="connsiteX7807" fmla="*/ 1637596 w 6248399"/>
              <a:gd name="connsiteY7807" fmla="*/ 3124549 h 6857999"/>
              <a:gd name="connsiteX7808" fmla="*/ 1632573 w 6248399"/>
              <a:gd name="connsiteY7808" fmla="*/ 3113126 h 6857999"/>
              <a:gd name="connsiteX7809" fmla="*/ 1627209 w 6248399"/>
              <a:gd name="connsiteY7809" fmla="*/ 3102281 h 6857999"/>
              <a:gd name="connsiteX7810" fmla="*/ 1626655 w 6248399"/>
              <a:gd name="connsiteY7810" fmla="*/ 3096536 h 6857999"/>
              <a:gd name="connsiteX7811" fmla="*/ 1624845 w 6248399"/>
              <a:gd name="connsiteY7811" fmla="*/ 3091618 h 6857999"/>
              <a:gd name="connsiteX7812" fmla="*/ 1624869 w 6248399"/>
              <a:gd name="connsiteY7812" fmla="*/ 3086208 h 6857999"/>
              <a:gd name="connsiteX7813" fmla="*/ 1625384 w 6248399"/>
              <a:gd name="connsiteY7813" fmla="*/ 3082633 h 6857999"/>
              <a:gd name="connsiteX7814" fmla="*/ 1621071 w 6248399"/>
              <a:gd name="connsiteY7814" fmla="*/ 3079367 h 6857999"/>
              <a:gd name="connsiteX7815" fmla="*/ 1616088 w 6248399"/>
              <a:gd name="connsiteY7815" fmla="*/ 3077266 h 6857999"/>
              <a:gd name="connsiteX7816" fmla="*/ 1605786 w 6248399"/>
              <a:gd name="connsiteY7816" fmla="*/ 3073641 h 6857999"/>
              <a:gd name="connsiteX7817" fmla="*/ 1586587 w 6248399"/>
              <a:gd name="connsiteY7817" fmla="*/ 3067980 h 6857999"/>
              <a:gd name="connsiteX7818" fmla="*/ 1576281 w 6248399"/>
              <a:gd name="connsiteY7818" fmla="*/ 3064355 h 6857999"/>
              <a:gd name="connsiteX7819" fmla="*/ 1571634 w 6248399"/>
              <a:gd name="connsiteY7819" fmla="*/ 3061672 h 6857999"/>
              <a:gd name="connsiteX7820" fmla="*/ 1567321 w 6248399"/>
              <a:gd name="connsiteY7820" fmla="*/ 3058406 h 6857999"/>
              <a:gd name="connsiteX7821" fmla="*/ 1562762 w 6248399"/>
              <a:gd name="connsiteY7821" fmla="*/ 3054225 h 6857999"/>
              <a:gd name="connsiteX7822" fmla="*/ 1559457 w 6248399"/>
              <a:gd name="connsiteY7822" fmla="*/ 3049217 h 6857999"/>
              <a:gd name="connsiteX7823" fmla="*/ 1555232 w 6248399"/>
              <a:gd name="connsiteY7823" fmla="*/ 3044453 h 6857999"/>
              <a:gd name="connsiteX7824" fmla="*/ 1551769 w 6248399"/>
              <a:gd name="connsiteY7824" fmla="*/ 3037032 h 6857999"/>
              <a:gd name="connsiteX7825" fmla="*/ 1554012 w 6248399"/>
              <a:gd name="connsiteY7825" fmla="*/ 3019730 h 6857999"/>
              <a:gd name="connsiteX7826" fmla="*/ 1554667 w 6248399"/>
              <a:gd name="connsiteY7826" fmla="*/ 3003837 h 6857999"/>
              <a:gd name="connsiteX7827" fmla="*/ 1553397 w 6248399"/>
              <a:gd name="connsiteY7827" fmla="*/ 2989933 h 6857999"/>
              <a:gd name="connsiteX7828" fmla="*/ 1552954 w 6248399"/>
              <a:gd name="connsiteY7828" fmla="*/ 2977280 h 6857999"/>
              <a:gd name="connsiteX7829" fmla="*/ 1550342 w 6248399"/>
              <a:gd name="connsiteY7829" fmla="*/ 2965700 h 6857999"/>
              <a:gd name="connsiteX7830" fmla="*/ 1546481 w 6248399"/>
              <a:gd name="connsiteY7830" fmla="*/ 2954948 h 6857999"/>
              <a:gd name="connsiteX7831" fmla="*/ 1541453 w 6248399"/>
              <a:gd name="connsiteY7831" fmla="*/ 2943523 h 6857999"/>
              <a:gd name="connsiteX7832" fmla="*/ 1535667 w 6248399"/>
              <a:gd name="connsiteY7832" fmla="*/ 2934758 h 6857999"/>
              <a:gd name="connsiteX7833" fmla="*/ 1529053 w 6248399"/>
              <a:gd name="connsiteY7833" fmla="*/ 2924742 h 6857999"/>
              <a:gd name="connsiteX7834" fmla="*/ 1521861 w 6248399"/>
              <a:gd name="connsiteY7834" fmla="*/ 2914391 h 6857999"/>
              <a:gd name="connsiteX7835" fmla="*/ 1503986 w 6248399"/>
              <a:gd name="connsiteY7835" fmla="*/ 2891675 h 6857999"/>
              <a:gd name="connsiteX7836" fmla="*/ 1482961 w 6248399"/>
              <a:gd name="connsiteY7836" fmla="*/ 2866363 h 6857999"/>
              <a:gd name="connsiteX7837" fmla="*/ 1458472 w 6248399"/>
              <a:gd name="connsiteY7837" fmla="*/ 2833630 h 6857999"/>
              <a:gd name="connsiteX7838" fmla="*/ 1458831 w 6248399"/>
              <a:gd name="connsiteY7838" fmla="*/ 2827638 h 6857999"/>
              <a:gd name="connsiteX7839" fmla="*/ 1459930 w 6248399"/>
              <a:gd name="connsiteY7839" fmla="*/ 2824400 h 6857999"/>
              <a:gd name="connsiteX7840" fmla="*/ 1460938 w 6248399"/>
              <a:gd name="connsiteY7840" fmla="*/ 2822656 h 6857999"/>
              <a:gd name="connsiteX7841" fmla="*/ 1462098 w 6248399"/>
              <a:gd name="connsiteY7841" fmla="*/ 2823326 h 6857999"/>
              <a:gd name="connsiteX7842" fmla="*/ 1464422 w 6248399"/>
              <a:gd name="connsiteY7842" fmla="*/ 2824668 h 6857999"/>
              <a:gd name="connsiteX7843" fmla="*/ 1466901 w 6248399"/>
              <a:gd name="connsiteY7843" fmla="*/ 2828423 h 6857999"/>
              <a:gd name="connsiteX7844" fmla="*/ 1471772 w 6248399"/>
              <a:gd name="connsiteY7844" fmla="*/ 2837435 h 6857999"/>
              <a:gd name="connsiteX7845" fmla="*/ 1478720 w 6248399"/>
              <a:gd name="connsiteY7845" fmla="*/ 2846870 h 6857999"/>
              <a:gd name="connsiteX7846" fmla="*/ 1482363 w 6248399"/>
              <a:gd name="connsiteY7846" fmla="*/ 2851297 h 6857999"/>
              <a:gd name="connsiteX7847" fmla="*/ 1486005 w 6248399"/>
              <a:gd name="connsiteY7847" fmla="*/ 2855725 h 6857999"/>
              <a:gd name="connsiteX7848" fmla="*/ 1489489 w 6248399"/>
              <a:gd name="connsiteY7848" fmla="*/ 2857736 h 6857999"/>
              <a:gd name="connsiteX7849" fmla="*/ 1493648 w 6248399"/>
              <a:gd name="connsiteY7849" fmla="*/ 2858587 h 6857999"/>
              <a:gd name="connsiteX7850" fmla="*/ 1496733 w 6248399"/>
              <a:gd name="connsiteY7850" fmla="*/ 2857270 h 6857999"/>
              <a:gd name="connsiteX7851" fmla="*/ 1500491 w 6248399"/>
              <a:gd name="connsiteY7851" fmla="*/ 2854791 h 6857999"/>
              <a:gd name="connsiteX7852" fmla="*/ 1478554 w 6248399"/>
              <a:gd name="connsiteY7852" fmla="*/ 2809583 h 6857999"/>
              <a:gd name="connsiteX7853" fmla="*/ 1458207 w 6248399"/>
              <a:gd name="connsiteY7853" fmla="*/ 2762970 h 6857999"/>
              <a:gd name="connsiteX7854" fmla="*/ 1417021 w 6248399"/>
              <a:gd name="connsiteY7854" fmla="*/ 2667910 h 6857999"/>
              <a:gd name="connsiteX7855" fmla="*/ 1375680 w 6248399"/>
              <a:gd name="connsiteY7855" fmla="*/ 2570436 h 6857999"/>
              <a:gd name="connsiteX7856" fmla="*/ 1353343 w 6248399"/>
              <a:gd name="connsiteY7856" fmla="*/ 2521901 h 6857999"/>
              <a:gd name="connsiteX7857" fmla="*/ 1331254 w 6248399"/>
              <a:gd name="connsiteY7857" fmla="*/ 2474278 h 6857999"/>
              <a:gd name="connsiteX7858" fmla="*/ 1309745 w 6248399"/>
              <a:gd name="connsiteY7858" fmla="*/ 2426995 h 6857999"/>
              <a:gd name="connsiteX7859" fmla="*/ 1287227 w 6248399"/>
              <a:gd name="connsiteY7859" fmla="*/ 2381454 h 6857999"/>
              <a:gd name="connsiteX7860" fmla="*/ 1274762 w 6248399"/>
              <a:gd name="connsiteY7860" fmla="*/ 2358761 h 6857999"/>
              <a:gd name="connsiteX7861" fmla="*/ 1262301 w 6248399"/>
              <a:gd name="connsiteY7861" fmla="*/ 2336070 h 6857999"/>
              <a:gd name="connsiteX7862" fmla="*/ 1249833 w 6248399"/>
              <a:gd name="connsiteY7862" fmla="*/ 2313376 h 6857999"/>
              <a:gd name="connsiteX7863" fmla="*/ 1236362 w 6248399"/>
              <a:gd name="connsiteY7863" fmla="*/ 2292428 h 6857999"/>
              <a:gd name="connsiteX7864" fmla="*/ 1221727 w 6248399"/>
              <a:gd name="connsiteY7864" fmla="*/ 2270806 h 6857999"/>
              <a:gd name="connsiteX7865" fmla="*/ 1208010 w 6248399"/>
              <a:gd name="connsiteY7865" fmla="*/ 2248940 h 6857999"/>
              <a:gd name="connsiteX7866" fmla="*/ 1191790 w 6248399"/>
              <a:gd name="connsiteY7866" fmla="*/ 2228728 h 6857999"/>
              <a:gd name="connsiteX7867" fmla="*/ 1175904 w 6248399"/>
              <a:gd name="connsiteY7867" fmla="*/ 2207934 h 6857999"/>
              <a:gd name="connsiteX7868" fmla="*/ 1159931 w 6248399"/>
              <a:gd name="connsiteY7868" fmla="*/ 2188640 h 6857999"/>
              <a:gd name="connsiteX7869" fmla="*/ 1142456 w 6248399"/>
              <a:gd name="connsiteY7869" fmla="*/ 2169253 h 6857999"/>
              <a:gd name="connsiteX7870" fmla="*/ 1124309 w 6248399"/>
              <a:gd name="connsiteY7870" fmla="*/ 2151029 h 6857999"/>
              <a:gd name="connsiteX7871" fmla="*/ 1106166 w 6248399"/>
              <a:gd name="connsiteY7871" fmla="*/ 2132805 h 6857999"/>
              <a:gd name="connsiteX7872" fmla="*/ 1099324 w 6248399"/>
              <a:gd name="connsiteY7872" fmla="*/ 2136604 h 6857999"/>
              <a:gd name="connsiteX7873" fmla="*/ 1095480 w 6248399"/>
              <a:gd name="connsiteY7873" fmla="*/ 2140581 h 6857999"/>
              <a:gd name="connsiteX7874" fmla="*/ 1092795 w 6248399"/>
              <a:gd name="connsiteY7874" fmla="*/ 2145230 h 6857999"/>
              <a:gd name="connsiteX7875" fmla="*/ 1091363 w 6248399"/>
              <a:gd name="connsiteY7875" fmla="*/ 2149052 h 6857999"/>
              <a:gd name="connsiteX7876" fmla="*/ 1091429 w 6248399"/>
              <a:gd name="connsiteY7876" fmla="*/ 2152965 h 6857999"/>
              <a:gd name="connsiteX7877" fmla="*/ 1091739 w 6248399"/>
              <a:gd name="connsiteY7877" fmla="*/ 2157793 h 6857999"/>
              <a:gd name="connsiteX7878" fmla="*/ 1093370 w 6248399"/>
              <a:gd name="connsiteY7878" fmla="*/ 2165707 h 6857999"/>
              <a:gd name="connsiteX7879" fmla="*/ 1095336 w 6248399"/>
              <a:gd name="connsiteY7879" fmla="*/ 2173040 h 6857999"/>
              <a:gd name="connsiteX7880" fmla="*/ 1095734 w 6248399"/>
              <a:gd name="connsiteY7880" fmla="*/ 2176368 h 6857999"/>
              <a:gd name="connsiteX7881" fmla="*/ 1095218 w 6248399"/>
              <a:gd name="connsiteY7881" fmla="*/ 2179946 h 6857999"/>
              <a:gd name="connsiteX7882" fmla="*/ 1094460 w 6248399"/>
              <a:gd name="connsiteY7882" fmla="*/ 2182607 h 6857999"/>
              <a:gd name="connsiteX7883" fmla="*/ 1092198 w 6248399"/>
              <a:gd name="connsiteY7883" fmla="*/ 2185175 h 6857999"/>
              <a:gd name="connsiteX7884" fmla="*/ 1088446 w 6248399"/>
              <a:gd name="connsiteY7884" fmla="*/ 2187656 h 6857999"/>
              <a:gd name="connsiteX7885" fmla="*/ 1083527 w 6248399"/>
              <a:gd name="connsiteY7885" fmla="*/ 2189466 h 6857999"/>
              <a:gd name="connsiteX7886" fmla="*/ 1072353 w 6248399"/>
              <a:gd name="connsiteY7886" fmla="*/ 2175267 h 6857999"/>
              <a:gd name="connsiteX7887" fmla="*/ 1064087 w 6248399"/>
              <a:gd name="connsiteY7887" fmla="*/ 2162747 h 6857999"/>
              <a:gd name="connsiteX7888" fmla="*/ 1051198 w 6248399"/>
              <a:gd name="connsiteY7888" fmla="*/ 2142133 h 6857999"/>
              <a:gd name="connsiteX7889" fmla="*/ 1046327 w 6248399"/>
              <a:gd name="connsiteY7889" fmla="*/ 2133123 h 6857999"/>
              <a:gd name="connsiteX7890" fmla="*/ 1039044 w 6248399"/>
              <a:gd name="connsiteY7890" fmla="*/ 2124269 h 6857999"/>
              <a:gd name="connsiteX7891" fmla="*/ 1030934 w 6248399"/>
              <a:gd name="connsiteY7891" fmla="*/ 2114163 h 6857999"/>
              <a:gd name="connsiteX7892" fmla="*/ 1019001 w 6248399"/>
              <a:gd name="connsiteY7892" fmla="*/ 2102624 h 6857999"/>
              <a:gd name="connsiteX7893" fmla="*/ 1022176 w 6248399"/>
              <a:gd name="connsiteY7893" fmla="*/ 2099809 h 6857999"/>
              <a:gd name="connsiteX7894" fmla="*/ 1025841 w 6248399"/>
              <a:gd name="connsiteY7894" fmla="*/ 2098827 h 6857999"/>
              <a:gd name="connsiteX7895" fmla="*/ 1028257 w 6248399"/>
              <a:gd name="connsiteY7895" fmla="*/ 2098671 h 6857999"/>
              <a:gd name="connsiteX7896" fmla="*/ 1031251 w 6248399"/>
              <a:gd name="connsiteY7896" fmla="*/ 2098850 h 6857999"/>
              <a:gd name="connsiteX7897" fmla="*/ 1035318 w 6248399"/>
              <a:gd name="connsiteY7897" fmla="*/ 2101198 h 6857999"/>
              <a:gd name="connsiteX7898" fmla="*/ 1039298 w 6248399"/>
              <a:gd name="connsiteY7898" fmla="*/ 2105046 h 6857999"/>
              <a:gd name="connsiteX7899" fmla="*/ 1042112 w 6248399"/>
              <a:gd name="connsiteY7899" fmla="*/ 2108221 h 6857999"/>
              <a:gd name="connsiteX7900" fmla="*/ 1046089 w 6248399"/>
              <a:gd name="connsiteY7900" fmla="*/ 2112066 h 6857999"/>
              <a:gd name="connsiteX7901" fmla="*/ 1050158 w 6248399"/>
              <a:gd name="connsiteY7901" fmla="*/ 2114414 h 6857999"/>
              <a:gd name="connsiteX7902" fmla="*/ 1053488 w 6248399"/>
              <a:gd name="connsiteY7902" fmla="*/ 2114013 h 6857999"/>
              <a:gd name="connsiteX7903" fmla="*/ 1055656 w 6248399"/>
              <a:gd name="connsiteY7903" fmla="*/ 2112940 h 6857999"/>
              <a:gd name="connsiteX7904" fmla="*/ 1059502 w 6248399"/>
              <a:gd name="connsiteY7904" fmla="*/ 2108964 h 6857999"/>
              <a:gd name="connsiteX7905" fmla="*/ 1061024 w 6248399"/>
              <a:gd name="connsiteY7905" fmla="*/ 2103644 h 6857999"/>
              <a:gd name="connsiteX7906" fmla="*/ 1063461 w 6248399"/>
              <a:gd name="connsiteY7906" fmla="*/ 2098076 h 6857999"/>
              <a:gd name="connsiteX7907" fmla="*/ 1063822 w 6248399"/>
              <a:gd name="connsiteY7907" fmla="*/ 2092087 h 6857999"/>
              <a:gd name="connsiteX7908" fmla="*/ 1063936 w 6248399"/>
              <a:gd name="connsiteY7908" fmla="*/ 2085180 h 6857999"/>
              <a:gd name="connsiteX7909" fmla="*/ 1062554 w 6248399"/>
              <a:gd name="connsiteY7909" fmla="*/ 2078182 h 6857999"/>
              <a:gd name="connsiteX7910" fmla="*/ 1058959 w 6248399"/>
              <a:gd name="connsiteY7910" fmla="*/ 2062938 h 6857999"/>
              <a:gd name="connsiteX7911" fmla="*/ 1057064 w 6248399"/>
              <a:gd name="connsiteY7911" fmla="*/ 2059517 h 6857999"/>
              <a:gd name="connsiteX7912" fmla="*/ 1055070 w 6248399"/>
              <a:gd name="connsiteY7912" fmla="*/ 2057592 h 6857999"/>
              <a:gd name="connsiteX7913" fmla="*/ 1052748 w 6248399"/>
              <a:gd name="connsiteY7913" fmla="*/ 2056251 h 6857999"/>
              <a:gd name="connsiteX7914" fmla="*/ 1051832 w 6248399"/>
              <a:gd name="connsiteY7914" fmla="*/ 2056496 h 6857999"/>
              <a:gd name="connsiteX7915" fmla="*/ 1049997 w 6248399"/>
              <a:gd name="connsiteY7915" fmla="*/ 2056987 h 6857999"/>
              <a:gd name="connsiteX7916" fmla="*/ 1048746 w 6248399"/>
              <a:gd name="connsiteY7916" fmla="*/ 2057813 h 6857999"/>
              <a:gd name="connsiteX7917" fmla="*/ 1046398 w 6248399"/>
              <a:gd name="connsiteY7917" fmla="*/ 2061881 h 6857999"/>
              <a:gd name="connsiteX7918" fmla="*/ 1043803 w 6248399"/>
              <a:gd name="connsiteY7918" fmla="*/ 2065032 h 6857999"/>
              <a:gd name="connsiteX7919" fmla="*/ 1041299 w 6248399"/>
              <a:gd name="connsiteY7919" fmla="*/ 2066687 h 6857999"/>
              <a:gd name="connsiteX7920" fmla="*/ 1039130 w 6248399"/>
              <a:gd name="connsiteY7920" fmla="*/ 2067758 h 6857999"/>
              <a:gd name="connsiteX7921" fmla="*/ 1037049 w 6248399"/>
              <a:gd name="connsiteY7921" fmla="*/ 2067333 h 6857999"/>
              <a:gd name="connsiteX7922" fmla="*/ 1034057 w 6248399"/>
              <a:gd name="connsiteY7922" fmla="*/ 2067154 h 6857999"/>
              <a:gd name="connsiteX7923" fmla="*/ 1030817 w 6248399"/>
              <a:gd name="connsiteY7923" fmla="*/ 2066059 h 6857999"/>
              <a:gd name="connsiteX7924" fmla="*/ 1026502 w 6248399"/>
              <a:gd name="connsiteY7924" fmla="*/ 2062793 h 6857999"/>
              <a:gd name="connsiteX7925" fmla="*/ 1028606 w 6248399"/>
              <a:gd name="connsiteY7925" fmla="*/ 2057808 h 6857999"/>
              <a:gd name="connsiteX7926" fmla="*/ 1029791 w 6248399"/>
              <a:gd name="connsiteY7926" fmla="*/ 2053068 h 6857999"/>
              <a:gd name="connsiteX7927" fmla="*/ 1029817 w 6248399"/>
              <a:gd name="connsiteY7927" fmla="*/ 2047660 h 6857999"/>
              <a:gd name="connsiteX7928" fmla="*/ 1030331 w 6248399"/>
              <a:gd name="connsiteY7928" fmla="*/ 2044083 h 6857999"/>
              <a:gd name="connsiteX7929" fmla="*/ 1029685 w 6248399"/>
              <a:gd name="connsiteY7929" fmla="*/ 2039837 h 6857999"/>
              <a:gd name="connsiteX7930" fmla="*/ 1027540 w 6248399"/>
              <a:gd name="connsiteY7930" fmla="*/ 2035498 h 6857999"/>
              <a:gd name="connsiteX7931" fmla="*/ 1023407 w 6248399"/>
              <a:gd name="connsiteY7931" fmla="*/ 2029238 h 6857999"/>
              <a:gd name="connsiteX7932" fmla="*/ 1018358 w 6248399"/>
              <a:gd name="connsiteY7932" fmla="*/ 2023225 h 6857999"/>
              <a:gd name="connsiteX7933" fmla="*/ 1012391 w 6248399"/>
              <a:gd name="connsiteY7933" fmla="*/ 2017454 h 6857999"/>
              <a:gd name="connsiteX7934" fmla="*/ 1005084 w 6248399"/>
              <a:gd name="connsiteY7934" fmla="*/ 2014010 h 6857999"/>
              <a:gd name="connsiteX7935" fmla="*/ 998021 w 6248399"/>
              <a:gd name="connsiteY7935" fmla="*/ 2011483 h 6857999"/>
              <a:gd name="connsiteX7936" fmla="*/ 993331 w 6248399"/>
              <a:gd name="connsiteY7936" fmla="*/ 1999478 h 6857999"/>
              <a:gd name="connsiteX7937" fmla="*/ 991948 w 6248399"/>
              <a:gd name="connsiteY7937" fmla="*/ 1992481 h 6857999"/>
              <a:gd name="connsiteX7938" fmla="*/ 991702 w 6248399"/>
              <a:gd name="connsiteY7938" fmla="*/ 1991563 h 6857999"/>
              <a:gd name="connsiteX7939" fmla="*/ 993290 w 6248399"/>
              <a:gd name="connsiteY7939" fmla="*/ 1990155 h 6857999"/>
              <a:gd name="connsiteX7940" fmla="*/ 997111 w 6248399"/>
              <a:gd name="connsiteY7940" fmla="*/ 1991589 h 6857999"/>
              <a:gd name="connsiteX7941" fmla="*/ 1002765 w 6248399"/>
              <a:gd name="connsiteY7941" fmla="*/ 1992528 h 6857999"/>
              <a:gd name="connsiteX7942" fmla="*/ 1009001 w 6248399"/>
              <a:gd name="connsiteY7942" fmla="*/ 1993804 h 6857999"/>
              <a:gd name="connsiteX7943" fmla="*/ 1011997 w 6248399"/>
              <a:gd name="connsiteY7943" fmla="*/ 1993984 h 6857999"/>
              <a:gd name="connsiteX7944" fmla="*/ 1015328 w 6248399"/>
              <a:gd name="connsiteY7944" fmla="*/ 1993581 h 6857999"/>
              <a:gd name="connsiteX7945" fmla="*/ 1018994 w 6248399"/>
              <a:gd name="connsiteY7945" fmla="*/ 1992600 h 6857999"/>
              <a:gd name="connsiteX7946" fmla="*/ 1021833 w 6248399"/>
              <a:gd name="connsiteY7946" fmla="*/ 1990366 h 6857999"/>
              <a:gd name="connsiteX7947" fmla="*/ 1020942 w 6248399"/>
              <a:gd name="connsiteY7947" fmla="*/ 1985203 h 6857999"/>
              <a:gd name="connsiteX7948" fmla="*/ 1018218 w 6248399"/>
              <a:gd name="connsiteY7948" fmla="*/ 1980530 h 6857999"/>
              <a:gd name="connsiteX7949" fmla="*/ 1016071 w 6248399"/>
              <a:gd name="connsiteY7949" fmla="*/ 1976192 h 6857999"/>
              <a:gd name="connsiteX7950" fmla="*/ 1012340 w 6248399"/>
              <a:gd name="connsiteY7950" fmla="*/ 1973262 h 6857999"/>
              <a:gd name="connsiteX7951" fmla="*/ 1009435 w 6248399"/>
              <a:gd name="connsiteY7951" fmla="*/ 1971585 h 6857999"/>
              <a:gd name="connsiteX7952" fmla="*/ 1006528 w 6248399"/>
              <a:gd name="connsiteY7952" fmla="*/ 1969907 h 6857999"/>
              <a:gd name="connsiteX7953" fmla="*/ 1002708 w 6248399"/>
              <a:gd name="connsiteY7953" fmla="*/ 1968475 h 6857999"/>
              <a:gd name="connsiteX7954" fmla="*/ 998215 w 6248399"/>
              <a:gd name="connsiteY7954" fmla="*/ 1968205 h 6857999"/>
              <a:gd name="connsiteX7955" fmla="*/ 990147 w 6248399"/>
              <a:gd name="connsiteY7955" fmla="*/ 1967423 h 6857999"/>
              <a:gd name="connsiteX7956" fmla="*/ 980981 w 6248399"/>
              <a:gd name="connsiteY7956" fmla="*/ 1969878 h 6857999"/>
              <a:gd name="connsiteX7957" fmla="*/ 962648 w 6248399"/>
              <a:gd name="connsiteY7957" fmla="*/ 1974789 h 6857999"/>
              <a:gd name="connsiteX7958" fmla="*/ 959768 w 6248399"/>
              <a:gd name="connsiteY7958" fmla="*/ 1967703 h 6857999"/>
              <a:gd name="connsiteX7959" fmla="*/ 958787 w 6248399"/>
              <a:gd name="connsiteY7959" fmla="*/ 1964038 h 6857999"/>
              <a:gd name="connsiteX7960" fmla="*/ 958966 w 6248399"/>
              <a:gd name="connsiteY7960" fmla="*/ 1961041 h 6857999"/>
              <a:gd name="connsiteX7961" fmla="*/ 959389 w 6248399"/>
              <a:gd name="connsiteY7961" fmla="*/ 1958962 h 6857999"/>
              <a:gd name="connsiteX7962" fmla="*/ 960154 w 6248399"/>
              <a:gd name="connsiteY7962" fmla="*/ 1956303 h 6857999"/>
              <a:gd name="connsiteX7963" fmla="*/ 962745 w 6248399"/>
              <a:gd name="connsiteY7963" fmla="*/ 1953150 h 6857999"/>
              <a:gd name="connsiteX7964" fmla="*/ 967753 w 6248399"/>
              <a:gd name="connsiteY7964" fmla="*/ 1949845 h 6857999"/>
              <a:gd name="connsiteX7965" fmla="*/ 972427 w 6248399"/>
              <a:gd name="connsiteY7965" fmla="*/ 1947120 h 6857999"/>
              <a:gd name="connsiteX7966" fmla="*/ 984096 w 6248399"/>
              <a:gd name="connsiteY7966" fmla="*/ 1943009 h 6857999"/>
              <a:gd name="connsiteX7967" fmla="*/ 966893 w 6248399"/>
              <a:gd name="connsiteY7967" fmla="*/ 1919132 h 6857999"/>
              <a:gd name="connsiteX7968" fmla="*/ 950026 w 6248399"/>
              <a:gd name="connsiteY7968" fmla="*/ 1894671 h 6857999"/>
              <a:gd name="connsiteX7969" fmla="*/ 935327 w 6248399"/>
              <a:gd name="connsiteY7969" fmla="*/ 1869140 h 6857999"/>
              <a:gd name="connsiteX7970" fmla="*/ 920964 w 6248399"/>
              <a:gd name="connsiteY7970" fmla="*/ 1843026 h 6857999"/>
              <a:gd name="connsiteX7971" fmla="*/ 909073 w 6248399"/>
              <a:gd name="connsiteY7971" fmla="*/ 1820665 h 6857999"/>
              <a:gd name="connsiteX7972" fmla="*/ 898358 w 6248399"/>
              <a:gd name="connsiteY7972" fmla="*/ 1798981 h 6857999"/>
              <a:gd name="connsiteX7973" fmla="*/ 888458 w 6248399"/>
              <a:gd name="connsiteY7973" fmla="*/ 1778545 h 6857999"/>
              <a:gd name="connsiteX7974" fmla="*/ 879233 w 6248399"/>
              <a:gd name="connsiteY7974" fmla="*/ 1756948 h 6857999"/>
              <a:gd name="connsiteX7975" fmla="*/ 861122 w 6248399"/>
              <a:gd name="connsiteY7975" fmla="*/ 1713176 h 6857999"/>
              <a:gd name="connsiteX7976" fmla="*/ 844509 w 6248399"/>
              <a:gd name="connsiteY7976" fmla="*/ 1669493 h 6857999"/>
              <a:gd name="connsiteX7977" fmla="*/ 828957 w 6248399"/>
              <a:gd name="connsiteY7977" fmla="*/ 1627972 h 6857999"/>
              <a:gd name="connsiteX7978" fmla="*/ 812165 w 6248399"/>
              <a:gd name="connsiteY7978" fmla="*/ 1587286 h 6857999"/>
              <a:gd name="connsiteX7979" fmla="*/ 809280 w 6248399"/>
              <a:gd name="connsiteY7979" fmla="*/ 1580196 h 6857999"/>
              <a:gd name="connsiteX7980" fmla="*/ 807318 w 6248399"/>
              <a:gd name="connsiteY7980" fmla="*/ 1572866 h 6857999"/>
              <a:gd name="connsiteX7981" fmla="*/ 805595 w 6248399"/>
              <a:gd name="connsiteY7981" fmla="*/ 1566448 h 6857999"/>
              <a:gd name="connsiteX7982" fmla="*/ 805380 w 6248399"/>
              <a:gd name="connsiteY7982" fmla="*/ 1560125 h 6857999"/>
              <a:gd name="connsiteX7983" fmla="*/ 805398 w 6248399"/>
              <a:gd name="connsiteY7983" fmla="*/ 1554712 h 6857999"/>
              <a:gd name="connsiteX7984" fmla="*/ 806163 w 6248399"/>
              <a:gd name="connsiteY7984" fmla="*/ 1552055 h 6857999"/>
              <a:gd name="connsiteX7985" fmla="*/ 807747 w 6248399"/>
              <a:gd name="connsiteY7985" fmla="*/ 1550644 h 6857999"/>
              <a:gd name="connsiteX7986" fmla="*/ 809493 w 6248399"/>
              <a:gd name="connsiteY7986" fmla="*/ 1551652 h 6857999"/>
              <a:gd name="connsiteX7987" fmla="*/ 802210 w 6248399"/>
              <a:gd name="connsiteY7987" fmla="*/ 1542799 h 6857999"/>
              <a:gd name="connsiteX7988" fmla="*/ 795257 w 6248399"/>
              <a:gd name="connsiteY7988" fmla="*/ 1533361 h 6857999"/>
              <a:gd name="connsiteX7989" fmla="*/ 788397 w 6248399"/>
              <a:gd name="connsiteY7989" fmla="*/ 1522426 h 6857999"/>
              <a:gd name="connsiteX7990" fmla="*/ 782121 w 6248399"/>
              <a:gd name="connsiteY7990" fmla="*/ 1511830 h 6857999"/>
              <a:gd name="connsiteX7991" fmla="*/ 776850 w 6248399"/>
              <a:gd name="connsiteY7991" fmla="*/ 1499491 h 6857999"/>
              <a:gd name="connsiteX7992" fmla="*/ 771583 w 6248399"/>
              <a:gd name="connsiteY7992" fmla="*/ 1487150 h 6857999"/>
              <a:gd name="connsiteX7993" fmla="*/ 768053 w 6248399"/>
              <a:gd name="connsiteY7993" fmla="*/ 1475815 h 6857999"/>
              <a:gd name="connsiteX7994" fmla="*/ 764862 w 6248399"/>
              <a:gd name="connsiteY7994" fmla="*/ 1463901 h 6857999"/>
              <a:gd name="connsiteX7995" fmla="*/ 762921 w 6248399"/>
              <a:gd name="connsiteY7995" fmla="*/ 1451156 h 6857999"/>
              <a:gd name="connsiteX7996" fmla="*/ 761808 w 6248399"/>
              <a:gd name="connsiteY7996" fmla="*/ 1439669 h 6857999"/>
              <a:gd name="connsiteX7997" fmla="*/ 763355 w 6248399"/>
              <a:gd name="connsiteY7997" fmla="*/ 1428939 h 6857999"/>
              <a:gd name="connsiteX7998" fmla="*/ 765819 w 6248399"/>
              <a:gd name="connsiteY7998" fmla="*/ 1417965 h 6857999"/>
              <a:gd name="connsiteX7999" fmla="*/ 769441 w 6248399"/>
              <a:gd name="connsiteY7999" fmla="*/ 1407661 h 6857999"/>
              <a:gd name="connsiteX8000" fmla="*/ 775389 w 6248399"/>
              <a:gd name="connsiteY8000" fmla="*/ 1398696 h 6857999"/>
              <a:gd name="connsiteX8001" fmla="*/ 778903 w 6248399"/>
              <a:gd name="connsiteY8001" fmla="*/ 1395301 h 6857999"/>
              <a:gd name="connsiteX8002" fmla="*/ 782413 w 6248399"/>
              <a:gd name="connsiteY8002" fmla="*/ 1391904 h 6857999"/>
              <a:gd name="connsiteX8003" fmla="*/ 786839 w 6248399"/>
              <a:gd name="connsiteY8003" fmla="*/ 1388262 h 6857999"/>
              <a:gd name="connsiteX8004" fmla="*/ 792428 w 6248399"/>
              <a:gd name="connsiteY8004" fmla="*/ 1385291 h 6857999"/>
              <a:gd name="connsiteX8005" fmla="*/ 782191 w 6248399"/>
              <a:gd name="connsiteY8005" fmla="*/ 1385579 h 6857999"/>
              <a:gd name="connsiteX8006" fmla="*/ 773544 w 6248399"/>
              <a:gd name="connsiteY8006" fmla="*/ 1384461 h 6857999"/>
              <a:gd name="connsiteX8007" fmla="*/ 767640 w 6248399"/>
              <a:gd name="connsiteY8007" fmla="*/ 1382602 h 6857999"/>
              <a:gd name="connsiteX8008" fmla="*/ 764000 w 6248399"/>
              <a:gd name="connsiteY8008" fmla="*/ 1378174 h 6857999"/>
              <a:gd name="connsiteX8009" fmla="*/ 761277 w 6248399"/>
              <a:gd name="connsiteY8009" fmla="*/ 1373504 h 6857999"/>
              <a:gd name="connsiteX8010" fmla="*/ 760721 w 6248399"/>
              <a:gd name="connsiteY8010" fmla="*/ 1367759 h 6857999"/>
              <a:gd name="connsiteX8011" fmla="*/ 760498 w 6248399"/>
              <a:gd name="connsiteY8011" fmla="*/ 1361432 h 6857999"/>
              <a:gd name="connsiteX8012" fmla="*/ 760032 w 6248399"/>
              <a:gd name="connsiteY8012" fmla="*/ 1354189 h 6857999"/>
              <a:gd name="connsiteX8013" fmla="*/ 760931 w 6248399"/>
              <a:gd name="connsiteY8013" fmla="*/ 1339212 h 6857999"/>
              <a:gd name="connsiteX8014" fmla="*/ 759882 w 6248399"/>
              <a:gd name="connsiteY8014" fmla="*/ 1331634 h 6857999"/>
              <a:gd name="connsiteX8015" fmla="*/ 758256 w 6248399"/>
              <a:gd name="connsiteY8015" fmla="*/ 1323722 h 6857999"/>
              <a:gd name="connsiteX8016" fmla="*/ 756290 w 6248399"/>
              <a:gd name="connsiteY8016" fmla="*/ 1316387 h 6857999"/>
              <a:gd name="connsiteX8017" fmla="*/ 752828 w 6248399"/>
              <a:gd name="connsiteY8017" fmla="*/ 1308965 h 6857999"/>
              <a:gd name="connsiteX8018" fmla="*/ 746035 w 6248399"/>
              <a:gd name="connsiteY8018" fmla="*/ 1301945 h 6857999"/>
              <a:gd name="connsiteX8019" fmla="*/ 738236 w 6248399"/>
              <a:gd name="connsiteY8019" fmla="*/ 1296667 h 6857999"/>
              <a:gd name="connsiteX8020" fmla="*/ 744072 w 6248399"/>
              <a:gd name="connsiteY8020" fmla="*/ 1294612 h 6857999"/>
              <a:gd name="connsiteX8021" fmla="*/ 749570 w 6248399"/>
              <a:gd name="connsiteY8021" fmla="*/ 1293139 h 6857999"/>
              <a:gd name="connsiteX8022" fmla="*/ 754488 w 6248399"/>
              <a:gd name="connsiteY8022" fmla="*/ 1291330 h 6857999"/>
              <a:gd name="connsiteX8023" fmla="*/ 758244 w 6248399"/>
              <a:gd name="connsiteY8023" fmla="*/ 1288849 h 6857999"/>
              <a:gd name="connsiteX8024" fmla="*/ 761755 w 6248399"/>
              <a:gd name="connsiteY8024" fmla="*/ 1285452 h 6857999"/>
              <a:gd name="connsiteX8025" fmla="*/ 764927 w 6248399"/>
              <a:gd name="connsiteY8025" fmla="*/ 1282636 h 6857999"/>
              <a:gd name="connsiteX8026" fmla="*/ 767860 w 6248399"/>
              <a:gd name="connsiteY8026" fmla="*/ 1278905 h 6857999"/>
              <a:gd name="connsiteX8027" fmla="*/ 769537 w 6248399"/>
              <a:gd name="connsiteY8027" fmla="*/ 1275998 h 6857999"/>
              <a:gd name="connsiteX8028" fmla="*/ 771240 w 6248399"/>
              <a:gd name="connsiteY8028" fmla="*/ 1267686 h 6857999"/>
              <a:gd name="connsiteX8029" fmla="*/ 772360 w 6248399"/>
              <a:gd name="connsiteY8029" fmla="*/ 1259032 h 6857999"/>
              <a:gd name="connsiteX8030" fmla="*/ 771399 w 6248399"/>
              <a:gd name="connsiteY8030" fmla="*/ 1249956 h 6857999"/>
              <a:gd name="connsiteX8031" fmla="*/ 768362 w 6248399"/>
              <a:gd name="connsiteY8031" fmla="*/ 1240456 h 6857999"/>
              <a:gd name="connsiteX8032" fmla="*/ 764748 w 6248399"/>
              <a:gd name="connsiteY8032" fmla="*/ 1230620 h 6857999"/>
              <a:gd name="connsiteX8033" fmla="*/ 758631 w 6248399"/>
              <a:gd name="connsiteY8033" fmla="*/ 1222439 h 6857999"/>
              <a:gd name="connsiteX8034" fmla="*/ 752257 w 6248399"/>
              <a:gd name="connsiteY8034" fmla="*/ 1213336 h 6857999"/>
              <a:gd name="connsiteX8035" fmla="*/ 745804 w 6248399"/>
              <a:gd name="connsiteY8035" fmla="*/ 1205736 h 6857999"/>
              <a:gd name="connsiteX8036" fmla="*/ 737848 w 6248399"/>
              <a:gd name="connsiteY8036" fmla="*/ 1198044 h 6857999"/>
              <a:gd name="connsiteX8037" fmla="*/ 729467 w 6248399"/>
              <a:gd name="connsiteY8037" fmla="*/ 1192431 h 6857999"/>
              <a:gd name="connsiteX8038" fmla="*/ 722002 w 6248399"/>
              <a:gd name="connsiteY8038" fmla="*/ 1186570 h 6857999"/>
              <a:gd name="connsiteX8039" fmla="*/ 712277 w 6248399"/>
              <a:gd name="connsiteY8039" fmla="*/ 1183281 h 6857999"/>
              <a:gd name="connsiteX8040" fmla="*/ 708007 w 6248399"/>
              <a:gd name="connsiteY8040" fmla="*/ 1189339 h 6857999"/>
              <a:gd name="connsiteX8041" fmla="*/ 705232 w 6248399"/>
              <a:gd name="connsiteY8041" fmla="*/ 1195483 h 6857999"/>
              <a:gd name="connsiteX8042" fmla="*/ 702123 w 6248399"/>
              <a:gd name="connsiteY8042" fmla="*/ 1202212 h 6857999"/>
              <a:gd name="connsiteX8043" fmla="*/ 701428 w 6248399"/>
              <a:gd name="connsiteY8043" fmla="*/ 1208783 h 6857999"/>
              <a:gd name="connsiteX8044" fmla="*/ 700735 w 6248399"/>
              <a:gd name="connsiteY8044" fmla="*/ 1215356 h 6857999"/>
              <a:gd name="connsiteX8045" fmla="*/ 701536 w 6248399"/>
              <a:gd name="connsiteY8045" fmla="*/ 1222018 h 6857999"/>
              <a:gd name="connsiteX8046" fmla="*/ 702003 w 6248399"/>
              <a:gd name="connsiteY8046" fmla="*/ 1229260 h 6857999"/>
              <a:gd name="connsiteX8047" fmla="*/ 703971 w 6248399"/>
              <a:gd name="connsiteY8047" fmla="*/ 1236594 h 6857999"/>
              <a:gd name="connsiteX8048" fmla="*/ 706270 w 6248399"/>
              <a:gd name="connsiteY8048" fmla="*/ 1243346 h 6857999"/>
              <a:gd name="connsiteX8049" fmla="*/ 708232 w 6248399"/>
              <a:gd name="connsiteY8049" fmla="*/ 1250677 h 6857999"/>
              <a:gd name="connsiteX8050" fmla="*/ 715830 w 6248399"/>
              <a:gd name="connsiteY8050" fmla="*/ 1264361 h 6857999"/>
              <a:gd name="connsiteX8051" fmla="*/ 724675 w 6248399"/>
              <a:gd name="connsiteY8051" fmla="*/ 1277215 h 6857999"/>
              <a:gd name="connsiteX8052" fmla="*/ 734193 w 6248399"/>
              <a:gd name="connsiteY8052" fmla="*/ 1288909 h 6857999"/>
              <a:gd name="connsiteX8053" fmla="*/ 727711 w 6248399"/>
              <a:gd name="connsiteY8053" fmla="*/ 1286717 h 6857999"/>
              <a:gd name="connsiteX8054" fmla="*/ 720405 w 6248399"/>
              <a:gd name="connsiteY8054" fmla="*/ 1283273 h 6857999"/>
              <a:gd name="connsiteX8055" fmla="*/ 713674 w 6248399"/>
              <a:gd name="connsiteY8055" fmla="*/ 1280162 h 6857999"/>
              <a:gd name="connsiteX8056" fmla="*/ 708200 w 6248399"/>
              <a:gd name="connsiteY8056" fmla="*/ 1276227 h 6857999"/>
              <a:gd name="connsiteX8057" fmla="*/ 703400 w 6248399"/>
              <a:gd name="connsiteY8057" fmla="*/ 1271130 h 6857999"/>
              <a:gd name="connsiteX8058" fmla="*/ 698260 w 6248399"/>
              <a:gd name="connsiteY8058" fmla="*/ 1266615 h 6857999"/>
              <a:gd name="connsiteX8059" fmla="*/ 689902 w 6248399"/>
              <a:gd name="connsiteY8059" fmla="*/ 1255590 h 6857999"/>
              <a:gd name="connsiteX8060" fmla="*/ 683713 w 6248399"/>
              <a:gd name="connsiteY8060" fmla="*/ 1243493 h 6857999"/>
              <a:gd name="connsiteX8061" fmla="*/ 678200 w 6248399"/>
              <a:gd name="connsiteY8061" fmla="*/ 1230238 h 6857999"/>
              <a:gd name="connsiteX8062" fmla="*/ 667161 w 6248399"/>
              <a:gd name="connsiteY8062" fmla="*/ 1203719 h 6857999"/>
              <a:gd name="connsiteX8063" fmla="*/ 662560 w 6248399"/>
              <a:gd name="connsiteY8063" fmla="*/ 1190218 h 6857999"/>
              <a:gd name="connsiteX8064" fmla="*/ 656462 w 6248399"/>
              <a:gd name="connsiteY8064" fmla="*/ 1176625 h 6857999"/>
              <a:gd name="connsiteX8065" fmla="*/ 649603 w 6248399"/>
              <a:gd name="connsiteY8065" fmla="*/ 1165690 h 6857999"/>
              <a:gd name="connsiteX8066" fmla="*/ 642408 w 6248399"/>
              <a:gd name="connsiteY8066" fmla="*/ 1155338 h 6857999"/>
              <a:gd name="connsiteX8067" fmla="*/ 638183 w 6248399"/>
              <a:gd name="connsiteY8067" fmla="*/ 1150575 h 6857999"/>
              <a:gd name="connsiteX8068" fmla="*/ 633624 w 6248399"/>
              <a:gd name="connsiteY8068" fmla="*/ 1146394 h 6857999"/>
              <a:gd name="connsiteX8069" fmla="*/ 627815 w 6248399"/>
              <a:gd name="connsiteY8069" fmla="*/ 1143039 h 6857999"/>
              <a:gd name="connsiteX8070" fmla="*/ 622583 w 6248399"/>
              <a:gd name="connsiteY8070" fmla="*/ 1140019 h 6857999"/>
              <a:gd name="connsiteX8071" fmla="*/ 615857 w 6248399"/>
              <a:gd name="connsiteY8071" fmla="*/ 1136911 h 6857999"/>
              <a:gd name="connsiteX8072" fmla="*/ 608703 w 6248399"/>
              <a:gd name="connsiteY8072" fmla="*/ 1135878 h 6857999"/>
              <a:gd name="connsiteX8073" fmla="*/ 600968 w 6248399"/>
              <a:gd name="connsiteY8073" fmla="*/ 1134513 h 6857999"/>
              <a:gd name="connsiteX8074" fmla="*/ 593480 w 6248399"/>
              <a:gd name="connsiteY8074" fmla="*/ 1134064 h 6857999"/>
              <a:gd name="connsiteX8075" fmla="*/ 586462 w 6248399"/>
              <a:gd name="connsiteY8075" fmla="*/ 1120714 h 6857999"/>
              <a:gd name="connsiteX8076" fmla="*/ 581192 w 6248399"/>
              <a:gd name="connsiteY8076" fmla="*/ 1108373 h 6857999"/>
              <a:gd name="connsiteX8077" fmla="*/ 577752 w 6248399"/>
              <a:gd name="connsiteY8077" fmla="*/ 1095541 h 6857999"/>
              <a:gd name="connsiteX8078" fmla="*/ 575234 w 6248399"/>
              <a:gd name="connsiteY8078" fmla="*/ 1082465 h 6857999"/>
              <a:gd name="connsiteX8079" fmla="*/ 571796 w 6248399"/>
              <a:gd name="connsiteY8079" fmla="*/ 1069632 h 6857999"/>
              <a:gd name="connsiteX8080" fmla="*/ 571352 w 6248399"/>
              <a:gd name="connsiteY8080" fmla="*/ 1056978 h 6857999"/>
              <a:gd name="connsiteX8081" fmla="*/ 567715 w 6248399"/>
              <a:gd name="connsiteY8081" fmla="*/ 1032410 h 6857999"/>
              <a:gd name="connsiteX8082" fmla="*/ 566937 w 6248399"/>
              <a:gd name="connsiteY8082" fmla="*/ 1020339 h 6857999"/>
              <a:gd name="connsiteX8083" fmla="*/ 564660 w 6248399"/>
              <a:gd name="connsiteY8083" fmla="*/ 1008176 h 6857999"/>
              <a:gd name="connsiteX8084" fmla="*/ 561712 w 6248399"/>
              <a:gd name="connsiteY8084" fmla="*/ 997177 h 6857999"/>
              <a:gd name="connsiteX8085" fmla="*/ 557021 w 6248399"/>
              <a:gd name="connsiteY8085" fmla="*/ 985171 h 6857999"/>
              <a:gd name="connsiteX8086" fmla="*/ 552577 w 6248399"/>
              <a:gd name="connsiteY8086" fmla="*/ 974082 h 6857999"/>
              <a:gd name="connsiteX8087" fmla="*/ 545716 w 6248399"/>
              <a:gd name="connsiteY8087" fmla="*/ 963148 h 6857999"/>
              <a:gd name="connsiteX8088" fmla="*/ 536445 w 6248399"/>
              <a:gd name="connsiteY8088" fmla="*/ 952372 h 6857999"/>
              <a:gd name="connsiteX8089" fmla="*/ 525588 w 6248399"/>
              <a:gd name="connsiteY8089" fmla="*/ 943004 h 6857999"/>
              <a:gd name="connsiteX8090" fmla="*/ 543826 w 6248399"/>
              <a:gd name="connsiteY8090" fmla="*/ 939587 h 6857999"/>
              <a:gd name="connsiteX8091" fmla="*/ 552074 w 6248399"/>
              <a:gd name="connsiteY8091" fmla="*/ 937378 h 6857999"/>
              <a:gd name="connsiteX8092" fmla="*/ 560080 w 6248399"/>
              <a:gd name="connsiteY8092" fmla="*/ 934251 h 6857999"/>
              <a:gd name="connsiteX8093" fmla="*/ 566001 w 6248399"/>
              <a:gd name="connsiteY8093" fmla="*/ 930698 h 6857999"/>
              <a:gd name="connsiteX8094" fmla="*/ 571100 w 6248399"/>
              <a:gd name="connsiteY8094" fmla="*/ 925892 h 6857999"/>
              <a:gd name="connsiteX8095" fmla="*/ 575709 w 6248399"/>
              <a:gd name="connsiteY8095" fmla="*/ 919256 h 6857999"/>
              <a:gd name="connsiteX8096" fmla="*/ 578573 w 6248399"/>
              <a:gd name="connsiteY8096" fmla="*/ 911613 h 6857999"/>
              <a:gd name="connsiteX8097" fmla="*/ 574774 w 6248399"/>
              <a:gd name="connsiteY8097" fmla="*/ 904770 h 6857999"/>
              <a:gd name="connsiteX8098" fmla="*/ 571958 w 6248399"/>
              <a:gd name="connsiteY8098" fmla="*/ 901594 h 6857999"/>
              <a:gd name="connsiteX8099" fmla="*/ 568561 w 6248399"/>
              <a:gd name="connsiteY8099" fmla="*/ 898083 h 6857999"/>
              <a:gd name="connsiteX8100" fmla="*/ 566241 w 6248399"/>
              <a:gd name="connsiteY8100" fmla="*/ 896743 h 6857999"/>
              <a:gd name="connsiteX8101" fmla="*/ 562664 w 6248399"/>
              <a:gd name="connsiteY8101" fmla="*/ 896228 h 6857999"/>
              <a:gd name="connsiteX8102" fmla="*/ 558999 w 6248399"/>
              <a:gd name="connsiteY8102" fmla="*/ 897211 h 6857999"/>
              <a:gd name="connsiteX8103" fmla="*/ 552247 w 6248399"/>
              <a:gd name="connsiteY8103" fmla="*/ 899511 h 6857999"/>
              <a:gd name="connsiteX8104" fmla="*/ 544733 w 6248399"/>
              <a:gd name="connsiteY8104" fmla="*/ 904470 h 6857999"/>
              <a:gd name="connsiteX8105" fmla="*/ 535725 w 6248399"/>
              <a:gd name="connsiteY8105" fmla="*/ 909342 h 6857999"/>
              <a:gd name="connsiteX8106" fmla="*/ 530560 w 6248399"/>
              <a:gd name="connsiteY8106" fmla="*/ 910236 h 6857999"/>
              <a:gd name="connsiteX8107" fmla="*/ 524728 w 6248399"/>
              <a:gd name="connsiteY8107" fmla="*/ 912290 h 6857999"/>
              <a:gd name="connsiteX8108" fmla="*/ 518982 w 6248399"/>
              <a:gd name="connsiteY8108" fmla="*/ 912848 h 6857999"/>
              <a:gd name="connsiteX8109" fmla="*/ 512991 w 6248399"/>
              <a:gd name="connsiteY8109" fmla="*/ 912487 h 6857999"/>
              <a:gd name="connsiteX8110" fmla="*/ 509399 w 6248399"/>
              <a:gd name="connsiteY8110" fmla="*/ 897243 h 6857999"/>
              <a:gd name="connsiteX8111" fmla="*/ 508262 w 6248399"/>
              <a:gd name="connsiteY8111" fmla="*/ 891162 h 6857999"/>
              <a:gd name="connsiteX8112" fmla="*/ 505871 w 6248399"/>
              <a:gd name="connsiteY8112" fmla="*/ 885909 h 6857999"/>
              <a:gd name="connsiteX8113" fmla="*/ 503731 w 6248399"/>
              <a:gd name="connsiteY8113" fmla="*/ 881573 h 6857999"/>
              <a:gd name="connsiteX8114" fmla="*/ 500083 w 6248399"/>
              <a:gd name="connsiteY8114" fmla="*/ 877144 h 6857999"/>
              <a:gd name="connsiteX8115" fmla="*/ 493049 w 6248399"/>
              <a:gd name="connsiteY8115" fmla="*/ 869208 h 6857999"/>
              <a:gd name="connsiteX8116" fmla="*/ 485089 w 6248399"/>
              <a:gd name="connsiteY8116" fmla="*/ 861513 h 6857999"/>
              <a:gd name="connsiteX8117" fmla="*/ 476219 w 6248399"/>
              <a:gd name="connsiteY8117" fmla="*/ 854066 h 6857999"/>
              <a:gd name="connsiteX8118" fmla="*/ 456978 w 6248399"/>
              <a:gd name="connsiteY8118" fmla="*/ 839085 h 6857999"/>
              <a:gd name="connsiteX8119" fmla="*/ 448443 w 6248399"/>
              <a:gd name="connsiteY8119" fmla="*/ 831058 h 6857999"/>
              <a:gd name="connsiteX8120" fmla="*/ 439908 w 6248399"/>
              <a:gd name="connsiteY8120" fmla="*/ 823030 h 6857999"/>
              <a:gd name="connsiteX8121" fmla="*/ 431707 w 6248399"/>
              <a:gd name="connsiteY8121" fmla="*/ 814422 h 6857999"/>
              <a:gd name="connsiteX8122" fmla="*/ 425341 w 6248399"/>
              <a:gd name="connsiteY8122" fmla="*/ 805322 h 6857999"/>
              <a:gd name="connsiteX8123" fmla="*/ 420226 w 6248399"/>
              <a:gd name="connsiteY8123" fmla="*/ 795397 h 6857999"/>
              <a:gd name="connsiteX8124" fmla="*/ 417837 w 6248399"/>
              <a:gd name="connsiteY8124" fmla="*/ 790142 h 6857999"/>
              <a:gd name="connsiteX8125" fmla="*/ 416118 w 6248399"/>
              <a:gd name="connsiteY8125" fmla="*/ 783726 h 6857999"/>
              <a:gd name="connsiteX8126" fmla="*/ 415896 w 6248399"/>
              <a:gd name="connsiteY8126" fmla="*/ 777401 h 6857999"/>
              <a:gd name="connsiteX8127" fmla="*/ 415675 w 6248399"/>
              <a:gd name="connsiteY8127" fmla="*/ 771075 h 6857999"/>
              <a:gd name="connsiteX8128" fmla="*/ 414871 w 6248399"/>
              <a:gd name="connsiteY8128" fmla="*/ 764412 h 6857999"/>
              <a:gd name="connsiteX8129" fmla="*/ 416485 w 6248399"/>
              <a:gd name="connsiteY8129" fmla="*/ 757596 h 6857999"/>
              <a:gd name="connsiteX8130" fmla="*/ 411499 w 6248399"/>
              <a:gd name="connsiteY8130" fmla="*/ 755492 h 6857999"/>
              <a:gd name="connsiteX8131" fmla="*/ 406427 w 6248399"/>
              <a:gd name="connsiteY8131" fmla="*/ 754888 h 6857999"/>
              <a:gd name="connsiteX8132" fmla="*/ 401841 w 6248399"/>
              <a:gd name="connsiteY8132" fmla="*/ 756115 h 6857999"/>
              <a:gd name="connsiteX8133" fmla="*/ 398418 w 6248399"/>
              <a:gd name="connsiteY8133" fmla="*/ 758013 h 6857999"/>
              <a:gd name="connsiteX8134" fmla="*/ 393412 w 6248399"/>
              <a:gd name="connsiteY8134" fmla="*/ 761319 h 6857999"/>
              <a:gd name="connsiteX8135" fmla="*/ 388741 w 6248399"/>
              <a:gd name="connsiteY8135" fmla="*/ 764046 h 6857999"/>
              <a:gd name="connsiteX8136" fmla="*/ 381990 w 6248399"/>
              <a:gd name="connsiteY8136" fmla="*/ 766348 h 6857999"/>
              <a:gd name="connsiteX8137" fmla="*/ 376245 w 6248399"/>
              <a:gd name="connsiteY8137" fmla="*/ 766904 h 6857999"/>
              <a:gd name="connsiteX8138" fmla="*/ 369453 w 6248399"/>
              <a:gd name="connsiteY8138" fmla="*/ 759884 h 6857999"/>
              <a:gd name="connsiteX8139" fmla="*/ 364828 w 6248399"/>
              <a:gd name="connsiteY8139" fmla="*/ 751791 h 6857999"/>
              <a:gd name="connsiteX8140" fmla="*/ 360697 w 6248399"/>
              <a:gd name="connsiteY8140" fmla="*/ 745532 h 6857999"/>
              <a:gd name="connsiteX8141" fmla="*/ 357480 w 6248399"/>
              <a:gd name="connsiteY8141" fmla="*/ 739026 h 6857999"/>
              <a:gd name="connsiteX8142" fmla="*/ 352205 w 6248399"/>
              <a:gd name="connsiteY8142" fmla="*/ 726681 h 6857999"/>
              <a:gd name="connsiteX8143" fmla="*/ 348097 w 6248399"/>
              <a:gd name="connsiteY8143" fmla="*/ 715012 h 6857999"/>
              <a:gd name="connsiteX8144" fmla="*/ 345392 w 6248399"/>
              <a:gd name="connsiteY8144" fmla="*/ 704929 h 6857999"/>
              <a:gd name="connsiteX8145" fmla="*/ 343251 w 6248399"/>
              <a:gd name="connsiteY8145" fmla="*/ 700593 h 6857999"/>
              <a:gd name="connsiteX8146" fmla="*/ 341015 w 6248399"/>
              <a:gd name="connsiteY8146" fmla="*/ 697753 h 6857999"/>
              <a:gd name="connsiteX8147" fmla="*/ 337957 w 6248399"/>
              <a:gd name="connsiteY8147" fmla="*/ 693662 h 6857999"/>
              <a:gd name="connsiteX8148" fmla="*/ 334805 w 6248399"/>
              <a:gd name="connsiteY8148" fmla="*/ 691067 h 6857999"/>
              <a:gd name="connsiteX8149" fmla="*/ 330154 w 6248399"/>
              <a:gd name="connsiteY8149" fmla="*/ 688382 h 6857999"/>
              <a:gd name="connsiteX8150" fmla="*/ 325171 w 6248399"/>
              <a:gd name="connsiteY8150" fmla="*/ 686279 h 6857999"/>
              <a:gd name="connsiteX8151" fmla="*/ 332440 w 6248399"/>
              <a:gd name="connsiteY8151" fmla="*/ 680405 h 6857999"/>
              <a:gd name="connsiteX8152" fmla="*/ 338455 w 6248399"/>
              <a:gd name="connsiteY8152" fmla="*/ 675355 h 6857999"/>
              <a:gd name="connsiteX8153" fmla="*/ 343217 w 6248399"/>
              <a:gd name="connsiteY8153" fmla="*/ 671131 h 6857999"/>
              <a:gd name="connsiteX8154" fmla="*/ 346480 w 6248399"/>
              <a:gd name="connsiteY8154" fmla="*/ 666818 h 6857999"/>
              <a:gd name="connsiteX8155" fmla="*/ 348249 w 6248399"/>
              <a:gd name="connsiteY8155" fmla="*/ 662416 h 6857999"/>
              <a:gd name="connsiteX8156" fmla="*/ 347849 w 6248399"/>
              <a:gd name="connsiteY8156" fmla="*/ 659083 h 6857999"/>
              <a:gd name="connsiteX8157" fmla="*/ 345614 w 6248399"/>
              <a:gd name="connsiteY8157" fmla="*/ 656245 h 6857999"/>
              <a:gd name="connsiteX8158" fmla="*/ 340966 w 6248399"/>
              <a:gd name="connsiteY8158" fmla="*/ 653561 h 6857999"/>
              <a:gd name="connsiteX8159" fmla="*/ 345300 w 6248399"/>
              <a:gd name="connsiteY8159" fmla="*/ 651415 h 6857999"/>
              <a:gd name="connsiteX8160" fmla="*/ 347717 w 6248399"/>
              <a:gd name="connsiteY8160" fmla="*/ 651261 h 6857999"/>
              <a:gd name="connsiteX8161" fmla="*/ 349550 w 6248399"/>
              <a:gd name="connsiteY8161" fmla="*/ 650769 h 6857999"/>
              <a:gd name="connsiteX8162" fmla="*/ 351292 w 6248399"/>
              <a:gd name="connsiteY8162" fmla="*/ 651774 h 6857999"/>
              <a:gd name="connsiteX8163" fmla="*/ 352946 w 6248399"/>
              <a:gd name="connsiteY8163" fmla="*/ 654280 h 6857999"/>
              <a:gd name="connsiteX8164" fmla="*/ 354934 w 6248399"/>
              <a:gd name="connsiteY8164" fmla="*/ 656202 h 6857999"/>
              <a:gd name="connsiteX8165" fmla="*/ 362449 w 6248399"/>
              <a:gd name="connsiteY8165" fmla="*/ 651241 h 6857999"/>
              <a:gd name="connsiteX8166" fmla="*/ 367452 w 6248399"/>
              <a:gd name="connsiteY8166" fmla="*/ 647934 h 6857999"/>
              <a:gd name="connsiteX8167" fmla="*/ 370293 w 6248399"/>
              <a:gd name="connsiteY8167" fmla="*/ 645699 h 6857999"/>
              <a:gd name="connsiteX8168" fmla="*/ 371971 w 6248399"/>
              <a:gd name="connsiteY8168" fmla="*/ 642794 h 6857999"/>
              <a:gd name="connsiteX8169" fmla="*/ 373156 w 6248399"/>
              <a:gd name="connsiteY8169" fmla="*/ 638054 h 6857999"/>
              <a:gd name="connsiteX8170" fmla="*/ 374498 w 6248399"/>
              <a:gd name="connsiteY8170" fmla="*/ 635730 h 6857999"/>
              <a:gd name="connsiteX8171" fmla="*/ 376175 w 6248399"/>
              <a:gd name="connsiteY8171" fmla="*/ 632825 h 6857999"/>
              <a:gd name="connsiteX8172" fmla="*/ 372513 w 6248399"/>
              <a:gd name="connsiteY8172" fmla="*/ 633808 h 6857999"/>
              <a:gd name="connsiteX8173" fmla="*/ 369670 w 6248399"/>
              <a:gd name="connsiteY8173" fmla="*/ 636041 h 6857999"/>
              <a:gd name="connsiteX8174" fmla="*/ 361334 w 6248399"/>
              <a:gd name="connsiteY8174" fmla="*/ 639752 h 6857999"/>
              <a:gd name="connsiteX8175" fmla="*/ 357665 w 6248399"/>
              <a:gd name="connsiteY8175" fmla="*/ 640732 h 6857999"/>
              <a:gd name="connsiteX8176" fmla="*/ 355589 w 6248399"/>
              <a:gd name="connsiteY8176" fmla="*/ 640310 h 6857999"/>
              <a:gd name="connsiteX8177" fmla="*/ 353598 w 6248399"/>
              <a:gd name="connsiteY8177" fmla="*/ 638384 h 6857999"/>
              <a:gd name="connsiteX8178" fmla="*/ 353623 w 6248399"/>
              <a:gd name="connsiteY8178" fmla="*/ 632975 h 6857999"/>
              <a:gd name="connsiteX8179" fmla="*/ 357623 w 6248399"/>
              <a:gd name="connsiteY8179" fmla="*/ 631412 h 6857999"/>
              <a:gd name="connsiteX8180" fmla="*/ 361293 w 6248399"/>
              <a:gd name="connsiteY8180" fmla="*/ 630429 h 6857999"/>
              <a:gd name="connsiteX8181" fmla="*/ 367953 w 6248399"/>
              <a:gd name="connsiteY8181" fmla="*/ 629626 h 6857999"/>
              <a:gd name="connsiteX8182" fmla="*/ 371621 w 6248399"/>
              <a:gd name="connsiteY8182" fmla="*/ 628645 h 6857999"/>
              <a:gd name="connsiteX8183" fmla="*/ 376539 w 6248399"/>
              <a:gd name="connsiteY8183" fmla="*/ 626836 h 6857999"/>
              <a:gd name="connsiteX8184" fmla="*/ 383043 w 6248399"/>
              <a:gd name="connsiteY8184" fmla="*/ 623617 h 6857999"/>
              <a:gd name="connsiteX8185" fmla="*/ 391227 w 6248399"/>
              <a:gd name="connsiteY8185" fmla="*/ 617495 h 6857999"/>
              <a:gd name="connsiteX8186" fmla="*/ 395381 w 6248399"/>
              <a:gd name="connsiteY8186" fmla="*/ 618345 h 6857999"/>
              <a:gd name="connsiteX8187" fmla="*/ 397704 w 6248399"/>
              <a:gd name="connsiteY8187" fmla="*/ 619686 h 6857999"/>
              <a:gd name="connsiteX8188" fmla="*/ 400030 w 6248399"/>
              <a:gd name="connsiteY8188" fmla="*/ 621029 h 6857999"/>
              <a:gd name="connsiteX8189" fmla="*/ 400856 w 6248399"/>
              <a:gd name="connsiteY8189" fmla="*/ 622281 h 6857999"/>
              <a:gd name="connsiteX8190" fmla="*/ 402422 w 6248399"/>
              <a:gd name="connsiteY8190" fmla="*/ 626283 h 6857999"/>
              <a:gd name="connsiteX8191" fmla="*/ 404901 w 6248399"/>
              <a:gd name="connsiteY8191" fmla="*/ 630041 h 6857999"/>
              <a:gd name="connsiteX8192" fmla="*/ 406066 w 6248399"/>
              <a:gd name="connsiteY8192" fmla="*/ 630712 h 6857999"/>
              <a:gd name="connsiteX8193" fmla="*/ 407806 w 6248399"/>
              <a:gd name="connsiteY8193" fmla="*/ 631718 h 6857999"/>
              <a:gd name="connsiteX8194" fmla="*/ 410557 w 6248399"/>
              <a:gd name="connsiteY8194" fmla="*/ 630980 h 6857999"/>
              <a:gd name="connsiteX8195" fmla="*/ 413889 w 6248399"/>
              <a:gd name="connsiteY8195" fmla="*/ 630579 h 6857999"/>
              <a:gd name="connsiteX8196" fmla="*/ 423484 w 6248399"/>
              <a:gd name="connsiteY8196" fmla="*/ 626047 h 6857999"/>
              <a:gd name="connsiteX8197" fmla="*/ 438662 w 6248399"/>
              <a:gd name="connsiteY8197" fmla="*/ 618541 h 6857999"/>
              <a:gd name="connsiteX8198" fmla="*/ 429717 w 6248399"/>
              <a:gd name="connsiteY8198" fmla="*/ 627322 h 6857999"/>
              <a:gd name="connsiteX8199" fmla="*/ 424106 w 6248399"/>
              <a:gd name="connsiteY8199" fmla="*/ 635704 h 6857999"/>
              <a:gd name="connsiteX8200" fmla="*/ 422428 w 6248399"/>
              <a:gd name="connsiteY8200" fmla="*/ 638609 h 6857999"/>
              <a:gd name="connsiteX8201" fmla="*/ 421666 w 6248399"/>
              <a:gd name="connsiteY8201" fmla="*/ 641268 h 6857999"/>
              <a:gd name="connsiteX8202" fmla="*/ 422403 w 6248399"/>
              <a:gd name="connsiteY8202" fmla="*/ 644019 h 6857999"/>
              <a:gd name="connsiteX8203" fmla="*/ 422558 w 6248399"/>
              <a:gd name="connsiteY8203" fmla="*/ 646432 h 6857999"/>
              <a:gd name="connsiteX8204" fmla="*/ 423966 w 6248399"/>
              <a:gd name="connsiteY8204" fmla="*/ 648019 h 6857999"/>
              <a:gd name="connsiteX8205" fmla="*/ 426291 w 6248399"/>
              <a:gd name="connsiteY8205" fmla="*/ 649361 h 6857999"/>
              <a:gd name="connsiteX8206" fmla="*/ 431520 w 6248399"/>
              <a:gd name="connsiteY8206" fmla="*/ 652381 h 6857999"/>
              <a:gd name="connsiteX8207" fmla="*/ 438917 w 6248399"/>
              <a:gd name="connsiteY8207" fmla="*/ 654328 h 6857999"/>
              <a:gd name="connsiteX8208" fmla="*/ 445399 w 6248399"/>
              <a:gd name="connsiteY8208" fmla="*/ 656520 h 6857999"/>
              <a:gd name="connsiteX8209" fmla="*/ 463190 w 6248399"/>
              <a:gd name="connsiteY8209" fmla="*/ 660593 h 6857999"/>
              <a:gd name="connsiteX8210" fmla="*/ 471170 w 6248399"/>
              <a:gd name="connsiteY8210" fmla="*/ 662877 h 6857999"/>
              <a:gd name="connsiteX8211" fmla="*/ 477896 w 6248399"/>
              <a:gd name="connsiteY8211" fmla="*/ 665985 h 6857999"/>
              <a:gd name="connsiteX8212" fmla="*/ 483617 w 6248399"/>
              <a:gd name="connsiteY8212" fmla="*/ 670837 h 6857999"/>
              <a:gd name="connsiteX8213" fmla="*/ 485854 w 6248399"/>
              <a:gd name="connsiteY8213" fmla="*/ 673678 h 6857999"/>
              <a:gd name="connsiteX8214" fmla="*/ 487505 w 6248399"/>
              <a:gd name="connsiteY8214" fmla="*/ 676182 h 6857999"/>
              <a:gd name="connsiteX8215" fmla="*/ 488488 w 6248399"/>
              <a:gd name="connsiteY8215" fmla="*/ 679847 h 6857999"/>
              <a:gd name="connsiteX8216" fmla="*/ 488798 w 6248399"/>
              <a:gd name="connsiteY8216" fmla="*/ 684675 h 6857999"/>
              <a:gd name="connsiteX8217" fmla="*/ 488862 w 6248399"/>
              <a:gd name="connsiteY8217" fmla="*/ 688587 h 6857999"/>
              <a:gd name="connsiteX8218" fmla="*/ 486760 w 6248399"/>
              <a:gd name="connsiteY8218" fmla="*/ 693571 h 6857999"/>
              <a:gd name="connsiteX8219" fmla="*/ 497113 w 6248399"/>
              <a:gd name="connsiteY8219" fmla="*/ 686378 h 6857999"/>
              <a:gd name="connsiteX8220" fmla="*/ 503463 w 6248399"/>
              <a:gd name="connsiteY8220" fmla="*/ 680746 h 6857999"/>
              <a:gd name="connsiteX8221" fmla="*/ 507399 w 6248399"/>
              <a:gd name="connsiteY8221" fmla="*/ 675269 h 6857999"/>
              <a:gd name="connsiteX8222" fmla="*/ 508159 w 6248399"/>
              <a:gd name="connsiteY8222" fmla="*/ 672611 h 6857999"/>
              <a:gd name="connsiteX8223" fmla="*/ 508249 w 6248399"/>
              <a:gd name="connsiteY8223" fmla="*/ 671113 h 6857999"/>
              <a:gd name="connsiteX8224" fmla="*/ 506932 w 6248399"/>
              <a:gd name="connsiteY8224" fmla="*/ 668028 h 6857999"/>
              <a:gd name="connsiteX8225" fmla="*/ 503535 w 6248399"/>
              <a:gd name="connsiteY8225" fmla="*/ 664517 h 6857999"/>
              <a:gd name="connsiteX8226" fmla="*/ 498888 w 6248399"/>
              <a:gd name="connsiteY8226" fmla="*/ 661833 h 6857999"/>
              <a:gd name="connsiteX8227" fmla="*/ 494241 w 6248399"/>
              <a:gd name="connsiteY8227" fmla="*/ 659150 h 6857999"/>
              <a:gd name="connsiteX8228" fmla="*/ 484027 w 6248399"/>
              <a:gd name="connsiteY8228" fmla="*/ 654028 h 6857999"/>
              <a:gd name="connsiteX8229" fmla="*/ 479377 w 6248399"/>
              <a:gd name="connsiteY8229" fmla="*/ 651344 h 6857999"/>
              <a:gd name="connsiteX8230" fmla="*/ 477479 w 6248399"/>
              <a:gd name="connsiteY8230" fmla="*/ 647923 h 6857999"/>
              <a:gd name="connsiteX8231" fmla="*/ 476072 w 6248399"/>
              <a:gd name="connsiteY8231" fmla="*/ 646336 h 6857999"/>
              <a:gd name="connsiteX8232" fmla="*/ 476497 w 6248399"/>
              <a:gd name="connsiteY8232" fmla="*/ 644258 h 6857999"/>
              <a:gd name="connsiteX8233" fmla="*/ 477257 w 6248399"/>
              <a:gd name="connsiteY8233" fmla="*/ 641596 h 6857999"/>
              <a:gd name="connsiteX8234" fmla="*/ 477927 w 6248399"/>
              <a:gd name="connsiteY8234" fmla="*/ 640435 h 6857999"/>
              <a:gd name="connsiteX8235" fmla="*/ 482201 w 6248399"/>
              <a:gd name="connsiteY8235" fmla="*/ 634378 h 6857999"/>
              <a:gd name="connsiteX8236" fmla="*/ 489466 w 6248399"/>
              <a:gd name="connsiteY8236" fmla="*/ 628500 h 6857999"/>
              <a:gd name="connsiteX8237" fmla="*/ 483991 w 6248399"/>
              <a:gd name="connsiteY8237" fmla="*/ 624566 h 6857999"/>
              <a:gd name="connsiteX8238" fmla="*/ 476925 w 6248399"/>
              <a:gd name="connsiteY8238" fmla="*/ 622035 h 6857999"/>
              <a:gd name="connsiteX8239" fmla="*/ 463628 w 6248399"/>
              <a:gd name="connsiteY8239" fmla="*/ 618234 h 6857999"/>
              <a:gd name="connsiteX8240" fmla="*/ 457974 w 6248399"/>
              <a:gd name="connsiteY8240" fmla="*/ 617293 h 6857999"/>
              <a:gd name="connsiteX8241" fmla="*/ 455651 w 6248399"/>
              <a:gd name="connsiteY8241" fmla="*/ 615950 h 6857999"/>
              <a:gd name="connsiteX8242" fmla="*/ 454824 w 6248399"/>
              <a:gd name="connsiteY8242" fmla="*/ 614699 h 6857999"/>
              <a:gd name="connsiteX8243" fmla="*/ 453753 w 6248399"/>
              <a:gd name="connsiteY8243" fmla="*/ 612531 h 6857999"/>
              <a:gd name="connsiteX8244" fmla="*/ 453843 w 6248399"/>
              <a:gd name="connsiteY8244" fmla="*/ 611034 h 6857999"/>
              <a:gd name="connsiteX8245" fmla="*/ 453687 w 6248399"/>
              <a:gd name="connsiteY8245" fmla="*/ 608619 h 6857999"/>
              <a:gd name="connsiteX8246" fmla="*/ 455364 w 6248399"/>
              <a:gd name="connsiteY8246" fmla="*/ 605713 h 6857999"/>
              <a:gd name="connsiteX8247" fmla="*/ 461200 w 6248399"/>
              <a:gd name="connsiteY8247" fmla="*/ 603658 h 6857999"/>
              <a:gd name="connsiteX8248" fmla="*/ 464864 w 6248399"/>
              <a:gd name="connsiteY8248" fmla="*/ 602675 h 6857999"/>
              <a:gd name="connsiteX8249" fmla="*/ 467523 w 6248399"/>
              <a:gd name="connsiteY8249" fmla="*/ 603436 h 6857999"/>
              <a:gd name="connsiteX8250" fmla="*/ 469514 w 6248399"/>
              <a:gd name="connsiteY8250" fmla="*/ 605360 h 6857999"/>
              <a:gd name="connsiteX8251" fmla="*/ 471166 w 6248399"/>
              <a:gd name="connsiteY8251" fmla="*/ 607863 h 6857999"/>
              <a:gd name="connsiteX8252" fmla="*/ 472910 w 6248399"/>
              <a:gd name="connsiteY8252" fmla="*/ 608869 h 6857999"/>
              <a:gd name="connsiteX8253" fmla="*/ 477066 w 6248399"/>
              <a:gd name="connsiteY8253" fmla="*/ 609720 h 6857999"/>
              <a:gd name="connsiteX8254" fmla="*/ 480642 w 6248399"/>
              <a:gd name="connsiteY8254" fmla="*/ 610235 h 6857999"/>
              <a:gd name="connsiteX8255" fmla="*/ 483326 w 6248399"/>
              <a:gd name="connsiteY8255" fmla="*/ 605585 h 6857999"/>
              <a:gd name="connsiteX8256" fmla="*/ 485338 w 6248399"/>
              <a:gd name="connsiteY8256" fmla="*/ 602100 h 6857999"/>
              <a:gd name="connsiteX8257" fmla="*/ 487016 w 6248399"/>
              <a:gd name="connsiteY8257" fmla="*/ 599194 h 6857999"/>
              <a:gd name="connsiteX8258" fmla="*/ 486280 w 6248399"/>
              <a:gd name="connsiteY8258" fmla="*/ 596444 h 6857999"/>
              <a:gd name="connsiteX8259" fmla="*/ 486705 w 6248399"/>
              <a:gd name="connsiteY8259" fmla="*/ 594365 h 6857999"/>
              <a:gd name="connsiteX8260" fmla="*/ 485634 w 6248399"/>
              <a:gd name="connsiteY8260" fmla="*/ 592196 h 6857999"/>
              <a:gd name="connsiteX8261" fmla="*/ 482484 w 6248399"/>
              <a:gd name="connsiteY8261" fmla="*/ 589603 h 6857999"/>
              <a:gd name="connsiteX8262" fmla="*/ 477836 w 6248399"/>
              <a:gd name="connsiteY8262" fmla="*/ 586919 h 6857999"/>
              <a:gd name="connsiteX8263" fmla="*/ 472851 w 6248399"/>
              <a:gd name="connsiteY8263" fmla="*/ 584816 h 6857999"/>
              <a:gd name="connsiteX8264" fmla="*/ 468114 w 6248399"/>
              <a:gd name="connsiteY8264" fmla="*/ 583632 h 6857999"/>
              <a:gd name="connsiteX8265" fmla="*/ 465209 w 6248399"/>
              <a:gd name="connsiteY8265" fmla="*/ 581954 h 6857999"/>
              <a:gd name="connsiteX8266" fmla="*/ 460534 w 6248399"/>
              <a:gd name="connsiteY8266" fmla="*/ 584680 h 6857999"/>
              <a:gd name="connsiteX8267" fmla="*/ 459192 w 6248399"/>
              <a:gd name="connsiteY8267" fmla="*/ 587004 h 6857999"/>
              <a:gd name="connsiteX8268" fmla="*/ 459930 w 6248399"/>
              <a:gd name="connsiteY8268" fmla="*/ 589755 h 6857999"/>
              <a:gd name="connsiteX8269" fmla="*/ 459170 w 6248399"/>
              <a:gd name="connsiteY8269" fmla="*/ 592413 h 6857999"/>
              <a:gd name="connsiteX8270" fmla="*/ 455928 w 6248399"/>
              <a:gd name="connsiteY8270" fmla="*/ 591318 h 6857999"/>
              <a:gd name="connsiteX8271" fmla="*/ 451190 w 6248399"/>
              <a:gd name="connsiteY8271" fmla="*/ 590131 h 6857999"/>
              <a:gd name="connsiteX8272" fmla="*/ 448376 w 6248399"/>
              <a:gd name="connsiteY8272" fmla="*/ 586957 h 6857999"/>
              <a:gd name="connsiteX8273" fmla="*/ 444643 w 6248399"/>
              <a:gd name="connsiteY8273" fmla="*/ 584028 h 6857999"/>
              <a:gd name="connsiteX8274" fmla="*/ 445067 w 6248399"/>
              <a:gd name="connsiteY8274" fmla="*/ 581949 h 6857999"/>
              <a:gd name="connsiteX8275" fmla="*/ 443661 w 6248399"/>
              <a:gd name="connsiteY8275" fmla="*/ 580361 h 6857999"/>
              <a:gd name="connsiteX8276" fmla="*/ 444668 w 6248399"/>
              <a:gd name="connsiteY8276" fmla="*/ 578618 h 6857999"/>
              <a:gd name="connsiteX8277" fmla="*/ 446009 w 6248399"/>
              <a:gd name="connsiteY8277" fmla="*/ 576294 h 6857999"/>
              <a:gd name="connsiteX8278" fmla="*/ 447257 w 6248399"/>
              <a:gd name="connsiteY8278" fmla="*/ 575464 h 6857999"/>
              <a:gd name="connsiteX8279" fmla="*/ 450101 w 6248399"/>
              <a:gd name="connsiteY8279" fmla="*/ 573232 h 6857999"/>
              <a:gd name="connsiteX8280" fmla="*/ 458687 w 6248399"/>
              <a:gd name="connsiteY8280" fmla="*/ 570440 h 6857999"/>
              <a:gd name="connsiteX8281" fmla="*/ 450947 w 6248399"/>
              <a:gd name="connsiteY8281" fmla="*/ 569073 h 6857999"/>
              <a:gd name="connsiteX8282" fmla="*/ 443795 w 6248399"/>
              <a:gd name="connsiteY8282" fmla="*/ 568041 h 6857999"/>
              <a:gd name="connsiteX8283" fmla="*/ 434721 w 6248399"/>
              <a:gd name="connsiteY8283" fmla="*/ 569002 h 6857999"/>
              <a:gd name="connsiteX8284" fmla="*/ 430133 w 6248399"/>
              <a:gd name="connsiteY8284" fmla="*/ 570226 h 6857999"/>
              <a:gd name="connsiteX8285" fmla="*/ 424880 w 6248399"/>
              <a:gd name="connsiteY8285" fmla="*/ 572617 h 6857999"/>
              <a:gd name="connsiteX8286" fmla="*/ 423562 w 6248399"/>
              <a:gd name="connsiteY8286" fmla="*/ 569533 h 6857999"/>
              <a:gd name="connsiteX8287" fmla="*/ 423161 w 6248399"/>
              <a:gd name="connsiteY8287" fmla="*/ 566202 h 6857999"/>
              <a:gd name="connsiteX8288" fmla="*/ 424840 w 6248399"/>
              <a:gd name="connsiteY8288" fmla="*/ 563297 h 6857999"/>
              <a:gd name="connsiteX8289" fmla="*/ 427434 w 6248399"/>
              <a:gd name="connsiteY8289" fmla="*/ 560145 h 6857999"/>
              <a:gd name="connsiteX8290" fmla="*/ 431525 w 6248399"/>
              <a:gd name="connsiteY8290" fmla="*/ 557084 h 6857999"/>
              <a:gd name="connsiteX8291" fmla="*/ 436198 w 6248399"/>
              <a:gd name="connsiteY8291" fmla="*/ 554358 h 6857999"/>
              <a:gd name="connsiteX8292" fmla="*/ 441116 w 6248399"/>
              <a:gd name="connsiteY8292" fmla="*/ 552548 h 6857999"/>
              <a:gd name="connsiteX8293" fmla="*/ 447535 w 6248399"/>
              <a:gd name="connsiteY8293" fmla="*/ 550831 h 6857999"/>
              <a:gd name="connsiteX8294" fmla="*/ 443713 w 6248399"/>
              <a:gd name="connsiteY8294" fmla="*/ 549399 h 6857999"/>
              <a:gd name="connsiteX8295" fmla="*/ 439799 w 6248399"/>
              <a:gd name="connsiteY8295" fmla="*/ 549463 h 6857999"/>
              <a:gd name="connsiteX8296" fmla="*/ 435796 w 6248399"/>
              <a:gd name="connsiteY8296" fmla="*/ 551028 h 6857999"/>
              <a:gd name="connsiteX8297" fmla="*/ 431124 w 6248399"/>
              <a:gd name="connsiteY8297" fmla="*/ 553754 h 6857999"/>
              <a:gd name="connsiteX8298" fmla="*/ 427615 w 6248399"/>
              <a:gd name="connsiteY8298" fmla="*/ 557149 h 6857999"/>
              <a:gd name="connsiteX8299" fmla="*/ 423859 w 6248399"/>
              <a:gd name="connsiteY8299" fmla="*/ 559631 h 6857999"/>
              <a:gd name="connsiteX8300" fmla="*/ 421510 w 6248399"/>
              <a:gd name="connsiteY8300" fmla="*/ 563697 h 6857999"/>
              <a:gd name="connsiteX8301" fmla="*/ 420751 w 6248399"/>
              <a:gd name="connsiteY8301" fmla="*/ 566359 h 6857999"/>
              <a:gd name="connsiteX8302" fmla="*/ 417085 w 6248399"/>
              <a:gd name="connsiteY8302" fmla="*/ 567341 h 6857999"/>
              <a:gd name="connsiteX8303" fmla="*/ 414086 w 6248399"/>
              <a:gd name="connsiteY8303" fmla="*/ 567160 h 6857999"/>
              <a:gd name="connsiteX8304" fmla="*/ 412923 w 6248399"/>
              <a:gd name="connsiteY8304" fmla="*/ 566489 h 6857999"/>
              <a:gd name="connsiteX8305" fmla="*/ 411517 w 6248399"/>
              <a:gd name="connsiteY8305" fmla="*/ 564901 h 6857999"/>
              <a:gd name="connsiteX8306" fmla="*/ 411272 w 6248399"/>
              <a:gd name="connsiteY8306" fmla="*/ 563985 h 6857999"/>
              <a:gd name="connsiteX8307" fmla="*/ 412614 w 6248399"/>
              <a:gd name="connsiteY8307" fmla="*/ 561661 h 6857999"/>
              <a:gd name="connsiteX8308" fmla="*/ 414136 w 6248399"/>
              <a:gd name="connsiteY8308" fmla="*/ 556341 h 6857999"/>
              <a:gd name="connsiteX8309" fmla="*/ 417826 w 6248399"/>
              <a:gd name="connsiteY8309" fmla="*/ 549950 h 6857999"/>
              <a:gd name="connsiteX8310" fmla="*/ 421182 w 6248399"/>
              <a:gd name="connsiteY8310" fmla="*/ 544138 h 6857999"/>
              <a:gd name="connsiteX8311" fmla="*/ 423711 w 6248399"/>
              <a:gd name="connsiteY8311" fmla="*/ 537076 h 6857999"/>
              <a:gd name="connsiteX8312" fmla="*/ 423891 w 6248399"/>
              <a:gd name="connsiteY8312" fmla="*/ 534082 h 6857999"/>
              <a:gd name="connsiteX8313" fmla="*/ 424072 w 6248399"/>
              <a:gd name="connsiteY8313" fmla="*/ 531086 h 6857999"/>
              <a:gd name="connsiteX8314" fmla="*/ 413693 w 6248399"/>
              <a:gd name="connsiteY8314" fmla="*/ 543690 h 6857999"/>
              <a:gd name="connsiteX8315" fmla="*/ 411436 w 6248399"/>
              <a:gd name="connsiteY8315" fmla="*/ 546261 h 6857999"/>
              <a:gd name="connsiteX8316" fmla="*/ 409604 w 6248399"/>
              <a:gd name="connsiteY8316" fmla="*/ 546751 h 6857999"/>
              <a:gd name="connsiteX8317" fmla="*/ 409694 w 6248399"/>
              <a:gd name="connsiteY8317" fmla="*/ 545254 h 6857999"/>
              <a:gd name="connsiteX8318" fmla="*/ 409785 w 6248399"/>
              <a:gd name="connsiteY8318" fmla="*/ 543757 h 6857999"/>
              <a:gd name="connsiteX8319" fmla="*/ 412735 w 6248399"/>
              <a:gd name="connsiteY8319" fmla="*/ 534613 h 6857999"/>
              <a:gd name="connsiteX8320" fmla="*/ 415690 w 6248399"/>
              <a:gd name="connsiteY8320" fmla="*/ 525472 h 6857999"/>
              <a:gd name="connsiteX8321" fmla="*/ 417727 w 6248399"/>
              <a:gd name="connsiteY8321" fmla="*/ 516575 h 6857999"/>
              <a:gd name="connsiteX8322" fmla="*/ 418578 w 6248399"/>
              <a:gd name="connsiteY8322" fmla="*/ 512417 h 6857999"/>
              <a:gd name="connsiteX8323" fmla="*/ 416924 w 6248399"/>
              <a:gd name="connsiteY8323" fmla="*/ 509915 h 6857999"/>
              <a:gd name="connsiteX8324" fmla="*/ 414600 w 6248399"/>
              <a:gd name="connsiteY8324" fmla="*/ 508573 h 6857999"/>
              <a:gd name="connsiteX8325" fmla="*/ 411605 w 6248399"/>
              <a:gd name="connsiteY8325" fmla="*/ 508393 h 6857999"/>
              <a:gd name="connsiteX8326" fmla="*/ 401410 w 6248399"/>
              <a:gd name="connsiteY8326" fmla="*/ 518002 h 6857999"/>
              <a:gd name="connsiteX8327" fmla="*/ 394478 w 6248399"/>
              <a:gd name="connsiteY8327" fmla="*/ 523298 h 6857999"/>
              <a:gd name="connsiteX8328" fmla="*/ 387211 w 6248399"/>
              <a:gd name="connsiteY8328" fmla="*/ 529175 h 6857999"/>
              <a:gd name="connsiteX8329" fmla="*/ 388308 w 6248399"/>
              <a:gd name="connsiteY8329" fmla="*/ 525934 h 6857999"/>
              <a:gd name="connsiteX8330" fmla="*/ 392156 w 6248399"/>
              <a:gd name="connsiteY8330" fmla="*/ 521956 h 6857999"/>
              <a:gd name="connsiteX8331" fmla="*/ 401099 w 6248399"/>
              <a:gd name="connsiteY8331" fmla="*/ 513174 h 6857999"/>
              <a:gd name="connsiteX8332" fmla="*/ 405525 w 6248399"/>
              <a:gd name="connsiteY8332" fmla="*/ 509530 h 6857999"/>
              <a:gd name="connsiteX8333" fmla="*/ 408208 w 6248399"/>
              <a:gd name="connsiteY8333" fmla="*/ 504883 h 6857999"/>
              <a:gd name="connsiteX8334" fmla="*/ 408880 w 6248399"/>
              <a:gd name="connsiteY8334" fmla="*/ 503720 h 6857999"/>
              <a:gd name="connsiteX8335" fmla="*/ 408971 w 6248399"/>
              <a:gd name="connsiteY8335" fmla="*/ 502223 h 6857999"/>
              <a:gd name="connsiteX8336" fmla="*/ 407808 w 6248399"/>
              <a:gd name="connsiteY8336" fmla="*/ 501551 h 6857999"/>
              <a:gd name="connsiteX8337" fmla="*/ 406066 w 6248399"/>
              <a:gd name="connsiteY8337" fmla="*/ 500545 h 6857999"/>
              <a:gd name="connsiteX8338" fmla="*/ 398732 w 6248399"/>
              <a:gd name="connsiteY8338" fmla="*/ 502511 h 6857999"/>
              <a:gd name="connsiteX8339" fmla="*/ 392987 w 6248399"/>
              <a:gd name="connsiteY8339" fmla="*/ 503067 h 6857999"/>
              <a:gd name="connsiteX8340" fmla="*/ 387334 w 6248399"/>
              <a:gd name="connsiteY8340" fmla="*/ 502127 h 6857999"/>
              <a:gd name="connsiteX8341" fmla="*/ 382930 w 6248399"/>
              <a:gd name="connsiteY8341" fmla="*/ 500361 h 6857999"/>
              <a:gd name="connsiteX8342" fmla="*/ 379782 w 6248399"/>
              <a:gd name="connsiteY8342" fmla="*/ 497767 h 6857999"/>
              <a:gd name="connsiteX8343" fmla="*/ 376718 w 6248399"/>
              <a:gd name="connsiteY8343" fmla="*/ 493674 h 6857999"/>
              <a:gd name="connsiteX8344" fmla="*/ 371513 w 6248399"/>
              <a:gd name="connsiteY8344" fmla="*/ 485245 h 6857999"/>
              <a:gd name="connsiteX8345" fmla="*/ 368787 w 6248399"/>
              <a:gd name="connsiteY8345" fmla="*/ 480573 h 6857999"/>
              <a:gd name="connsiteX8346" fmla="*/ 364810 w 6248399"/>
              <a:gd name="connsiteY8346" fmla="*/ 476726 h 6857999"/>
              <a:gd name="connsiteX8347" fmla="*/ 361166 w 6248399"/>
              <a:gd name="connsiteY8347" fmla="*/ 472299 h 6857999"/>
              <a:gd name="connsiteX8348" fmla="*/ 357101 w 6248399"/>
              <a:gd name="connsiteY8348" fmla="*/ 469952 h 6857999"/>
              <a:gd name="connsiteX8349" fmla="*/ 350954 w 6248399"/>
              <a:gd name="connsiteY8349" fmla="*/ 467178 h 6857999"/>
              <a:gd name="connsiteX8350" fmla="*/ 344136 w 6248399"/>
              <a:gd name="connsiteY8350" fmla="*/ 465565 h 6857999"/>
              <a:gd name="connsiteX8351" fmla="*/ 335398 w 6248399"/>
              <a:gd name="connsiteY8351" fmla="*/ 465945 h 6857999"/>
              <a:gd name="connsiteX8352" fmla="*/ 324487 w 6248399"/>
              <a:gd name="connsiteY8352" fmla="*/ 467392 h 6857999"/>
              <a:gd name="connsiteX8353" fmla="*/ 348793 w 6248399"/>
              <a:gd name="connsiteY8353" fmla="*/ 448109 h 6857999"/>
              <a:gd name="connsiteX8354" fmla="*/ 348390 w 6248399"/>
              <a:gd name="connsiteY8354" fmla="*/ 444778 h 6857999"/>
              <a:gd name="connsiteX8355" fmla="*/ 346738 w 6248399"/>
              <a:gd name="connsiteY8355" fmla="*/ 442274 h 6857999"/>
              <a:gd name="connsiteX8356" fmla="*/ 344992 w 6248399"/>
              <a:gd name="connsiteY8356" fmla="*/ 441267 h 6857999"/>
              <a:gd name="connsiteX8357" fmla="*/ 341665 w 6248399"/>
              <a:gd name="connsiteY8357" fmla="*/ 441669 h 6857999"/>
              <a:gd name="connsiteX8358" fmla="*/ 335672 w 6248399"/>
              <a:gd name="connsiteY8358" fmla="*/ 441309 h 6857999"/>
              <a:gd name="connsiteX8359" fmla="*/ 333013 w 6248399"/>
              <a:gd name="connsiteY8359" fmla="*/ 440549 h 6857999"/>
              <a:gd name="connsiteX8360" fmla="*/ 330690 w 6248399"/>
              <a:gd name="connsiteY8360" fmla="*/ 439208 h 6857999"/>
              <a:gd name="connsiteX8361" fmla="*/ 323578 w 6248399"/>
              <a:gd name="connsiteY8361" fmla="*/ 447497 h 6857999"/>
              <a:gd name="connsiteX8362" fmla="*/ 317474 w 6248399"/>
              <a:gd name="connsiteY8362" fmla="*/ 454044 h 6857999"/>
              <a:gd name="connsiteX8363" fmla="*/ 313781 w 6248399"/>
              <a:gd name="connsiteY8363" fmla="*/ 460438 h 6857999"/>
              <a:gd name="connsiteX8364" fmla="*/ 311926 w 6248399"/>
              <a:gd name="connsiteY8364" fmla="*/ 466338 h 6857999"/>
              <a:gd name="connsiteX8365" fmla="*/ 308841 w 6248399"/>
              <a:gd name="connsiteY8365" fmla="*/ 467658 h 6857999"/>
              <a:gd name="connsiteX8366" fmla="*/ 306182 w 6248399"/>
              <a:gd name="connsiteY8366" fmla="*/ 466895 h 6857999"/>
              <a:gd name="connsiteX8367" fmla="*/ 305109 w 6248399"/>
              <a:gd name="connsiteY8367" fmla="*/ 464727 h 6857999"/>
              <a:gd name="connsiteX8368" fmla="*/ 304954 w 6248399"/>
              <a:gd name="connsiteY8368" fmla="*/ 462313 h 6857999"/>
              <a:gd name="connsiteX8369" fmla="*/ 304216 w 6248399"/>
              <a:gd name="connsiteY8369" fmla="*/ 459563 h 6857999"/>
              <a:gd name="connsiteX8370" fmla="*/ 302228 w 6248399"/>
              <a:gd name="connsiteY8370" fmla="*/ 457640 h 6857999"/>
              <a:gd name="connsiteX8371" fmla="*/ 298984 w 6248399"/>
              <a:gd name="connsiteY8371" fmla="*/ 456543 h 6857999"/>
              <a:gd name="connsiteX8372" fmla="*/ 294071 w 6248399"/>
              <a:gd name="connsiteY8372" fmla="*/ 458355 h 6857999"/>
              <a:gd name="connsiteX8373" fmla="*/ 299077 w 6248399"/>
              <a:gd name="connsiteY8373" fmla="*/ 455046 h 6857999"/>
              <a:gd name="connsiteX8374" fmla="*/ 303750 w 6248399"/>
              <a:gd name="connsiteY8374" fmla="*/ 452321 h 6857999"/>
              <a:gd name="connsiteX8375" fmla="*/ 311844 w 6248399"/>
              <a:gd name="connsiteY8375" fmla="*/ 447696 h 6857999"/>
              <a:gd name="connsiteX8376" fmla="*/ 316180 w 6248399"/>
              <a:gd name="connsiteY8376" fmla="*/ 445551 h 6857999"/>
              <a:gd name="connsiteX8377" fmla="*/ 322351 w 6248399"/>
              <a:gd name="connsiteY8377" fmla="*/ 442916 h 6857999"/>
              <a:gd name="connsiteX8378" fmla="*/ 328700 w 6248399"/>
              <a:gd name="connsiteY8378" fmla="*/ 437283 h 6857999"/>
              <a:gd name="connsiteX8379" fmla="*/ 336974 w 6248399"/>
              <a:gd name="connsiteY8379" fmla="*/ 429663 h 6857999"/>
              <a:gd name="connsiteX8380" fmla="*/ 331991 w 6248399"/>
              <a:gd name="connsiteY8380" fmla="*/ 427560 h 6857999"/>
              <a:gd name="connsiteX8381" fmla="*/ 327251 w 6248399"/>
              <a:gd name="connsiteY8381" fmla="*/ 426374 h 6857999"/>
              <a:gd name="connsiteX8382" fmla="*/ 324346 w 6248399"/>
              <a:gd name="connsiteY8382" fmla="*/ 424697 h 6857999"/>
              <a:gd name="connsiteX8383" fmla="*/ 323029 w 6248399"/>
              <a:gd name="connsiteY8383" fmla="*/ 421612 h 6857999"/>
              <a:gd name="connsiteX8384" fmla="*/ 322044 w 6248399"/>
              <a:gd name="connsiteY8384" fmla="*/ 417945 h 6857999"/>
              <a:gd name="connsiteX8385" fmla="*/ 323233 w 6248399"/>
              <a:gd name="connsiteY8385" fmla="*/ 413208 h 6857999"/>
              <a:gd name="connsiteX8386" fmla="*/ 325091 w 6248399"/>
              <a:gd name="connsiteY8386" fmla="*/ 407306 h 6857999"/>
              <a:gd name="connsiteX8387" fmla="*/ 328871 w 6248399"/>
              <a:gd name="connsiteY8387" fmla="*/ 399417 h 6857999"/>
              <a:gd name="connsiteX8388" fmla="*/ 326792 w 6248399"/>
              <a:gd name="connsiteY8388" fmla="*/ 398991 h 6857999"/>
              <a:gd name="connsiteX8389" fmla="*/ 324624 w 6248399"/>
              <a:gd name="connsiteY8389" fmla="*/ 400065 h 6857999"/>
              <a:gd name="connsiteX8390" fmla="*/ 321782 w 6248399"/>
              <a:gd name="connsiteY8390" fmla="*/ 402298 h 6857999"/>
              <a:gd name="connsiteX8391" fmla="*/ 318519 w 6248399"/>
              <a:gd name="connsiteY8391" fmla="*/ 406612 h 6857999"/>
              <a:gd name="connsiteX8392" fmla="*/ 314917 w 6248399"/>
              <a:gd name="connsiteY8392" fmla="*/ 411505 h 6857999"/>
              <a:gd name="connsiteX8393" fmla="*/ 310065 w 6248399"/>
              <a:gd name="connsiteY8393" fmla="*/ 417227 h 6857999"/>
              <a:gd name="connsiteX8394" fmla="*/ 304049 w 6248399"/>
              <a:gd name="connsiteY8394" fmla="*/ 422276 h 6857999"/>
              <a:gd name="connsiteX8395" fmla="*/ 297455 w 6248399"/>
              <a:gd name="connsiteY8395" fmla="*/ 426992 h 6857999"/>
              <a:gd name="connsiteX8396" fmla="*/ 302575 w 6248399"/>
              <a:gd name="connsiteY8396" fmla="*/ 416777 h 6857999"/>
              <a:gd name="connsiteX8397" fmla="*/ 306783 w 6248399"/>
              <a:gd name="connsiteY8397" fmla="*/ 406808 h 6857999"/>
              <a:gd name="connsiteX8398" fmla="*/ 309311 w 6248399"/>
              <a:gd name="connsiteY8398" fmla="*/ 399745 h 6857999"/>
              <a:gd name="connsiteX8399" fmla="*/ 308909 w 6248399"/>
              <a:gd name="connsiteY8399" fmla="*/ 396415 h 6857999"/>
              <a:gd name="connsiteX8400" fmla="*/ 308755 w 6248399"/>
              <a:gd name="connsiteY8400" fmla="*/ 394001 h 6857999"/>
              <a:gd name="connsiteX8401" fmla="*/ 307349 w 6248399"/>
              <a:gd name="connsiteY8401" fmla="*/ 392414 h 6857999"/>
              <a:gd name="connsiteX8402" fmla="*/ 305269 w 6248399"/>
              <a:gd name="connsiteY8402" fmla="*/ 391988 h 6857999"/>
              <a:gd name="connsiteX8403" fmla="*/ 301937 w 6248399"/>
              <a:gd name="connsiteY8403" fmla="*/ 392390 h 6857999"/>
              <a:gd name="connsiteX8404" fmla="*/ 297598 w 6248399"/>
              <a:gd name="connsiteY8404" fmla="*/ 394533 h 6857999"/>
              <a:gd name="connsiteX8405" fmla="*/ 292589 w 6248399"/>
              <a:gd name="connsiteY8405" fmla="*/ 397841 h 6857999"/>
              <a:gd name="connsiteX8406" fmla="*/ 285661 w 6248399"/>
              <a:gd name="connsiteY8406" fmla="*/ 403138 h 6857999"/>
              <a:gd name="connsiteX8407" fmla="*/ 266698 w 6248399"/>
              <a:gd name="connsiteY8407" fmla="*/ 418533 h 6857999"/>
              <a:gd name="connsiteX8408" fmla="*/ 266971 w 6248399"/>
              <a:gd name="connsiteY8408" fmla="*/ 414039 h 6857999"/>
              <a:gd name="connsiteX8409" fmla="*/ 267060 w 6248399"/>
              <a:gd name="connsiteY8409" fmla="*/ 412543 h 6857999"/>
              <a:gd name="connsiteX8410" fmla="*/ 265650 w 6248399"/>
              <a:gd name="connsiteY8410" fmla="*/ 410953 h 6857999"/>
              <a:gd name="connsiteX8411" fmla="*/ 262322 w 6248399"/>
              <a:gd name="connsiteY8411" fmla="*/ 411355 h 6857999"/>
              <a:gd name="connsiteX8412" fmla="*/ 257491 w 6248399"/>
              <a:gd name="connsiteY8412" fmla="*/ 411668 h 6857999"/>
              <a:gd name="connsiteX8413" fmla="*/ 250741 w 6248399"/>
              <a:gd name="connsiteY8413" fmla="*/ 413969 h 6857999"/>
              <a:gd name="connsiteX8414" fmla="*/ 243991 w 6248399"/>
              <a:gd name="connsiteY8414" fmla="*/ 416268 h 6857999"/>
              <a:gd name="connsiteX8415" fmla="*/ 227893 w 6248399"/>
              <a:gd name="connsiteY8415" fmla="*/ 424021 h 6857999"/>
              <a:gd name="connsiteX8416" fmla="*/ 210387 w 6248399"/>
              <a:gd name="connsiteY8416" fmla="*/ 430186 h 6857999"/>
              <a:gd name="connsiteX8417" fmla="*/ 202720 w 6248399"/>
              <a:gd name="connsiteY8417" fmla="*/ 432731 h 6857999"/>
              <a:gd name="connsiteX8418" fmla="*/ 195142 w 6248399"/>
              <a:gd name="connsiteY8418" fmla="*/ 433779 h 6857999"/>
              <a:gd name="connsiteX8419" fmla="*/ 188815 w 6248399"/>
              <a:gd name="connsiteY8419" fmla="*/ 434000 h 6857999"/>
              <a:gd name="connsiteX8420" fmla="*/ 185820 w 6248399"/>
              <a:gd name="connsiteY8420" fmla="*/ 433820 h 6857999"/>
              <a:gd name="connsiteX8421" fmla="*/ 184657 w 6248399"/>
              <a:gd name="connsiteY8421" fmla="*/ 433150 h 6857999"/>
              <a:gd name="connsiteX8422" fmla="*/ 182334 w 6248399"/>
              <a:gd name="connsiteY8422" fmla="*/ 431807 h 6857999"/>
              <a:gd name="connsiteX8423" fmla="*/ 180681 w 6248399"/>
              <a:gd name="connsiteY8423" fmla="*/ 429304 h 6857999"/>
              <a:gd name="connsiteX8424" fmla="*/ 179606 w 6248399"/>
              <a:gd name="connsiteY8424" fmla="*/ 427134 h 6857999"/>
              <a:gd name="connsiteX8425" fmla="*/ 178627 w 6248399"/>
              <a:gd name="connsiteY8425" fmla="*/ 423468 h 6857999"/>
              <a:gd name="connsiteX8426" fmla="*/ 190386 w 6248399"/>
              <a:gd name="connsiteY8426" fmla="*/ 417862 h 6857999"/>
              <a:gd name="connsiteX8427" fmla="*/ 192307 w 6248399"/>
              <a:gd name="connsiteY8427" fmla="*/ 415873 h 6857999"/>
              <a:gd name="connsiteX8428" fmla="*/ 193313 w 6248399"/>
              <a:gd name="connsiteY8428" fmla="*/ 414128 h 6857999"/>
              <a:gd name="connsiteX8429" fmla="*/ 194257 w 6248399"/>
              <a:gd name="connsiteY8429" fmla="*/ 408475 h 6857999"/>
              <a:gd name="connsiteX8430" fmla="*/ 195689 w 6248399"/>
              <a:gd name="connsiteY8430" fmla="*/ 404653 h 6857999"/>
              <a:gd name="connsiteX8431" fmla="*/ 199379 w 6248399"/>
              <a:gd name="connsiteY8431" fmla="*/ 398261 h 6857999"/>
              <a:gd name="connsiteX8432" fmla="*/ 190369 w 6248399"/>
              <a:gd name="connsiteY8432" fmla="*/ 403131 h 6857999"/>
              <a:gd name="connsiteX8433" fmla="*/ 180689 w 6248399"/>
              <a:gd name="connsiteY8433" fmla="*/ 409165 h 6857999"/>
              <a:gd name="connsiteX8434" fmla="*/ 171342 w 6248399"/>
              <a:gd name="connsiteY8434" fmla="*/ 414615 h 6857999"/>
              <a:gd name="connsiteX8435" fmla="*/ 163157 w 6248399"/>
              <a:gd name="connsiteY8435" fmla="*/ 420737 h 6857999"/>
              <a:gd name="connsiteX8436" fmla="*/ 167208 w 6248399"/>
              <a:gd name="connsiteY8436" fmla="*/ 408354 h 6857999"/>
              <a:gd name="connsiteX8437" fmla="*/ 167723 w 6248399"/>
              <a:gd name="connsiteY8437" fmla="*/ 404778 h 6857999"/>
              <a:gd name="connsiteX8438" fmla="*/ 168482 w 6248399"/>
              <a:gd name="connsiteY8438" fmla="*/ 402118 h 6857999"/>
              <a:gd name="connsiteX8439" fmla="*/ 167748 w 6248399"/>
              <a:gd name="connsiteY8439" fmla="*/ 399368 h 6857999"/>
              <a:gd name="connsiteX8440" fmla="*/ 166585 w 6248399"/>
              <a:gd name="connsiteY8440" fmla="*/ 398697 h 6857999"/>
              <a:gd name="connsiteX8441" fmla="*/ 162427 w 6248399"/>
              <a:gd name="connsiteY8441" fmla="*/ 397847 h 6857999"/>
              <a:gd name="connsiteX8442" fmla="*/ 158270 w 6248399"/>
              <a:gd name="connsiteY8442" fmla="*/ 396995 h 6857999"/>
              <a:gd name="connsiteX8443" fmla="*/ 169137 w 6248399"/>
              <a:gd name="connsiteY8443" fmla="*/ 386225 h 6857999"/>
              <a:gd name="connsiteX8444" fmla="*/ 175488 w 6248399"/>
              <a:gd name="connsiteY8444" fmla="*/ 380594 h 6857999"/>
              <a:gd name="connsiteX8445" fmla="*/ 180251 w 6248399"/>
              <a:gd name="connsiteY8445" fmla="*/ 376369 h 6857999"/>
              <a:gd name="connsiteX8446" fmla="*/ 187206 w 6248399"/>
              <a:gd name="connsiteY8446" fmla="*/ 365665 h 6857999"/>
              <a:gd name="connsiteX8447" fmla="*/ 177525 w 6248399"/>
              <a:gd name="connsiteY8447" fmla="*/ 371697 h 6857999"/>
              <a:gd name="connsiteX8448" fmla="*/ 171601 w 6248399"/>
              <a:gd name="connsiteY8448" fmla="*/ 375249 h 6857999"/>
              <a:gd name="connsiteX8449" fmla="*/ 166012 w 6248399"/>
              <a:gd name="connsiteY8449" fmla="*/ 378221 h 6857999"/>
              <a:gd name="connsiteX8450" fmla="*/ 161183 w 6248399"/>
              <a:gd name="connsiteY8450" fmla="*/ 378531 h 6857999"/>
              <a:gd name="connsiteX8451" fmla="*/ 152018 w 6248399"/>
              <a:gd name="connsiteY8451" fmla="*/ 380989 h 6857999"/>
              <a:gd name="connsiteX8452" fmla="*/ 145265 w 6248399"/>
              <a:gd name="connsiteY8452" fmla="*/ 383289 h 6857999"/>
              <a:gd name="connsiteX8453" fmla="*/ 136591 w 6248399"/>
              <a:gd name="connsiteY8453" fmla="*/ 387578 h 6857999"/>
              <a:gd name="connsiteX8454" fmla="*/ 144284 w 6248399"/>
              <a:gd name="connsiteY8454" fmla="*/ 379623 h 6857999"/>
              <a:gd name="connsiteX8455" fmla="*/ 150387 w 6248399"/>
              <a:gd name="connsiteY8455" fmla="*/ 373074 h 6857999"/>
              <a:gd name="connsiteX8456" fmla="*/ 155330 w 6248399"/>
              <a:gd name="connsiteY8456" fmla="*/ 365855 h 6857999"/>
              <a:gd name="connsiteX8457" fmla="*/ 158349 w 6248399"/>
              <a:gd name="connsiteY8457" fmla="*/ 360626 h 6857999"/>
              <a:gd name="connsiteX8458" fmla="*/ 159692 w 6248399"/>
              <a:gd name="connsiteY8458" fmla="*/ 358302 h 6857999"/>
              <a:gd name="connsiteX8459" fmla="*/ 159780 w 6248399"/>
              <a:gd name="connsiteY8459" fmla="*/ 356804 h 6857999"/>
              <a:gd name="connsiteX8460" fmla="*/ 159535 w 6248399"/>
              <a:gd name="connsiteY8460" fmla="*/ 355887 h 6857999"/>
              <a:gd name="connsiteX8461" fmla="*/ 157792 w 6248399"/>
              <a:gd name="connsiteY8461" fmla="*/ 354881 h 6857999"/>
              <a:gd name="connsiteX8462" fmla="*/ 155043 w 6248399"/>
              <a:gd name="connsiteY8462" fmla="*/ 355617 h 6857999"/>
              <a:gd name="connsiteX8463" fmla="*/ 152048 w 6248399"/>
              <a:gd name="connsiteY8463" fmla="*/ 355438 h 6857999"/>
              <a:gd name="connsiteX8464" fmla="*/ 142702 w 6248399"/>
              <a:gd name="connsiteY8464" fmla="*/ 360890 h 6857999"/>
              <a:gd name="connsiteX8465" fmla="*/ 147734 w 6248399"/>
              <a:gd name="connsiteY8465" fmla="*/ 352173 h 6857999"/>
              <a:gd name="connsiteX8466" fmla="*/ 150843 w 6248399"/>
              <a:gd name="connsiteY8466" fmla="*/ 345446 h 6857999"/>
              <a:gd name="connsiteX8467" fmla="*/ 151450 w 6248399"/>
              <a:gd name="connsiteY8467" fmla="*/ 340371 h 6857999"/>
              <a:gd name="connsiteX8468" fmla="*/ 152299 w 6248399"/>
              <a:gd name="connsiteY8468" fmla="*/ 336214 h 6857999"/>
              <a:gd name="connsiteX8469" fmla="*/ 152661 w 6248399"/>
              <a:gd name="connsiteY8469" fmla="*/ 330223 h 6857999"/>
              <a:gd name="connsiteX8470" fmla="*/ 155098 w 6248399"/>
              <a:gd name="connsiteY8470" fmla="*/ 324657 h 6857999"/>
              <a:gd name="connsiteX8471" fmla="*/ 159460 w 6248399"/>
              <a:gd name="connsiteY8471" fmla="*/ 317103 h 6857999"/>
              <a:gd name="connsiteX8472" fmla="*/ 166997 w 6248399"/>
              <a:gd name="connsiteY8472" fmla="*/ 306733 h 6857999"/>
              <a:gd name="connsiteX8473" fmla="*/ 165834 w 6248399"/>
              <a:gd name="connsiteY8473" fmla="*/ 306062 h 6857999"/>
              <a:gd name="connsiteX8474" fmla="*/ 164673 w 6248399"/>
              <a:gd name="connsiteY8474" fmla="*/ 305391 h 6857999"/>
              <a:gd name="connsiteX8475" fmla="*/ 161162 w 6248399"/>
              <a:gd name="connsiteY8475" fmla="*/ 308788 h 6857999"/>
              <a:gd name="connsiteX8476" fmla="*/ 151056 w 6248399"/>
              <a:gd name="connsiteY8476" fmla="*/ 316899 h 6857999"/>
              <a:gd name="connsiteX8477" fmla="*/ 145622 w 6248399"/>
              <a:gd name="connsiteY8477" fmla="*/ 322286 h 6857999"/>
              <a:gd name="connsiteX8478" fmla="*/ 142111 w 6248399"/>
              <a:gd name="connsiteY8478" fmla="*/ 325683 h 6857999"/>
              <a:gd name="connsiteX8479" fmla="*/ 140280 w 6248399"/>
              <a:gd name="connsiteY8479" fmla="*/ 326174 h 6857999"/>
              <a:gd name="connsiteX8480" fmla="*/ 139024 w 6248399"/>
              <a:gd name="connsiteY8480" fmla="*/ 327000 h 6857999"/>
              <a:gd name="connsiteX8481" fmla="*/ 137952 w 6248399"/>
              <a:gd name="connsiteY8481" fmla="*/ 324830 h 6857999"/>
              <a:gd name="connsiteX8482" fmla="*/ 138042 w 6248399"/>
              <a:gd name="connsiteY8482" fmla="*/ 323333 h 6857999"/>
              <a:gd name="connsiteX8483" fmla="*/ 152444 w 6248399"/>
              <a:gd name="connsiteY8483" fmla="*/ 303756 h 6857999"/>
              <a:gd name="connsiteX8484" fmla="*/ 161479 w 6248399"/>
              <a:gd name="connsiteY8484" fmla="*/ 293475 h 6857999"/>
              <a:gd name="connsiteX8485" fmla="*/ 169507 w 6248399"/>
              <a:gd name="connsiteY8485" fmla="*/ 284940 h 6857999"/>
              <a:gd name="connsiteX8486" fmla="*/ 181201 w 6248399"/>
              <a:gd name="connsiteY8486" fmla="*/ 275420 h 6857999"/>
              <a:gd name="connsiteX8487" fmla="*/ 177225 w 6248399"/>
              <a:gd name="connsiteY8487" fmla="*/ 271573 h 6857999"/>
              <a:gd name="connsiteX8488" fmla="*/ 175235 w 6248399"/>
              <a:gd name="connsiteY8488" fmla="*/ 269650 h 6857999"/>
              <a:gd name="connsiteX8489" fmla="*/ 173828 w 6248399"/>
              <a:gd name="connsiteY8489" fmla="*/ 268065 h 6857999"/>
              <a:gd name="connsiteX8490" fmla="*/ 173673 w 6248399"/>
              <a:gd name="connsiteY8490" fmla="*/ 265650 h 6857999"/>
              <a:gd name="connsiteX8491" fmla="*/ 173268 w 6248399"/>
              <a:gd name="connsiteY8491" fmla="*/ 262318 h 6857999"/>
              <a:gd name="connsiteX8492" fmla="*/ 174367 w 6248399"/>
              <a:gd name="connsiteY8492" fmla="*/ 259076 h 6857999"/>
              <a:gd name="connsiteX8493" fmla="*/ 175552 w 6248399"/>
              <a:gd name="connsiteY8493" fmla="*/ 254338 h 6857999"/>
              <a:gd name="connsiteX8494" fmla="*/ 169024 w 6248399"/>
              <a:gd name="connsiteY8494" fmla="*/ 262965 h 6857999"/>
              <a:gd name="connsiteX8495" fmla="*/ 163835 w 6248399"/>
              <a:gd name="connsiteY8495" fmla="*/ 269267 h 6857999"/>
              <a:gd name="connsiteX8496" fmla="*/ 161978 w 6248399"/>
              <a:gd name="connsiteY8496" fmla="*/ 275169 h 6857999"/>
              <a:gd name="connsiteX8497" fmla="*/ 159294 w 6248399"/>
              <a:gd name="connsiteY8497" fmla="*/ 279818 h 6857999"/>
              <a:gd name="connsiteX8498" fmla="*/ 156856 w 6248399"/>
              <a:gd name="connsiteY8498" fmla="*/ 285382 h 6857999"/>
              <a:gd name="connsiteX8499" fmla="*/ 153165 w 6248399"/>
              <a:gd name="connsiteY8499" fmla="*/ 291775 h 6857999"/>
              <a:gd name="connsiteX8500" fmla="*/ 148223 w 6248399"/>
              <a:gd name="connsiteY8500" fmla="*/ 298994 h 6857999"/>
              <a:gd name="connsiteX8501" fmla="*/ 139188 w 6248399"/>
              <a:gd name="connsiteY8501" fmla="*/ 309275 h 6857999"/>
              <a:gd name="connsiteX8502" fmla="*/ 134473 w 6248399"/>
              <a:gd name="connsiteY8502" fmla="*/ 302677 h 6857999"/>
              <a:gd name="connsiteX8503" fmla="*/ 131012 w 6248399"/>
              <a:gd name="connsiteY8503" fmla="*/ 295254 h 6857999"/>
              <a:gd name="connsiteX8504" fmla="*/ 127394 w 6248399"/>
              <a:gd name="connsiteY8504" fmla="*/ 285419 h 6857999"/>
              <a:gd name="connsiteX8505" fmla="*/ 125117 w 6248399"/>
              <a:gd name="connsiteY8505" fmla="*/ 273256 h 6857999"/>
              <a:gd name="connsiteX8506" fmla="*/ 125478 w 6248399"/>
              <a:gd name="connsiteY8506" fmla="*/ 267266 h 6857999"/>
              <a:gd name="connsiteX8507" fmla="*/ 124919 w 6248399"/>
              <a:gd name="connsiteY8507" fmla="*/ 261520 h 6857999"/>
              <a:gd name="connsiteX8508" fmla="*/ 126286 w 6248399"/>
              <a:gd name="connsiteY8508" fmla="*/ 253787 h 6857999"/>
              <a:gd name="connsiteX8509" fmla="*/ 127564 w 6248399"/>
              <a:gd name="connsiteY8509" fmla="*/ 247550 h 6857999"/>
              <a:gd name="connsiteX8510" fmla="*/ 129510 w 6248399"/>
              <a:gd name="connsiteY8510" fmla="*/ 240153 h 6857999"/>
              <a:gd name="connsiteX8511" fmla="*/ 132954 w 6248399"/>
              <a:gd name="connsiteY8511" fmla="*/ 232843 h 6857999"/>
              <a:gd name="connsiteX8512" fmla="*/ 136980 w 6248399"/>
              <a:gd name="connsiteY8512" fmla="*/ 225870 h 6857999"/>
              <a:gd name="connsiteX8513" fmla="*/ 141925 w 6248399"/>
              <a:gd name="connsiteY8513" fmla="*/ 218652 h 6857999"/>
              <a:gd name="connsiteX8514" fmla="*/ 140335 w 6248399"/>
              <a:gd name="connsiteY8514" fmla="*/ 220058 h 6857999"/>
              <a:gd name="connsiteX8515" fmla="*/ 136915 w 6248399"/>
              <a:gd name="connsiteY8515" fmla="*/ 221959 h 6857999"/>
              <a:gd name="connsiteX8516" fmla="*/ 130384 w 6248399"/>
              <a:gd name="connsiteY8516" fmla="*/ 230585 h 6857999"/>
              <a:gd name="connsiteX8517" fmla="*/ 114150 w 6248399"/>
              <a:gd name="connsiteY8517" fmla="*/ 250653 h 6857999"/>
              <a:gd name="connsiteX8518" fmla="*/ 112988 w 6248399"/>
              <a:gd name="connsiteY8518" fmla="*/ 249983 h 6857999"/>
              <a:gd name="connsiteX8519" fmla="*/ 112161 w 6248399"/>
              <a:gd name="connsiteY8519" fmla="*/ 248730 h 6857999"/>
              <a:gd name="connsiteX8520" fmla="*/ 112921 w 6248399"/>
              <a:gd name="connsiteY8520" fmla="*/ 246071 h 6857999"/>
              <a:gd name="connsiteX8521" fmla="*/ 113683 w 6248399"/>
              <a:gd name="connsiteY8521" fmla="*/ 243412 h 6857999"/>
              <a:gd name="connsiteX8522" fmla="*/ 116549 w 6248399"/>
              <a:gd name="connsiteY8522" fmla="*/ 235768 h 6857999"/>
              <a:gd name="connsiteX8523" fmla="*/ 121245 w 6248399"/>
              <a:gd name="connsiteY8523" fmla="*/ 227633 h 6857999"/>
              <a:gd name="connsiteX8524" fmla="*/ 133813 w 6248399"/>
              <a:gd name="connsiteY8524" fmla="*/ 208546 h 6857999"/>
              <a:gd name="connsiteX8525" fmla="*/ 144884 w 6248399"/>
              <a:gd name="connsiteY8525" fmla="*/ 189370 h 6857999"/>
              <a:gd name="connsiteX8526" fmla="*/ 146201 w 6248399"/>
              <a:gd name="connsiteY8526" fmla="*/ 192454 h 6857999"/>
              <a:gd name="connsiteX8527" fmla="*/ 146446 w 6248399"/>
              <a:gd name="connsiteY8527" fmla="*/ 193370 h 6857999"/>
              <a:gd name="connsiteX8528" fmla="*/ 148191 w 6248399"/>
              <a:gd name="connsiteY8528" fmla="*/ 194377 h 6857999"/>
              <a:gd name="connsiteX8529" fmla="*/ 149689 w 6248399"/>
              <a:gd name="connsiteY8529" fmla="*/ 194466 h 6857999"/>
              <a:gd name="connsiteX8530" fmla="*/ 154361 w 6248399"/>
              <a:gd name="connsiteY8530" fmla="*/ 191740 h 6857999"/>
              <a:gd name="connsiteX8531" fmla="*/ 158787 w 6248399"/>
              <a:gd name="connsiteY8531" fmla="*/ 188099 h 6857999"/>
              <a:gd name="connsiteX8532" fmla="*/ 163460 w 6248399"/>
              <a:gd name="connsiteY8532" fmla="*/ 185374 h 6857999"/>
              <a:gd name="connsiteX8533" fmla="*/ 167800 w 6248399"/>
              <a:gd name="connsiteY8533" fmla="*/ 183230 h 6857999"/>
              <a:gd name="connsiteX8534" fmla="*/ 169875 w 6248399"/>
              <a:gd name="connsiteY8534" fmla="*/ 183653 h 6857999"/>
              <a:gd name="connsiteX8535" fmla="*/ 171039 w 6248399"/>
              <a:gd name="connsiteY8535" fmla="*/ 184325 h 6857999"/>
              <a:gd name="connsiteX8536" fmla="*/ 172783 w 6248399"/>
              <a:gd name="connsiteY8536" fmla="*/ 185332 h 6857999"/>
              <a:gd name="connsiteX8537" fmla="*/ 173183 w 6248399"/>
              <a:gd name="connsiteY8537" fmla="*/ 188661 h 6857999"/>
              <a:gd name="connsiteX8538" fmla="*/ 175891 w 6248399"/>
              <a:gd name="connsiteY8538" fmla="*/ 178604 h 6857999"/>
              <a:gd name="connsiteX8539" fmla="*/ 177593 w 6248399"/>
              <a:gd name="connsiteY8539" fmla="*/ 170288 h 6857999"/>
              <a:gd name="connsiteX8540" fmla="*/ 178871 w 6248399"/>
              <a:gd name="connsiteY8540" fmla="*/ 164054 h 6857999"/>
              <a:gd name="connsiteX8541" fmla="*/ 178559 w 6248399"/>
              <a:gd name="connsiteY8541" fmla="*/ 159224 h 6857999"/>
              <a:gd name="connsiteX8542" fmla="*/ 177575 w 6248399"/>
              <a:gd name="connsiteY8542" fmla="*/ 155557 h 6857999"/>
              <a:gd name="connsiteX8543" fmla="*/ 175923 w 6248399"/>
              <a:gd name="connsiteY8543" fmla="*/ 153054 h 6857999"/>
              <a:gd name="connsiteX8544" fmla="*/ 173933 w 6248399"/>
              <a:gd name="connsiteY8544" fmla="*/ 151130 h 6857999"/>
              <a:gd name="connsiteX8545" fmla="*/ 171028 w 6248399"/>
              <a:gd name="connsiteY8545" fmla="*/ 149453 h 6857999"/>
              <a:gd name="connsiteX8546" fmla="*/ 165374 w 6248399"/>
              <a:gd name="connsiteY8546" fmla="*/ 148512 h 6857999"/>
              <a:gd name="connsiteX8547" fmla="*/ 159810 w 6248399"/>
              <a:gd name="connsiteY8547" fmla="*/ 146074 h 6857999"/>
              <a:gd name="connsiteX8548" fmla="*/ 156320 w 6248399"/>
              <a:gd name="connsiteY8548" fmla="*/ 144060 h 6857999"/>
              <a:gd name="connsiteX8549" fmla="*/ 153751 w 6248399"/>
              <a:gd name="connsiteY8549" fmla="*/ 141802 h 6857999"/>
              <a:gd name="connsiteX8550" fmla="*/ 151853 w 6248399"/>
              <a:gd name="connsiteY8550" fmla="*/ 138382 h 6857999"/>
              <a:gd name="connsiteX8551" fmla="*/ 149708 w 6248399"/>
              <a:gd name="connsiteY8551" fmla="*/ 134044 h 6857999"/>
              <a:gd name="connsiteX8552" fmla="*/ 138456 w 6248399"/>
              <a:gd name="connsiteY8552" fmla="*/ 156216 h 6857999"/>
              <a:gd name="connsiteX8553" fmla="*/ 133671 w 6248399"/>
              <a:gd name="connsiteY8553" fmla="*/ 165849 h 6857999"/>
              <a:gd name="connsiteX8554" fmla="*/ 131388 w 6248399"/>
              <a:gd name="connsiteY8554" fmla="*/ 173828 h 6857999"/>
              <a:gd name="connsiteX8555" fmla="*/ 129195 w 6248399"/>
              <a:gd name="connsiteY8555" fmla="*/ 180311 h 6857999"/>
              <a:gd name="connsiteX8556" fmla="*/ 128834 w 6248399"/>
              <a:gd name="connsiteY8556" fmla="*/ 186302 h 6857999"/>
              <a:gd name="connsiteX8557" fmla="*/ 131560 w 6248399"/>
              <a:gd name="connsiteY8557" fmla="*/ 190974 h 6857999"/>
              <a:gd name="connsiteX8558" fmla="*/ 132634 w 6248399"/>
              <a:gd name="connsiteY8558" fmla="*/ 193143 h 6857999"/>
              <a:gd name="connsiteX8559" fmla="*/ 134957 w 6248399"/>
              <a:gd name="connsiteY8559" fmla="*/ 194484 h 6857999"/>
              <a:gd name="connsiteX8560" fmla="*/ 129951 w 6248399"/>
              <a:gd name="connsiteY8560" fmla="*/ 197791 h 6857999"/>
              <a:gd name="connsiteX8561" fmla="*/ 125945 w 6248399"/>
              <a:gd name="connsiteY8561" fmla="*/ 199355 h 6857999"/>
              <a:gd name="connsiteX8562" fmla="*/ 122281 w 6248399"/>
              <a:gd name="connsiteY8562" fmla="*/ 200338 h 6857999"/>
              <a:gd name="connsiteX8563" fmla="*/ 119284 w 6248399"/>
              <a:gd name="connsiteY8563" fmla="*/ 200157 h 6857999"/>
              <a:gd name="connsiteX8564" fmla="*/ 112468 w 6248399"/>
              <a:gd name="connsiteY8564" fmla="*/ 198545 h 6857999"/>
              <a:gd name="connsiteX8565" fmla="*/ 106234 w 6248399"/>
              <a:gd name="connsiteY8565" fmla="*/ 197272 h 6857999"/>
              <a:gd name="connsiteX8566" fmla="*/ 113188 w 6248399"/>
              <a:gd name="connsiteY8566" fmla="*/ 186565 h 6857999"/>
              <a:gd name="connsiteX8567" fmla="*/ 117305 w 6248399"/>
              <a:gd name="connsiteY8567" fmla="*/ 178095 h 6857999"/>
              <a:gd name="connsiteX8568" fmla="*/ 122003 w 6248399"/>
              <a:gd name="connsiteY8568" fmla="*/ 169960 h 6857999"/>
              <a:gd name="connsiteX8569" fmla="*/ 128957 w 6248399"/>
              <a:gd name="connsiteY8569" fmla="*/ 159253 h 6857999"/>
              <a:gd name="connsiteX8570" fmla="*/ 128555 w 6248399"/>
              <a:gd name="connsiteY8570" fmla="*/ 155923 h 6857999"/>
              <a:gd name="connsiteX8571" fmla="*/ 127483 w 6248399"/>
              <a:gd name="connsiteY8571" fmla="*/ 153755 h 6857999"/>
              <a:gd name="connsiteX8572" fmla="*/ 125740 w 6248399"/>
              <a:gd name="connsiteY8572" fmla="*/ 152747 h 6857999"/>
              <a:gd name="connsiteX8573" fmla="*/ 125159 w 6248399"/>
              <a:gd name="connsiteY8573" fmla="*/ 152412 h 6857999"/>
              <a:gd name="connsiteX8574" fmla="*/ 120819 w 6248399"/>
              <a:gd name="connsiteY8574" fmla="*/ 154556 h 6857999"/>
              <a:gd name="connsiteX8575" fmla="*/ 116484 w 6248399"/>
              <a:gd name="connsiteY8575" fmla="*/ 156701 h 6857999"/>
              <a:gd name="connsiteX8576" fmla="*/ 107383 w 6248399"/>
              <a:gd name="connsiteY8576" fmla="*/ 163070 h 6857999"/>
              <a:gd name="connsiteX8577" fmla="*/ 103718 w 6248399"/>
              <a:gd name="connsiteY8577" fmla="*/ 164052 h 6857999"/>
              <a:gd name="connsiteX8578" fmla="*/ 102221 w 6248399"/>
              <a:gd name="connsiteY8578" fmla="*/ 163962 h 6857999"/>
              <a:gd name="connsiteX8579" fmla="*/ 100476 w 6248399"/>
              <a:gd name="connsiteY8579" fmla="*/ 162955 h 6857999"/>
              <a:gd name="connsiteX8580" fmla="*/ 108258 w 6248399"/>
              <a:gd name="connsiteY8580" fmla="*/ 153503 h 6857999"/>
              <a:gd name="connsiteX8581" fmla="*/ 114118 w 6248399"/>
              <a:gd name="connsiteY8581" fmla="*/ 146039 h 6857999"/>
              <a:gd name="connsiteX8582" fmla="*/ 120222 w 6248399"/>
              <a:gd name="connsiteY8582" fmla="*/ 139489 h 6857999"/>
              <a:gd name="connsiteX8583" fmla="*/ 127513 w 6248399"/>
              <a:gd name="connsiteY8583" fmla="*/ 128204 h 6857999"/>
              <a:gd name="connsiteX8584" fmla="*/ 109805 w 6248399"/>
              <a:gd name="connsiteY8584" fmla="*/ 142773 h 6857999"/>
              <a:gd name="connsiteX8585" fmla="*/ 102538 w 6248399"/>
              <a:gd name="connsiteY8585" fmla="*/ 148649 h 6857999"/>
              <a:gd name="connsiteX8586" fmla="*/ 96613 w 6248399"/>
              <a:gd name="connsiteY8586" fmla="*/ 152203 h 6857999"/>
              <a:gd name="connsiteX8587" fmla="*/ 90354 w 6248399"/>
              <a:gd name="connsiteY8587" fmla="*/ 156336 h 6857999"/>
              <a:gd name="connsiteX8588" fmla="*/ 84852 w 6248399"/>
              <a:gd name="connsiteY8588" fmla="*/ 157809 h 6857999"/>
              <a:gd name="connsiteX8589" fmla="*/ 80605 w 6248399"/>
              <a:gd name="connsiteY8589" fmla="*/ 158457 h 6857999"/>
              <a:gd name="connsiteX8590" fmla="*/ 76360 w 6248399"/>
              <a:gd name="connsiteY8590" fmla="*/ 159104 h 6857999"/>
              <a:gd name="connsiteX8591" fmla="*/ 73363 w 6248399"/>
              <a:gd name="connsiteY8591" fmla="*/ 158923 h 6857999"/>
              <a:gd name="connsiteX8592" fmla="*/ 69875 w 6248399"/>
              <a:gd name="connsiteY8592" fmla="*/ 156910 h 6857999"/>
              <a:gd name="connsiteX8593" fmla="*/ 66972 w 6248399"/>
              <a:gd name="connsiteY8593" fmla="*/ 155234 h 6857999"/>
              <a:gd name="connsiteX8594" fmla="*/ 65318 w 6248399"/>
              <a:gd name="connsiteY8594" fmla="*/ 152729 h 6857999"/>
              <a:gd name="connsiteX8595" fmla="*/ 61764 w 6248399"/>
              <a:gd name="connsiteY8595" fmla="*/ 146803 h 6857999"/>
              <a:gd name="connsiteX8596" fmla="*/ 58884 w 6248399"/>
              <a:gd name="connsiteY8596" fmla="*/ 139717 h 6857999"/>
              <a:gd name="connsiteX8597" fmla="*/ 55758 w 6248399"/>
              <a:gd name="connsiteY8597" fmla="*/ 131713 h 6857999"/>
              <a:gd name="connsiteX8598" fmla="*/ 52541 w 6248399"/>
              <a:gd name="connsiteY8598" fmla="*/ 125209 h 6857999"/>
              <a:gd name="connsiteX8599" fmla="*/ 48988 w 6248399"/>
              <a:gd name="connsiteY8599" fmla="*/ 119283 h 6857999"/>
              <a:gd name="connsiteX8600" fmla="*/ 46755 w 6248399"/>
              <a:gd name="connsiteY8600" fmla="*/ 116443 h 6857999"/>
              <a:gd name="connsiteX8601" fmla="*/ 43605 w 6248399"/>
              <a:gd name="connsiteY8601" fmla="*/ 113850 h 6857999"/>
              <a:gd name="connsiteX8602" fmla="*/ 40944 w 6248399"/>
              <a:gd name="connsiteY8602" fmla="*/ 113088 h 6857999"/>
              <a:gd name="connsiteX8603" fmla="*/ 37366 w 6248399"/>
              <a:gd name="connsiteY8603" fmla="*/ 112572 h 6857999"/>
              <a:gd name="connsiteX8604" fmla="*/ 33793 w 6248399"/>
              <a:gd name="connsiteY8604" fmla="*/ 112058 h 6857999"/>
              <a:gd name="connsiteX8605" fmla="*/ 28625 w 6248399"/>
              <a:gd name="connsiteY8605" fmla="*/ 112950 h 6857999"/>
              <a:gd name="connsiteX8606" fmla="*/ 23709 w 6248399"/>
              <a:gd name="connsiteY8606" fmla="*/ 114760 h 6857999"/>
              <a:gd name="connsiteX8607" fmla="*/ 18119 w 6248399"/>
              <a:gd name="connsiteY8607" fmla="*/ 117732 h 6857999"/>
              <a:gd name="connsiteX8608" fmla="*/ 11859 w 6248399"/>
              <a:gd name="connsiteY8608" fmla="*/ 121864 h 6857999"/>
              <a:gd name="connsiteX8609" fmla="*/ 4348 w 6248399"/>
              <a:gd name="connsiteY8609" fmla="*/ 126825 h 6857999"/>
              <a:gd name="connsiteX8610" fmla="*/ 12531 w 6248399"/>
              <a:gd name="connsiteY8610" fmla="*/ 120701 h 6857999"/>
              <a:gd name="connsiteX8611" fmla="*/ 18724 w 6248399"/>
              <a:gd name="connsiteY8611" fmla="*/ 112657 h 6857999"/>
              <a:gd name="connsiteX8612" fmla="*/ 30443 w 6248399"/>
              <a:gd name="connsiteY8612" fmla="*/ 97728 h 6857999"/>
              <a:gd name="connsiteX8613" fmla="*/ 36302 w 6248399"/>
              <a:gd name="connsiteY8613" fmla="*/ 90264 h 6857999"/>
              <a:gd name="connsiteX8614" fmla="*/ 42496 w 6248399"/>
              <a:gd name="connsiteY8614" fmla="*/ 82217 h 6857999"/>
              <a:gd name="connsiteX8615" fmla="*/ 49517 w 6248399"/>
              <a:gd name="connsiteY8615" fmla="*/ 75424 h 6857999"/>
              <a:gd name="connsiteX8616" fmla="*/ 57461 w 6248399"/>
              <a:gd name="connsiteY8616" fmla="*/ 68389 h 6857999"/>
              <a:gd name="connsiteX8617" fmla="*/ 59474 w 6248399"/>
              <a:gd name="connsiteY8617" fmla="*/ 64902 h 6857999"/>
              <a:gd name="connsiteX8618" fmla="*/ 60230 w 6248399"/>
              <a:gd name="connsiteY8618" fmla="*/ 62239 h 6857999"/>
              <a:gd name="connsiteX8619" fmla="*/ 60654 w 6248399"/>
              <a:gd name="connsiteY8619" fmla="*/ 60160 h 6857999"/>
              <a:gd name="connsiteX8620" fmla="*/ 59826 w 6248399"/>
              <a:gd name="connsiteY8620" fmla="*/ 58907 h 6857999"/>
              <a:gd name="connsiteX8621" fmla="*/ 58329 w 6248399"/>
              <a:gd name="connsiteY8621" fmla="*/ 58818 h 6857999"/>
              <a:gd name="connsiteX8622" fmla="*/ 56743 w 6248399"/>
              <a:gd name="connsiteY8622" fmla="*/ 60226 h 6857999"/>
              <a:gd name="connsiteX8623" fmla="*/ 55401 w 6248399"/>
              <a:gd name="connsiteY8623" fmla="*/ 62551 h 6857999"/>
              <a:gd name="connsiteX8624" fmla="*/ 52225 w 6248399"/>
              <a:gd name="connsiteY8624" fmla="*/ 65366 h 6857999"/>
              <a:gd name="connsiteX8625" fmla="*/ 60948 w 6248399"/>
              <a:gd name="connsiteY8625" fmla="*/ 50257 h 6857999"/>
              <a:gd name="connsiteX8626" fmla="*/ 67077 w 6248399"/>
              <a:gd name="connsiteY8626" fmla="*/ 38300 h 6857999"/>
              <a:gd name="connsiteX8627" fmla="*/ 71039 w 6248399"/>
              <a:gd name="connsiteY8627" fmla="*/ 27414 h 6857999"/>
              <a:gd name="connsiteX8628" fmla="*/ 72740 w 6248399"/>
              <a:gd name="connsiteY8628" fmla="*/ 19098 h 6857999"/>
              <a:gd name="connsiteX8629" fmla="*/ 73770 w 6248399"/>
              <a:gd name="connsiteY8629" fmla="*/ 11948 h 6857999"/>
              <a:gd name="connsiteX8630" fmla="*/ 72542 w 6248399"/>
              <a:gd name="connsiteY8630" fmla="*/ 7365 h 6857999"/>
              <a:gd name="connsiteX8631" fmla="*/ 70981 w 6248399"/>
              <a:gd name="connsiteY8631" fmla="*/ 3363 h 6857999"/>
              <a:gd name="connsiteX8632" fmla="*/ 66911 w 6248399"/>
              <a:gd name="connsiteY8632" fmla="*/ 1013 h 6857999"/>
              <a:gd name="connsiteX8633" fmla="*/ 27406 w 6248399"/>
              <a:gd name="connsiteY8633" fmla="*/ 0 h 6857999"/>
              <a:gd name="connsiteX8634" fmla="*/ 42622 w 6248399"/>
              <a:gd name="connsiteY8634" fmla="*/ 0 h 6857999"/>
              <a:gd name="connsiteX8635" fmla="*/ 34699 w 6248399"/>
              <a:gd name="connsiteY8635" fmla="*/ 1785 h 6857999"/>
              <a:gd name="connsiteX8636" fmla="*/ 24044 w 6248399"/>
              <a:gd name="connsiteY8636" fmla="*/ 4158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 ang="0">
                <a:pos x="connsiteX6841" y="connsiteY6841"/>
              </a:cxn>
              <a:cxn ang="0">
                <a:pos x="connsiteX6842" y="connsiteY6842"/>
              </a:cxn>
              <a:cxn ang="0">
                <a:pos x="connsiteX6843" y="connsiteY6843"/>
              </a:cxn>
              <a:cxn ang="0">
                <a:pos x="connsiteX6844" y="connsiteY6844"/>
              </a:cxn>
              <a:cxn ang="0">
                <a:pos x="connsiteX6845" y="connsiteY6845"/>
              </a:cxn>
              <a:cxn ang="0">
                <a:pos x="connsiteX6846" y="connsiteY6846"/>
              </a:cxn>
              <a:cxn ang="0">
                <a:pos x="connsiteX6847" y="connsiteY6847"/>
              </a:cxn>
              <a:cxn ang="0">
                <a:pos x="connsiteX6848" y="connsiteY6848"/>
              </a:cxn>
              <a:cxn ang="0">
                <a:pos x="connsiteX6849" y="connsiteY6849"/>
              </a:cxn>
              <a:cxn ang="0">
                <a:pos x="connsiteX6850" y="connsiteY6850"/>
              </a:cxn>
              <a:cxn ang="0">
                <a:pos x="connsiteX6851" y="connsiteY6851"/>
              </a:cxn>
              <a:cxn ang="0">
                <a:pos x="connsiteX6852" y="connsiteY6852"/>
              </a:cxn>
              <a:cxn ang="0">
                <a:pos x="connsiteX6853" y="connsiteY6853"/>
              </a:cxn>
              <a:cxn ang="0">
                <a:pos x="connsiteX6854" y="connsiteY6854"/>
              </a:cxn>
              <a:cxn ang="0">
                <a:pos x="connsiteX6855" y="connsiteY6855"/>
              </a:cxn>
              <a:cxn ang="0">
                <a:pos x="connsiteX6856" y="connsiteY6856"/>
              </a:cxn>
              <a:cxn ang="0">
                <a:pos x="connsiteX6857" y="connsiteY6857"/>
              </a:cxn>
              <a:cxn ang="0">
                <a:pos x="connsiteX6858" y="connsiteY6858"/>
              </a:cxn>
              <a:cxn ang="0">
                <a:pos x="connsiteX6859" y="connsiteY6859"/>
              </a:cxn>
              <a:cxn ang="0">
                <a:pos x="connsiteX6860" y="connsiteY6860"/>
              </a:cxn>
              <a:cxn ang="0">
                <a:pos x="connsiteX6861" y="connsiteY6861"/>
              </a:cxn>
              <a:cxn ang="0">
                <a:pos x="connsiteX6862" y="connsiteY6862"/>
              </a:cxn>
              <a:cxn ang="0">
                <a:pos x="connsiteX6863" y="connsiteY6863"/>
              </a:cxn>
              <a:cxn ang="0">
                <a:pos x="connsiteX6864" y="connsiteY6864"/>
              </a:cxn>
              <a:cxn ang="0">
                <a:pos x="connsiteX6865" y="connsiteY6865"/>
              </a:cxn>
              <a:cxn ang="0">
                <a:pos x="connsiteX6866" y="connsiteY6866"/>
              </a:cxn>
              <a:cxn ang="0">
                <a:pos x="connsiteX6867" y="connsiteY6867"/>
              </a:cxn>
              <a:cxn ang="0">
                <a:pos x="connsiteX6868" y="connsiteY6868"/>
              </a:cxn>
              <a:cxn ang="0">
                <a:pos x="connsiteX6869" y="connsiteY6869"/>
              </a:cxn>
              <a:cxn ang="0">
                <a:pos x="connsiteX6870" y="connsiteY6870"/>
              </a:cxn>
              <a:cxn ang="0">
                <a:pos x="connsiteX6871" y="connsiteY6871"/>
              </a:cxn>
              <a:cxn ang="0">
                <a:pos x="connsiteX6872" y="connsiteY6872"/>
              </a:cxn>
              <a:cxn ang="0">
                <a:pos x="connsiteX6873" y="connsiteY6873"/>
              </a:cxn>
              <a:cxn ang="0">
                <a:pos x="connsiteX6874" y="connsiteY6874"/>
              </a:cxn>
              <a:cxn ang="0">
                <a:pos x="connsiteX6875" y="connsiteY6875"/>
              </a:cxn>
              <a:cxn ang="0">
                <a:pos x="connsiteX6876" y="connsiteY6876"/>
              </a:cxn>
              <a:cxn ang="0">
                <a:pos x="connsiteX6877" y="connsiteY6877"/>
              </a:cxn>
              <a:cxn ang="0">
                <a:pos x="connsiteX6878" y="connsiteY6878"/>
              </a:cxn>
              <a:cxn ang="0">
                <a:pos x="connsiteX6879" y="connsiteY6879"/>
              </a:cxn>
              <a:cxn ang="0">
                <a:pos x="connsiteX6880" y="connsiteY6880"/>
              </a:cxn>
              <a:cxn ang="0">
                <a:pos x="connsiteX6881" y="connsiteY6881"/>
              </a:cxn>
              <a:cxn ang="0">
                <a:pos x="connsiteX6882" y="connsiteY6882"/>
              </a:cxn>
              <a:cxn ang="0">
                <a:pos x="connsiteX6883" y="connsiteY6883"/>
              </a:cxn>
              <a:cxn ang="0">
                <a:pos x="connsiteX6884" y="connsiteY6884"/>
              </a:cxn>
              <a:cxn ang="0">
                <a:pos x="connsiteX6885" y="connsiteY6885"/>
              </a:cxn>
              <a:cxn ang="0">
                <a:pos x="connsiteX6886" y="connsiteY6886"/>
              </a:cxn>
              <a:cxn ang="0">
                <a:pos x="connsiteX6887" y="connsiteY6887"/>
              </a:cxn>
              <a:cxn ang="0">
                <a:pos x="connsiteX6888" y="connsiteY6888"/>
              </a:cxn>
              <a:cxn ang="0">
                <a:pos x="connsiteX6889" y="connsiteY6889"/>
              </a:cxn>
              <a:cxn ang="0">
                <a:pos x="connsiteX6890" y="connsiteY6890"/>
              </a:cxn>
              <a:cxn ang="0">
                <a:pos x="connsiteX6891" y="connsiteY6891"/>
              </a:cxn>
              <a:cxn ang="0">
                <a:pos x="connsiteX6892" y="connsiteY6892"/>
              </a:cxn>
              <a:cxn ang="0">
                <a:pos x="connsiteX6893" y="connsiteY6893"/>
              </a:cxn>
              <a:cxn ang="0">
                <a:pos x="connsiteX6894" y="connsiteY6894"/>
              </a:cxn>
              <a:cxn ang="0">
                <a:pos x="connsiteX6895" y="connsiteY6895"/>
              </a:cxn>
              <a:cxn ang="0">
                <a:pos x="connsiteX6896" y="connsiteY6896"/>
              </a:cxn>
              <a:cxn ang="0">
                <a:pos x="connsiteX6897" y="connsiteY6897"/>
              </a:cxn>
              <a:cxn ang="0">
                <a:pos x="connsiteX6898" y="connsiteY6898"/>
              </a:cxn>
              <a:cxn ang="0">
                <a:pos x="connsiteX6899" y="connsiteY6899"/>
              </a:cxn>
              <a:cxn ang="0">
                <a:pos x="connsiteX6900" y="connsiteY6900"/>
              </a:cxn>
              <a:cxn ang="0">
                <a:pos x="connsiteX6901" y="connsiteY6901"/>
              </a:cxn>
              <a:cxn ang="0">
                <a:pos x="connsiteX6902" y="connsiteY6902"/>
              </a:cxn>
              <a:cxn ang="0">
                <a:pos x="connsiteX6903" y="connsiteY6903"/>
              </a:cxn>
              <a:cxn ang="0">
                <a:pos x="connsiteX6904" y="connsiteY6904"/>
              </a:cxn>
              <a:cxn ang="0">
                <a:pos x="connsiteX6905" y="connsiteY6905"/>
              </a:cxn>
              <a:cxn ang="0">
                <a:pos x="connsiteX6906" y="connsiteY6906"/>
              </a:cxn>
              <a:cxn ang="0">
                <a:pos x="connsiteX6907" y="connsiteY6907"/>
              </a:cxn>
              <a:cxn ang="0">
                <a:pos x="connsiteX6908" y="connsiteY6908"/>
              </a:cxn>
              <a:cxn ang="0">
                <a:pos x="connsiteX6909" y="connsiteY6909"/>
              </a:cxn>
              <a:cxn ang="0">
                <a:pos x="connsiteX6910" y="connsiteY6910"/>
              </a:cxn>
              <a:cxn ang="0">
                <a:pos x="connsiteX6911" y="connsiteY6911"/>
              </a:cxn>
              <a:cxn ang="0">
                <a:pos x="connsiteX6912" y="connsiteY6912"/>
              </a:cxn>
              <a:cxn ang="0">
                <a:pos x="connsiteX6913" y="connsiteY6913"/>
              </a:cxn>
              <a:cxn ang="0">
                <a:pos x="connsiteX6914" y="connsiteY6914"/>
              </a:cxn>
              <a:cxn ang="0">
                <a:pos x="connsiteX6915" y="connsiteY6915"/>
              </a:cxn>
              <a:cxn ang="0">
                <a:pos x="connsiteX6916" y="connsiteY6916"/>
              </a:cxn>
              <a:cxn ang="0">
                <a:pos x="connsiteX6917" y="connsiteY6917"/>
              </a:cxn>
              <a:cxn ang="0">
                <a:pos x="connsiteX6918" y="connsiteY6918"/>
              </a:cxn>
              <a:cxn ang="0">
                <a:pos x="connsiteX6919" y="connsiteY6919"/>
              </a:cxn>
              <a:cxn ang="0">
                <a:pos x="connsiteX6920" y="connsiteY6920"/>
              </a:cxn>
              <a:cxn ang="0">
                <a:pos x="connsiteX6921" y="connsiteY6921"/>
              </a:cxn>
              <a:cxn ang="0">
                <a:pos x="connsiteX6922" y="connsiteY6922"/>
              </a:cxn>
              <a:cxn ang="0">
                <a:pos x="connsiteX6923" y="connsiteY6923"/>
              </a:cxn>
              <a:cxn ang="0">
                <a:pos x="connsiteX6924" y="connsiteY6924"/>
              </a:cxn>
              <a:cxn ang="0">
                <a:pos x="connsiteX6925" y="connsiteY6925"/>
              </a:cxn>
              <a:cxn ang="0">
                <a:pos x="connsiteX6926" y="connsiteY6926"/>
              </a:cxn>
              <a:cxn ang="0">
                <a:pos x="connsiteX6927" y="connsiteY6927"/>
              </a:cxn>
              <a:cxn ang="0">
                <a:pos x="connsiteX6928" y="connsiteY6928"/>
              </a:cxn>
              <a:cxn ang="0">
                <a:pos x="connsiteX6929" y="connsiteY6929"/>
              </a:cxn>
              <a:cxn ang="0">
                <a:pos x="connsiteX6930" y="connsiteY6930"/>
              </a:cxn>
              <a:cxn ang="0">
                <a:pos x="connsiteX6931" y="connsiteY6931"/>
              </a:cxn>
              <a:cxn ang="0">
                <a:pos x="connsiteX6932" y="connsiteY6932"/>
              </a:cxn>
              <a:cxn ang="0">
                <a:pos x="connsiteX6933" y="connsiteY6933"/>
              </a:cxn>
              <a:cxn ang="0">
                <a:pos x="connsiteX6934" y="connsiteY6934"/>
              </a:cxn>
              <a:cxn ang="0">
                <a:pos x="connsiteX6935" y="connsiteY6935"/>
              </a:cxn>
              <a:cxn ang="0">
                <a:pos x="connsiteX6936" y="connsiteY6936"/>
              </a:cxn>
              <a:cxn ang="0">
                <a:pos x="connsiteX6937" y="connsiteY6937"/>
              </a:cxn>
              <a:cxn ang="0">
                <a:pos x="connsiteX6938" y="connsiteY6938"/>
              </a:cxn>
              <a:cxn ang="0">
                <a:pos x="connsiteX6939" y="connsiteY6939"/>
              </a:cxn>
              <a:cxn ang="0">
                <a:pos x="connsiteX6940" y="connsiteY6940"/>
              </a:cxn>
              <a:cxn ang="0">
                <a:pos x="connsiteX6941" y="connsiteY6941"/>
              </a:cxn>
              <a:cxn ang="0">
                <a:pos x="connsiteX6942" y="connsiteY6942"/>
              </a:cxn>
              <a:cxn ang="0">
                <a:pos x="connsiteX6943" y="connsiteY6943"/>
              </a:cxn>
              <a:cxn ang="0">
                <a:pos x="connsiteX6944" y="connsiteY6944"/>
              </a:cxn>
              <a:cxn ang="0">
                <a:pos x="connsiteX6945" y="connsiteY6945"/>
              </a:cxn>
              <a:cxn ang="0">
                <a:pos x="connsiteX6946" y="connsiteY6946"/>
              </a:cxn>
              <a:cxn ang="0">
                <a:pos x="connsiteX6947" y="connsiteY6947"/>
              </a:cxn>
              <a:cxn ang="0">
                <a:pos x="connsiteX6948" y="connsiteY6948"/>
              </a:cxn>
              <a:cxn ang="0">
                <a:pos x="connsiteX6949" y="connsiteY6949"/>
              </a:cxn>
              <a:cxn ang="0">
                <a:pos x="connsiteX6950" y="connsiteY6950"/>
              </a:cxn>
              <a:cxn ang="0">
                <a:pos x="connsiteX6951" y="connsiteY6951"/>
              </a:cxn>
              <a:cxn ang="0">
                <a:pos x="connsiteX6952" y="connsiteY6952"/>
              </a:cxn>
              <a:cxn ang="0">
                <a:pos x="connsiteX6953" y="connsiteY6953"/>
              </a:cxn>
              <a:cxn ang="0">
                <a:pos x="connsiteX6954" y="connsiteY6954"/>
              </a:cxn>
              <a:cxn ang="0">
                <a:pos x="connsiteX6955" y="connsiteY6955"/>
              </a:cxn>
              <a:cxn ang="0">
                <a:pos x="connsiteX6956" y="connsiteY6956"/>
              </a:cxn>
              <a:cxn ang="0">
                <a:pos x="connsiteX6957" y="connsiteY6957"/>
              </a:cxn>
              <a:cxn ang="0">
                <a:pos x="connsiteX6958" y="connsiteY6958"/>
              </a:cxn>
              <a:cxn ang="0">
                <a:pos x="connsiteX6959" y="connsiteY6959"/>
              </a:cxn>
              <a:cxn ang="0">
                <a:pos x="connsiteX6960" y="connsiteY6960"/>
              </a:cxn>
              <a:cxn ang="0">
                <a:pos x="connsiteX6961" y="connsiteY6961"/>
              </a:cxn>
              <a:cxn ang="0">
                <a:pos x="connsiteX6962" y="connsiteY6962"/>
              </a:cxn>
              <a:cxn ang="0">
                <a:pos x="connsiteX6963" y="connsiteY6963"/>
              </a:cxn>
              <a:cxn ang="0">
                <a:pos x="connsiteX6964" y="connsiteY6964"/>
              </a:cxn>
              <a:cxn ang="0">
                <a:pos x="connsiteX6965" y="connsiteY6965"/>
              </a:cxn>
              <a:cxn ang="0">
                <a:pos x="connsiteX6966" y="connsiteY6966"/>
              </a:cxn>
              <a:cxn ang="0">
                <a:pos x="connsiteX6967" y="connsiteY6967"/>
              </a:cxn>
              <a:cxn ang="0">
                <a:pos x="connsiteX6968" y="connsiteY6968"/>
              </a:cxn>
              <a:cxn ang="0">
                <a:pos x="connsiteX6969" y="connsiteY6969"/>
              </a:cxn>
              <a:cxn ang="0">
                <a:pos x="connsiteX6970" y="connsiteY6970"/>
              </a:cxn>
              <a:cxn ang="0">
                <a:pos x="connsiteX6971" y="connsiteY6971"/>
              </a:cxn>
              <a:cxn ang="0">
                <a:pos x="connsiteX6972" y="connsiteY6972"/>
              </a:cxn>
              <a:cxn ang="0">
                <a:pos x="connsiteX6973" y="connsiteY6973"/>
              </a:cxn>
              <a:cxn ang="0">
                <a:pos x="connsiteX6974" y="connsiteY6974"/>
              </a:cxn>
              <a:cxn ang="0">
                <a:pos x="connsiteX6975" y="connsiteY6975"/>
              </a:cxn>
              <a:cxn ang="0">
                <a:pos x="connsiteX6976" y="connsiteY6976"/>
              </a:cxn>
              <a:cxn ang="0">
                <a:pos x="connsiteX6977" y="connsiteY6977"/>
              </a:cxn>
              <a:cxn ang="0">
                <a:pos x="connsiteX6978" y="connsiteY6978"/>
              </a:cxn>
              <a:cxn ang="0">
                <a:pos x="connsiteX6979" y="connsiteY6979"/>
              </a:cxn>
              <a:cxn ang="0">
                <a:pos x="connsiteX6980" y="connsiteY6980"/>
              </a:cxn>
              <a:cxn ang="0">
                <a:pos x="connsiteX6981" y="connsiteY6981"/>
              </a:cxn>
              <a:cxn ang="0">
                <a:pos x="connsiteX6982" y="connsiteY6982"/>
              </a:cxn>
              <a:cxn ang="0">
                <a:pos x="connsiteX6983" y="connsiteY6983"/>
              </a:cxn>
              <a:cxn ang="0">
                <a:pos x="connsiteX6984" y="connsiteY6984"/>
              </a:cxn>
              <a:cxn ang="0">
                <a:pos x="connsiteX6985" y="connsiteY6985"/>
              </a:cxn>
              <a:cxn ang="0">
                <a:pos x="connsiteX6986" y="connsiteY6986"/>
              </a:cxn>
              <a:cxn ang="0">
                <a:pos x="connsiteX6987" y="connsiteY6987"/>
              </a:cxn>
              <a:cxn ang="0">
                <a:pos x="connsiteX6988" y="connsiteY6988"/>
              </a:cxn>
              <a:cxn ang="0">
                <a:pos x="connsiteX6989" y="connsiteY6989"/>
              </a:cxn>
              <a:cxn ang="0">
                <a:pos x="connsiteX6990" y="connsiteY6990"/>
              </a:cxn>
              <a:cxn ang="0">
                <a:pos x="connsiteX6991" y="connsiteY6991"/>
              </a:cxn>
              <a:cxn ang="0">
                <a:pos x="connsiteX6992" y="connsiteY6992"/>
              </a:cxn>
              <a:cxn ang="0">
                <a:pos x="connsiteX6993" y="connsiteY6993"/>
              </a:cxn>
              <a:cxn ang="0">
                <a:pos x="connsiteX6994" y="connsiteY6994"/>
              </a:cxn>
              <a:cxn ang="0">
                <a:pos x="connsiteX6995" y="connsiteY6995"/>
              </a:cxn>
              <a:cxn ang="0">
                <a:pos x="connsiteX6996" y="connsiteY6996"/>
              </a:cxn>
              <a:cxn ang="0">
                <a:pos x="connsiteX6997" y="connsiteY6997"/>
              </a:cxn>
              <a:cxn ang="0">
                <a:pos x="connsiteX6998" y="connsiteY6998"/>
              </a:cxn>
              <a:cxn ang="0">
                <a:pos x="connsiteX6999" y="connsiteY6999"/>
              </a:cxn>
              <a:cxn ang="0">
                <a:pos x="connsiteX7000" y="connsiteY7000"/>
              </a:cxn>
              <a:cxn ang="0">
                <a:pos x="connsiteX7001" y="connsiteY7001"/>
              </a:cxn>
              <a:cxn ang="0">
                <a:pos x="connsiteX7002" y="connsiteY7002"/>
              </a:cxn>
              <a:cxn ang="0">
                <a:pos x="connsiteX7003" y="connsiteY7003"/>
              </a:cxn>
              <a:cxn ang="0">
                <a:pos x="connsiteX7004" y="connsiteY7004"/>
              </a:cxn>
              <a:cxn ang="0">
                <a:pos x="connsiteX7005" y="connsiteY7005"/>
              </a:cxn>
              <a:cxn ang="0">
                <a:pos x="connsiteX7006" y="connsiteY7006"/>
              </a:cxn>
              <a:cxn ang="0">
                <a:pos x="connsiteX7007" y="connsiteY7007"/>
              </a:cxn>
              <a:cxn ang="0">
                <a:pos x="connsiteX7008" y="connsiteY7008"/>
              </a:cxn>
              <a:cxn ang="0">
                <a:pos x="connsiteX7009" y="connsiteY7009"/>
              </a:cxn>
              <a:cxn ang="0">
                <a:pos x="connsiteX7010" y="connsiteY7010"/>
              </a:cxn>
              <a:cxn ang="0">
                <a:pos x="connsiteX7011" y="connsiteY7011"/>
              </a:cxn>
              <a:cxn ang="0">
                <a:pos x="connsiteX7012" y="connsiteY7012"/>
              </a:cxn>
              <a:cxn ang="0">
                <a:pos x="connsiteX7013" y="connsiteY7013"/>
              </a:cxn>
              <a:cxn ang="0">
                <a:pos x="connsiteX7014" y="connsiteY7014"/>
              </a:cxn>
              <a:cxn ang="0">
                <a:pos x="connsiteX7015" y="connsiteY7015"/>
              </a:cxn>
              <a:cxn ang="0">
                <a:pos x="connsiteX7016" y="connsiteY7016"/>
              </a:cxn>
              <a:cxn ang="0">
                <a:pos x="connsiteX7017" y="connsiteY7017"/>
              </a:cxn>
              <a:cxn ang="0">
                <a:pos x="connsiteX7018" y="connsiteY7018"/>
              </a:cxn>
              <a:cxn ang="0">
                <a:pos x="connsiteX7019" y="connsiteY7019"/>
              </a:cxn>
              <a:cxn ang="0">
                <a:pos x="connsiteX7020" y="connsiteY7020"/>
              </a:cxn>
              <a:cxn ang="0">
                <a:pos x="connsiteX7021" y="connsiteY7021"/>
              </a:cxn>
              <a:cxn ang="0">
                <a:pos x="connsiteX7022" y="connsiteY7022"/>
              </a:cxn>
              <a:cxn ang="0">
                <a:pos x="connsiteX7023" y="connsiteY7023"/>
              </a:cxn>
              <a:cxn ang="0">
                <a:pos x="connsiteX7024" y="connsiteY7024"/>
              </a:cxn>
              <a:cxn ang="0">
                <a:pos x="connsiteX7025" y="connsiteY7025"/>
              </a:cxn>
              <a:cxn ang="0">
                <a:pos x="connsiteX7026" y="connsiteY7026"/>
              </a:cxn>
              <a:cxn ang="0">
                <a:pos x="connsiteX7027" y="connsiteY7027"/>
              </a:cxn>
              <a:cxn ang="0">
                <a:pos x="connsiteX7028" y="connsiteY7028"/>
              </a:cxn>
              <a:cxn ang="0">
                <a:pos x="connsiteX7029" y="connsiteY7029"/>
              </a:cxn>
              <a:cxn ang="0">
                <a:pos x="connsiteX7030" y="connsiteY7030"/>
              </a:cxn>
              <a:cxn ang="0">
                <a:pos x="connsiteX7031" y="connsiteY7031"/>
              </a:cxn>
              <a:cxn ang="0">
                <a:pos x="connsiteX7032" y="connsiteY7032"/>
              </a:cxn>
              <a:cxn ang="0">
                <a:pos x="connsiteX7033" y="connsiteY7033"/>
              </a:cxn>
              <a:cxn ang="0">
                <a:pos x="connsiteX7034" y="connsiteY7034"/>
              </a:cxn>
              <a:cxn ang="0">
                <a:pos x="connsiteX7035" y="connsiteY7035"/>
              </a:cxn>
              <a:cxn ang="0">
                <a:pos x="connsiteX7036" y="connsiteY7036"/>
              </a:cxn>
              <a:cxn ang="0">
                <a:pos x="connsiteX7037" y="connsiteY7037"/>
              </a:cxn>
              <a:cxn ang="0">
                <a:pos x="connsiteX7038" y="connsiteY7038"/>
              </a:cxn>
              <a:cxn ang="0">
                <a:pos x="connsiteX7039" y="connsiteY7039"/>
              </a:cxn>
              <a:cxn ang="0">
                <a:pos x="connsiteX7040" y="connsiteY7040"/>
              </a:cxn>
              <a:cxn ang="0">
                <a:pos x="connsiteX7041" y="connsiteY7041"/>
              </a:cxn>
              <a:cxn ang="0">
                <a:pos x="connsiteX7042" y="connsiteY7042"/>
              </a:cxn>
              <a:cxn ang="0">
                <a:pos x="connsiteX7043" y="connsiteY7043"/>
              </a:cxn>
              <a:cxn ang="0">
                <a:pos x="connsiteX7044" y="connsiteY7044"/>
              </a:cxn>
              <a:cxn ang="0">
                <a:pos x="connsiteX7045" y="connsiteY7045"/>
              </a:cxn>
              <a:cxn ang="0">
                <a:pos x="connsiteX7046" y="connsiteY7046"/>
              </a:cxn>
              <a:cxn ang="0">
                <a:pos x="connsiteX7047" y="connsiteY7047"/>
              </a:cxn>
              <a:cxn ang="0">
                <a:pos x="connsiteX7048" y="connsiteY7048"/>
              </a:cxn>
              <a:cxn ang="0">
                <a:pos x="connsiteX7049" y="connsiteY7049"/>
              </a:cxn>
              <a:cxn ang="0">
                <a:pos x="connsiteX7050" y="connsiteY7050"/>
              </a:cxn>
              <a:cxn ang="0">
                <a:pos x="connsiteX7051" y="connsiteY7051"/>
              </a:cxn>
              <a:cxn ang="0">
                <a:pos x="connsiteX7052" y="connsiteY7052"/>
              </a:cxn>
              <a:cxn ang="0">
                <a:pos x="connsiteX7053" y="connsiteY7053"/>
              </a:cxn>
              <a:cxn ang="0">
                <a:pos x="connsiteX7054" y="connsiteY7054"/>
              </a:cxn>
              <a:cxn ang="0">
                <a:pos x="connsiteX7055" y="connsiteY7055"/>
              </a:cxn>
              <a:cxn ang="0">
                <a:pos x="connsiteX7056" y="connsiteY7056"/>
              </a:cxn>
              <a:cxn ang="0">
                <a:pos x="connsiteX7057" y="connsiteY7057"/>
              </a:cxn>
              <a:cxn ang="0">
                <a:pos x="connsiteX7058" y="connsiteY7058"/>
              </a:cxn>
              <a:cxn ang="0">
                <a:pos x="connsiteX7059" y="connsiteY7059"/>
              </a:cxn>
              <a:cxn ang="0">
                <a:pos x="connsiteX7060" y="connsiteY7060"/>
              </a:cxn>
              <a:cxn ang="0">
                <a:pos x="connsiteX7061" y="connsiteY7061"/>
              </a:cxn>
              <a:cxn ang="0">
                <a:pos x="connsiteX7062" y="connsiteY7062"/>
              </a:cxn>
              <a:cxn ang="0">
                <a:pos x="connsiteX7063" y="connsiteY7063"/>
              </a:cxn>
              <a:cxn ang="0">
                <a:pos x="connsiteX7064" y="connsiteY7064"/>
              </a:cxn>
              <a:cxn ang="0">
                <a:pos x="connsiteX7065" y="connsiteY7065"/>
              </a:cxn>
              <a:cxn ang="0">
                <a:pos x="connsiteX7066" y="connsiteY7066"/>
              </a:cxn>
              <a:cxn ang="0">
                <a:pos x="connsiteX7067" y="connsiteY7067"/>
              </a:cxn>
              <a:cxn ang="0">
                <a:pos x="connsiteX7068" y="connsiteY7068"/>
              </a:cxn>
              <a:cxn ang="0">
                <a:pos x="connsiteX7069" y="connsiteY7069"/>
              </a:cxn>
              <a:cxn ang="0">
                <a:pos x="connsiteX7070" y="connsiteY7070"/>
              </a:cxn>
              <a:cxn ang="0">
                <a:pos x="connsiteX7071" y="connsiteY7071"/>
              </a:cxn>
              <a:cxn ang="0">
                <a:pos x="connsiteX7072" y="connsiteY7072"/>
              </a:cxn>
              <a:cxn ang="0">
                <a:pos x="connsiteX7073" y="connsiteY7073"/>
              </a:cxn>
              <a:cxn ang="0">
                <a:pos x="connsiteX7074" y="connsiteY7074"/>
              </a:cxn>
              <a:cxn ang="0">
                <a:pos x="connsiteX7075" y="connsiteY7075"/>
              </a:cxn>
              <a:cxn ang="0">
                <a:pos x="connsiteX7076" y="connsiteY7076"/>
              </a:cxn>
              <a:cxn ang="0">
                <a:pos x="connsiteX7077" y="connsiteY7077"/>
              </a:cxn>
              <a:cxn ang="0">
                <a:pos x="connsiteX7078" y="connsiteY7078"/>
              </a:cxn>
              <a:cxn ang="0">
                <a:pos x="connsiteX7079" y="connsiteY7079"/>
              </a:cxn>
              <a:cxn ang="0">
                <a:pos x="connsiteX7080" y="connsiteY7080"/>
              </a:cxn>
              <a:cxn ang="0">
                <a:pos x="connsiteX7081" y="connsiteY7081"/>
              </a:cxn>
              <a:cxn ang="0">
                <a:pos x="connsiteX7082" y="connsiteY7082"/>
              </a:cxn>
              <a:cxn ang="0">
                <a:pos x="connsiteX7083" y="connsiteY7083"/>
              </a:cxn>
              <a:cxn ang="0">
                <a:pos x="connsiteX7084" y="connsiteY7084"/>
              </a:cxn>
              <a:cxn ang="0">
                <a:pos x="connsiteX7085" y="connsiteY7085"/>
              </a:cxn>
              <a:cxn ang="0">
                <a:pos x="connsiteX7086" y="connsiteY7086"/>
              </a:cxn>
              <a:cxn ang="0">
                <a:pos x="connsiteX7087" y="connsiteY7087"/>
              </a:cxn>
              <a:cxn ang="0">
                <a:pos x="connsiteX7088" y="connsiteY7088"/>
              </a:cxn>
              <a:cxn ang="0">
                <a:pos x="connsiteX7089" y="connsiteY7089"/>
              </a:cxn>
              <a:cxn ang="0">
                <a:pos x="connsiteX7090" y="connsiteY7090"/>
              </a:cxn>
              <a:cxn ang="0">
                <a:pos x="connsiteX7091" y="connsiteY7091"/>
              </a:cxn>
              <a:cxn ang="0">
                <a:pos x="connsiteX7092" y="connsiteY7092"/>
              </a:cxn>
              <a:cxn ang="0">
                <a:pos x="connsiteX7093" y="connsiteY7093"/>
              </a:cxn>
              <a:cxn ang="0">
                <a:pos x="connsiteX7094" y="connsiteY7094"/>
              </a:cxn>
              <a:cxn ang="0">
                <a:pos x="connsiteX7095" y="connsiteY7095"/>
              </a:cxn>
              <a:cxn ang="0">
                <a:pos x="connsiteX7096" y="connsiteY7096"/>
              </a:cxn>
              <a:cxn ang="0">
                <a:pos x="connsiteX7097" y="connsiteY7097"/>
              </a:cxn>
              <a:cxn ang="0">
                <a:pos x="connsiteX7098" y="connsiteY7098"/>
              </a:cxn>
              <a:cxn ang="0">
                <a:pos x="connsiteX7099" y="connsiteY7099"/>
              </a:cxn>
              <a:cxn ang="0">
                <a:pos x="connsiteX7100" y="connsiteY7100"/>
              </a:cxn>
              <a:cxn ang="0">
                <a:pos x="connsiteX7101" y="connsiteY7101"/>
              </a:cxn>
              <a:cxn ang="0">
                <a:pos x="connsiteX7102" y="connsiteY7102"/>
              </a:cxn>
              <a:cxn ang="0">
                <a:pos x="connsiteX7103" y="connsiteY7103"/>
              </a:cxn>
              <a:cxn ang="0">
                <a:pos x="connsiteX7104" y="connsiteY7104"/>
              </a:cxn>
              <a:cxn ang="0">
                <a:pos x="connsiteX7105" y="connsiteY7105"/>
              </a:cxn>
              <a:cxn ang="0">
                <a:pos x="connsiteX7106" y="connsiteY7106"/>
              </a:cxn>
              <a:cxn ang="0">
                <a:pos x="connsiteX7107" y="connsiteY7107"/>
              </a:cxn>
              <a:cxn ang="0">
                <a:pos x="connsiteX7108" y="connsiteY7108"/>
              </a:cxn>
              <a:cxn ang="0">
                <a:pos x="connsiteX7109" y="connsiteY7109"/>
              </a:cxn>
              <a:cxn ang="0">
                <a:pos x="connsiteX7110" y="connsiteY7110"/>
              </a:cxn>
              <a:cxn ang="0">
                <a:pos x="connsiteX7111" y="connsiteY7111"/>
              </a:cxn>
              <a:cxn ang="0">
                <a:pos x="connsiteX7112" y="connsiteY7112"/>
              </a:cxn>
              <a:cxn ang="0">
                <a:pos x="connsiteX7113" y="connsiteY7113"/>
              </a:cxn>
              <a:cxn ang="0">
                <a:pos x="connsiteX7114" y="connsiteY7114"/>
              </a:cxn>
              <a:cxn ang="0">
                <a:pos x="connsiteX7115" y="connsiteY7115"/>
              </a:cxn>
              <a:cxn ang="0">
                <a:pos x="connsiteX7116" y="connsiteY7116"/>
              </a:cxn>
              <a:cxn ang="0">
                <a:pos x="connsiteX7117" y="connsiteY7117"/>
              </a:cxn>
              <a:cxn ang="0">
                <a:pos x="connsiteX7118" y="connsiteY7118"/>
              </a:cxn>
              <a:cxn ang="0">
                <a:pos x="connsiteX7119" y="connsiteY7119"/>
              </a:cxn>
              <a:cxn ang="0">
                <a:pos x="connsiteX7120" y="connsiteY7120"/>
              </a:cxn>
              <a:cxn ang="0">
                <a:pos x="connsiteX7121" y="connsiteY7121"/>
              </a:cxn>
              <a:cxn ang="0">
                <a:pos x="connsiteX7122" y="connsiteY7122"/>
              </a:cxn>
              <a:cxn ang="0">
                <a:pos x="connsiteX7123" y="connsiteY7123"/>
              </a:cxn>
              <a:cxn ang="0">
                <a:pos x="connsiteX7124" y="connsiteY7124"/>
              </a:cxn>
              <a:cxn ang="0">
                <a:pos x="connsiteX7125" y="connsiteY7125"/>
              </a:cxn>
              <a:cxn ang="0">
                <a:pos x="connsiteX7126" y="connsiteY7126"/>
              </a:cxn>
              <a:cxn ang="0">
                <a:pos x="connsiteX7127" y="connsiteY7127"/>
              </a:cxn>
              <a:cxn ang="0">
                <a:pos x="connsiteX7128" y="connsiteY7128"/>
              </a:cxn>
              <a:cxn ang="0">
                <a:pos x="connsiteX7129" y="connsiteY7129"/>
              </a:cxn>
              <a:cxn ang="0">
                <a:pos x="connsiteX7130" y="connsiteY7130"/>
              </a:cxn>
              <a:cxn ang="0">
                <a:pos x="connsiteX7131" y="connsiteY7131"/>
              </a:cxn>
              <a:cxn ang="0">
                <a:pos x="connsiteX7132" y="connsiteY7132"/>
              </a:cxn>
              <a:cxn ang="0">
                <a:pos x="connsiteX7133" y="connsiteY7133"/>
              </a:cxn>
              <a:cxn ang="0">
                <a:pos x="connsiteX7134" y="connsiteY7134"/>
              </a:cxn>
              <a:cxn ang="0">
                <a:pos x="connsiteX7135" y="connsiteY7135"/>
              </a:cxn>
              <a:cxn ang="0">
                <a:pos x="connsiteX7136" y="connsiteY7136"/>
              </a:cxn>
              <a:cxn ang="0">
                <a:pos x="connsiteX7137" y="connsiteY7137"/>
              </a:cxn>
              <a:cxn ang="0">
                <a:pos x="connsiteX7138" y="connsiteY7138"/>
              </a:cxn>
              <a:cxn ang="0">
                <a:pos x="connsiteX7139" y="connsiteY7139"/>
              </a:cxn>
              <a:cxn ang="0">
                <a:pos x="connsiteX7140" y="connsiteY7140"/>
              </a:cxn>
              <a:cxn ang="0">
                <a:pos x="connsiteX7141" y="connsiteY7141"/>
              </a:cxn>
              <a:cxn ang="0">
                <a:pos x="connsiteX7142" y="connsiteY7142"/>
              </a:cxn>
              <a:cxn ang="0">
                <a:pos x="connsiteX7143" y="connsiteY7143"/>
              </a:cxn>
              <a:cxn ang="0">
                <a:pos x="connsiteX7144" y="connsiteY7144"/>
              </a:cxn>
              <a:cxn ang="0">
                <a:pos x="connsiteX7145" y="connsiteY7145"/>
              </a:cxn>
              <a:cxn ang="0">
                <a:pos x="connsiteX7146" y="connsiteY7146"/>
              </a:cxn>
              <a:cxn ang="0">
                <a:pos x="connsiteX7147" y="connsiteY7147"/>
              </a:cxn>
              <a:cxn ang="0">
                <a:pos x="connsiteX7148" y="connsiteY7148"/>
              </a:cxn>
              <a:cxn ang="0">
                <a:pos x="connsiteX7149" y="connsiteY7149"/>
              </a:cxn>
              <a:cxn ang="0">
                <a:pos x="connsiteX7150" y="connsiteY7150"/>
              </a:cxn>
              <a:cxn ang="0">
                <a:pos x="connsiteX7151" y="connsiteY7151"/>
              </a:cxn>
              <a:cxn ang="0">
                <a:pos x="connsiteX7152" y="connsiteY7152"/>
              </a:cxn>
              <a:cxn ang="0">
                <a:pos x="connsiteX7153" y="connsiteY7153"/>
              </a:cxn>
              <a:cxn ang="0">
                <a:pos x="connsiteX7154" y="connsiteY7154"/>
              </a:cxn>
              <a:cxn ang="0">
                <a:pos x="connsiteX7155" y="connsiteY7155"/>
              </a:cxn>
              <a:cxn ang="0">
                <a:pos x="connsiteX7156" y="connsiteY7156"/>
              </a:cxn>
              <a:cxn ang="0">
                <a:pos x="connsiteX7157" y="connsiteY7157"/>
              </a:cxn>
              <a:cxn ang="0">
                <a:pos x="connsiteX7158" y="connsiteY7158"/>
              </a:cxn>
              <a:cxn ang="0">
                <a:pos x="connsiteX7159" y="connsiteY7159"/>
              </a:cxn>
              <a:cxn ang="0">
                <a:pos x="connsiteX7160" y="connsiteY7160"/>
              </a:cxn>
              <a:cxn ang="0">
                <a:pos x="connsiteX7161" y="connsiteY7161"/>
              </a:cxn>
              <a:cxn ang="0">
                <a:pos x="connsiteX7162" y="connsiteY7162"/>
              </a:cxn>
              <a:cxn ang="0">
                <a:pos x="connsiteX7163" y="connsiteY7163"/>
              </a:cxn>
              <a:cxn ang="0">
                <a:pos x="connsiteX7164" y="connsiteY7164"/>
              </a:cxn>
              <a:cxn ang="0">
                <a:pos x="connsiteX7165" y="connsiteY7165"/>
              </a:cxn>
              <a:cxn ang="0">
                <a:pos x="connsiteX7166" y="connsiteY7166"/>
              </a:cxn>
              <a:cxn ang="0">
                <a:pos x="connsiteX7167" y="connsiteY7167"/>
              </a:cxn>
              <a:cxn ang="0">
                <a:pos x="connsiteX7168" y="connsiteY7168"/>
              </a:cxn>
              <a:cxn ang="0">
                <a:pos x="connsiteX7169" y="connsiteY7169"/>
              </a:cxn>
              <a:cxn ang="0">
                <a:pos x="connsiteX7170" y="connsiteY7170"/>
              </a:cxn>
              <a:cxn ang="0">
                <a:pos x="connsiteX7171" y="connsiteY7171"/>
              </a:cxn>
              <a:cxn ang="0">
                <a:pos x="connsiteX7172" y="connsiteY7172"/>
              </a:cxn>
              <a:cxn ang="0">
                <a:pos x="connsiteX7173" y="connsiteY7173"/>
              </a:cxn>
              <a:cxn ang="0">
                <a:pos x="connsiteX7174" y="connsiteY7174"/>
              </a:cxn>
              <a:cxn ang="0">
                <a:pos x="connsiteX7175" y="connsiteY7175"/>
              </a:cxn>
              <a:cxn ang="0">
                <a:pos x="connsiteX7176" y="connsiteY7176"/>
              </a:cxn>
              <a:cxn ang="0">
                <a:pos x="connsiteX7177" y="connsiteY7177"/>
              </a:cxn>
              <a:cxn ang="0">
                <a:pos x="connsiteX7178" y="connsiteY7178"/>
              </a:cxn>
              <a:cxn ang="0">
                <a:pos x="connsiteX7179" y="connsiteY7179"/>
              </a:cxn>
              <a:cxn ang="0">
                <a:pos x="connsiteX7180" y="connsiteY7180"/>
              </a:cxn>
              <a:cxn ang="0">
                <a:pos x="connsiteX7181" y="connsiteY7181"/>
              </a:cxn>
              <a:cxn ang="0">
                <a:pos x="connsiteX7182" y="connsiteY7182"/>
              </a:cxn>
              <a:cxn ang="0">
                <a:pos x="connsiteX7183" y="connsiteY7183"/>
              </a:cxn>
              <a:cxn ang="0">
                <a:pos x="connsiteX7184" y="connsiteY7184"/>
              </a:cxn>
              <a:cxn ang="0">
                <a:pos x="connsiteX7185" y="connsiteY7185"/>
              </a:cxn>
              <a:cxn ang="0">
                <a:pos x="connsiteX7186" y="connsiteY7186"/>
              </a:cxn>
              <a:cxn ang="0">
                <a:pos x="connsiteX7187" y="connsiteY7187"/>
              </a:cxn>
              <a:cxn ang="0">
                <a:pos x="connsiteX7188" y="connsiteY7188"/>
              </a:cxn>
              <a:cxn ang="0">
                <a:pos x="connsiteX7189" y="connsiteY7189"/>
              </a:cxn>
              <a:cxn ang="0">
                <a:pos x="connsiteX7190" y="connsiteY7190"/>
              </a:cxn>
              <a:cxn ang="0">
                <a:pos x="connsiteX7191" y="connsiteY7191"/>
              </a:cxn>
              <a:cxn ang="0">
                <a:pos x="connsiteX7192" y="connsiteY7192"/>
              </a:cxn>
              <a:cxn ang="0">
                <a:pos x="connsiteX7193" y="connsiteY7193"/>
              </a:cxn>
              <a:cxn ang="0">
                <a:pos x="connsiteX7194" y="connsiteY7194"/>
              </a:cxn>
              <a:cxn ang="0">
                <a:pos x="connsiteX7195" y="connsiteY7195"/>
              </a:cxn>
              <a:cxn ang="0">
                <a:pos x="connsiteX7196" y="connsiteY7196"/>
              </a:cxn>
              <a:cxn ang="0">
                <a:pos x="connsiteX7197" y="connsiteY7197"/>
              </a:cxn>
              <a:cxn ang="0">
                <a:pos x="connsiteX7198" y="connsiteY7198"/>
              </a:cxn>
              <a:cxn ang="0">
                <a:pos x="connsiteX7199" y="connsiteY7199"/>
              </a:cxn>
              <a:cxn ang="0">
                <a:pos x="connsiteX7200" y="connsiteY7200"/>
              </a:cxn>
              <a:cxn ang="0">
                <a:pos x="connsiteX7201" y="connsiteY7201"/>
              </a:cxn>
              <a:cxn ang="0">
                <a:pos x="connsiteX7202" y="connsiteY7202"/>
              </a:cxn>
              <a:cxn ang="0">
                <a:pos x="connsiteX7203" y="connsiteY7203"/>
              </a:cxn>
              <a:cxn ang="0">
                <a:pos x="connsiteX7204" y="connsiteY7204"/>
              </a:cxn>
              <a:cxn ang="0">
                <a:pos x="connsiteX7205" y="connsiteY7205"/>
              </a:cxn>
              <a:cxn ang="0">
                <a:pos x="connsiteX7206" y="connsiteY7206"/>
              </a:cxn>
              <a:cxn ang="0">
                <a:pos x="connsiteX7207" y="connsiteY7207"/>
              </a:cxn>
              <a:cxn ang="0">
                <a:pos x="connsiteX7208" y="connsiteY7208"/>
              </a:cxn>
              <a:cxn ang="0">
                <a:pos x="connsiteX7209" y="connsiteY7209"/>
              </a:cxn>
              <a:cxn ang="0">
                <a:pos x="connsiteX7210" y="connsiteY7210"/>
              </a:cxn>
              <a:cxn ang="0">
                <a:pos x="connsiteX7211" y="connsiteY7211"/>
              </a:cxn>
              <a:cxn ang="0">
                <a:pos x="connsiteX7212" y="connsiteY7212"/>
              </a:cxn>
              <a:cxn ang="0">
                <a:pos x="connsiteX7213" y="connsiteY7213"/>
              </a:cxn>
              <a:cxn ang="0">
                <a:pos x="connsiteX7214" y="connsiteY7214"/>
              </a:cxn>
              <a:cxn ang="0">
                <a:pos x="connsiteX7215" y="connsiteY7215"/>
              </a:cxn>
              <a:cxn ang="0">
                <a:pos x="connsiteX7216" y="connsiteY7216"/>
              </a:cxn>
              <a:cxn ang="0">
                <a:pos x="connsiteX7217" y="connsiteY7217"/>
              </a:cxn>
              <a:cxn ang="0">
                <a:pos x="connsiteX7218" y="connsiteY7218"/>
              </a:cxn>
              <a:cxn ang="0">
                <a:pos x="connsiteX7219" y="connsiteY7219"/>
              </a:cxn>
              <a:cxn ang="0">
                <a:pos x="connsiteX7220" y="connsiteY7220"/>
              </a:cxn>
              <a:cxn ang="0">
                <a:pos x="connsiteX7221" y="connsiteY7221"/>
              </a:cxn>
              <a:cxn ang="0">
                <a:pos x="connsiteX7222" y="connsiteY7222"/>
              </a:cxn>
              <a:cxn ang="0">
                <a:pos x="connsiteX7223" y="connsiteY7223"/>
              </a:cxn>
              <a:cxn ang="0">
                <a:pos x="connsiteX7224" y="connsiteY7224"/>
              </a:cxn>
              <a:cxn ang="0">
                <a:pos x="connsiteX7225" y="connsiteY7225"/>
              </a:cxn>
              <a:cxn ang="0">
                <a:pos x="connsiteX7226" y="connsiteY7226"/>
              </a:cxn>
              <a:cxn ang="0">
                <a:pos x="connsiteX7227" y="connsiteY7227"/>
              </a:cxn>
              <a:cxn ang="0">
                <a:pos x="connsiteX7228" y="connsiteY7228"/>
              </a:cxn>
              <a:cxn ang="0">
                <a:pos x="connsiteX7229" y="connsiteY7229"/>
              </a:cxn>
              <a:cxn ang="0">
                <a:pos x="connsiteX7230" y="connsiteY7230"/>
              </a:cxn>
              <a:cxn ang="0">
                <a:pos x="connsiteX7231" y="connsiteY7231"/>
              </a:cxn>
              <a:cxn ang="0">
                <a:pos x="connsiteX7232" y="connsiteY7232"/>
              </a:cxn>
              <a:cxn ang="0">
                <a:pos x="connsiteX7233" y="connsiteY7233"/>
              </a:cxn>
              <a:cxn ang="0">
                <a:pos x="connsiteX7234" y="connsiteY7234"/>
              </a:cxn>
              <a:cxn ang="0">
                <a:pos x="connsiteX7235" y="connsiteY7235"/>
              </a:cxn>
              <a:cxn ang="0">
                <a:pos x="connsiteX7236" y="connsiteY7236"/>
              </a:cxn>
              <a:cxn ang="0">
                <a:pos x="connsiteX7237" y="connsiteY7237"/>
              </a:cxn>
              <a:cxn ang="0">
                <a:pos x="connsiteX7238" y="connsiteY7238"/>
              </a:cxn>
              <a:cxn ang="0">
                <a:pos x="connsiteX7239" y="connsiteY7239"/>
              </a:cxn>
              <a:cxn ang="0">
                <a:pos x="connsiteX7240" y="connsiteY7240"/>
              </a:cxn>
              <a:cxn ang="0">
                <a:pos x="connsiteX7241" y="connsiteY7241"/>
              </a:cxn>
              <a:cxn ang="0">
                <a:pos x="connsiteX7242" y="connsiteY7242"/>
              </a:cxn>
              <a:cxn ang="0">
                <a:pos x="connsiteX7243" y="connsiteY7243"/>
              </a:cxn>
              <a:cxn ang="0">
                <a:pos x="connsiteX7244" y="connsiteY7244"/>
              </a:cxn>
              <a:cxn ang="0">
                <a:pos x="connsiteX7245" y="connsiteY7245"/>
              </a:cxn>
              <a:cxn ang="0">
                <a:pos x="connsiteX7246" y="connsiteY7246"/>
              </a:cxn>
              <a:cxn ang="0">
                <a:pos x="connsiteX7247" y="connsiteY7247"/>
              </a:cxn>
              <a:cxn ang="0">
                <a:pos x="connsiteX7248" y="connsiteY7248"/>
              </a:cxn>
              <a:cxn ang="0">
                <a:pos x="connsiteX7249" y="connsiteY7249"/>
              </a:cxn>
              <a:cxn ang="0">
                <a:pos x="connsiteX7250" y="connsiteY7250"/>
              </a:cxn>
              <a:cxn ang="0">
                <a:pos x="connsiteX7251" y="connsiteY7251"/>
              </a:cxn>
              <a:cxn ang="0">
                <a:pos x="connsiteX7252" y="connsiteY7252"/>
              </a:cxn>
              <a:cxn ang="0">
                <a:pos x="connsiteX7253" y="connsiteY7253"/>
              </a:cxn>
              <a:cxn ang="0">
                <a:pos x="connsiteX7254" y="connsiteY7254"/>
              </a:cxn>
              <a:cxn ang="0">
                <a:pos x="connsiteX7255" y="connsiteY7255"/>
              </a:cxn>
              <a:cxn ang="0">
                <a:pos x="connsiteX7256" y="connsiteY7256"/>
              </a:cxn>
              <a:cxn ang="0">
                <a:pos x="connsiteX7257" y="connsiteY7257"/>
              </a:cxn>
              <a:cxn ang="0">
                <a:pos x="connsiteX7258" y="connsiteY7258"/>
              </a:cxn>
              <a:cxn ang="0">
                <a:pos x="connsiteX7259" y="connsiteY7259"/>
              </a:cxn>
              <a:cxn ang="0">
                <a:pos x="connsiteX7260" y="connsiteY7260"/>
              </a:cxn>
              <a:cxn ang="0">
                <a:pos x="connsiteX7261" y="connsiteY7261"/>
              </a:cxn>
              <a:cxn ang="0">
                <a:pos x="connsiteX7262" y="connsiteY7262"/>
              </a:cxn>
              <a:cxn ang="0">
                <a:pos x="connsiteX7263" y="connsiteY7263"/>
              </a:cxn>
              <a:cxn ang="0">
                <a:pos x="connsiteX7264" y="connsiteY7264"/>
              </a:cxn>
              <a:cxn ang="0">
                <a:pos x="connsiteX7265" y="connsiteY7265"/>
              </a:cxn>
              <a:cxn ang="0">
                <a:pos x="connsiteX7266" y="connsiteY7266"/>
              </a:cxn>
              <a:cxn ang="0">
                <a:pos x="connsiteX7267" y="connsiteY7267"/>
              </a:cxn>
              <a:cxn ang="0">
                <a:pos x="connsiteX7268" y="connsiteY7268"/>
              </a:cxn>
              <a:cxn ang="0">
                <a:pos x="connsiteX7269" y="connsiteY7269"/>
              </a:cxn>
              <a:cxn ang="0">
                <a:pos x="connsiteX7270" y="connsiteY7270"/>
              </a:cxn>
              <a:cxn ang="0">
                <a:pos x="connsiteX7271" y="connsiteY7271"/>
              </a:cxn>
              <a:cxn ang="0">
                <a:pos x="connsiteX7272" y="connsiteY7272"/>
              </a:cxn>
              <a:cxn ang="0">
                <a:pos x="connsiteX7273" y="connsiteY7273"/>
              </a:cxn>
              <a:cxn ang="0">
                <a:pos x="connsiteX7274" y="connsiteY7274"/>
              </a:cxn>
              <a:cxn ang="0">
                <a:pos x="connsiteX7275" y="connsiteY7275"/>
              </a:cxn>
              <a:cxn ang="0">
                <a:pos x="connsiteX7276" y="connsiteY7276"/>
              </a:cxn>
              <a:cxn ang="0">
                <a:pos x="connsiteX7277" y="connsiteY7277"/>
              </a:cxn>
              <a:cxn ang="0">
                <a:pos x="connsiteX7278" y="connsiteY7278"/>
              </a:cxn>
              <a:cxn ang="0">
                <a:pos x="connsiteX7279" y="connsiteY7279"/>
              </a:cxn>
              <a:cxn ang="0">
                <a:pos x="connsiteX7280" y="connsiteY7280"/>
              </a:cxn>
              <a:cxn ang="0">
                <a:pos x="connsiteX7281" y="connsiteY7281"/>
              </a:cxn>
              <a:cxn ang="0">
                <a:pos x="connsiteX7282" y="connsiteY7282"/>
              </a:cxn>
              <a:cxn ang="0">
                <a:pos x="connsiteX7283" y="connsiteY7283"/>
              </a:cxn>
              <a:cxn ang="0">
                <a:pos x="connsiteX7284" y="connsiteY7284"/>
              </a:cxn>
              <a:cxn ang="0">
                <a:pos x="connsiteX7285" y="connsiteY7285"/>
              </a:cxn>
              <a:cxn ang="0">
                <a:pos x="connsiteX7286" y="connsiteY7286"/>
              </a:cxn>
              <a:cxn ang="0">
                <a:pos x="connsiteX7287" y="connsiteY7287"/>
              </a:cxn>
              <a:cxn ang="0">
                <a:pos x="connsiteX7288" y="connsiteY7288"/>
              </a:cxn>
              <a:cxn ang="0">
                <a:pos x="connsiteX7289" y="connsiteY7289"/>
              </a:cxn>
              <a:cxn ang="0">
                <a:pos x="connsiteX7290" y="connsiteY7290"/>
              </a:cxn>
              <a:cxn ang="0">
                <a:pos x="connsiteX7291" y="connsiteY7291"/>
              </a:cxn>
              <a:cxn ang="0">
                <a:pos x="connsiteX7292" y="connsiteY7292"/>
              </a:cxn>
              <a:cxn ang="0">
                <a:pos x="connsiteX7293" y="connsiteY7293"/>
              </a:cxn>
              <a:cxn ang="0">
                <a:pos x="connsiteX7294" y="connsiteY7294"/>
              </a:cxn>
              <a:cxn ang="0">
                <a:pos x="connsiteX7295" y="connsiteY7295"/>
              </a:cxn>
              <a:cxn ang="0">
                <a:pos x="connsiteX7296" y="connsiteY7296"/>
              </a:cxn>
              <a:cxn ang="0">
                <a:pos x="connsiteX7297" y="connsiteY7297"/>
              </a:cxn>
              <a:cxn ang="0">
                <a:pos x="connsiteX7298" y="connsiteY7298"/>
              </a:cxn>
              <a:cxn ang="0">
                <a:pos x="connsiteX7299" y="connsiteY7299"/>
              </a:cxn>
              <a:cxn ang="0">
                <a:pos x="connsiteX7300" y="connsiteY7300"/>
              </a:cxn>
              <a:cxn ang="0">
                <a:pos x="connsiteX7301" y="connsiteY7301"/>
              </a:cxn>
              <a:cxn ang="0">
                <a:pos x="connsiteX7302" y="connsiteY7302"/>
              </a:cxn>
              <a:cxn ang="0">
                <a:pos x="connsiteX7303" y="connsiteY7303"/>
              </a:cxn>
              <a:cxn ang="0">
                <a:pos x="connsiteX7304" y="connsiteY7304"/>
              </a:cxn>
              <a:cxn ang="0">
                <a:pos x="connsiteX7305" y="connsiteY7305"/>
              </a:cxn>
              <a:cxn ang="0">
                <a:pos x="connsiteX7306" y="connsiteY7306"/>
              </a:cxn>
              <a:cxn ang="0">
                <a:pos x="connsiteX7307" y="connsiteY7307"/>
              </a:cxn>
              <a:cxn ang="0">
                <a:pos x="connsiteX7308" y="connsiteY7308"/>
              </a:cxn>
              <a:cxn ang="0">
                <a:pos x="connsiteX7309" y="connsiteY7309"/>
              </a:cxn>
              <a:cxn ang="0">
                <a:pos x="connsiteX7310" y="connsiteY7310"/>
              </a:cxn>
              <a:cxn ang="0">
                <a:pos x="connsiteX7311" y="connsiteY7311"/>
              </a:cxn>
              <a:cxn ang="0">
                <a:pos x="connsiteX7312" y="connsiteY7312"/>
              </a:cxn>
              <a:cxn ang="0">
                <a:pos x="connsiteX7313" y="connsiteY7313"/>
              </a:cxn>
              <a:cxn ang="0">
                <a:pos x="connsiteX7314" y="connsiteY7314"/>
              </a:cxn>
              <a:cxn ang="0">
                <a:pos x="connsiteX7315" y="connsiteY7315"/>
              </a:cxn>
              <a:cxn ang="0">
                <a:pos x="connsiteX7316" y="connsiteY7316"/>
              </a:cxn>
              <a:cxn ang="0">
                <a:pos x="connsiteX7317" y="connsiteY7317"/>
              </a:cxn>
              <a:cxn ang="0">
                <a:pos x="connsiteX7318" y="connsiteY7318"/>
              </a:cxn>
              <a:cxn ang="0">
                <a:pos x="connsiteX7319" y="connsiteY7319"/>
              </a:cxn>
              <a:cxn ang="0">
                <a:pos x="connsiteX7320" y="connsiteY7320"/>
              </a:cxn>
              <a:cxn ang="0">
                <a:pos x="connsiteX7321" y="connsiteY7321"/>
              </a:cxn>
              <a:cxn ang="0">
                <a:pos x="connsiteX7322" y="connsiteY7322"/>
              </a:cxn>
              <a:cxn ang="0">
                <a:pos x="connsiteX7323" y="connsiteY7323"/>
              </a:cxn>
              <a:cxn ang="0">
                <a:pos x="connsiteX7324" y="connsiteY7324"/>
              </a:cxn>
              <a:cxn ang="0">
                <a:pos x="connsiteX7325" y="connsiteY7325"/>
              </a:cxn>
              <a:cxn ang="0">
                <a:pos x="connsiteX7326" y="connsiteY7326"/>
              </a:cxn>
              <a:cxn ang="0">
                <a:pos x="connsiteX7327" y="connsiteY7327"/>
              </a:cxn>
              <a:cxn ang="0">
                <a:pos x="connsiteX7328" y="connsiteY7328"/>
              </a:cxn>
              <a:cxn ang="0">
                <a:pos x="connsiteX7329" y="connsiteY7329"/>
              </a:cxn>
              <a:cxn ang="0">
                <a:pos x="connsiteX7330" y="connsiteY7330"/>
              </a:cxn>
              <a:cxn ang="0">
                <a:pos x="connsiteX7331" y="connsiteY7331"/>
              </a:cxn>
              <a:cxn ang="0">
                <a:pos x="connsiteX7332" y="connsiteY7332"/>
              </a:cxn>
              <a:cxn ang="0">
                <a:pos x="connsiteX7333" y="connsiteY7333"/>
              </a:cxn>
              <a:cxn ang="0">
                <a:pos x="connsiteX7334" y="connsiteY7334"/>
              </a:cxn>
              <a:cxn ang="0">
                <a:pos x="connsiteX7335" y="connsiteY7335"/>
              </a:cxn>
              <a:cxn ang="0">
                <a:pos x="connsiteX7336" y="connsiteY7336"/>
              </a:cxn>
              <a:cxn ang="0">
                <a:pos x="connsiteX7337" y="connsiteY7337"/>
              </a:cxn>
              <a:cxn ang="0">
                <a:pos x="connsiteX7338" y="connsiteY7338"/>
              </a:cxn>
              <a:cxn ang="0">
                <a:pos x="connsiteX7339" y="connsiteY7339"/>
              </a:cxn>
              <a:cxn ang="0">
                <a:pos x="connsiteX7340" y="connsiteY7340"/>
              </a:cxn>
              <a:cxn ang="0">
                <a:pos x="connsiteX7341" y="connsiteY7341"/>
              </a:cxn>
              <a:cxn ang="0">
                <a:pos x="connsiteX7342" y="connsiteY7342"/>
              </a:cxn>
              <a:cxn ang="0">
                <a:pos x="connsiteX7343" y="connsiteY7343"/>
              </a:cxn>
              <a:cxn ang="0">
                <a:pos x="connsiteX7344" y="connsiteY7344"/>
              </a:cxn>
              <a:cxn ang="0">
                <a:pos x="connsiteX7345" y="connsiteY7345"/>
              </a:cxn>
              <a:cxn ang="0">
                <a:pos x="connsiteX7346" y="connsiteY7346"/>
              </a:cxn>
              <a:cxn ang="0">
                <a:pos x="connsiteX7347" y="connsiteY7347"/>
              </a:cxn>
              <a:cxn ang="0">
                <a:pos x="connsiteX7348" y="connsiteY7348"/>
              </a:cxn>
              <a:cxn ang="0">
                <a:pos x="connsiteX7349" y="connsiteY7349"/>
              </a:cxn>
              <a:cxn ang="0">
                <a:pos x="connsiteX7350" y="connsiteY7350"/>
              </a:cxn>
              <a:cxn ang="0">
                <a:pos x="connsiteX7351" y="connsiteY7351"/>
              </a:cxn>
              <a:cxn ang="0">
                <a:pos x="connsiteX7352" y="connsiteY7352"/>
              </a:cxn>
              <a:cxn ang="0">
                <a:pos x="connsiteX7353" y="connsiteY7353"/>
              </a:cxn>
              <a:cxn ang="0">
                <a:pos x="connsiteX7354" y="connsiteY7354"/>
              </a:cxn>
              <a:cxn ang="0">
                <a:pos x="connsiteX7355" y="connsiteY7355"/>
              </a:cxn>
              <a:cxn ang="0">
                <a:pos x="connsiteX7356" y="connsiteY7356"/>
              </a:cxn>
              <a:cxn ang="0">
                <a:pos x="connsiteX7357" y="connsiteY7357"/>
              </a:cxn>
              <a:cxn ang="0">
                <a:pos x="connsiteX7358" y="connsiteY7358"/>
              </a:cxn>
              <a:cxn ang="0">
                <a:pos x="connsiteX7359" y="connsiteY7359"/>
              </a:cxn>
              <a:cxn ang="0">
                <a:pos x="connsiteX7360" y="connsiteY7360"/>
              </a:cxn>
              <a:cxn ang="0">
                <a:pos x="connsiteX7361" y="connsiteY7361"/>
              </a:cxn>
              <a:cxn ang="0">
                <a:pos x="connsiteX7362" y="connsiteY7362"/>
              </a:cxn>
              <a:cxn ang="0">
                <a:pos x="connsiteX7363" y="connsiteY7363"/>
              </a:cxn>
              <a:cxn ang="0">
                <a:pos x="connsiteX7364" y="connsiteY7364"/>
              </a:cxn>
              <a:cxn ang="0">
                <a:pos x="connsiteX7365" y="connsiteY7365"/>
              </a:cxn>
              <a:cxn ang="0">
                <a:pos x="connsiteX7366" y="connsiteY7366"/>
              </a:cxn>
              <a:cxn ang="0">
                <a:pos x="connsiteX7367" y="connsiteY7367"/>
              </a:cxn>
              <a:cxn ang="0">
                <a:pos x="connsiteX7368" y="connsiteY7368"/>
              </a:cxn>
              <a:cxn ang="0">
                <a:pos x="connsiteX7369" y="connsiteY7369"/>
              </a:cxn>
              <a:cxn ang="0">
                <a:pos x="connsiteX7370" y="connsiteY7370"/>
              </a:cxn>
              <a:cxn ang="0">
                <a:pos x="connsiteX7371" y="connsiteY7371"/>
              </a:cxn>
              <a:cxn ang="0">
                <a:pos x="connsiteX7372" y="connsiteY7372"/>
              </a:cxn>
              <a:cxn ang="0">
                <a:pos x="connsiteX7373" y="connsiteY7373"/>
              </a:cxn>
              <a:cxn ang="0">
                <a:pos x="connsiteX7374" y="connsiteY7374"/>
              </a:cxn>
              <a:cxn ang="0">
                <a:pos x="connsiteX7375" y="connsiteY7375"/>
              </a:cxn>
              <a:cxn ang="0">
                <a:pos x="connsiteX7376" y="connsiteY7376"/>
              </a:cxn>
              <a:cxn ang="0">
                <a:pos x="connsiteX7377" y="connsiteY7377"/>
              </a:cxn>
              <a:cxn ang="0">
                <a:pos x="connsiteX7378" y="connsiteY7378"/>
              </a:cxn>
              <a:cxn ang="0">
                <a:pos x="connsiteX7379" y="connsiteY7379"/>
              </a:cxn>
              <a:cxn ang="0">
                <a:pos x="connsiteX7380" y="connsiteY7380"/>
              </a:cxn>
              <a:cxn ang="0">
                <a:pos x="connsiteX7381" y="connsiteY7381"/>
              </a:cxn>
              <a:cxn ang="0">
                <a:pos x="connsiteX7382" y="connsiteY7382"/>
              </a:cxn>
              <a:cxn ang="0">
                <a:pos x="connsiteX7383" y="connsiteY7383"/>
              </a:cxn>
              <a:cxn ang="0">
                <a:pos x="connsiteX7384" y="connsiteY7384"/>
              </a:cxn>
              <a:cxn ang="0">
                <a:pos x="connsiteX7385" y="connsiteY7385"/>
              </a:cxn>
              <a:cxn ang="0">
                <a:pos x="connsiteX7386" y="connsiteY7386"/>
              </a:cxn>
              <a:cxn ang="0">
                <a:pos x="connsiteX7387" y="connsiteY7387"/>
              </a:cxn>
              <a:cxn ang="0">
                <a:pos x="connsiteX7388" y="connsiteY7388"/>
              </a:cxn>
              <a:cxn ang="0">
                <a:pos x="connsiteX7389" y="connsiteY7389"/>
              </a:cxn>
              <a:cxn ang="0">
                <a:pos x="connsiteX7390" y="connsiteY7390"/>
              </a:cxn>
              <a:cxn ang="0">
                <a:pos x="connsiteX7391" y="connsiteY7391"/>
              </a:cxn>
              <a:cxn ang="0">
                <a:pos x="connsiteX7392" y="connsiteY7392"/>
              </a:cxn>
              <a:cxn ang="0">
                <a:pos x="connsiteX7393" y="connsiteY7393"/>
              </a:cxn>
              <a:cxn ang="0">
                <a:pos x="connsiteX7394" y="connsiteY7394"/>
              </a:cxn>
              <a:cxn ang="0">
                <a:pos x="connsiteX7395" y="connsiteY7395"/>
              </a:cxn>
              <a:cxn ang="0">
                <a:pos x="connsiteX7396" y="connsiteY7396"/>
              </a:cxn>
              <a:cxn ang="0">
                <a:pos x="connsiteX7397" y="connsiteY7397"/>
              </a:cxn>
              <a:cxn ang="0">
                <a:pos x="connsiteX7398" y="connsiteY7398"/>
              </a:cxn>
              <a:cxn ang="0">
                <a:pos x="connsiteX7399" y="connsiteY7399"/>
              </a:cxn>
              <a:cxn ang="0">
                <a:pos x="connsiteX7400" y="connsiteY7400"/>
              </a:cxn>
              <a:cxn ang="0">
                <a:pos x="connsiteX7401" y="connsiteY7401"/>
              </a:cxn>
              <a:cxn ang="0">
                <a:pos x="connsiteX7402" y="connsiteY7402"/>
              </a:cxn>
              <a:cxn ang="0">
                <a:pos x="connsiteX7403" y="connsiteY7403"/>
              </a:cxn>
              <a:cxn ang="0">
                <a:pos x="connsiteX7404" y="connsiteY7404"/>
              </a:cxn>
              <a:cxn ang="0">
                <a:pos x="connsiteX7405" y="connsiteY7405"/>
              </a:cxn>
              <a:cxn ang="0">
                <a:pos x="connsiteX7406" y="connsiteY7406"/>
              </a:cxn>
              <a:cxn ang="0">
                <a:pos x="connsiteX7407" y="connsiteY7407"/>
              </a:cxn>
              <a:cxn ang="0">
                <a:pos x="connsiteX7408" y="connsiteY7408"/>
              </a:cxn>
              <a:cxn ang="0">
                <a:pos x="connsiteX7409" y="connsiteY7409"/>
              </a:cxn>
              <a:cxn ang="0">
                <a:pos x="connsiteX7410" y="connsiteY7410"/>
              </a:cxn>
              <a:cxn ang="0">
                <a:pos x="connsiteX7411" y="connsiteY7411"/>
              </a:cxn>
              <a:cxn ang="0">
                <a:pos x="connsiteX7412" y="connsiteY7412"/>
              </a:cxn>
              <a:cxn ang="0">
                <a:pos x="connsiteX7413" y="connsiteY7413"/>
              </a:cxn>
              <a:cxn ang="0">
                <a:pos x="connsiteX7414" y="connsiteY7414"/>
              </a:cxn>
              <a:cxn ang="0">
                <a:pos x="connsiteX7415" y="connsiteY7415"/>
              </a:cxn>
              <a:cxn ang="0">
                <a:pos x="connsiteX7416" y="connsiteY7416"/>
              </a:cxn>
              <a:cxn ang="0">
                <a:pos x="connsiteX7417" y="connsiteY7417"/>
              </a:cxn>
              <a:cxn ang="0">
                <a:pos x="connsiteX7418" y="connsiteY7418"/>
              </a:cxn>
              <a:cxn ang="0">
                <a:pos x="connsiteX7419" y="connsiteY7419"/>
              </a:cxn>
              <a:cxn ang="0">
                <a:pos x="connsiteX7420" y="connsiteY7420"/>
              </a:cxn>
              <a:cxn ang="0">
                <a:pos x="connsiteX7421" y="connsiteY7421"/>
              </a:cxn>
              <a:cxn ang="0">
                <a:pos x="connsiteX7422" y="connsiteY7422"/>
              </a:cxn>
              <a:cxn ang="0">
                <a:pos x="connsiteX7423" y="connsiteY7423"/>
              </a:cxn>
              <a:cxn ang="0">
                <a:pos x="connsiteX7424" y="connsiteY7424"/>
              </a:cxn>
              <a:cxn ang="0">
                <a:pos x="connsiteX7425" y="connsiteY7425"/>
              </a:cxn>
              <a:cxn ang="0">
                <a:pos x="connsiteX7426" y="connsiteY7426"/>
              </a:cxn>
              <a:cxn ang="0">
                <a:pos x="connsiteX7427" y="connsiteY7427"/>
              </a:cxn>
              <a:cxn ang="0">
                <a:pos x="connsiteX7428" y="connsiteY7428"/>
              </a:cxn>
              <a:cxn ang="0">
                <a:pos x="connsiteX7429" y="connsiteY7429"/>
              </a:cxn>
              <a:cxn ang="0">
                <a:pos x="connsiteX7430" y="connsiteY7430"/>
              </a:cxn>
              <a:cxn ang="0">
                <a:pos x="connsiteX7431" y="connsiteY7431"/>
              </a:cxn>
              <a:cxn ang="0">
                <a:pos x="connsiteX7432" y="connsiteY7432"/>
              </a:cxn>
              <a:cxn ang="0">
                <a:pos x="connsiteX7433" y="connsiteY7433"/>
              </a:cxn>
              <a:cxn ang="0">
                <a:pos x="connsiteX7434" y="connsiteY7434"/>
              </a:cxn>
              <a:cxn ang="0">
                <a:pos x="connsiteX7435" y="connsiteY7435"/>
              </a:cxn>
              <a:cxn ang="0">
                <a:pos x="connsiteX7436" y="connsiteY7436"/>
              </a:cxn>
              <a:cxn ang="0">
                <a:pos x="connsiteX7437" y="connsiteY7437"/>
              </a:cxn>
              <a:cxn ang="0">
                <a:pos x="connsiteX7438" y="connsiteY7438"/>
              </a:cxn>
              <a:cxn ang="0">
                <a:pos x="connsiteX7439" y="connsiteY7439"/>
              </a:cxn>
              <a:cxn ang="0">
                <a:pos x="connsiteX7440" y="connsiteY7440"/>
              </a:cxn>
              <a:cxn ang="0">
                <a:pos x="connsiteX7441" y="connsiteY7441"/>
              </a:cxn>
              <a:cxn ang="0">
                <a:pos x="connsiteX7442" y="connsiteY7442"/>
              </a:cxn>
              <a:cxn ang="0">
                <a:pos x="connsiteX7443" y="connsiteY7443"/>
              </a:cxn>
              <a:cxn ang="0">
                <a:pos x="connsiteX7444" y="connsiteY7444"/>
              </a:cxn>
              <a:cxn ang="0">
                <a:pos x="connsiteX7445" y="connsiteY7445"/>
              </a:cxn>
              <a:cxn ang="0">
                <a:pos x="connsiteX7446" y="connsiteY7446"/>
              </a:cxn>
              <a:cxn ang="0">
                <a:pos x="connsiteX7447" y="connsiteY7447"/>
              </a:cxn>
              <a:cxn ang="0">
                <a:pos x="connsiteX7448" y="connsiteY7448"/>
              </a:cxn>
              <a:cxn ang="0">
                <a:pos x="connsiteX7449" y="connsiteY7449"/>
              </a:cxn>
              <a:cxn ang="0">
                <a:pos x="connsiteX7450" y="connsiteY7450"/>
              </a:cxn>
              <a:cxn ang="0">
                <a:pos x="connsiteX7451" y="connsiteY7451"/>
              </a:cxn>
              <a:cxn ang="0">
                <a:pos x="connsiteX7452" y="connsiteY7452"/>
              </a:cxn>
              <a:cxn ang="0">
                <a:pos x="connsiteX7453" y="connsiteY7453"/>
              </a:cxn>
              <a:cxn ang="0">
                <a:pos x="connsiteX7454" y="connsiteY7454"/>
              </a:cxn>
              <a:cxn ang="0">
                <a:pos x="connsiteX7455" y="connsiteY7455"/>
              </a:cxn>
              <a:cxn ang="0">
                <a:pos x="connsiteX7456" y="connsiteY7456"/>
              </a:cxn>
              <a:cxn ang="0">
                <a:pos x="connsiteX7457" y="connsiteY7457"/>
              </a:cxn>
              <a:cxn ang="0">
                <a:pos x="connsiteX7458" y="connsiteY7458"/>
              </a:cxn>
              <a:cxn ang="0">
                <a:pos x="connsiteX7459" y="connsiteY7459"/>
              </a:cxn>
              <a:cxn ang="0">
                <a:pos x="connsiteX7460" y="connsiteY7460"/>
              </a:cxn>
              <a:cxn ang="0">
                <a:pos x="connsiteX7461" y="connsiteY7461"/>
              </a:cxn>
              <a:cxn ang="0">
                <a:pos x="connsiteX7462" y="connsiteY7462"/>
              </a:cxn>
              <a:cxn ang="0">
                <a:pos x="connsiteX7463" y="connsiteY7463"/>
              </a:cxn>
              <a:cxn ang="0">
                <a:pos x="connsiteX7464" y="connsiteY7464"/>
              </a:cxn>
              <a:cxn ang="0">
                <a:pos x="connsiteX7465" y="connsiteY7465"/>
              </a:cxn>
              <a:cxn ang="0">
                <a:pos x="connsiteX7466" y="connsiteY7466"/>
              </a:cxn>
              <a:cxn ang="0">
                <a:pos x="connsiteX7467" y="connsiteY7467"/>
              </a:cxn>
              <a:cxn ang="0">
                <a:pos x="connsiteX7468" y="connsiteY7468"/>
              </a:cxn>
              <a:cxn ang="0">
                <a:pos x="connsiteX7469" y="connsiteY7469"/>
              </a:cxn>
              <a:cxn ang="0">
                <a:pos x="connsiteX7470" y="connsiteY7470"/>
              </a:cxn>
              <a:cxn ang="0">
                <a:pos x="connsiteX7471" y="connsiteY7471"/>
              </a:cxn>
              <a:cxn ang="0">
                <a:pos x="connsiteX7472" y="connsiteY7472"/>
              </a:cxn>
              <a:cxn ang="0">
                <a:pos x="connsiteX7473" y="connsiteY7473"/>
              </a:cxn>
              <a:cxn ang="0">
                <a:pos x="connsiteX7474" y="connsiteY7474"/>
              </a:cxn>
              <a:cxn ang="0">
                <a:pos x="connsiteX7475" y="connsiteY7475"/>
              </a:cxn>
              <a:cxn ang="0">
                <a:pos x="connsiteX7476" y="connsiteY7476"/>
              </a:cxn>
              <a:cxn ang="0">
                <a:pos x="connsiteX7477" y="connsiteY7477"/>
              </a:cxn>
              <a:cxn ang="0">
                <a:pos x="connsiteX7478" y="connsiteY7478"/>
              </a:cxn>
              <a:cxn ang="0">
                <a:pos x="connsiteX7479" y="connsiteY7479"/>
              </a:cxn>
              <a:cxn ang="0">
                <a:pos x="connsiteX7480" y="connsiteY7480"/>
              </a:cxn>
              <a:cxn ang="0">
                <a:pos x="connsiteX7481" y="connsiteY7481"/>
              </a:cxn>
              <a:cxn ang="0">
                <a:pos x="connsiteX7482" y="connsiteY7482"/>
              </a:cxn>
              <a:cxn ang="0">
                <a:pos x="connsiteX7483" y="connsiteY7483"/>
              </a:cxn>
              <a:cxn ang="0">
                <a:pos x="connsiteX7484" y="connsiteY7484"/>
              </a:cxn>
              <a:cxn ang="0">
                <a:pos x="connsiteX7485" y="connsiteY7485"/>
              </a:cxn>
              <a:cxn ang="0">
                <a:pos x="connsiteX7486" y="connsiteY7486"/>
              </a:cxn>
              <a:cxn ang="0">
                <a:pos x="connsiteX7487" y="connsiteY7487"/>
              </a:cxn>
              <a:cxn ang="0">
                <a:pos x="connsiteX7488" y="connsiteY7488"/>
              </a:cxn>
              <a:cxn ang="0">
                <a:pos x="connsiteX7489" y="connsiteY7489"/>
              </a:cxn>
              <a:cxn ang="0">
                <a:pos x="connsiteX7490" y="connsiteY7490"/>
              </a:cxn>
              <a:cxn ang="0">
                <a:pos x="connsiteX7491" y="connsiteY7491"/>
              </a:cxn>
              <a:cxn ang="0">
                <a:pos x="connsiteX7492" y="connsiteY7492"/>
              </a:cxn>
              <a:cxn ang="0">
                <a:pos x="connsiteX7493" y="connsiteY7493"/>
              </a:cxn>
              <a:cxn ang="0">
                <a:pos x="connsiteX7494" y="connsiteY7494"/>
              </a:cxn>
              <a:cxn ang="0">
                <a:pos x="connsiteX7495" y="connsiteY7495"/>
              </a:cxn>
              <a:cxn ang="0">
                <a:pos x="connsiteX7496" y="connsiteY7496"/>
              </a:cxn>
              <a:cxn ang="0">
                <a:pos x="connsiteX7497" y="connsiteY7497"/>
              </a:cxn>
              <a:cxn ang="0">
                <a:pos x="connsiteX7498" y="connsiteY7498"/>
              </a:cxn>
              <a:cxn ang="0">
                <a:pos x="connsiteX7499" y="connsiteY7499"/>
              </a:cxn>
              <a:cxn ang="0">
                <a:pos x="connsiteX7500" y="connsiteY7500"/>
              </a:cxn>
              <a:cxn ang="0">
                <a:pos x="connsiteX7501" y="connsiteY7501"/>
              </a:cxn>
              <a:cxn ang="0">
                <a:pos x="connsiteX7502" y="connsiteY7502"/>
              </a:cxn>
              <a:cxn ang="0">
                <a:pos x="connsiteX7503" y="connsiteY7503"/>
              </a:cxn>
              <a:cxn ang="0">
                <a:pos x="connsiteX7504" y="connsiteY7504"/>
              </a:cxn>
              <a:cxn ang="0">
                <a:pos x="connsiteX7505" y="connsiteY7505"/>
              </a:cxn>
              <a:cxn ang="0">
                <a:pos x="connsiteX7506" y="connsiteY7506"/>
              </a:cxn>
              <a:cxn ang="0">
                <a:pos x="connsiteX7507" y="connsiteY7507"/>
              </a:cxn>
              <a:cxn ang="0">
                <a:pos x="connsiteX7508" y="connsiteY7508"/>
              </a:cxn>
              <a:cxn ang="0">
                <a:pos x="connsiteX7509" y="connsiteY7509"/>
              </a:cxn>
              <a:cxn ang="0">
                <a:pos x="connsiteX7510" y="connsiteY7510"/>
              </a:cxn>
              <a:cxn ang="0">
                <a:pos x="connsiteX7511" y="connsiteY7511"/>
              </a:cxn>
              <a:cxn ang="0">
                <a:pos x="connsiteX7512" y="connsiteY7512"/>
              </a:cxn>
              <a:cxn ang="0">
                <a:pos x="connsiteX7513" y="connsiteY7513"/>
              </a:cxn>
              <a:cxn ang="0">
                <a:pos x="connsiteX7514" y="connsiteY7514"/>
              </a:cxn>
              <a:cxn ang="0">
                <a:pos x="connsiteX7515" y="connsiteY7515"/>
              </a:cxn>
              <a:cxn ang="0">
                <a:pos x="connsiteX7516" y="connsiteY7516"/>
              </a:cxn>
              <a:cxn ang="0">
                <a:pos x="connsiteX7517" y="connsiteY7517"/>
              </a:cxn>
              <a:cxn ang="0">
                <a:pos x="connsiteX7518" y="connsiteY7518"/>
              </a:cxn>
              <a:cxn ang="0">
                <a:pos x="connsiteX7519" y="connsiteY7519"/>
              </a:cxn>
              <a:cxn ang="0">
                <a:pos x="connsiteX7520" y="connsiteY7520"/>
              </a:cxn>
              <a:cxn ang="0">
                <a:pos x="connsiteX7521" y="connsiteY7521"/>
              </a:cxn>
              <a:cxn ang="0">
                <a:pos x="connsiteX7522" y="connsiteY7522"/>
              </a:cxn>
              <a:cxn ang="0">
                <a:pos x="connsiteX7523" y="connsiteY7523"/>
              </a:cxn>
              <a:cxn ang="0">
                <a:pos x="connsiteX7524" y="connsiteY7524"/>
              </a:cxn>
              <a:cxn ang="0">
                <a:pos x="connsiteX7525" y="connsiteY7525"/>
              </a:cxn>
              <a:cxn ang="0">
                <a:pos x="connsiteX7526" y="connsiteY7526"/>
              </a:cxn>
              <a:cxn ang="0">
                <a:pos x="connsiteX7527" y="connsiteY7527"/>
              </a:cxn>
              <a:cxn ang="0">
                <a:pos x="connsiteX7528" y="connsiteY7528"/>
              </a:cxn>
              <a:cxn ang="0">
                <a:pos x="connsiteX7529" y="connsiteY7529"/>
              </a:cxn>
              <a:cxn ang="0">
                <a:pos x="connsiteX7530" y="connsiteY7530"/>
              </a:cxn>
              <a:cxn ang="0">
                <a:pos x="connsiteX7531" y="connsiteY7531"/>
              </a:cxn>
              <a:cxn ang="0">
                <a:pos x="connsiteX7532" y="connsiteY7532"/>
              </a:cxn>
              <a:cxn ang="0">
                <a:pos x="connsiteX7533" y="connsiteY7533"/>
              </a:cxn>
              <a:cxn ang="0">
                <a:pos x="connsiteX7534" y="connsiteY7534"/>
              </a:cxn>
              <a:cxn ang="0">
                <a:pos x="connsiteX7535" y="connsiteY7535"/>
              </a:cxn>
              <a:cxn ang="0">
                <a:pos x="connsiteX7536" y="connsiteY7536"/>
              </a:cxn>
              <a:cxn ang="0">
                <a:pos x="connsiteX7537" y="connsiteY7537"/>
              </a:cxn>
              <a:cxn ang="0">
                <a:pos x="connsiteX7538" y="connsiteY7538"/>
              </a:cxn>
              <a:cxn ang="0">
                <a:pos x="connsiteX7539" y="connsiteY7539"/>
              </a:cxn>
              <a:cxn ang="0">
                <a:pos x="connsiteX7540" y="connsiteY7540"/>
              </a:cxn>
              <a:cxn ang="0">
                <a:pos x="connsiteX7541" y="connsiteY7541"/>
              </a:cxn>
              <a:cxn ang="0">
                <a:pos x="connsiteX7542" y="connsiteY7542"/>
              </a:cxn>
              <a:cxn ang="0">
                <a:pos x="connsiteX7543" y="connsiteY7543"/>
              </a:cxn>
              <a:cxn ang="0">
                <a:pos x="connsiteX7544" y="connsiteY7544"/>
              </a:cxn>
              <a:cxn ang="0">
                <a:pos x="connsiteX7545" y="connsiteY7545"/>
              </a:cxn>
              <a:cxn ang="0">
                <a:pos x="connsiteX7546" y="connsiteY7546"/>
              </a:cxn>
              <a:cxn ang="0">
                <a:pos x="connsiteX7547" y="connsiteY7547"/>
              </a:cxn>
              <a:cxn ang="0">
                <a:pos x="connsiteX7548" y="connsiteY7548"/>
              </a:cxn>
              <a:cxn ang="0">
                <a:pos x="connsiteX7549" y="connsiteY7549"/>
              </a:cxn>
              <a:cxn ang="0">
                <a:pos x="connsiteX7550" y="connsiteY7550"/>
              </a:cxn>
              <a:cxn ang="0">
                <a:pos x="connsiteX7551" y="connsiteY7551"/>
              </a:cxn>
              <a:cxn ang="0">
                <a:pos x="connsiteX7552" y="connsiteY7552"/>
              </a:cxn>
              <a:cxn ang="0">
                <a:pos x="connsiteX7553" y="connsiteY7553"/>
              </a:cxn>
              <a:cxn ang="0">
                <a:pos x="connsiteX7554" y="connsiteY7554"/>
              </a:cxn>
              <a:cxn ang="0">
                <a:pos x="connsiteX7555" y="connsiteY7555"/>
              </a:cxn>
              <a:cxn ang="0">
                <a:pos x="connsiteX7556" y="connsiteY7556"/>
              </a:cxn>
              <a:cxn ang="0">
                <a:pos x="connsiteX7557" y="connsiteY7557"/>
              </a:cxn>
              <a:cxn ang="0">
                <a:pos x="connsiteX7558" y="connsiteY7558"/>
              </a:cxn>
              <a:cxn ang="0">
                <a:pos x="connsiteX7559" y="connsiteY7559"/>
              </a:cxn>
              <a:cxn ang="0">
                <a:pos x="connsiteX7560" y="connsiteY7560"/>
              </a:cxn>
              <a:cxn ang="0">
                <a:pos x="connsiteX7561" y="connsiteY7561"/>
              </a:cxn>
              <a:cxn ang="0">
                <a:pos x="connsiteX7562" y="connsiteY7562"/>
              </a:cxn>
              <a:cxn ang="0">
                <a:pos x="connsiteX7563" y="connsiteY7563"/>
              </a:cxn>
              <a:cxn ang="0">
                <a:pos x="connsiteX7564" y="connsiteY7564"/>
              </a:cxn>
              <a:cxn ang="0">
                <a:pos x="connsiteX7565" y="connsiteY7565"/>
              </a:cxn>
              <a:cxn ang="0">
                <a:pos x="connsiteX7566" y="connsiteY7566"/>
              </a:cxn>
              <a:cxn ang="0">
                <a:pos x="connsiteX7567" y="connsiteY7567"/>
              </a:cxn>
              <a:cxn ang="0">
                <a:pos x="connsiteX7568" y="connsiteY7568"/>
              </a:cxn>
              <a:cxn ang="0">
                <a:pos x="connsiteX7569" y="connsiteY7569"/>
              </a:cxn>
              <a:cxn ang="0">
                <a:pos x="connsiteX7570" y="connsiteY7570"/>
              </a:cxn>
              <a:cxn ang="0">
                <a:pos x="connsiteX7571" y="connsiteY7571"/>
              </a:cxn>
              <a:cxn ang="0">
                <a:pos x="connsiteX7572" y="connsiteY7572"/>
              </a:cxn>
              <a:cxn ang="0">
                <a:pos x="connsiteX7573" y="connsiteY7573"/>
              </a:cxn>
              <a:cxn ang="0">
                <a:pos x="connsiteX7574" y="connsiteY7574"/>
              </a:cxn>
              <a:cxn ang="0">
                <a:pos x="connsiteX7575" y="connsiteY7575"/>
              </a:cxn>
              <a:cxn ang="0">
                <a:pos x="connsiteX7576" y="connsiteY7576"/>
              </a:cxn>
              <a:cxn ang="0">
                <a:pos x="connsiteX7577" y="connsiteY7577"/>
              </a:cxn>
              <a:cxn ang="0">
                <a:pos x="connsiteX7578" y="connsiteY7578"/>
              </a:cxn>
              <a:cxn ang="0">
                <a:pos x="connsiteX7579" y="connsiteY7579"/>
              </a:cxn>
              <a:cxn ang="0">
                <a:pos x="connsiteX7580" y="connsiteY7580"/>
              </a:cxn>
              <a:cxn ang="0">
                <a:pos x="connsiteX7581" y="connsiteY7581"/>
              </a:cxn>
              <a:cxn ang="0">
                <a:pos x="connsiteX7582" y="connsiteY7582"/>
              </a:cxn>
              <a:cxn ang="0">
                <a:pos x="connsiteX7583" y="connsiteY7583"/>
              </a:cxn>
              <a:cxn ang="0">
                <a:pos x="connsiteX7584" y="connsiteY7584"/>
              </a:cxn>
              <a:cxn ang="0">
                <a:pos x="connsiteX7585" y="connsiteY7585"/>
              </a:cxn>
              <a:cxn ang="0">
                <a:pos x="connsiteX7586" y="connsiteY7586"/>
              </a:cxn>
              <a:cxn ang="0">
                <a:pos x="connsiteX7587" y="connsiteY7587"/>
              </a:cxn>
              <a:cxn ang="0">
                <a:pos x="connsiteX7588" y="connsiteY7588"/>
              </a:cxn>
              <a:cxn ang="0">
                <a:pos x="connsiteX7589" y="connsiteY7589"/>
              </a:cxn>
              <a:cxn ang="0">
                <a:pos x="connsiteX7590" y="connsiteY7590"/>
              </a:cxn>
              <a:cxn ang="0">
                <a:pos x="connsiteX7591" y="connsiteY7591"/>
              </a:cxn>
              <a:cxn ang="0">
                <a:pos x="connsiteX7592" y="connsiteY7592"/>
              </a:cxn>
              <a:cxn ang="0">
                <a:pos x="connsiteX7593" y="connsiteY7593"/>
              </a:cxn>
              <a:cxn ang="0">
                <a:pos x="connsiteX7594" y="connsiteY7594"/>
              </a:cxn>
              <a:cxn ang="0">
                <a:pos x="connsiteX7595" y="connsiteY7595"/>
              </a:cxn>
              <a:cxn ang="0">
                <a:pos x="connsiteX7596" y="connsiteY7596"/>
              </a:cxn>
              <a:cxn ang="0">
                <a:pos x="connsiteX7597" y="connsiteY7597"/>
              </a:cxn>
              <a:cxn ang="0">
                <a:pos x="connsiteX7598" y="connsiteY7598"/>
              </a:cxn>
              <a:cxn ang="0">
                <a:pos x="connsiteX7599" y="connsiteY7599"/>
              </a:cxn>
              <a:cxn ang="0">
                <a:pos x="connsiteX7600" y="connsiteY7600"/>
              </a:cxn>
              <a:cxn ang="0">
                <a:pos x="connsiteX7601" y="connsiteY7601"/>
              </a:cxn>
              <a:cxn ang="0">
                <a:pos x="connsiteX7602" y="connsiteY7602"/>
              </a:cxn>
              <a:cxn ang="0">
                <a:pos x="connsiteX7603" y="connsiteY7603"/>
              </a:cxn>
              <a:cxn ang="0">
                <a:pos x="connsiteX7604" y="connsiteY7604"/>
              </a:cxn>
              <a:cxn ang="0">
                <a:pos x="connsiteX7605" y="connsiteY7605"/>
              </a:cxn>
              <a:cxn ang="0">
                <a:pos x="connsiteX7606" y="connsiteY7606"/>
              </a:cxn>
              <a:cxn ang="0">
                <a:pos x="connsiteX7607" y="connsiteY7607"/>
              </a:cxn>
              <a:cxn ang="0">
                <a:pos x="connsiteX7608" y="connsiteY7608"/>
              </a:cxn>
              <a:cxn ang="0">
                <a:pos x="connsiteX7609" y="connsiteY7609"/>
              </a:cxn>
              <a:cxn ang="0">
                <a:pos x="connsiteX7610" y="connsiteY7610"/>
              </a:cxn>
              <a:cxn ang="0">
                <a:pos x="connsiteX7611" y="connsiteY7611"/>
              </a:cxn>
              <a:cxn ang="0">
                <a:pos x="connsiteX7612" y="connsiteY7612"/>
              </a:cxn>
              <a:cxn ang="0">
                <a:pos x="connsiteX7613" y="connsiteY7613"/>
              </a:cxn>
              <a:cxn ang="0">
                <a:pos x="connsiteX7614" y="connsiteY7614"/>
              </a:cxn>
              <a:cxn ang="0">
                <a:pos x="connsiteX7615" y="connsiteY7615"/>
              </a:cxn>
              <a:cxn ang="0">
                <a:pos x="connsiteX7616" y="connsiteY7616"/>
              </a:cxn>
              <a:cxn ang="0">
                <a:pos x="connsiteX7617" y="connsiteY7617"/>
              </a:cxn>
              <a:cxn ang="0">
                <a:pos x="connsiteX7618" y="connsiteY7618"/>
              </a:cxn>
              <a:cxn ang="0">
                <a:pos x="connsiteX7619" y="connsiteY7619"/>
              </a:cxn>
              <a:cxn ang="0">
                <a:pos x="connsiteX7620" y="connsiteY7620"/>
              </a:cxn>
              <a:cxn ang="0">
                <a:pos x="connsiteX7621" y="connsiteY7621"/>
              </a:cxn>
              <a:cxn ang="0">
                <a:pos x="connsiteX7622" y="connsiteY7622"/>
              </a:cxn>
              <a:cxn ang="0">
                <a:pos x="connsiteX7623" y="connsiteY7623"/>
              </a:cxn>
              <a:cxn ang="0">
                <a:pos x="connsiteX7624" y="connsiteY7624"/>
              </a:cxn>
              <a:cxn ang="0">
                <a:pos x="connsiteX7625" y="connsiteY7625"/>
              </a:cxn>
              <a:cxn ang="0">
                <a:pos x="connsiteX7626" y="connsiteY7626"/>
              </a:cxn>
              <a:cxn ang="0">
                <a:pos x="connsiteX7627" y="connsiteY7627"/>
              </a:cxn>
              <a:cxn ang="0">
                <a:pos x="connsiteX7628" y="connsiteY7628"/>
              </a:cxn>
              <a:cxn ang="0">
                <a:pos x="connsiteX7629" y="connsiteY7629"/>
              </a:cxn>
              <a:cxn ang="0">
                <a:pos x="connsiteX7630" y="connsiteY7630"/>
              </a:cxn>
              <a:cxn ang="0">
                <a:pos x="connsiteX7631" y="connsiteY7631"/>
              </a:cxn>
              <a:cxn ang="0">
                <a:pos x="connsiteX7632" y="connsiteY7632"/>
              </a:cxn>
              <a:cxn ang="0">
                <a:pos x="connsiteX7633" y="connsiteY7633"/>
              </a:cxn>
              <a:cxn ang="0">
                <a:pos x="connsiteX7634" y="connsiteY7634"/>
              </a:cxn>
              <a:cxn ang="0">
                <a:pos x="connsiteX7635" y="connsiteY7635"/>
              </a:cxn>
              <a:cxn ang="0">
                <a:pos x="connsiteX7636" y="connsiteY7636"/>
              </a:cxn>
              <a:cxn ang="0">
                <a:pos x="connsiteX7637" y="connsiteY7637"/>
              </a:cxn>
              <a:cxn ang="0">
                <a:pos x="connsiteX7638" y="connsiteY7638"/>
              </a:cxn>
              <a:cxn ang="0">
                <a:pos x="connsiteX7639" y="connsiteY7639"/>
              </a:cxn>
              <a:cxn ang="0">
                <a:pos x="connsiteX7640" y="connsiteY7640"/>
              </a:cxn>
              <a:cxn ang="0">
                <a:pos x="connsiteX7641" y="connsiteY7641"/>
              </a:cxn>
              <a:cxn ang="0">
                <a:pos x="connsiteX7642" y="connsiteY7642"/>
              </a:cxn>
              <a:cxn ang="0">
                <a:pos x="connsiteX7643" y="connsiteY7643"/>
              </a:cxn>
              <a:cxn ang="0">
                <a:pos x="connsiteX7644" y="connsiteY7644"/>
              </a:cxn>
              <a:cxn ang="0">
                <a:pos x="connsiteX7645" y="connsiteY7645"/>
              </a:cxn>
              <a:cxn ang="0">
                <a:pos x="connsiteX7646" y="connsiteY7646"/>
              </a:cxn>
              <a:cxn ang="0">
                <a:pos x="connsiteX7647" y="connsiteY7647"/>
              </a:cxn>
              <a:cxn ang="0">
                <a:pos x="connsiteX7648" y="connsiteY7648"/>
              </a:cxn>
              <a:cxn ang="0">
                <a:pos x="connsiteX7649" y="connsiteY7649"/>
              </a:cxn>
              <a:cxn ang="0">
                <a:pos x="connsiteX7650" y="connsiteY7650"/>
              </a:cxn>
              <a:cxn ang="0">
                <a:pos x="connsiteX7651" y="connsiteY7651"/>
              </a:cxn>
              <a:cxn ang="0">
                <a:pos x="connsiteX7652" y="connsiteY7652"/>
              </a:cxn>
              <a:cxn ang="0">
                <a:pos x="connsiteX7653" y="connsiteY7653"/>
              </a:cxn>
              <a:cxn ang="0">
                <a:pos x="connsiteX7654" y="connsiteY7654"/>
              </a:cxn>
              <a:cxn ang="0">
                <a:pos x="connsiteX7655" y="connsiteY7655"/>
              </a:cxn>
              <a:cxn ang="0">
                <a:pos x="connsiteX7656" y="connsiteY7656"/>
              </a:cxn>
              <a:cxn ang="0">
                <a:pos x="connsiteX7657" y="connsiteY7657"/>
              </a:cxn>
              <a:cxn ang="0">
                <a:pos x="connsiteX7658" y="connsiteY7658"/>
              </a:cxn>
              <a:cxn ang="0">
                <a:pos x="connsiteX7659" y="connsiteY7659"/>
              </a:cxn>
              <a:cxn ang="0">
                <a:pos x="connsiteX7660" y="connsiteY7660"/>
              </a:cxn>
              <a:cxn ang="0">
                <a:pos x="connsiteX7661" y="connsiteY7661"/>
              </a:cxn>
              <a:cxn ang="0">
                <a:pos x="connsiteX7662" y="connsiteY7662"/>
              </a:cxn>
              <a:cxn ang="0">
                <a:pos x="connsiteX7663" y="connsiteY7663"/>
              </a:cxn>
              <a:cxn ang="0">
                <a:pos x="connsiteX7664" y="connsiteY7664"/>
              </a:cxn>
              <a:cxn ang="0">
                <a:pos x="connsiteX7665" y="connsiteY7665"/>
              </a:cxn>
              <a:cxn ang="0">
                <a:pos x="connsiteX7666" y="connsiteY7666"/>
              </a:cxn>
              <a:cxn ang="0">
                <a:pos x="connsiteX7667" y="connsiteY7667"/>
              </a:cxn>
              <a:cxn ang="0">
                <a:pos x="connsiteX7668" y="connsiteY7668"/>
              </a:cxn>
              <a:cxn ang="0">
                <a:pos x="connsiteX7669" y="connsiteY7669"/>
              </a:cxn>
              <a:cxn ang="0">
                <a:pos x="connsiteX7670" y="connsiteY7670"/>
              </a:cxn>
              <a:cxn ang="0">
                <a:pos x="connsiteX7671" y="connsiteY7671"/>
              </a:cxn>
              <a:cxn ang="0">
                <a:pos x="connsiteX7672" y="connsiteY7672"/>
              </a:cxn>
              <a:cxn ang="0">
                <a:pos x="connsiteX7673" y="connsiteY7673"/>
              </a:cxn>
              <a:cxn ang="0">
                <a:pos x="connsiteX7674" y="connsiteY7674"/>
              </a:cxn>
              <a:cxn ang="0">
                <a:pos x="connsiteX7675" y="connsiteY7675"/>
              </a:cxn>
              <a:cxn ang="0">
                <a:pos x="connsiteX7676" y="connsiteY7676"/>
              </a:cxn>
              <a:cxn ang="0">
                <a:pos x="connsiteX7677" y="connsiteY7677"/>
              </a:cxn>
              <a:cxn ang="0">
                <a:pos x="connsiteX7678" y="connsiteY7678"/>
              </a:cxn>
              <a:cxn ang="0">
                <a:pos x="connsiteX7679" y="connsiteY7679"/>
              </a:cxn>
              <a:cxn ang="0">
                <a:pos x="connsiteX7680" y="connsiteY7680"/>
              </a:cxn>
              <a:cxn ang="0">
                <a:pos x="connsiteX7681" y="connsiteY7681"/>
              </a:cxn>
              <a:cxn ang="0">
                <a:pos x="connsiteX7682" y="connsiteY7682"/>
              </a:cxn>
              <a:cxn ang="0">
                <a:pos x="connsiteX7683" y="connsiteY7683"/>
              </a:cxn>
              <a:cxn ang="0">
                <a:pos x="connsiteX7684" y="connsiteY7684"/>
              </a:cxn>
              <a:cxn ang="0">
                <a:pos x="connsiteX7685" y="connsiteY7685"/>
              </a:cxn>
              <a:cxn ang="0">
                <a:pos x="connsiteX7686" y="connsiteY7686"/>
              </a:cxn>
              <a:cxn ang="0">
                <a:pos x="connsiteX7687" y="connsiteY7687"/>
              </a:cxn>
              <a:cxn ang="0">
                <a:pos x="connsiteX7688" y="connsiteY7688"/>
              </a:cxn>
              <a:cxn ang="0">
                <a:pos x="connsiteX7689" y="connsiteY7689"/>
              </a:cxn>
              <a:cxn ang="0">
                <a:pos x="connsiteX7690" y="connsiteY7690"/>
              </a:cxn>
              <a:cxn ang="0">
                <a:pos x="connsiteX7691" y="connsiteY7691"/>
              </a:cxn>
              <a:cxn ang="0">
                <a:pos x="connsiteX7692" y="connsiteY7692"/>
              </a:cxn>
              <a:cxn ang="0">
                <a:pos x="connsiteX7693" y="connsiteY7693"/>
              </a:cxn>
              <a:cxn ang="0">
                <a:pos x="connsiteX7694" y="connsiteY7694"/>
              </a:cxn>
              <a:cxn ang="0">
                <a:pos x="connsiteX7695" y="connsiteY7695"/>
              </a:cxn>
              <a:cxn ang="0">
                <a:pos x="connsiteX7696" y="connsiteY7696"/>
              </a:cxn>
              <a:cxn ang="0">
                <a:pos x="connsiteX7697" y="connsiteY7697"/>
              </a:cxn>
              <a:cxn ang="0">
                <a:pos x="connsiteX7698" y="connsiteY7698"/>
              </a:cxn>
              <a:cxn ang="0">
                <a:pos x="connsiteX7699" y="connsiteY7699"/>
              </a:cxn>
              <a:cxn ang="0">
                <a:pos x="connsiteX7700" y="connsiteY7700"/>
              </a:cxn>
              <a:cxn ang="0">
                <a:pos x="connsiteX7701" y="connsiteY7701"/>
              </a:cxn>
              <a:cxn ang="0">
                <a:pos x="connsiteX7702" y="connsiteY7702"/>
              </a:cxn>
              <a:cxn ang="0">
                <a:pos x="connsiteX7703" y="connsiteY7703"/>
              </a:cxn>
              <a:cxn ang="0">
                <a:pos x="connsiteX7704" y="connsiteY7704"/>
              </a:cxn>
              <a:cxn ang="0">
                <a:pos x="connsiteX7705" y="connsiteY7705"/>
              </a:cxn>
              <a:cxn ang="0">
                <a:pos x="connsiteX7706" y="connsiteY7706"/>
              </a:cxn>
              <a:cxn ang="0">
                <a:pos x="connsiteX7707" y="connsiteY7707"/>
              </a:cxn>
              <a:cxn ang="0">
                <a:pos x="connsiteX7708" y="connsiteY7708"/>
              </a:cxn>
              <a:cxn ang="0">
                <a:pos x="connsiteX7709" y="connsiteY7709"/>
              </a:cxn>
              <a:cxn ang="0">
                <a:pos x="connsiteX7710" y="connsiteY7710"/>
              </a:cxn>
              <a:cxn ang="0">
                <a:pos x="connsiteX7711" y="connsiteY7711"/>
              </a:cxn>
              <a:cxn ang="0">
                <a:pos x="connsiteX7712" y="connsiteY7712"/>
              </a:cxn>
              <a:cxn ang="0">
                <a:pos x="connsiteX7713" y="connsiteY7713"/>
              </a:cxn>
              <a:cxn ang="0">
                <a:pos x="connsiteX7714" y="connsiteY7714"/>
              </a:cxn>
              <a:cxn ang="0">
                <a:pos x="connsiteX7715" y="connsiteY7715"/>
              </a:cxn>
              <a:cxn ang="0">
                <a:pos x="connsiteX7716" y="connsiteY7716"/>
              </a:cxn>
              <a:cxn ang="0">
                <a:pos x="connsiteX7717" y="connsiteY7717"/>
              </a:cxn>
              <a:cxn ang="0">
                <a:pos x="connsiteX7718" y="connsiteY7718"/>
              </a:cxn>
              <a:cxn ang="0">
                <a:pos x="connsiteX7719" y="connsiteY7719"/>
              </a:cxn>
              <a:cxn ang="0">
                <a:pos x="connsiteX7720" y="connsiteY7720"/>
              </a:cxn>
              <a:cxn ang="0">
                <a:pos x="connsiteX7721" y="connsiteY7721"/>
              </a:cxn>
              <a:cxn ang="0">
                <a:pos x="connsiteX7722" y="connsiteY7722"/>
              </a:cxn>
              <a:cxn ang="0">
                <a:pos x="connsiteX7723" y="connsiteY7723"/>
              </a:cxn>
              <a:cxn ang="0">
                <a:pos x="connsiteX7724" y="connsiteY7724"/>
              </a:cxn>
              <a:cxn ang="0">
                <a:pos x="connsiteX7725" y="connsiteY7725"/>
              </a:cxn>
              <a:cxn ang="0">
                <a:pos x="connsiteX7726" y="connsiteY7726"/>
              </a:cxn>
              <a:cxn ang="0">
                <a:pos x="connsiteX7727" y="connsiteY7727"/>
              </a:cxn>
              <a:cxn ang="0">
                <a:pos x="connsiteX7728" y="connsiteY7728"/>
              </a:cxn>
              <a:cxn ang="0">
                <a:pos x="connsiteX7729" y="connsiteY7729"/>
              </a:cxn>
              <a:cxn ang="0">
                <a:pos x="connsiteX7730" y="connsiteY7730"/>
              </a:cxn>
              <a:cxn ang="0">
                <a:pos x="connsiteX7731" y="connsiteY7731"/>
              </a:cxn>
              <a:cxn ang="0">
                <a:pos x="connsiteX7732" y="connsiteY7732"/>
              </a:cxn>
              <a:cxn ang="0">
                <a:pos x="connsiteX7733" y="connsiteY7733"/>
              </a:cxn>
              <a:cxn ang="0">
                <a:pos x="connsiteX7734" y="connsiteY7734"/>
              </a:cxn>
              <a:cxn ang="0">
                <a:pos x="connsiteX7735" y="connsiteY7735"/>
              </a:cxn>
              <a:cxn ang="0">
                <a:pos x="connsiteX7736" y="connsiteY7736"/>
              </a:cxn>
              <a:cxn ang="0">
                <a:pos x="connsiteX7737" y="connsiteY7737"/>
              </a:cxn>
              <a:cxn ang="0">
                <a:pos x="connsiteX7738" y="connsiteY7738"/>
              </a:cxn>
              <a:cxn ang="0">
                <a:pos x="connsiteX7739" y="connsiteY7739"/>
              </a:cxn>
              <a:cxn ang="0">
                <a:pos x="connsiteX7740" y="connsiteY7740"/>
              </a:cxn>
              <a:cxn ang="0">
                <a:pos x="connsiteX7741" y="connsiteY7741"/>
              </a:cxn>
              <a:cxn ang="0">
                <a:pos x="connsiteX7742" y="connsiteY7742"/>
              </a:cxn>
              <a:cxn ang="0">
                <a:pos x="connsiteX7743" y="connsiteY7743"/>
              </a:cxn>
              <a:cxn ang="0">
                <a:pos x="connsiteX7744" y="connsiteY7744"/>
              </a:cxn>
              <a:cxn ang="0">
                <a:pos x="connsiteX7745" y="connsiteY7745"/>
              </a:cxn>
              <a:cxn ang="0">
                <a:pos x="connsiteX7746" y="connsiteY7746"/>
              </a:cxn>
              <a:cxn ang="0">
                <a:pos x="connsiteX7747" y="connsiteY7747"/>
              </a:cxn>
              <a:cxn ang="0">
                <a:pos x="connsiteX7748" y="connsiteY7748"/>
              </a:cxn>
              <a:cxn ang="0">
                <a:pos x="connsiteX7749" y="connsiteY7749"/>
              </a:cxn>
              <a:cxn ang="0">
                <a:pos x="connsiteX7750" y="connsiteY7750"/>
              </a:cxn>
              <a:cxn ang="0">
                <a:pos x="connsiteX7751" y="connsiteY7751"/>
              </a:cxn>
              <a:cxn ang="0">
                <a:pos x="connsiteX7752" y="connsiteY7752"/>
              </a:cxn>
              <a:cxn ang="0">
                <a:pos x="connsiteX7753" y="connsiteY7753"/>
              </a:cxn>
              <a:cxn ang="0">
                <a:pos x="connsiteX7754" y="connsiteY7754"/>
              </a:cxn>
              <a:cxn ang="0">
                <a:pos x="connsiteX7755" y="connsiteY7755"/>
              </a:cxn>
              <a:cxn ang="0">
                <a:pos x="connsiteX7756" y="connsiteY7756"/>
              </a:cxn>
              <a:cxn ang="0">
                <a:pos x="connsiteX7757" y="connsiteY7757"/>
              </a:cxn>
              <a:cxn ang="0">
                <a:pos x="connsiteX7758" y="connsiteY7758"/>
              </a:cxn>
              <a:cxn ang="0">
                <a:pos x="connsiteX7759" y="connsiteY7759"/>
              </a:cxn>
              <a:cxn ang="0">
                <a:pos x="connsiteX7760" y="connsiteY7760"/>
              </a:cxn>
              <a:cxn ang="0">
                <a:pos x="connsiteX7761" y="connsiteY7761"/>
              </a:cxn>
              <a:cxn ang="0">
                <a:pos x="connsiteX7762" y="connsiteY7762"/>
              </a:cxn>
              <a:cxn ang="0">
                <a:pos x="connsiteX7763" y="connsiteY7763"/>
              </a:cxn>
              <a:cxn ang="0">
                <a:pos x="connsiteX7764" y="connsiteY7764"/>
              </a:cxn>
              <a:cxn ang="0">
                <a:pos x="connsiteX7765" y="connsiteY7765"/>
              </a:cxn>
              <a:cxn ang="0">
                <a:pos x="connsiteX7766" y="connsiteY7766"/>
              </a:cxn>
              <a:cxn ang="0">
                <a:pos x="connsiteX7767" y="connsiteY7767"/>
              </a:cxn>
              <a:cxn ang="0">
                <a:pos x="connsiteX7768" y="connsiteY7768"/>
              </a:cxn>
              <a:cxn ang="0">
                <a:pos x="connsiteX7769" y="connsiteY7769"/>
              </a:cxn>
              <a:cxn ang="0">
                <a:pos x="connsiteX7770" y="connsiteY7770"/>
              </a:cxn>
              <a:cxn ang="0">
                <a:pos x="connsiteX7771" y="connsiteY7771"/>
              </a:cxn>
              <a:cxn ang="0">
                <a:pos x="connsiteX7772" y="connsiteY7772"/>
              </a:cxn>
              <a:cxn ang="0">
                <a:pos x="connsiteX7773" y="connsiteY7773"/>
              </a:cxn>
              <a:cxn ang="0">
                <a:pos x="connsiteX7774" y="connsiteY7774"/>
              </a:cxn>
              <a:cxn ang="0">
                <a:pos x="connsiteX7775" y="connsiteY7775"/>
              </a:cxn>
              <a:cxn ang="0">
                <a:pos x="connsiteX7776" y="connsiteY7776"/>
              </a:cxn>
              <a:cxn ang="0">
                <a:pos x="connsiteX7777" y="connsiteY7777"/>
              </a:cxn>
              <a:cxn ang="0">
                <a:pos x="connsiteX7778" y="connsiteY7778"/>
              </a:cxn>
              <a:cxn ang="0">
                <a:pos x="connsiteX7779" y="connsiteY7779"/>
              </a:cxn>
              <a:cxn ang="0">
                <a:pos x="connsiteX7780" y="connsiteY7780"/>
              </a:cxn>
              <a:cxn ang="0">
                <a:pos x="connsiteX7781" y="connsiteY7781"/>
              </a:cxn>
              <a:cxn ang="0">
                <a:pos x="connsiteX7782" y="connsiteY7782"/>
              </a:cxn>
              <a:cxn ang="0">
                <a:pos x="connsiteX7783" y="connsiteY7783"/>
              </a:cxn>
              <a:cxn ang="0">
                <a:pos x="connsiteX7784" y="connsiteY7784"/>
              </a:cxn>
              <a:cxn ang="0">
                <a:pos x="connsiteX7785" y="connsiteY7785"/>
              </a:cxn>
              <a:cxn ang="0">
                <a:pos x="connsiteX7786" y="connsiteY7786"/>
              </a:cxn>
              <a:cxn ang="0">
                <a:pos x="connsiteX7787" y="connsiteY7787"/>
              </a:cxn>
              <a:cxn ang="0">
                <a:pos x="connsiteX7788" y="connsiteY7788"/>
              </a:cxn>
              <a:cxn ang="0">
                <a:pos x="connsiteX7789" y="connsiteY7789"/>
              </a:cxn>
              <a:cxn ang="0">
                <a:pos x="connsiteX7790" y="connsiteY7790"/>
              </a:cxn>
              <a:cxn ang="0">
                <a:pos x="connsiteX7791" y="connsiteY7791"/>
              </a:cxn>
              <a:cxn ang="0">
                <a:pos x="connsiteX7792" y="connsiteY7792"/>
              </a:cxn>
              <a:cxn ang="0">
                <a:pos x="connsiteX7793" y="connsiteY7793"/>
              </a:cxn>
              <a:cxn ang="0">
                <a:pos x="connsiteX7794" y="connsiteY7794"/>
              </a:cxn>
              <a:cxn ang="0">
                <a:pos x="connsiteX7795" y="connsiteY7795"/>
              </a:cxn>
              <a:cxn ang="0">
                <a:pos x="connsiteX7796" y="connsiteY7796"/>
              </a:cxn>
              <a:cxn ang="0">
                <a:pos x="connsiteX7797" y="connsiteY7797"/>
              </a:cxn>
              <a:cxn ang="0">
                <a:pos x="connsiteX7798" y="connsiteY7798"/>
              </a:cxn>
              <a:cxn ang="0">
                <a:pos x="connsiteX7799" y="connsiteY7799"/>
              </a:cxn>
              <a:cxn ang="0">
                <a:pos x="connsiteX7800" y="connsiteY7800"/>
              </a:cxn>
              <a:cxn ang="0">
                <a:pos x="connsiteX7801" y="connsiteY7801"/>
              </a:cxn>
              <a:cxn ang="0">
                <a:pos x="connsiteX7802" y="connsiteY7802"/>
              </a:cxn>
              <a:cxn ang="0">
                <a:pos x="connsiteX7803" y="connsiteY7803"/>
              </a:cxn>
              <a:cxn ang="0">
                <a:pos x="connsiteX7804" y="connsiteY7804"/>
              </a:cxn>
              <a:cxn ang="0">
                <a:pos x="connsiteX7805" y="connsiteY7805"/>
              </a:cxn>
              <a:cxn ang="0">
                <a:pos x="connsiteX7806" y="connsiteY7806"/>
              </a:cxn>
              <a:cxn ang="0">
                <a:pos x="connsiteX7807" y="connsiteY7807"/>
              </a:cxn>
              <a:cxn ang="0">
                <a:pos x="connsiteX7808" y="connsiteY7808"/>
              </a:cxn>
              <a:cxn ang="0">
                <a:pos x="connsiteX7809" y="connsiteY7809"/>
              </a:cxn>
              <a:cxn ang="0">
                <a:pos x="connsiteX7810" y="connsiteY7810"/>
              </a:cxn>
              <a:cxn ang="0">
                <a:pos x="connsiteX7811" y="connsiteY7811"/>
              </a:cxn>
              <a:cxn ang="0">
                <a:pos x="connsiteX7812" y="connsiteY7812"/>
              </a:cxn>
              <a:cxn ang="0">
                <a:pos x="connsiteX7813" y="connsiteY7813"/>
              </a:cxn>
              <a:cxn ang="0">
                <a:pos x="connsiteX7814" y="connsiteY7814"/>
              </a:cxn>
              <a:cxn ang="0">
                <a:pos x="connsiteX7815" y="connsiteY7815"/>
              </a:cxn>
              <a:cxn ang="0">
                <a:pos x="connsiteX7816" y="connsiteY7816"/>
              </a:cxn>
              <a:cxn ang="0">
                <a:pos x="connsiteX7817" y="connsiteY7817"/>
              </a:cxn>
              <a:cxn ang="0">
                <a:pos x="connsiteX7818" y="connsiteY7818"/>
              </a:cxn>
              <a:cxn ang="0">
                <a:pos x="connsiteX7819" y="connsiteY7819"/>
              </a:cxn>
              <a:cxn ang="0">
                <a:pos x="connsiteX7820" y="connsiteY7820"/>
              </a:cxn>
              <a:cxn ang="0">
                <a:pos x="connsiteX7821" y="connsiteY7821"/>
              </a:cxn>
              <a:cxn ang="0">
                <a:pos x="connsiteX7822" y="connsiteY7822"/>
              </a:cxn>
              <a:cxn ang="0">
                <a:pos x="connsiteX7823" y="connsiteY7823"/>
              </a:cxn>
              <a:cxn ang="0">
                <a:pos x="connsiteX7824" y="connsiteY7824"/>
              </a:cxn>
              <a:cxn ang="0">
                <a:pos x="connsiteX7825" y="connsiteY7825"/>
              </a:cxn>
              <a:cxn ang="0">
                <a:pos x="connsiteX7826" y="connsiteY7826"/>
              </a:cxn>
              <a:cxn ang="0">
                <a:pos x="connsiteX7827" y="connsiteY7827"/>
              </a:cxn>
              <a:cxn ang="0">
                <a:pos x="connsiteX7828" y="connsiteY7828"/>
              </a:cxn>
              <a:cxn ang="0">
                <a:pos x="connsiteX7829" y="connsiteY7829"/>
              </a:cxn>
              <a:cxn ang="0">
                <a:pos x="connsiteX7830" y="connsiteY7830"/>
              </a:cxn>
              <a:cxn ang="0">
                <a:pos x="connsiteX7831" y="connsiteY7831"/>
              </a:cxn>
              <a:cxn ang="0">
                <a:pos x="connsiteX7832" y="connsiteY7832"/>
              </a:cxn>
              <a:cxn ang="0">
                <a:pos x="connsiteX7833" y="connsiteY7833"/>
              </a:cxn>
              <a:cxn ang="0">
                <a:pos x="connsiteX7834" y="connsiteY7834"/>
              </a:cxn>
              <a:cxn ang="0">
                <a:pos x="connsiteX7835" y="connsiteY7835"/>
              </a:cxn>
              <a:cxn ang="0">
                <a:pos x="connsiteX7836" y="connsiteY7836"/>
              </a:cxn>
              <a:cxn ang="0">
                <a:pos x="connsiteX7837" y="connsiteY7837"/>
              </a:cxn>
              <a:cxn ang="0">
                <a:pos x="connsiteX7838" y="connsiteY7838"/>
              </a:cxn>
              <a:cxn ang="0">
                <a:pos x="connsiteX7839" y="connsiteY7839"/>
              </a:cxn>
              <a:cxn ang="0">
                <a:pos x="connsiteX7840" y="connsiteY7840"/>
              </a:cxn>
              <a:cxn ang="0">
                <a:pos x="connsiteX7841" y="connsiteY7841"/>
              </a:cxn>
              <a:cxn ang="0">
                <a:pos x="connsiteX7842" y="connsiteY7842"/>
              </a:cxn>
              <a:cxn ang="0">
                <a:pos x="connsiteX7843" y="connsiteY7843"/>
              </a:cxn>
              <a:cxn ang="0">
                <a:pos x="connsiteX7844" y="connsiteY7844"/>
              </a:cxn>
              <a:cxn ang="0">
                <a:pos x="connsiteX7845" y="connsiteY7845"/>
              </a:cxn>
              <a:cxn ang="0">
                <a:pos x="connsiteX7846" y="connsiteY7846"/>
              </a:cxn>
              <a:cxn ang="0">
                <a:pos x="connsiteX7847" y="connsiteY7847"/>
              </a:cxn>
              <a:cxn ang="0">
                <a:pos x="connsiteX7848" y="connsiteY7848"/>
              </a:cxn>
              <a:cxn ang="0">
                <a:pos x="connsiteX7849" y="connsiteY7849"/>
              </a:cxn>
              <a:cxn ang="0">
                <a:pos x="connsiteX7850" y="connsiteY7850"/>
              </a:cxn>
              <a:cxn ang="0">
                <a:pos x="connsiteX7851" y="connsiteY7851"/>
              </a:cxn>
              <a:cxn ang="0">
                <a:pos x="connsiteX7852" y="connsiteY7852"/>
              </a:cxn>
              <a:cxn ang="0">
                <a:pos x="connsiteX7853" y="connsiteY7853"/>
              </a:cxn>
              <a:cxn ang="0">
                <a:pos x="connsiteX7854" y="connsiteY7854"/>
              </a:cxn>
              <a:cxn ang="0">
                <a:pos x="connsiteX7855" y="connsiteY7855"/>
              </a:cxn>
              <a:cxn ang="0">
                <a:pos x="connsiteX7856" y="connsiteY7856"/>
              </a:cxn>
              <a:cxn ang="0">
                <a:pos x="connsiteX7857" y="connsiteY7857"/>
              </a:cxn>
              <a:cxn ang="0">
                <a:pos x="connsiteX7858" y="connsiteY7858"/>
              </a:cxn>
              <a:cxn ang="0">
                <a:pos x="connsiteX7859" y="connsiteY7859"/>
              </a:cxn>
              <a:cxn ang="0">
                <a:pos x="connsiteX7860" y="connsiteY7860"/>
              </a:cxn>
              <a:cxn ang="0">
                <a:pos x="connsiteX7861" y="connsiteY7861"/>
              </a:cxn>
              <a:cxn ang="0">
                <a:pos x="connsiteX7862" y="connsiteY7862"/>
              </a:cxn>
              <a:cxn ang="0">
                <a:pos x="connsiteX7863" y="connsiteY7863"/>
              </a:cxn>
              <a:cxn ang="0">
                <a:pos x="connsiteX7864" y="connsiteY7864"/>
              </a:cxn>
              <a:cxn ang="0">
                <a:pos x="connsiteX7865" y="connsiteY7865"/>
              </a:cxn>
              <a:cxn ang="0">
                <a:pos x="connsiteX7866" y="connsiteY7866"/>
              </a:cxn>
              <a:cxn ang="0">
                <a:pos x="connsiteX7867" y="connsiteY7867"/>
              </a:cxn>
              <a:cxn ang="0">
                <a:pos x="connsiteX7868" y="connsiteY7868"/>
              </a:cxn>
              <a:cxn ang="0">
                <a:pos x="connsiteX7869" y="connsiteY7869"/>
              </a:cxn>
              <a:cxn ang="0">
                <a:pos x="connsiteX7870" y="connsiteY7870"/>
              </a:cxn>
              <a:cxn ang="0">
                <a:pos x="connsiteX7871" y="connsiteY7871"/>
              </a:cxn>
              <a:cxn ang="0">
                <a:pos x="connsiteX7872" y="connsiteY7872"/>
              </a:cxn>
              <a:cxn ang="0">
                <a:pos x="connsiteX7873" y="connsiteY7873"/>
              </a:cxn>
              <a:cxn ang="0">
                <a:pos x="connsiteX7874" y="connsiteY7874"/>
              </a:cxn>
              <a:cxn ang="0">
                <a:pos x="connsiteX7875" y="connsiteY7875"/>
              </a:cxn>
              <a:cxn ang="0">
                <a:pos x="connsiteX7876" y="connsiteY7876"/>
              </a:cxn>
              <a:cxn ang="0">
                <a:pos x="connsiteX7877" y="connsiteY7877"/>
              </a:cxn>
              <a:cxn ang="0">
                <a:pos x="connsiteX7878" y="connsiteY7878"/>
              </a:cxn>
              <a:cxn ang="0">
                <a:pos x="connsiteX7879" y="connsiteY7879"/>
              </a:cxn>
              <a:cxn ang="0">
                <a:pos x="connsiteX7880" y="connsiteY7880"/>
              </a:cxn>
              <a:cxn ang="0">
                <a:pos x="connsiteX7881" y="connsiteY7881"/>
              </a:cxn>
              <a:cxn ang="0">
                <a:pos x="connsiteX7882" y="connsiteY7882"/>
              </a:cxn>
              <a:cxn ang="0">
                <a:pos x="connsiteX7883" y="connsiteY7883"/>
              </a:cxn>
              <a:cxn ang="0">
                <a:pos x="connsiteX7884" y="connsiteY7884"/>
              </a:cxn>
              <a:cxn ang="0">
                <a:pos x="connsiteX7885" y="connsiteY7885"/>
              </a:cxn>
              <a:cxn ang="0">
                <a:pos x="connsiteX7886" y="connsiteY7886"/>
              </a:cxn>
              <a:cxn ang="0">
                <a:pos x="connsiteX7887" y="connsiteY7887"/>
              </a:cxn>
              <a:cxn ang="0">
                <a:pos x="connsiteX7888" y="connsiteY7888"/>
              </a:cxn>
              <a:cxn ang="0">
                <a:pos x="connsiteX7889" y="connsiteY7889"/>
              </a:cxn>
              <a:cxn ang="0">
                <a:pos x="connsiteX7890" y="connsiteY7890"/>
              </a:cxn>
              <a:cxn ang="0">
                <a:pos x="connsiteX7891" y="connsiteY7891"/>
              </a:cxn>
              <a:cxn ang="0">
                <a:pos x="connsiteX7892" y="connsiteY7892"/>
              </a:cxn>
              <a:cxn ang="0">
                <a:pos x="connsiteX7893" y="connsiteY7893"/>
              </a:cxn>
              <a:cxn ang="0">
                <a:pos x="connsiteX7894" y="connsiteY7894"/>
              </a:cxn>
              <a:cxn ang="0">
                <a:pos x="connsiteX7895" y="connsiteY7895"/>
              </a:cxn>
              <a:cxn ang="0">
                <a:pos x="connsiteX7896" y="connsiteY7896"/>
              </a:cxn>
              <a:cxn ang="0">
                <a:pos x="connsiteX7897" y="connsiteY7897"/>
              </a:cxn>
              <a:cxn ang="0">
                <a:pos x="connsiteX7898" y="connsiteY7898"/>
              </a:cxn>
              <a:cxn ang="0">
                <a:pos x="connsiteX7899" y="connsiteY7899"/>
              </a:cxn>
              <a:cxn ang="0">
                <a:pos x="connsiteX7900" y="connsiteY7900"/>
              </a:cxn>
              <a:cxn ang="0">
                <a:pos x="connsiteX7901" y="connsiteY7901"/>
              </a:cxn>
              <a:cxn ang="0">
                <a:pos x="connsiteX7902" y="connsiteY7902"/>
              </a:cxn>
              <a:cxn ang="0">
                <a:pos x="connsiteX7903" y="connsiteY7903"/>
              </a:cxn>
              <a:cxn ang="0">
                <a:pos x="connsiteX7904" y="connsiteY7904"/>
              </a:cxn>
              <a:cxn ang="0">
                <a:pos x="connsiteX7905" y="connsiteY7905"/>
              </a:cxn>
              <a:cxn ang="0">
                <a:pos x="connsiteX7906" y="connsiteY7906"/>
              </a:cxn>
              <a:cxn ang="0">
                <a:pos x="connsiteX7907" y="connsiteY7907"/>
              </a:cxn>
              <a:cxn ang="0">
                <a:pos x="connsiteX7908" y="connsiteY7908"/>
              </a:cxn>
              <a:cxn ang="0">
                <a:pos x="connsiteX7909" y="connsiteY7909"/>
              </a:cxn>
              <a:cxn ang="0">
                <a:pos x="connsiteX7910" y="connsiteY7910"/>
              </a:cxn>
              <a:cxn ang="0">
                <a:pos x="connsiteX7911" y="connsiteY7911"/>
              </a:cxn>
              <a:cxn ang="0">
                <a:pos x="connsiteX7912" y="connsiteY7912"/>
              </a:cxn>
              <a:cxn ang="0">
                <a:pos x="connsiteX7913" y="connsiteY7913"/>
              </a:cxn>
              <a:cxn ang="0">
                <a:pos x="connsiteX7914" y="connsiteY7914"/>
              </a:cxn>
              <a:cxn ang="0">
                <a:pos x="connsiteX7915" y="connsiteY7915"/>
              </a:cxn>
              <a:cxn ang="0">
                <a:pos x="connsiteX7916" y="connsiteY7916"/>
              </a:cxn>
              <a:cxn ang="0">
                <a:pos x="connsiteX7917" y="connsiteY7917"/>
              </a:cxn>
              <a:cxn ang="0">
                <a:pos x="connsiteX7918" y="connsiteY7918"/>
              </a:cxn>
              <a:cxn ang="0">
                <a:pos x="connsiteX7919" y="connsiteY7919"/>
              </a:cxn>
              <a:cxn ang="0">
                <a:pos x="connsiteX7920" y="connsiteY7920"/>
              </a:cxn>
              <a:cxn ang="0">
                <a:pos x="connsiteX7921" y="connsiteY7921"/>
              </a:cxn>
              <a:cxn ang="0">
                <a:pos x="connsiteX7922" y="connsiteY7922"/>
              </a:cxn>
              <a:cxn ang="0">
                <a:pos x="connsiteX7923" y="connsiteY7923"/>
              </a:cxn>
              <a:cxn ang="0">
                <a:pos x="connsiteX7924" y="connsiteY7924"/>
              </a:cxn>
              <a:cxn ang="0">
                <a:pos x="connsiteX7925" y="connsiteY7925"/>
              </a:cxn>
              <a:cxn ang="0">
                <a:pos x="connsiteX7926" y="connsiteY7926"/>
              </a:cxn>
              <a:cxn ang="0">
                <a:pos x="connsiteX7927" y="connsiteY7927"/>
              </a:cxn>
              <a:cxn ang="0">
                <a:pos x="connsiteX7928" y="connsiteY7928"/>
              </a:cxn>
              <a:cxn ang="0">
                <a:pos x="connsiteX7929" y="connsiteY7929"/>
              </a:cxn>
              <a:cxn ang="0">
                <a:pos x="connsiteX7930" y="connsiteY7930"/>
              </a:cxn>
              <a:cxn ang="0">
                <a:pos x="connsiteX7931" y="connsiteY7931"/>
              </a:cxn>
              <a:cxn ang="0">
                <a:pos x="connsiteX7932" y="connsiteY7932"/>
              </a:cxn>
              <a:cxn ang="0">
                <a:pos x="connsiteX7933" y="connsiteY7933"/>
              </a:cxn>
              <a:cxn ang="0">
                <a:pos x="connsiteX7934" y="connsiteY7934"/>
              </a:cxn>
              <a:cxn ang="0">
                <a:pos x="connsiteX7935" y="connsiteY7935"/>
              </a:cxn>
              <a:cxn ang="0">
                <a:pos x="connsiteX7936" y="connsiteY7936"/>
              </a:cxn>
              <a:cxn ang="0">
                <a:pos x="connsiteX7937" y="connsiteY7937"/>
              </a:cxn>
              <a:cxn ang="0">
                <a:pos x="connsiteX7938" y="connsiteY7938"/>
              </a:cxn>
              <a:cxn ang="0">
                <a:pos x="connsiteX7939" y="connsiteY7939"/>
              </a:cxn>
              <a:cxn ang="0">
                <a:pos x="connsiteX7940" y="connsiteY7940"/>
              </a:cxn>
              <a:cxn ang="0">
                <a:pos x="connsiteX7941" y="connsiteY7941"/>
              </a:cxn>
              <a:cxn ang="0">
                <a:pos x="connsiteX7942" y="connsiteY7942"/>
              </a:cxn>
              <a:cxn ang="0">
                <a:pos x="connsiteX7943" y="connsiteY7943"/>
              </a:cxn>
              <a:cxn ang="0">
                <a:pos x="connsiteX7944" y="connsiteY7944"/>
              </a:cxn>
              <a:cxn ang="0">
                <a:pos x="connsiteX7945" y="connsiteY7945"/>
              </a:cxn>
              <a:cxn ang="0">
                <a:pos x="connsiteX7946" y="connsiteY7946"/>
              </a:cxn>
              <a:cxn ang="0">
                <a:pos x="connsiteX7947" y="connsiteY7947"/>
              </a:cxn>
              <a:cxn ang="0">
                <a:pos x="connsiteX7948" y="connsiteY7948"/>
              </a:cxn>
              <a:cxn ang="0">
                <a:pos x="connsiteX7949" y="connsiteY7949"/>
              </a:cxn>
              <a:cxn ang="0">
                <a:pos x="connsiteX7950" y="connsiteY7950"/>
              </a:cxn>
              <a:cxn ang="0">
                <a:pos x="connsiteX7951" y="connsiteY7951"/>
              </a:cxn>
              <a:cxn ang="0">
                <a:pos x="connsiteX7952" y="connsiteY7952"/>
              </a:cxn>
              <a:cxn ang="0">
                <a:pos x="connsiteX7953" y="connsiteY7953"/>
              </a:cxn>
              <a:cxn ang="0">
                <a:pos x="connsiteX7954" y="connsiteY7954"/>
              </a:cxn>
              <a:cxn ang="0">
                <a:pos x="connsiteX7955" y="connsiteY7955"/>
              </a:cxn>
              <a:cxn ang="0">
                <a:pos x="connsiteX7956" y="connsiteY7956"/>
              </a:cxn>
              <a:cxn ang="0">
                <a:pos x="connsiteX7957" y="connsiteY7957"/>
              </a:cxn>
              <a:cxn ang="0">
                <a:pos x="connsiteX7958" y="connsiteY7958"/>
              </a:cxn>
              <a:cxn ang="0">
                <a:pos x="connsiteX7959" y="connsiteY7959"/>
              </a:cxn>
              <a:cxn ang="0">
                <a:pos x="connsiteX7960" y="connsiteY7960"/>
              </a:cxn>
              <a:cxn ang="0">
                <a:pos x="connsiteX7961" y="connsiteY7961"/>
              </a:cxn>
              <a:cxn ang="0">
                <a:pos x="connsiteX7962" y="connsiteY7962"/>
              </a:cxn>
              <a:cxn ang="0">
                <a:pos x="connsiteX7963" y="connsiteY7963"/>
              </a:cxn>
              <a:cxn ang="0">
                <a:pos x="connsiteX7964" y="connsiteY7964"/>
              </a:cxn>
              <a:cxn ang="0">
                <a:pos x="connsiteX7965" y="connsiteY7965"/>
              </a:cxn>
              <a:cxn ang="0">
                <a:pos x="connsiteX7966" y="connsiteY7966"/>
              </a:cxn>
              <a:cxn ang="0">
                <a:pos x="connsiteX7967" y="connsiteY7967"/>
              </a:cxn>
              <a:cxn ang="0">
                <a:pos x="connsiteX7968" y="connsiteY7968"/>
              </a:cxn>
              <a:cxn ang="0">
                <a:pos x="connsiteX7969" y="connsiteY7969"/>
              </a:cxn>
              <a:cxn ang="0">
                <a:pos x="connsiteX7970" y="connsiteY7970"/>
              </a:cxn>
              <a:cxn ang="0">
                <a:pos x="connsiteX7971" y="connsiteY7971"/>
              </a:cxn>
              <a:cxn ang="0">
                <a:pos x="connsiteX7972" y="connsiteY7972"/>
              </a:cxn>
              <a:cxn ang="0">
                <a:pos x="connsiteX7973" y="connsiteY7973"/>
              </a:cxn>
              <a:cxn ang="0">
                <a:pos x="connsiteX7974" y="connsiteY7974"/>
              </a:cxn>
              <a:cxn ang="0">
                <a:pos x="connsiteX7975" y="connsiteY7975"/>
              </a:cxn>
              <a:cxn ang="0">
                <a:pos x="connsiteX7976" y="connsiteY7976"/>
              </a:cxn>
              <a:cxn ang="0">
                <a:pos x="connsiteX7977" y="connsiteY7977"/>
              </a:cxn>
              <a:cxn ang="0">
                <a:pos x="connsiteX7978" y="connsiteY7978"/>
              </a:cxn>
              <a:cxn ang="0">
                <a:pos x="connsiteX7979" y="connsiteY7979"/>
              </a:cxn>
              <a:cxn ang="0">
                <a:pos x="connsiteX7980" y="connsiteY7980"/>
              </a:cxn>
              <a:cxn ang="0">
                <a:pos x="connsiteX7981" y="connsiteY7981"/>
              </a:cxn>
              <a:cxn ang="0">
                <a:pos x="connsiteX7982" y="connsiteY7982"/>
              </a:cxn>
              <a:cxn ang="0">
                <a:pos x="connsiteX7983" y="connsiteY7983"/>
              </a:cxn>
              <a:cxn ang="0">
                <a:pos x="connsiteX7984" y="connsiteY7984"/>
              </a:cxn>
              <a:cxn ang="0">
                <a:pos x="connsiteX7985" y="connsiteY7985"/>
              </a:cxn>
              <a:cxn ang="0">
                <a:pos x="connsiteX7986" y="connsiteY7986"/>
              </a:cxn>
              <a:cxn ang="0">
                <a:pos x="connsiteX7987" y="connsiteY7987"/>
              </a:cxn>
              <a:cxn ang="0">
                <a:pos x="connsiteX7988" y="connsiteY7988"/>
              </a:cxn>
              <a:cxn ang="0">
                <a:pos x="connsiteX7989" y="connsiteY7989"/>
              </a:cxn>
              <a:cxn ang="0">
                <a:pos x="connsiteX7990" y="connsiteY7990"/>
              </a:cxn>
              <a:cxn ang="0">
                <a:pos x="connsiteX7991" y="connsiteY7991"/>
              </a:cxn>
              <a:cxn ang="0">
                <a:pos x="connsiteX7992" y="connsiteY7992"/>
              </a:cxn>
              <a:cxn ang="0">
                <a:pos x="connsiteX7993" y="connsiteY7993"/>
              </a:cxn>
              <a:cxn ang="0">
                <a:pos x="connsiteX7994" y="connsiteY7994"/>
              </a:cxn>
              <a:cxn ang="0">
                <a:pos x="connsiteX7995" y="connsiteY7995"/>
              </a:cxn>
              <a:cxn ang="0">
                <a:pos x="connsiteX7996" y="connsiteY7996"/>
              </a:cxn>
              <a:cxn ang="0">
                <a:pos x="connsiteX7997" y="connsiteY7997"/>
              </a:cxn>
              <a:cxn ang="0">
                <a:pos x="connsiteX7998" y="connsiteY7998"/>
              </a:cxn>
              <a:cxn ang="0">
                <a:pos x="connsiteX7999" y="connsiteY7999"/>
              </a:cxn>
              <a:cxn ang="0">
                <a:pos x="connsiteX8000" y="connsiteY8000"/>
              </a:cxn>
              <a:cxn ang="0">
                <a:pos x="connsiteX8001" y="connsiteY8001"/>
              </a:cxn>
              <a:cxn ang="0">
                <a:pos x="connsiteX8002" y="connsiteY8002"/>
              </a:cxn>
              <a:cxn ang="0">
                <a:pos x="connsiteX8003" y="connsiteY8003"/>
              </a:cxn>
              <a:cxn ang="0">
                <a:pos x="connsiteX8004" y="connsiteY8004"/>
              </a:cxn>
              <a:cxn ang="0">
                <a:pos x="connsiteX8005" y="connsiteY8005"/>
              </a:cxn>
              <a:cxn ang="0">
                <a:pos x="connsiteX8006" y="connsiteY8006"/>
              </a:cxn>
              <a:cxn ang="0">
                <a:pos x="connsiteX8007" y="connsiteY8007"/>
              </a:cxn>
              <a:cxn ang="0">
                <a:pos x="connsiteX8008" y="connsiteY8008"/>
              </a:cxn>
              <a:cxn ang="0">
                <a:pos x="connsiteX8009" y="connsiteY8009"/>
              </a:cxn>
              <a:cxn ang="0">
                <a:pos x="connsiteX8010" y="connsiteY8010"/>
              </a:cxn>
              <a:cxn ang="0">
                <a:pos x="connsiteX8011" y="connsiteY8011"/>
              </a:cxn>
              <a:cxn ang="0">
                <a:pos x="connsiteX8012" y="connsiteY8012"/>
              </a:cxn>
              <a:cxn ang="0">
                <a:pos x="connsiteX8013" y="connsiteY8013"/>
              </a:cxn>
              <a:cxn ang="0">
                <a:pos x="connsiteX8014" y="connsiteY8014"/>
              </a:cxn>
              <a:cxn ang="0">
                <a:pos x="connsiteX8015" y="connsiteY8015"/>
              </a:cxn>
              <a:cxn ang="0">
                <a:pos x="connsiteX8016" y="connsiteY8016"/>
              </a:cxn>
              <a:cxn ang="0">
                <a:pos x="connsiteX8017" y="connsiteY8017"/>
              </a:cxn>
              <a:cxn ang="0">
                <a:pos x="connsiteX8018" y="connsiteY8018"/>
              </a:cxn>
              <a:cxn ang="0">
                <a:pos x="connsiteX8019" y="connsiteY8019"/>
              </a:cxn>
              <a:cxn ang="0">
                <a:pos x="connsiteX8020" y="connsiteY8020"/>
              </a:cxn>
              <a:cxn ang="0">
                <a:pos x="connsiteX8021" y="connsiteY8021"/>
              </a:cxn>
              <a:cxn ang="0">
                <a:pos x="connsiteX8022" y="connsiteY8022"/>
              </a:cxn>
              <a:cxn ang="0">
                <a:pos x="connsiteX8023" y="connsiteY8023"/>
              </a:cxn>
              <a:cxn ang="0">
                <a:pos x="connsiteX8024" y="connsiteY8024"/>
              </a:cxn>
              <a:cxn ang="0">
                <a:pos x="connsiteX8025" y="connsiteY8025"/>
              </a:cxn>
              <a:cxn ang="0">
                <a:pos x="connsiteX8026" y="connsiteY8026"/>
              </a:cxn>
              <a:cxn ang="0">
                <a:pos x="connsiteX8027" y="connsiteY8027"/>
              </a:cxn>
              <a:cxn ang="0">
                <a:pos x="connsiteX8028" y="connsiteY8028"/>
              </a:cxn>
              <a:cxn ang="0">
                <a:pos x="connsiteX8029" y="connsiteY8029"/>
              </a:cxn>
              <a:cxn ang="0">
                <a:pos x="connsiteX8030" y="connsiteY8030"/>
              </a:cxn>
              <a:cxn ang="0">
                <a:pos x="connsiteX8031" y="connsiteY8031"/>
              </a:cxn>
              <a:cxn ang="0">
                <a:pos x="connsiteX8032" y="connsiteY8032"/>
              </a:cxn>
              <a:cxn ang="0">
                <a:pos x="connsiteX8033" y="connsiteY8033"/>
              </a:cxn>
              <a:cxn ang="0">
                <a:pos x="connsiteX8034" y="connsiteY8034"/>
              </a:cxn>
              <a:cxn ang="0">
                <a:pos x="connsiteX8035" y="connsiteY8035"/>
              </a:cxn>
              <a:cxn ang="0">
                <a:pos x="connsiteX8036" y="connsiteY8036"/>
              </a:cxn>
              <a:cxn ang="0">
                <a:pos x="connsiteX8037" y="connsiteY8037"/>
              </a:cxn>
              <a:cxn ang="0">
                <a:pos x="connsiteX8038" y="connsiteY8038"/>
              </a:cxn>
              <a:cxn ang="0">
                <a:pos x="connsiteX8039" y="connsiteY8039"/>
              </a:cxn>
              <a:cxn ang="0">
                <a:pos x="connsiteX8040" y="connsiteY8040"/>
              </a:cxn>
              <a:cxn ang="0">
                <a:pos x="connsiteX8041" y="connsiteY8041"/>
              </a:cxn>
              <a:cxn ang="0">
                <a:pos x="connsiteX8042" y="connsiteY8042"/>
              </a:cxn>
              <a:cxn ang="0">
                <a:pos x="connsiteX8043" y="connsiteY8043"/>
              </a:cxn>
              <a:cxn ang="0">
                <a:pos x="connsiteX8044" y="connsiteY8044"/>
              </a:cxn>
              <a:cxn ang="0">
                <a:pos x="connsiteX8045" y="connsiteY8045"/>
              </a:cxn>
              <a:cxn ang="0">
                <a:pos x="connsiteX8046" y="connsiteY8046"/>
              </a:cxn>
              <a:cxn ang="0">
                <a:pos x="connsiteX8047" y="connsiteY8047"/>
              </a:cxn>
              <a:cxn ang="0">
                <a:pos x="connsiteX8048" y="connsiteY8048"/>
              </a:cxn>
              <a:cxn ang="0">
                <a:pos x="connsiteX8049" y="connsiteY8049"/>
              </a:cxn>
              <a:cxn ang="0">
                <a:pos x="connsiteX8050" y="connsiteY8050"/>
              </a:cxn>
              <a:cxn ang="0">
                <a:pos x="connsiteX8051" y="connsiteY8051"/>
              </a:cxn>
              <a:cxn ang="0">
                <a:pos x="connsiteX8052" y="connsiteY8052"/>
              </a:cxn>
              <a:cxn ang="0">
                <a:pos x="connsiteX8053" y="connsiteY8053"/>
              </a:cxn>
              <a:cxn ang="0">
                <a:pos x="connsiteX8054" y="connsiteY8054"/>
              </a:cxn>
              <a:cxn ang="0">
                <a:pos x="connsiteX8055" y="connsiteY8055"/>
              </a:cxn>
              <a:cxn ang="0">
                <a:pos x="connsiteX8056" y="connsiteY8056"/>
              </a:cxn>
              <a:cxn ang="0">
                <a:pos x="connsiteX8057" y="connsiteY8057"/>
              </a:cxn>
              <a:cxn ang="0">
                <a:pos x="connsiteX8058" y="connsiteY8058"/>
              </a:cxn>
              <a:cxn ang="0">
                <a:pos x="connsiteX8059" y="connsiteY8059"/>
              </a:cxn>
              <a:cxn ang="0">
                <a:pos x="connsiteX8060" y="connsiteY8060"/>
              </a:cxn>
              <a:cxn ang="0">
                <a:pos x="connsiteX8061" y="connsiteY8061"/>
              </a:cxn>
              <a:cxn ang="0">
                <a:pos x="connsiteX8062" y="connsiteY8062"/>
              </a:cxn>
              <a:cxn ang="0">
                <a:pos x="connsiteX8063" y="connsiteY8063"/>
              </a:cxn>
              <a:cxn ang="0">
                <a:pos x="connsiteX8064" y="connsiteY8064"/>
              </a:cxn>
              <a:cxn ang="0">
                <a:pos x="connsiteX8065" y="connsiteY8065"/>
              </a:cxn>
              <a:cxn ang="0">
                <a:pos x="connsiteX8066" y="connsiteY8066"/>
              </a:cxn>
              <a:cxn ang="0">
                <a:pos x="connsiteX8067" y="connsiteY8067"/>
              </a:cxn>
              <a:cxn ang="0">
                <a:pos x="connsiteX8068" y="connsiteY8068"/>
              </a:cxn>
              <a:cxn ang="0">
                <a:pos x="connsiteX8069" y="connsiteY8069"/>
              </a:cxn>
              <a:cxn ang="0">
                <a:pos x="connsiteX8070" y="connsiteY8070"/>
              </a:cxn>
              <a:cxn ang="0">
                <a:pos x="connsiteX8071" y="connsiteY8071"/>
              </a:cxn>
              <a:cxn ang="0">
                <a:pos x="connsiteX8072" y="connsiteY8072"/>
              </a:cxn>
              <a:cxn ang="0">
                <a:pos x="connsiteX8073" y="connsiteY8073"/>
              </a:cxn>
              <a:cxn ang="0">
                <a:pos x="connsiteX8074" y="connsiteY8074"/>
              </a:cxn>
              <a:cxn ang="0">
                <a:pos x="connsiteX8075" y="connsiteY8075"/>
              </a:cxn>
              <a:cxn ang="0">
                <a:pos x="connsiteX8076" y="connsiteY8076"/>
              </a:cxn>
              <a:cxn ang="0">
                <a:pos x="connsiteX8077" y="connsiteY8077"/>
              </a:cxn>
              <a:cxn ang="0">
                <a:pos x="connsiteX8078" y="connsiteY8078"/>
              </a:cxn>
              <a:cxn ang="0">
                <a:pos x="connsiteX8079" y="connsiteY8079"/>
              </a:cxn>
              <a:cxn ang="0">
                <a:pos x="connsiteX8080" y="connsiteY8080"/>
              </a:cxn>
              <a:cxn ang="0">
                <a:pos x="connsiteX8081" y="connsiteY8081"/>
              </a:cxn>
              <a:cxn ang="0">
                <a:pos x="connsiteX8082" y="connsiteY8082"/>
              </a:cxn>
              <a:cxn ang="0">
                <a:pos x="connsiteX8083" y="connsiteY8083"/>
              </a:cxn>
              <a:cxn ang="0">
                <a:pos x="connsiteX8084" y="connsiteY8084"/>
              </a:cxn>
              <a:cxn ang="0">
                <a:pos x="connsiteX8085" y="connsiteY8085"/>
              </a:cxn>
              <a:cxn ang="0">
                <a:pos x="connsiteX8086" y="connsiteY8086"/>
              </a:cxn>
              <a:cxn ang="0">
                <a:pos x="connsiteX8087" y="connsiteY8087"/>
              </a:cxn>
              <a:cxn ang="0">
                <a:pos x="connsiteX8088" y="connsiteY8088"/>
              </a:cxn>
              <a:cxn ang="0">
                <a:pos x="connsiteX8089" y="connsiteY8089"/>
              </a:cxn>
              <a:cxn ang="0">
                <a:pos x="connsiteX8090" y="connsiteY8090"/>
              </a:cxn>
              <a:cxn ang="0">
                <a:pos x="connsiteX8091" y="connsiteY8091"/>
              </a:cxn>
              <a:cxn ang="0">
                <a:pos x="connsiteX8092" y="connsiteY8092"/>
              </a:cxn>
              <a:cxn ang="0">
                <a:pos x="connsiteX8093" y="connsiteY8093"/>
              </a:cxn>
              <a:cxn ang="0">
                <a:pos x="connsiteX8094" y="connsiteY8094"/>
              </a:cxn>
              <a:cxn ang="0">
                <a:pos x="connsiteX8095" y="connsiteY8095"/>
              </a:cxn>
              <a:cxn ang="0">
                <a:pos x="connsiteX8096" y="connsiteY8096"/>
              </a:cxn>
              <a:cxn ang="0">
                <a:pos x="connsiteX8097" y="connsiteY8097"/>
              </a:cxn>
              <a:cxn ang="0">
                <a:pos x="connsiteX8098" y="connsiteY8098"/>
              </a:cxn>
              <a:cxn ang="0">
                <a:pos x="connsiteX8099" y="connsiteY8099"/>
              </a:cxn>
              <a:cxn ang="0">
                <a:pos x="connsiteX8100" y="connsiteY8100"/>
              </a:cxn>
              <a:cxn ang="0">
                <a:pos x="connsiteX8101" y="connsiteY8101"/>
              </a:cxn>
              <a:cxn ang="0">
                <a:pos x="connsiteX8102" y="connsiteY8102"/>
              </a:cxn>
              <a:cxn ang="0">
                <a:pos x="connsiteX8103" y="connsiteY8103"/>
              </a:cxn>
              <a:cxn ang="0">
                <a:pos x="connsiteX8104" y="connsiteY8104"/>
              </a:cxn>
              <a:cxn ang="0">
                <a:pos x="connsiteX8105" y="connsiteY8105"/>
              </a:cxn>
              <a:cxn ang="0">
                <a:pos x="connsiteX8106" y="connsiteY8106"/>
              </a:cxn>
              <a:cxn ang="0">
                <a:pos x="connsiteX8107" y="connsiteY8107"/>
              </a:cxn>
              <a:cxn ang="0">
                <a:pos x="connsiteX8108" y="connsiteY8108"/>
              </a:cxn>
              <a:cxn ang="0">
                <a:pos x="connsiteX8109" y="connsiteY8109"/>
              </a:cxn>
              <a:cxn ang="0">
                <a:pos x="connsiteX8110" y="connsiteY8110"/>
              </a:cxn>
              <a:cxn ang="0">
                <a:pos x="connsiteX8111" y="connsiteY8111"/>
              </a:cxn>
              <a:cxn ang="0">
                <a:pos x="connsiteX8112" y="connsiteY8112"/>
              </a:cxn>
              <a:cxn ang="0">
                <a:pos x="connsiteX8113" y="connsiteY8113"/>
              </a:cxn>
              <a:cxn ang="0">
                <a:pos x="connsiteX8114" y="connsiteY8114"/>
              </a:cxn>
              <a:cxn ang="0">
                <a:pos x="connsiteX8115" y="connsiteY8115"/>
              </a:cxn>
              <a:cxn ang="0">
                <a:pos x="connsiteX8116" y="connsiteY8116"/>
              </a:cxn>
              <a:cxn ang="0">
                <a:pos x="connsiteX8117" y="connsiteY8117"/>
              </a:cxn>
              <a:cxn ang="0">
                <a:pos x="connsiteX8118" y="connsiteY8118"/>
              </a:cxn>
              <a:cxn ang="0">
                <a:pos x="connsiteX8119" y="connsiteY8119"/>
              </a:cxn>
              <a:cxn ang="0">
                <a:pos x="connsiteX8120" y="connsiteY8120"/>
              </a:cxn>
              <a:cxn ang="0">
                <a:pos x="connsiteX8121" y="connsiteY8121"/>
              </a:cxn>
              <a:cxn ang="0">
                <a:pos x="connsiteX8122" y="connsiteY8122"/>
              </a:cxn>
              <a:cxn ang="0">
                <a:pos x="connsiteX8123" y="connsiteY8123"/>
              </a:cxn>
              <a:cxn ang="0">
                <a:pos x="connsiteX8124" y="connsiteY8124"/>
              </a:cxn>
              <a:cxn ang="0">
                <a:pos x="connsiteX8125" y="connsiteY8125"/>
              </a:cxn>
              <a:cxn ang="0">
                <a:pos x="connsiteX8126" y="connsiteY8126"/>
              </a:cxn>
              <a:cxn ang="0">
                <a:pos x="connsiteX8127" y="connsiteY8127"/>
              </a:cxn>
              <a:cxn ang="0">
                <a:pos x="connsiteX8128" y="connsiteY8128"/>
              </a:cxn>
              <a:cxn ang="0">
                <a:pos x="connsiteX8129" y="connsiteY8129"/>
              </a:cxn>
              <a:cxn ang="0">
                <a:pos x="connsiteX8130" y="connsiteY8130"/>
              </a:cxn>
              <a:cxn ang="0">
                <a:pos x="connsiteX8131" y="connsiteY8131"/>
              </a:cxn>
              <a:cxn ang="0">
                <a:pos x="connsiteX8132" y="connsiteY8132"/>
              </a:cxn>
              <a:cxn ang="0">
                <a:pos x="connsiteX8133" y="connsiteY8133"/>
              </a:cxn>
              <a:cxn ang="0">
                <a:pos x="connsiteX8134" y="connsiteY8134"/>
              </a:cxn>
              <a:cxn ang="0">
                <a:pos x="connsiteX8135" y="connsiteY8135"/>
              </a:cxn>
              <a:cxn ang="0">
                <a:pos x="connsiteX8136" y="connsiteY8136"/>
              </a:cxn>
              <a:cxn ang="0">
                <a:pos x="connsiteX8137" y="connsiteY8137"/>
              </a:cxn>
              <a:cxn ang="0">
                <a:pos x="connsiteX8138" y="connsiteY8138"/>
              </a:cxn>
              <a:cxn ang="0">
                <a:pos x="connsiteX8139" y="connsiteY8139"/>
              </a:cxn>
              <a:cxn ang="0">
                <a:pos x="connsiteX8140" y="connsiteY8140"/>
              </a:cxn>
              <a:cxn ang="0">
                <a:pos x="connsiteX8141" y="connsiteY8141"/>
              </a:cxn>
              <a:cxn ang="0">
                <a:pos x="connsiteX8142" y="connsiteY8142"/>
              </a:cxn>
              <a:cxn ang="0">
                <a:pos x="connsiteX8143" y="connsiteY8143"/>
              </a:cxn>
              <a:cxn ang="0">
                <a:pos x="connsiteX8144" y="connsiteY8144"/>
              </a:cxn>
              <a:cxn ang="0">
                <a:pos x="connsiteX8145" y="connsiteY8145"/>
              </a:cxn>
              <a:cxn ang="0">
                <a:pos x="connsiteX8146" y="connsiteY8146"/>
              </a:cxn>
              <a:cxn ang="0">
                <a:pos x="connsiteX8147" y="connsiteY8147"/>
              </a:cxn>
              <a:cxn ang="0">
                <a:pos x="connsiteX8148" y="connsiteY8148"/>
              </a:cxn>
              <a:cxn ang="0">
                <a:pos x="connsiteX8149" y="connsiteY8149"/>
              </a:cxn>
              <a:cxn ang="0">
                <a:pos x="connsiteX8150" y="connsiteY8150"/>
              </a:cxn>
              <a:cxn ang="0">
                <a:pos x="connsiteX8151" y="connsiteY8151"/>
              </a:cxn>
              <a:cxn ang="0">
                <a:pos x="connsiteX8152" y="connsiteY8152"/>
              </a:cxn>
              <a:cxn ang="0">
                <a:pos x="connsiteX8153" y="connsiteY8153"/>
              </a:cxn>
              <a:cxn ang="0">
                <a:pos x="connsiteX8154" y="connsiteY8154"/>
              </a:cxn>
              <a:cxn ang="0">
                <a:pos x="connsiteX8155" y="connsiteY8155"/>
              </a:cxn>
              <a:cxn ang="0">
                <a:pos x="connsiteX8156" y="connsiteY8156"/>
              </a:cxn>
              <a:cxn ang="0">
                <a:pos x="connsiteX8157" y="connsiteY8157"/>
              </a:cxn>
              <a:cxn ang="0">
                <a:pos x="connsiteX8158" y="connsiteY8158"/>
              </a:cxn>
              <a:cxn ang="0">
                <a:pos x="connsiteX8159" y="connsiteY8159"/>
              </a:cxn>
              <a:cxn ang="0">
                <a:pos x="connsiteX8160" y="connsiteY8160"/>
              </a:cxn>
              <a:cxn ang="0">
                <a:pos x="connsiteX8161" y="connsiteY8161"/>
              </a:cxn>
              <a:cxn ang="0">
                <a:pos x="connsiteX8162" y="connsiteY8162"/>
              </a:cxn>
              <a:cxn ang="0">
                <a:pos x="connsiteX8163" y="connsiteY8163"/>
              </a:cxn>
              <a:cxn ang="0">
                <a:pos x="connsiteX8164" y="connsiteY8164"/>
              </a:cxn>
              <a:cxn ang="0">
                <a:pos x="connsiteX8165" y="connsiteY8165"/>
              </a:cxn>
              <a:cxn ang="0">
                <a:pos x="connsiteX8166" y="connsiteY8166"/>
              </a:cxn>
              <a:cxn ang="0">
                <a:pos x="connsiteX8167" y="connsiteY8167"/>
              </a:cxn>
              <a:cxn ang="0">
                <a:pos x="connsiteX8168" y="connsiteY8168"/>
              </a:cxn>
              <a:cxn ang="0">
                <a:pos x="connsiteX8169" y="connsiteY8169"/>
              </a:cxn>
              <a:cxn ang="0">
                <a:pos x="connsiteX8170" y="connsiteY8170"/>
              </a:cxn>
              <a:cxn ang="0">
                <a:pos x="connsiteX8171" y="connsiteY8171"/>
              </a:cxn>
              <a:cxn ang="0">
                <a:pos x="connsiteX8172" y="connsiteY8172"/>
              </a:cxn>
              <a:cxn ang="0">
                <a:pos x="connsiteX8173" y="connsiteY8173"/>
              </a:cxn>
              <a:cxn ang="0">
                <a:pos x="connsiteX8174" y="connsiteY8174"/>
              </a:cxn>
              <a:cxn ang="0">
                <a:pos x="connsiteX8175" y="connsiteY8175"/>
              </a:cxn>
              <a:cxn ang="0">
                <a:pos x="connsiteX8176" y="connsiteY8176"/>
              </a:cxn>
              <a:cxn ang="0">
                <a:pos x="connsiteX8177" y="connsiteY8177"/>
              </a:cxn>
              <a:cxn ang="0">
                <a:pos x="connsiteX8178" y="connsiteY8178"/>
              </a:cxn>
              <a:cxn ang="0">
                <a:pos x="connsiteX8179" y="connsiteY8179"/>
              </a:cxn>
              <a:cxn ang="0">
                <a:pos x="connsiteX8180" y="connsiteY8180"/>
              </a:cxn>
              <a:cxn ang="0">
                <a:pos x="connsiteX8181" y="connsiteY8181"/>
              </a:cxn>
              <a:cxn ang="0">
                <a:pos x="connsiteX8182" y="connsiteY8182"/>
              </a:cxn>
              <a:cxn ang="0">
                <a:pos x="connsiteX8183" y="connsiteY8183"/>
              </a:cxn>
              <a:cxn ang="0">
                <a:pos x="connsiteX8184" y="connsiteY8184"/>
              </a:cxn>
              <a:cxn ang="0">
                <a:pos x="connsiteX8185" y="connsiteY8185"/>
              </a:cxn>
              <a:cxn ang="0">
                <a:pos x="connsiteX8186" y="connsiteY8186"/>
              </a:cxn>
              <a:cxn ang="0">
                <a:pos x="connsiteX8187" y="connsiteY8187"/>
              </a:cxn>
              <a:cxn ang="0">
                <a:pos x="connsiteX8188" y="connsiteY8188"/>
              </a:cxn>
              <a:cxn ang="0">
                <a:pos x="connsiteX8189" y="connsiteY8189"/>
              </a:cxn>
              <a:cxn ang="0">
                <a:pos x="connsiteX8190" y="connsiteY8190"/>
              </a:cxn>
              <a:cxn ang="0">
                <a:pos x="connsiteX8191" y="connsiteY8191"/>
              </a:cxn>
              <a:cxn ang="0">
                <a:pos x="connsiteX8192" y="connsiteY8192"/>
              </a:cxn>
              <a:cxn ang="0">
                <a:pos x="connsiteX8193" y="connsiteY8193"/>
              </a:cxn>
              <a:cxn ang="0">
                <a:pos x="connsiteX8194" y="connsiteY8194"/>
              </a:cxn>
              <a:cxn ang="0">
                <a:pos x="connsiteX8195" y="connsiteY8195"/>
              </a:cxn>
              <a:cxn ang="0">
                <a:pos x="connsiteX8196" y="connsiteY8196"/>
              </a:cxn>
              <a:cxn ang="0">
                <a:pos x="connsiteX8197" y="connsiteY8197"/>
              </a:cxn>
              <a:cxn ang="0">
                <a:pos x="connsiteX8198" y="connsiteY8198"/>
              </a:cxn>
              <a:cxn ang="0">
                <a:pos x="connsiteX8199" y="connsiteY8199"/>
              </a:cxn>
              <a:cxn ang="0">
                <a:pos x="connsiteX8200" y="connsiteY8200"/>
              </a:cxn>
              <a:cxn ang="0">
                <a:pos x="connsiteX8201" y="connsiteY8201"/>
              </a:cxn>
              <a:cxn ang="0">
                <a:pos x="connsiteX8202" y="connsiteY8202"/>
              </a:cxn>
              <a:cxn ang="0">
                <a:pos x="connsiteX8203" y="connsiteY8203"/>
              </a:cxn>
              <a:cxn ang="0">
                <a:pos x="connsiteX8204" y="connsiteY8204"/>
              </a:cxn>
              <a:cxn ang="0">
                <a:pos x="connsiteX8205" y="connsiteY8205"/>
              </a:cxn>
              <a:cxn ang="0">
                <a:pos x="connsiteX8206" y="connsiteY8206"/>
              </a:cxn>
              <a:cxn ang="0">
                <a:pos x="connsiteX8207" y="connsiteY8207"/>
              </a:cxn>
              <a:cxn ang="0">
                <a:pos x="connsiteX8208" y="connsiteY8208"/>
              </a:cxn>
              <a:cxn ang="0">
                <a:pos x="connsiteX8209" y="connsiteY8209"/>
              </a:cxn>
              <a:cxn ang="0">
                <a:pos x="connsiteX8210" y="connsiteY8210"/>
              </a:cxn>
              <a:cxn ang="0">
                <a:pos x="connsiteX8211" y="connsiteY8211"/>
              </a:cxn>
              <a:cxn ang="0">
                <a:pos x="connsiteX8212" y="connsiteY8212"/>
              </a:cxn>
              <a:cxn ang="0">
                <a:pos x="connsiteX8213" y="connsiteY8213"/>
              </a:cxn>
              <a:cxn ang="0">
                <a:pos x="connsiteX8214" y="connsiteY8214"/>
              </a:cxn>
              <a:cxn ang="0">
                <a:pos x="connsiteX8215" y="connsiteY8215"/>
              </a:cxn>
              <a:cxn ang="0">
                <a:pos x="connsiteX8216" y="connsiteY8216"/>
              </a:cxn>
              <a:cxn ang="0">
                <a:pos x="connsiteX8217" y="connsiteY8217"/>
              </a:cxn>
              <a:cxn ang="0">
                <a:pos x="connsiteX8218" y="connsiteY8218"/>
              </a:cxn>
              <a:cxn ang="0">
                <a:pos x="connsiteX8219" y="connsiteY8219"/>
              </a:cxn>
              <a:cxn ang="0">
                <a:pos x="connsiteX8220" y="connsiteY8220"/>
              </a:cxn>
              <a:cxn ang="0">
                <a:pos x="connsiteX8221" y="connsiteY8221"/>
              </a:cxn>
              <a:cxn ang="0">
                <a:pos x="connsiteX8222" y="connsiteY8222"/>
              </a:cxn>
              <a:cxn ang="0">
                <a:pos x="connsiteX8223" y="connsiteY8223"/>
              </a:cxn>
              <a:cxn ang="0">
                <a:pos x="connsiteX8224" y="connsiteY8224"/>
              </a:cxn>
              <a:cxn ang="0">
                <a:pos x="connsiteX8225" y="connsiteY8225"/>
              </a:cxn>
              <a:cxn ang="0">
                <a:pos x="connsiteX8226" y="connsiteY8226"/>
              </a:cxn>
              <a:cxn ang="0">
                <a:pos x="connsiteX8227" y="connsiteY8227"/>
              </a:cxn>
              <a:cxn ang="0">
                <a:pos x="connsiteX8228" y="connsiteY8228"/>
              </a:cxn>
              <a:cxn ang="0">
                <a:pos x="connsiteX8229" y="connsiteY8229"/>
              </a:cxn>
              <a:cxn ang="0">
                <a:pos x="connsiteX8230" y="connsiteY8230"/>
              </a:cxn>
              <a:cxn ang="0">
                <a:pos x="connsiteX8231" y="connsiteY8231"/>
              </a:cxn>
              <a:cxn ang="0">
                <a:pos x="connsiteX8232" y="connsiteY8232"/>
              </a:cxn>
              <a:cxn ang="0">
                <a:pos x="connsiteX8233" y="connsiteY8233"/>
              </a:cxn>
              <a:cxn ang="0">
                <a:pos x="connsiteX8234" y="connsiteY8234"/>
              </a:cxn>
              <a:cxn ang="0">
                <a:pos x="connsiteX8235" y="connsiteY8235"/>
              </a:cxn>
              <a:cxn ang="0">
                <a:pos x="connsiteX8236" y="connsiteY8236"/>
              </a:cxn>
              <a:cxn ang="0">
                <a:pos x="connsiteX8237" y="connsiteY8237"/>
              </a:cxn>
              <a:cxn ang="0">
                <a:pos x="connsiteX8238" y="connsiteY8238"/>
              </a:cxn>
              <a:cxn ang="0">
                <a:pos x="connsiteX8239" y="connsiteY8239"/>
              </a:cxn>
              <a:cxn ang="0">
                <a:pos x="connsiteX8240" y="connsiteY8240"/>
              </a:cxn>
              <a:cxn ang="0">
                <a:pos x="connsiteX8241" y="connsiteY8241"/>
              </a:cxn>
              <a:cxn ang="0">
                <a:pos x="connsiteX8242" y="connsiteY8242"/>
              </a:cxn>
              <a:cxn ang="0">
                <a:pos x="connsiteX8243" y="connsiteY8243"/>
              </a:cxn>
              <a:cxn ang="0">
                <a:pos x="connsiteX8244" y="connsiteY8244"/>
              </a:cxn>
              <a:cxn ang="0">
                <a:pos x="connsiteX8245" y="connsiteY8245"/>
              </a:cxn>
              <a:cxn ang="0">
                <a:pos x="connsiteX8246" y="connsiteY8246"/>
              </a:cxn>
              <a:cxn ang="0">
                <a:pos x="connsiteX8247" y="connsiteY8247"/>
              </a:cxn>
              <a:cxn ang="0">
                <a:pos x="connsiteX8248" y="connsiteY8248"/>
              </a:cxn>
              <a:cxn ang="0">
                <a:pos x="connsiteX8249" y="connsiteY8249"/>
              </a:cxn>
              <a:cxn ang="0">
                <a:pos x="connsiteX8250" y="connsiteY8250"/>
              </a:cxn>
              <a:cxn ang="0">
                <a:pos x="connsiteX8251" y="connsiteY8251"/>
              </a:cxn>
              <a:cxn ang="0">
                <a:pos x="connsiteX8252" y="connsiteY8252"/>
              </a:cxn>
              <a:cxn ang="0">
                <a:pos x="connsiteX8253" y="connsiteY8253"/>
              </a:cxn>
              <a:cxn ang="0">
                <a:pos x="connsiteX8254" y="connsiteY8254"/>
              </a:cxn>
              <a:cxn ang="0">
                <a:pos x="connsiteX8255" y="connsiteY8255"/>
              </a:cxn>
              <a:cxn ang="0">
                <a:pos x="connsiteX8256" y="connsiteY8256"/>
              </a:cxn>
              <a:cxn ang="0">
                <a:pos x="connsiteX8257" y="connsiteY8257"/>
              </a:cxn>
              <a:cxn ang="0">
                <a:pos x="connsiteX8258" y="connsiteY8258"/>
              </a:cxn>
              <a:cxn ang="0">
                <a:pos x="connsiteX8259" y="connsiteY8259"/>
              </a:cxn>
              <a:cxn ang="0">
                <a:pos x="connsiteX8260" y="connsiteY8260"/>
              </a:cxn>
              <a:cxn ang="0">
                <a:pos x="connsiteX8261" y="connsiteY8261"/>
              </a:cxn>
              <a:cxn ang="0">
                <a:pos x="connsiteX8262" y="connsiteY8262"/>
              </a:cxn>
              <a:cxn ang="0">
                <a:pos x="connsiteX8263" y="connsiteY8263"/>
              </a:cxn>
              <a:cxn ang="0">
                <a:pos x="connsiteX8264" y="connsiteY8264"/>
              </a:cxn>
              <a:cxn ang="0">
                <a:pos x="connsiteX8265" y="connsiteY8265"/>
              </a:cxn>
              <a:cxn ang="0">
                <a:pos x="connsiteX8266" y="connsiteY8266"/>
              </a:cxn>
              <a:cxn ang="0">
                <a:pos x="connsiteX8267" y="connsiteY8267"/>
              </a:cxn>
              <a:cxn ang="0">
                <a:pos x="connsiteX8268" y="connsiteY8268"/>
              </a:cxn>
              <a:cxn ang="0">
                <a:pos x="connsiteX8269" y="connsiteY8269"/>
              </a:cxn>
              <a:cxn ang="0">
                <a:pos x="connsiteX8270" y="connsiteY8270"/>
              </a:cxn>
              <a:cxn ang="0">
                <a:pos x="connsiteX8271" y="connsiteY8271"/>
              </a:cxn>
              <a:cxn ang="0">
                <a:pos x="connsiteX8272" y="connsiteY8272"/>
              </a:cxn>
              <a:cxn ang="0">
                <a:pos x="connsiteX8273" y="connsiteY8273"/>
              </a:cxn>
              <a:cxn ang="0">
                <a:pos x="connsiteX8274" y="connsiteY8274"/>
              </a:cxn>
              <a:cxn ang="0">
                <a:pos x="connsiteX8275" y="connsiteY8275"/>
              </a:cxn>
              <a:cxn ang="0">
                <a:pos x="connsiteX8276" y="connsiteY8276"/>
              </a:cxn>
              <a:cxn ang="0">
                <a:pos x="connsiteX8277" y="connsiteY8277"/>
              </a:cxn>
              <a:cxn ang="0">
                <a:pos x="connsiteX8278" y="connsiteY8278"/>
              </a:cxn>
              <a:cxn ang="0">
                <a:pos x="connsiteX8279" y="connsiteY8279"/>
              </a:cxn>
              <a:cxn ang="0">
                <a:pos x="connsiteX8280" y="connsiteY8280"/>
              </a:cxn>
              <a:cxn ang="0">
                <a:pos x="connsiteX8281" y="connsiteY8281"/>
              </a:cxn>
              <a:cxn ang="0">
                <a:pos x="connsiteX8282" y="connsiteY8282"/>
              </a:cxn>
              <a:cxn ang="0">
                <a:pos x="connsiteX8283" y="connsiteY8283"/>
              </a:cxn>
              <a:cxn ang="0">
                <a:pos x="connsiteX8284" y="connsiteY8284"/>
              </a:cxn>
              <a:cxn ang="0">
                <a:pos x="connsiteX8285" y="connsiteY8285"/>
              </a:cxn>
              <a:cxn ang="0">
                <a:pos x="connsiteX8286" y="connsiteY8286"/>
              </a:cxn>
              <a:cxn ang="0">
                <a:pos x="connsiteX8287" y="connsiteY8287"/>
              </a:cxn>
              <a:cxn ang="0">
                <a:pos x="connsiteX8288" y="connsiteY8288"/>
              </a:cxn>
              <a:cxn ang="0">
                <a:pos x="connsiteX8289" y="connsiteY8289"/>
              </a:cxn>
              <a:cxn ang="0">
                <a:pos x="connsiteX8290" y="connsiteY8290"/>
              </a:cxn>
              <a:cxn ang="0">
                <a:pos x="connsiteX8291" y="connsiteY8291"/>
              </a:cxn>
              <a:cxn ang="0">
                <a:pos x="connsiteX8292" y="connsiteY8292"/>
              </a:cxn>
              <a:cxn ang="0">
                <a:pos x="connsiteX8293" y="connsiteY8293"/>
              </a:cxn>
              <a:cxn ang="0">
                <a:pos x="connsiteX8294" y="connsiteY8294"/>
              </a:cxn>
              <a:cxn ang="0">
                <a:pos x="connsiteX8295" y="connsiteY8295"/>
              </a:cxn>
              <a:cxn ang="0">
                <a:pos x="connsiteX8296" y="connsiteY8296"/>
              </a:cxn>
              <a:cxn ang="0">
                <a:pos x="connsiteX8297" y="connsiteY8297"/>
              </a:cxn>
              <a:cxn ang="0">
                <a:pos x="connsiteX8298" y="connsiteY8298"/>
              </a:cxn>
              <a:cxn ang="0">
                <a:pos x="connsiteX8299" y="connsiteY8299"/>
              </a:cxn>
              <a:cxn ang="0">
                <a:pos x="connsiteX8300" y="connsiteY8300"/>
              </a:cxn>
              <a:cxn ang="0">
                <a:pos x="connsiteX8301" y="connsiteY8301"/>
              </a:cxn>
              <a:cxn ang="0">
                <a:pos x="connsiteX8302" y="connsiteY8302"/>
              </a:cxn>
              <a:cxn ang="0">
                <a:pos x="connsiteX8303" y="connsiteY8303"/>
              </a:cxn>
              <a:cxn ang="0">
                <a:pos x="connsiteX8304" y="connsiteY8304"/>
              </a:cxn>
              <a:cxn ang="0">
                <a:pos x="connsiteX8305" y="connsiteY8305"/>
              </a:cxn>
              <a:cxn ang="0">
                <a:pos x="connsiteX8306" y="connsiteY8306"/>
              </a:cxn>
              <a:cxn ang="0">
                <a:pos x="connsiteX8307" y="connsiteY8307"/>
              </a:cxn>
              <a:cxn ang="0">
                <a:pos x="connsiteX8308" y="connsiteY8308"/>
              </a:cxn>
              <a:cxn ang="0">
                <a:pos x="connsiteX8309" y="connsiteY8309"/>
              </a:cxn>
              <a:cxn ang="0">
                <a:pos x="connsiteX8310" y="connsiteY8310"/>
              </a:cxn>
              <a:cxn ang="0">
                <a:pos x="connsiteX8311" y="connsiteY8311"/>
              </a:cxn>
              <a:cxn ang="0">
                <a:pos x="connsiteX8312" y="connsiteY8312"/>
              </a:cxn>
              <a:cxn ang="0">
                <a:pos x="connsiteX8313" y="connsiteY8313"/>
              </a:cxn>
              <a:cxn ang="0">
                <a:pos x="connsiteX8314" y="connsiteY8314"/>
              </a:cxn>
              <a:cxn ang="0">
                <a:pos x="connsiteX8315" y="connsiteY8315"/>
              </a:cxn>
              <a:cxn ang="0">
                <a:pos x="connsiteX8316" y="connsiteY8316"/>
              </a:cxn>
              <a:cxn ang="0">
                <a:pos x="connsiteX8317" y="connsiteY8317"/>
              </a:cxn>
              <a:cxn ang="0">
                <a:pos x="connsiteX8318" y="connsiteY8318"/>
              </a:cxn>
              <a:cxn ang="0">
                <a:pos x="connsiteX8319" y="connsiteY8319"/>
              </a:cxn>
              <a:cxn ang="0">
                <a:pos x="connsiteX8320" y="connsiteY8320"/>
              </a:cxn>
              <a:cxn ang="0">
                <a:pos x="connsiteX8321" y="connsiteY8321"/>
              </a:cxn>
              <a:cxn ang="0">
                <a:pos x="connsiteX8322" y="connsiteY8322"/>
              </a:cxn>
              <a:cxn ang="0">
                <a:pos x="connsiteX8323" y="connsiteY8323"/>
              </a:cxn>
              <a:cxn ang="0">
                <a:pos x="connsiteX8324" y="connsiteY8324"/>
              </a:cxn>
              <a:cxn ang="0">
                <a:pos x="connsiteX8325" y="connsiteY8325"/>
              </a:cxn>
              <a:cxn ang="0">
                <a:pos x="connsiteX8326" y="connsiteY8326"/>
              </a:cxn>
              <a:cxn ang="0">
                <a:pos x="connsiteX8327" y="connsiteY8327"/>
              </a:cxn>
              <a:cxn ang="0">
                <a:pos x="connsiteX8328" y="connsiteY8328"/>
              </a:cxn>
              <a:cxn ang="0">
                <a:pos x="connsiteX8329" y="connsiteY8329"/>
              </a:cxn>
              <a:cxn ang="0">
                <a:pos x="connsiteX8330" y="connsiteY8330"/>
              </a:cxn>
              <a:cxn ang="0">
                <a:pos x="connsiteX8331" y="connsiteY8331"/>
              </a:cxn>
              <a:cxn ang="0">
                <a:pos x="connsiteX8332" y="connsiteY8332"/>
              </a:cxn>
              <a:cxn ang="0">
                <a:pos x="connsiteX8333" y="connsiteY8333"/>
              </a:cxn>
              <a:cxn ang="0">
                <a:pos x="connsiteX8334" y="connsiteY8334"/>
              </a:cxn>
              <a:cxn ang="0">
                <a:pos x="connsiteX8335" y="connsiteY8335"/>
              </a:cxn>
              <a:cxn ang="0">
                <a:pos x="connsiteX8336" y="connsiteY8336"/>
              </a:cxn>
              <a:cxn ang="0">
                <a:pos x="connsiteX8337" y="connsiteY8337"/>
              </a:cxn>
              <a:cxn ang="0">
                <a:pos x="connsiteX8338" y="connsiteY8338"/>
              </a:cxn>
              <a:cxn ang="0">
                <a:pos x="connsiteX8339" y="connsiteY8339"/>
              </a:cxn>
              <a:cxn ang="0">
                <a:pos x="connsiteX8340" y="connsiteY8340"/>
              </a:cxn>
              <a:cxn ang="0">
                <a:pos x="connsiteX8341" y="connsiteY8341"/>
              </a:cxn>
              <a:cxn ang="0">
                <a:pos x="connsiteX8342" y="connsiteY8342"/>
              </a:cxn>
              <a:cxn ang="0">
                <a:pos x="connsiteX8343" y="connsiteY8343"/>
              </a:cxn>
              <a:cxn ang="0">
                <a:pos x="connsiteX8344" y="connsiteY8344"/>
              </a:cxn>
              <a:cxn ang="0">
                <a:pos x="connsiteX8345" y="connsiteY8345"/>
              </a:cxn>
              <a:cxn ang="0">
                <a:pos x="connsiteX8346" y="connsiteY8346"/>
              </a:cxn>
              <a:cxn ang="0">
                <a:pos x="connsiteX8347" y="connsiteY8347"/>
              </a:cxn>
              <a:cxn ang="0">
                <a:pos x="connsiteX8348" y="connsiteY8348"/>
              </a:cxn>
              <a:cxn ang="0">
                <a:pos x="connsiteX8349" y="connsiteY8349"/>
              </a:cxn>
              <a:cxn ang="0">
                <a:pos x="connsiteX8350" y="connsiteY8350"/>
              </a:cxn>
              <a:cxn ang="0">
                <a:pos x="connsiteX8351" y="connsiteY8351"/>
              </a:cxn>
              <a:cxn ang="0">
                <a:pos x="connsiteX8352" y="connsiteY8352"/>
              </a:cxn>
              <a:cxn ang="0">
                <a:pos x="connsiteX8353" y="connsiteY8353"/>
              </a:cxn>
              <a:cxn ang="0">
                <a:pos x="connsiteX8354" y="connsiteY8354"/>
              </a:cxn>
              <a:cxn ang="0">
                <a:pos x="connsiteX8355" y="connsiteY8355"/>
              </a:cxn>
              <a:cxn ang="0">
                <a:pos x="connsiteX8356" y="connsiteY8356"/>
              </a:cxn>
              <a:cxn ang="0">
                <a:pos x="connsiteX8357" y="connsiteY8357"/>
              </a:cxn>
              <a:cxn ang="0">
                <a:pos x="connsiteX8358" y="connsiteY8358"/>
              </a:cxn>
              <a:cxn ang="0">
                <a:pos x="connsiteX8359" y="connsiteY8359"/>
              </a:cxn>
              <a:cxn ang="0">
                <a:pos x="connsiteX8360" y="connsiteY8360"/>
              </a:cxn>
              <a:cxn ang="0">
                <a:pos x="connsiteX8361" y="connsiteY8361"/>
              </a:cxn>
              <a:cxn ang="0">
                <a:pos x="connsiteX8362" y="connsiteY8362"/>
              </a:cxn>
              <a:cxn ang="0">
                <a:pos x="connsiteX8363" y="connsiteY8363"/>
              </a:cxn>
              <a:cxn ang="0">
                <a:pos x="connsiteX8364" y="connsiteY8364"/>
              </a:cxn>
              <a:cxn ang="0">
                <a:pos x="connsiteX8365" y="connsiteY8365"/>
              </a:cxn>
              <a:cxn ang="0">
                <a:pos x="connsiteX8366" y="connsiteY8366"/>
              </a:cxn>
              <a:cxn ang="0">
                <a:pos x="connsiteX8367" y="connsiteY8367"/>
              </a:cxn>
              <a:cxn ang="0">
                <a:pos x="connsiteX8368" y="connsiteY8368"/>
              </a:cxn>
              <a:cxn ang="0">
                <a:pos x="connsiteX8369" y="connsiteY8369"/>
              </a:cxn>
              <a:cxn ang="0">
                <a:pos x="connsiteX8370" y="connsiteY8370"/>
              </a:cxn>
              <a:cxn ang="0">
                <a:pos x="connsiteX8371" y="connsiteY8371"/>
              </a:cxn>
              <a:cxn ang="0">
                <a:pos x="connsiteX8372" y="connsiteY8372"/>
              </a:cxn>
              <a:cxn ang="0">
                <a:pos x="connsiteX8373" y="connsiteY8373"/>
              </a:cxn>
              <a:cxn ang="0">
                <a:pos x="connsiteX8374" y="connsiteY8374"/>
              </a:cxn>
              <a:cxn ang="0">
                <a:pos x="connsiteX8375" y="connsiteY8375"/>
              </a:cxn>
              <a:cxn ang="0">
                <a:pos x="connsiteX8376" y="connsiteY8376"/>
              </a:cxn>
              <a:cxn ang="0">
                <a:pos x="connsiteX8377" y="connsiteY8377"/>
              </a:cxn>
              <a:cxn ang="0">
                <a:pos x="connsiteX8378" y="connsiteY8378"/>
              </a:cxn>
              <a:cxn ang="0">
                <a:pos x="connsiteX8379" y="connsiteY8379"/>
              </a:cxn>
              <a:cxn ang="0">
                <a:pos x="connsiteX8380" y="connsiteY8380"/>
              </a:cxn>
              <a:cxn ang="0">
                <a:pos x="connsiteX8381" y="connsiteY8381"/>
              </a:cxn>
              <a:cxn ang="0">
                <a:pos x="connsiteX8382" y="connsiteY8382"/>
              </a:cxn>
              <a:cxn ang="0">
                <a:pos x="connsiteX8383" y="connsiteY8383"/>
              </a:cxn>
              <a:cxn ang="0">
                <a:pos x="connsiteX8384" y="connsiteY8384"/>
              </a:cxn>
              <a:cxn ang="0">
                <a:pos x="connsiteX8385" y="connsiteY8385"/>
              </a:cxn>
              <a:cxn ang="0">
                <a:pos x="connsiteX8386" y="connsiteY8386"/>
              </a:cxn>
              <a:cxn ang="0">
                <a:pos x="connsiteX8387" y="connsiteY8387"/>
              </a:cxn>
              <a:cxn ang="0">
                <a:pos x="connsiteX8388" y="connsiteY8388"/>
              </a:cxn>
              <a:cxn ang="0">
                <a:pos x="connsiteX8389" y="connsiteY8389"/>
              </a:cxn>
              <a:cxn ang="0">
                <a:pos x="connsiteX8390" y="connsiteY8390"/>
              </a:cxn>
              <a:cxn ang="0">
                <a:pos x="connsiteX8391" y="connsiteY8391"/>
              </a:cxn>
              <a:cxn ang="0">
                <a:pos x="connsiteX8392" y="connsiteY8392"/>
              </a:cxn>
              <a:cxn ang="0">
                <a:pos x="connsiteX8393" y="connsiteY8393"/>
              </a:cxn>
              <a:cxn ang="0">
                <a:pos x="connsiteX8394" y="connsiteY8394"/>
              </a:cxn>
              <a:cxn ang="0">
                <a:pos x="connsiteX8395" y="connsiteY8395"/>
              </a:cxn>
              <a:cxn ang="0">
                <a:pos x="connsiteX8396" y="connsiteY8396"/>
              </a:cxn>
              <a:cxn ang="0">
                <a:pos x="connsiteX8397" y="connsiteY8397"/>
              </a:cxn>
              <a:cxn ang="0">
                <a:pos x="connsiteX8398" y="connsiteY8398"/>
              </a:cxn>
              <a:cxn ang="0">
                <a:pos x="connsiteX8399" y="connsiteY8399"/>
              </a:cxn>
              <a:cxn ang="0">
                <a:pos x="connsiteX8400" y="connsiteY8400"/>
              </a:cxn>
              <a:cxn ang="0">
                <a:pos x="connsiteX8401" y="connsiteY8401"/>
              </a:cxn>
              <a:cxn ang="0">
                <a:pos x="connsiteX8402" y="connsiteY8402"/>
              </a:cxn>
              <a:cxn ang="0">
                <a:pos x="connsiteX8403" y="connsiteY8403"/>
              </a:cxn>
              <a:cxn ang="0">
                <a:pos x="connsiteX8404" y="connsiteY8404"/>
              </a:cxn>
              <a:cxn ang="0">
                <a:pos x="connsiteX8405" y="connsiteY8405"/>
              </a:cxn>
              <a:cxn ang="0">
                <a:pos x="connsiteX8406" y="connsiteY8406"/>
              </a:cxn>
              <a:cxn ang="0">
                <a:pos x="connsiteX8407" y="connsiteY8407"/>
              </a:cxn>
              <a:cxn ang="0">
                <a:pos x="connsiteX8408" y="connsiteY8408"/>
              </a:cxn>
              <a:cxn ang="0">
                <a:pos x="connsiteX8409" y="connsiteY8409"/>
              </a:cxn>
              <a:cxn ang="0">
                <a:pos x="connsiteX8410" y="connsiteY8410"/>
              </a:cxn>
              <a:cxn ang="0">
                <a:pos x="connsiteX8411" y="connsiteY8411"/>
              </a:cxn>
              <a:cxn ang="0">
                <a:pos x="connsiteX8412" y="connsiteY8412"/>
              </a:cxn>
              <a:cxn ang="0">
                <a:pos x="connsiteX8413" y="connsiteY8413"/>
              </a:cxn>
              <a:cxn ang="0">
                <a:pos x="connsiteX8414" y="connsiteY8414"/>
              </a:cxn>
              <a:cxn ang="0">
                <a:pos x="connsiteX8415" y="connsiteY8415"/>
              </a:cxn>
              <a:cxn ang="0">
                <a:pos x="connsiteX8416" y="connsiteY8416"/>
              </a:cxn>
              <a:cxn ang="0">
                <a:pos x="connsiteX8417" y="connsiteY8417"/>
              </a:cxn>
              <a:cxn ang="0">
                <a:pos x="connsiteX8418" y="connsiteY8418"/>
              </a:cxn>
              <a:cxn ang="0">
                <a:pos x="connsiteX8419" y="connsiteY8419"/>
              </a:cxn>
              <a:cxn ang="0">
                <a:pos x="connsiteX8420" y="connsiteY8420"/>
              </a:cxn>
              <a:cxn ang="0">
                <a:pos x="connsiteX8421" y="connsiteY8421"/>
              </a:cxn>
              <a:cxn ang="0">
                <a:pos x="connsiteX8422" y="connsiteY8422"/>
              </a:cxn>
              <a:cxn ang="0">
                <a:pos x="connsiteX8423" y="connsiteY8423"/>
              </a:cxn>
              <a:cxn ang="0">
                <a:pos x="connsiteX8424" y="connsiteY8424"/>
              </a:cxn>
              <a:cxn ang="0">
                <a:pos x="connsiteX8425" y="connsiteY8425"/>
              </a:cxn>
              <a:cxn ang="0">
                <a:pos x="connsiteX8426" y="connsiteY8426"/>
              </a:cxn>
              <a:cxn ang="0">
                <a:pos x="connsiteX8427" y="connsiteY8427"/>
              </a:cxn>
              <a:cxn ang="0">
                <a:pos x="connsiteX8428" y="connsiteY8428"/>
              </a:cxn>
              <a:cxn ang="0">
                <a:pos x="connsiteX8429" y="connsiteY8429"/>
              </a:cxn>
              <a:cxn ang="0">
                <a:pos x="connsiteX8430" y="connsiteY8430"/>
              </a:cxn>
              <a:cxn ang="0">
                <a:pos x="connsiteX8431" y="connsiteY8431"/>
              </a:cxn>
              <a:cxn ang="0">
                <a:pos x="connsiteX8432" y="connsiteY8432"/>
              </a:cxn>
              <a:cxn ang="0">
                <a:pos x="connsiteX8433" y="connsiteY8433"/>
              </a:cxn>
              <a:cxn ang="0">
                <a:pos x="connsiteX8434" y="connsiteY8434"/>
              </a:cxn>
              <a:cxn ang="0">
                <a:pos x="connsiteX8435" y="connsiteY8435"/>
              </a:cxn>
              <a:cxn ang="0">
                <a:pos x="connsiteX8436" y="connsiteY8436"/>
              </a:cxn>
              <a:cxn ang="0">
                <a:pos x="connsiteX8437" y="connsiteY8437"/>
              </a:cxn>
              <a:cxn ang="0">
                <a:pos x="connsiteX8438" y="connsiteY8438"/>
              </a:cxn>
              <a:cxn ang="0">
                <a:pos x="connsiteX8439" y="connsiteY8439"/>
              </a:cxn>
              <a:cxn ang="0">
                <a:pos x="connsiteX8440" y="connsiteY8440"/>
              </a:cxn>
              <a:cxn ang="0">
                <a:pos x="connsiteX8441" y="connsiteY8441"/>
              </a:cxn>
              <a:cxn ang="0">
                <a:pos x="connsiteX8442" y="connsiteY8442"/>
              </a:cxn>
              <a:cxn ang="0">
                <a:pos x="connsiteX8443" y="connsiteY8443"/>
              </a:cxn>
              <a:cxn ang="0">
                <a:pos x="connsiteX8444" y="connsiteY8444"/>
              </a:cxn>
              <a:cxn ang="0">
                <a:pos x="connsiteX8445" y="connsiteY8445"/>
              </a:cxn>
              <a:cxn ang="0">
                <a:pos x="connsiteX8446" y="connsiteY8446"/>
              </a:cxn>
              <a:cxn ang="0">
                <a:pos x="connsiteX8447" y="connsiteY8447"/>
              </a:cxn>
              <a:cxn ang="0">
                <a:pos x="connsiteX8448" y="connsiteY8448"/>
              </a:cxn>
              <a:cxn ang="0">
                <a:pos x="connsiteX8449" y="connsiteY8449"/>
              </a:cxn>
              <a:cxn ang="0">
                <a:pos x="connsiteX8450" y="connsiteY8450"/>
              </a:cxn>
              <a:cxn ang="0">
                <a:pos x="connsiteX8451" y="connsiteY8451"/>
              </a:cxn>
              <a:cxn ang="0">
                <a:pos x="connsiteX8452" y="connsiteY8452"/>
              </a:cxn>
              <a:cxn ang="0">
                <a:pos x="connsiteX8453" y="connsiteY8453"/>
              </a:cxn>
              <a:cxn ang="0">
                <a:pos x="connsiteX8454" y="connsiteY8454"/>
              </a:cxn>
              <a:cxn ang="0">
                <a:pos x="connsiteX8455" y="connsiteY8455"/>
              </a:cxn>
              <a:cxn ang="0">
                <a:pos x="connsiteX8456" y="connsiteY8456"/>
              </a:cxn>
              <a:cxn ang="0">
                <a:pos x="connsiteX8457" y="connsiteY8457"/>
              </a:cxn>
              <a:cxn ang="0">
                <a:pos x="connsiteX8458" y="connsiteY8458"/>
              </a:cxn>
              <a:cxn ang="0">
                <a:pos x="connsiteX8459" y="connsiteY8459"/>
              </a:cxn>
              <a:cxn ang="0">
                <a:pos x="connsiteX8460" y="connsiteY8460"/>
              </a:cxn>
              <a:cxn ang="0">
                <a:pos x="connsiteX8461" y="connsiteY8461"/>
              </a:cxn>
              <a:cxn ang="0">
                <a:pos x="connsiteX8462" y="connsiteY8462"/>
              </a:cxn>
              <a:cxn ang="0">
                <a:pos x="connsiteX8463" y="connsiteY8463"/>
              </a:cxn>
              <a:cxn ang="0">
                <a:pos x="connsiteX8464" y="connsiteY8464"/>
              </a:cxn>
              <a:cxn ang="0">
                <a:pos x="connsiteX8465" y="connsiteY8465"/>
              </a:cxn>
              <a:cxn ang="0">
                <a:pos x="connsiteX8466" y="connsiteY8466"/>
              </a:cxn>
              <a:cxn ang="0">
                <a:pos x="connsiteX8467" y="connsiteY8467"/>
              </a:cxn>
              <a:cxn ang="0">
                <a:pos x="connsiteX8468" y="connsiteY8468"/>
              </a:cxn>
              <a:cxn ang="0">
                <a:pos x="connsiteX8469" y="connsiteY8469"/>
              </a:cxn>
              <a:cxn ang="0">
                <a:pos x="connsiteX8470" y="connsiteY8470"/>
              </a:cxn>
              <a:cxn ang="0">
                <a:pos x="connsiteX8471" y="connsiteY8471"/>
              </a:cxn>
              <a:cxn ang="0">
                <a:pos x="connsiteX8472" y="connsiteY8472"/>
              </a:cxn>
              <a:cxn ang="0">
                <a:pos x="connsiteX8473" y="connsiteY8473"/>
              </a:cxn>
              <a:cxn ang="0">
                <a:pos x="connsiteX8474" y="connsiteY8474"/>
              </a:cxn>
              <a:cxn ang="0">
                <a:pos x="connsiteX8475" y="connsiteY8475"/>
              </a:cxn>
              <a:cxn ang="0">
                <a:pos x="connsiteX8476" y="connsiteY8476"/>
              </a:cxn>
              <a:cxn ang="0">
                <a:pos x="connsiteX8477" y="connsiteY8477"/>
              </a:cxn>
              <a:cxn ang="0">
                <a:pos x="connsiteX8478" y="connsiteY8478"/>
              </a:cxn>
              <a:cxn ang="0">
                <a:pos x="connsiteX8479" y="connsiteY8479"/>
              </a:cxn>
              <a:cxn ang="0">
                <a:pos x="connsiteX8480" y="connsiteY8480"/>
              </a:cxn>
              <a:cxn ang="0">
                <a:pos x="connsiteX8481" y="connsiteY8481"/>
              </a:cxn>
              <a:cxn ang="0">
                <a:pos x="connsiteX8482" y="connsiteY8482"/>
              </a:cxn>
              <a:cxn ang="0">
                <a:pos x="connsiteX8483" y="connsiteY8483"/>
              </a:cxn>
              <a:cxn ang="0">
                <a:pos x="connsiteX8484" y="connsiteY8484"/>
              </a:cxn>
              <a:cxn ang="0">
                <a:pos x="connsiteX8485" y="connsiteY8485"/>
              </a:cxn>
              <a:cxn ang="0">
                <a:pos x="connsiteX8486" y="connsiteY8486"/>
              </a:cxn>
              <a:cxn ang="0">
                <a:pos x="connsiteX8487" y="connsiteY8487"/>
              </a:cxn>
              <a:cxn ang="0">
                <a:pos x="connsiteX8488" y="connsiteY8488"/>
              </a:cxn>
              <a:cxn ang="0">
                <a:pos x="connsiteX8489" y="connsiteY8489"/>
              </a:cxn>
              <a:cxn ang="0">
                <a:pos x="connsiteX8490" y="connsiteY8490"/>
              </a:cxn>
              <a:cxn ang="0">
                <a:pos x="connsiteX8491" y="connsiteY8491"/>
              </a:cxn>
              <a:cxn ang="0">
                <a:pos x="connsiteX8492" y="connsiteY8492"/>
              </a:cxn>
              <a:cxn ang="0">
                <a:pos x="connsiteX8493" y="connsiteY8493"/>
              </a:cxn>
              <a:cxn ang="0">
                <a:pos x="connsiteX8494" y="connsiteY8494"/>
              </a:cxn>
              <a:cxn ang="0">
                <a:pos x="connsiteX8495" y="connsiteY8495"/>
              </a:cxn>
              <a:cxn ang="0">
                <a:pos x="connsiteX8496" y="connsiteY8496"/>
              </a:cxn>
              <a:cxn ang="0">
                <a:pos x="connsiteX8497" y="connsiteY8497"/>
              </a:cxn>
              <a:cxn ang="0">
                <a:pos x="connsiteX8498" y="connsiteY8498"/>
              </a:cxn>
              <a:cxn ang="0">
                <a:pos x="connsiteX8499" y="connsiteY8499"/>
              </a:cxn>
              <a:cxn ang="0">
                <a:pos x="connsiteX8500" y="connsiteY8500"/>
              </a:cxn>
              <a:cxn ang="0">
                <a:pos x="connsiteX8501" y="connsiteY8501"/>
              </a:cxn>
              <a:cxn ang="0">
                <a:pos x="connsiteX8502" y="connsiteY8502"/>
              </a:cxn>
              <a:cxn ang="0">
                <a:pos x="connsiteX8503" y="connsiteY8503"/>
              </a:cxn>
              <a:cxn ang="0">
                <a:pos x="connsiteX8504" y="connsiteY8504"/>
              </a:cxn>
              <a:cxn ang="0">
                <a:pos x="connsiteX8505" y="connsiteY8505"/>
              </a:cxn>
              <a:cxn ang="0">
                <a:pos x="connsiteX8506" y="connsiteY8506"/>
              </a:cxn>
              <a:cxn ang="0">
                <a:pos x="connsiteX8507" y="connsiteY8507"/>
              </a:cxn>
              <a:cxn ang="0">
                <a:pos x="connsiteX8508" y="connsiteY8508"/>
              </a:cxn>
              <a:cxn ang="0">
                <a:pos x="connsiteX8509" y="connsiteY8509"/>
              </a:cxn>
              <a:cxn ang="0">
                <a:pos x="connsiteX8510" y="connsiteY8510"/>
              </a:cxn>
              <a:cxn ang="0">
                <a:pos x="connsiteX8511" y="connsiteY8511"/>
              </a:cxn>
              <a:cxn ang="0">
                <a:pos x="connsiteX8512" y="connsiteY8512"/>
              </a:cxn>
              <a:cxn ang="0">
                <a:pos x="connsiteX8513" y="connsiteY8513"/>
              </a:cxn>
              <a:cxn ang="0">
                <a:pos x="connsiteX8514" y="connsiteY8514"/>
              </a:cxn>
              <a:cxn ang="0">
                <a:pos x="connsiteX8515" y="connsiteY8515"/>
              </a:cxn>
              <a:cxn ang="0">
                <a:pos x="connsiteX8516" y="connsiteY8516"/>
              </a:cxn>
              <a:cxn ang="0">
                <a:pos x="connsiteX8517" y="connsiteY8517"/>
              </a:cxn>
              <a:cxn ang="0">
                <a:pos x="connsiteX8518" y="connsiteY8518"/>
              </a:cxn>
              <a:cxn ang="0">
                <a:pos x="connsiteX8519" y="connsiteY8519"/>
              </a:cxn>
              <a:cxn ang="0">
                <a:pos x="connsiteX8520" y="connsiteY8520"/>
              </a:cxn>
              <a:cxn ang="0">
                <a:pos x="connsiteX8521" y="connsiteY8521"/>
              </a:cxn>
              <a:cxn ang="0">
                <a:pos x="connsiteX8522" y="connsiteY8522"/>
              </a:cxn>
              <a:cxn ang="0">
                <a:pos x="connsiteX8523" y="connsiteY8523"/>
              </a:cxn>
              <a:cxn ang="0">
                <a:pos x="connsiteX8524" y="connsiteY8524"/>
              </a:cxn>
              <a:cxn ang="0">
                <a:pos x="connsiteX8525" y="connsiteY8525"/>
              </a:cxn>
              <a:cxn ang="0">
                <a:pos x="connsiteX8526" y="connsiteY8526"/>
              </a:cxn>
              <a:cxn ang="0">
                <a:pos x="connsiteX8527" y="connsiteY8527"/>
              </a:cxn>
              <a:cxn ang="0">
                <a:pos x="connsiteX8528" y="connsiteY8528"/>
              </a:cxn>
              <a:cxn ang="0">
                <a:pos x="connsiteX8529" y="connsiteY8529"/>
              </a:cxn>
              <a:cxn ang="0">
                <a:pos x="connsiteX8530" y="connsiteY8530"/>
              </a:cxn>
              <a:cxn ang="0">
                <a:pos x="connsiteX8531" y="connsiteY8531"/>
              </a:cxn>
              <a:cxn ang="0">
                <a:pos x="connsiteX8532" y="connsiteY8532"/>
              </a:cxn>
              <a:cxn ang="0">
                <a:pos x="connsiteX8533" y="connsiteY8533"/>
              </a:cxn>
              <a:cxn ang="0">
                <a:pos x="connsiteX8534" y="connsiteY8534"/>
              </a:cxn>
              <a:cxn ang="0">
                <a:pos x="connsiteX8535" y="connsiteY8535"/>
              </a:cxn>
              <a:cxn ang="0">
                <a:pos x="connsiteX8536" y="connsiteY8536"/>
              </a:cxn>
              <a:cxn ang="0">
                <a:pos x="connsiteX8537" y="connsiteY8537"/>
              </a:cxn>
              <a:cxn ang="0">
                <a:pos x="connsiteX8538" y="connsiteY8538"/>
              </a:cxn>
              <a:cxn ang="0">
                <a:pos x="connsiteX8539" y="connsiteY8539"/>
              </a:cxn>
              <a:cxn ang="0">
                <a:pos x="connsiteX8540" y="connsiteY8540"/>
              </a:cxn>
              <a:cxn ang="0">
                <a:pos x="connsiteX8541" y="connsiteY8541"/>
              </a:cxn>
              <a:cxn ang="0">
                <a:pos x="connsiteX8542" y="connsiteY8542"/>
              </a:cxn>
              <a:cxn ang="0">
                <a:pos x="connsiteX8543" y="connsiteY8543"/>
              </a:cxn>
              <a:cxn ang="0">
                <a:pos x="connsiteX8544" y="connsiteY8544"/>
              </a:cxn>
              <a:cxn ang="0">
                <a:pos x="connsiteX8545" y="connsiteY8545"/>
              </a:cxn>
              <a:cxn ang="0">
                <a:pos x="connsiteX8546" y="connsiteY8546"/>
              </a:cxn>
              <a:cxn ang="0">
                <a:pos x="connsiteX8547" y="connsiteY8547"/>
              </a:cxn>
              <a:cxn ang="0">
                <a:pos x="connsiteX8548" y="connsiteY8548"/>
              </a:cxn>
              <a:cxn ang="0">
                <a:pos x="connsiteX8549" y="connsiteY8549"/>
              </a:cxn>
              <a:cxn ang="0">
                <a:pos x="connsiteX8550" y="connsiteY8550"/>
              </a:cxn>
              <a:cxn ang="0">
                <a:pos x="connsiteX8551" y="connsiteY8551"/>
              </a:cxn>
              <a:cxn ang="0">
                <a:pos x="connsiteX8552" y="connsiteY8552"/>
              </a:cxn>
              <a:cxn ang="0">
                <a:pos x="connsiteX8553" y="connsiteY8553"/>
              </a:cxn>
              <a:cxn ang="0">
                <a:pos x="connsiteX8554" y="connsiteY8554"/>
              </a:cxn>
              <a:cxn ang="0">
                <a:pos x="connsiteX8555" y="connsiteY8555"/>
              </a:cxn>
              <a:cxn ang="0">
                <a:pos x="connsiteX8556" y="connsiteY8556"/>
              </a:cxn>
              <a:cxn ang="0">
                <a:pos x="connsiteX8557" y="connsiteY8557"/>
              </a:cxn>
              <a:cxn ang="0">
                <a:pos x="connsiteX8558" y="connsiteY8558"/>
              </a:cxn>
              <a:cxn ang="0">
                <a:pos x="connsiteX8559" y="connsiteY8559"/>
              </a:cxn>
              <a:cxn ang="0">
                <a:pos x="connsiteX8560" y="connsiteY8560"/>
              </a:cxn>
              <a:cxn ang="0">
                <a:pos x="connsiteX8561" y="connsiteY8561"/>
              </a:cxn>
              <a:cxn ang="0">
                <a:pos x="connsiteX8562" y="connsiteY8562"/>
              </a:cxn>
              <a:cxn ang="0">
                <a:pos x="connsiteX8563" y="connsiteY8563"/>
              </a:cxn>
              <a:cxn ang="0">
                <a:pos x="connsiteX8564" y="connsiteY8564"/>
              </a:cxn>
              <a:cxn ang="0">
                <a:pos x="connsiteX8565" y="connsiteY8565"/>
              </a:cxn>
              <a:cxn ang="0">
                <a:pos x="connsiteX8566" y="connsiteY8566"/>
              </a:cxn>
              <a:cxn ang="0">
                <a:pos x="connsiteX8567" y="connsiteY8567"/>
              </a:cxn>
              <a:cxn ang="0">
                <a:pos x="connsiteX8568" y="connsiteY8568"/>
              </a:cxn>
              <a:cxn ang="0">
                <a:pos x="connsiteX8569" y="connsiteY8569"/>
              </a:cxn>
              <a:cxn ang="0">
                <a:pos x="connsiteX8570" y="connsiteY8570"/>
              </a:cxn>
              <a:cxn ang="0">
                <a:pos x="connsiteX8571" y="connsiteY8571"/>
              </a:cxn>
              <a:cxn ang="0">
                <a:pos x="connsiteX8572" y="connsiteY8572"/>
              </a:cxn>
              <a:cxn ang="0">
                <a:pos x="connsiteX8573" y="connsiteY8573"/>
              </a:cxn>
              <a:cxn ang="0">
                <a:pos x="connsiteX8574" y="connsiteY8574"/>
              </a:cxn>
              <a:cxn ang="0">
                <a:pos x="connsiteX8575" y="connsiteY8575"/>
              </a:cxn>
              <a:cxn ang="0">
                <a:pos x="connsiteX8576" y="connsiteY8576"/>
              </a:cxn>
              <a:cxn ang="0">
                <a:pos x="connsiteX8577" y="connsiteY8577"/>
              </a:cxn>
              <a:cxn ang="0">
                <a:pos x="connsiteX8578" y="connsiteY8578"/>
              </a:cxn>
              <a:cxn ang="0">
                <a:pos x="connsiteX8579" y="connsiteY8579"/>
              </a:cxn>
              <a:cxn ang="0">
                <a:pos x="connsiteX8580" y="connsiteY8580"/>
              </a:cxn>
              <a:cxn ang="0">
                <a:pos x="connsiteX8581" y="connsiteY8581"/>
              </a:cxn>
              <a:cxn ang="0">
                <a:pos x="connsiteX8582" y="connsiteY8582"/>
              </a:cxn>
              <a:cxn ang="0">
                <a:pos x="connsiteX8583" y="connsiteY8583"/>
              </a:cxn>
              <a:cxn ang="0">
                <a:pos x="connsiteX8584" y="connsiteY8584"/>
              </a:cxn>
              <a:cxn ang="0">
                <a:pos x="connsiteX8585" y="connsiteY8585"/>
              </a:cxn>
              <a:cxn ang="0">
                <a:pos x="connsiteX8586" y="connsiteY8586"/>
              </a:cxn>
              <a:cxn ang="0">
                <a:pos x="connsiteX8587" y="connsiteY8587"/>
              </a:cxn>
              <a:cxn ang="0">
                <a:pos x="connsiteX8588" y="connsiteY8588"/>
              </a:cxn>
              <a:cxn ang="0">
                <a:pos x="connsiteX8589" y="connsiteY8589"/>
              </a:cxn>
              <a:cxn ang="0">
                <a:pos x="connsiteX8590" y="connsiteY8590"/>
              </a:cxn>
              <a:cxn ang="0">
                <a:pos x="connsiteX8591" y="connsiteY8591"/>
              </a:cxn>
              <a:cxn ang="0">
                <a:pos x="connsiteX8592" y="connsiteY8592"/>
              </a:cxn>
              <a:cxn ang="0">
                <a:pos x="connsiteX8593" y="connsiteY8593"/>
              </a:cxn>
              <a:cxn ang="0">
                <a:pos x="connsiteX8594" y="connsiteY8594"/>
              </a:cxn>
              <a:cxn ang="0">
                <a:pos x="connsiteX8595" y="connsiteY8595"/>
              </a:cxn>
              <a:cxn ang="0">
                <a:pos x="connsiteX8596" y="connsiteY8596"/>
              </a:cxn>
              <a:cxn ang="0">
                <a:pos x="connsiteX8597" y="connsiteY8597"/>
              </a:cxn>
              <a:cxn ang="0">
                <a:pos x="connsiteX8598" y="connsiteY8598"/>
              </a:cxn>
              <a:cxn ang="0">
                <a:pos x="connsiteX8599" y="connsiteY8599"/>
              </a:cxn>
              <a:cxn ang="0">
                <a:pos x="connsiteX8600" y="connsiteY8600"/>
              </a:cxn>
              <a:cxn ang="0">
                <a:pos x="connsiteX8601" y="connsiteY8601"/>
              </a:cxn>
              <a:cxn ang="0">
                <a:pos x="connsiteX8602" y="connsiteY8602"/>
              </a:cxn>
              <a:cxn ang="0">
                <a:pos x="connsiteX8603" y="connsiteY8603"/>
              </a:cxn>
              <a:cxn ang="0">
                <a:pos x="connsiteX8604" y="connsiteY8604"/>
              </a:cxn>
              <a:cxn ang="0">
                <a:pos x="connsiteX8605" y="connsiteY8605"/>
              </a:cxn>
              <a:cxn ang="0">
                <a:pos x="connsiteX8606" y="connsiteY8606"/>
              </a:cxn>
              <a:cxn ang="0">
                <a:pos x="connsiteX8607" y="connsiteY8607"/>
              </a:cxn>
              <a:cxn ang="0">
                <a:pos x="connsiteX8608" y="connsiteY8608"/>
              </a:cxn>
              <a:cxn ang="0">
                <a:pos x="connsiteX8609" y="connsiteY8609"/>
              </a:cxn>
              <a:cxn ang="0">
                <a:pos x="connsiteX8610" y="connsiteY8610"/>
              </a:cxn>
              <a:cxn ang="0">
                <a:pos x="connsiteX8611" y="connsiteY8611"/>
              </a:cxn>
              <a:cxn ang="0">
                <a:pos x="connsiteX8612" y="connsiteY8612"/>
              </a:cxn>
              <a:cxn ang="0">
                <a:pos x="connsiteX8613" y="connsiteY8613"/>
              </a:cxn>
              <a:cxn ang="0">
                <a:pos x="connsiteX8614" y="connsiteY8614"/>
              </a:cxn>
              <a:cxn ang="0">
                <a:pos x="connsiteX8615" y="connsiteY8615"/>
              </a:cxn>
              <a:cxn ang="0">
                <a:pos x="connsiteX8616" y="connsiteY8616"/>
              </a:cxn>
              <a:cxn ang="0">
                <a:pos x="connsiteX8617" y="connsiteY8617"/>
              </a:cxn>
              <a:cxn ang="0">
                <a:pos x="connsiteX8618" y="connsiteY8618"/>
              </a:cxn>
              <a:cxn ang="0">
                <a:pos x="connsiteX8619" y="connsiteY8619"/>
              </a:cxn>
              <a:cxn ang="0">
                <a:pos x="connsiteX8620" y="connsiteY8620"/>
              </a:cxn>
              <a:cxn ang="0">
                <a:pos x="connsiteX8621" y="connsiteY8621"/>
              </a:cxn>
              <a:cxn ang="0">
                <a:pos x="connsiteX8622" y="connsiteY8622"/>
              </a:cxn>
              <a:cxn ang="0">
                <a:pos x="connsiteX8623" y="connsiteY8623"/>
              </a:cxn>
              <a:cxn ang="0">
                <a:pos x="connsiteX8624" y="connsiteY8624"/>
              </a:cxn>
              <a:cxn ang="0">
                <a:pos x="connsiteX8625" y="connsiteY8625"/>
              </a:cxn>
              <a:cxn ang="0">
                <a:pos x="connsiteX8626" y="connsiteY8626"/>
              </a:cxn>
              <a:cxn ang="0">
                <a:pos x="connsiteX8627" y="connsiteY8627"/>
              </a:cxn>
              <a:cxn ang="0">
                <a:pos x="connsiteX8628" y="connsiteY8628"/>
              </a:cxn>
              <a:cxn ang="0">
                <a:pos x="connsiteX8629" y="connsiteY8629"/>
              </a:cxn>
              <a:cxn ang="0">
                <a:pos x="connsiteX8630" y="connsiteY8630"/>
              </a:cxn>
              <a:cxn ang="0">
                <a:pos x="connsiteX8631" y="connsiteY8631"/>
              </a:cxn>
              <a:cxn ang="0">
                <a:pos x="connsiteX8632" y="connsiteY8632"/>
              </a:cxn>
              <a:cxn ang="0">
                <a:pos x="connsiteX8633" y="connsiteY8633"/>
              </a:cxn>
              <a:cxn ang="0">
                <a:pos x="connsiteX8634" y="connsiteY8634"/>
              </a:cxn>
              <a:cxn ang="0">
                <a:pos x="connsiteX8635" y="connsiteY8635"/>
              </a:cxn>
              <a:cxn ang="0">
                <a:pos x="connsiteX8636" y="connsiteY8636"/>
              </a:cxn>
            </a:cxnLst>
            <a:rect l="l" t="t" r="r" b="b"/>
            <a:pathLst>
              <a:path w="6248399" h="6857999">
                <a:moveTo>
                  <a:pt x="4691981" y="6651429"/>
                </a:moveTo>
                <a:lnTo>
                  <a:pt x="4698002" y="6651808"/>
                </a:lnTo>
                <a:lnTo>
                  <a:pt x="4704273" y="6653102"/>
                </a:lnTo>
                <a:lnTo>
                  <a:pt x="4711713" y="6655072"/>
                </a:lnTo>
                <a:lnTo>
                  <a:pt x="4717563" y="6658450"/>
                </a:lnTo>
                <a:lnTo>
                  <a:pt x="4723909" y="6663665"/>
                </a:lnTo>
                <a:lnTo>
                  <a:pt x="4730592" y="6668298"/>
                </a:lnTo>
                <a:lnTo>
                  <a:pt x="4736271" y="6674675"/>
                </a:lnTo>
                <a:lnTo>
                  <a:pt x="4747958" y="6686848"/>
                </a:lnTo>
                <a:lnTo>
                  <a:pt x="4757220" y="6699170"/>
                </a:lnTo>
                <a:lnTo>
                  <a:pt x="4764146" y="6710139"/>
                </a:lnTo>
                <a:lnTo>
                  <a:pt x="4768479" y="6718842"/>
                </a:lnTo>
                <a:lnTo>
                  <a:pt x="4766888" y="6720248"/>
                </a:lnTo>
                <a:lnTo>
                  <a:pt x="4765047" y="6720735"/>
                </a:lnTo>
                <a:lnTo>
                  <a:pt x="4761114" y="6720790"/>
                </a:lnTo>
                <a:lnTo>
                  <a:pt x="4755430" y="6719831"/>
                </a:lnTo>
                <a:lnTo>
                  <a:pt x="4751000" y="6718048"/>
                </a:lnTo>
                <a:lnTo>
                  <a:pt x="4745313" y="6717090"/>
                </a:lnTo>
                <a:lnTo>
                  <a:pt x="4741134" y="6716227"/>
                </a:lnTo>
                <a:lnTo>
                  <a:pt x="4737452" y="6717201"/>
                </a:lnTo>
                <a:lnTo>
                  <a:pt x="4735526" y="6719189"/>
                </a:lnTo>
                <a:lnTo>
                  <a:pt x="4734520" y="6720931"/>
                </a:lnTo>
                <a:lnTo>
                  <a:pt x="4730778" y="6707148"/>
                </a:lnTo>
                <a:lnTo>
                  <a:pt x="4726529" y="6696947"/>
                </a:lnTo>
                <a:lnTo>
                  <a:pt x="4721860" y="6688826"/>
                </a:lnTo>
                <a:lnTo>
                  <a:pt x="4716519" y="6681870"/>
                </a:lnTo>
                <a:lnTo>
                  <a:pt x="4710841" y="6675491"/>
                </a:lnTo>
                <a:lnTo>
                  <a:pt x="4703660" y="6669020"/>
                </a:lnTo>
                <a:lnTo>
                  <a:pt x="4695308" y="6661874"/>
                </a:lnTo>
                <a:lnTo>
                  <a:pt x="4685873" y="6652552"/>
                </a:lnTo>
                <a:close/>
                <a:moveTo>
                  <a:pt x="3350528" y="6640945"/>
                </a:moveTo>
                <a:lnTo>
                  <a:pt x="3368346" y="6654321"/>
                </a:lnTo>
                <a:lnTo>
                  <a:pt x="3386163" y="6667695"/>
                </a:lnTo>
                <a:lnTo>
                  <a:pt x="3402978" y="6682807"/>
                </a:lnTo>
                <a:lnTo>
                  <a:pt x="3419547" y="6697004"/>
                </a:lnTo>
                <a:lnTo>
                  <a:pt x="3451014" y="6728295"/>
                </a:lnTo>
                <a:lnTo>
                  <a:pt x="3479245" y="6758487"/>
                </a:lnTo>
                <a:lnTo>
                  <a:pt x="3506402" y="6786517"/>
                </a:lnTo>
                <a:lnTo>
                  <a:pt x="3519155" y="6799284"/>
                </a:lnTo>
                <a:lnTo>
                  <a:pt x="3531661" y="6811136"/>
                </a:lnTo>
                <a:lnTo>
                  <a:pt x="3544254" y="6821496"/>
                </a:lnTo>
                <a:lnTo>
                  <a:pt x="3556935" y="6830361"/>
                </a:lnTo>
                <a:lnTo>
                  <a:pt x="3568456" y="6838555"/>
                </a:lnTo>
                <a:lnTo>
                  <a:pt x="3581067" y="6843521"/>
                </a:lnTo>
                <a:lnTo>
                  <a:pt x="3586415" y="6857999"/>
                </a:lnTo>
                <a:lnTo>
                  <a:pt x="3551040" y="6857999"/>
                </a:lnTo>
                <a:lnTo>
                  <a:pt x="3551446" y="6857296"/>
                </a:lnTo>
                <a:lnTo>
                  <a:pt x="3541067" y="6855164"/>
                </a:lnTo>
                <a:lnTo>
                  <a:pt x="3531938" y="6852208"/>
                </a:lnTo>
                <a:lnTo>
                  <a:pt x="3523478" y="6848097"/>
                </a:lnTo>
                <a:lnTo>
                  <a:pt x="3515930" y="6843740"/>
                </a:lnTo>
                <a:lnTo>
                  <a:pt x="3508721" y="6838804"/>
                </a:lnTo>
                <a:lnTo>
                  <a:pt x="3501843" y="6833290"/>
                </a:lnTo>
                <a:lnTo>
                  <a:pt x="3487842" y="6821346"/>
                </a:lnTo>
                <a:lnTo>
                  <a:pt x="3473840" y="6809404"/>
                </a:lnTo>
                <a:lnTo>
                  <a:pt x="3457765" y="6797034"/>
                </a:lnTo>
                <a:lnTo>
                  <a:pt x="3450306" y="6791185"/>
                </a:lnTo>
                <a:lnTo>
                  <a:pt x="3441020" y="6785823"/>
                </a:lnTo>
                <a:lnTo>
                  <a:pt x="3431063" y="6781618"/>
                </a:lnTo>
                <a:lnTo>
                  <a:pt x="3419947" y="6776743"/>
                </a:lnTo>
                <a:lnTo>
                  <a:pt x="3415180" y="6760869"/>
                </a:lnTo>
                <a:lnTo>
                  <a:pt x="3412490" y="6745422"/>
                </a:lnTo>
                <a:lnTo>
                  <a:pt x="3409555" y="6729060"/>
                </a:lnTo>
                <a:lnTo>
                  <a:pt x="3404207" y="6712849"/>
                </a:lnTo>
                <a:lnTo>
                  <a:pt x="3401077" y="6704867"/>
                </a:lnTo>
                <a:lnTo>
                  <a:pt x="3396786" y="6696214"/>
                </a:lnTo>
                <a:lnTo>
                  <a:pt x="3392495" y="6687561"/>
                </a:lnTo>
                <a:lnTo>
                  <a:pt x="3385793" y="6679060"/>
                </a:lnTo>
                <a:lnTo>
                  <a:pt x="3378847" y="6669646"/>
                </a:lnTo>
                <a:lnTo>
                  <a:pt x="3370651" y="6661054"/>
                </a:lnTo>
                <a:lnTo>
                  <a:pt x="3361047" y="6650878"/>
                </a:lnTo>
                <a:close/>
                <a:moveTo>
                  <a:pt x="4983731" y="6186496"/>
                </a:moveTo>
                <a:lnTo>
                  <a:pt x="4989499" y="6187331"/>
                </a:lnTo>
                <a:lnTo>
                  <a:pt x="4995853" y="6188504"/>
                </a:lnTo>
                <a:lnTo>
                  <a:pt x="5002074" y="6191264"/>
                </a:lnTo>
                <a:lnTo>
                  <a:pt x="5008294" y="6194023"/>
                </a:lnTo>
                <a:lnTo>
                  <a:pt x="5014741" y="6197745"/>
                </a:lnTo>
                <a:lnTo>
                  <a:pt x="5020241" y="6201753"/>
                </a:lnTo>
                <a:lnTo>
                  <a:pt x="5025741" y="6205760"/>
                </a:lnTo>
                <a:lnTo>
                  <a:pt x="5030520" y="6211015"/>
                </a:lnTo>
                <a:lnTo>
                  <a:pt x="5034354" y="6216555"/>
                </a:lnTo>
                <a:lnTo>
                  <a:pt x="5037603" y="6221755"/>
                </a:lnTo>
                <a:lnTo>
                  <a:pt x="5039904" y="6227243"/>
                </a:lnTo>
                <a:lnTo>
                  <a:pt x="5032110" y="6228562"/>
                </a:lnTo>
                <a:lnTo>
                  <a:pt x="5023277" y="6227622"/>
                </a:lnTo>
                <a:lnTo>
                  <a:pt x="5014218" y="6225718"/>
                </a:lnTo>
                <a:lnTo>
                  <a:pt x="5004347" y="6222515"/>
                </a:lnTo>
                <a:lnTo>
                  <a:pt x="4994251" y="6218346"/>
                </a:lnTo>
                <a:lnTo>
                  <a:pt x="4984155" y="6214181"/>
                </a:lnTo>
                <a:lnTo>
                  <a:pt x="4962472" y="6201663"/>
                </a:lnTo>
                <a:lnTo>
                  <a:pt x="4965486" y="6195088"/>
                </a:lnTo>
                <a:lnTo>
                  <a:pt x="4969406" y="6192360"/>
                </a:lnTo>
                <a:lnTo>
                  <a:pt x="4973098" y="6188672"/>
                </a:lnTo>
                <a:lnTo>
                  <a:pt x="4978414" y="6187582"/>
                </a:lnTo>
                <a:close/>
                <a:moveTo>
                  <a:pt x="4052829" y="6159989"/>
                </a:moveTo>
                <a:lnTo>
                  <a:pt x="4053412" y="6160326"/>
                </a:lnTo>
                <a:lnTo>
                  <a:pt x="4059507" y="6164619"/>
                </a:lnTo>
                <a:lnTo>
                  <a:pt x="4069606" y="6172773"/>
                </a:lnTo>
                <a:lnTo>
                  <a:pt x="4079702" y="6180928"/>
                </a:lnTo>
                <a:lnTo>
                  <a:pt x="4085548" y="6184303"/>
                </a:lnTo>
                <a:lnTo>
                  <a:pt x="4089727" y="6185165"/>
                </a:lnTo>
                <a:lnTo>
                  <a:pt x="4094575" y="6184866"/>
                </a:lnTo>
                <a:lnTo>
                  <a:pt x="4096079" y="6184959"/>
                </a:lnTo>
                <a:lnTo>
                  <a:pt x="4096750" y="6183796"/>
                </a:lnTo>
                <a:lnTo>
                  <a:pt x="4098093" y="6181471"/>
                </a:lnTo>
                <a:lnTo>
                  <a:pt x="4098851" y="6178810"/>
                </a:lnTo>
                <a:lnTo>
                  <a:pt x="4099283" y="6171311"/>
                </a:lnTo>
                <a:lnTo>
                  <a:pt x="4111383" y="6181397"/>
                </a:lnTo>
                <a:lnTo>
                  <a:pt x="4122228" y="6192307"/>
                </a:lnTo>
                <a:lnTo>
                  <a:pt x="4131320" y="6202205"/>
                </a:lnTo>
                <a:lnTo>
                  <a:pt x="4138322" y="6211672"/>
                </a:lnTo>
                <a:lnTo>
                  <a:pt x="4141322" y="6217279"/>
                </a:lnTo>
                <a:lnTo>
                  <a:pt x="4142901" y="6221289"/>
                </a:lnTo>
                <a:lnTo>
                  <a:pt x="4144730" y="6226221"/>
                </a:lnTo>
                <a:lnTo>
                  <a:pt x="4145056" y="6231057"/>
                </a:lnTo>
                <a:lnTo>
                  <a:pt x="4144211" y="6235218"/>
                </a:lnTo>
                <a:lnTo>
                  <a:pt x="4143031" y="6239960"/>
                </a:lnTo>
                <a:lnTo>
                  <a:pt x="4140346" y="6244610"/>
                </a:lnTo>
                <a:lnTo>
                  <a:pt x="4136494" y="6248584"/>
                </a:lnTo>
                <a:lnTo>
                  <a:pt x="4133659" y="6245396"/>
                </a:lnTo>
                <a:lnTo>
                  <a:pt x="4131656" y="6243468"/>
                </a:lnTo>
                <a:lnTo>
                  <a:pt x="4129653" y="6241536"/>
                </a:lnTo>
                <a:lnTo>
                  <a:pt x="4128908" y="6238780"/>
                </a:lnTo>
                <a:lnTo>
                  <a:pt x="4129664" y="6236119"/>
                </a:lnTo>
                <a:lnTo>
                  <a:pt x="4129751" y="6234619"/>
                </a:lnTo>
                <a:lnTo>
                  <a:pt x="4130931" y="6229876"/>
                </a:lnTo>
                <a:lnTo>
                  <a:pt x="4126417" y="6229593"/>
                </a:lnTo>
                <a:lnTo>
                  <a:pt x="4121070" y="6228057"/>
                </a:lnTo>
                <a:lnTo>
                  <a:pt x="4111037" y="6229237"/>
                </a:lnTo>
                <a:lnTo>
                  <a:pt x="4101254" y="6231338"/>
                </a:lnTo>
                <a:lnTo>
                  <a:pt x="4091966" y="6235273"/>
                </a:lnTo>
                <a:lnTo>
                  <a:pt x="4088633" y="6230250"/>
                </a:lnTo>
                <a:lnTo>
                  <a:pt x="4087302" y="6227157"/>
                </a:lnTo>
                <a:lnTo>
                  <a:pt x="4087725" y="6225076"/>
                </a:lnTo>
                <a:lnTo>
                  <a:pt x="4088396" y="6223915"/>
                </a:lnTo>
                <a:lnTo>
                  <a:pt x="4090571" y="6222845"/>
                </a:lnTo>
                <a:lnTo>
                  <a:pt x="4092659" y="6223276"/>
                </a:lnTo>
                <a:lnTo>
                  <a:pt x="4094998" y="6224626"/>
                </a:lnTo>
                <a:lnTo>
                  <a:pt x="4097920" y="6226313"/>
                </a:lnTo>
                <a:lnTo>
                  <a:pt x="4099446" y="6215572"/>
                </a:lnTo>
                <a:lnTo>
                  <a:pt x="4099369" y="6211654"/>
                </a:lnTo>
                <a:lnTo>
                  <a:pt x="4098710" y="6207398"/>
                </a:lnTo>
                <a:lnTo>
                  <a:pt x="4097962" y="6204643"/>
                </a:lnTo>
                <a:lnTo>
                  <a:pt x="4096632" y="6201549"/>
                </a:lnTo>
                <a:lnTo>
                  <a:pt x="4091706" y="6197931"/>
                </a:lnTo>
                <a:lnTo>
                  <a:pt x="4086198" y="6193975"/>
                </a:lnTo>
                <a:lnTo>
                  <a:pt x="4079184" y="6189925"/>
                </a:lnTo>
                <a:lnTo>
                  <a:pt x="4069833" y="6184526"/>
                </a:lnTo>
                <a:lnTo>
                  <a:pt x="4059734" y="6176372"/>
                </a:lnTo>
                <a:lnTo>
                  <a:pt x="4053241" y="6163325"/>
                </a:lnTo>
                <a:lnTo>
                  <a:pt x="4052493" y="6160570"/>
                </a:lnTo>
                <a:close/>
                <a:moveTo>
                  <a:pt x="3616356" y="6159043"/>
                </a:moveTo>
                <a:lnTo>
                  <a:pt x="3625254" y="6161081"/>
                </a:lnTo>
                <a:lnTo>
                  <a:pt x="3633480" y="6164280"/>
                </a:lnTo>
                <a:lnTo>
                  <a:pt x="3643449" y="6168485"/>
                </a:lnTo>
                <a:lnTo>
                  <a:pt x="3654492" y="6174861"/>
                </a:lnTo>
                <a:lnTo>
                  <a:pt x="3664281" y="6182063"/>
                </a:lnTo>
                <a:lnTo>
                  <a:pt x="3674560" y="6191099"/>
                </a:lnTo>
                <a:lnTo>
                  <a:pt x="3696039" y="6208923"/>
                </a:lnTo>
                <a:lnTo>
                  <a:pt x="3692373" y="6209904"/>
                </a:lnTo>
                <a:lnTo>
                  <a:pt x="3686291" y="6211044"/>
                </a:lnTo>
                <a:lnTo>
                  <a:pt x="3681462" y="6211354"/>
                </a:lnTo>
                <a:lnTo>
                  <a:pt x="3676142" y="6209833"/>
                </a:lnTo>
                <a:lnTo>
                  <a:pt x="3669324" y="6208221"/>
                </a:lnTo>
                <a:lnTo>
                  <a:pt x="3663088" y="6206945"/>
                </a:lnTo>
                <a:lnTo>
                  <a:pt x="3651129" y="6200815"/>
                </a:lnTo>
                <a:lnTo>
                  <a:pt x="3645317" y="6197460"/>
                </a:lnTo>
                <a:lnTo>
                  <a:pt x="3639262" y="6193188"/>
                </a:lnTo>
                <a:lnTo>
                  <a:pt x="3634120" y="6188672"/>
                </a:lnTo>
                <a:lnTo>
                  <a:pt x="3628979" y="6184153"/>
                </a:lnTo>
                <a:lnTo>
                  <a:pt x="3624510" y="6178473"/>
                </a:lnTo>
                <a:lnTo>
                  <a:pt x="3621293" y="6171967"/>
                </a:lnTo>
                <a:lnTo>
                  <a:pt x="3618321" y="6166376"/>
                </a:lnTo>
                <a:close/>
                <a:moveTo>
                  <a:pt x="4229740" y="6057565"/>
                </a:moveTo>
                <a:lnTo>
                  <a:pt x="4238486" y="6071662"/>
                </a:lnTo>
                <a:lnTo>
                  <a:pt x="4249036" y="6085293"/>
                </a:lnTo>
                <a:lnTo>
                  <a:pt x="4260489" y="6098689"/>
                </a:lnTo>
                <a:lnTo>
                  <a:pt x="4273419" y="6112185"/>
                </a:lnTo>
                <a:lnTo>
                  <a:pt x="4285772" y="6125349"/>
                </a:lnTo>
                <a:lnTo>
                  <a:pt x="4299278" y="6139177"/>
                </a:lnTo>
                <a:lnTo>
                  <a:pt x="4328419" y="6165803"/>
                </a:lnTo>
                <a:lnTo>
                  <a:pt x="4322258" y="6164509"/>
                </a:lnTo>
                <a:lnTo>
                  <a:pt x="4314372" y="6162217"/>
                </a:lnTo>
                <a:lnTo>
                  <a:pt x="4306889" y="6157897"/>
                </a:lnTo>
                <a:lnTo>
                  <a:pt x="4298256" y="6152912"/>
                </a:lnTo>
                <a:lnTo>
                  <a:pt x="4289450" y="6145567"/>
                </a:lnTo>
                <a:lnTo>
                  <a:pt x="4280644" y="6138220"/>
                </a:lnTo>
                <a:lnTo>
                  <a:pt x="4271512" y="6131441"/>
                </a:lnTo>
                <a:lnTo>
                  <a:pt x="4262783" y="6122631"/>
                </a:lnTo>
                <a:lnTo>
                  <a:pt x="4254956" y="6113588"/>
                </a:lnTo>
                <a:lnTo>
                  <a:pt x="4247130" y="6104548"/>
                </a:lnTo>
                <a:lnTo>
                  <a:pt x="4241356" y="6095935"/>
                </a:lnTo>
                <a:lnTo>
                  <a:pt x="4235910" y="6086759"/>
                </a:lnTo>
                <a:lnTo>
                  <a:pt x="4231615" y="6078249"/>
                </a:lnTo>
                <a:lnTo>
                  <a:pt x="4229044" y="6070735"/>
                </a:lnTo>
                <a:lnTo>
                  <a:pt x="4228529" y="6063652"/>
                </a:lnTo>
                <a:lnTo>
                  <a:pt x="4229010" y="6060160"/>
                </a:lnTo>
                <a:close/>
                <a:moveTo>
                  <a:pt x="3731505" y="5842842"/>
                </a:moveTo>
                <a:lnTo>
                  <a:pt x="3739959" y="5852395"/>
                </a:lnTo>
                <a:lnTo>
                  <a:pt x="3746424" y="5860019"/>
                </a:lnTo>
                <a:lnTo>
                  <a:pt x="3753806" y="5867395"/>
                </a:lnTo>
                <a:lnTo>
                  <a:pt x="3759781" y="5873181"/>
                </a:lnTo>
                <a:lnTo>
                  <a:pt x="3765848" y="5877461"/>
                </a:lnTo>
                <a:lnTo>
                  <a:pt x="3772249" y="5881157"/>
                </a:lnTo>
                <a:lnTo>
                  <a:pt x="3783646" y="5886959"/>
                </a:lnTo>
                <a:lnTo>
                  <a:pt x="3806869" y="5896475"/>
                </a:lnTo>
                <a:lnTo>
                  <a:pt x="3817346" y="5902524"/>
                </a:lnTo>
                <a:lnTo>
                  <a:pt x="3824332" y="5906557"/>
                </a:lnTo>
                <a:lnTo>
                  <a:pt x="3830643" y="5911757"/>
                </a:lnTo>
                <a:lnTo>
                  <a:pt x="3831745" y="5908502"/>
                </a:lnTo>
                <a:lnTo>
                  <a:pt x="3831685" y="5904574"/>
                </a:lnTo>
                <a:lnTo>
                  <a:pt x="3830370" y="5901477"/>
                </a:lnTo>
                <a:lnTo>
                  <a:pt x="3827642" y="5896789"/>
                </a:lnTo>
                <a:lnTo>
                  <a:pt x="3821423" y="5890085"/>
                </a:lnTo>
                <a:lnTo>
                  <a:pt x="3815878" y="5882213"/>
                </a:lnTo>
                <a:lnTo>
                  <a:pt x="3823630" y="5883574"/>
                </a:lnTo>
                <a:lnTo>
                  <a:pt x="3831382" y="5884936"/>
                </a:lnTo>
                <a:lnTo>
                  <a:pt x="3840542" y="5887889"/>
                </a:lnTo>
                <a:lnTo>
                  <a:pt x="3847863" y="5891337"/>
                </a:lnTo>
                <a:lnTo>
                  <a:pt x="3856106" y="5894538"/>
                </a:lnTo>
                <a:lnTo>
                  <a:pt x="3864256" y="5899243"/>
                </a:lnTo>
                <a:lnTo>
                  <a:pt x="3879878" y="5909821"/>
                </a:lnTo>
                <a:lnTo>
                  <a:pt x="3895075" y="5922488"/>
                </a:lnTo>
                <a:lnTo>
                  <a:pt x="3910423" y="5937577"/>
                </a:lnTo>
                <a:lnTo>
                  <a:pt x="3924759" y="5954418"/>
                </a:lnTo>
                <a:lnTo>
                  <a:pt x="3939096" y="5971258"/>
                </a:lnTo>
                <a:lnTo>
                  <a:pt x="3953585" y="5990524"/>
                </a:lnTo>
                <a:lnTo>
                  <a:pt x="3966819" y="6010620"/>
                </a:lnTo>
                <a:lnTo>
                  <a:pt x="3979807" y="6029796"/>
                </a:lnTo>
                <a:lnTo>
                  <a:pt x="3993040" y="6049894"/>
                </a:lnTo>
                <a:lnTo>
                  <a:pt x="4016749" y="6090830"/>
                </a:lnTo>
                <a:lnTo>
                  <a:pt x="4039385" y="6129590"/>
                </a:lnTo>
                <a:lnTo>
                  <a:pt x="4035954" y="6131503"/>
                </a:lnTo>
                <a:lnTo>
                  <a:pt x="4033441" y="6133167"/>
                </a:lnTo>
                <a:lnTo>
                  <a:pt x="4026669" y="6135484"/>
                </a:lnTo>
                <a:lnTo>
                  <a:pt x="4019744" y="6135379"/>
                </a:lnTo>
                <a:lnTo>
                  <a:pt x="4012482" y="6135856"/>
                </a:lnTo>
                <a:lnTo>
                  <a:pt x="3997899" y="6132888"/>
                </a:lnTo>
                <a:lnTo>
                  <a:pt x="3990148" y="6131527"/>
                </a:lnTo>
                <a:lnTo>
                  <a:pt x="3982887" y="6132005"/>
                </a:lnTo>
                <a:lnTo>
                  <a:pt x="3984510" y="6125158"/>
                </a:lnTo>
                <a:lnTo>
                  <a:pt x="3985216" y="6118559"/>
                </a:lnTo>
                <a:lnTo>
                  <a:pt x="3985003" y="6112208"/>
                </a:lnTo>
                <a:lnTo>
                  <a:pt x="3983043" y="6104847"/>
                </a:lnTo>
                <a:lnTo>
                  <a:pt x="3980502" y="6097153"/>
                </a:lnTo>
                <a:lnTo>
                  <a:pt x="3976122" y="6089951"/>
                </a:lnTo>
                <a:lnTo>
                  <a:pt x="3971497" y="6081832"/>
                </a:lnTo>
                <a:lnTo>
                  <a:pt x="3965952" y="6073959"/>
                </a:lnTo>
                <a:lnTo>
                  <a:pt x="3953117" y="6057207"/>
                </a:lnTo>
                <a:lnTo>
                  <a:pt x="3937615" y="6039693"/>
                </a:lnTo>
                <a:lnTo>
                  <a:pt x="3919356" y="6022923"/>
                </a:lnTo>
                <a:lnTo>
                  <a:pt x="3899933" y="6005481"/>
                </a:lnTo>
                <a:lnTo>
                  <a:pt x="3878919" y="5989456"/>
                </a:lnTo>
                <a:lnTo>
                  <a:pt x="3858485" y="5973764"/>
                </a:lnTo>
                <a:lnTo>
                  <a:pt x="3838295" y="5958995"/>
                </a:lnTo>
                <a:lnTo>
                  <a:pt x="3818014" y="5945729"/>
                </a:lnTo>
                <a:lnTo>
                  <a:pt x="3799479" y="5933470"/>
                </a:lnTo>
                <a:lnTo>
                  <a:pt x="3782599" y="5923724"/>
                </a:lnTo>
                <a:lnTo>
                  <a:pt x="3767709" y="5915906"/>
                </a:lnTo>
                <a:lnTo>
                  <a:pt x="3755730" y="5909769"/>
                </a:lnTo>
                <a:lnTo>
                  <a:pt x="3741487" y="5891425"/>
                </a:lnTo>
                <a:lnTo>
                  <a:pt x="3734195" y="5882543"/>
                </a:lnTo>
                <a:lnTo>
                  <a:pt x="3728987" y="5874087"/>
                </a:lnTo>
                <a:lnTo>
                  <a:pt x="3726201" y="5865471"/>
                </a:lnTo>
                <a:lnTo>
                  <a:pt x="3725221" y="5861791"/>
                </a:lnTo>
                <a:lnTo>
                  <a:pt x="3724916" y="5856943"/>
                </a:lnTo>
                <a:lnTo>
                  <a:pt x="3725437" y="5853352"/>
                </a:lnTo>
                <a:lnTo>
                  <a:pt x="3726539" y="5850096"/>
                </a:lnTo>
                <a:lnTo>
                  <a:pt x="3728899" y="5846010"/>
                </a:lnTo>
                <a:close/>
                <a:moveTo>
                  <a:pt x="6047791" y="5780670"/>
                </a:moveTo>
                <a:lnTo>
                  <a:pt x="6059083" y="5782702"/>
                </a:lnTo>
                <a:lnTo>
                  <a:pt x="6073038" y="5785521"/>
                </a:lnTo>
                <a:lnTo>
                  <a:pt x="6088097" y="5790475"/>
                </a:lnTo>
                <a:lnTo>
                  <a:pt x="6103156" y="5795427"/>
                </a:lnTo>
                <a:lnTo>
                  <a:pt x="6119644" y="5801956"/>
                </a:lnTo>
                <a:lnTo>
                  <a:pt x="6134900" y="5809265"/>
                </a:lnTo>
                <a:lnTo>
                  <a:pt x="6148859" y="5818823"/>
                </a:lnTo>
                <a:lnTo>
                  <a:pt x="6156131" y="5823769"/>
                </a:lnTo>
                <a:lnTo>
                  <a:pt x="6162172" y="5829499"/>
                </a:lnTo>
                <a:lnTo>
                  <a:pt x="6151202" y="5826909"/>
                </a:lnTo>
                <a:lnTo>
                  <a:pt x="6137572" y="5823528"/>
                </a:lnTo>
                <a:lnTo>
                  <a:pt x="6124590" y="5819026"/>
                </a:lnTo>
                <a:lnTo>
                  <a:pt x="6109856" y="5813511"/>
                </a:lnTo>
                <a:lnTo>
                  <a:pt x="6094859" y="5807098"/>
                </a:lnTo>
                <a:lnTo>
                  <a:pt x="6079928" y="5799224"/>
                </a:lnTo>
                <a:lnTo>
                  <a:pt x="6063567" y="5789778"/>
                </a:lnTo>
                <a:close/>
                <a:moveTo>
                  <a:pt x="3839431" y="5689647"/>
                </a:moveTo>
                <a:lnTo>
                  <a:pt x="3851008" y="5703304"/>
                </a:lnTo>
                <a:lnTo>
                  <a:pt x="3863006" y="5714880"/>
                </a:lnTo>
                <a:lnTo>
                  <a:pt x="3874421" y="5726122"/>
                </a:lnTo>
                <a:lnTo>
                  <a:pt x="3886012" y="5734362"/>
                </a:lnTo>
                <a:lnTo>
                  <a:pt x="3907439" y="5749833"/>
                </a:lnTo>
                <a:lnTo>
                  <a:pt x="3929202" y="5764722"/>
                </a:lnTo>
                <a:lnTo>
                  <a:pt x="3928854" y="5770719"/>
                </a:lnTo>
                <a:lnTo>
                  <a:pt x="3929176" y="5775556"/>
                </a:lnTo>
                <a:lnTo>
                  <a:pt x="3927658" y="5780878"/>
                </a:lnTo>
                <a:lnTo>
                  <a:pt x="3926727" y="5786539"/>
                </a:lnTo>
                <a:lnTo>
                  <a:pt x="3924625" y="5791525"/>
                </a:lnTo>
                <a:lnTo>
                  <a:pt x="3921271" y="5797336"/>
                </a:lnTo>
                <a:lnTo>
                  <a:pt x="3914065" y="5807123"/>
                </a:lnTo>
                <a:lnTo>
                  <a:pt x="3912004" y="5795860"/>
                </a:lnTo>
                <a:lnTo>
                  <a:pt x="3909023" y="5784841"/>
                </a:lnTo>
                <a:lnTo>
                  <a:pt x="3904454" y="5775228"/>
                </a:lnTo>
                <a:lnTo>
                  <a:pt x="3899796" y="5767115"/>
                </a:lnTo>
                <a:lnTo>
                  <a:pt x="3893300" y="5759491"/>
                </a:lnTo>
                <a:lnTo>
                  <a:pt x="3886469" y="5752446"/>
                </a:lnTo>
                <a:lnTo>
                  <a:pt x="3879301" y="5745985"/>
                </a:lnTo>
                <a:lnTo>
                  <a:pt x="3871711" y="5741603"/>
                </a:lnTo>
                <a:lnTo>
                  <a:pt x="3862953" y="5736547"/>
                </a:lnTo>
                <a:lnTo>
                  <a:pt x="3854196" y="5731491"/>
                </a:lnTo>
                <a:lnTo>
                  <a:pt x="3837425" y="5724131"/>
                </a:lnTo>
                <a:lnTo>
                  <a:pt x="3819735" y="5717018"/>
                </a:lnTo>
                <a:lnTo>
                  <a:pt x="3803797" y="5710916"/>
                </a:lnTo>
                <a:lnTo>
                  <a:pt x="3808643" y="5710614"/>
                </a:lnTo>
                <a:lnTo>
                  <a:pt x="3813488" y="5710311"/>
                </a:lnTo>
                <a:lnTo>
                  <a:pt x="3818085" y="5709092"/>
                </a:lnTo>
                <a:lnTo>
                  <a:pt x="3822768" y="5706372"/>
                </a:lnTo>
                <a:lnTo>
                  <a:pt x="3826869" y="5703316"/>
                </a:lnTo>
                <a:lnTo>
                  <a:pt x="3832223" y="5699433"/>
                </a:lnTo>
                <a:close/>
                <a:moveTo>
                  <a:pt x="3580334" y="5652391"/>
                </a:moveTo>
                <a:lnTo>
                  <a:pt x="3592891" y="5658886"/>
                </a:lnTo>
                <a:lnTo>
                  <a:pt x="3605959" y="5667186"/>
                </a:lnTo>
                <a:lnTo>
                  <a:pt x="3620954" y="5678867"/>
                </a:lnTo>
                <a:lnTo>
                  <a:pt x="3636534" y="5690887"/>
                </a:lnTo>
                <a:lnTo>
                  <a:pt x="3652367" y="5703808"/>
                </a:lnTo>
                <a:lnTo>
                  <a:pt x="3669295" y="5718873"/>
                </a:lnTo>
                <a:lnTo>
                  <a:pt x="3704241" y="5751144"/>
                </a:lnTo>
                <a:lnTo>
                  <a:pt x="3738531" y="5784550"/>
                </a:lnTo>
                <a:lnTo>
                  <a:pt x="3754731" y="5802217"/>
                </a:lnTo>
                <a:lnTo>
                  <a:pt x="3770093" y="5818647"/>
                </a:lnTo>
                <a:lnTo>
                  <a:pt x="3783637" y="5835536"/>
                </a:lnTo>
                <a:lnTo>
                  <a:pt x="3796014" y="5851755"/>
                </a:lnTo>
                <a:lnTo>
                  <a:pt x="3807228" y="5867301"/>
                </a:lnTo>
                <a:lnTo>
                  <a:pt x="3817022" y="5881270"/>
                </a:lnTo>
                <a:lnTo>
                  <a:pt x="3800206" y="5870050"/>
                </a:lnTo>
                <a:lnTo>
                  <a:pt x="3781897" y="5858724"/>
                </a:lnTo>
                <a:lnTo>
                  <a:pt x="3746374" y="5838215"/>
                </a:lnTo>
                <a:lnTo>
                  <a:pt x="3709867" y="5819404"/>
                </a:lnTo>
                <a:lnTo>
                  <a:pt x="3692979" y="5809654"/>
                </a:lnTo>
                <a:lnTo>
                  <a:pt x="3675507" y="5799567"/>
                </a:lnTo>
                <a:lnTo>
                  <a:pt x="3658691" y="5788346"/>
                </a:lnTo>
                <a:lnTo>
                  <a:pt x="3642457" y="5777461"/>
                </a:lnTo>
                <a:lnTo>
                  <a:pt x="3628698" y="5764981"/>
                </a:lnTo>
                <a:lnTo>
                  <a:pt x="3614355" y="5752165"/>
                </a:lnTo>
                <a:lnTo>
                  <a:pt x="3600995" y="5737648"/>
                </a:lnTo>
                <a:lnTo>
                  <a:pt x="3589782" y="5722103"/>
                </a:lnTo>
                <a:lnTo>
                  <a:pt x="3583920" y="5713428"/>
                </a:lnTo>
                <a:lnTo>
                  <a:pt x="3578969" y="5704520"/>
                </a:lnTo>
                <a:lnTo>
                  <a:pt x="3574598" y="5695951"/>
                </a:lnTo>
                <a:lnTo>
                  <a:pt x="3570300" y="5685910"/>
                </a:lnTo>
                <a:lnTo>
                  <a:pt x="3573357" y="5684650"/>
                </a:lnTo>
                <a:lnTo>
                  <a:pt x="3577578" y="5684063"/>
                </a:lnTo>
                <a:lnTo>
                  <a:pt x="3581145" y="5684611"/>
                </a:lnTo>
                <a:lnTo>
                  <a:pt x="3585221" y="5686965"/>
                </a:lnTo>
                <a:lnTo>
                  <a:pt x="3589226" y="5690788"/>
                </a:lnTo>
                <a:lnTo>
                  <a:pt x="3593230" y="5694611"/>
                </a:lnTo>
                <a:lnTo>
                  <a:pt x="3601421" y="5704632"/>
                </a:lnTo>
                <a:lnTo>
                  <a:pt x="3619406" y="5728623"/>
                </a:lnTo>
                <a:lnTo>
                  <a:pt x="3628762" y="5739317"/>
                </a:lnTo>
                <a:lnTo>
                  <a:pt x="3632439" y="5743707"/>
                </a:lnTo>
                <a:lnTo>
                  <a:pt x="3636771" y="5746964"/>
                </a:lnTo>
                <a:lnTo>
                  <a:pt x="3639389" y="5742429"/>
                </a:lnTo>
                <a:lnTo>
                  <a:pt x="3641097" y="5738123"/>
                </a:lnTo>
                <a:lnTo>
                  <a:pt x="3640732" y="5733376"/>
                </a:lnTo>
                <a:lnTo>
                  <a:pt x="3638946" y="5727054"/>
                </a:lnTo>
                <a:lnTo>
                  <a:pt x="3636507" y="5721865"/>
                </a:lnTo>
                <a:lnTo>
                  <a:pt x="3633486" y="5716342"/>
                </a:lnTo>
                <a:lnTo>
                  <a:pt x="3626020" y="5703717"/>
                </a:lnTo>
                <a:lnTo>
                  <a:pt x="3614663" y="5691110"/>
                </a:lnTo>
                <a:lnTo>
                  <a:pt x="3603632" y="5677940"/>
                </a:lnTo>
                <a:lnTo>
                  <a:pt x="3591692" y="5664997"/>
                </a:lnTo>
                <a:close/>
                <a:moveTo>
                  <a:pt x="3501126" y="5494326"/>
                </a:moveTo>
                <a:lnTo>
                  <a:pt x="3504036" y="5501430"/>
                </a:lnTo>
                <a:lnTo>
                  <a:pt x="3505528" y="5506942"/>
                </a:lnTo>
                <a:lnTo>
                  <a:pt x="3507267" y="5513371"/>
                </a:lnTo>
                <a:lnTo>
                  <a:pt x="3507840" y="5519125"/>
                </a:lnTo>
                <a:lnTo>
                  <a:pt x="3507492" y="5525123"/>
                </a:lnTo>
                <a:lnTo>
                  <a:pt x="3506313" y="5529865"/>
                </a:lnTo>
                <a:lnTo>
                  <a:pt x="3504213" y="5534851"/>
                </a:lnTo>
                <a:lnTo>
                  <a:pt x="3499104" y="5539651"/>
                </a:lnTo>
                <a:lnTo>
                  <a:pt x="3503106" y="5543512"/>
                </a:lnTo>
                <a:lnTo>
                  <a:pt x="3506525" y="5547035"/>
                </a:lnTo>
                <a:lnTo>
                  <a:pt x="3510117" y="5547560"/>
                </a:lnTo>
                <a:lnTo>
                  <a:pt x="3513039" y="5549247"/>
                </a:lnTo>
                <a:lnTo>
                  <a:pt x="3519053" y="5549619"/>
                </a:lnTo>
                <a:lnTo>
                  <a:pt x="3525069" y="5549993"/>
                </a:lnTo>
                <a:lnTo>
                  <a:pt x="3532253" y="5551040"/>
                </a:lnTo>
                <a:lnTo>
                  <a:pt x="3534925" y="5551808"/>
                </a:lnTo>
                <a:lnTo>
                  <a:pt x="3538431" y="5553832"/>
                </a:lnTo>
                <a:lnTo>
                  <a:pt x="3541016" y="5556100"/>
                </a:lnTo>
                <a:lnTo>
                  <a:pt x="3545018" y="5559961"/>
                </a:lnTo>
                <a:lnTo>
                  <a:pt x="3548350" y="5564983"/>
                </a:lnTo>
                <a:lnTo>
                  <a:pt x="3552848" y="5570680"/>
                </a:lnTo>
                <a:lnTo>
                  <a:pt x="3548961" y="5590907"/>
                </a:lnTo>
                <a:lnTo>
                  <a:pt x="3548689" y="5600823"/>
                </a:lnTo>
                <a:lnTo>
                  <a:pt x="3547160" y="5611563"/>
                </a:lnTo>
                <a:lnTo>
                  <a:pt x="3547472" y="5621816"/>
                </a:lnTo>
                <a:lnTo>
                  <a:pt x="3549289" y="5632164"/>
                </a:lnTo>
                <a:lnTo>
                  <a:pt x="3552856" y="5643521"/>
                </a:lnTo>
                <a:lnTo>
                  <a:pt x="3557344" y="5654636"/>
                </a:lnTo>
                <a:lnTo>
                  <a:pt x="3556088" y="5655461"/>
                </a:lnTo>
                <a:lnTo>
                  <a:pt x="3553664" y="5655612"/>
                </a:lnTo>
                <a:lnTo>
                  <a:pt x="3549489" y="5654750"/>
                </a:lnTo>
                <a:lnTo>
                  <a:pt x="3545399" y="5652388"/>
                </a:lnTo>
                <a:lnTo>
                  <a:pt x="3540725" y="5649690"/>
                </a:lnTo>
                <a:lnTo>
                  <a:pt x="3536053" y="5646992"/>
                </a:lnTo>
                <a:lnTo>
                  <a:pt x="3532547" y="5644968"/>
                </a:lnTo>
                <a:lnTo>
                  <a:pt x="3527699" y="5645270"/>
                </a:lnTo>
                <a:lnTo>
                  <a:pt x="3526195" y="5645176"/>
                </a:lnTo>
                <a:lnTo>
                  <a:pt x="3523687" y="5646826"/>
                </a:lnTo>
                <a:lnTo>
                  <a:pt x="3526718" y="5636179"/>
                </a:lnTo>
                <a:lnTo>
                  <a:pt x="3527574" y="5626601"/>
                </a:lnTo>
                <a:lnTo>
                  <a:pt x="3526342" y="5616590"/>
                </a:lnTo>
                <a:lnTo>
                  <a:pt x="3522937" y="5607650"/>
                </a:lnTo>
                <a:lnTo>
                  <a:pt x="3519530" y="5598709"/>
                </a:lnTo>
                <a:lnTo>
                  <a:pt x="3515875" y="5588852"/>
                </a:lnTo>
                <a:lnTo>
                  <a:pt x="3505384" y="5571945"/>
                </a:lnTo>
                <a:lnTo>
                  <a:pt x="3501058" y="5563250"/>
                </a:lnTo>
                <a:lnTo>
                  <a:pt x="3497068" y="5553971"/>
                </a:lnTo>
                <a:lnTo>
                  <a:pt x="3494581" y="5544789"/>
                </a:lnTo>
                <a:lnTo>
                  <a:pt x="3491174" y="5535847"/>
                </a:lnTo>
                <a:lnTo>
                  <a:pt x="3490528" y="5526176"/>
                </a:lnTo>
                <a:lnTo>
                  <a:pt x="3492304" y="5516354"/>
                </a:lnTo>
                <a:lnTo>
                  <a:pt x="3495335" y="5505706"/>
                </a:lnTo>
                <a:close/>
                <a:moveTo>
                  <a:pt x="5627367" y="5486056"/>
                </a:moveTo>
                <a:lnTo>
                  <a:pt x="5631178" y="5487447"/>
                </a:lnTo>
                <a:lnTo>
                  <a:pt x="5635442" y="5490718"/>
                </a:lnTo>
                <a:lnTo>
                  <a:pt x="5643619" y="5497865"/>
                </a:lnTo>
                <a:lnTo>
                  <a:pt x="5650747" y="5506833"/>
                </a:lnTo>
                <a:lnTo>
                  <a:pt x="5657526" y="5516404"/>
                </a:lnTo>
                <a:lnTo>
                  <a:pt x="5663273" y="5523766"/>
                </a:lnTo>
                <a:lnTo>
                  <a:pt x="5666610" y="5527309"/>
                </a:lnTo>
                <a:lnTo>
                  <a:pt x="5669143" y="5529581"/>
                </a:lnTo>
                <a:lnTo>
                  <a:pt x="5672027" y="5531247"/>
                </a:lnTo>
                <a:lnTo>
                  <a:pt x="5675384" y="5530759"/>
                </a:lnTo>
                <a:lnTo>
                  <a:pt x="5677815" y="5530546"/>
                </a:lnTo>
                <a:lnTo>
                  <a:pt x="5680493" y="5527240"/>
                </a:lnTo>
                <a:lnTo>
                  <a:pt x="5684387" y="5535147"/>
                </a:lnTo>
                <a:lnTo>
                  <a:pt x="5684819" y="5541057"/>
                </a:lnTo>
                <a:lnTo>
                  <a:pt x="5684696" y="5542603"/>
                </a:lnTo>
                <a:lnTo>
                  <a:pt x="5684799" y="5545089"/>
                </a:lnTo>
                <a:lnTo>
                  <a:pt x="5683296" y="5545029"/>
                </a:lnTo>
                <a:lnTo>
                  <a:pt x="5681668" y="5546514"/>
                </a:lnTo>
                <a:lnTo>
                  <a:pt x="5678312" y="5547002"/>
                </a:lnTo>
                <a:lnTo>
                  <a:pt x="5672997" y="5545552"/>
                </a:lnTo>
                <a:lnTo>
                  <a:pt x="5667107" y="5543767"/>
                </a:lnTo>
                <a:lnTo>
                  <a:pt x="5660412" y="5540709"/>
                </a:lnTo>
                <a:lnTo>
                  <a:pt x="5645064" y="5532658"/>
                </a:lnTo>
                <a:lnTo>
                  <a:pt x="5629491" y="5523667"/>
                </a:lnTo>
                <a:lnTo>
                  <a:pt x="5604691" y="5509349"/>
                </a:lnTo>
                <a:lnTo>
                  <a:pt x="5604937" y="5506258"/>
                </a:lnTo>
                <a:lnTo>
                  <a:pt x="5605638" y="5505044"/>
                </a:lnTo>
                <a:lnTo>
                  <a:pt x="5607842" y="5503891"/>
                </a:lnTo>
                <a:lnTo>
                  <a:pt x="5610045" y="5502738"/>
                </a:lnTo>
                <a:lnTo>
                  <a:pt x="5613856" y="5504130"/>
                </a:lnTo>
                <a:lnTo>
                  <a:pt x="5617667" y="5505520"/>
                </a:lnTo>
                <a:close/>
                <a:moveTo>
                  <a:pt x="3423118" y="5437665"/>
                </a:moveTo>
                <a:lnTo>
                  <a:pt x="3428810" y="5438627"/>
                </a:lnTo>
                <a:lnTo>
                  <a:pt x="3440112" y="5442053"/>
                </a:lnTo>
                <a:lnTo>
                  <a:pt x="3451915" y="5447318"/>
                </a:lnTo>
                <a:lnTo>
                  <a:pt x="3463297" y="5454664"/>
                </a:lnTo>
                <a:lnTo>
                  <a:pt x="3467063" y="5457613"/>
                </a:lnTo>
                <a:lnTo>
                  <a:pt x="3470493" y="5461144"/>
                </a:lnTo>
                <a:lnTo>
                  <a:pt x="3464794" y="5465601"/>
                </a:lnTo>
                <a:lnTo>
                  <a:pt x="3459681" y="5470398"/>
                </a:lnTo>
                <a:lnTo>
                  <a:pt x="3457333" y="5474466"/>
                </a:lnTo>
                <a:lnTo>
                  <a:pt x="3456406" y="5480129"/>
                </a:lnTo>
                <a:lnTo>
                  <a:pt x="3456651" y="5486471"/>
                </a:lnTo>
                <a:lnTo>
                  <a:pt x="3459325" y="5492664"/>
                </a:lnTo>
                <a:lnTo>
                  <a:pt x="3463170" y="5499533"/>
                </a:lnTo>
                <a:lnTo>
                  <a:pt x="3469444" y="5506254"/>
                </a:lnTo>
                <a:lnTo>
                  <a:pt x="3466424" y="5511485"/>
                </a:lnTo>
                <a:lnTo>
                  <a:pt x="3464076" y="5515552"/>
                </a:lnTo>
                <a:lnTo>
                  <a:pt x="3460641" y="5517444"/>
                </a:lnTo>
                <a:lnTo>
                  <a:pt x="3458463" y="5518510"/>
                </a:lnTo>
                <a:lnTo>
                  <a:pt x="3455783" y="5517739"/>
                </a:lnTo>
                <a:lnTo>
                  <a:pt x="3453440" y="5516386"/>
                </a:lnTo>
                <a:lnTo>
                  <a:pt x="3451432" y="5514451"/>
                </a:lnTo>
                <a:lnTo>
                  <a:pt x="3450095" y="5511356"/>
                </a:lnTo>
                <a:lnTo>
                  <a:pt x="3446250" y="5504486"/>
                </a:lnTo>
                <a:lnTo>
                  <a:pt x="3446089" y="5496646"/>
                </a:lnTo>
                <a:lnTo>
                  <a:pt x="3446010" y="5492724"/>
                </a:lnTo>
                <a:lnTo>
                  <a:pt x="3447101" y="5489481"/>
                </a:lnTo>
                <a:lnTo>
                  <a:pt x="3447607" y="5485899"/>
                </a:lnTo>
                <a:lnTo>
                  <a:pt x="3448950" y="5483574"/>
                </a:lnTo>
                <a:lnTo>
                  <a:pt x="3440001" y="5470658"/>
                </a:lnTo>
                <a:lnTo>
                  <a:pt x="3434813" y="5466114"/>
                </a:lnTo>
                <a:lnTo>
                  <a:pt x="3429960" y="5460988"/>
                </a:lnTo>
                <a:lnTo>
                  <a:pt x="3425024" y="5457362"/>
                </a:lnTo>
                <a:lnTo>
                  <a:pt x="3421174" y="5455915"/>
                </a:lnTo>
                <a:lnTo>
                  <a:pt x="3416737" y="5454128"/>
                </a:lnTo>
                <a:lnTo>
                  <a:pt x="3412381" y="5456262"/>
                </a:lnTo>
                <a:lnTo>
                  <a:pt x="3410293" y="5450408"/>
                </a:lnTo>
                <a:lnTo>
                  <a:pt x="3409375" y="5445229"/>
                </a:lnTo>
                <a:lnTo>
                  <a:pt x="3410132" y="5442566"/>
                </a:lnTo>
                <a:lnTo>
                  <a:pt x="3411809" y="5439661"/>
                </a:lnTo>
                <a:lnTo>
                  <a:pt x="3414324" y="5438012"/>
                </a:lnTo>
                <a:lnTo>
                  <a:pt x="3419180" y="5437718"/>
                </a:lnTo>
                <a:close/>
                <a:moveTo>
                  <a:pt x="3127668" y="5374793"/>
                </a:moveTo>
                <a:lnTo>
                  <a:pt x="3129459" y="5383673"/>
                </a:lnTo>
                <a:lnTo>
                  <a:pt x="3132982" y="5393554"/>
                </a:lnTo>
                <a:lnTo>
                  <a:pt x="3137420" y="5403178"/>
                </a:lnTo>
                <a:lnTo>
                  <a:pt x="3143588" y="5413801"/>
                </a:lnTo>
                <a:lnTo>
                  <a:pt x="3149757" y="5424425"/>
                </a:lnTo>
                <a:lnTo>
                  <a:pt x="3157994" y="5435459"/>
                </a:lnTo>
                <a:lnTo>
                  <a:pt x="3174367" y="5459036"/>
                </a:lnTo>
                <a:lnTo>
                  <a:pt x="3169548" y="5459391"/>
                </a:lnTo>
                <a:lnTo>
                  <a:pt x="3164256" y="5457905"/>
                </a:lnTo>
                <a:lnTo>
                  <a:pt x="3158489" y="5454576"/>
                </a:lnTo>
                <a:lnTo>
                  <a:pt x="3151571" y="5450581"/>
                </a:lnTo>
                <a:lnTo>
                  <a:pt x="3145568" y="5446331"/>
                </a:lnTo>
                <a:lnTo>
                  <a:pt x="3139666" y="5440571"/>
                </a:lnTo>
                <a:lnTo>
                  <a:pt x="3132952" y="5433554"/>
                </a:lnTo>
                <a:lnTo>
                  <a:pt x="3128308" y="5426952"/>
                </a:lnTo>
                <a:lnTo>
                  <a:pt x="3123089" y="5420014"/>
                </a:lnTo>
                <a:lnTo>
                  <a:pt x="3119123" y="5412233"/>
                </a:lnTo>
                <a:lnTo>
                  <a:pt x="3117227" y="5404861"/>
                </a:lnTo>
                <a:lnTo>
                  <a:pt x="3115333" y="5397488"/>
                </a:lnTo>
                <a:lnTo>
                  <a:pt x="3116085" y="5390860"/>
                </a:lnTo>
                <a:lnTo>
                  <a:pt x="3117989" y="5384898"/>
                </a:lnTo>
                <a:lnTo>
                  <a:pt x="3120028" y="5381368"/>
                </a:lnTo>
                <a:lnTo>
                  <a:pt x="3122303" y="5378758"/>
                </a:lnTo>
                <a:lnTo>
                  <a:pt x="3124239" y="5376738"/>
                </a:lnTo>
                <a:close/>
                <a:moveTo>
                  <a:pt x="3324099" y="5374202"/>
                </a:moveTo>
                <a:lnTo>
                  <a:pt x="3326193" y="5374656"/>
                </a:lnTo>
                <a:lnTo>
                  <a:pt x="3330318" y="5377038"/>
                </a:lnTo>
                <a:lnTo>
                  <a:pt x="3333852" y="5379078"/>
                </a:lnTo>
                <a:lnTo>
                  <a:pt x="3339090" y="5383612"/>
                </a:lnTo>
                <a:lnTo>
                  <a:pt x="3343085" y="5388940"/>
                </a:lnTo>
                <a:lnTo>
                  <a:pt x="3352252" y="5400275"/>
                </a:lnTo>
                <a:lnTo>
                  <a:pt x="3360895" y="5409797"/>
                </a:lnTo>
                <a:lnTo>
                  <a:pt x="3364953" y="5413650"/>
                </a:lnTo>
                <a:lnTo>
                  <a:pt x="3369078" y="5416032"/>
                </a:lnTo>
                <a:lnTo>
                  <a:pt x="3372678" y="5416600"/>
                </a:lnTo>
                <a:lnTo>
                  <a:pt x="3373921" y="5415807"/>
                </a:lnTo>
                <a:lnTo>
                  <a:pt x="3376408" y="5414222"/>
                </a:lnTo>
                <a:lnTo>
                  <a:pt x="3378370" y="5410823"/>
                </a:lnTo>
                <a:lnTo>
                  <a:pt x="3381117" y="5403344"/>
                </a:lnTo>
                <a:lnTo>
                  <a:pt x="3384917" y="5413092"/>
                </a:lnTo>
                <a:lnTo>
                  <a:pt x="3387799" y="5423065"/>
                </a:lnTo>
                <a:lnTo>
                  <a:pt x="3390421" y="5432130"/>
                </a:lnTo>
                <a:lnTo>
                  <a:pt x="3393303" y="5442105"/>
                </a:lnTo>
                <a:lnTo>
                  <a:pt x="3398020" y="5451625"/>
                </a:lnTo>
                <a:lnTo>
                  <a:pt x="3404764" y="5463073"/>
                </a:lnTo>
                <a:lnTo>
                  <a:pt x="3413931" y="5474408"/>
                </a:lnTo>
                <a:lnTo>
                  <a:pt x="3427877" y="5486991"/>
                </a:lnTo>
                <a:lnTo>
                  <a:pt x="3406417" y="5507835"/>
                </a:lnTo>
                <a:lnTo>
                  <a:pt x="3401634" y="5492988"/>
                </a:lnTo>
                <a:lnTo>
                  <a:pt x="3395345" y="5478028"/>
                </a:lnTo>
                <a:lnTo>
                  <a:pt x="3387551" y="5462954"/>
                </a:lnTo>
                <a:lnTo>
                  <a:pt x="3377662" y="5447426"/>
                </a:lnTo>
                <a:lnTo>
                  <a:pt x="3366923" y="5430650"/>
                </a:lnTo>
                <a:lnTo>
                  <a:pt x="3352584" y="5413308"/>
                </a:lnTo>
                <a:lnTo>
                  <a:pt x="3337916" y="5396530"/>
                </a:lnTo>
                <a:lnTo>
                  <a:pt x="3319977" y="5378619"/>
                </a:lnTo>
                <a:lnTo>
                  <a:pt x="3321285" y="5376354"/>
                </a:lnTo>
                <a:lnTo>
                  <a:pt x="3322529" y="5375561"/>
                </a:lnTo>
                <a:close/>
                <a:moveTo>
                  <a:pt x="5502683" y="5365621"/>
                </a:moveTo>
                <a:lnTo>
                  <a:pt x="5512470" y="5365646"/>
                </a:lnTo>
                <a:lnTo>
                  <a:pt x="5523256" y="5367856"/>
                </a:lnTo>
                <a:lnTo>
                  <a:pt x="5528128" y="5369866"/>
                </a:lnTo>
                <a:lnTo>
                  <a:pt x="5533565" y="5372200"/>
                </a:lnTo>
                <a:lnTo>
                  <a:pt x="5515949" y="5380512"/>
                </a:lnTo>
                <a:lnTo>
                  <a:pt x="5507598" y="5384531"/>
                </a:lnTo>
                <a:lnTo>
                  <a:pt x="5497681" y="5386037"/>
                </a:lnTo>
                <a:lnTo>
                  <a:pt x="5493810" y="5386213"/>
                </a:lnTo>
                <a:lnTo>
                  <a:pt x="5487895" y="5386011"/>
                </a:lnTo>
                <a:lnTo>
                  <a:pt x="5482675" y="5384605"/>
                </a:lnTo>
                <a:lnTo>
                  <a:pt x="5477457" y="5383199"/>
                </a:lnTo>
                <a:lnTo>
                  <a:pt x="5472368" y="5380261"/>
                </a:lnTo>
                <a:lnTo>
                  <a:pt x="5466148" y="5376670"/>
                </a:lnTo>
                <a:lnTo>
                  <a:pt x="5460060" y="5371547"/>
                </a:lnTo>
                <a:lnTo>
                  <a:pt x="5453404" y="5366098"/>
                </a:lnTo>
                <a:lnTo>
                  <a:pt x="5463972" y="5367379"/>
                </a:lnTo>
                <a:lnTo>
                  <a:pt x="5473975" y="5368332"/>
                </a:lnTo>
                <a:lnTo>
                  <a:pt x="5483546" y="5367428"/>
                </a:lnTo>
                <a:lnTo>
                  <a:pt x="5493114" y="5366525"/>
                </a:lnTo>
                <a:close/>
                <a:moveTo>
                  <a:pt x="2332515" y="5279823"/>
                </a:moveTo>
                <a:lnTo>
                  <a:pt x="2338864" y="5294324"/>
                </a:lnTo>
                <a:lnTo>
                  <a:pt x="2346444" y="5313407"/>
                </a:lnTo>
                <a:lnTo>
                  <a:pt x="2354181" y="5334902"/>
                </a:lnTo>
                <a:lnTo>
                  <a:pt x="2364084" y="5355325"/>
                </a:lnTo>
                <a:lnTo>
                  <a:pt x="2368958" y="5364330"/>
                </a:lnTo>
                <a:lnTo>
                  <a:pt x="2373921" y="5371839"/>
                </a:lnTo>
                <a:lnTo>
                  <a:pt x="2379554" y="5378186"/>
                </a:lnTo>
                <a:lnTo>
                  <a:pt x="2385612" y="5382459"/>
                </a:lnTo>
                <a:lnTo>
                  <a:pt x="2388517" y="5384136"/>
                </a:lnTo>
                <a:lnTo>
                  <a:pt x="2391848" y="5383736"/>
                </a:lnTo>
                <a:lnTo>
                  <a:pt x="2394507" y="5384498"/>
                </a:lnTo>
                <a:lnTo>
                  <a:pt x="2398173" y="5383518"/>
                </a:lnTo>
                <a:lnTo>
                  <a:pt x="2400675" y="5381868"/>
                </a:lnTo>
                <a:lnTo>
                  <a:pt x="2404763" y="5378811"/>
                </a:lnTo>
                <a:lnTo>
                  <a:pt x="2407356" y="5375664"/>
                </a:lnTo>
                <a:lnTo>
                  <a:pt x="2411199" y="5371691"/>
                </a:lnTo>
                <a:lnTo>
                  <a:pt x="2413838" y="5377858"/>
                </a:lnTo>
                <a:lnTo>
                  <a:pt x="2414732" y="5383018"/>
                </a:lnTo>
                <a:lnTo>
                  <a:pt x="2413303" y="5386836"/>
                </a:lnTo>
                <a:lnTo>
                  <a:pt x="2410957" y="5390899"/>
                </a:lnTo>
                <a:lnTo>
                  <a:pt x="2407694" y="5395208"/>
                </a:lnTo>
                <a:lnTo>
                  <a:pt x="2404767" y="5398936"/>
                </a:lnTo>
                <a:lnTo>
                  <a:pt x="2401014" y="5401412"/>
                </a:lnTo>
                <a:lnTo>
                  <a:pt x="2397752" y="5405720"/>
                </a:lnTo>
                <a:lnTo>
                  <a:pt x="2416416" y="5420368"/>
                </a:lnTo>
                <a:lnTo>
                  <a:pt x="2435571" y="5436845"/>
                </a:lnTo>
                <a:lnTo>
                  <a:pt x="2455219" y="5455153"/>
                </a:lnTo>
                <a:lnTo>
                  <a:pt x="2464832" y="5465347"/>
                </a:lnTo>
                <a:lnTo>
                  <a:pt x="2474689" y="5476456"/>
                </a:lnTo>
                <a:lnTo>
                  <a:pt x="2475587" y="5501741"/>
                </a:lnTo>
                <a:lnTo>
                  <a:pt x="2477983" y="5527119"/>
                </a:lnTo>
                <a:lnTo>
                  <a:pt x="2481541" y="5553166"/>
                </a:lnTo>
                <a:lnTo>
                  <a:pt x="2486261" y="5579884"/>
                </a:lnTo>
                <a:lnTo>
                  <a:pt x="2490733" y="5585560"/>
                </a:lnTo>
                <a:lnTo>
                  <a:pt x="2495046" y="5588825"/>
                </a:lnTo>
                <a:lnTo>
                  <a:pt x="2497371" y="5590168"/>
                </a:lnTo>
                <a:lnTo>
                  <a:pt x="2498289" y="5589922"/>
                </a:lnTo>
                <a:lnTo>
                  <a:pt x="2499294" y="5588182"/>
                </a:lnTo>
                <a:lnTo>
                  <a:pt x="2500053" y="5585523"/>
                </a:lnTo>
                <a:lnTo>
                  <a:pt x="2501079" y="5578376"/>
                </a:lnTo>
                <a:lnTo>
                  <a:pt x="2501032" y="5569063"/>
                </a:lnTo>
                <a:lnTo>
                  <a:pt x="2501634" y="5563992"/>
                </a:lnTo>
                <a:lnTo>
                  <a:pt x="2502731" y="5560755"/>
                </a:lnTo>
                <a:lnTo>
                  <a:pt x="2505077" y="5556691"/>
                </a:lnTo>
                <a:lnTo>
                  <a:pt x="2507332" y="5554124"/>
                </a:lnTo>
                <a:lnTo>
                  <a:pt x="2512496" y="5553236"/>
                </a:lnTo>
                <a:lnTo>
                  <a:pt x="2516987" y="5553508"/>
                </a:lnTo>
                <a:lnTo>
                  <a:pt x="2517280" y="5563737"/>
                </a:lnTo>
                <a:lnTo>
                  <a:pt x="2518242" y="5572807"/>
                </a:lnTo>
                <a:lnTo>
                  <a:pt x="2520881" y="5578974"/>
                </a:lnTo>
                <a:lnTo>
                  <a:pt x="2524100" y="5585476"/>
                </a:lnTo>
                <a:lnTo>
                  <a:pt x="2529241" y="5589993"/>
                </a:lnTo>
                <a:lnTo>
                  <a:pt x="2532639" y="5593503"/>
                </a:lnTo>
                <a:lnTo>
                  <a:pt x="2539120" y="5595697"/>
                </a:lnTo>
                <a:lnTo>
                  <a:pt x="2544440" y="5597219"/>
                </a:lnTo>
                <a:lnTo>
                  <a:pt x="2550093" y="5598163"/>
                </a:lnTo>
                <a:lnTo>
                  <a:pt x="2556084" y="5598524"/>
                </a:lnTo>
                <a:lnTo>
                  <a:pt x="2566901" y="5598579"/>
                </a:lnTo>
                <a:lnTo>
                  <a:pt x="2576220" y="5598542"/>
                </a:lnTo>
                <a:lnTo>
                  <a:pt x="2578881" y="5599302"/>
                </a:lnTo>
                <a:lnTo>
                  <a:pt x="2581539" y="5600064"/>
                </a:lnTo>
                <a:lnTo>
                  <a:pt x="2579508" y="5608953"/>
                </a:lnTo>
                <a:lnTo>
                  <a:pt x="2577162" y="5613016"/>
                </a:lnTo>
                <a:lnTo>
                  <a:pt x="2575487" y="5615918"/>
                </a:lnTo>
                <a:lnTo>
                  <a:pt x="2580090" y="5609289"/>
                </a:lnTo>
                <a:lnTo>
                  <a:pt x="2582436" y="5605225"/>
                </a:lnTo>
                <a:lnTo>
                  <a:pt x="2583530" y="5601986"/>
                </a:lnTo>
                <a:lnTo>
                  <a:pt x="2581539" y="5600064"/>
                </a:lnTo>
                <a:lnTo>
                  <a:pt x="2582478" y="5594414"/>
                </a:lnTo>
                <a:lnTo>
                  <a:pt x="2582834" y="5588428"/>
                </a:lnTo>
                <a:lnTo>
                  <a:pt x="2583390" y="5574044"/>
                </a:lnTo>
                <a:lnTo>
                  <a:pt x="2580371" y="5559143"/>
                </a:lnTo>
                <a:lnTo>
                  <a:pt x="2576524" y="5542990"/>
                </a:lnTo>
                <a:lnTo>
                  <a:pt x="2571270" y="5525250"/>
                </a:lnTo>
                <a:lnTo>
                  <a:pt x="2563355" y="5506749"/>
                </a:lnTo>
                <a:lnTo>
                  <a:pt x="2555194" y="5487332"/>
                </a:lnTo>
                <a:lnTo>
                  <a:pt x="2545781" y="5468740"/>
                </a:lnTo>
                <a:lnTo>
                  <a:pt x="2534626" y="5449143"/>
                </a:lnTo>
                <a:lnTo>
                  <a:pt x="2523134" y="5430124"/>
                </a:lnTo>
                <a:lnTo>
                  <a:pt x="2508894" y="5411842"/>
                </a:lnTo>
                <a:lnTo>
                  <a:pt x="2494990" y="5392978"/>
                </a:lnTo>
                <a:lnTo>
                  <a:pt x="2480080" y="5375855"/>
                </a:lnTo>
                <a:lnTo>
                  <a:pt x="2465416" y="5359650"/>
                </a:lnTo>
                <a:lnTo>
                  <a:pt x="2448831" y="5345431"/>
                </a:lnTo>
                <a:lnTo>
                  <a:pt x="2432827" y="5331547"/>
                </a:lnTo>
                <a:lnTo>
                  <a:pt x="2449901" y="5327473"/>
                </a:lnTo>
                <a:lnTo>
                  <a:pt x="2454571" y="5324751"/>
                </a:lnTo>
                <a:lnTo>
                  <a:pt x="2457655" y="5323437"/>
                </a:lnTo>
                <a:lnTo>
                  <a:pt x="2460247" y="5320289"/>
                </a:lnTo>
                <a:lnTo>
                  <a:pt x="2463510" y="5315982"/>
                </a:lnTo>
                <a:lnTo>
                  <a:pt x="2471977" y="5299972"/>
                </a:lnTo>
                <a:lnTo>
                  <a:pt x="2470615" y="5307700"/>
                </a:lnTo>
                <a:lnTo>
                  <a:pt x="2470170" y="5315183"/>
                </a:lnTo>
                <a:lnTo>
                  <a:pt x="2470394" y="5321505"/>
                </a:lnTo>
                <a:lnTo>
                  <a:pt x="2471780" y="5328497"/>
                </a:lnTo>
                <a:lnTo>
                  <a:pt x="2473749" y="5335824"/>
                </a:lnTo>
                <a:lnTo>
                  <a:pt x="2476386" y="5341992"/>
                </a:lnTo>
                <a:lnTo>
                  <a:pt x="2479941" y="5347914"/>
                </a:lnTo>
                <a:lnTo>
                  <a:pt x="2483497" y="5353836"/>
                </a:lnTo>
                <a:lnTo>
                  <a:pt x="2493600" y="5365860"/>
                </a:lnTo>
                <a:lnTo>
                  <a:pt x="2504709" y="5376145"/>
                </a:lnTo>
                <a:lnTo>
                  <a:pt x="2517227" y="5388015"/>
                </a:lnTo>
                <a:lnTo>
                  <a:pt x="2530414" y="5398726"/>
                </a:lnTo>
                <a:lnTo>
                  <a:pt x="2544430" y="5410687"/>
                </a:lnTo>
                <a:lnTo>
                  <a:pt x="2557283" y="5421977"/>
                </a:lnTo>
                <a:lnTo>
                  <a:pt x="2570046" y="5434764"/>
                </a:lnTo>
                <a:lnTo>
                  <a:pt x="2581223" y="5448957"/>
                </a:lnTo>
                <a:lnTo>
                  <a:pt x="2586187" y="5456467"/>
                </a:lnTo>
                <a:lnTo>
                  <a:pt x="2591149" y="5463975"/>
                </a:lnTo>
                <a:lnTo>
                  <a:pt x="2595442" y="5472646"/>
                </a:lnTo>
                <a:lnTo>
                  <a:pt x="2599153" y="5480980"/>
                </a:lnTo>
                <a:lnTo>
                  <a:pt x="2601948" y="5489560"/>
                </a:lnTo>
                <a:lnTo>
                  <a:pt x="2604654" y="5499636"/>
                </a:lnTo>
                <a:lnTo>
                  <a:pt x="2605864" y="5509622"/>
                </a:lnTo>
                <a:lnTo>
                  <a:pt x="2606737" y="5520187"/>
                </a:lnTo>
                <a:lnTo>
                  <a:pt x="2625893" y="5536664"/>
                </a:lnTo>
                <a:lnTo>
                  <a:pt x="2645877" y="5554393"/>
                </a:lnTo>
                <a:lnTo>
                  <a:pt x="2666105" y="5573038"/>
                </a:lnTo>
                <a:lnTo>
                  <a:pt x="2684502" y="5592174"/>
                </a:lnTo>
                <a:lnTo>
                  <a:pt x="2704060" y="5611980"/>
                </a:lnTo>
                <a:lnTo>
                  <a:pt x="2722034" y="5633191"/>
                </a:lnTo>
                <a:lnTo>
                  <a:pt x="2739916" y="5655899"/>
                </a:lnTo>
                <a:lnTo>
                  <a:pt x="2758716" y="5678364"/>
                </a:lnTo>
                <a:lnTo>
                  <a:pt x="2794059" y="5725857"/>
                </a:lnTo>
                <a:lnTo>
                  <a:pt x="2829313" y="5774849"/>
                </a:lnTo>
                <a:lnTo>
                  <a:pt x="2865483" y="5823594"/>
                </a:lnTo>
                <a:lnTo>
                  <a:pt x="2884193" y="5847553"/>
                </a:lnTo>
                <a:lnTo>
                  <a:pt x="2903484" y="5871850"/>
                </a:lnTo>
                <a:lnTo>
                  <a:pt x="2978661" y="5967109"/>
                </a:lnTo>
                <a:lnTo>
                  <a:pt x="3016171" y="6013534"/>
                </a:lnTo>
                <a:lnTo>
                  <a:pt x="3053771" y="6058460"/>
                </a:lnTo>
                <a:lnTo>
                  <a:pt x="3090297" y="6101219"/>
                </a:lnTo>
                <a:lnTo>
                  <a:pt x="3108941" y="6121271"/>
                </a:lnTo>
                <a:lnTo>
                  <a:pt x="3127002" y="6140985"/>
                </a:lnTo>
                <a:lnTo>
                  <a:pt x="3145398" y="6160121"/>
                </a:lnTo>
                <a:lnTo>
                  <a:pt x="3164219" y="6177178"/>
                </a:lnTo>
                <a:lnTo>
                  <a:pt x="3182459" y="6193903"/>
                </a:lnTo>
                <a:lnTo>
                  <a:pt x="3201704" y="6208883"/>
                </a:lnTo>
                <a:lnTo>
                  <a:pt x="3195625" y="6210016"/>
                </a:lnTo>
                <a:lnTo>
                  <a:pt x="3189547" y="6211151"/>
                </a:lnTo>
                <a:lnTo>
                  <a:pt x="3177479" y="6211923"/>
                </a:lnTo>
                <a:lnTo>
                  <a:pt x="3164829" y="6212359"/>
                </a:lnTo>
                <a:lnTo>
                  <a:pt x="3158750" y="6213494"/>
                </a:lnTo>
                <a:lnTo>
                  <a:pt x="3153588" y="6214384"/>
                </a:lnTo>
                <a:lnTo>
                  <a:pt x="3162932" y="6229066"/>
                </a:lnTo>
                <a:lnTo>
                  <a:pt x="3172208" y="6239840"/>
                </a:lnTo>
                <a:lnTo>
                  <a:pt x="3181910" y="6248536"/>
                </a:lnTo>
                <a:lnTo>
                  <a:pt x="3190873" y="6254485"/>
                </a:lnTo>
                <a:lnTo>
                  <a:pt x="3207302" y="6266291"/>
                </a:lnTo>
                <a:lnTo>
                  <a:pt x="3216176" y="6273738"/>
                </a:lnTo>
                <a:lnTo>
                  <a:pt x="3226124" y="6283352"/>
                </a:lnTo>
                <a:lnTo>
                  <a:pt x="3225096" y="6290497"/>
                </a:lnTo>
                <a:lnTo>
                  <a:pt x="3226483" y="6297489"/>
                </a:lnTo>
                <a:lnTo>
                  <a:pt x="3226618" y="6305308"/>
                </a:lnTo>
                <a:lnTo>
                  <a:pt x="3229167" y="6312971"/>
                </a:lnTo>
                <a:lnTo>
                  <a:pt x="3232967" y="6319810"/>
                </a:lnTo>
                <a:lnTo>
                  <a:pt x="3236099" y="6327808"/>
                </a:lnTo>
                <a:lnTo>
                  <a:pt x="3241397" y="6334736"/>
                </a:lnTo>
                <a:lnTo>
                  <a:pt x="3246606" y="6343162"/>
                </a:lnTo>
                <a:lnTo>
                  <a:pt x="3258609" y="6358606"/>
                </a:lnTo>
                <a:lnTo>
                  <a:pt x="3273029" y="6373896"/>
                </a:lnTo>
                <a:lnTo>
                  <a:pt x="3288362" y="6388942"/>
                </a:lnTo>
                <a:lnTo>
                  <a:pt x="3304859" y="6404657"/>
                </a:lnTo>
                <a:lnTo>
                  <a:pt x="3338274" y="6434013"/>
                </a:lnTo>
                <a:lnTo>
                  <a:pt x="3353364" y="6448143"/>
                </a:lnTo>
                <a:lnTo>
                  <a:pt x="3368787" y="6461689"/>
                </a:lnTo>
                <a:lnTo>
                  <a:pt x="3381797" y="6475394"/>
                </a:lnTo>
                <a:lnTo>
                  <a:pt x="3393064" y="6488089"/>
                </a:lnTo>
                <a:lnTo>
                  <a:pt x="3401669" y="6500024"/>
                </a:lnTo>
                <a:lnTo>
                  <a:pt x="3403726" y="6505855"/>
                </a:lnTo>
                <a:lnTo>
                  <a:pt x="3406365" y="6512023"/>
                </a:lnTo>
                <a:lnTo>
                  <a:pt x="3397020" y="6497340"/>
                </a:lnTo>
                <a:lnTo>
                  <a:pt x="3391388" y="6490991"/>
                </a:lnTo>
                <a:lnTo>
                  <a:pt x="3385665" y="6486140"/>
                </a:lnTo>
                <a:lnTo>
                  <a:pt x="3380524" y="6481623"/>
                </a:lnTo>
                <a:lnTo>
                  <a:pt x="3374467" y="6477353"/>
                </a:lnTo>
                <a:lnTo>
                  <a:pt x="3369571" y="6473753"/>
                </a:lnTo>
                <a:lnTo>
                  <a:pt x="3362844" y="6470642"/>
                </a:lnTo>
                <a:lnTo>
                  <a:pt x="3357279" y="6468203"/>
                </a:lnTo>
                <a:lnTo>
                  <a:pt x="3351377" y="6466344"/>
                </a:lnTo>
                <a:lnTo>
                  <a:pt x="3338907" y="6463789"/>
                </a:lnTo>
                <a:lnTo>
                  <a:pt x="3326837" y="6464559"/>
                </a:lnTo>
                <a:lnTo>
                  <a:pt x="3314769" y="6465331"/>
                </a:lnTo>
                <a:lnTo>
                  <a:pt x="3290090" y="6435604"/>
                </a:lnTo>
                <a:lnTo>
                  <a:pt x="3268229" y="6409050"/>
                </a:lnTo>
                <a:lnTo>
                  <a:pt x="3249518" y="6385090"/>
                </a:lnTo>
                <a:lnTo>
                  <a:pt x="3231880" y="6363298"/>
                </a:lnTo>
                <a:lnTo>
                  <a:pt x="3213573" y="6342666"/>
                </a:lnTo>
                <a:lnTo>
                  <a:pt x="3193433" y="6322523"/>
                </a:lnTo>
                <a:lnTo>
                  <a:pt x="3169135" y="6301531"/>
                </a:lnTo>
                <a:lnTo>
                  <a:pt x="3141598" y="6279440"/>
                </a:lnTo>
                <a:lnTo>
                  <a:pt x="3141398" y="6287838"/>
                </a:lnTo>
                <a:lnTo>
                  <a:pt x="3140281" y="6296481"/>
                </a:lnTo>
                <a:lnTo>
                  <a:pt x="3137558" y="6311936"/>
                </a:lnTo>
                <a:lnTo>
                  <a:pt x="3137939" y="6320670"/>
                </a:lnTo>
                <a:lnTo>
                  <a:pt x="3139237" y="6329158"/>
                </a:lnTo>
                <a:lnTo>
                  <a:pt x="3140467" y="6333739"/>
                </a:lnTo>
                <a:lnTo>
                  <a:pt x="3141943" y="6339235"/>
                </a:lnTo>
                <a:lnTo>
                  <a:pt x="3144669" y="6343906"/>
                </a:lnTo>
                <a:lnTo>
                  <a:pt x="3147978" y="6348911"/>
                </a:lnTo>
                <a:lnTo>
                  <a:pt x="3142078" y="6347052"/>
                </a:lnTo>
                <a:lnTo>
                  <a:pt x="3136848" y="6344032"/>
                </a:lnTo>
                <a:lnTo>
                  <a:pt x="3131126" y="6339182"/>
                </a:lnTo>
                <a:lnTo>
                  <a:pt x="3125492" y="6332834"/>
                </a:lnTo>
                <a:lnTo>
                  <a:pt x="3110001" y="6315376"/>
                </a:lnTo>
                <a:lnTo>
                  <a:pt x="3098892" y="6305092"/>
                </a:lnTo>
                <a:lnTo>
                  <a:pt x="3085547" y="6291970"/>
                </a:lnTo>
                <a:lnTo>
                  <a:pt x="3088743" y="6283752"/>
                </a:lnTo>
                <a:lnTo>
                  <a:pt x="3091020" y="6275780"/>
                </a:lnTo>
                <a:lnTo>
                  <a:pt x="3093053" y="6266892"/>
                </a:lnTo>
                <a:lnTo>
                  <a:pt x="3094168" y="6258248"/>
                </a:lnTo>
                <a:lnTo>
                  <a:pt x="3095238" y="6240292"/>
                </a:lnTo>
                <a:lnTo>
                  <a:pt x="3093895" y="6222487"/>
                </a:lnTo>
                <a:lnTo>
                  <a:pt x="3092058" y="6202852"/>
                </a:lnTo>
                <a:lnTo>
                  <a:pt x="3088635" y="6184622"/>
                </a:lnTo>
                <a:lnTo>
                  <a:pt x="3084721" y="6164560"/>
                </a:lnTo>
                <a:lnTo>
                  <a:pt x="3079554" y="6145326"/>
                </a:lnTo>
                <a:lnTo>
                  <a:pt x="3071597" y="6137635"/>
                </a:lnTo>
                <a:lnTo>
                  <a:pt x="3062634" y="6131686"/>
                </a:lnTo>
                <a:lnTo>
                  <a:pt x="3053336" y="6126317"/>
                </a:lnTo>
                <a:lnTo>
                  <a:pt x="3044038" y="6120949"/>
                </a:lnTo>
                <a:lnTo>
                  <a:pt x="3023765" y="6113116"/>
                </a:lnTo>
                <a:lnTo>
                  <a:pt x="3004410" y="6105036"/>
                </a:lnTo>
                <a:lnTo>
                  <a:pt x="2995357" y="6100584"/>
                </a:lnTo>
                <a:lnTo>
                  <a:pt x="2987801" y="6096222"/>
                </a:lnTo>
                <a:lnTo>
                  <a:pt x="2979755" y="6090028"/>
                </a:lnTo>
                <a:lnTo>
                  <a:pt x="2974368" y="6084597"/>
                </a:lnTo>
                <a:lnTo>
                  <a:pt x="2969740" y="6076507"/>
                </a:lnTo>
                <a:lnTo>
                  <a:pt x="2966365" y="6067592"/>
                </a:lnTo>
                <a:lnTo>
                  <a:pt x="2963993" y="6056935"/>
                </a:lnTo>
                <a:lnTo>
                  <a:pt x="2965288" y="6045299"/>
                </a:lnTo>
                <a:lnTo>
                  <a:pt x="2960550" y="6044112"/>
                </a:lnTo>
                <a:lnTo>
                  <a:pt x="2955142" y="6044084"/>
                </a:lnTo>
                <a:lnTo>
                  <a:pt x="2945486" y="6044702"/>
                </a:lnTo>
                <a:lnTo>
                  <a:pt x="2936658" y="6046571"/>
                </a:lnTo>
                <a:lnTo>
                  <a:pt x="2927406" y="6050517"/>
                </a:lnTo>
                <a:lnTo>
                  <a:pt x="2919316" y="6055134"/>
                </a:lnTo>
                <a:lnTo>
                  <a:pt x="2910311" y="6059995"/>
                </a:lnTo>
                <a:lnTo>
                  <a:pt x="2893373" y="6071887"/>
                </a:lnTo>
                <a:lnTo>
                  <a:pt x="2886755" y="6061875"/>
                </a:lnTo>
                <a:lnTo>
                  <a:pt x="2881212" y="6054031"/>
                </a:lnTo>
                <a:lnTo>
                  <a:pt x="2874080" y="6047592"/>
                </a:lnTo>
                <a:lnTo>
                  <a:pt x="2868359" y="6042741"/>
                </a:lnTo>
                <a:lnTo>
                  <a:pt x="2862547" y="6039385"/>
                </a:lnTo>
                <a:lnTo>
                  <a:pt x="2856647" y="6037527"/>
                </a:lnTo>
                <a:lnTo>
                  <a:pt x="2846678" y="6033319"/>
                </a:lnTo>
                <a:lnTo>
                  <a:pt x="2837537" y="6030363"/>
                </a:lnTo>
                <a:lnTo>
                  <a:pt x="2833469" y="6028015"/>
                </a:lnTo>
                <a:lnTo>
                  <a:pt x="2828820" y="6025330"/>
                </a:lnTo>
                <a:lnTo>
                  <a:pt x="2825757" y="6021240"/>
                </a:lnTo>
                <a:lnTo>
                  <a:pt x="2823364" y="6015989"/>
                </a:lnTo>
                <a:lnTo>
                  <a:pt x="2821061" y="6009241"/>
                </a:lnTo>
                <a:lnTo>
                  <a:pt x="2819428" y="6001333"/>
                </a:lnTo>
                <a:lnTo>
                  <a:pt x="2813082" y="6006957"/>
                </a:lnTo>
                <a:lnTo>
                  <a:pt x="2809731" y="6012761"/>
                </a:lnTo>
                <a:lnTo>
                  <a:pt x="2808972" y="6015420"/>
                </a:lnTo>
                <a:lnTo>
                  <a:pt x="2807543" y="6019237"/>
                </a:lnTo>
                <a:lnTo>
                  <a:pt x="2808594" y="6026810"/>
                </a:lnTo>
                <a:lnTo>
                  <a:pt x="2811143" y="6034474"/>
                </a:lnTo>
                <a:lnTo>
                  <a:pt x="2816017" y="6043480"/>
                </a:lnTo>
                <a:lnTo>
                  <a:pt x="2822722" y="6051995"/>
                </a:lnTo>
                <a:lnTo>
                  <a:pt x="2830837" y="6062098"/>
                </a:lnTo>
                <a:lnTo>
                  <a:pt x="2829251" y="6063504"/>
                </a:lnTo>
                <a:lnTo>
                  <a:pt x="2827417" y="6063994"/>
                </a:lnTo>
                <a:lnTo>
                  <a:pt x="2824670" y="6064729"/>
                </a:lnTo>
                <a:lnTo>
                  <a:pt x="2822009" y="6063966"/>
                </a:lnTo>
                <a:lnTo>
                  <a:pt x="2816779" y="6060947"/>
                </a:lnTo>
                <a:lnTo>
                  <a:pt x="2810476" y="6055760"/>
                </a:lnTo>
                <a:lnTo>
                  <a:pt x="2804842" y="6049412"/>
                </a:lnTo>
                <a:lnTo>
                  <a:pt x="2798137" y="6040895"/>
                </a:lnTo>
                <a:lnTo>
                  <a:pt x="2784389" y="6024445"/>
                </a:lnTo>
                <a:lnTo>
                  <a:pt x="2771066" y="6005918"/>
                </a:lnTo>
                <a:lnTo>
                  <a:pt x="2764606" y="5998318"/>
                </a:lnTo>
                <a:lnTo>
                  <a:pt x="2758972" y="5991970"/>
                </a:lnTo>
                <a:lnTo>
                  <a:pt x="2752335" y="5987362"/>
                </a:lnTo>
                <a:lnTo>
                  <a:pt x="2747105" y="5984343"/>
                </a:lnTo>
                <a:lnTo>
                  <a:pt x="2744444" y="5983582"/>
                </a:lnTo>
                <a:lnTo>
                  <a:pt x="2742366" y="5983155"/>
                </a:lnTo>
                <a:lnTo>
                  <a:pt x="2740198" y="5984226"/>
                </a:lnTo>
                <a:lnTo>
                  <a:pt x="2737113" y="5985540"/>
                </a:lnTo>
                <a:lnTo>
                  <a:pt x="2733403" y="5977208"/>
                </a:lnTo>
                <a:lnTo>
                  <a:pt x="2731590" y="5972291"/>
                </a:lnTo>
                <a:lnTo>
                  <a:pt x="2731859" y="5967802"/>
                </a:lnTo>
                <a:lnTo>
                  <a:pt x="2733534" y="5964900"/>
                </a:lnTo>
                <a:lnTo>
                  <a:pt x="2735947" y="5964744"/>
                </a:lnTo>
                <a:lnTo>
                  <a:pt x="2739278" y="5964346"/>
                </a:lnTo>
                <a:lnTo>
                  <a:pt x="2743099" y="5965779"/>
                </a:lnTo>
                <a:lnTo>
                  <a:pt x="2749582" y="5967973"/>
                </a:lnTo>
                <a:lnTo>
                  <a:pt x="2760623" y="5974347"/>
                </a:lnTo>
                <a:lnTo>
                  <a:pt x="2773319" y="5983226"/>
                </a:lnTo>
                <a:lnTo>
                  <a:pt x="2784429" y="5993510"/>
                </a:lnTo>
                <a:lnTo>
                  <a:pt x="2793214" y="6002451"/>
                </a:lnTo>
                <a:lnTo>
                  <a:pt x="2793077" y="5994633"/>
                </a:lnTo>
                <a:lnTo>
                  <a:pt x="2794440" y="5986906"/>
                </a:lnTo>
                <a:lnTo>
                  <a:pt x="2797834" y="5970291"/>
                </a:lnTo>
                <a:lnTo>
                  <a:pt x="2798279" y="5962807"/>
                </a:lnTo>
                <a:lnTo>
                  <a:pt x="2797316" y="5953738"/>
                </a:lnTo>
                <a:lnTo>
                  <a:pt x="2795752" y="5949738"/>
                </a:lnTo>
                <a:lnTo>
                  <a:pt x="2794523" y="5945159"/>
                </a:lnTo>
                <a:lnTo>
                  <a:pt x="2791215" y="5940152"/>
                </a:lnTo>
                <a:lnTo>
                  <a:pt x="2787905" y="5935147"/>
                </a:lnTo>
                <a:lnTo>
                  <a:pt x="2784753" y="5932552"/>
                </a:lnTo>
                <a:lnTo>
                  <a:pt x="2781848" y="5930875"/>
                </a:lnTo>
                <a:lnTo>
                  <a:pt x="2778607" y="5929779"/>
                </a:lnTo>
                <a:lnTo>
                  <a:pt x="2775947" y="5929017"/>
                </a:lnTo>
                <a:lnTo>
                  <a:pt x="2773199" y="5929751"/>
                </a:lnTo>
                <a:lnTo>
                  <a:pt x="2771366" y="5930241"/>
                </a:lnTo>
                <a:lnTo>
                  <a:pt x="2766359" y="5933543"/>
                </a:lnTo>
                <a:lnTo>
                  <a:pt x="2761265" y="5938342"/>
                </a:lnTo>
                <a:lnTo>
                  <a:pt x="2756505" y="5942560"/>
                </a:lnTo>
                <a:lnTo>
                  <a:pt x="2752327" y="5947112"/>
                </a:lnTo>
                <a:lnTo>
                  <a:pt x="2747903" y="5950750"/>
                </a:lnTo>
                <a:lnTo>
                  <a:pt x="2740705" y="5940402"/>
                </a:lnTo>
                <a:lnTo>
                  <a:pt x="2734422" y="5929810"/>
                </a:lnTo>
                <a:lnTo>
                  <a:pt x="2722194" y="5908044"/>
                </a:lnTo>
                <a:lnTo>
                  <a:pt x="2711372" y="5887864"/>
                </a:lnTo>
                <a:lnTo>
                  <a:pt x="2701625" y="5869853"/>
                </a:lnTo>
                <a:lnTo>
                  <a:pt x="2695165" y="5862254"/>
                </a:lnTo>
                <a:lnTo>
                  <a:pt x="2690114" y="5856241"/>
                </a:lnTo>
                <a:lnTo>
                  <a:pt x="2684726" y="5850809"/>
                </a:lnTo>
                <a:lnTo>
                  <a:pt x="2677999" y="5847700"/>
                </a:lnTo>
                <a:lnTo>
                  <a:pt x="2671763" y="5846421"/>
                </a:lnTo>
                <a:lnTo>
                  <a:pt x="2664186" y="5847464"/>
                </a:lnTo>
                <a:lnTo>
                  <a:pt x="2656521" y="5850005"/>
                </a:lnTo>
                <a:lnTo>
                  <a:pt x="2647516" y="5854867"/>
                </a:lnTo>
                <a:lnTo>
                  <a:pt x="2643265" y="5835385"/>
                </a:lnTo>
                <a:lnTo>
                  <a:pt x="2637429" y="5817311"/>
                </a:lnTo>
                <a:lnTo>
                  <a:pt x="2630341" y="5800062"/>
                </a:lnTo>
                <a:lnTo>
                  <a:pt x="2622338" y="5783057"/>
                </a:lnTo>
                <a:lnTo>
                  <a:pt x="2614243" y="5767548"/>
                </a:lnTo>
                <a:lnTo>
                  <a:pt x="2604988" y="5751369"/>
                </a:lnTo>
                <a:lnTo>
                  <a:pt x="2594481" y="5736015"/>
                </a:lnTo>
                <a:lnTo>
                  <a:pt x="2583885" y="5722158"/>
                </a:lnTo>
                <a:lnTo>
                  <a:pt x="2542753" y="5665903"/>
                </a:lnTo>
                <a:lnTo>
                  <a:pt x="2532492" y="5651464"/>
                </a:lnTo>
                <a:lnTo>
                  <a:pt x="2522812" y="5637364"/>
                </a:lnTo>
                <a:lnTo>
                  <a:pt x="2514966" y="5622771"/>
                </a:lnTo>
                <a:lnTo>
                  <a:pt x="2507118" y="5608179"/>
                </a:lnTo>
                <a:lnTo>
                  <a:pt x="2498804" y="5606474"/>
                </a:lnTo>
                <a:lnTo>
                  <a:pt x="2492815" y="5606112"/>
                </a:lnTo>
                <a:lnTo>
                  <a:pt x="2488234" y="5607337"/>
                </a:lnTo>
                <a:lnTo>
                  <a:pt x="2486647" y="5608742"/>
                </a:lnTo>
                <a:lnTo>
                  <a:pt x="2485977" y="5609903"/>
                </a:lnTo>
                <a:lnTo>
                  <a:pt x="2485218" y="5612562"/>
                </a:lnTo>
                <a:lnTo>
                  <a:pt x="2484456" y="5615219"/>
                </a:lnTo>
                <a:lnTo>
                  <a:pt x="2485845" y="5622212"/>
                </a:lnTo>
                <a:lnTo>
                  <a:pt x="2488304" y="5631371"/>
                </a:lnTo>
                <a:lnTo>
                  <a:pt x="2494251" y="5642544"/>
                </a:lnTo>
                <a:lnTo>
                  <a:pt x="2485110" y="5639589"/>
                </a:lnTo>
                <a:lnTo>
                  <a:pt x="2476974" y="5634892"/>
                </a:lnTo>
                <a:lnTo>
                  <a:pt x="2469509" y="5629033"/>
                </a:lnTo>
                <a:lnTo>
                  <a:pt x="2462959" y="5622931"/>
                </a:lnTo>
                <a:lnTo>
                  <a:pt x="2456163" y="5615910"/>
                </a:lnTo>
                <a:lnTo>
                  <a:pt x="2450621" y="5608066"/>
                </a:lnTo>
                <a:lnTo>
                  <a:pt x="2441029" y="5592467"/>
                </a:lnTo>
                <a:lnTo>
                  <a:pt x="2427077" y="5564289"/>
                </a:lnTo>
                <a:lnTo>
                  <a:pt x="2423770" y="5559283"/>
                </a:lnTo>
                <a:lnTo>
                  <a:pt x="2420462" y="5554276"/>
                </a:lnTo>
                <a:lnTo>
                  <a:pt x="2417064" y="5550768"/>
                </a:lnTo>
                <a:lnTo>
                  <a:pt x="2414739" y="5549426"/>
                </a:lnTo>
                <a:lnTo>
                  <a:pt x="2411185" y="5543504"/>
                </a:lnTo>
                <a:lnTo>
                  <a:pt x="2411206" y="5538098"/>
                </a:lnTo>
                <a:lnTo>
                  <a:pt x="2411474" y="5533609"/>
                </a:lnTo>
                <a:lnTo>
                  <a:pt x="2413820" y="5529546"/>
                </a:lnTo>
                <a:lnTo>
                  <a:pt x="2416992" y="5526735"/>
                </a:lnTo>
                <a:lnTo>
                  <a:pt x="2420835" y="5522761"/>
                </a:lnTo>
                <a:lnTo>
                  <a:pt x="2424344" y="5519368"/>
                </a:lnTo>
                <a:lnTo>
                  <a:pt x="2427272" y="5515641"/>
                </a:lnTo>
                <a:lnTo>
                  <a:pt x="2421394" y="5508376"/>
                </a:lnTo>
                <a:lnTo>
                  <a:pt x="2416094" y="5501447"/>
                </a:lnTo>
                <a:lnTo>
                  <a:pt x="2407913" y="5487436"/>
                </a:lnTo>
                <a:lnTo>
                  <a:pt x="2402636" y="5475102"/>
                </a:lnTo>
                <a:lnTo>
                  <a:pt x="2398097" y="5465516"/>
                </a:lnTo>
                <a:lnTo>
                  <a:pt x="2393469" y="5457426"/>
                </a:lnTo>
                <a:lnTo>
                  <a:pt x="2390653" y="5454252"/>
                </a:lnTo>
                <a:lnTo>
                  <a:pt x="2387747" y="5452574"/>
                </a:lnTo>
                <a:lnTo>
                  <a:pt x="2383925" y="5451142"/>
                </a:lnTo>
                <a:lnTo>
                  <a:pt x="2380103" y="5449709"/>
                </a:lnTo>
                <a:lnTo>
                  <a:pt x="2374940" y="5450598"/>
                </a:lnTo>
                <a:lnTo>
                  <a:pt x="2368861" y="5451733"/>
                </a:lnTo>
                <a:lnTo>
                  <a:pt x="2370894" y="5442844"/>
                </a:lnTo>
                <a:lnTo>
                  <a:pt x="2370266" y="5433194"/>
                </a:lnTo>
                <a:lnTo>
                  <a:pt x="2370310" y="5422384"/>
                </a:lnTo>
                <a:lnTo>
                  <a:pt x="2368519" y="5412063"/>
                </a:lnTo>
                <a:lnTo>
                  <a:pt x="2365232" y="5401652"/>
                </a:lnTo>
                <a:lnTo>
                  <a:pt x="2360536" y="5389652"/>
                </a:lnTo>
                <a:lnTo>
                  <a:pt x="2352309" y="5366326"/>
                </a:lnTo>
                <a:lnTo>
                  <a:pt x="2343499" y="5342665"/>
                </a:lnTo>
                <a:lnTo>
                  <a:pt x="2339049" y="5331581"/>
                </a:lnTo>
                <a:lnTo>
                  <a:pt x="2335763" y="5321171"/>
                </a:lnTo>
                <a:lnTo>
                  <a:pt x="2333480" y="5309017"/>
                </a:lnTo>
                <a:lnTo>
                  <a:pt x="2332271" y="5299032"/>
                </a:lnTo>
                <a:lnTo>
                  <a:pt x="2331308" y="5289962"/>
                </a:lnTo>
                <a:close/>
                <a:moveTo>
                  <a:pt x="3246888" y="5242162"/>
                </a:moveTo>
                <a:lnTo>
                  <a:pt x="3260616" y="5253963"/>
                </a:lnTo>
                <a:lnTo>
                  <a:pt x="3274108" y="5264852"/>
                </a:lnTo>
                <a:lnTo>
                  <a:pt x="3299954" y="5285972"/>
                </a:lnTo>
                <a:lnTo>
                  <a:pt x="3314017" y="5297192"/>
                </a:lnTo>
                <a:lnTo>
                  <a:pt x="3327745" y="5308992"/>
                </a:lnTo>
                <a:lnTo>
                  <a:pt x="3341506" y="5324685"/>
                </a:lnTo>
                <a:lnTo>
                  <a:pt x="3356980" y="5341367"/>
                </a:lnTo>
                <a:lnTo>
                  <a:pt x="3345738" y="5341074"/>
                </a:lnTo>
                <a:lnTo>
                  <a:pt x="3338355" y="5340687"/>
                </a:lnTo>
                <a:lnTo>
                  <a:pt x="3331306" y="5339717"/>
                </a:lnTo>
                <a:lnTo>
                  <a:pt x="3327112" y="5340396"/>
                </a:lnTo>
                <a:lnTo>
                  <a:pt x="3324393" y="5341149"/>
                </a:lnTo>
                <a:lnTo>
                  <a:pt x="3322480" y="5343145"/>
                </a:lnTo>
                <a:lnTo>
                  <a:pt x="3319226" y="5347465"/>
                </a:lnTo>
                <a:lnTo>
                  <a:pt x="3314865" y="5355019"/>
                </a:lnTo>
                <a:lnTo>
                  <a:pt x="3311442" y="5366216"/>
                </a:lnTo>
                <a:lnTo>
                  <a:pt x="3309898" y="5358350"/>
                </a:lnTo>
                <a:lnTo>
                  <a:pt x="3308252" y="5351977"/>
                </a:lnTo>
                <a:lnTo>
                  <a:pt x="3305701" y="5345854"/>
                </a:lnTo>
                <a:lnTo>
                  <a:pt x="3302814" y="5340315"/>
                </a:lnTo>
                <a:lnTo>
                  <a:pt x="3300264" y="5334191"/>
                </a:lnTo>
                <a:lnTo>
                  <a:pt x="3295799" y="5330065"/>
                </a:lnTo>
                <a:lnTo>
                  <a:pt x="3292240" y="5325686"/>
                </a:lnTo>
                <a:lnTo>
                  <a:pt x="3288012" y="5322469"/>
                </a:lnTo>
                <a:lnTo>
                  <a:pt x="3283447" y="5319833"/>
                </a:lnTo>
                <a:lnTo>
                  <a:pt x="3278882" y="5317198"/>
                </a:lnTo>
                <a:lnTo>
                  <a:pt x="3273981" y="5315144"/>
                </a:lnTo>
                <a:lnTo>
                  <a:pt x="3269551" y="5314911"/>
                </a:lnTo>
                <a:lnTo>
                  <a:pt x="3264786" y="5315259"/>
                </a:lnTo>
                <a:lnTo>
                  <a:pt x="3260591" y="5315937"/>
                </a:lnTo>
                <a:lnTo>
                  <a:pt x="3256062" y="5317195"/>
                </a:lnTo>
                <a:lnTo>
                  <a:pt x="3252672" y="5319112"/>
                </a:lnTo>
                <a:lnTo>
                  <a:pt x="3247167" y="5312836"/>
                </a:lnTo>
                <a:lnTo>
                  <a:pt x="3244281" y="5307293"/>
                </a:lnTo>
                <a:lnTo>
                  <a:pt x="3243104" y="5302741"/>
                </a:lnTo>
                <a:lnTo>
                  <a:pt x="3243171" y="5297356"/>
                </a:lnTo>
                <a:lnTo>
                  <a:pt x="3244948" y="5292959"/>
                </a:lnTo>
                <a:lnTo>
                  <a:pt x="3246961" y="5289472"/>
                </a:lnTo>
                <a:lnTo>
                  <a:pt x="3252566" y="5281084"/>
                </a:lnTo>
                <a:lnTo>
                  <a:pt x="3256928" y="5273529"/>
                </a:lnTo>
                <a:lnTo>
                  <a:pt x="3258705" y="5269132"/>
                </a:lnTo>
                <a:lnTo>
                  <a:pt x="3259577" y="5264986"/>
                </a:lnTo>
                <a:lnTo>
                  <a:pt x="3259072" y="5259271"/>
                </a:lnTo>
                <a:lnTo>
                  <a:pt x="3257327" y="5254387"/>
                </a:lnTo>
                <a:lnTo>
                  <a:pt x="3252963" y="5248770"/>
                </a:lnTo>
                <a:close/>
                <a:moveTo>
                  <a:pt x="2409088" y="5214889"/>
                </a:moveTo>
                <a:lnTo>
                  <a:pt x="2413169" y="5215679"/>
                </a:lnTo>
                <a:lnTo>
                  <a:pt x="2419517" y="5217776"/>
                </a:lnTo>
                <a:lnTo>
                  <a:pt x="2424391" y="5219807"/>
                </a:lnTo>
                <a:lnTo>
                  <a:pt x="2429722" y="5223668"/>
                </a:lnTo>
                <a:lnTo>
                  <a:pt x="2435169" y="5229947"/>
                </a:lnTo>
                <a:lnTo>
                  <a:pt x="2439937" y="5237400"/>
                </a:lnTo>
                <a:lnTo>
                  <a:pt x="2434272" y="5238047"/>
                </a:lnTo>
                <a:lnTo>
                  <a:pt x="2431442" y="5240329"/>
                </a:lnTo>
                <a:lnTo>
                  <a:pt x="2427706" y="5242873"/>
                </a:lnTo>
                <a:lnTo>
                  <a:pt x="2425443" y="5245483"/>
                </a:lnTo>
                <a:lnTo>
                  <a:pt x="2423747" y="5248421"/>
                </a:lnTo>
                <a:lnTo>
                  <a:pt x="2422957" y="5251098"/>
                </a:lnTo>
                <a:lnTo>
                  <a:pt x="2421493" y="5258870"/>
                </a:lnTo>
                <a:lnTo>
                  <a:pt x="2421275" y="5265794"/>
                </a:lnTo>
                <a:lnTo>
                  <a:pt x="2419924" y="5272065"/>
                </a:lnTo>
                <a:lnTo>
                  <a:pt x="2418454" y="5275917"/>
                </a:lnTo>
                <a:lnTo>
                  <a:pt x="2416192" y="5278528"/>
                </a:lnTo>
                <a:lnTo>
                  <a:pt x="2413929" y="5281138"/>
                </a:lnTo>
                <a:lnTo>
                  <a:pt x="2409965" y="5282766"/>
                </a:lnTo>
                <a:lnTo>
                  <a:pt x="2380792" y="5241638"/>
                </a:lnTo>
                <a:lnTo>
                  <a:pt x="2381127" y="5237131"/>
                </a:lnTo>
                <a:lnTo>
                  <a:pt x="2381123" y="5233212"/>
                </a:lnTo>
                <a:lnTo>
                  <a:pt x="2382819" y="5230274"/>
                </a:lnTo>
                <a:lnTo>
                  <a:pt x="2385193" y="5226161"/>
                </a:lnTo>
                <a:lnTo>
                  <a:pt x="2388363" y="5223292"/>
                </a:lnTo>
                <a:lnTo>
                  <a:pt x="2391532" y="5220420"/>
                </a:lnTo>
                <a:lnTo>
                  <a:pt x="2395268" y="5217878"/>
                </a:lnTo>
                <a:lnTo>
                  <a:pt x="2399571" y="5215660"/>
                </a:lnTo>
                <a:lnTo>
                  <a:pt x="2403762" y="5214947"/>
                </a:lnTo>
                <a:close/>
                <a:moveTo>
                  <a:pt x="6019525" y="5206818"/>
                </a:moveTo>
                <a:lnTo>
                  <a:pt x="6032369" y="5207352"/>
                </a:lnTo>
                <a:lnTo>
                  <a:pt x="6046373" y="5208553"/>
                </a:lnTo>
                <a:lnTo>
                  <a:pt x="6059135" y="5210566"/>
                </a:lnTo>
                <a:lnTo>
                  <a:pt x="6071813" y="5214062"/>
                </a:lnTo>
                <a:lnTo>
                  <a:pt x="6084741" y="5218467"/>
                </a:lnTo>
                <a:lnTo>
                  <a:pt x="6096177" y="5222775"/>
                </a:lnTo>
                <a:lnTo>
                  <a:pt x="6108442" y="5228328"/>
                </a:lnTo>
                <a:lnTo>
                  <a:pt x="6120708" y="5233879"/>
                </a:lnTo>
                <a:lnTo>
                  <a:pt x="6132312" y="5240578"/>
                </a:lnTo>
                <a:lnTo>
                  <a:pt x="6143334" y="5246941"/>
                </a:lnTo>
                <a:lnTo>
                  <a:pt x="6165797" y="5262970"/>
                </a:lnTo>
                <a:lnTo>
                  <a:pt x="6187264" y="5280718"/>
                </a:lnTo>
                <a:lnTo>
                  <a:pt x="6206164" y="5296219"/>
                </a:lnTo>
                <a:lnTo>
                  <a:pt x="6225311" y="5312627"/>
                </a:lnTo>
                <a:lnTo>
                  <a:pt x="6243879" y="5328700"/>
                </a:lnTo>
                <a:lnTo>
                  <a:pt x="6248399" y="5332375"/>
                </a:lnTo>
                <a:lnTo>
                  <a:pt x="6248399" y="5358229"/>
                </a:lnTo>
                <a:lnTo>
                  <a:pt x="6239165" y="5354278"/>
                </a:lnTo>
                <a:lnTo>
                  <a:pt x="6219360" y="5344372"/>
                </a:lnTo>
                <a:lnTo>
                  <a:pt x="6178004" y="5323553"/>
                </a:lnTo>
                <a:lnTo>
                  <a:pt x="6083605" y="5271347"/>
                </a:lnTo>
                <a:lnTo>
                  <a:pt x="6059819" y="5257614"/>
                </a:lnTo>
                <a:lnTo>
                  <a:pt x="6037025" y="5242160"/>
                </a:lnTo>
                <a:lnTo>
                  <a:pt x="6013984" y="5225798"/>
                </a:lnTo>
                <a:lnTo>
                  <a:pt x="5989368" y="5210820"/>
                </a:lnTo>
                <a:lnTo>
                  <a:pt x="6004197" y="5207912"/>
                </a:lnTo>
                <a:close/>
                <a:moveTo>
                  <a:pt x="3166451" y="5129173"/>
                </a:moveTo>
                <a:lnTo>
                  <a:pt x="3177154" y="5133714"/>
                </a:lnTo>
                <a:lnTo>
                  <a:pt x="3187146" y="5139483"/>
                </a:lnTo>
                <a:lnTo>
                  <a:pt x="3198194" y="5147500"/>
                </a:lnTo>
                <a:lnTo>
                  <a:pt x="3208998" y="5158650"/>
                </a:lnTo>
                <a:lnTo>
                  <a:pt x="3219681" y="5171368"/>
                </a:lnTo>
                <a:lnTo>
                  <a:pt x="3230599" y="5185040"/>
                </a:lnTo>
                <a:lnTo>
                  <a:pt x="3241750" y="5199663"/>
                </a:lnTo>
                <a:lnTo>
                  <a:pt x="3252779" y="5215856"/>
                </a:lnTo>
                <a:lnTo>
                  <a:pt x="3239605" y="5211526"/>
                </a:lnTo>
                <a:lnTo>
                  <a:pt x="3226551" y="5205625"/>
                </a:lnTo>
                <a:lnTo>
                  <a:pt x="3213620" y="5198159"/>
                </a:lnTo>
                <a:lnTo>
                  <a:pt x="3202694" y="5188577"/>
                </a:lnTo>
                <a:lnTo>
                  <a:pt x="3191301" y="5177087"/>
                </a:lnTo>
                <a:lnTo>
                  <a:pt x="3186019" y="5169943"/>
                </a:lnTo>
                <a:lnTo>
                  <a:pt x="3181914" y="5163479"/>
                </a:lnTo>
                <a:lnTo>
                  <a:pt x="3176987" y="5155723"/>
                </a:lnTo>
                <a:lnTo>
                  <a:pt x="3173357" y="5147079"/>
                </a:lnTo>
                <a:lnTo>
                  <a:pt x="3168786" y="5138706"/>
                </a:lnTo>
                <a:close/>
                <a:moveTo>
                  <a:pt x="5891851" y="5124805"/>
                </a:moveTo>
                <a:lnTo>
                  <a:pt x="5899331" y="5125344"/>
                </a:lnTo>
                <a:lnTo>
                  <a:pt x="5906741" y="5127355"/>
                </a:lnTo>
                <a:lnTo>
                  <a:pt x="5914409" y="5130270"/>
                </a:lnTo>
                <a:lnTo>
                  <a:pt x="5921421" y="5134318"/>
                </a:lnTo>
                <a:lnTo>
                  <a:pt x="5928433" y="5138367"/>
                </a:lnTo>
                <a:lnTo>
                  <a:pt x="5942973" y="5148274"/>
                </a:lnTo>
                <a:lnTo>
                  <a:pt x="5956273" y="5158976"/>
                </a:lnTo>
                <a:lnTo>
                  <a:pt x="5969644" y="5168208"/>
                </a:lnTo>
                <a:lnTo>
                  <a:pt x="5976073" y="5171920"/>
                </a:lnTo>
                <a:lnTo>
                  <a:pt x="5981332" y="5174956"/>
                </a:lnTo>
                <a:lnTo>
                  <a:pt x="5986989" y="5175954"/>
                </a:lnTo>
                <a:lnTo>
                  <a:pt x="5992975" y="5176385"/>
                </a:lnTo>
                <a:lnTo>
                  <a:pt x="5989630" y="5183526"/>
                </a:lnTo>
                <a:lnTo>
                  <a:pt x="5986100" y="5188293"/>
                </a:lnTo>
                <a:lnTo>
                  <a:pt x="5981471" y="5190911"/>
                </a:lnTo>
                <a:lnTo>
                  <a:pt x="5976327" y="5191722"/>
                </a:lnTo>
                <a:lnTo>
                  <a:pt x="5971512" y="5191965"/>
                </a:lnTo>
                <a:lnTo>
                  <a:pt x="5965271" y="5190629"/>
                </a:lnTo>
                <a:lnTo>
                  <a:pt x="5952858" y="5186487"/>
                </a:lnTo>
                <a:lnTo>
                  <a:pt x="5940516" y="5180873"/>
                </a:lnTo>
                <a:lnTo>
                  <a:pt x="5934858" y="5179874"/>
                </a:lnTo>
                <a:lnTo>
                  <a:pt x="5929200" y="5178876"/>
                </a:lnTo>
                <a:lnTo>
                  <a:pt x="5924058" y="5179687"/>
                </a:lnTo>
                <a:lnTo>
                  <a:pt x="5918914" y="5180498"/>
                </a:lnTo>
                <a:lnTo>
                  <a:pt x="5915128" y="5184358"/>
                </a:lnTo>
                <a:lnTo>
                  <a:pt x="5911527" y="5190595"/>
                </a:lnTo>
                <a:lnTo>
                  <a:pt x="5898366" y="5176949"/>
                </a:lnTo>
                <a:lnTo>
                  <a:pt x="5892078" y="5170295"/>
                </a:lnTo>
                <a:lnTo>
                  <a:pt x="5887357" y="5162278"/>
                </a:lnTo>
                <a:lnTo>
                  <a:pt x="5884132" y="5154368"/>
                </a:lnTo>
                <a:lnTo>
                  <a:pt x="5882730" y="5145998"/>
                </a:lnTo>
                <a:lnTo>
                  <a:pt x="5881984" y="5136497"/>
                </a:lnTo>
                <a:lnTo>
                  <a:pt x="5883388" y="5125968"/>
                </a:lnTo>
                <a:close/>
                <a:moveTo>
                  <a:pt x="3207682" y="5094025"/>
                </a:moveTo>
                <a:lnTo>
                  <a:pt x="3211293" y="5094536"/>
                </a:lnTo>
                <a:lnTo>
                  <a:pt x="3214807" y="5096565"/>
                </a:lnTo>
                <a:lnTo>
                  <a:pt x="3218321" y="5098594"/>
                </a:lnTo>
                <a:lnTo>
                  <a:pt x="3222326" y="5102480"/>
                </a:lnTo>
                <a:lnTo>
                  <a:pt x="3225990" y="5106953"/>
                </a:lnTo>
                <a:lnTo>
                  <a:pt x="3234053" y="5118688"/>
                </a:lnTo>
                <a:lnTo>
                  <a:pt x="3249160" y="5143924"/>
                </a:lnTo>
                <a:lnTo>
                  <a:pt x="3257564" y="5155068"/>
                </a:lnTo>
                <a:lnTo>
                  <a:pt x="3261474" y="5160470"/>
                </a:lnTo>
                <a:lnTo>
                  <a:pt x="3264306" y="5163679"/>
                </a:lnTo>
                <a:lnTo>
                  <a:pt x="3258749" y="5165190"/>
                </a:lnTo>
                <a:lnTo>
                  <a:pt x="3252360" y="5165433"/>
                </a:lnTo>
                <a:lnTo>
                  <a:pt x="3246313" y="5165087"/>
                </a:lnTo>
                <a:lnTo>
                  <a:pt x="3240946" y="5163560"/>
                </a:lnTo>
                <a:lnTo>
                  <a:pt x="3235920" y="5161446"/>
                </a:lnTo>
                <a:lnTo>
                  <a:pt x="3231234" y="5158741"/>
                </a:lnTo>
                <a:lnTo>
                  <a:pt x="3227569" y="5154266"/>
                </a:lnTo>
                <a:lnTo>
                  <a:pt x="3223566" y="5150380"/>
                </a:lnTo>
                <a:lnTo>
                  <a:pt x="3220242" y="5145316"/>
                </a:lnTo>
                <a:lnTo>
                  <a:pt x="3217258" y="5139661"/>
                </a:lnTo>
                <a:lnTo>
                  <a:pt x="3211973" y="5127173"/>
                </a:lnTo>
                <a:lnTo>
                  <a:pt x="3208636" y="5112663"/>
                </a:lnTo>
                <a:lnTo>
                  <a:pt x="3203882" y="5096550"/>
                </a:lnTo>
                <a:close/>
                <a:moveTo>
                  <a:pt x="2876413" y="5073227"/>
                </a:moveTo>
                <a:lnTo>
                  <a:pt x="2882275" y="5075044"/>
                </a:lnTo>
                <a:lnTo>
                  <a:pt x="2888034" y="5078369"/>
                </a:lnTo>
                <a:lnTo>
                  <a:pt x="2894030" y="5082613"/>
                </a:lnTo>
                <a:lnTo>
                  <a:pt x="2899923" y="5088367"/>
                </a:lnTo>
                <a:lnTo>
                  <a:pt x="2906289" y="5095959"/>
                </a:lnTo>
                <a:lnTo>
                  <a:pt x="2912656" y="5103553"/>
                </a:lnTo>
                <a:lnTo>
                  <a:pt x="2925422" y="5122673"/>
                </a:lnTo>
                <a:lnTo>
                  <a:pt x="2950272" y="5162089"/>
                </a:lnTo>
                <a:lnTo>
                  <a:pt x="2962564" y="5179369"/>
                </a:lnTo>
                <a:lnTo>
                  <a:pt x="2968590" y="5187551"/>
                </a:lnTo>
                <a:lnTo>
                  <a:pt x="2975297" y="5194556"/>
                </a:lnTo>
                <a:lnTo>
                  <a:pt x="2975431" y="5196982"/>
                </a:lnTo>
                <a:lnTo>
                  <a:pt x="2975091" y="5197570"/>
                </a:lnTo>
                <a:lnTo>
                  <a:pt x="2973837" y="5198412"/>
                </a:lnTo>
                <a:lnTo>
                  <a:pt x="2971771" y="5198002"/>
                </a:lnTo>
                <a:lnTo>
                  <a:pt x="2967503" y="5194755"/>
                </a:lnTo>
                <a:lnTo>
                  <a:pt x="2961270" y="5189590"/>
                </a:lnTo>
                <a:lnTo>
                  <a:pt x="2945657" y="5172742"/>
                </a:lnTo>
                <a:lnTo>
                  <a:pt x="2927134" y="5150296"/>
                </a:lnTo>
                <a:lnTo>
                  <a:pt x="2908372" y="5126932"/>
                </a:lnTo>
                <a:lnTo>
                  <a:pt x="2892595" y="5103721"/>
                </a:lnTo>
                <a:lnTo>
                  <a:pt x="2886094" y="5093700"/>
                </a:lnTo>
                <a:lnTo>
                  <a:pt x="2880982" y="5085266"/>
                </a:lnTo>
                <a:lnTo>
                  <a:pt x="2877258" y="5078415"/>
                </a:lnTo>
                <a:close/>
                <a:moveTo>
                  <a:pt x="2917649" y="4781699"/>
                </a:moveTo>
                <a:lnTo>
                  <a:pt x="2924788" y="4782695"/>
                </a:lnTo>
                <a:lnTo>
                  <a:pt x="2931010" y="4783943"/>
                </a:lnTo>
                <a:lnTo>
                  <a:pt x="2935639" y="4786616"/>
                </a:lnTo>
                <a:lnTo>
                  <a:pt x="2940267" y="4789288"/>
                </a:lnTo>
                <a:lnTo>
                  <a:pt x="2944219" y="4793133"/>
                </a:lnTo>
                <a:lnTo>
                  <a:pt x="2948171" y="4796977"/>
                </a:lnTo>
                <a:lnTo>
                  <a:pt x="2951446" y="4801994"/>
                </a:lnTo>
                <a:lnTo>
                  <a:pt x="2954143" y="4806676"/>
                </a:lnTo>
                <a:lnTo>
                  <a:pt x="2959099" y="4818132"/>
                </a:lnTo>
                <a:lnTo>
                  <a:pt x="2963379" y="4830761"/>
                </a:lnTo>
                <a:lnTo>
                  <a:pt x="2970684" y="4856857"/>
                </a:lnTo>
                <a:lnTo>
                  <a:pt x="2978499" y="4856680"/>
                </a:lnTo>
                <a:lnTo>
                  <a:pt x="2986796" y="4858346"/>
                </a:lnTo>
                <a:lnTo>
                  <a:pt x="3003965" y="4862007"/>
                </a:lnTo>
                <a:lnTo>
                  <a:pt x="3011925" y="4864258"/>
                </a:lnTo>
                <a:lnTo>
                  <a:pt x="3020318" y="4864416"/>
                </a:lnTo>
                <a:lnTo>
                  <a:pt x="3028133" y="4864241"/>
                </a:lnTo>
                <a:lnTo>
                  <a:pt x="3036145" y="4861052"/>
                </a:lnTo>
                <a:lnTo>
                  <a:pt x="3037827" y="4867492"/>
                </a:lnTo>
                <a:lnTo>
                  <a:pt x="3038591" y="4874185"/>
                </a:lnTo>
                <a:lnTo>
                  <a:pt x="3040852" y="4880959"/>
                </a:lnTo>
                <a:lnTo>
                  <a:pt x="3044606" y="4887816"/>
                </a:lnTo>
                <a:lnTo>
                  <a:pt x="3053276" y="4902197"/>
                </a:lnTo>
                <a:lnTo>
                  <a:pt x="3063680" y="4917581"/>
                </a:lnTo>
                <a:lnTo>
                  <a:pt x="3061506" y="4918669"/>
                </a:lnTo>
                <a:lnTo>
                  <a:pt x="3059433" y="4918253"/>
                </a:lnTo>
                <a:lnTo>
                  <a:pt x="3055044" y="4916502"/>
                </a:lnTo>
                <a:lnTo>
                  <a:pt x="3050415" y="4913829"/>
                </a:lnTo>
                <a:lnTo>
                  <a:pt x="3047044" y="4910319"/>
                </a:lnTo>
                <a:lnTo>
                  <a:pt x="3038178" y="4898950"/>
                </a:lnTo>
                <a:lnTo>
                  <a:pt x="3029314" y="4887581"/>
                </a:lnTo>
                <a:lnTo>
                  <a:pt x="3031432" y="4891930"/>
                </a:lnTo>
                <a:lnTo>
                  <a:pt x="3035090" y="4900292"/>
                </a:lnTo>
                <a:lnTo>
                  <a:pt x="3041969" y="4919109"/>
                </a:lnTo>
                <a:lnTo>
                  <a:pt x="3048213" y="4943030"/>
                </a:lnTo>
                <a:lnTo>
                  <a:pt x="3056534" y="4967368"/>
                </a:lnTo>
                <a:lnTo>
                  <a:pt x="3061151" y="4979411"/>
                </a:lnTo>
                <a:lnTo>
                  <a:pt x="3066446" y="4990281"/>
                </a:lnTo>
                <a:lnTo>
                  <a:pt x="3071501" y="5000233"/>
                </a:lnTo>
                <a:lnTo>
                  <a:pt x="3076895" y="5009596"/>
                </a:lnTo>
                <a:lnTo>
                  <a:pt x="3082483" y="5015949"/>
                </a:lnTo>
                <a:lnTo>
                  <a:pt x="3088411" y="5021717"/>
                </a:lnTo>
                <a:lnTo>
                  <a:pt x="3091303" y="5023386"/>
                </a:lnTo>
                <a:lnTo>
                  <a:pt x="3093956" y="5024136"/>
                </a:lnTo>
                <a:lnTo>
                  <a:pt x="3098442" y="5024382"/>
                </a:lnTo>
                <a:lnTo>
                  <a:pt x="3101773" y="5023960"/>
                </a:lnTo>
                <a:lnTo>
                  <a:pt x="3106675" y="5040855"/>
                </a:lnTo>
                <a:lnTo>
                  <a:pt x="3108695" y="5046709"/>
                </a:lnTo>
                <a:lnTo>
                  <a:pt x="3109077" y="5050055"/>
                </a:lnTo>
                <a:lnTo>
                  <a:pt x="3108640" y="5052148"/>
                </a:lnTo>
                <a:lnTo>
                  <a:pt x="3107385" y="5052985"/>
                </a:lnTo>
                <a:lnTo>
                  <a:pt x="3104395" y="5052823"/>
                </a:lnTo>
                <a:lnTo>
                  <a:pt x="3102079" y="5051486"/>
                </a:lnTo>
                <a:lnTo>
                  <a:pt x="3095377" y="5048397"/>
                </a:lnTo>
                <a:lnTo>
                  <a:pt x="3086842" y="5045812"/>
                </a:lnTo>
                <a:lnTo>
                  <a:pt x="3083271" y="5045315"/>
                </a:lnTo>
                <a:lnTo>
                  <a:pt x="3078446" y="5045655"/>
                </a:lnTo>
                <a:lnTo>
                  <a:pt x="3074103" y="5047835"/>
                </a:lnTo>
                <a:lnTo>
                  <a:pt x="3069758" y="5050014"/>
                </a:lnTo>
                <a:lnTo>
                  <a:pt x="3025730" y="4988653"/>
                </a:lnTo>
                <a:lnTo>
                  <a:pt x="3031375" y="4989567"/>
                </a:lnTo>
                <a:lnTo>
                  <a:pt x="3036101" y="4990733"/>
                </a:lnTo>
                <a:lnTo>
                  <a:pt x="3040008" y="4990645"/>
                </a:lnTo>
                <a:lnTo>
                  <a:pt x="3042760" y="4989889"/>
                </a:lnTo>
                <a:lnTo>
                  <a:pt x="3044015" y="4989051"/>
                </a:lnTo>
                <a:lnTo>
                  <a:pt x="3044790" y="4986373"/>
                </a:lnTo>
                <a:lnTo>
                  <a:pt x="3045761" y="4980682"/>
                </a:lnTo>
                <a:lnTo>
                  <a:pt x="3045247" y="4965539"/>
                </a:lnTo>
                <a:lnTo>
                  <a:pt x="3045737" y="4958009"/>
                </a:lnTo>
                <a:lnTo>
                  <a:pt x="3047526" y="4953574"/>
                </a:lnTo>
                <a:lnTo>
                  <a:pt x="3048061" y="4949976"/>
                </a:lnTo>
                <a:lnTo>
                  <a:pt x="3043968" y="4943705"/>
                </a:lnTo>
                <a:lnTo>
                  <a:pt x="3038859" y="4939192"/>
                </a:lnTo>
                <a:lnTo>
                  <a:pt x="3033554" y="4937693"/>
                </a:lnTo>
                <a:lnTo>
                  <a:pt x="3029743" y="4936274"/>
                </a:lnTo>
                <a:lnTo>
                  <a:pt x="3025159" y="4937534"/>
                </a:lnTo>
                <a:lnTo>
                  <a:pt x="3020334" y="4937874"/>
                </a:lnTo>
                <a:lnTo>
                  <a:pt x="3011068" y="4941899"/>
                </a:lnTo>
                <a:lnTo>
                  <a:pt x="3007062" y="4943493"/>
                </a:lnTo>
                <a:lnTo>
                  <a:pt x="3001658" y="4943499"/>
                </a:lnTo>
                <a:lnTo>
                  <a:pt x="2997750" y="4943587"/>
                </a:lnTo>
                <a:lnTo>
                  <a:pt x="2992784" y="4941501"/>
                </a:lnTo>
                <a:lnTo>
                  <a:pt x="2987576" y="4938494"/>
                </a:lnTo>
                <a:lnTo>
                  <a:pt x="2982566" y="4932476"/>
                </a:lnTo>
                <a:lnTo>
                  <a:pt x="2977654" y="4924953"/>
                </a:lnTo>
                <a:lnTo>
                  <a:pt x="2972696" y="4913496"/>
                </a:lnTo>
                <a:lnTo>
                  <a:pt x="2975643" y="4909727"/>
                </a:lnTo>
                <a:lnTo>
                  <a:pt x="2977236" y="4908303"/>
                </a:lnTo>
                <a:lnTo>
                  <a:pt x="2980326" y="4906962"/>
                </a:lnTo>
                <a:lnTo>
                  <a:pt x="2982739" y="4906791"/>
                </a:lnTo>
                <a:lnTo>
                  <a:pt x="2985390" y="4907541"/>
                </a:lnTo>
                <a:lnTo>
                  <a:pt x="2987466" y="4907958"/>
                </a:lnTo>
                <a:lnTo>
                  <a:pt x="2993491" y="4912218"/>
                </a:lnTo>
                <a:lnTo>
                  <a:pt x="2998698" y="4915225"/>
                </a:lnTo>
                <a:lnTo>
                  <a:pt x="3004145" y="4919150"/>
                </a:lnTo>
                <a:lnTo>
                  <a:pt x="3006798" y="4919901"/>
                </a:lnTo>
                <a:lnTo>
                  <a:pt x="3009450" y="4920651"/>
                </a:lnTo>
                <a:lnTo>
                  <a:pt x="3011622" y="4919560"/>
                </a:lnTo>
                <a:lnTo>
                  <a:pt x="3014373" y="4918806"/>
                </a:lnTo>
                <a:lnTo>
                  <a:pt x="3005116" y="4913461"/>
                </a:lnTo>
                <a:lnTo>
                  <a:pt x="2996198" y="4907529"/>
                </a:lnTo>
                <a:lnTo>
                  <a:pt x="2987955" y="4900428"/>
                </a:lnTo>
                <a:lnTo>
                  <a:pt x="2980534" y="4894578"/>
                </a:lnTo>
                <a:lnTo>
                  <a:pt x="2972629" y="4886889"/>
                </a:lnTo>
                <a:lnTo>
                  <a:pt x="2964725" y="4879202"/>
                </a:lnTo>
                <a:lnTo>
                  <a:pt x="2958077" y="4870674"/>
                </a:lnTo>
                <a:lnTo>
                  <a:pt x="2952008" y="4862482"/>
                </a:lnTo>
                <a:lnTo>
                  <a:pt x="2946035" y="4852783"/>
                </a:lnTo>
                <a:lnTo>
                  <a:pt x="2940642" y="4843420"/>
                </a:lnTo>
                <a:lnTo>
                  <a:pt x="2934671" y="4833721"/>
                </a:lnTo>
                <a:lnTo>
                  <a:pt x="2930196" y="4824104"/>
                </a:lnTo>
                <a:lnTo>
                  <a:pt x="2926974" y="4813649"/>
                </a:lnTo>
                <a:lnTo>
                  <a:pt x="2922836" y="4803447"/>
                </a:lnTo>
                <a:lnTo>
                  <a:pt x="2920533" y="4792740"/>
                </a:lnTo>
                <a:close/>
                <a:moveTo>
                  <a:pt x="3025504" y="4773410"/>
                </a:moveTo>
                <a:lnTo>
                  <a:pt x="3026684" y="4774091"/>
                </a:lnTo>
                <a:lnTo>
                  <a:pt x="3029881" y="4776730"/>
                </a:lnTo>
                <a:lnTo>
                  <a:pt x="3043413" y="4790088"/>
                </a:lnTo>
                <a:lnTo>
                  <a:pt x="3082044" y="4832193"/>
                </a:lnTo>
                <a:lnTo>
                  <a:pt x="3104140" y="4855246"/>
                </a:lnTo>
                <a:lnTo>
                  <a:pt x="3125053" y="4877619"/>
                </a:lnTo>
                <a:lnTo>
                  <a:pt x="3142374" y="4893955"/>
                </a:lnTo>
                <a:lnTo>
                  <a:pt x="3149014" y="4900165"/>
                </a:lnTo>
                <a:lnTo>
                  <a:pt x="3154326" y="4903232"/>
                </a:lnTo>
                <a:lnTo>
                  <a:pt x="3152611" y="4906202"/>
                </a:lnTo>
                <a:lnTo>
                  <a:pt x="3150647" y="4908238"/>
                </a:lnTo>
                <a:lnTo>
                  <a:pt x="3147506" y="4909591"/>
                </a:lnTo>
                <a:lnTo>
                  <a:pt x="3144707" y="4910351"/>
                </a:lnTo>
                <a:lnTo>
                  <a:pt x="3140823" y="4908901"/>
                </a:lnTo>
                <a:lnTo>
                  <a:pt x="3136941" y="4907453"/>
                </a:lnTo>
                <a:lnTo>
                  <a:pt x="3126813" y="4903189"/>
                </a:lnTo>
                <a:lnTo>
                  <a:pt x="3116040" y="4894592"/>
                </a:lnTo>
                <a:lnTo>
                  <a:pt x="3103841" y="4884381"/>
                </a:lnTo>
                <a:lnTo>
                  <a:pt x="3091983" y="4873575"/>
                </a:lnTo>
                <a:lnTo>
                  <a:pt x="3080566" y="4860647"/>
                </a:lnTo>
                <a:lnTo>
                  <a:pt x="3068557" y="4847377"/>
                </a:lnTo>
                <a:lnTo>
                  <a:pt x="3057483" y="4833854"/>
                </a:lnTo>
                <a:lnTo>
                  <a:pt x="3046997" y="4820672"/>
                </a:lnTo>
                <a:lnTo>
                  <a:pt x="3039215" y="4808257"/>
                </a:lnTo>
                <a:lnTo>
                  <a:pt x="3031091" y="4796439"/>
                </a:lnTo>
                <a:lnTo>
                  <a:pt x="3026507" y="4786662"/>
                </a:lnTo>
                <a:lnTo>
                  <a:pt x="3024529" y="4779185"/>
                </a:lnTo>
                <a:lnTo>
                  <a:pt x="3024132" y="4775786"/>
                </a:lnTo>
                <a:lnTo>
                  <a:pt x="3024570" y="4773664"/>
                </a:lnTo>
                <a:close/>
                <a:moveTo>
                  <a:pt x="2811898" y="4575699"/>
                </a:moveTo>
                <a:lnTo>
                  <a:pt x="2815791" y="4588021"/>
                </a:lnTo>
                <a:lnTo>
                  <a:pt x="2821280" y="4598937"/>
                </a:lnTo>
                <a:lnTo>
                  <a:pt x="2827359" y="4610196"/>
                </a:lnTo>
                <a:lnTo>
                  <a:pt x="2833774" y="4620873"/>
                </a:lnTo>
                <a:lnTo>
                  <a:pt x="2846684" y="4640725"/>
                </a:lnTo>
                <a:lnTo>
                  <a:pt x="2859596" y="4660578"/>
                </a:lnTo>
                <a:lnTo>
                  <a:pt x="2865838" y="4668830"/>
                </a:lnTo>
                <a:lnTo>
                  <a:pt x="2870148" y="4679066"/>
                </a:lnTo>
                <a:lnTo>
                  <a:pt x="2875719" y="4688482"/>
                </a:lnTo>
                <a:lnTo>
                  <a:pt x="2878259" y="4697698"/>
                </a:lnTo>
                <a:lnTo>
                  <a:pt x="2881055" y="4707834"/>
                </a:lnTo>
                <a:lnTo>
                  <a:pt x="2881746" y="4717532"/>
                </a:lnTo>
                <a:lnTo>
                  <a:pt x="2880587" y="4727711"/>
                </a:lnTo>
                <a:lnTo>
                  <a:pt x="2877912" y="4737789"/>
                </a:lnTo>
                <a:lnTo>
                  <a:pt x="2870238" y="4727934"/>
                </a:lnTo>
                <a:lnTo>
                  <a:pt x="2865002" y="4717937"/>
                </a:lnTo>
                <a:lnTo>
                  <a:pt x="2859432" y="4708523"/>
                </a:lnTo>
                <a:lnTo>
                  <a:pt x="2856808" y="4700809"/>
                </a:lnTo>
                <a:lnTo>
                  <a:pt x="2855112" y="4692856"/>
                </a:lnTo>
                <a:lnTo>
                  <a:pt x="2855516" y="4685342"/>
                </a:lnTo>
                <a:lnTo>
                  <a:pt x="2857103" y="4678510"/>
                </a:lnTo>
                <a:lnTo>
                  <a:pt x="2861304" y="4673960"/>
                </a:lnTo>
                <a:lnTo>
                  <a:pt x="2851523" y="4663665"/>
                </a:lnTo>
                <a:lnTo>
                  <a:pt x="2847730" y="4660700"/>
                </a:lnTo>
                <a:lnTo>
                  <a:pt x="2844783" y="4658999"/>
                </a:lnTo>
                <a:lnTo>
                  <a:pt x="2842088" y="4658218"/>
                </a:lnTo>
                <a:lnTo>
                  <a:pt x="2839649" y="4658357"/>
                </a:lnTo>
                <a:lnTo>
                  <a:pt x="2837799" y="4658840"/>
                </a:lnTo>
                <a:lnTo>
                  <a:pt x="2836792" y="4660584"/>
                </a:lnTo>
                <a:lnTo>
                  <a:pt x="2832927" y="4664552"/>
                </a:lnTo>
                <a:lnTo>
                  <a:pt x="2830752" y="4671045"/>
                </a:lnTo>
                <a:lnTo>
                  <a:pt x="2825546" y="4677337"/>
                </a:lnTo>
                <a:lnTo>
                  <a:pt x="2823197" y="4681404"/>
                </a:lnTo>
                <a:lnTo>
                  <a:pt x="2819670" y="4684792"/>
                </a:lnTo>
                <a:lnTo>
                  <a:pt x="2786672" y="4631648"/>
                </a:lnTo>
                <a:lnTo>
                  <a:pt x="2798129" y="4639037"/>
                </a:lnTo>
                <a:lnTo>
                  <a:pt x="2806385" y="4643803"/>
                </a:lnTo>
                <a:lnTo>
                  <a:pt x="2812617" y="4646627"/>
                </a:lnTo>
                <a:lnTo>
                  <a:pt x="2815983" y="4646245"/>
                </a:lnTo>
                <a:lnTo>
                  <a:pt x="2816906" y="4646003"/>
                </a:lnTo>
                <a:lnTo>
                  <a:pt x="2817912" y="4644260"/>
                </a:lnTo>
                <a:lnTo>
                  <a:pt x="2817486" y="4640914"/>
                </a:lnTo>
                <a:lnTo>
                  <a:pt x="2816216" y="4636307"/>
                </a:lnTo>
                <a:lnTo>
                  <a:pt x="2814437" y="4629856"/>
                </a:lnTo>
                <a:lnTo>
                  <a:pt x="2810035" y="4615692"/>
                </a:lnTo>
                <a:lnTo>
                  <a:pt x="2808592" y="4608660"/>
                </a:lnTo>
                <a:lnTo>
                  <a:pt x="2806559" y="4601287"/>
                </a:lnTo>
                <a:lnTo>
                  <a:pt x="2805787" y="4593093"/>
                </a:lnTo>
                <a:lnTo>
                  <a:pt x="2806448" y="4586500"/>
                </a:lnTo>
                <a:lnTo>
                  <a:pt x="2807699" y="4580249"/>
                </a:lnTo>
                <a:lnTo>
                  <a:pt x="2809041" y="4577924"/>
                </a:lnTo>
                <a:close/>
                <a:moveTo>
                  <a:pt x="2757299" y="4522482"/>
                </a:moveTo>
                <a:lnTo>
                  <a:pt x="2788929" y="4575181"/>
                </a:lnTo>
                <a:lnTo>
                  <a:pt x="2779293" y="4571966"/>
                </a:lnTo>
                <a:lnTo>
                  <a:pt x="2774830" y="4571738"/>
                </a:lnTo>
                <a:lnTo>
                  <a:pt x="2772664" y="4572835"/>
                </a:lnTo>
                <a:lnTo>
                  <a:pt x="2771071" y="4574264"/>
                </a:lnTo>
                <a:lnTo>
                  <a:pt x="2769377" y="4577198"/>
                </a:lnTo>
                <a:lnTo>
                  <a:pt x="2767580" y="4581641"/>
                </a:lnTo>
                <a:lnTo>
                  <a:pt x="2766018" y="4587001"/>
                </a:lnTo>
                <a:lnTo>
                  <a:pt x="2762629" y="4592871"/>
                </a:lnTo>
                <a:lnTo>
                  <a:pt x="2758531" y="4595984"/>
                </a:lnTo>
                <a:lnTo>
                  <a:pt x="2754775" y="4598510"/>
                </a:lnTo>
                <a:lnTo>
                  <a:pt x="2753434" y="4587562"/>
                </a:lnTo>
                <a:lnTo>
                  <a:pt x="2749928" y="4577711"/>
                </a:lnTo>
                <a:lnTo>
                  <a:pt x="2747100" y="4566685"/>
                </a:lnTo>
                <a:lnTo>
                  <a:pt x="2744272" y="4555660"/>
                </a:lnTo>
                <a:lnTo>
                  <a:pt x="2742592" y="4545299"/>
                </a:lnTo>
                <a:lnTo>
                  <a:pt x="2743240" y="4540194"/>
                </a:lnTo>
                <a:lnTo>
                  <a:pt x="2743551" y="4535676"/>
                </a:lnTo>
                <a:lnTo>
                  <a:pt x="2745923" y="4531568"/>
                </a:lnTo>
                <a:lnTo>
                  <a:pt x="2748295" y="4527459"/>
                </a:lnTo>
                <a:lnTo>
                  <a:pt x="2752053" y="4524931"/>
                </a:lnTo>
                <a:close/>
                <a:moveTo>
                  <a:pt x="2200651" y="4445211"/>
                </a:moveTo>
                <a:lnTo>
                  <a:pt x="2205703" y="4445791"/>
                </a:lnTo>
                <a:lnTo>
                  <a:pt x="2209840" y="4446619"/>
                </a:lnTo>
                <a:lnTo>
                  <a:pt x="2215132" y="4448115"/>
                </a:lnTo>
                <a:lnTo>
                  <a:pt x="2219749" y="4450780"/>
                </a:lnTo>
                <a:lnTo>
                  <a:pt x="2224844" y="4455282"/>
                </a:lnTo>
                <a:lnTo>
                  <a:pt x="2230278" y="4459198"/>
                </a:lnTo>
                <a:lnTo>
                  <a:pt x="2240033" y="4470288"/>
                </a:lnTo>
                <a:lnTo>
                  <a:pt x="2250268" y="4483213"/>
                </a:lnTo>
                <a:lnTo>
                  <a:pt x="2260644" y="4498560"/>
                </a:lnTo>
                <a:lnTo>
                  <a:pt x="2269768" y="4514741"/>
                </a:lnTo>
                <a:lnTo>
                  <a:pt x="2278218" y="4532094"/>
                </a:lnTo>
                <a:lnTo>
                  <a:pt x="2286089" y="4549112"/>
                </a:lnTo>
                <a:lnTo>
                  <a:pt x="2293960" y="4566129"/>
                </a:lnTo>
                <a:lnTo>
                  <a:pt x="2299762" y="4582734"/>
                </a:lnTo>
                <a:lnTo>
                  <a:pt x="2304508" y="4597168"/>
                </a:lnTo>
                <a:lnTo>
                  <a:pt x="2307284" y="4609686"/>
                </a:lnTo>
                <a:lnTo>
                  <a:pt x="2309244" y="4620952"/>
                </a:lnTo>
                <a:lnTo>
                  <a:pt x="2308416" y="4629049"/>
                </a:lnTo>
                <a:lnTo>
                  <a:pt x="2296930" y="4616961"/>
                </a:lnTo>
                <a:lnTo>
                  <a:pt x="2286933" y="4604954"/>
                </a:lnTo>
                <a:lnTo>
                  <a:pt x="2277756" y="4594196"/>
                </a:lnTo>
                <a:lnTo>
                  <a:pt x="2271321" y="4582685"/>
                </a:lnTo>
                <a:lnTo>
                  <a:pt x="2265463" y="4571507"/>
                </a:lnTo>
                <a:lnTo>
                  <a:pt x="2260520" y="4560078"/>
                </a:lnTo>
                <a:lnTo>
                  <a:pt x="2252607" y="4539136"/>
                </a:lnTo>
                <a:lnTo>
                  <a:pt x="2243535" y="4517529"/>
                </a:lnTo>
                <a:lnTo>
                  <a:pt x="2238594" y="4506099"/>
                </a:lnTo>
                <a:lnTo>
                  <a:pt x="2232977" y="4495838"/>
                </a:lnTo>
                <a:lnTo>
                  <a:pt x="2225051" y="4484246"/>
                </a:lnTo>
                <a:lnTo>
                  <a:pt x="2216210" y="4472906"/>
                </a:lnTo>
                <a:lnTo>
                  <a:pt x="2204722" y="4460816"/>
                </a:lnTo>
                <a:lnTo>
                  <a:pt x="2192320" y="4448978"/>
                </a:lnTo>
                <a:lnTo>
                  <a:pt x="2196654" y="4446803"/>
                </a:lnTo>
                <a:close/>
                <a:moveTo>
                  <a:pt x="2692079" y="4388746"/>
                </a:moveTo>
                <a:lnTo>
                  <a:pt x="2702190" y="4391482"/>
                </a:lnTo>
                <a:lnTo>
                  <a:pt x="2703349" y="4397576"/>
                </a:lnTo>
                <a:lnTo>
                  <a:pt x="2703511" y="4399995"/>
                </a:lnTo>
                <a:lnTo>
                  <a:pt x="2702840" y="4401158"/>
                </a:lnTo>
                <a:lnTo>
                  <a:pt x="2702504" y="4401739"/>
                </a:lnTo>
                <a:lnTo>
                  <a:pt x="2700665" y="4402225"/>
                </a:lnTo>
                <a:lnTo>
                  <a:pt x="2696400" y="4402863"/>
                </a:lnTo>
                <a:lnTo>
                  <a:pt x="2691637" y="4401663"/>
                </a:lnTo>
                <a:lnTo>
                  <a:pt x="2686787" y="4401962"/>
                </a:lnTo>
                <a:lnTo>
                  <a:pt x="2680932" y="4404005"/>
                </a:lnTo>
                <a:lnTo>
                  <a:pt x="2678420" y="4405655"/>
                </a:lnTo>
                <a:lnTo>
                  <a:pt x="2675573" y="4407885"/>
                </a:lnTo>
                <a:lnTo>
                  <a:pt x="2680402" y="4418422"/>
                </a:lnTo>
                <a:lnTo>
                  <a:pt x="2685652" y="4426876"/>
                </a:lnTo>
                <a:lnTo>
                  <a:pt x="2695568" y="4443449"/>
                </a:lnTo>
                <a:lnTo>
                  <a:pt x="2706827" y="4457698"/>
                </a:lnTo>
                <a:lnTo>
                  <a:pt x="2717587" y="4470110"/>
                </a:lnTo>
                <a:lnTo>
                  <a:pt x="2726010" y="4481172"/>
                </a:lnTo>
                <a:lnTo>
                  <a:pt x="2733847" y="4491894"/>
                </a:lnTo>
                <a:lnTo>
                  <a:pt x="2736846" y="4497502"/>
                </a:lnTo>
                <a:lnTo>
                  <a:pt x="2738340" y="4503012"/>
                </a:lnTo>
                <a:lnTo>
                  <a:pt x="2739834" y="4508524"/>
                </a:lnTo>
                <a:lnTo>
                  <a:pt x="2740408" y="4514279"/>
                </a:lnTo>
                <a:lnTo>
                  <a:pt x="2734974" y="4514242"/>
                </a:lnTo>
                <a:lnTo>
                  <a:pt x="2729626" y="4512705"/>
                </a:lnTo>
                <a:lnTo>
                  <a:pt x="2719603" y="4508467"/>
                </a:lnTo>
                <a:lnTo>
                  <a:pt x="2714007" y="4506011"/>
                </a:lnTo>
                <a:lnTo>
                  <a:pt x="2708995" y="4503892"/>
                </a:lnTo>
                <a:lnTo>
                  <a:pt x="2704481" y="4503611"/>
                </a:lnTo>
                <a:lnTo>
                  <a:pt x="2698711" y="4504154"/>
                </a:lnTo>
                <a:lnTo>
                  <a:pt x="2693645" y="4487280"/>
                </a:lnTo>
                <a:lnTo>
                  <a:pt x="2687246" y="4467315"/>
                </a:lnTo>
                <a:lnTo>
                  <a:pt x="2680934" y="4445849"/>
                </a:lnTo>
                <a:lnTo>
                  <a:pt x="2674870" y="4425300"/>
                </a:lnTo>
                <a:lnTo>
                  <a:pt x="2673886" y="4416210"/>
                </a:lnTo>
                <a:lnTo>
                  <a:pt x="2672564" y="4407698"/>
                </a:lnTo>
                <a:lnTo>
                  <a:pt x="2673581" y="4400536"/>
                </a:lnTo>
                <a:lnTo>
                  <a:pt x="2676016" y="4394968"/>
                </a:lnTo>
                <a:lnTo>
                  <a:pt x="2677358" y="4392644"/>
                </a:lnTo>
                <a:lnTo>
                  <a:pt x="2679285" y="4390656"/>
                </a:lnTo>
                <a:lnTo>
                  <a:pt x="2682381" y="4389346"/>
                </a:lnTo>
                <a:lnTo>
                  <a:pt x="2684806" y="4389195"/>
                </a:lnTo>
                <a:lnTo>
                  <a:pt x="2688150" y="4388801"/>
                </a:lnTo>
                <a:close/>
                <a:moveTo>
                  <a:pt x="2771933" y="4329467"/>
                </a:moveTo>
                <a:lnTo>
                  <a:pt x="2781033" y="4334721"/>
                </a:lnTo>
                <a:lnTo>
                  <a:pt x="2787198" y="4339806"/>
                </a:lnTo>
                <a:lnTo>
                  <a:pt x="2790996" y="4345049"/>
                </a:lnTo>
                <a:lnTo>
                  <a:pt x="2791861" y="4350121"/>
                </a:lnTo>
                <a:lnTo>
                  <a:pt x="2792155" y="4354863"/>
                </a:lnTo>
                <a:lnTo>
                  <a:pt x="2789515" y="4359436"/>
                </a:lnTo>
                <a:lnTo>
                  <a:pt x="2786637" y="4363110"/>
                </a:lnTo>
                <a:lnTo>
                  <a:pt x="2781722" y="4366369"/>
                </a:lnTo>
                <a:lnTo>
                  <a:pt x="2776898" y="4368156"/>
                </a:lnTo>
                <a:lnTo>
                  <a:pt x="2770036" y="4369531"/>
                </a:lnTo>
                <a:lnTo>
                  <a:pt x="2763029" y="4368532"/>
                </a:lnTo>
                <a:lnTo>
                  <a:pt x="2756352" y="4366965"/>
                </a:lnTo>
                <a:lnTo>
                  <a:pt x="2749525" y="4363023"/>
                </a:lnTo>
                <a:lnTo>
                  <a:pt x="2742792" y="4357611"/>
                </a:lnTo>
                <a:lnTo>
                  <a:pt x="2736240" y="4349255"/>
                </a:lnTo>
                <a:lnTo>
                  <a:pt x="2730439" y="4338284"/>
                </a:lnTo>
                <a:lnTo>
                  <a:pt x="2734786" y="4334697"/>
                </a:lnTo>
                <a:lnTo>
                  <a:pt x="2738711" y="4333153"/>
                </a:lnTo>
                <a:lnTo>
                  <a:pt x="2742875" y="4332507"/>
                </a:lnTo>
                <a:lnTo>
                  <a:pt x="2747426" y="4335134"/>
                </a:lnTo>
                <a:lnTo>
                  <a:pt x="2751078" y="4338005"/>
                </a:lnTo>
                <a:lnTo>
                  <a:pt x="2755206" y="4342677"/>
                </a:lnTo>
                <a:lnTo>
                  <a:pt x="2762234" y="4352831"/>
                </a:lnTo>
                <a:lnTo>
                  <a:pt x="2766161" y="4351287"/>
                </a:lnTo>
                <a:lnTo>
                  <a:pt x="2769187" y="4349985"/>
                </a:lnTo>
                <a:lnTo>
                  <a:pt x="2771406" y="4347455"/>
                </a:lnTo>
                <a:lnTo>
                  <a:pt x="2772817" y="4343698"/>
                </a:lnTo>
                <a:lnTo>
                  <a:pt x="2773000" y="4340755"/>
                </a:lnTo>
                <a:lnTo>
                  <a:pt x="2773513" y="4337240"/>
                </a:lnTo>
                <a:lnTo>
                  <a:pt x="2773126" y="4333967"/>
                </a:lnTo>
                <a:close/>
                <a:moveTo>
                  <a:pt x="2412263" y="4261286"/>
                </a:moveTo>
                <a:lnTo>
                  <a:pt x="2394664" y="4272822"/>
                </a:lnTo>
                <a:lnTo>
                  <a:pt x="2396212" y="4267615"/>
                </a:lnTo>
                <a:lnTo>
                  <a:pt x="2398480" y="4266212"/>
                </a:lnTo>
                <a:lnTo>
                  <a:pt x="2400202" y="4264493"/>
                </a:lnTo>
                <a:lnTo>
                  <a:pt x="2403017" y="4263406"/>
                </a:lnTo>
                <a:lnTo>
                  <a:pt x="2405285" y="4262004"/>
                </a:lnTo>
                <a:close/>
                <a:moveTo>
                  <a:pt x="2634535" y="4164908"/>
                </a:moveTo>
                <a:lnTo>
                  <a:pt x="2637210" y="4165678"/>
                </a:lnTo>
                <a:lnTo>
                  <a:pt x="2641639" y="4167461"/>
                </a:lnTo>
                <a:lnTo>
                  <a:pt x="2649244" y="4171851"/>
                </a:lnTo>
                <a:lnTo>
                  <a:pt x="2656512" y="4176822"/>
                </a:lnTo>
                <a:lnTo>
                  <a:pt x="2662945" y="4180536"/>
                </a:lnTo>
                <a:lnTo>
                  <a:pt x="2665620" y="4181306"/>
                </a:lnTo>
                <a:lnTo>
                  <a:pt x="2666877" y="4180481"/>
                </a:lnTo>
                <a:lnTo>
                  <a:pt x="2668133" y="4179656"/>
                </a:lnTo>
                <a:lnTo>
                  <a:pt x="2668304" y="4176657"/>
                </a:lnTo>
                <a:lnTo>
                  <a:pt x="2666139" y="4172306"/>
                </a:lnTo>
                <a:lnTo>
                  <a:pt x="2663807" y="4165537"/>
                </a:lnTo>
                <a:lnTo>
                  <a:pt x="2673501" y="4170358"/>
                </a:lnTo>
                <a:lnTo>
                  <a:pt x="2680519" y="4174410"/>
                </a:lnTo>
                <a:lnTo>
                  <a:pt x="2683857" y="4179437"/>
                </a:lnTo>
                <a:lnTo>
                  <a:pt x="2686609" y="4184124"/>
                </a:lnTo>
                <a:lnTo>
                  <a:pt x="2687520" y="4189300"/>
                </a:lnTo>
                <a:lnTo>
                  <a:pt x="2686926" y="4194382"/>
                </a:lnTo>
                <a:lnTo>
                  <a:pt x="2682726" y="4204355"/>
                </a:lnTo>
                <a:lnTo>
                  <a:pt x="2681212" y="4209680"/>
                </a:lnTo>
                <a:lnTo>
                  <a:pt x="2678780" y="4215247"/>
                </a:lnTo>
                <a:lnTo>
                  <a:pt x="2678184" y="4220329"/>
                </a:lnTo>
                <a:lnTo>
                  <a:pt x="2678424" y="4226667"/>
                </a:lnTo>
                <a:lnTo>
                  <a:pt x="2680257" y="4231599"/>
                </a:lnTo>
                <a:lnTo>
                  <a:pt x="2684764" y="4237299"/>
                </a:lnTo>
                <a:lnTo>
                  <a:pt x="2691696" y="4242852"/>
                </a:lnTo>
                <a:lnTo>
                  <a:pt x="2701639" y="4248591"/>
                </a:lnTo>
                <a:lnTo>
                  <a:pt x="2696118" y="4250052"/>
                </a:lnTo>
                <a:lnTo>
                  <a:pt x="2690095" y="4249677"/>
                </a:lnTo>
                <a:lnTo>
                  <a:pt x="2684746" y="4248138"/>
                </a:lnTo>
                <a:lnTo>
                  <a:pt x="2677890" y="4246503"/>
                </a:lnTo>
                <a:lnTo>
                  <a:pt x="2672289" y="4244045"/>
                </a:lnTo>
                <a:lnTo>
                  <a:pt x="2667026" y="4241005"/>
                </a:lnTo>
                <a:lnTo>
                  <a:pt x="2655665" y="4233671"/>
                </a:lnTo>
                <a:lnTo>
                  <a:pt x="2644722" y="4224255"/>
                </a:lnTo>
                <a:lnTo>
                  <a:pt x="2633782" y="4214839"/>
                </a:lnTo>
                <a:lnTo>
                  <a:pt x="2622842" y="4205423"/>
                </a:lnTo>
                <a:lnTo>
                  <a:pt x="2610980" y="4196249"/>
                </a:lnTo>
                <a:lnTo>
                  <a:pt x="2624108" y="4199180"/>
                </a:lnTo>
                <a:lnTo>
                  <a:pt x="2631049" y="4199314"/>
                </a:lnTo>
                <a:lnTo>
                  <a:pt x="2637157" y="4198190"/>
                </a:lnTo>
                <a:lnTo>
                  <a:pt x="2639667" y="4196541"/>
                </a:lnTo>
                <a:lnTo>
                  <a:pt x="2641508" y="4196054"/>
                </a:lnTo>
                <a:lnTo>
                  <a:pt x="2641680" y="4193054"/>
                </a:lnTo>
                <a:lnTo>
                  <a:pt x="2641854" y="4190054"/>
                </a:lnTo>
                <a:lnTo>
                  <a:pt x="2641527" y="4185217"/>
                </a:lnTo>
                <a:lnTo>
                  <a:pt x="2638775" y="4180527"/>
                </a:lnTo>
                <a:lnTo>
                  <a:pt x="2635188" y="4174584"/>
                </a:lnTo>
                <a:lnTo>
                  <a:pt x="2629847" y="4167627"/>
                </a:lnTo>
                <a:lnTo>
                  <a:pt x="2631774" y="4165638"/>
                </a:lnTo>
                <a:close/>
                <a:moveTo>
                  <a:pt x="4587971" y="4156789"/>
                </a:moveTo>
                <a:lnTo>
                  <a:pt x="4606982" y="4179887"/>
                </a:lnTo>
                <a:lnTo>
                  <a:pt x="4615600" y="4190925"/>
                </a:lnTo>
                <a:lnTo>
                  <a:pt x="4623299" y="4202187"/>
                </a:lnTo>
                <a:lnTo>
                  <a:pt x="4626063" y="4208329"/>
                </a:lnTo>
                <a:lnTo>
                  <a:pt x="4627973" y="4213222"/>
                </a:lnTo>
                <a:lnTo>
                  <a:pt x="4630475" y="4218452"/>
                </a:lnTo>
                <a:lnTo>
                  <a:pt x="4630546" y="4223797"/>
                </a:lnTo>
                <a:lnTo>
                  <a:pt x="4630287" y="4229710"/>
                </a:lnTo>
                <a:lnTo>
                  <a:pt x="4628255" y="4234596"/>
                </a:lnTo>
                <a:lnTo>
                  <a:pt x="4625302" y="4239711"/>
                </a:lnTo>
                <a:lnTo>
                  <a:pt x="4620575" y="4243799"/>
                </a:lnTo>
                <a:lnTo>
                  <a:pt x="4603340" y="4221728"/>
                </a:lnTo>
                <a:lnTo>
                  <a:pt x="4594458" y="4209781"/>
                </a:lnTo>
                <a:lnTo>
                  <a:pt x="4587351" y="4198858"/>
                </a:lnTo>
                <a:lnTo>
                  <a:pt x="4584257" y="4193284"/>
                </a:lnTo>
                <a:lnTo>
                  <a:pt x="4582084" y="4187485"/>
                </a:lnTo>
                <a:lnTo>
                  <a:pt x="4581094" y="4182366"/>
                </a:lnTo>
                <a:lnTo>
                  <a:pt x="4580432" y="4176680"/>
                </a:lnTo>
                <a:lnTo>
                  <a:pt x="4580954" y="4171679"/>
                </a:lnTo>
                <a:lnTo>
                  <a:pt x="4582394" y="4166449"/>
                </a:lnTo>
                <a:lnTo>
                  <a:pt x="4583507" y="4161789"/>
                </a:lnTo>
                <a:close/>
                <a:moveTo>
                  <a:pt x="2494394" y="4135137"/>
                </a:moveTo>
                <a:lnTo>
                  <a:pt x="2505180" y="4144426"/>
                </a:lnTo>
                <a:lnTo>
                  <a:pt x="2513905" y="4153290"/>
                </a:lnTo>
                <a:lnTo>
                  <a:pt x="2520482" y="4163211"/>
                </a:lnTo>
                <a:lnTo>
                  <a:pt x="2526152" y="4173372"/>
                </a:lnTo>
                <a:lnTo>
                  <a:pt x="2531735" y="4185012"/>
                </a:lnTo>
                <a:lnTo>
                  <a:pt x="2536410" y="4196895"/>
                </a:lnTo>
                <a:lnTo>
                  <a:pt x="2544938" y="4219420"/>
                </a:lnTo>
                <a:lnTo>
                  <a:pt x="2551895" y="4243335"/>
                </a:lnTo>
                <a:lnTo>
                  <a:pt x="2556324" y="4254311"/>
                </a:lnTo>
                <a:lnTo>
                  <a:pt x="2561331" y="4265618"/>
                </a:lnTo>
                <a:lnTo>
                  <a:pt x="2568067" y="4277927"/>
                </a:lnTo>
                <a:lnTo>
                  <a:pt x="2575135" y="4289661"/>
                </a:lnTo>
                <a:lnTo>
                  <a:pt x="2584597" y="4301245"/>
                </a:lnTo>
                <a:lnTo>
                  <a:pt x="2596119" y="4313253"/>
                </a:lnTo>
                <a:lnTo>
                  <a:pt x="2590842" y="4311738"/>
                </a:lnTo>
                <a:lnTo>
                  <a:pt x="2585235" y="4310796"/>
                </a:lnTo>
                <a:lnTo>
                  <a:pt x="2580289" y="4308706"/>
                </a:lnTo>
                <a:lnTo>
                  <a:pt x="2575675" y="4306042"/>
                </a:lnTo>
                <a:lnTo>
                  <a:pt x="2570815" y="4302471"/>
                </a:lnTo>
                <a:lnTo>
                  <a:pt x="2566533" y="4299233"/>
                </a:lnTo>
                <a:lnTo>
                  <a:pt x="2558140" y="4289795"/>
                </a:lnTo>
                <a:lnTo>
                  <a:pt x="2550163" y="4278304"/>
                </a:lnTo>
                <a:lnTo>
                  <a:pt x="2541941" y="4265903"/>
                </a:lnTo>
                <a:lnTo>
                  <a:pt x="2535622" y="4251540"/>
                </a:lnTo>
                <a:lnTo>
                  <a:pt x="2529302" y="4237179"/>
                </a:lnTo>
                <a:lnTo>
                  <a:pt x="2517989" y="4206157"/>
                </a:lnTo>
                <a:lnTo>
                  <a:pt x="2507829" y="4175802"/>
                </a:lnTo>
                <a:lnTo>
                  <a:pt x="2501695" y="4153129"/>
                </a:lnTo>
                <a:lnTo>
                  <a:pt x="2498087" y="4143392"/>
                </a:lnTo>
                <a:close/>
                <a:moveTo>
                  <a:pt x="1780642" y="4020596"/>
                </a:moveTo>
                <a:lnTo>
                  <a:pt x="1784428" y="4025851"/>
                </a:lnTo>
                <a:lnTo>
                  <a:pt x="1787311" y="4031353"/>
                </a:lnTo>
                <a:lnTo>
                  <a:pt x="1787924" y="4035542"/>
                </a:lnTo>
                <a:lnTo>
                  <a:pt x="1788869" y="4039155"/>
                </a:lnTo>
                <a:lnTo>
                  <a:pt x="1788343" y="4042688"/>
                </a:lnTo>
                <a:lnTo>
                  <a:pt x="1786919" y="4046469"/>
                </a:lnTo>
                <a:lnTo>
                  <a:pt x="1783598" y="4052223"/>
                </a:lnTo>
                <a:lnTo>
                  <a:pt x="1780511" y="4058881"/>
                </a:lnTo>
                <a:lnTo>
                  <a:pt x="1779985" y="4062414"/>
                </a:lnTo>
                <a:lnTo>
                  <a:pt x="1779462" y="4065946"/>
                </a:lnTo>
                <a:lnTo>
                  <a:pt x="1780878" y="4071368"/>
                </a:lnTo>
                <a:lnTo>
                  <a:pt x="1782959" y="4075639"/>
                </a:lnTo>
                <a:lnTo>
                  <a:pt x="1787549" y="4082125"/>
                </a:lnTo>
                <a:lnTo>
                  <a:pt x="1793038" y="4088360"/>
                </a:lnTo>
                <a:lnTo>
                  <a:pt x="1787733" y="4088367"/>
                </a:lnTo>
                <a:lnTo>
                  <a:pt x="1782189" y="4087468"/>
                </a:lnTo>
                <a:lnTo>
                  <a:pt x="1776743" y="4085091"/>
                </a:lnTo>
                <a:lnTo>
                  <a:pt x="1772197" y="4082466"/>
                </a:lnTo>
                <a:lnTo>
                  <a:pt x="1761733" y="4075658"/>
                </a:lnTo>
                <a:lnTo>
                  <a:pt x="1752169" y="4068602"/>
                </a:lnTo>
                <a:lnTo>
                  <a:pt x="1742842" y="4062449"/>
                </a:lnTo>
                <a:lnTo>
                  <a:pt x="1737160" y="4059168"/>
                </a:lnTo>
                <a:lnTo>
                  <a:pt x="1732280" y="4057119"/>
                </a:lnTo>
                <a:lnTo>
                  <a:pt x="1727639" y="4055974"/>
                </a:lnTo>
                <a:lnTo>
                  <a:pt x="1721765" y="4055651"/>
                </a:lnTo>
                <a:lnTo>
                  <a:pt x="1716126" y="4056232"/>
                </a:lnTo>
                <a:lnTo>
                  <a:pt x="1710154" y="4057386"/>
                </a:lnTo>
                <a:lnTo>
                  <a:pt x="1712673" y="4050402"/>
                </a:lnTo>
                <a:lnTo>
                  <a:pt x="1715234" y="4047278"/>
                </a:lnTo>
                <a:lnTo>
                  <a:pt x="1716562" y="4044975"/>
                </a:lnTo>
                <a:lnTo>
                  <a:pt x="1719597" y="4043658"/>
                </a:lnTo>
                <a:lnTo>
                  <a:pt x="1720829" y="4042837"/>
                </a:lnTo>
                <a:lnTo>
                  <a:pt x="1726799" y="4041680"/>
                </a:lnTo>
                <a:lnTo>
                  <a:pt x="1732009" y="4043153"/>
                </a:lnTo>
                <a:lnTo>
                  <a:pt x="1736985" y="4043724"/>
                </a:lnTo>
                <a:lnTo>
                  <a:pt x="1749345" y="4048558"/>
                </a:lnTo>
                <a:lnTo>
                  <a:pt x="1755360" y="4051264"/>
                </a:lnTo>
                <a:lnTo>
                  <a:pt x="1760903" y="4052163"/>
                </a:lnTo>
                <a:lnTo>
                  <a:pt x="1765639" y="4051829"/>
                </a:lnTo>
                <a:lnTo>
                  <a:pt x="1770144" y="4050594"/>
                </a:lnTo>
                <a:lnTo>
                  <a:pt x="1772608" y="4048947"/>
                </a:lnTo>
                <a:lnTo>
                  <a:pt x="1774505" y="4046973"/>
                </a:lnTo>
                <a:lnTo>
                  <a:pt x="1777827" y="4041220"/>
                </a:lnTo>
                <a:lnTo>
                  <a:pt x="1780206" y="4031854"/>
                </a:lnTo>
                <a:close/>
                <a:moveTo>
                  <a:pt x="1775690" y="3903790"/>
                </a:moveTo>
                <a:lnTo>
                  <a:pt x="1778355" y="3904597"/>
                </a:lnTo>
                <a:lnTo>
                  <a:pt x="1810302" y="3961827"/>
                </a:lnTo>
                <a:lnTo>
                  <a:pt x="1808130" y="3964234"/>
                </a:lnTo>
                <a:lnTo>
                  <a:pt x="1806276" y="3966090"/>
                </a:lnTo>
                <a:lnTo>
                  <a:pt x="1804151" y="3967057"/>
                </a:lnTo>
                <a:lnTo>
                  <a:pt x="1802026" y="3968027"/>
                </a:lnTo>
                <a:lnTo>
                  <a:pt x="1799630" y="3968108"/>
                </a:lnTo>
                <a:lnTo>
                  <a:pt x="1797235" y="3968188"/>
                </a:lnTo>
                <a:lnTo>
                  <a:pt x="1791949" y="3965136"/>
                </a:lnTo>
                <a:lnTo>
                  <a:pt x="1787298" y="3960988"/>
                </a:lnTo>
                <a:lnTo>
                  <a:pt x="1783280" y="3955740"/>
                </a:lnTo>
                <a:lnTo>
                  <a:pt x="1778088" y="3949816"/>
                </a:lnTo>
                <a:lnTo>
                  <a:pt x="1773529" y="3942793"/>
                </a:lnTo>
                <a:lnTo>
                  <a:pt x="1769876" y="3935560"/>
                </a:lnTo>
                <a:lnTo>
                  <a:pt x="1767712" y="3928456"/>
                </a:lnTo>
                <a:lnTo>
                  <a:pt x="1765549" y="3921355"/>
                </a:lnTo>
                <a:lnTo>
                  <a:pt x="1765147" y="3915267"/>
                </a:lnTo>
                <a:lnTo>
                  <a:pt x="1765921" y="3909858"/>
                </a:lnTo>
                <a:lnTo>
                  <a:pt x="1766554" y="3908762"/>
                </a:lnTo>
                <a:lnTo>
                  <a:pt x="1767822" y="3906565"/>
                </a:lnTo>
                <a:lnTo>
                  <a:pt x="1770534" y="3905936"/>
                </a:lnTo>
                <a:lnTo>
                  <a:pt x="1772389" y="3904080"/>
                </a:lnTo>
                <a:close/>
                <a:moveTo>
                  <a:pt x="1894324" y="3903363"/>
                </a:moveTo>
                <a:lnTo>
                  <a:pt x="1897863" y="3924003"/>
                </a:lnTo>
                <a:lnTo>
                  <a:pt x="1901587" y="3941652"/>
                </a:lnTo>
                <a:lnTo>
                  <a:pt x="1907231" y="3957308"/>
                </a:lnTo>
                <a:lnTo>
                  <a:pt x="1914799" y="3970974"/>
                </a:lnTo>
                <a:lnTo>
                  <a:pt x="1921876" y="3982809"/>
                </a:lnTo>
                <a:lnTo>
                  <a:pt x="1930784" y="3994152"/>
                </a:lnTo>
                <a:lnTo>
                  <a:pt x="1940364" y="4004333"/>
                </a:lnTo>
                <a:lnTo>
                  <a:pt x="1950277" y="4013930"/>
                </a:lnTo>
                <a:lnTo>
                  <a:pt x="1972274" y="4032054"/>
                </a:lnTo>
                <a:lnTo>
                  <a:pt x="1994941" y="4049013"/>
                </a:lnTo>
                <a:lnTo>
                  <a:pt x="2006350" y="4058701"/>
                </a:lnTo>
                <a:lnTo>
                  <a:pt x="2017426" y="4068970"/>
                </a:lnTo>
                <a:lnTo>
                  <a:pt x="2028073" y="4081315"/>
                </a:lnTo>
                <a:lnTo>
                  <a:pt x="2038384" y="4094242"/>
                </a:lnTo>
                <a:lnTo>
                  <a:pt x="2038690" y="4099069"/>
                </a:lnTo>
                <a:lnTo>
                  <a:pt x="2038750" y="4102978"/>
                </a:lnTo>
                <a:lnTo>
                  <a:pt x="2036402" y="4107046"/>
                </a:lnTo>
                <a:lnTo>
                  <a:pt x="2033809" y="4110198"/>
                </a:lnTo>
                <a:lnTo>
                  <a:pt x="2025725" y="4114829"/>
                </a:lnTo>
                <a:lnTo>
                  <a:pt x="2017309" y="4120042"/>
                </a:lnTo>
                <a:lnTo>
                  <a:pt x="2014774" y="4112380"/>
                </a:lnTo>
                <a:lnTo>
                  <a:pt x="2011234" y="4106463"/>
                </a:lnTo>
                <a:lnTo>
                  <a:pt x="2006536" y="4099875"/>
                </a:lnTo>
                <a:lnTo>
                  <a:pt x="2002083" y="4094206"/>
                </a:lnTo>
                <a:lnTo>
                  <a:pt x="1996135" y="4088446"/>
                </a:lnTo>
                <a:lnTo>
                  <a:pt x="1990093" y="4084183"/>
                </a:lnTo>
                <a:lnTo>
                  <a:pt x="1984297" y="4080837"/>
                </a:lnTo>
                <a:lnTo>
                  <a:pt x="1978500" y="4077490"/>
                </a:lnTo>
                <a:lnTo>
                  <a:pt x="1973285" y="4074479"/>
                </a:lnTo>
                <a:lnTo>
                  <a:pt x="1967976" y="4072964"/>
                </a:lnTo>
                <a:lnTo>
                  <a:pt x="1962332" y="4072030"/>
                </a:lnTo>
                <a:lnTo>
                  <a:pt x="1958427" y="4072099"/>
                </a:lnTo>
                <a:lnTo>
                  <a:pt x="1954767" y="4073087"/>
                </a:lnTo>
                <a:lnTo>
                  <a:pt x="1952846" y="4075076"/>
                </a:lnTo>
                <a:lnTo>
                  <a:pt x="1951503" y="4077401"/>
                </a:lnTo>
                <a:lnTo>
                  <a:pt x="1950986" y="4080976"/>
                </a:lnTo>
                <a:lnTo>
                  <a:pt x="1942472" y="4072963"/>
                </a:lnTo>
                <a:lnTo>
                  <a:pt x="1934968" y="4063206"/>
                </a:lnTo>
                <a:lnTo>
                  <a:pt x="1927706" y="4054363"/>
                </a:lnTo>
                <a:lnTo>
                  <a:pt x="1921452" y="4043780"/>
                </a:lnTo>
                <a:lnTo>
                  <a:pt x="1916693" y="4033283"/>
                </a:lnTo>
                <a:lnTo>
                  <a:pt x="1911018" y="4023033"/>
                </a:lnTo>
                <a:lnTo>
                  <a:pt x="1901257" y="4001124"/>
                </a:lnTo>
                <a:lnTo>
                  <a:pt x="1892742" y="3978387"/>
                </a:lnTo>
                <a:lnTo>
                  <a:pt x="1881821" y="3955810"/>
                </a:lnTo>
                <a:lnTo>
                  <a:pt x="1875901" y="3944644"/>
                </a:lnTo>
                <a:lnTo>
                  <a:pt x="1868823" y="3932807"/>
                </a:lnTo>
                <a:lnTo>
                  <a:pt x="1861410" y="3921553"/>
                </a:lnTo>
                <a:lnTo>
                  <a:pt x="1852501" y="3910211"/>
                </a:lnTo>
                <a:lnTo>
                  <a:pt x="1856894" y="3911973"/>
                </a:lnTo>
                <a:lnTo>
                  <a:pt x="1862537" y="3912908"/>
                </a:lnTo>
                <a:lnTo>
                  <a:pt x="1867357" y="3912590"/>
                </a:lnTo>
                <a:lnTo>
                  <a:pt x="1872758" y="3912609"/>
                </a:lnTo>
                <a:lnTo>
                  <a:pt x="1877332" y="3911375"/>
                </a:lnTo>
                <a:lnTo>
                  <a:pt x="1882579" y="3908981"/>
                </a:lnTo>
                <a:close/>
                <a:moveTo>
                  <a:pt x="2512252" y="3881997"/>
                </a:moveTo>
                <a:lnTo>
                  <a:pt x="2529094" y="3914068"/>
                </a:lnTo>
                <a:lnTo>
                  <a:pt x="2524878" y="3914717"/>
                </a:lnTo>
                <a:lnTo>
                  <a:pt x="2521327" y="3914207"/>
                </a:lnTo>
                <a:lnTo>
                  <a:pt x="2517959" y="3910722"/>
                </a:lnTo>
                <a:lnTo>
                  <a:pt x="2514683" y="3905747"/>
                </a:lnTo>
                <a:lnTo>
                  <a:pt x="2509280" y="3896465"/>
                </a:lnTo>
                <a:lnTo>
                  <a:pt x="2503636" y="3886269"/>
                </a:lnTo>
                <a:lnTo>
                  <a:pt x="2501392" y="3888827"/>
                </a:lnTo>
                <a:lnTo>
                  <a:pt x="2499390" y="3892295"/>
                </a:lnTo>
                <a:lnTo>
                  <a:pt x="2498297" y="3895516"/>
                </a:lnTo>
                <a:lnTo>
                  <a:pt x="2497206" y="3898739"/>
                </a:lnTo>
                <a:lnTo>
                  <a:pt x="2496994" y="3907093"/>
                </a:lnTo>
                <a:lnTo>
                  <a:pt x="2498270" y="3915535"/>
                </a:lnTo>
                <a:lnTo>
                  <a:pt x="2500698" y="3924644"/>
                </a:lnTo>
                <a:lnTo>
                  <a:pt x="2504279" y="3934418"/>
                </a:lnTo>
                <a:lnTo>
                  <a:pt x="2509104" y="3943366"/>
                </a:lnTo>
                <a:lnTo>
                  <a:pt x="2515082" y="3952984"/>
                </a:lnTo>
                <a:lnTo>
                  <a:pt x="2520818" y="3961689"/>
                </a:lnTo>
                <a:lnTo>
                  <a:pt x="2527796" y="3969570"/>
                </a:lnTo>
                <a:lnTo>
                  <a:pt x="2535685" y="3977208"/>
                </a:lnTo>
                <a:lnTo>
                  <a:pt x="2542178" y="3983268"/>
                </a:lnTo>
                <a:lnTo>
                  <a:pt x="2549340" y="3988174"/>
                </a:lnTo>
                <a:lnTo>
                  <a:pt x="2556015" y="3991257"/>
                </a:lnTo>
                <a:lnTo>
                  <a:pt x="2562539" y="3991940"/>
                </a:lnTo>
                <a:lnTo>
                  <a:pt x="2565844" y="3991537"/>
                </a:lnTo>
                <a:lnTo>
                  <a:pt x="2569151" y="3991136"/>
                </a:lnTo>
                <a:lnTo>
                  <a:pt x="2567149" y="3994603"/>
                </a:lnTo>
                <a:lnTo>
                  <a:pt x="2566057" y="3997826"/>
                </a:lnTo>
                <a:lnTo>
                  <a:pt x="2565361" y="4004359"/>
                </a:lnTo>
                <a:lnTo>
                  <a:pt x="2565029" y="4019577"/>
                </a:lnTo>
                <a:lnTo>
                  <a:pt x="2564331" y="4026112"/>
                </a:lnTo>
                <a:lnTo>
                  <a:pt x="2562391" y="4033467"/>
                </a:lnTo>
                <a:lnTo>
                  <a:pt x="2560722" y="4036358"/>
                </a:lnTo>
                <a:lnTo>
                  <a:pt x="2557901" y="4038581"/>
                </a:lnTo>
                <a:lnTo>
                  <a:pt x="2554746" y="4041382"/>
                </a:lnTo>
                <a:lnTo>
                  <a:pt x="2551015" y="4043851"/>
                </a:lnTo>
                <a:lnTo>
                  <a:pt x="2535629" y="4017245"/>
                </a:lnTo>
                <a:lnTo>
                  <a:pt x="2522702" y="3994372"/>
                </a:lnTo>
                <a:lnTo>
                  <a:pt x="2502430" y="3954926"/>
                </a:lnTo>
                <a:lnTo>
                  <a:pt x="2493357" y="3937358"/>
                </a:lnTo>
                <a:lnTo>
                  <a:pt x="2483040" y="3920614"/>
                </a:lnTo>
                <a:lnTo>
                  <a:pt x="2470992" y="3902870"/>
                </a:lnTo>
                <a:lnTo>
                  <a:pt x="2456640" y="3883795"/>
                </a:lnTo>
                <a:lnTo>
                  <a:pt x="2467442" y="3887719"/>
                </a:lnTo>
                <a:lnTo>
                  <a:pt x="2474540" y="3888736"/>
                </a:lnTo>
                <a:lnTo>
                  <a:pt x="2480822" y="3888510"/>
                </a:lnTo>
                <a:lnTo>
                  <a:pt x="2486525" y="3887950"/>
                </a:lnTo>
                <a:lnTo>
                  <a:pt x="2496385" y="3882854"/>
                </a:lnTo>
                <a:lnTo>
                  <a:pt x="2502999" y="3882050"/>
                </a:lnTo>
                <a:close/>
                <a:moveTo>
                  <a:pt x="2147893" y="3817307"/>
                </a:moveTo>
                <a:lnTo>
                  <a:pt x="2154743" y="3822801"/>
                </a:lnTo>
                <a:lnTo>
                  <a:pt x="2163082" y="3828382"/>
                </a:lnTo>
                <a:lnTo>
                  <a:pt x="2169268" y="3835028"/>
                </a:lnTo>
                <a:lnTo>
                  <a:pt x="2175451" y="3841673"/>
                </a:lnTo>
                <a:lnTo>
                  <a:pt x="2181549" y="3849805"/>
                </a:lnTo>
                <a:lnTo>
                  <a:pt x="2186156" y="3857846"/>
                </a:lnTo>
                <a:lnTo>
                  <a:pt x="2191340" y="3866220"/>
                </a:lnTo>
                <a:lnTo>
                  <a:pt x="2195283" y="3875414"/>
                </a:lnTo>
                <a:lnTo>
                  <a:pt x="2203167" y="3893802"/>
                </a:lnTo>
                <a:lnTo>
                  <a:pt x="2208563" y="3913829"/>
                </a:lnTo>
                <a:lnTo>
                  <a:pt x="2213961" y="3933855"/>
                </a:lnTo>
                <a:lnTo>
                  <a:pt x="2217867" y="3953789"/>
                </a:lnTo>
                <a:lnTo>
                  <a:pt x="2212262" y="3947477"/>
                </a:lnTo>
                <a:lnTo>
                  <a:pt x="2207899" y="3940348"/>
                </a:lnTo>
                <a:lnTo>
                  <a:pt x="2204114" y="3933551"/>
                </a:lnTo>
                <a:lnTo>
                  <a:pt x="2200663" y="3926177"/>
                </a:lnTo>
                <a:lnTo>
                  <a:pt x="2194426" y="3910279"/>
                </a:lnTo>
                <a:lnTo>
                  <a:pt x="2187942" y="3893468"/>
                </a:lnTo>
                <a:lnTo>
                  <a:pt x="2181795" y="3876082"/>
                </a:lnTo>
                <a:lnTo>
                  <a:pt x="2173086" y="3856450"/>
                </a:lnTo>
                <a:lnTo>
                  <a:pt x="2168233" y="3847499"/>
                </a:lnTo>
                <a:lnTo>
                  <a:pt x="2162802" y="3838215"/>
                </a:lnTo>
                <a:lnTo>
                  <a:pt x="2155059" y="3827594"/>
                </a:lnTo>
                <a:close/>
                <a:moveTo>
                  <a:pt x="1842194" y="3783384"/>
                </a:moveTo>
                <a:lnTo>
                  <a:pt x="1855041" y="3834193"/>
                </a:lnTo>
                <a:lnTo>
                  <a:pt x="1867230" y="3873965"/>
                </a:lnTo>
                <a:lnTo>
                  <a:pt x="1857233" y="3875046"/>
                </a:lnTo>
                <a:lnTo>
                  <a:pt x="1853571" y="3875976"/>
                </a:lnTo>
                <a:lnTo>
                  <a:pt x="1850313" y="3874855"/>
                </a:lnTo>
                <a:lnTo>
                  <a:pt x="1847971" y="3873503"/>
                </a:lnTo>
                <a:lnTo>
                  <a:pt x="1845626" y="3872149"/>
                </a:lnTo>
                <a:lnTo>
                  <a:pt x="1843612" y="3870226"/>
                </a:lnTo>
                <a:lnTo>
                  <a:pt x="1841597" y="3868301"/>
                </a:lnTo>
                <a:lnTo>
                  <a:pt x="1838888" y="3862170"/>
                </a:lnTo>
                <a:lnTo>
                  <a:pt x="1838596" y="3855912"/>
                </a:lnTo>
                <a:lnTo>
                  <a:pt x="1838160" y="3840434"/>
                </a:lnTo>
                <a:lnTo>
                  <a:pt x="1837061" y="3826097"/>
                </a:lnTo>
                <a:lnTo>
                  <a:pt x="1836440" y="3820410"/>
                </a:lnTo>
                <a:lnTo>
                  <a:pt x="1835159" y="3815863"/>
                </a:lnTo>
                <a:lnTo>
                  <a:pt x="1833804" y="3812797"/>
                </a:lnTo>
                <a:lnTo>
                  <a:pt x="1832047" y="3811782"/>
                </a:lnTo>
                <a:lnTo>
                  <a:pt x="1829702" y="3810429"/>
                </a:lnTo>
                <a:lnTo>
                  <a:pt x="1826701" y="3810219"/>
                </a:lnTo>
                <a:lnTo>
                  <a:pt x="1824028" y="3809436"/>
                </a:lnTo>
                <a:lnTo>
                  <a:pt x="1820365" y="3810368"/>
                </a:lnTo>
                <a:lnTo>
                  <a:pt x="1812126" y="3812462"/>
                </a:lnTo>
                <a:lnTo>
                  <a:pt x="1811027" y="3810305"/>
                </a:lnTo>
                <a:lnTo>
                  <a:pt x="1810587" y="3807006"/>
                </a:lnTo>
                <a:lnTo>
                  <a:pt x="1811323" y="3804386"/>
                </a:lnTo>
                <a:lnTo>
                  <a:pt x="1812640" y="3802101"/>
                </a:lnTo>
                <a:lnTo>
                  <a:pt x="1815862" y="3797871"/>
                </a:lnTo>
                <a:lnTo>
                  <a:pt x="1820513" y="3795227"/>
                </a:lnTo>
                <a:lnTo>
                  <a:pt x="1831647" y="3789476"/>
                </a:lnTo>
                <a:lnTo>
                  <a:pt x="1837213" y="3786599"/>
                </a:lnTo>
                <a:close/>
                <a:moveTo>
                  <a:pt x="2329813" y="3711579"/>
                </a:moveTo>
                <a:lnTo>
                  <a:pt x="2334888" y="3712185"/>
                </a:lnTo>
                <a:lnTo>
                  <a:pt x="2345282" y="3714311"/>
                </a:lnTo>
                <a:lnTo>
                  <a:pt x="2341345" y="3719788"/>
                </a:lnTo>
                <a:lnTo>
                  <a:pt x="2338572" y="3725934"/>
                </a:lnTo>
                <a:lnTo>
                  <a:pt x="2338303" y="3730428"/>
                </a:lnTo>
                <a:lnTo>
                  <a:pt x="2338278" y="3735837"/>
                </a:lnTo>
                <a:lnTo>
                  <a:pt x="2340668" y="3741090"/>
                </a:lnTo>
                <a:lnTo>
                  <a:pt x="2342812" y="3745429"/>
                </a:lnTo>
                <a:lnTo>
                  <a:pt x="2349762" y="3754866"/>
                </a:lnTo>
                <a:lnTo>
                  <a:pt x="2356958" y="3765218"/>
                </a:lnTo>
                <a:lnTo>
                  <a:pt x="2360264" y="3770228"/>
                </a:lnTo>
                <a:lnTo>
                  <a:pt x="2363571" y="3775235"/>
                </a:lnTo>
                <a:lnTo>
                  <a:pt x="2366208" y="3781407"/>
                </a:lnTo>
                <a:lnTo>
                  <a:pt x="2367927" y="3787823"/>
                </a:lnTo>
                <a:lnTo>
                  <a:pt x="2368149" y="3794150"/>
                </a:lnTo>
                <a:lnTo>
                  <a:pt x="2367699" y="3801640"/>
                </a:lnTo>
                <a:lnTo>
                  <a:pt x="2361062" y="3797032"/>
                </a:lnTo>
                <a:lnTo>
                  <a:pt x="2355004" y="3792760"/>
                </a:lnTo>
                <a:lnTo>
                  <a:pt x="2347629" y="3785403"/>
                </a:lnTo>
                <a:lnTo>
                  <a:pt x="2341417" y="3778716"/>
                </a:lnTo>
                <a:lnTo>
                  <a:pt x="2335047" y="3769614"/>
                </a:lnTo>
                <a:lnTo>
                  <a:pt x="2328925" y="3761431"/>
                </a:lnTo>
                <a:lnTo>
                  <a:pt x="2324301" y="3753338"/>
                </a:lnTo>
                <a:lnTo>
                  <a:pt x="2320009" y="3744662"/>
                </a:lnTo>
                <a:lnTo>
                  <a:pt x="2316303" y="3736323"/>
                </a:lnTo>
                <a:lnTo>
                  <a:pt x="2315499" y="3729659"/>
                </a:lnTo>
                <a:lnTo>
                  <a:pt x="2314696" y="3722997"/>
                </a:lnTo>
                <a:lnTo>
                  <a:pt x="2315459" y="3720337"/>
                </a:lnTo>
                <a:lnTo>
                  <a:pt x="2316799" y="3718013"/>
                </a:lnTo>
                <a:lnTo>
                  <a:pt x="2318142" y="3715688"/>
                </a:lnTo>
                <a:lnTo>
                  <a:pt x="2320066" y="3713699"/>
                </a:lnTo>
                <a:lnTo>
                  <a:pt x="2323152" y="3712380"/>
                </a:lnTo>
                <a:lnTo>
                  <a:pt x="2326146" y="3712562"/>
                </a:lnTo>
                <a:close/>
                <a:moveTo>
                  <a:pt x="1780202" y="3677099"/>
                </a:moveTo>
                <a:lnTo>
                  <a:pt x="1782288" y="3677510"/>
                </a:lnTo>
                <a:lnTo>
                  <a:pt x="1784613" y="3678852"/>
                </a:lnTo>
                <a:lnTo>
                  <a:pt x="1790901" y="3684068"/>
                </a:lnTo>
                <a:lnTo>
                  <a:pt x="1797427" y="3690212"/>
                </a:lnTo>
                <a:lnTo>
                  <a:pt x="1804294" y="3695762"/>
                </a:lnTo>
                <a:lnTo>
                  <a:pt x="1808363" y="3698112"/>
                </a:lnTo>
                <a:lnTo>
                  <a:pt x="1811268" y="3699789"/>
                </a:lnTo>
                <a:lnTo>
                  <a:pt x="1813936" y="3700536"/>
                </a:lnTo>
                <a:lnTo>
                  <a:pt x="1815202" y="3699685"/>
                </a:lnTo>
                <a:lnTo>
                  <a:pt x="1814097" y="3706968"/>
                </a:lnTo>
                <a:lnTo>
                  <a:pt x="1812303" y="3715441"/>
                </a:lnTo>
                <a:lnTo>
                  <a:pt x="1809349" y="3723244"/>
                </a:lnTo>
                <a:lnTo>
                  <a:pt x="1807559" y="3731718"/>
                </a:lnTo>
                <a:lnTo>
                  <a:pt x="1806450" y="3739001"/>
                </a:lnTo>
                <a:lnTo>
                  <a:pt x="1805820" y="3748145"/>
                </a:lnTo>
                <a:lnTo>
                  <a:pt x="1808438" y="3758373"/>
                </a:lnTo>
                <a:lnTo>
                  <a:pt x="1810211" y="3763356"/>
                </a:lnTo>
                <a:lnTo>
                  <a:pt x="1813145" y="3769012"/>
                </a:lnTo>
                <a:lnTo>
                  <a:pt x="1806808" y="3773277"/>
                </a:lnTo>
                <a:lnTo>
                  <a:pt x="1801156" y="3776352"/>
                </a:lnTo>
                <a:lnTo>
                  <a:pt x="1795955" y="3777311"/>
                </a:lnTo>
                <a:lnTo>
                  <a:pt x="1791096" y="3777675"/>
                </a:lnTo>
                <a:lnTo>
                  <a:pt x="1781826" y="3776286"/>
                </a:lnTo>
                <a:lnTo>
                  <a:pt x="1776384" y="3776313"/>
                </a:lnTo>
                <a:lnTo>
                  <a:pt x="1770945" y="3776341"/>
                </a:lnTo>
                <a:lnTo>
                  <a:pt x="1770680" y="3771435"/>
                </a:lnTo>
                <a:lnTo>
                  <a:pt x="1771918" y="3766603"/>
                </a:lnTo>
                <a:lnTo>
                  <a:pt x="1773500" y="3761178"/>
                </a:lnTo>
                <a:lnTo>
                  <a:pt x="1776589" y="3755829"/>
                </a:lnTo>
                <a:lnTo>
                  <a:pt x="1783584" y="3746398"/>
                </a:lnTo>
                <a:lnTo>
                  <a:pt x="1790683" y="3735444"/>
                </a:lnTo>
                <a:lnTo>
                  <a:pt x="1793427" y="3730689"/>
                </a:lnTo>
                <a:lnTo>
                  <a:pt x="1795591" y="3725600"/>
                </a:lnTo>
                <a:lnTo>
                  <a:pt x="1796591" y="3719840"/>
                </a:lnTo>
                <a:lnTo>
                  <a:pt x="1796326" y="3714933"/>
                </a:lnTo>
                <a:lnTo>
                  <a:pt x="1795242" y="3708760"/>
                </a:lnTo>
                <a:lnTo>
                  <a:pt x="1791964" y="3703699"/>
                </a:lnTo>
                <a:lnTo>
                  <a:pt x="1786362" y="3697294"/>
                </a:lnTo>
                <a:lnTo>
                  <a:pt x="1778676" y="3690480"/>
                </a:lnTo>
                <a:lnTo>
                  <a:pt x="1777829" y="3685237"/>
                </a:lnTo>
                <a:lnTo>
                  <a:pt x="1777561" y="3680328"/>
                </a:lnTo>
                <a:lnTo>
                  <a:pt x="1778591" y="3678546"/>
                </a:lnTo>
                <a:close/>
                <a:moveTo>
                  <a:pt x="2191938" y="3669950"/>
                </a:moveTo>
                <a:lnTo>
                  <a:pt x="2194617" y="3670716"/>
                </a:lnTo>
                <a:lnTo>
                  <a:pt x="2197545" y="3672406"/>
                </a:lnTo>
                <a:lnTo>
                  <a:pt x="2203797" y="3679140"/>
                </a:lnTo>
                <a:lnTo>
                  <a:pt x="2210885" y="3687135"/>
                </a:lnTo>
                <a:lnTo>
                  <a:pt x="2216865" y="3698393"/>
                </a:lnTo>
                <a:lnTo>
                  <a:pt x="2223432" y="3709990"/>
                </a:lnTo>
                <a:lnTo>
                  <a:pt x="2228400" y="3723005"/>
                </a:lnTo>
                <a:lnTo>
                  <a:pt x="2232445" y="3736269"/>
                </a:lnTo>
                <a:lnTo>
                  <a:pt x="2236487" y="3749531"/>
                </a:lnTo>
                <a:lnTo>
                  <a:pt x="2237854" y="3762031"/>
                </a:lnTo>
                <a:lnTo>
                  <a:pt x="2238727" y="3772681"/>
                </a:lnTo>
                <a:lnTo>
                  <a:pt x="2237777" y="3778378"/>
                </a:lnTo>
                <a:lnTo>
                  <a:pt x="2235996" y="3782813"/>
                </a:lnTo>
                <a:lnTo>
                  <a:pt x="2234305" y="3785740"/>
                </a:lnTo>
                <a:lnTo>
                  <a:pt x="2231693" y="3788915"/>
                </a:lnTo>
                <a:lnTo>
                  <a:pt x="2228494" y="3791753"/>
                </a:lnTo>
                <a:lnTo>
                  <a:pt x="2224465" y="3793328"/>
                </a:lnTo>
                <a:lnTo>
                  <a:pt x="2225165" y="3786709"/>
                </a:lnTo>
                <a:lnTo>
                  <a:pt x="2225530" y="3780673"/>
                </a:lnTo>
                <a:lnTo>
                  <a:pt x="2224722" y="3773963"/>
                </a:lnTo>
                <a:lnTo>
                  <a:pt x="2224254" y="3766668"/>
                </a:lnTo>
                <a:lnTo>
                  <a:pt x="2220885" y="3752233"/>
                </a:lnTo>
                <a:lnTo>
                  <a:pt x="2215763" y="3736785"/>
                </a:lnTo>
                <a:lnTo>
                  <a:pt x="2206099" y="3706227"/>
                </a:lnTo>
                <a:lnTo>
                  <a:pt x="2202146" y="3691455"/>
                </a:lnTo>
                <a:lnTo>
                  <a:pt x="2199115" y="3676436"/>
                </a:lnTo>
                <a:lnTo>
                  <a:pt x="2181304" y="3685668"/>
                </a:lnTo>
                <a:lnTo>
                  <a:pt x="2182838" y="3680308"/>
                </a:lnTo>
                <a:lnTo>
                  <a:pt x="2182773" y="3676367"/>
                </a:lnTo>
                <a:lnTo>
                  <a:pt x="2184463" y="3673440"/>
                </a:lnTo>
                <a:lnTo>
                  <a:pt x="2186401" y="3671437"/>
                </a:lnTo>
                <a:lnTo>
                  <a:pt x="2189507" y="3670109"/>
                </a:lnTo>
                <a:close/>
                <a:moveTo>
                  <a:pt x="2101382" y="3641662"/>
                </a:moveTo>
                <a:lnTo>
                  <a:pt x="2103479" y="3642101"/>
                </a:lnTo>
                <a:lnTo>
                  <a:pt x="2109179" y="3643083"/>
                </a:lnTo>
                <a:lnTo>
                  <a:pt x="2114466" y="3646136"/>
                </a:lnTo>
                <a:lnTo>
                  <a:pt x="2118420" y="3651499"/>
                </a:lnTo>
                <a:lnTo>
                  <a:pt x="2123549" y="3657541"/>
                </a:lnTo>
                <a:lnTo>
                  <a:pt x="2127423" y="3664398"/>
                </a:lnTo>
                <a:lnTo>
                  <a:pt x="2131220" y="3672749"/>
                </a:lnTo>
                <a:lnTo>
                  <a:pt x="2139316" y="3691287"/>
                </a:lnTo>
                <a:lnTo>
                  <a:pt x="2146243" y="3709145"/>
                </a:lnTo>
                <a:lnTo>
                  <a:pt x="2154753" y="3725609"/>
                </a:lnTo>
                <a:lnTo>
                  <a:pt x="2158627" y="3732466"/>
                </a:lnTo>
                <a:lnTo>
                  <a:pt x="2163756" y="3738507"/>
                </a:lnTo>
                <a:lnTo>
                  <a:pt x="2163010" y="3741157"/>
                </a:lnTo>
                <a:lnTo>
                  <a:pt x="2161343" y="3744044"/>
                </a:lnTo>
                <a:lnTo>
                  <a:pt x="2158089" y="3748325"/>
                </a:lnTo>
                <a:lnTo>
                  <a:pt x="2154166" y="3753761"/>
                </a:lnTo>
                <a:lnTo>
                  <a:pt x="2149403" y="3757941"/>
                </a:lnTo>
                <a:lnTo>
                  <a:pt x="2146402" y="3763140"/>
                </a:lnTo>
                <a:lnTo>
                  <a:pt x="2145656" y="3765788"/>
                </a:lnTo>
                <a:lnTo>
                  <a:pt x="2146085" y="3769116"/>
                </a:lnTo>
                <a:lnTo>
                  <a:pt x="2146767" y="3773361"/>
                </a:lnTo>
                <a:lnTo>
                  <a:pt x="2147784" y="3777029"/>
                </a:lnTo>
                <a:lnTo>
                  <a:pt x="2150308" y="3780796"/>
                </a:lnTo>
                <a:lnTo>
                  <a:pt x="2153674" y="3785820"/>
                </a:lnTo>
                <a:lnTo>
                  <a:pt x="2147800" y="3782428"/>
                </a:lnTo>
                <a:lnTo>
                  <a:pt x="2141004" y="3779274"/>
                </a:lnTo>
                <a:lnTo>
                  <a:pt x="2127253" y="3775954"/>
                </a:lnTo>
                <a:lnTo>
                  <a:pt x="2120710" y="3773717"/>
                </a:lnTo>
                <a:lnTo>
                  <a:pt x="2114582" y="3769410"/>
                </a:lnTo>
                <a:lnTo>
                  <a:pt x="2111389" y="3766795"/>
                </a:lnTo>
                <a:lnTo>
                  <a:pt x="2107943" y="3763267"/>
                </a:lnTo>
                <a:lnTo>
                  <a:pt x="2105165" y="3758582"/>
                </a:lnTo>
                <a:lnTo>
                  <a:pt x="2102973" y="3754235"/>
                </a:lnTo>
                <a:lnTo>
                  <a:pt x="2109833" y="3750497"/>
                </a:lnTo>
                <a:lnTo>
                  <a:pt x="2116358" y="3747335"/>
                </a:lnTo>
                <a:lnTo>
                  <a:pt x="2119614" y="3743053"/>
                </a:lnTo>
                <a:lnTo>
                  <a:pt x="2122950" y="3737278"/>
                </a:lnTo>
                <a:lnTo>
                  <a:pt x="2124188" y="3731063"/>
                </a:lnTo>
                <a:lnTo>
                  <a:pt x="2123917" y="3724746"/>
                </a:lnTo>
                <a:lnTo>
                  <a:pt x="2122470" y="3717752"/>
                </a:lnTo>
                <a:lnTo>
                  <a:pt x="2121613" y="3711096"/>
                </a:lnTo>
                <a:lnTo>
                  <a:pt x="2115531" y="3694494"/>
                </a:lnTo>
                <a:lnTo>
                  <a:pt x="2107862" y="3679286"/>
                </a:lnTo>
                <a:lnTo>
                  <a:pt x="2099683" y="3662242"/>
                </a:lnTo>
                <a:lnTo>
                  <a:pt x="2092092" y="3645540"/>
                </a:lnTo>
                <a:lnTo>
                  <a:pt x="2098031" y="3642037"/>
                </a:lnTo>
                <a:close/>
                <a:moveTo>
                  <a:pt x="1741620" y="3613740"/>
                </a:moveTo>
                <a:lnTo>
                  <a:pt x="1743161" y="3617706"/>
                </a:lnTo>
                <a:lnTo>
                  <a:pt x="1747876" y="3628119"/>
                </a:lnTo>
                <a:lnTo>
                  <a:pt x="1751985" y="3643564"/>
                </a:lnTo>
                <a:lnTo>
                  <a:pt x="1755666" y="3661071"/>
                </a:lnTo>
                <a:lnTo>
                  <a:pt x="1756600" y="3670070"/>
                </a:lnTo>
                <a:lnTo>
                  <a:pt x="1757867" y="3678491"/>
                </a:lnTo>
                <a:lnTo>
                  <a:pt x="1757894" y="3687733"/>
                </a:lnTo>
                <a:lnTo>
                  <a:pt x="1757680" y="3696069"/>
                </a:lnTo>
                <a:lnTo>
                  <a:pt x="1756074" y="3702832"/>
                </a:lnTo>
                <a:lnTo>
                  <a:pt x="1754134" y="3710173"/>
                </a:lnTo>
                <a:lnTo>
                  <a:pt x="1749986" y="3714700"/>
                </a:lnTo>
                <a:lnTo>
                  <a:pt x="1748081" y="3716676"/>
                </a:lnTo>
                <a:lnTo>
                  <a:pt x="1745026" y="3717987"/>
                </a:lnTo>
                <a:lnTo>
                  <a:pt x="1745155" y="3696528"/>
                </a:lnTo>
                <a:lnTo>
                  <a:pt x="1745038" y="3688770"/>
                </a:lnTo>
                <a:lnTo>
                  <a:pt x="1743438" y="3680926"/>
                </a:lnTo>
                <a:lnTo>
                  <a:pt x="1741505" y="3673658"/>
                </a:lnTo>
                <a:lnTo>
                  <a:pt x="1737514" y="3665971"/>
                </a:lnTo>
                <a:lnTo>
                  <a:pt x="1732375" y="3657621"/>
                </a:lnTo>
                <a:lnTo>
                  <a:pt x="1724605" y="3648521"/>
                </a:lnTo>
                <a:lnTo>
                  <a:pt x="1729569" y="3645234"/>
                </a:lnTo>
                <a:lnTo>
                  <a:pt x="1734196" y="3642523"/>
                </a:lnTo>
                <a:lnTo>
                  <a:pt x="1737437" y="3638241"/>
                </a:lnTo>
                <a:lnTo>
                  <a:pt x="1740101" y="3633626"/>
                </a:lnTo>
                <a:lnTo>
                  <a:pt x="1741523" y="3629833"/>
                </a:lnTo>
                <a:lnTo>
                  <a:pt x="1742131" y="3624802"/>
                </a:lnTo>
                <a:lnTo>
                  <a:pt x="1742497" y="3618861"/>
                </a:lnTo>
                <a:close/>
                <a:moveTo>
                  <a:pt x="2177805" y="3589722"/>
                </a:moveTo>
                <a:lnTo>
                  <a:pt x="2178688" y="3598678"/>
                </a:lnTo>
                <a:lnTo>
                  <a:pt x="2176871" y="3608377"/>
                </a:lnTo>
                <a:lnTo>
                  <a:pt x="2174821" y="3617174"/>
                </a:lnTo>
                <a:lnTo>
                  <a:pt x="2172534" y="3625067"/>
                </a:lnTo>
                <a:lnTo>
                  <a:pt x="2170482" y="3633863"/>
                </a:lnTo>
                <a:lnTo>
                  <a:pt x="2168432" y="3642660"/>
                </a:lnTo>
                <a:lnTo>
                  <a:pt x="2167848" y="3651536"/>
                </a:lnTo>
                <a:lnTo>
                  <a:pt x="2167791" y="3656877"/>
                </a:lnTo>
                <a:lnTo>
                  <a:pt x="2169203" y="3662299"/>
                </a:lnTo>
                <a:lnTo>
                  <a:pt x="2166169" y="3663619"/>
                </a:lnTo>
                <a:lnTo>
                  <a:pt x="2162903" y="3664036"/>
                </a:lnTo>
                <a:lnTo>
                  <a:pt x="2159730" y="3662971"/>
                </a:lnTo>
                <a:lnTo>
                  <a:pt x="2157794" y="3661086"/>
                </a:lnTo>
                <a:lnTo>
                  <a:pt x="2154721" y="3658545"/>
                </a:lnTo>
                <a:lnTo>
                  <a:pt x="2152311" y="3654850"/>
                </a:lnTo>
                <a:lnTo>
                  <a:pt x="2148160" y="3646311"/>
                </a:lnTo>
                <a:lnTo>
                  <a:pt x="2140617" y="3626601"/>
                </a:lnTo>
                <a:lnTo>
                  <a:pt x="2136799" y="3617487"/>
                </a:lnTo>
                <a:lnTo>
                  <a:pt x="2133020" y="3612234"/>
                </a:lnTo>
                <a:lnTo>
                  <a:pt x="2149457" y="3608672"/>
                </a:lnTo>
                <a:lnTo>
                  <a:pt x="2154524" y="3607759"/>
                </a:lnTo>
                <a:lnTo>
                  <a:pt x="2158125" y="3606767"/>
                </a:lnTo>
                <a:lnTo>
                  <a:pt x="2161253" y="3603967"/>
                </a:lnTo>
                <a:lnTo>
                  <a:pt x="2164950" y="3601495"/>
                </a:lnTo>
                <a:close/>
                <a:moveTo>
                  <a:pt x="2219020" y="3584218"/>
                </a:moveTo>
                <a:lnTo>
                  <a:pt x="2227215" y="3584955"/>
                </a:lnTo>
                <a:lnTo>
                  <a:pt x="2233439" y="3587750"/>
                </a:lnTo>
                <a:lnTo>
                  <a:pt x="2239906" y="3591484"/>
                </a:lnTo>
                <a:lnTo>
                  <a:pt x="2246025" y="3595815"/>
                </a:lnTo>
                <a:lnTo>
                  <a:pt x="2249932" y="3601266"/>
                </a:lnTo>
                <a:lnTo>
                  <a:pt x="2254081" y="3607657"/>
                </a:lnTo>
                <a:lnTo>
                  <a:pt x="2258127" y="3615584"/>
                </a:lnTo>
                <a:lnTo>
                  <a:pt x="2264937" y="3632296"/>
                </a:lnTo>
                <a:lnTo>
                  <a:pt x="2272229" y="3650886"/>
                </a:lnTo>
                <a:lnTo>
                  <a:pt x="2278243" y="3670334"/>
                </a:lnTo>
                <a:lnTo>
                  <a:pt x="2286124" y="3689264"/>
                </a:lnTo>
                <a:lnTo>
                  <a:pt x="2285674" y="3691400"/>
                </a:lnTo>
                <a:lnTo>
                  <a:pt x="2284636" y="3693198"/>
                </a:lnTo>
                <a:lnTo>
                  <a:pt x="2283703" y="3693457"/>
                </a:lnTo>
                <a:lnTo>
                  <a:pt x="2281593" y="3693038"/>
                </a:lnTo>
                <a:lnTo>
                  <a:pt x="2279000" y="3690742"/>
                </a:lnTo>
                <a:lnTo>
                  <a:pt x="2275335" y="3686231"/>
                </a:lnTo>
                <a:lnTo>
                  <a:pt x="2265862" y="3672772"/>
                </a:lnTo>
                <a:lnTo>
                  <a:pt x="2254938" y="3653685"/>
                </a:lnTo>
                <a:lnTo>
                  <a:pt x="2242596" y="3632979"/>
                </a:lnTo>
                <a:lnTo>
                  <a:pt x="2230841" y="3612612"/>
                </a:lnTo>
                <a:lnTo>
                  <a:pt x="2219814" y="3595061"/>
                </a:lnTo>
                <a:lnTo>
                  <a:pt x="2215318" y="3589272"/>
                </a:lnTo>
                <a:lnTo>
                  <a:pt x="2210720" y="3585017"/>
                </a:lnTo>
                <a:close/>
                <a:moveTo>
                  <a:pt x="2030339" y="3582069"/>
                </a:moveTo>
                <a:lnTo>
                  <a:pt x="2036299" y="3583959"/>
                </a:lnTo>
                <a:lnTo>
                  <a:pt x="2043433" y="3586528"/>
                </a:lnTo>
                <a:lnTo>
                  <a:pt x="2048638" y="3591083"/>
                </a:lnTo>
                <a:lnTo>
                  <a:pt x="2054428" y="3595977"/>
                </a:lnTo>
                <a:lnTo>
                  <a:pt x="2060137" y="3602371"/>
                </a:lnTo>
                <a:lnTo>
                  <a:pt x="2065174" y="3609930"/>
                </a:lnTo>
                <a:lnTo>
                  <a:pt x="2069540" y="3618650"/>
                </a:lnTo>
                <a:lnTo>
                  <a:pt x="2074158" y="3628290"/>
                </a:lnTo>
                <a:lnTo>
                  <a:pt x="2063333" y="3626688"/>
                </a:lnTo>
                <a:lnTo>
                  <a:pt x="2051332" y="3624408"/>
                </a:lnTo>
                <a:lnTo>
                  <a:pt x="2041595" y="3619562"/>
                </a:lnTo>
                <a:lnTo>
                  <a:pt x="2036896" y="3616848"/>
                </a:lnTo>
                <a:lnTo>
                  <a:pt x="2033705" y="3614231"/>
                </a:lnTo>
                <a:lnTo>
                  <a:pt x="2029676" y="3610357"/>
                </a:lnTo>
                <a:lnTo>
                  <a:pt x="2026822" y="3607159"/>
                </a:lnTo>
                <a:lnTo>
                  <a:pt x="2024892" y="3603719"/>
                </a:lnTo>
                <a:lnTo>
                  <a:pt x="2023630" y="3599117"/>
                </a:lnTo>
                <a:lnTo>
                  <a:pt x="2023210" y="3595775"/>
                </a:lnTo>
                <a:lnTo>
                  <a:pt x="2024383" y="3591028"/>
                </a:lnTo>
                <a:lnTo>
                  <a:pt x="2027067" y="3586378"/>
                </a:lnTo>
                <a:close/>
                <a:moveTo>
                  <a:pt x="2269093" y="3440967"/>
                </a:moveTo>
                <a:lnTo>
                  <a:pt x="2273382" y="3444227"/>
                </a:lnTo>
                <a:lnTo>
                  <a:pt x="2276412" y="3448327"/>
                </a:lnTo>
                <a:lnTo>
                  <a:pt x="2281218" y="3457373"/>
                </a:lnTo>
                <a:lnTo>
                  <a:pt x="2285681" y="3467006"/>
                </a:lnTo>
                <a:lnTo>
                  <a:pt x="2288790" y="3478993"/>
                </a:lnTo>
                <a:lnTo>
                  <a:pt x="2290638" y="3491817"/>
                </a:lnTo>
                <a:lnTo>
                  <a:pt x="2291572" y="3504898"/>
                </a:lnTo>
                <a:lnTo>
                  <a:pt x="2292895" y="3534666"/>
                </a:lnTo>
                <a:lnTo>
                  <a:pt x="2292861" y="3566787"/>
                </a:lnTo>
                <a:lnTo>
                  <a:pt x="2293593" y="3582887"/>
                </a:lnTo>
                <a:lnTo>
                  <a:pt x="2294663" y="3598400"/>
                </a:lnTo>
                <a:lnTo>
                  <a:pt x="2295872" y="3616343"/>
                </a:lnTo>
                <a:lnTo>
                  <a:pt x="2298440" y="3631936"/>
                </a:lnTo>
                <a:lnTo>
                  <a:pt x="2302401" y="3649117"/>
                </a:lnTo>
                <a:lnTo>
                  <a:pt x="2307384" y="3664537"/>
                </a:lnTo>
                <a:lnTo>
                  <a:pt x="2298529" y="3653153"/>
                </a:lnTo>
                <a:lnTo>
                  <a:pt x="2291512" y="3641262"/>
                </a:lnTo>
                <a:lnTo>
                  <a:pt x="2284016" y="3627529"/>
                </a:lnTo>
                <a:lnTo>
                  <a:pt x="2277778" y="3612953"/>
                </a:lnTo>
                <a:lnTo>
                  <a:pt x="2273035" y="3598455"/>
                </a:lnTo>
                <a:lnTo>
                  <a:pt x="2268970" y="3582783"/>
                </a:lnTo>
                <a:lnTo>
                  <a:pt x="2265485" y="3567445"/>
                </a:lnTo>
                <a:lnTo>
                  <a:pt x="2263839" y="3551598"/>
                </a:lnTo>
                <a:lnTo>
                  <a:pt x="2263004" y="3537008"/>
                </a:lnTo>
                <a:lnTo>
                  <a:pt x="2261696" y="3520574"/>
                </a:lnTo>
                <a:lnTo>
                  <a:pt x="2262021" y="3506652"/>
                </a:lnTo>
                <a:lnTo>
                  <a:pt x="2262108" y="3491807"/>
                </a:lnTo>
                <a:lnTo>
                  <a:pt x="2264835" y="3464377"/>
                </a:lnTo>
                <a:close/>
                <a:moveTo>
                  <a:pt x="4032397" y="3425392"/>
                </a:moveTo>
                <a:lnTo>
                  <a:pt x="4035667" y="3426488"/>
                </a:lnTo>
                <a:lnTo>
                  <a:pt x="4042450" y="3429611"/>
                </a:lnTo>
                <a:lnTo>
                  <a:pt x="4049133" y="3434262"/>
                </a:lnTo>
                <a:lnTo>
                  <a:pt x="4056297" y="3440779"/>
                </a:lnTo>
                <a:lnTo>
                  <a:pt x="4063706" y="3448227"/>
                </a:lnTo>
                <a:lnTo>
                  <a:pt x="4070529" y="3455338"/>
                </a:lnTo>
                <a:lnTo>
                  <a:pt x="4077251" y="3463976"/>
                </a:lnTo>
                <a:lnTo>
                  <a:pt x="4087523" y="3478630"/>
                </a:lnTo>
                <a:lnTo>
                  <a:pt x="4091078" y="3484645"/>
                </a:lnTo>
                <a:lnTo>
                  <a:pt x="4092873" y="3489647"/>
                </a:lnTo>
                <a:lnTo>
                  <a:pt x="4093014" y="3492106"/>
                </a:lnTo>
                <a:lnTo>
                  <a:pt x="4092671" y="3492700"/>
                </a:lnTo>
                <a:lnTo>
                  <a:pt x="4090914" y="3491687"/>
                </a:lnTo>
                <a:lnTo>
                  <a:pt x="4087402" y="3489658"/>
                </a:lnTo>
                <a:lnTo>
                  <a:pt x="4079893" y="3483738"/>
                </a:lnTo>
                <a:lnTo>
                  <a:pt x="4076581" y="3478655"/>
                </a:lnTo>
                <a:lnTo>
                  <a:pt x="4074099" y="3474842"/>
                </a:lnTo>
                <a:lnTo>
                  <a:pt x="4070344" y="3471881"/>
                </a:lnTo>
                <a:lnTo>
                  <a:pt x="4067518" y="3468665"/>
                </a:lnTo>
                <a:lnTo>
                  <a:pt x="4058635" y="3465122"/>
                </a:lnTo>
                <a:lnTo>
                  <a:pt x="4051267" y="3461660"/>
                </a:lnTo>
                <a:lnTo>
                  <a:pt x="4043313" y="3457860"/>
                </a:lnTo>
                <a:lnTo>
                  <a:pt x="4040143" y="3455238"/>
                </a:lnTo>
                <a:lnTo>
                  <a:pt x="4036389" y="3452277"/>
                </a:lnTo>
                <a:lnTo>
                  <a:pt x="4032735" y="3447790"/>
                </a:lnTo>
                <a:lnTo>
                  <a:pt x="4029424" y="3442707"/>
                </a:lnTo>
                <a:lnTo>
                  <a:pt x="4027145" y="3435840"/>
                </a:lnTo>
                <a:lnTo>
                  <a:pt x="4024278" y="3428635"/>
                </a:lnTo>
                <a:lnTo>
                  <a:pt x="4026237" y="3426594"/>
                </a:lnTo>
                <a:lnTo>
                  <a:pt x="4029024" y="3425825"/>
                </a:lnTo>
                <a:close/>
                <a:moveTo>
                  <a:pt x="2010649" y="3367872"/>
                </a:moveTo>
                <a:lnTo>
                  <a:pt x="2016026" y="3369414"/>
                </a:lnTo>
                <a:lnTo>
                  <a:pt x="2019549" y="3371448"/>
                </a:lnTo>
                <a:lnTo>
                  <a:pt x="2026168" y="3377612"/>
                </a:lnTo>
                <a:lnTo>
                  <a:pt x="2031027" y="3382761"/>
                </a:lnTo>
                <a:lnTo>
                  <a:pt x="2035051" y="3386645"/>
                </a:lnTo>
                <a:lnTo>
                  <a:pt x="2037398" y="3388000"/>
                </a:lnTo>
                <a:lnTo>
                  <a:pt x="2038571" y="3388678"/>
                </a:lnTo>
                <a:lnTo>
                  <a:pt x="2041010" y="3388524"/>
                </a:lnTo>
                <a:lnTo>
                  <a:pt x="2043785" y="3387783"/>
                </a:lnTo>
                <a:lnTo>
                  <a:pt x="2046063" y="3385193"/>
                </a:lnTo>
                <a:lnTo>
                  <a:pt x="2050191" y="3382111"/>
                </a:lnTo>
                <a:lnTo>
                  <a:pt x="2057792" y="3371661"/>
                </a:lnTo>
                <a:lnTo>
                  <a:pt x="2056262" y="3377024"/>
                </a:lnTo>
                <a:lnTo>
                  <a:pt x="2054054" y="3383560"/>
                </a:lnTo>
                <a:lnTo>
                  <a:pt x="2053698" y="3389601"/>
                </a:lnTo>
                <a:lnTo>
                  <a:pt x="2053928" y="3395983"/>
                </a:lnTo>
                <a:lnTo>
                  <a:pt x="2054411" y="3403290"/>
                </a:lnTo>
                <a:lnTo>
                  <a:pt x="2055227" y="3410008"/>
                </a:lnTo>
                <a:lnTo>
                  <a:pt x="2059214" y="3424806"/>
                </a:lnTo>
                <a:lnTo>
                  <a:pt x="2066224" y="3439786"/>
                </a:lnTo>
                <a:lnTo>
                  <a:pt x="2073146" y="3456277"/>
                </a:lnTo>
                <a:lnTo>
                  <a:pt x="2089427" y="3489106"/>
                </a:lnTo>
                <a:lnTo>
                  <a:pt x="2075084" y="3480044"/>
                </a:lnTo>
                <a:lnTo>
                  <a:pt x="2059744" y="3467282"/>
                </a:lnTo>
                <a:lnTo>
                  <a:pt x="2044831" y="3452426"/>
                </a:lnTo>
                <a:lnTo>
                  <a:pt x="2037127" y="3444072"/>
                </a:lnTo>
                <a:lnTo>
                  <a:pt x="2030346" y="3435472"/>
                </a:lnTo>
                <a:lnTo>
                  <a:pt x="2024153" y="3427211"/>
                </a:lnTo>
                <a:lnTo>
                  <a:pt x="2018299" y="3418365"/>
                </a:lnTo>
                <a:lnTo>
                  <a:pt x="2013710" y="3408686"/>
                </a:lnTo>
                <a:lnTo>
                  <a:pt x="2010542" y="3400609"/>
                </a:lnTo>
                <a:lnTo>
                  <a:pt x="2007712" y="3391947"/>
                </a:lnTo>
                <a:lnTo>
                  <a:pt x="2007909" y="3383471"/>
                </a:lnTo>
                <a:lnTo>
                  <a:pt x="2008105" y="3374993"/>
                </a:lnTo>
                <a:close/>
                <a:moveTo>
                  <a:pt x="2136025" y="3323846"/>
                </a:moveTo>
                <a:lnTo>
                  <a:pt x="2139013" y="3344168"/>
                </a:lnTo>
                <a:lnTo>
                  <a:pt x="2142026" y="3359080"/>
                </a:lnTo>
                <a:lnTo>
                  <a:pt x="2144974" y="3370081"/>
                </a:lnTo>
                <a:lnTo>
                  <a:pt x="2149755" y="3380588"/>
                </a:lnTo>
                <a:lnTo>
                  <a:pt x="2154626" y="3389599"/>
                </a:lnTo>
                <a:lnTo>
                  <a:pt x="2161822" y="3399953"/>
                </a:lnTo>
                <a:lnTo>
                  <a:pt x="2184994" y="3429605"/>
                </a:lnTo>
                <a:lnTo>
                  <a:pt x="2156799" y="3443545"/>
                </a:lnTo>
                <a:lnTo>
                  <a:pt x="2161760" y="3451058"/>
                </a:lnTo>
                <a:lnTo>
                  <a:pt x="2166048" y="3459733"/>
                </a:lnTo>
                <a:lnTo>
                  <a:pt x="2168595" y="3467402"/>
                </a:lnTo>
                <a:lnTo>
                  <a:pt x="2170559" y="3474736"/>
                </a:lnTo>
                <a:lnTo>
                  <a:pt x="2171943" y="3481733"/>
                </a:lnTo>
                <a:lnTo>
                  <a:pt x="2173329" y="3488732"/>
                </a:lnTo>
                <a:lnTo>
                  <a:pt x="2172967" y="3494723"/>
                </a:lnTo>
                <a:lnTo>
                  <a:pt x="2172273" y="3501295"/>
                </a:lnTo>
                <a:lnTo>
                  <a:pt x="2185892" y="3489785"/>
                </a:lnTo>
                <a:lnTo>
                  <a:pt x="2191235" y="3485898"/>
                </a:lnTo>
                <a:lnTo>
                  <a:pt x="2196244" y="3482589"/>
                </a:lnTo>
                <a:lnTo>
                  <a:pt x="2201500" y="3480200"/>
                </a:lnTo>
                <a:lnTo>
                  <a:pt x="2207399" y="3482059"/>
                </a:lnTo>
                <a:lnTo>
                  <a:pt x="2214799" y="3484005"/>
                </a:lnTo>
                <a:lnTo>
                  <a:pt x="2222601" y="3489285"/>
                </a:lnTo>
                <a:lnTo>
                  <a:pt x="2226602" y="3487720"/>
                </a:lnTo>
                <a:lnTo>
                  <a:pt x="2229106" y="3486066"/>
                </a:lnTo>
                <a:lnTo>
                  <a:pt x="2229286" y="3483070"/>
                </a:lnTo>
                <a:lnTo>
                  <a:pt x="2229465" y="3480075"/>
                </a:lnTo>
                <a:lnTo>
                  <a:pt x="2227500" y="3472742"/>
                </a:lnTo>
                <a:lnTo>
                  <a:pt x="2223793" y="3464402"/>
                </a:lnTo>
                <a:lnTo>
                  <a:pt x="2220665" y="3456398"/>
                </a:lnTo>
                <a:lnTo>
                  <a:pt x="2220263" y="3453066"/>
                </a:lnTo>
                <a:lnTo>
                  <a:pt x="2221023" y="3450407"/>
                </a:lnTo>
                <a:lnTo>
                  <a:pt x="2222366" y="3448081"/>
                </a:lnTo>
                <a:lnTo>
                  <a:pt x="2225205" y="3445848"/>
                </a:lnTo>
                <a:lnTo>
                  <a:pt x="2230372" y="3444956"/>
                </a:lnTo>
                <a:lnTo>
                  <a:pt x="2236362" y="3445315"/>
                </a:lnTo>
                <a:lnTo>
                  <a:pt x="2237769" y="3522062"/>
                </a:lnTo>
                <a:lnTo>
                  <a:pt x="2231556" y="3515377"/>
                </a:lnTo>
                <a:lnTo>
                  <a:pt x="2226170" y="3509942"/>
                </a:lnTo>
                <a:lnTo>
                  <a:pt x="2221275" y="3506341"/>
                </a:lnTo>
                <a:lnTo>
                  <a:pt x="2216626" y="3503657"/>
                </a:lnTo>
                <a:lnTo>
                  <a:pt x="2213049" y="3503141"/>
                </a:lnTo>
                <a:lnTo>
                  <a:pt x="2208556" y="3502871"/>
                </a:lnTo>
                <a:lnTo>
                  <a:pt x="2205134" y="3504771"/>
                </a:lnTo>
                <a:lnTo>
                  <a:pt x="2201378" y="3507250"/>
                </a:lnTo>
                <a:lnTo>
                  <a:pt x="2194692" y="3513463"/>
                </a:lnTo>
                <a:lnTo>
                  <a:pt x="2187245" y="3522336"/>
                </a:lnTo>
                <a:lnTo>
                  <a:pt x="2178881" y="3531455"/>
                </a:lnTo>
                <a:lnTo>
                  <a:pt x="2168593" y="3542562"/>
                </a:lnTo>
                <a:lnTo>
                  <a:pt x="2170720" y="3532168"/>
                </a:lnTo>
                <a:lnTo>
                  <a:pt x="2169918" y="3525506"/>
                </a:lnTo>
                <a:lnTo>
                  <a:pt x="2167282" y="3519334"/>
                </a:lnTo>
                <a:lnTo>
                  <a:pt x="2164558" y="3514661"/>
                </a:lnTo>
                <a:lnTo>
                  <a:pt x="2155282" y="3503882"/>
                </a:lnTo>
                <a:lnTo>
                  <a:pt x="2149650" y="3497533"/>
                </a:lnTo>
                <a:lnTo>
                  <a:pt x="2144780" y="3488522"/>
                </a:lnTo>
                <a:lnTo>
                  <a:pt x="2138027" y="3490822"/>
                </a:lnTo>
                <a:lnTo>
                  <a:pt x="2132438" y="3493794"/>
                </a:lnTo>
                <a:lnTo>
                  <a:pt x="2128590" y="3497772"/>
                </a:lnTo>
                <a:lnTo>
                  <a:pt x="2126578" y="3501258"/>
                </a:lnTo>
                <a:lnTo>
                  <a:pt x="2125637" y="3506914"/>
                </a:lnTo>
                <a:lnTo>
                  <a:pt x="2125032" y="3511988"/>
                </a:lnTo>
                <a:lnTo>
                  <a:pt x="2125590" y="3517734"/>
                </a:lnTo>
                <a:lnTo>
                  <a:pt x="2127643" y="3523571"/>
                </a:lnTo>
                <a:lnTo>
                  <a:pt x="2132001" y="3536158"/>
                </a:lnTo>
                <a:lnTo>
                  <a:pt x="2139013" y="3549506"/>
                </a:lnTo>
                <a:lnTo>
                  <a:pt x="2144777" y="3563681"/>
                </a:lnTo>
                <a:lnTo>
                  <a:pt x="2150877" y="3577276"/>
                </a:lnTo>
                <a:lnTo>
                  <a:pt x="2143388" y="3576827"/>
                </a:lnTo>
                <a:lnTo>
                  <a:pt x="2137149" y="3575549"/>
                </a:lnTo>
                <a:lnTo>
                  <a:pt x="2132591" y="3571367"/>
                </a:lnTo>
                <a:lnTo>
                  <a:pt x="2128032" y="3567187"/>
                </a:lnTo>
                <a:lnTo>
                  <a:pt x="2123564" y="3561506"/>
                </a:lnTo>
                <a:lnTo>
                  <a:pt x="2121598" y="3554173"/>
                </a:lnTo>
                <a:lnTo>
                  <a:pt x="2119633" y="3546839"/>
                </a:lnTo>
                <a:lnTo>
                  <a:pt x="2119166" y="3539596"/>
                </a:lnTo>
                <a:lnTo>
                  <a:pt x="2117494" y="3522358"/>
                </a:lnTo>
                <a:lnTo>
                  <a:pt x="2117655" y="3504631"/>
                </a:lnTo>
                <a:lnTo>
                  <a:pt x="2117393" y="3488981"/>
                </a:lnTo>
                <a:lnTo>
                  <a:pt x="2115788" y="3475657"/>
                </a:lnTo>
                <a:lnTo>
                  <a:pt x="2123523" y="3477025"/>
                </a:lnTo>
                <a:lnTo>
                  <a:pt x="2131011" y="3477473"/>
                </a:lnTo>
                <a:lnTo>
                  <a:pt x="2140089" y="3476514"/>
                </a:lnTo>
                <a:lnTo>
                  <a:pt x="2143755" y="3475532"/>
                </a:lnTo>
                <a:lnTo>
                  <a:pt x="2148674" y="3473724"/>
                </a:lnTo>
                <a:lnTo>
                  <a:pt x="2142125" y="3467617"/>
                </a:lnTo>
                <a:lnTo>
                  <a:pt x="2136741" y="3462184"/>
                </a:lnTo>
                <a:lnTo>
                  <a:pt x="2134015" y="3457511"/>
                </a:lnTo>
                <a:lnTo>
                  <a:pt x="2131870" y="3453172"/>
                </a:lnTo>
                <a:lnTo>
                  <a:pt x="2131222" y="3448926"/>
                </a:lnTo>
                <a:lnTo>
                  <a:pt x="2131738" y="3445347"/>
                </a:lnTo>
                <a:lnTo>
                  <a:pt x="2134086" y="3441279"/>
                </a:lnTo>
                <a:lnTo>
                  <a:pt x="2134935" y="3437122"/>
                </a:lnTo>
                <a:lnTo>
                  <a:pt x="2139969" y="3428404"/>
                </a:lnTo>
                <a:lnTo>
                  <a:pt x="2145001" y="3419688"/>
                </a:lnTo>
                <a:lnTo>
                  <a:pt x="2146770" y="3415286"/>
                </a:lnTo>
                <a:lnTo>
                  <a:pt x="2147129" y="3409294"/>
                </a:lnTo>
                <a:lnTo>
                  <a:pt x="2147490" y="3403303"/>
                </a:lnTo>
                <a:lnTo>
                  <a:pt x="2146105" y="3396305"/>
                </a:lnTo>
                <a:lnTo>
                  <a:pt x="2143625" y="3392548"/>
                </a:lnTo>
                <a:lnTo>
                  <a:pt x="2140384" y="3391451"/>
                </a:lnTo>
                <a:lnTo>
                  <a:pt x="2135890" y="3391182"/>
                </a:lnTo>
                <a:lnTo>
                  <a:pt x="2131978" y="3391247"/>
                </a:lnTo>
                <a:lnTo>
                  <a:pt x="2128403" y="3390733"/>
                </a:lnTo>
                <a:lnTo>
                  <a:pt x="2124242" y="3389881"/>
                </a:lnTo>
                <a:lnTo>
                  <a:pt x="2121337" y="3388204"/>
                </a:lnTo>
                <a:lnTo>
                  <a:pt x="2118032" y="3383195"/>
                </a:lnTo>
                <a:lnTo>
                  <a:pt x="2112423" y="3371433"/>
                </a:lnTo>
                <a:lnTo>
                  <a:pt x="2108471" y="3362179"/>
                </a:lnTo>
                <a:lnTo>
                  <a:pt x="2107241" y="3357594"/>
                </a:lnTo>
                <a:lnTo>
                  <a:pt x="2106929" y="3352765"/>
                </a:lnTo>
                <a:lnTo>
                  <a:pt x="2107198" y="3348272"/>
                </a:lnTo>
                <a:lnTo>
                  <a:pt x="2108632" y="3344448"/>
                </a:lnTo>
                <a:lnTo>
                  <a:pt x="2109727" y="3341208"/>
                </a:lnTo>
                <a:lnTo>
                  <a:pt x="2112076" y="3337140"/>
                </a:lnTo>
                <a:lnTo>
                  <a:pt x="2114335" y="3334570"/>
                </a:lnTo>
                <a:lnTo>
                  <a:pt x="2116929" y="3331418"/>
                </a:lnTo>
                <a:lnTo>
                  <a:pt x="2120686" y="3328938"/>
                </a:lnTo>
                <a:lnTo>
                  <a:pt x="2125023" y="3326794"/>
                </a:lnTo>
                <a:close/>
                <a:moveTo>
                  <a:pt x="4006906" y="3313782"/>
                </a:moveTo>
                <a:lnTo>
                  <a:pt x="4011823" y="3315846"/>
                </a:lnTo>
                <a:lnTo>
                  <a:pt x="4015832" y="3318161"/>
                </a:lnTo>
                <a:lnTo>
                  <a:pt x="4020079" y="3321387"/>
                </a:lnTo>
                <a:lnTo>
                  <a:pt x="4022745" y="3326027"/>
                </a:lnTo>
                <a:lnTo>
                  <a:pt x="4025077" y="3331247"/>
                </a:lnTo>
                <a:lnTo>
                  <a:pt x="4027409" y="3336467"/>
                </a:lnTo>
                <a:lnTo>
                  <a:pt x="4030966" y="3350146"/>
                </a:lnTo>
                <a:lnTo>
                  <a:pt x="4035334" y="3365064"/>
                </a:lnTo>
                <a:lnTo>
                  <a:pt x="4040373" y="3378822"/>
                </a:lnTo>
                <a:lnTo>
                  <a:pt x="4044324" y="3386527"/>
                </a:lnTo>
                <a:lnTo>
                  <a:pt x="4047702" y="3393900"/>
                </a:lnTo>
                <a:lnTo>
                  <a:pt x="4053233" y="3400194"/>
                </a:lnTo>
                <a:lnTo>
                  <a:pt x="4058763" y="3406485"/>
                </a:lnTo>
                <a:lnTo>
                  <a:pt x="4052937" y="3404673"/>
                </a:lnTo>
                <a:lnTo>
                  <a:pt x="4047211" y="3401367"/>
                </a:lnTo>
                <a:lnTo>
                  <a:pt x="4041820" y="3397478"/>
                </a:lnTo>
                <a:lnTo>
                  <a:pt x="4037671" y="3392760"/>
                </a:lnTo>
                <a:lnTo>
                  <a:pt x="4033286" y="3387127"/>
                </a:lnTo>
                <a:lnTo>
                  <a:pt x="4029809" y="3381246"/>
                </a:lnTo>
                <a:lnTo>
                  <a:pt x="4025106" y="3366908"/>
                </a:lnTo>
                <a:lnTo>
                  <a:pt x="4020067" y="3353150"/>
                </a:lnTo>
                <a:lnTo>
                  <a:pt x="4016272" y="3338561"/>
                </a:lnTo>
                <a:lnTo>
                  <a:pt x="4011806" y="3325135"/>
                </a:lnTo>
                <a:close/>
                <a:moveTo>
                  <a:pt x="2161088" y="3252459"/>
                </a:moveTo>
                <a:lnTo>
                  <a:pt x="2162225" y="3258537"/>
                </a:lnTo>
                <a:lnTo>
                  <a:pt x="2161244" y="3254871"/>
                </a:lnTo>
                <a:close/>
                <a:moveTo>
                  <a:pt x="2161087" y="3252455"/>
                </a:moveTo>
                <a:lnTo>
                  <a:pt x="2161088" y="3252459"/>
                </a:lnTo>
                <a:lnTo>
                  <a:pt x="2161087" y="3252456"/>
                </a:lnTo>
                <a:close/>
                <a:moveTo>
                  <a:pt x="2068924" y="3250830"/>
                </a:moveTo>
                <a:lnTo>
                  <a:pt x="2080866" y="3250854"/>
                </a:lnTo>
                <a:lnTo>
                  <a:pt x="2091256" y="3252272"/>
                </a:lnTo>
                <a:lnTo>
                  <a:pt x="2094388" y="3253317"/>
                </a:lnTo>
                <a:lnTo>
                  <a:pt x="2097190" y="3254935"/>
                </a:lnTo>
                <a:lnTo>
                  <a:pt x="2100221" y="3257448"/>
                </a:lnTo>
                <a:lnTo>
                  <a:pt x="2101802" y="3259887"/>
                </a:lnTo>
                <a:lnTo>
                  <a:pt x="2104963" y="3264766"/>
                </a:lnTo>
                <a:lnTo>
                  <a:pt x="2106013" y="3270715"/>
                </a:lnTo>
                <a:lnTo>
                  <a:pt x="2106069" y="3278380"/>
                </a:lnTo>
                <a:lnTo>
                  <a:pt x="2105004" y="3285399"/>
                </a:lnTo>
                <a:lnTo>
                  <a:pt x="2099444" y="3302798"/>
                </a:lnTo>
                <a:lnTo>
                  <a:pt x="2095335" y="3320270"/>
                </a:lnTo>
                <a:lnTo>
                  <a:pt x="2093279" y="3329007"/>
                </a:lnTo>
                <a:lnTo>
                  <a:pt x="2092114" y="3337493"/>
                </a:lnTo>
                <a:lnTo>
                  <a:pt x="2092402" y="3346056"/>
                </a:lnTo>
                <a:lnTo>
                  <a:pt x="2093350" y="3353472"/>
                </a:lnTo>
                <a:lnTo>
                  <a:pt x="2085965" y="3350734"/>
                </a:lnTo>
                <a:lnTo>
                  <a:pt x="2079239" y="3346851"/>
                </a:lnTo>
                <a:lnTo>
                  <a:pt x="2075749" y="3342547"/>
                </a:lnTo>
                <a:lnTo>
                  <a:pt x="2072917" y="3337096"/>
                </a:lnTo>
                <a:lnTo>
                  <a:pt x="2072430" y="3331471"/>
                </a:lnTo>
                <a:lnTo>
                  <a:pt x="2071380" y="3325522"/>
                </a:lnTo>
                <a:lnTo>
                  <a:pt x="2073234" y="3319723"/>
                </a:lnTo>
                <a:lnTo>
                  <a:pt x="2074528" y="3313600"/>
                </a:lnTo>
                <a:lnTo>
                  <a:pt x="2076942" y="3308124"/>
                </a:lnTo>
                <a:lnTo>
                  <a:pt x="2080247" y="3302400"/>
                </a:lnTo>
                <a:lnTo>
                  <a:pt x="2087748" y="3290701"/>
                </a:lnTo>
                <a:lnTo>
                  <a:pt x="2095048" y="3281940"/>
                </a:lnTo>
                <a:lnTo>
                  <a:pt x="2101457" y="3273426"/>
                </a:lnTo>
                <a:lnTo>
                  <a:pt x="2097765" y="3272059"/>
                </a:lnTo>
                <a:lnTo>
                  <a:pt x="2092620" y="3270615"/>
                </a:lnTo>
                <a:lnTo>
                  <a:pt x="2084675" y="3267555"/>
                </a:lnTo>
                <a:lnTo>
                  <a:pt x="2079530" y="3266111"/>
                </a:lnTo>
                <a:lnTo>
                  <a:pt x="2076268" y="3262701"/>
                </a:lnTo>
                <a:lnTo>
                  <a:pt x="2072546" y="3257499"/>
                </a:lnTo>
                <a:close/>
                <a:moveTo>
                  <a:pt x="1907171" y="3008837"/>
                </a:moveTo>
                <a:lnTo>
                  <a:pt x="1913713" y="3009529"/>
                </a:lnTo>
                <a:lnTo>
                  <a:pt x="1914357" y="3013758"/>
                </a:lnTo>
                <a:lnTo>
                  <a:pt x="1913512" y="3017894"/>
                </a:lnTo>
                <a:lnTo>
                  <a:pt x="1911843" y="3020785"/>
                </a:lnTo>
                <a:lnTo>
                  <a:pt x="1907771" y="3023830"/>
                </a:lnTo>
                <a:lnTo>
                  <a:pt x="1899470" y="3027518"/>
                </a:lnTo>
                <a:lnTo>
                  <a:pt x="1891415" y="3032119"/>
                </a:lnTo>
                <a:lnTo>
                  <a:pt x="1898179" y="3039106"/>
                </a:lnTo>
                <a:lnTo>
                  <a:pt x="1903698" y="3046920"/>
                </a:lnTo>
                <a:lnTo>
                  <a:pt x="1908548" y="3055886"/>
                </a:lnTo>
                <a:lnTo>
                  <a:pt x="1912485" y="3065098"/>
                </a:lnTo>
                <a:lnTo>
                  <a:pt x="1919693" y="3084679"/>
                </a:lnTo>
                <a:lnTo>
                  <a:pt x="1926812" y="3105748"/>
                </a:lnTo>
                <a:lnTo>
                  <a:pt x="1933021" y="3127065"/>
                </a:lnTo>
                <a:lnTo>
                  <a:pt x="1937200" y="3137187"/>
                </a:lnTo>
                <a:lnTo>
                  <a:pt x="1941716" y="3146733"/>
                </a:lnTo>
                <a:lnTo>
                  <a:pt x="1946566" y="3155702"/>
                </a:lnTo>
                <a:lnTo>
                  <a:pt x="1953243" y="3164181"/>
                </a:lnTo>
                <a:lnTo>
                  <a:pt x="1959672" y="3171746"/>
                </a:lnTo>
                <a:lnTo>
                  <a:pt x="1967928" y="3178827"/>
                </a:lnTo>
                <a:lnTo>
                  <a:pt x="1964766" y="3181627"/>
                </a:lnTo>
                <a:lnTo>
                  <a:pt x="1960448" y="3183760"/>
                </a:lnTo>
                <a:lnTo>
                  <a:pt x="1955399" y="3183157"/>
                </a:lnTo>
                <a:lnTo>
                  <a:pt x="1950682" y="3181975"/>
                </a:lnTo>
                <a:lnTo>
                  <a:pt x="1946298" y="3180215"/>
                </a:lnTo>
                <a:lnTo>
                  <a:pt x="1942003" y="3176964"/>
                </a:lnTo>
                <a:lnTo>
                  <a:pt x="1936886" y="3172469"/>
                </a:lnTo>
                <a:lnTo>
                  <a:pt x="1931768" y="3167972"/>
                </a:lnTo>
                <a:lnTo>
                  <a:pt x="1921467" y="3155086"/>
                </a:lnTo>
                <a:lnTo>
                  <a:pt x="1912747" y="3140801"/>
                </a:lnTo>
                <a:lnTo>
                  <a:pt x="1904202" y="3123532"/>
                </a:lnTo>
                <a:lnTo>
                  <a:pt x="1895994" y="3105687"/>
                </a:lnTo>
                <a:lnTo>
                  <a:pt x="1890521" y="3087109"/>
                </a:lnTo>
                <a:lnTo>
                  <a:pt x="1886206" y="3069200"/>
                </a:lnTo>
                <a:lnTo>
                  <a:pt x="1884204" y="3052626"/>
                </a:lnTo>
                <a:lnTo>
                  <a:pt x="1883495" y="3044506"/>
                </a:lnTo>
                <a:lnTo>
                  <a:pt x="1884516" y="3037386"/>
                </a:lnTo>
                <a:lnTo>
                  <a:pt x="1885207" y="3030848"/>
                </a:lnTo>
                <a:lnTo>
                  <a:pt x="1886475" y="3024642"/>
                </a:lnTo>
                <a:lnTo>
                  <a:pt x="1889146" y="3020016"/>
                </a:lnTo>
                <a:lnTo>
                  <a:pt x="1891816" y="3015390"/>
                </a:lnTo>
                <a:lnTo>
                  <a:pt x="1896802" y="3012101"/>
                </a:lnTo>
                <a:lnTo>
                  <a:pt x="1901455" y="3009391"/>
                </a:lnTo>
                <a:close/>
                <a:moveTo>
                  <a:pt x="1612219" y="2560226"/>
                </a:moveTo>
                <a:lnTo>
                  <a:pt x="1616889" y="2561438"/>
                </a:lnTo>
                <a:lnTo>
                  <a:pt x="1622457" y="2562427"/>
                </a:lnTo>
                <a:lnTo>
                  <a:pt x="1625913" y="2564421"/>
                </a:lnTo>
                <a:lnTo>
                  <a:pt x="1629619" y="2567303"/>
                </a:lnTo>
                <a:lnTo>
                  <a:pt x="1633581" y="2571076"/>
                </a:lnTo>
                <a:lnTo>
                  <a:pt x="1636394" y="2574183"/>
                </a:lnTo>
                <a:lnTo>
                  <a:pt x="1641880" y="2583288"/>
                </a:lnTo>
                <a:lnTo>
                  <a:pt x="1645830" y="2593731"/>
                </a:lnTo>
                <a:lnTo>
                  <a:pt x="1648559" y="2604954"/>
                </a:lnTo>
                <a:lnTo>
                  <a:pt x="1650645" y="2617291"/>
                </a:lnTo>
                <a:lnTo>
                  <a:pt x="1652729" y="2629627"/>
                </a:lnTo>
                <a:lnTo>
                  <a:pt x="1647993" y="2629860"/>
                </a:lnTo>
                <a:lnTo>
                  <a:pt x="1645114" y="2628198"/>
                </a:lnTo>
                <a:lnTo>
                  <a:pt x="1641088" y="2625873"/>
                </a:lnTo>
                <a:lnTo>
                  <a:pt x="1638851" y="2623098"/>
                </a:lnTo>
                <a:lnTo>
                  <a:pt x="1635786" y="2619102"/>
                </a:lnTo>
                <a:lnTo>
                  <a:pt x="1633619" y="2614881"/>
                </a:lnTo>
                <a:lnTo>
                  <a:pt x="1628838" y="2603217"/>
                </a:lnTo>
                <a:lnTo>
                  <a:pt x="1621655" y="2579774"/>
                </a:lnTo>
                <a:lnTo>
                  <a:pt x="1617129" y="2568998"/>
                </a:lnTo>
                <a:lnTo>
                  <a:pt x="1615283" y="2564221"/>
                </a:lnTo>
                <a:close/>
                <a:moveTo>
                  <a:pt x="6144944" y="2393258"/>
                </a:moveTo>
                <a:lnTo>
                  <a:pt x="6150245" y="2393277"/>
                </a:lnTo>
                <a:lnTo>
                  <a:pt x="6151953" y="2394262"/>
                </a:lnTo>
                <a:lnTo>
                  <a:pt x="6152762" y="2395491"/>
                </a:lnTo>
                <a:lnTo>
                  <a:pt x="6153482" y="2398188"/>
                </a:lnTo>
                <a:lnTo>
                  <a:pt x="6155101" y="2400642"/>
                </a:lnTo>
                <a:lnTo>
                  <a:pt x="6148483" y="2402904"/>
                </a:lnTo>
                <a:lnTo>
                  <a:pt x="6142433" y="2405493"/>
                </a:lnTo>
                <a:lnTo>
                  <a:pt x="6129347" y="2412383"/>
                </a:lnTo>
                <a:lnTo>
                  <a:pt x="6123387" y="2413503"/>
                </a:lnTo>
                <a:lnTo>
                  <a:pt x="6118565" y="2415282"/>
                </a:lnTo>
                <a:lnTo>
                  <a:pt x="6116857" y="2414295"/>
                </a:lnTo>
                <a:lnTo>
                  <a:pt x="6114580" y="2412980"/>
                </a:lnTo>
                <a:lnTo>
                  <a:pt x="6114100" y="2411184"/>
                </a:lnTo>
                <a:lnTo>
                  <a:pt x="6112721" y="2409626"/>
                </a:lnTo>
                <a:lnTo>
                  <a:pt x="6127454" y="2399886"/>
                </a:lnTo>
                <a:lnTo>
                  <a:pt x="6133832" y="2396725"/>
                </a:lnTo>
                <a:lnTo>
                  <a:pt x="6139882" y="2394137"/>
                </a:lnTo>
                <a:close/>
                <a:moveTo>
                  <a:pt x="6106582" y="2337849"/>
                </a:moveTo>
                <a:lnTo>
                  <a:pt x="6110344" y="2339246"/>
                </a:lnTo>
                <a:lnTo>
                  <a:pt x="6114005" y="2342134"/>
                </a:lnTo>
                <a:lnTo>
                  <a:pt x="6117330" y="2345604"/>
                </a:lnTo>
                <a:lnTo>
                  <a:pt x="6120992" y="2348493"/>
                </a:lnTo>
                <a:lnTo>
                  <a:pt x="6124653" y="2351380"/>
                </a:lnTo>
                <a:lnTo>
                  <a:pt x="6115388" y="2356878"/>
                </a:lnTo>
                <a:lnTo>
                  <a:pt x="6109612" y="2358971"/>
                </a:lnTo>
                <a:lnTo>
                  <a:pt x="6103704" y="2358657"/>
                </a:lnTo>
                <a:lnTo>
                  <a:pt x="6099036" y="2357513"/>
                </a:lnTo>
                <a:lnTo>
                  <a:pt x="6095039" y="2355204"/>
                </a:lnTo>
                <a:lnTo>
                  <a:pt x="6092285" y="2352065"/>
                </a:lnTo>
                <a:lnTo>
                  <a:pt x="6088960" y="2348595"/>
                </a:lnTo>
                <a:lnTo>
                  <a:pt x="6085062" y="2344797"/>
                </a:lnTo>
                <a:lnTo>
                  <a:pt x="6093322" y="2341040"/>
                </a:lnTo>
                <a:lnTo>
                  <a:pt x="6100574" y="2339028"/>
                </a:lnTo>
                <a:close/>
                <a:moveTo>
                  <a:pt x="6213111" y="2308692"/>
                </a:moveTo>
                <a:lnTo>
                  <a:pt x="6215481" y="2310061"/>
                </a:lnTo>
                <a:lnTo>
                  <a:pt x="6217259" y="2311088"/>
                </a:lnTo>
                <a:lnTo>
                  <a:pt x="6219010" y="2313529"/>
                </a:lnTo>
                <a:lnTo>
                  <a:pt x="6219575" y="2315286"/>
                </a:lnTo>
                <a:lnTo>
                  <a:pt x="6220962" y="2321094"/>
                </a:lnTo>
                <a:lnTo>
                  <a:pt x="6221447" y="2327095"/>
                </a:lnTo>
                <a:lnTo>
                  <a:pt x="6221959" y="2331683"/>
                </a:lnTo>
                <a:lnTo>
                  <a:pt x="6223682" y="2335540"/>
                </a:lnTo>
                <a:lnTo>
                  <a:pt x="6218861" y="2337048"/>
                </a:lnTo>
                <a:lnTo>
                  <a:pt x="6215280" y="2336411"/>
                </a:lnTo>
                <a:lnTo>
                  <a:pt x="6212290" y="2336114"/>
                </a:lnTo>
                <a:lnTo>
                  <a:pt x="6210513" y="2335088"/>
                </a:lnTo>
                <a:lnTo>
                  <a:pt x="6208761" y="2332647"/>
                </a:lnTo>
                <a:lnTo>
                  <a:pt x="6207293" y="2331085"/>
                </a:lnTo>
                <a:lnTo>
                  <a:pt x="6207092" y="2325961"/>
                </a:lnTo>
                <a:lnTo>
                  <a:pt x="6206579" y="2321374"/>
                </a:lnTo>
                <a:lnTo>
                  <a:pt x="6205166" y="2316981"/>
                </a:lnTo>
                <a:lnTo>
                  <a:pt x="6204008" y="2314881"/>
                </a:lnTo>
                <a:lnTo>
                  <a:pt x="6202231" y="2313855"/>
                </a:lnTo>
                <a:lnTo>
                  <a:pt x="6199240" y="2313559"/>
                </a:lnTo>
                <a:lnTo>
                  <a:pt x="6196250" y="2313265"/>
                </a:lnTo>
                <a:lnTo>
                  <a:pt x="6201692" y="2310682"/>
                </a:lnTo>
                <a:lnTo>
                  <a:pt x="6205609" y="2309370"/>
                </a:lnTo>
                <a:lnTo>
                  <a:pt x="6209811" y="2308936"/>
                </a:lnTo>
                <a:close/>
                <a:moveTo>
                  <a:pt x="6083072" y="2117406"/>
                </a:moveTo>
                <a:lnTo>
                  <a:pt x="6088350" y="2118886"/>
                </a:lnTo>
                <a:lnTo>
                  <a:pt x="6092950" y="2121541"/>
                </a:lnTo>
                <a:lnTo>
                  <a:pt x="6097210" y="2124784"/>
                </a:lnTo>
                <a:lnTo>
                  <a:pt x="6100791" y="2129204"/>
                </a:lnTo>
                <a:lnTo>
                  <a:pt x="6103456" y="2133880"/>
                </a:lnTo>
                <a:lnTo>
                  <a:pt x="6105208" y="2138813"/>
                </a:lnTo>
                <a:lnTo>
                  <a:pt x="6107692" y="2150442"/>
                </a:lnTo>
                <a:lnTo>
                  <a:pt x="6109498" y="2163247"/>
                </a:lnTo>
                <a:lnTo>
                  <a:pt x="6109918" y="2174468"/>
                </a:lnTo>
                <a:lnTo>
                  <a:pt x="6110051" y="2194151"/>
                </a:lnTo>
                <a:lnTo>
                  <a:pt x="6105010" y="2193591"/>
                </a:lnTo>
                <a:lnTo>
                  <a:pt x="6100410" y="2190936"/>
                </a:lnTo>
                <a:lnTo>
                  <a:pt x="6097875" y="2188688"/>
                </a:lnTo>
                <a:lnTo>
                  <a:pt x="6096019" y="2185265"/>
                </a:lnTo>
                <a:lnTo>
                  <a:pt x="6094267" y="2180331"/>
                </a:lnTo>
                <a:lnTo>
                  <a:pt x="6093430" y="2175143"/>
                </a:lnTo>
                <a:lnTo>
                  <a:pt x="6093010" y="2163922"/>
                </a:lnTo>
                <a:lnTo>
                  <a:pt x="6093269" y="2151524"/>
                </a:lnTo>
                <a:lnTo>
                  <a:pt x="6092038" y="2139051"/>
                </a:lnTo>
                <a:lnTo>
                  <a:pt x="6091201" y="2133862"/>
                </a:lnTo>
                <a:lnTo>
                  <a:pt x="6089554" y="2127422"/>
                </a:lnTo>
                <a:lnTo>
                  <a:pt x="6086313" y="2122414"/>
                </a:lnTo>
                <a:close/>
                <a:moveTo>
                  <a:pt x="1275116" y="1818144"/>
                </a:moveTo>
                <a:lnTo>
                  <a:pt x="1279846" y="1819258"/>
                </a:lnTo>
                <a:lnTo>
                  <a:pt x="1284350" y="1819433"/>
                </a:lnTo>
                <a:lnTo>
                  <a:pt x="1288155" y="1820821"/>
                </a:lnTo>
                <a:lnTo>
                  <a:pt x="1291610" y="1822816"/>
                </a:lnTo>
                <a:lnTo>
                  <a:pt x="1298395" y="1828351"/>
                </a:lnTo>
                <a:lnTo>
                  <a:pt x="1304583" y="1837581"/>
                </a:lnTo>
                <a:lnTo>
                  <a:pt x="1309617" y="1846149"/>
                </a:lnTo>
                <a:lnTo>
                  <a:pt x="1315454" y="1855987"/>
                </a:lnTo>
                <a:lnTo>
                  <a:pt x="1320141" y="1865160"/>
                </a:lnTo>
                <a:lnTo>
                  <a:pt x="1326676" y="1873785"/>
                </a:lnTo>
                <a:lnTo>
                  <a:pt x="1316862" y="1872163"/>
                </a:lnTo>
                <a:lnTo>
                  <a:pt x="1308903" y="1869993"/>
                </a:lnTo>
                <a:lnTo>
                  <a:pt x="1301416" y="1865670"/>
                </a:lnTo>
                <a:lnTo>
                  <a:pt x="1294284" y="1860745"/>
                </a:lnTo>
                <a:lnTo>
                  <a:pt x="1288196" y="1853997"/>
                </a:lnTo>
                <a:lnTo>
                  <a:pt x="1282360" y="1844158"/>
                </a:lnTo>
                <a:lnTo>
                  <a:pt x="1279080" y="1832562"/>
                </a:lnTo>
                <a:close/>
                <a:moveTo>
                  <a:pt x="617669" y="1443013"/>
                </a:moveTo>
                <a:lnTo>
                  <a:pt x="635997" y="1458239"/>
                </a:lnTo>
                <a:lnTo>
                  <a:pt x="653653" y="1474623"/>
                </a:lnTo>
                <a:lnTo>
                  <a:pt x="670551" y="1493666"/>
                </a:lnTo>
                <a:lnTo>
                  <a:pt x="687113" y="1513289"/>
                </a:lnTo>
                <a:lnTo>
                  <a:pt x="701756" y="1534900"/>
                </a:lnTo>
                <a:lnTo>
                  <a:pt x="716978" y="1556846"/>
                </a:lnTo>
                <a:lnTo>
                  <a:pt x="730280" y="1580777"/>
                </a:lnTo>
                <a:lnTo>
                  <a:pt x="743001" y="1604373"/>
                </a:lnTo>
                <a:lnTo>
                  <a:pt x="754716" y="1629710"/>
                </a:lnTo>
                <a:lnTo>
                  <a:pt x="765273" y="1654379"/>
                </a:lnTo>
                <a:lnTo>
                  <a:pt x="774242" y="1680453"/>
                </a:lnTo>
                <a:lnTo>
                  <a:pt x="782377" y="1705273"/>
                </a:lnTo>
                <a:lnTo>
                  <a:pt x="789359" y="1729425"/>
                </a:lnTo>
                <a:lnTo>
                  <a:pt x="795091" y="1754404"/>
                </a:lnTo>
                <a:lnTo>
                  <a:pt x="799405" y="1777789"/>
                </a:lnTo>
                <a:lnTo>
                  <a:pt x="801979" y="1800172"/>
                </a:lnTo>
                <a:lnTo>
                  <a:pt x="804819" y="1797940"/>
                </a:lnTo>
                <a:lnTo>
                  <a:pt x="807072" y="1795372"/>
                </a:lnTo>
                <a:lnTo>
                  <a:pt x="809576" y="1793722"/>
                </a:lnTo>
                <a:lnTo>
                  <a:pt x="812326" y="1792988"/>
                </a:lnTo>
                <a:lnTo>
                  <a:pt x="815321" y="1793168"/>
                </a:lnTo>
                <a:lnTo>
                  <a:pt x="818316" y="1793350"/>
                </a:lnTo>
                <a:lnTo>
                  <a:pt x="823301" y="1795455"/>
                </a:lnTo>
                <a:lnTo>
                  <a:pt x="829688" y="1799142"/>
                </a:lnTo>
                <a:lnTo>
                  <a:pt x="834499" y="1804241"/>
                </a:lnTo>
                <a:lnTo>
                  <a:pt x="839212" y="1810833"/>
                </a:lnTo>
                <a:lnTo>
                  <a:pt x="842770" y="1816756"/>
                </a:lnTo>
                <a:lnTo>
                  <a:pt x="846816" y="1824510"/>
                </a:lnTo>
                <a:lnTo>
                  <a:pt x="848787" y="1831838"/>
                </a:lnTo>
                <a:lnTo>
                  <a:pt x="850262" y="1837333"/>
                </a:lnTo>
                <a:lnTo>
                  <a:pt x="849907" y="1843319"/>
                </a:lnTo>
                <a:lnTo>
                  <a:pt x="847806" y="1848299"/>
                </a:lnTo>
                <a:lnTo>
                  <a:pt x="846802" y="1850040"/>
                </a:lnTo>
                <a:lnTo>
                  <a:pt x="844881" y="1852026"/>
                </a:lnTo>
                <a:lnTo>
                  <a:pt x="842463" y="1852179"/>
                </a:lnTo>
                <a:lnTo>
                  <a:pt x="840296" y="1853249"/>
                </a:lnTo>
                <a:lnTo>
                  <a:pt x="836387" y="1853313"/>
                </a:lnTo>
                <a:lnTo>
                  <a:pt x="832226" y="1852460"/>
                </a:lnTo>
                <a:lnTo>
                  <a:pt x="848884" y="1870591"/>
                </a:lnTo>
                <a:lnTo>
                  <a:pt x="862879" y="1887957"/>
                </a:lnTo>
                <a:lnTo>
                  <a:pt x="876199" y="1906482"/>
                </a:lnTo>
                <a:lnTo>
                  <a:pt x="888027" y="1924920"/>
                </a:lnTo>
                <a:lnTo>
                  <a:pt x="898939" y="1943603"/>
                </a:lnTo>
                <a:lnTo>
                  <a:pt x="908353" y="1962193"/>
                </a:lnTo>
                <a:lnTo>
                  <a:pt x="917674" y="1982280"/>
                </a:lnTo>
                <a:lnTo>
                  <a:pt x="926750" y="2001450"/>
                </a:lnTo>
                <a:lnTo>
                  <a:pt x="944148" y="2042449"/>
                </a:lnTo>
                <a:lnTo>
                  <a:pt x="963043" y="2083542"/>
                </a:lnTo>
                <a:lnTo>
                  <a:pt x="974108" y="2104634"/>
                </a:lnTo>
                <a:lnTo>
                  <a:pt x="984840" y="2126310"/>
                </a:lnTo>
                <a:lnTo>
                  <a:pt x="997405" y="2147494"/>
                </a:lnTo>
                <a:lnTo>
                  <a:pt x="1010883" y="2168432"/>
                </a:lnTo>
                <a:lnTo>
                  <a:pt x="1003485" y="2166483"/>
                </a:lnTo>
                <a:lnTo>
                  <a:pt x="997832" y="2165541"/>
                </a:lnTo>
                <a:lnTo>
                  <a:pt x="993587" y="2166184"/>
                </a:lnTo>
                <a:lnTo>
                  <a:pt x="989587" y="2167744"/>
                </a:lnTo>
                <a:lnTo>
                  <a:pt x="987912" y="2170646"/>
                </a:lnTo>
                <a:lnTo>
                  <a:pt x="985810" y="2175625"/>
                </a:lnTo>
                <a:lnTo>
                  <a:pt x="985454" y="2181612"/>
                </a:lnTo>
                <a:lnTo>
                  <a:pt x="985835" y="2190344"/>
                </a:lnTo>
                <a:lnTo>
                  <a:pt x="994640" y="2193879"/>
                </a:lnTo>
                <a:lnTo>
                  <a:pt x="1002688" y="2200074"/>
                </a:lnTo>
                <a:lnTo>
                  <a:pt x="1011072" y="2205688"/>
                </a:lnTo>
                <a:lnTo>
                  <a:pt x="1017868" y="2212708"/>
                </a:lnTo>
                <a:lnTo>
                  <a:pt x="1023746" y="2219971"/>
                </a:lnTo>
                <a:lnTo>
                  <a:pt x="1030450" y="2228484"/>
                </a:lnTo>
                <a:lnTo>
                  <a:pt x="1034744" y="2237155"/>
                </a:lnTo>
                <a:lnTo>
                  <a:pt x="1039953" y="2245580"/>
                </a:lnTo>
                <a:lnTo>
                  <a:pt x="1043575" y="2255411"/>
                </a:lnTo>
                <a:lnTo>
                  <a:pt x="1047535" y="2264661"/>
                </a:lnTo>
                <a:lnTo>
                  <a:pt x="1049656" y="2274400"/>
                </a:lnTo>
                <a:lnTo>
                  <a:pt x="1052366" y="2284476"/>
                </a:lnTo>
                <a:lnTo>
                  <a:pt x="1054783" y="2304446"/>
                </a:lnTo>
                <a:lnTo>
                  <a:pt x="1055034" y="2325486"/>
                </a:lnTo>
                <a:lnTo>
                  <a:pt x="1056508" y="2330980"/>
                </a:lnTo>
                <a:lnTo>
                  <a:pt x="1058074" y="2334981"/>
                </a:lnTo>
                <a:lnTo>
                  <a:pt x="1059638" y="2338979"/>
                </a:lnTo>
                <a:lnTo>
                  <a:pt x="1061293" y="2341483"/>
                </a:lnTo>
                <a:lnTo>
                  <a:pt x="1063862" y="2343740"/>
                </a:lnTo>
                <a:lnTo>
                  <a:pt x="1066187" y="2345083"/>
                </a:lnTo>
                <a:lnTo>
                  <a:pt x="1070837" y="2347767"/>
                </a:lnTo>
                <a:lnTo>
                  <a:pt x="1077655" y="2349381"/>
                </a:lnTo>
                <a:lnTo>
                  <a:pt x="1082636" y="2351483"/>
                </a:lnTo>
                <a:lnTo>
                  <a:pt x="1084626" y="2353406"/>
                </a:lnTo>
                <a:lnTo>
                  <a:pt x="1086863" y="2356245"/>
                </a:lnTo>
                <a:lnTo>
                  <a:pt x="1088851" y="2358168"/>
                </a:lnTo>
                <a:lnTo>
                  <a:pt x="1090419" y="2362168"/>
                </a:lnTo>
                <a:lnTo>
                  <a:pt x="1089966" y="2349525"/>
                </a:lnTo>
                <a:lnTo>
                  <a:pt x="1088691" y="2335631"/>
                </a:lnTo>
                <a:lnTo>
                  <a:pt x="1088753" y="2319415"/>
                </a:lnTo>
                <a:lnTo>
                  <a:pt x="1088820" y="2303203"/>
                </a:lnTo>
                <a:lnTo>
                  <a:pt x="1090469" y="2285579"/>
                </a:lnTo>
                <a:lnTo>
                  <a:pt x="1092947" y="2269210"/>
                </a:lnTo>
                <a:lnTo>
                  <a:pt x="1095669" y="2253757"/>
                </a:lnTo>
                <a:lnTo>
                  <a:pt x="1098638" y="2239220"/>
                </a:lnTo>
                <a:lnTo>
                  <a:pt x="1103846" y="2227520"/>
                </a:lnTo>
                <a:lnTo>
                  <a:pt x="1106862" y="2222297"/>
                </a:lnTo>
                <a:lnTo>
                  <a:pt x="1109542" y="2217654"/>
                </a:lnTo>
                <a:lnTo>
                  <a:pt x="1112468" y="2213926"/>
                </a:lnTo>
                <a:lnTo>
                  <a:pt x="1116222" y="2211450"/>
                </a:lnTo>
                <a:lnTo>
                  <a:pt x="1120556" y="2209308"/>
                </a:lnTo>
                <a:lnTo>
                  <a:pt x="1124222" y="2208330"/>
                </a:lnTo>
                <a:lnTo>
                  <a:pt x="1128379" y="2209182"/>
                </a:lnTo>
                <a:lnTo>
                  <a:pt x="1133452" y="2209788"/>
                </a:lnTo>
                <a:lnTo>
                  <a:pt x="1138101" y="2212474"/>
                </a:lnTo>
                <a:lnTo>
                  <a:pt x="1143577" y="2216408"/>
                </a:lnTo>
                <a:lnTo>
                  <a:pt x="1148966" y="2221840"/>
                </a:lnTo>
                <a:lnTo>
                  <a:pt x="1155180" y="2228525"/>
                </a:lnTo>
                <a:lnTo>
                  <a:pt x="1161551" y="2237621"/>
                </a:lnTo>
                <a:lnTo>
                  <a:pt x="1168168" y="2247633"/>
                </a:lnTo>
                <a:lnTo>
                  <a:pt x="1163408" y="2251849"/>
                </a:lnTo>
                <a:lnTo>
                  <a:pt x="1159408" y="2253409"/>
                </a:lnTo>
                <a:lnTo>
                  <a:pt x="1155743" y="2254390"/>
                </a:lnTo>
                <a:lnTo>
                  <a:pt x="1153084" y="2253627"/>
                </a:lnTo>
                <a:lnTo>
                  <a:pt x="1150760" y="2252285"/>
                </a:lnTo>
                <a:lnTo>
                  <a:pt x="1148524" y="2249446"/>
                </a:lnTo>
                <a:lnTo>
                  <a:pt x="1145637" y="2242363"/>
                </a:lnTo>
                <a:lnTo>
                  <a:pt x="1142263" y="2233449"/>
                </a:lnTo>
                <a:lnTo>
                  <a:pt x="1138708" y="2227527"/>
                </a:lnTo>
                <a:lnTo>
                  <a:pt x="1137054" y="2225024"/>
                </a:lnTo>
                <a:lnTo>
                  <a:pt x="1134730" y="2223683"/>
                </a:lnTo>
                <a:lnTo>
                  <a:pt x="1131735" y="2223501"/>
                </a:lnTo>
                <a:lnTo>
                  <a:pt x="1127733" y="2225061"/>
                </a:lnTo>
                <a:lnTo>
                  <a:pt x="1123041" y="2233187"/>
                </a:lnTo>
                <a:lnTo>
                  <a:pt x="1120676" y="2242655"/>
                </a:lnTo>
                <a:lnTo>
                  <a:pt x="1119224" y="2251877"/>
                </a:lnTo>
                <a:lnTo>
                  <a:pt x="1119852" y="2261527"/>
                </a:lnTo>
                <a:lnTo>
                  <a:pt x="1121732" y="2270353"/>
                </a:lnTo>
                <a:lnTo>
                  <a:pt x="1124772" y="2279847"/>
                </a:lnTo>
                <a:lnTo>
                  <a:pt x="1129065" y="2288517"/>
                </a:lnTo>
                <a:lnTo>
                  <a:pt x="1133941" y="2297522"/>
                </a:lnTo>
                <a:lnTo>
                  <a:pt x="1139818" y="2304786"/>
                </a:lnTo>
                <a:lnTo>
                  <a:pt x="1146860" y="2312721"/>
                </a:lnTo>
                <a:lnTo>
                  <a:pt x="1153075" y="2319404"/>
                </a:lnTo>
                <a:lnTo>
                  <a:pt x="1161457" y="2325018"/>
                </a:lnTo>
                <a:lnTo>
                  <a:pt x="1168340" y="2330538"/>
                </a:lnTo>
                <a:lnTo>
                  <a:pt x="1175983" y="2333404"/>
                </a:lnTo>
                <a:lnTo>
                  <a:pt x="1182133" y="2336180"/>
                </a:lnTo>
                <a:lnTo>
                  <a:pt x="1189864" y="2337549"/>
                </a:lnTo>
                <a:lnTo>
                  <a:pt x="1191785" y="2335562"/>
                </a:lnTo>
                <a:lnTo>
                  <a:pt x="1193953" y="2334492"/>
                </a:lnTo>
                <a:lnTo>
                  <a:pt x="1195540" y="2333086"/>
                </a:lnTo>
                <a:lnTo>
                  <a:pt x="1195964" y="2331010"/>
                </a:lnTo>
                <a:lnTo>
                  <a:pt x="1196566" y="2325940"/>
                </a:lnTo>
                <a:lnTo>
                  <a:pt x="1196255" y="2321117"/>
                </a:lnTo>
                <a:lnTo>
                  <a:pt x="1193614" y="2314948"/>
                </a:lnTo>
                <a:lnTo>
                  <a:pt x="1190976" y="2308782"/>
                </a:lnTo>
                <a:lnTo>
                  <a:pt x="1185118" y="2296113"/>
                </a:lnTo>
                <a:lnTo>
                  <a:pt x="1179596" y="2282863"/>
                </a:lnTo>
                <a:lnTo>
                  <a:pt x="1178454" y="2276787"/>
                </a:lnTo>
                <a:lnTo>
                  <a:pt x="1177807" y="2272543"/>
                </a:lnTo>
                <a:lnTo>
                  <a:pt x="1178988" y="2267810"/>
                </a:lnTo>
                <a:lnTo>
                  <a:pt x="1180909" y="2265822"/>
                </a:lnTo>
                <a:lnTo>
                  <a:pt x="1181914" y="2264081"/>
                </a:lnTo>
                <a:lnTo>
                  <a:pt x="1186832" y="2262278"/>
                </a:lnTo>
                <a:lnTo>
                  <a:pt x="1194989" y="2261569"/>
                </a:lnTo>
                <a:lnTo>
                  <a:pt x="1210999" y="2295577"/>
                </a:lnTo>
                <a:lnTo>
                  <a:pt x="1223698" y="2324577"/>
                </a:lnTo>
                <a:lnTo>
                  <a:pt x="1234497" y="2350160"/>
                </a:lnTo>
                <a:lnTo>
                  <a:pt x="1245809" y="2372170"/>
                </a:lnTo>
                <a:lnTo>
                  <a:pt x="1250350" y="2381756"/>
                </a:lnTo>
                <a:lnTo>
                  <a:pt x="1255221" y="2390762"/>
                </a:lnTo>
                <a:lnTo>
                  <a:pt x="1260432" y="2399186"/>
                </a:lnTo>
                <a:lnTo>
                  <a:pt x="1267807" y="2406541"/>
                </a:lnTo>
                <a:lnTo>
                  <a:pt x="1273687" y="2413805"/>
                </a:lnTo>
                <a:lnTo>
                  <a:pt x="1281733" y="2419999"/>
                </a:lnTo>
                <a:lnTo>
                  <a:pt x="1290360" y="2426526"/>
                </a:lnTo>
                <a:lnTo>
                  <a:pt x="1299080" y="2431560"/>
                </a:lnTo>
                <a:lnTo>
                  <a:pt x="1298052" y="2438706"/>
                </a:lnTo>
                <a:lnTo>
                  <a:pt x="1298098" y="2448019"/>
                </a:lnTo>
                <a:lnTo>
                  <a:pt x="1298615" y="2464570"/>
                </a:lnTo>
                <a:lnTo>
                  <a:pt x="1300206" y="2483288"/>
                </a:lnTo>
                <a:lnTo>
                  <a:pt x="1305126" y="2501608"/>
                </a:lnTo>
                <a:lnTo>
                  <a:pt x="1310629" y="2520263"/>
                </a:lnTo>
                <a:lnTo>
                  <a:pt x="1318210" y="2539343"/>
                </a:lnTo>
                <a:lnTo>
                  <a:pt x="1326124" y="2557843"/>
                </a:lnTo>
                <a:lnTo>
                  <a:pt x="1335626" y="2574937"/>
                </a:lnTo>
                <a:lnTo>
                  <a:pt x="1344792" y="2592612"/>
                </a:lnTo>
                <a:lnTo>
                  <a:pt x="1355210" y="2609463"/>
                </a:lnTo>
                <a:lnTo>
                  <a:pt x="1366968" y="2623990"/>
                </a:lnTo>
                <a:lnTo>
                  <a:pt x="1376647" y="2638091"/>
                </a:lnTo>
                <a:lnTo>
                  <a:pt x="1387331" y="2650451"/>
                </a:lnTo>
                <a:lnTo>
                  <a:pt x="1397861" y="2660399"/>
                </a:lnTo>
                <a:lnTo>
                  <a:pt x="1407896" y="2668515"/>
                </a:lnTo>
                <a:lnTo>
                  <a:pt x="1416280" y="2674129"/>
                </a:lnTo>
                <a:lnTo>
                  <a:pt x="1411838" y="2703296"/>
                </a:lnTo>
                <a:lnTo>
                  <a:pt x="1411794" y="2714104"/>
                </a:lnTo>
                <a:lnTo>
                  <a:pt x="1411755" y="2724914"/>
                </a:lnTo>
                <a:lnTo>
                  <a:pt x="1412403" y="2729158"/>
                </a:lnTo>
                <a:lnTo>
                  <a:pt x="1415129" y="2733829"/>
                </a:lnTo>
                <a:lnTo>
                  <a:pt x="1416941" y="2738745"/>
                </a:lnTo>
                <a:lnTo>
                  <a:pt x="1420249" y="2743749"/>
                </a:lnTo>
                <a:lnTo>
                  <a:pt x="1429616" y="2753027"/>
                </a:lnTo>
                <a:lnTo>
                  <a:pt x="1442378" y="2765813"/>
                </a:lnTo>
                <a:lnTo>
                  <a:pt x="1438557" y="2764383"/>
                </a:lnTo>
                <a:lnTo>
                  <a:pt x="1432903" y="2763439"/>
                </a:lnTo>
                <a:lnTo>
                  <a:pt x="1423248" y="2764056"/>
                </a:lnTo>
                <a:lnTo>
                  <a:pt x="1417593" y="2763114"/>
                </a:lnTo>
                <a:lnTo>
                  <a:pt x="1412854" y="2761925"/>
                </a:lnTo>
                <a:lnTo>
                  <a:pt x="1409368" y="2759913"/>
                </a:lnTo>
                <a:lnTo>
                  <a:pt x="1406060" y="2754905"/>
                </a:lnTo>
                <a:lnTo>
                  <a:pt x="1402152" y="2775094"/>
                </a:lnTo>
                <a:lnTo>
                  <a:pt x="1401419" y="2792470"/>
                </a:lnTo>
                <a:lnTo>
                  <a:pt x="1402271" y="2808440"/>
                </a:lnTo>
                <a:lnTo>
                  <a:pt x="1405873" y="2823677"/>
                </a:lnTo>
                <a:lnTo>
                  <a:pt x="1410972" y="2839002"/>
                </a:lnTo>
                <a:lnTo>
                  <a:pt x="1417813" y="2855333"/>
                </a:lnTo>
                <a:lnTo>
                  <a:pt x="1427561" y="2873346"/>
                </a:lnTo>
                <a:lnTo>
                  <a:pt x="1439543" y="2894194"/>
                </a:lnTo>
                <a:lnTo>
                  <a:pt x="1419585" y="2891184"/>
                </a:lnTo>
                <a:lnTo>
                  <a:pt x="1410936" y="2890060"/>
                </a:lnTo>
                <a:lnTo>
                  <a:pt x="1402199" y="2890433"/>
                </a:lnTo>
                <a:lnTo>
                  <a:pt x="1397951" y="2891075"/>
                </a:lnTo>
                <a:lnTo>
                  <a:pt x="1395204" y="2891810"/>
                </a:lnTo>
                <a:lnTo>
                  <a:pt x="1392030" y="2894623"/>
                </a:lnTo>
                <a:lnTo>
                  <a:pt x="1389192" y="2896854"/>
                </a:lnTo>
                <a:lnTo>
                  <a:pt x="1386847" y="2900915"/>
                </a:lnTo>
                <a:lnTo>
                  <a:pt x="1385329" y="2906231"/>
                </a:lnTo>
                <a:lnTo>
                  <a:pt x="1383229" y="2911211"/>
                </a:lnTo>
                <a:lnTo>
                  <a:pt x="1383208" y="2916614"/>
                </a:lnTo>
                <a:lnTo>
                  <a:pt x="1386538" y="2916215"/>
                </a:lnTo>
                <a:lnTo>
                  <a:pt x="1390449" y="2916153"/>
                </a:lnTo>
                <a:lnTo>
                  <a:pt x="1394940" y="2916424"/>
                </a:lnTo>
                <a:lnTo>
                  <a:pt x="1398763" y="2917856"/>
                </a:lnTo>
                <a:lnTo>
                  <a:pt x="1403167" y="2919625"/>
                </a:lnTo>
                <a:lnTo>
                  <a:pt x="1407814" y="2922308"/>
                </a:lnTo>
                <a:lnTo>
                  <a:pt x="1412130" y="2925574"/>
                </a:lnTo>
                <a:lnTo>
                  <a:pt x="1415772" y="2930000"/>
                </a:lnTo>
                <a:lnTo>
                  <a:pt x="1417918" y="2934333"/>
                </a:lnTo>
                <a:lnTo>
                  <a:pt x="1420892" y="2939920"/>
                </a:lnTo>
                <a:lnTo>
                  <a:pt x="1423285" y="2945172"/>
                </a:lnTo>
                <a:lnTo>
                  <a:pt x="1424425" y="2951246"/>
                </a:lnTo>
                <a:lnTo>
                  <a:pt x="1424896" y="2958482"/>
                </a:lnTo>
                <a:lnTo>
                  <a:pt x="1424205" y="2965050"/>
                </a:lnTo>
                <a:lnTo>
                  <a:pt x="1421682" y="2972106"/>
                </a:lnTo>
                <a:lnTo>
                  <a:pt x="1419405" y="2980078"/>
                </a:lnTo>
                <a:lnTo>
                  <a:pt x="1435676" y="2989472"/>
                </a:lnTo>
                <a:lnTo>
                  <a:pt x="1450450" y="2998776"/>
                </a:lnTo>
                <a:lnTo>
                  <a:pt x="1464799" y="3010157"/>
                </a:lnTo>
                <a:lnTo>
                  <a:pt x="1470186" y="3015588"/>
                </a:lnTo>
                <a:lnTo>
                  <a:pt x="1475819" y="3021937"/>
                </a:lnTo>
                <a:lnTo>
                  <a:pt x="1482615" y="3028955"/>
                </a:lnTo>
                <a:lnTo>
                  <a:pt x="1487912" y="3035883"/>
                </a:lnTo>
                <a:lnTo>
                  <a:pt x="1492293" y="3043056"/>
                </a:lnTo>
                <a:lnTo>
                  <a:pt x="1496587" y="3051728"/>
                </a:lnTo>
                <a:lnTo>
                  <a:pt x="1500211" y="3061557"/>
                </a:lnTo>
                <a:lnTo>
                  <a:pt x="1504413" y="3071722"/>
                </a:lnTo>
                <a:lnTo>
                  <a:pt x="1507366" y="3082714"/>
                </a:lnTo>
                <a:lnTo>
                  <a:pt x="1509983" y="3094286"/>
                </a:lnTo>
                <a:lnTo>
                  <a:pt x="1503324" y="3095084"/>
                </a:lnTo>
                <a:lnTo>
                  <a:pt x="1497334" y="3094722"/>
                </a:lnTo>
                <a:lnTo>
                  <a:pt x="1491434" y="3092864"/>
                </a:lnTo>
                <a:lnTo>
                  <a:pt x="1486783" y="3090179"/>
                </a:lnTo>
                <a:lnTo>
                  <a:pt x="1481890" y="3086579"/>
                </a:lnTo>
                <a:lnTo>
                  <a:pt x="1476995" y="3082979"/>
                </a:lnTo>
                <a:lnTo>
                  <a:pt x="1472521" y="3077301"/>
                </a:lnTo>
                <a:lnTo>
                  <a:pt x="1469885" y="3071136"/>
                </a:lnTo>
                <a:lnTo>
                  <a:pt x="1466331" y="3065214"/>
                </a:lnTo>
                <a:lnTo>
                  <a:pt x="1464027" y="3058467"/>
                </a:lnTo>
                <a:lnTo>
                  <a:pt x="1458839" y="3044638"/>
                </a:lnTo>
                <a:lnTo>
                  <a:pt x="1456981" y="3030407"/>
                </a:lnTo>
                <a:lnTo>
                  <a:pt x="1455794" y="3015018"/>
                </a:lnTo>
                <a:lnTo>
                  <a:pt x="1449626" y="3017648"/>
                </a:lnTo>
                <a:lnTo>
                  <a:pt x="1446118" y="3021041"/>
                </a:lnTo>
                <a:lnTo>
                  <a:pt x="1442276" y="3025014"/>
                </a:lnTo>
                <a:lnTo>
                  <a:pt x="1439012" y="3029320"/>
                </a:lnTo>
                <a:lnTo>
                  <a:pt x="1437002" y="3032802"/>
                </a:lnTo>
                <a:lnTo>
                  <a:pt x="1433742" y="3037111"/>
                </a:lnTo>
                <a:lnTo>
                  <a:pt x="1429069" y="3039832"/>
                </a:lnTo>
                <a:lnTo>
                  <a:pt x="1422322" y="3042127"/>
                </a:lnTo>
                <a:lnTo>
                  <a:pt x="1436227" y="3060990"/>
                </a:lnTo>
                <a:lnTo>
                  <a:pt x="1447315" y="3076678"/>
                </a:lnTo>
                <a:lnTo>
                  <a:pt x="1456076" y="3091024"/>
                </a:lnTo>
                <a:lnTo>
                  <a:pt x="1463100" y="3104366"/>
                </a:lnTo>
                <a:lnTo>
                  <a:pt x="1469111" y="3119446"/>
                </a:lnTo>
                <a:lnTo>
                  <a:pt x="1475709" y="3134864"/>
                </a:lnTo>
                <a:lnTo>
                  <a:pt x="1490422" y="3180505"/>
                </a:lnTo>
                <a:lnTo>
                  <a:pt x="1495585" y="3179616"/>
                </a:lnTo>
                <a:lnTo>
                  <a:pt x="1501083" y="3178148"/>
                </a:lnTo>
                <a:lnTo>
                  <a:pt x="1503338" y="3175580"/>
                </a:lnTo>
                <a:lnTo>
                  <a:pt x="1505597" y="3173013"/>
                </a:lnTo>
                <a:lnTo>
                  <a:pt x="1505776" y="3170021"/>
                </a:lnTo>
                <a:lnTo>
                  <a:pt x="1505707" y="3166113"/>
                </a:lnTo>
                <a:lnTo>
                  <a:pt x="1505393" y="3161288"/>
                </a:lnTo>
                <a:lnTo>
                  <a:pt x="1503827" y="3157289"/>
                </a:lnTo>
                <a:lnTo>
                  <a:pt x="1499042" y="3146787"/>
                </a:lnTo>
                <a:lnTo>
                  <a:pt x="1494256" y="3136286"/>
                </a:lnTo>
                <a:lnTo>
                  <a:pt x="1489718" y="3126698"/>
                </a:lnTo>
                <a:lnTo>
                  <a:pt x="1486343" y="3117785"/>
                </a:lnTo>
                <a:lnTo>
                  <a:pt x="1491014" y="3115065"/>
                </a:lnTo>
                <a:lnTo>
                  <a:pt x="1495258" y="3114420"/>
                </a:lnTo>
                <a:lnTo>
                  <a:pt x="1499082" y="3115853"/>
                </a:lnTo>
                <a:lnTo>
                  <a:pt x="1502568" y="3117866"/>
                </a:lnTo>
                <a:lnTo>
                  <a:pt x="1505632" y="3121956"/>
                </a:lnTo>
                <a:lnTo>
                  <a:pt x="1507865" y="3124794"/>
                </a:lnTo>
                <a:lnTo>
                  <a:pt x="1512741" y="3133800"/>
                </a:lnTo>
                <a:lnTo>
                  <a:pt x="1518196" y="3143140"/>
                </a:lnTo>
                <a:lnTo>
                  <a:pt x="1520676" y="3146894"/>
                </a:lnTo>
                <a:lnTo>
                  <a:pt x="1524745" y="3149243"/>
                </a:lnTo>
                <a:lnTo>
                  <a:pt x="1527651" y="3150921"/>
                </a:lnTo>
                <a:lnTo>
                  <a:pt x="1531562" y="3150856"/>
                </a:lnTo>
                <a:lnTo>
                  <a:pt x="1535897" y="3148717"/>
                </a:lnTo>
                <a:lnTo>
                  <a:pt x="1540901" y="3145415"/>
                </a:lnTo>
                <a:lnTo>
                  <a:pt x="1540544" y="3151401"/>
                </a:lnTo>
                <a:lnTo>
                  <a:pt x="1538692" y="3157296"/>
                </a:lnTo>
                <a:lnTo>
                  <a:pt x="1536592" y="3162276"/>
                </a:lnTo>
                <a:lnTo>
                  <a:pt x="1532995" y="3167163"/>
                </a:lnTo>
                <a:lnTo>
                  <a:pt x="1526134" y="3176359"/>
                </a:lnTo>
                <a:lnTo>
                  <a:pt x="1518605" y="3186715"/>
                </a:lnTo>
                <a:lnTo>
                  <a:pt x="1515924" y="3191359"/>
                </a:lnTo>
                <a:lnTo>
                  <a:pt x="1512909" y="3196583"/>
                </a:lnTo>
                <a:lnTo>
                  <a:pt x="1510811" y="3201564"/>
                </a:lnTo>
                <a:lnTo>
                  <a:pt x="1509537" y="3207792"/>
                </a:lnTo>
                <a:lnTo>
                  <a:pt x="1509179" y="3213778"/>
                </a:lnTo>
                <a:lnTo>
                  <a:pt x="1509985" y="3220435"/>
                </a:lnTo>
                <a:lnTo>
                  <a:pt x="1511955" y="3227763"/>
                </a:lnTo>
                <a:lnTo>
                  <a:pt x="1515332" y="3236677"/>
                </a:lnTo>
                <a:lnTo>
                  <a:pt x="1529901" y="3234254"/>
                </a:lnTo>
                <a:lnTo>
                  <a:pt x="1537478" y="3233211"/>
                </a:lnTo>
                <a:lnTo>
                  <a:pt x="1539222" y="3234218"/>
                </a:lnTo>
                <a:lnTo>
                  <a:pt x="1540384" y="3234889"/>
                </a:lnTo>
                <a:lnTo>
                  <a:pt x="1540540" y="3237301"/>
                </a:lnTo>
                <a:lnTo>
                  <a:pt x="1540363" y="3240294"/>
                </a:lnTo>
                <a:lnTo>
                  <a:pt x="1540497" y="3248112"/>
                </a:lnTo>
                <a:lnTo>
                  <a:pt x="1540478" y="3253517"/>
                </a:lnTo>
                <a:lnTo>
                  <a:pt x="1541282" y="3260174"/>
                </a:lnTo>
                <a:lnTo>
                  <a:pt x="1542916" y="3268081"/>
                </a:lnTo>
                <a:lnTo>
                  <a:pt x="1545129" y="3276325"/>
                </a:lnTo>
                <a:lnTo>
                  <a:pt x="1549579" y="3287406"/>
                </a:lnTo>
                <a:lnTo>
                  <a:pt x="1555525" y="3298579"/>
                </a:lnTo>
                <a:lnTo>
                  <a:pt x="1557559" y="3289693"/>
                </a:lnTo>
                <a:lnTo>
                  <a:pt x="1558764" y="3279553"/>
                </a:lnTo>
                <a:lnTo>
                  <a:pt x="1559141" y="3268161"/>
                </a:lnTo>
                <a:lnTo>
                  <a:pt x="1558267" y="3257595"/>
                </a:lnTo>
                <a:lnTo>
                  <a:pt x="1569338" y="3298814"/>
                </a:lnTo>
                <a:lnTo>
                  <a:pt x="1582623" y="3348275"/>
                </a:lnTo>
                <a:lnTo>
                  <a:pt x="1599218" y="3402744"/>
                </a:lnTo>
                <a:lnTo>
                  <a:pt x="1615723" y="3458706"/>
                </a:lnTo>
                <a:lnTo>
                  <a:pt x="1625199" y="3461081"/>
                </a:lnTo>
                <a:lnTo>
                  <a:pt x="1632508" y="3464528"/>
                </a:lnTo>
                <a:lnTo>
                  <a:pt x="1637157" y="3467212"/>
                </a:lnTo>
                <a:lnTo>
                  <a:pt x="1640890" y="3470141"/>
                </a:lnTo>
                <a:lnTo>
                  <a:pt x="1642208" y="3473225"/>
                </a:lnTo>
                <a:lnTo>
                  <a:pt x="1642366" y="3475637"/>
                </a:lnTo>
                <a:lnTo>
                  <a:pt x="1641026" y="3477958"/>
                </a:lnTo>
                <a:lnTo>
                  <a:pt x="1639438" y="3479365"/>
                </a:lnTo>
                <a:lnTo>
                  <a:pt x="1635775" y="3480344"/>
                </a:lnTo>
                <a:lnTo>
                  <a:pt x="1631862" y="3480408"/>
                </a:lnTo>
                <a:lnTo>
                  <a:pt x="1627460" y="3478640"/>
                </a:lnTo>
                <a:lnTo>
                  <a:pt x="1621894" y="3476200"/>
                </a:lnTo>
                <a:lnTo>
                  <a:pt x="1616999" y="3472601"/>
                </a:lnTo>
                <a:lnTo>
                  <a:pt x="1611612" y="3467168"/>
                </a:lnTo>
                <a:lnTo>
                  <a:pt x="1606313" y="3460240"/>
                </a:lnTo>
                <a:lnTo>
                  <a:pt x="1602022" y="3451570"/>
                </a:lnTo>
                <a:lnTo>
                  <a:pt x="1600099" y="3453557"/>
                </a:lnTo>
                <a:lnTo>
                  <a:pt x="1598424" y="3456459"/>
                </a:lnTo>
                <a:lnTo>
                  <a:pt x="1596325" y="3461437"/>
                </a:lnTo>
                <a:lnTo>
                  <a:pt x="1592973" y="3467242"/>
                </a:lnTo>
                <a:lnTo>
                  <a:pt x="1591053" y="3469229"/>
                </a:lnTo>
                <a:lnTo>
                  <a:pt x="1587634" y="3471123"/>
                </a:lnTo>
                <a:lnTo>
                  <a:pt x="1588930" y="3479611"/>
                </a:lnTo>
                <a:lnTo>
                  <a:pt x="1589893" y="3488681"/>
                </a:lnTo>
                <a:lnTo>
                  <a:pt x="1594165" y="3502756"/>
                </a:lnTo>
                <a:lnTo>
                  <a:pt x="1597944" y="3514999"/>
                </a:lnTo>
                <a:lnTo>
                  <a:pt x="1602730" y="3525499"/>
                </a:lnTo>
                <a:lnTo>
                  <a:pt x="1606597" y="3536247"/>
                </a:lnTo>
                <a:lnTo>
                  <a:pt x="1607157" y="3541988"/>
                </a:lnTo>
                <a:lnTo>
                  <a:pt x="1607472" y="3546812"/>
                </a:lnTo>
                <a:lnTo>
                  <a:pt x="1607116" y="3552797"/>
                </a:lnTo>
                <a:lnTo>
                  <a:pt x="1606759" y="3558783"/>
                </a:lnTo>
                <a:lnTo>
                  <a:pt x="1603655" y="3565503"/>
                </a:lnTo>
                <a:lnTo>
                  <a:pt x="1600796" y="3573140"/>
                </a:lnTo>
                <a:lnTo>
                  <a:pt x="1605690" y="3576738"/>
                </a:lnTo>
                <a:lnTo>
                  <a:pt x="1610339" y="3579422"/>
                </a:lnTo>
                <a:lnTo>
                  <a:pt x="1614250" y="3579359"/>
                </a:lnTo>
                <a:lnTo>
                  <a:pt x="1619077" y="3579051"/>
                </a:lnTo>
                <a:lnTo>
                  <a:pt x="1622744" y="3578072"/>
                </a:lnTo>
                <a:lnTo>
                  <a:pt x="1625915" y="3575260"/>
                </a:lnTo>
                <a:lnTo>
                  <a:pt x="1628842" y="3571532"/>
                </a:lnTo>
                <a:lnTo>
                  <a:pt x="1631187" y="3567469"/>
                </a:lnTo>
                <a:lnTo>
                  <a:pt x="1632952" y="3563071"/>
                </a:lnTo>
                <a:lnTo>
                  <a:pt x="1634471" y="3557758"/>
                </a:lnTo>
                <a:lnTo>
                  <a:pt x="1634828" y="3551770"/>
                </a:lnTo>
                <a:lnTo>
                  <a:pt x="1634849" y="3546367"/>
                </a:lnTo>
                <a:lnTo>
                  <a:pt x="1633126" y="3539954"/>
                </a:lnTo>
                <a:lnTo>
                  <a:pt x="1630487" y="3533788"/>
                </a:lnTo>
                <a:lnTo>
                  <a:pt x="1627514" y="3528201"/>
                </a:lnTo>
                <a:lnTo>
                  <a:pt x="1623044" y="3522524"/>
                </a:lnTo>
                <a:lnTo>
                  <a:pt x="1626619" y="3523041"/>
                </a:lnTo>
                <a:lnTo>
                  <a:pt x="1629525" y="3524718"/>
                </a:lnTo>
                <a:lnTo>
                  <a:pt x="1635918" y="3528409"/>
                </a:lnTo>
                <a:lnTo>
                  <a:pt x="1639809" y="3533751"/>
                </a:lnTo>
                <a:lnTo>
                  <a:pt x="1643363" y="3539673"/>
                </a:lnTo>
                <a:lnTo>
                  <a:pt x="1646247" y="3546756"/>
                </a:lnTo>
                <a:lnTo>
                  <a:pt x="1647881" y="3554664"/>
                </a:lnTo>
                <a:lnTo>
                  <a:pt x="1651816" y="3569318"/>
                </a:lnTo>
                <a:lnTo>
                  <a:pt x="1653204" y="3576310"/>
                </a:lnTo>
                <a:lnTo>
                  <a:pt x="1655507" y="3583058"/>
                </a:lnTo>
                <a:lnTo>
                  <a:pt x="1657318" y="3587973"/>
                </a:lnTo>
                <a:lnTo>
                  <a:pt x="1660382" y="3592063"/>
                </a:lnTo>
                <a:lnTo>
                  <a:pt x="1662706" y="3593405"/>
                </a:lnTo>
                <a:lnTo>
                  <a:pt x="1665700" y="3593585"/>
                </a:lnTo>
                <a:lnTo>
                  <a:pt x="1667779" y="3594013"/>
                </a:lnTo>
                <a:lnTo>
                  <a:pt x="1671108" y="3593613"/>
                </a:lnTo>
                <a:lnTo>
                  <a:pt x="1677277" y="3590984"/>
                </a:lnTo>
                <a:lnTo>
                  <a:pt x="1685612" y="3587284"/>
                </a:lnTo>
                <a:lnTo>
                  <a:pt x="1686575" y="3596352"/>
                </a:lnTo>
                <a:lnTo>
                  <a:pt x="1684610" y="3609148"/>
                </a:lnTo>
                <a:lnTo>
                  <a:pt x="1682401" y="3621027"/>
                </a:lnTo>
                <a:lnTo>
                  <a:pt x="1682182" y="3634831"/>
                </a:lnTo>
                <a:lnTo>
                  <a:pt x="1681822" y="3640817"/>
                </a:lnTo>
                <a:lnTo>
                  <a:pt x="1682049" y="3647138"/>
                </a:lnTo>
                <a:lnTo>
                  <a:pt x="1683191" y="3653213"/>
                </a:lnTo>
                <a:lnTo>
                  <a:pt x="1685247" y="3659046"/>
                </a:lnTo>
                <a:lnTo>
                  <a:pt x="1687975" y="3663716"/>
                </a:lnTo>
                <a:lnTo>
                  <a:pt x="1691953" y="3667561"/>
                </a:lnTo>
                <a:lnTo>
                  <a:pt x="1696848" y="3671161"/>
                </a:lnTo>
                <a:lnTo>
                  <a:pt x="1703084" y="3672439"/>
                </a:lnTo>
                <a:lnTo>
                  <a:pt x="1704472" y="3679430"/>
                </a:lnTo>
                <a:lnTo>
                  <a:pt x="1704785" y="3684256"/>
                </a:lnTo>
                <a:lnTo>
                  <a:pt x="1704025" y="3686912"/>
                </a:lnTo>
                <a:lnTo>
                  <a:pt x="1702685" y="3689234"/>
                </a:lnTo>
                <a:lnTo>
                  <a:pt x="1701435" y="3690061"/>
                </a:lnTo>
                <a:lnTo>
                  <a:pt x="1698439" y="3689879"/>
                </a:lnTo>
                <a:lnTo>
                  <a:pt x="1693120" y="3688355"/>
                </a:lnTo>
                <a:lnTo>
                  <a:pt x="1685722" y="3686405"/>
                </a:lnTo>
                <a:lnTo>
                  <a:pt x="1678571" y="3685373"/>
                </a:lnTo>
                <a:lnTo>
                  <a:pt x="1675575" y="3685192"/>
                </a:lnTo>
                <a:lnTo>
                  <a:pt x="1671911" y="3686171"/>
                </a:lnTo>
                <a:lnTo>
                  <a:pt x="1668827" y="3687487"/>
                </a:lnTo>
                <a:lnTo>
                  <a:pt x="1666235" y="3690632"/>
                </a:lnTo>
                <a:lnTo>
                  <a:pt x="1669789" y="3696555"/>
                </a:lnTo>
                <a:lnTo>
                  <a:pt x="1673098" y="3701561"/>
                </a:lnTo>
                <a:lnTo>
                  <a:pt x="1677412" y="3704826"/>
                </a:lnTo>
                <a:lnTo>
                  <a:pt x="1682062" y="3707510"/>
                </a:lnTo>
                <a:lnTo>
                  <a:pt x="1686710" y="3710194"/>
                </a:lnTo>
                <a:lnTo>
                  <a:pt x="1690532" y="3711626"/>
                </a:lnTo>
                <a:lnTo>
                  <a:pt x="1700344" y="3713422"/>
                </a:lnTo>
                <a:lnTo>
                  <a:pt x="1709820" y="3715797"/>
                </a:lnTo>
                <a:lnTo>
                  <a:pt x="1714558" y="3716985"/>
                </a:lnTo>
                <a:lnTo>
                  <a:pt x="1719209" y="3719670"/>
                </a:lnTo>
                <a:lnTo>
                  <a:pt x="1723187" y="3723514"/>
                </a:lnTo>
                <a:lnTo>
                  <a:pt x="1727166" y="3727359"/>
                </a:lnTo>
                <a:lnTo>
                  <a:pt x="1729892" y="3732030"/>
                </a:lnTo>
                <a:lnTo>
                  <a:pt x="1733359" y="3739447"/>
                </a:lnTo>
                <a:lnTo>
                  <a:pt x="1723548" y="3737653"/>
                </a:lnTo>
                <a:lnTo>
                  <a:pt x="1714986" y="3735031"/>
                </a:lnTo>
                <a:lnTo>
                  <a:pt x="1696458" y="3728204"/>
                </a:lnTo>
                <a:lnTo>
                  <a:pt x="1687317" y="3725249"/>
                </a:lnTo>
                <a:lnTo>
                  <a:pt x="1677840" y="3722872"/>
                </a:lnTo>
                <a:lnTo>
                  <a:pt x="1668610" y="3721413"/>
                </a:lnTo>
                <a:lnTo>
                  <a:pt x="1658376" y="3721696"/>
                </a:lnTo>
                <a:lnTo>
                  <a:pt x="1660923" y="3729357"/>
                </a:lnTo>
                <a:lnTo>
                  <a:pt x="1664813" y="3734700"/>
                </a:lnTo>
                <a:lnTo>
                  <a:pt x="1668122" y="3739704"/>
                </a:lnTo>
                <a:lnTo>
                  <a:pt x="1672102" y="3743550"/>
                </a:lnTo>
                <a:lnTo>
                  <a:pt x="1680394" y="3750659"/>
                </a:lnTo>
                <a:lnTo>
                  <a:pt x="1689110" y="3755692"/>
                </a:lnTo>
                <a:lnTo>
                  <a:pt x="1698409" y="3761060"/>
                </a:lnTo>
                <a:lnTo>
                  <a:pt x="1706212" y="3766340"/>
                </a:lnTo>
                <a:lnTo>
                  <a:pt x="1710189" y="3770184"/>
                </a:lnTo>
                <a:lnTo>
                  <a:pt x="1714751" y="3774364"/>
                </a:lnTo>
                <a:lnTo>
                  <a:pt x="1718058" y="3779371"/>
                </a:lnTo>
                <a:lnTo>
                  <a:pt x="1721522" y="3786789"/>
                </a:lnTo>
                <a:lnTo>
                  <a:pt x="1718440" y="3788104"/>
                </a:lnTo>
                <a:lnTo>
                  <a:pt x="1716183" y="3790670"/>
                </a:lnTo>
                <a:lnTo>
                  <a:pt x="1714842" y="3792993"/>
                </a:lnTo>
                <a:lnTo>
                  <a:pt x="1714084" y="3795650"/>
                </a:lnTo>
                <a:lnTo>
                  <a:pt x="1712810" y="3801880"/>
                </a:lnTo>
                <a:lnTo>
                  <a:pt x="1712454" y="3807865"/>
                </a:lnTo>
                <a:lnTo>
                  <a:pt x="1710845" y="3814676"/>
                </a:lnTo>
                <a:lnTo>
                  <a:pt x="1709505" y="3816997"/>
                </a:lnTo>
                <a:lnTo>
                  <a:pt x="1708164" y="3819319"/>
                </a:lnTo>
                <a:lnTo>
                  <a:pt x="1706490" y="3822222"/>
                </a:lnTo>
                <a:lnTo>
                  <a:pt x="1703989" y="3823872"/>
                </a:lnTo>
                <a:lnTo>
                  <a:pt x="1699987" y="3825432"/>
                </a:lnTo>
                <a:lnTo>
                  <a:pt x="1695406" y="3826657"/>
                </a:lnTo>
                <a:lnTo>
                  <a:pt x="1696276" y="3817098"/>
                </a:lnTo>
                <a:lnTo>
                  <a:pt x="1696720" y="3809616"/>
                </a:lnTo>
                <a:lnTo>
                  <a:pt x="1697167" y="3802134"/>
                </a:lnTo>
                <a:lnTo>
                  <a:pt x="1696361" y="3795478"/>
                </a:lnTo>
                <a:lnTo>
                  <a:pt x="1694883" y="3789982"/>
                </a:lnTo>
                <a:lnTo>
                  <a:pt x="1692492" y="3784732"/>
                </a:lnTo>
                <a:lnTo>
                  <a:pt x="1690010" y="3780977"/>
                </a:lnTo>
                <a:lnTo>
                  <a:pt x="1686703" y="3775972"/>
                </a:lnTo>
                <a:lnTo>
                  <a:pt x="1678745" y="3768282"/>
                </a:lnTo>
                <a:lnTo>
                  <a:pt x="1668707" y="3760165"/>
                </a:lnTo>
                <a:lnTo>
                  <a:pt x="1656839" y="3752538"/>
                </a:lnTo>
                <a:lnTo>
                  <a:pt x="1644567" y="3741584"/>
                </a:lnTo>
                <a:lnTo>
                  <a:pt x="1644054" y="3745157"/>
                </a:lnTo>
                <a:lnTo>
                  <a:pt x="1643295" y="3747816"/>
                </a:lnTo>
                <a:lnTo>
                  <a:pt x="1642515" y="3755878"/>
                </a:lnTo>
                <a:lnTo>
                  <a:pt x="1644058" y="3765281"/>
                </a:lnTo>
                <a:lnTo>
                  <a:pt x="1646339" y="3777434"/>
                </a:lnTo>
                <a:lnTo>
                  <a:pt x="1650699" y="3790011"/>
                </a:lnTo>
                <a:lnTo>
                  <a:pt x="1655641" y="3802925"/>
                </a:lnTo>
                <a:lnTo>
                  <a:pt x="1661165" y="3816175"/>
                </a:lnTo>
                <a:lnTo>
                  <a:pt x="1668185" y="3829515"/>
                </a:lnTo>
                <a:lnTo>
                  <a:pt x="1675207" y="3842855"/>
                </a:lnTo>
                <a:lnTo>
                  <a:pt x="1683970" y="3857202"/>
                </a:lnTo>
                <a:lnTo>
                  <a:pt x="1693157" y="3869473"/>
                </a:lnTo>
                <a:lnTo>
                  <a:pt x="1702100" y="3880826"/>
                </a:lnTo>
                <a:lnTo>
                  <a:pt x="1710796" y="3891263"/>
                </a:lnTo>
                <a:lnTo>
                  <a:pt x="1720497" y="3899960"/>
                </a:lnTo>
                <a:lnTo>
                  <a:pt x="1728298" y="3905237"/>
                </a:lnTo>
                <a:lnTo>
                  <a:pt x="1732948" y="3907922"/>
                </a:lnTo>
                <a:lnTo>
                  <a:pt x="1736768" y="3909354"/>
                </a:lnTo>
                <a:lnTo>
                  <a:pt x="1737083" y="3914179"/>
                </a:lnTo>
                <a:lnTo>
                  <a:pt x="1737642" y="3919920"/>
                </a:lnTo>
                <a:lnTo>
                  <a:pt x="1741757" y="3931583"/>
                </a:lnTo>
                <a:lnTo>
                  <a:pt x="1753136" y="3957501"/>
                </a:lnTo>
                <a:lnTo>
                  <a:pt x="1757253" y="3969164"/>
                </a:lnTo>
                <a:lnTo>
                  <a:pt x="1757813" y="3974904"/>
                </a:lnTo>
                <a:lnTo>
                  <a:pt x="1758126" y="3979729"/>
                </a:lnTo>
                <a:lnTo>
                  <a:pt x="1756943" y="3984464"/>
                </a:lnTo>
                <a:lnTo>
                  <a:pt x="1754933" y="3987944"/>
                </a:lnTo>
                <a:lnTo>
                  <a:pt x="1751424" y="3991337"/>
                </a:lnTo>
                <a:lnTo>
                  <a:pt x="1745838" y="3994303"/>
                </a:lnTo>
                <a:lnTo>
                  <a:pt x="1742284" y="3988381"/>
                </a:lnTo>
                <a:lnTo>
                  <a:pt x="1738391" y="3983040"/>
                </a:lnTo>
                <a:lnTo>
                  <a:pt x="1736336" y="3977208"/>
                </a:lnTo>
                <a:lnTo>
                  <a:pt x="1735107" y="3972628"/>
                </a:lnTo>
                <a:lnTo>
                  <a:pt x="1732311" y="3964050"/>
                </a:lnTo>
                <a:lnTo>
                  <a:pt x="1732509" y="3955653"/>
                </a:lnTo>
                <a:lnTo>
                  <a:pt x="1731458" y="3948079"/>
                </a:lnTo>
                <a:lnTo>
                  <a:pt x="1729913" y="3938675"/>
                </a:lnTo>
                <a:lnTo>
                  <a:pt x="1728347" y="3934675"/>
                </a:lnTo>
                <a:lnTo>
                  <a:pt x="1725955" y="3929424"/>
                </a:lnTo>
                <a:lnTo>
                  <a:pt x="1722983" y="3923838"/>
                </a:lnTo>
                <a:lnTo>
                  <a:pt x="1717930" y="3917826"/>
                </a:lnTo>
                <a:lnTo>
                  <a:pt x="1712678" y="3920212"/>
                </a:lnTo>
                <a:lnTo>
                  <a:pt x="1709506" y="3923023"/>
                </a:lnTo>
                <a:lnTo>
                  <a:pt x="1707830" y="3925926"/>
                </a:lnTo>
                <a:lnTo>
                  <a:pt x="1706646" y="3930659"/>
                </a:lnTo>
                <a:lnTo>
                  <a:pt x="1707296" y="3934903"/>
                </a:lnTo>
                <a:lnTo>
                  <a:pt x="1708191" y="3940064"/>
                </a:lnTo>
                <a:lnTo>
                  <a:pt x="1712304" y="3951726"/>
                </a:lnTo>
                <a:lnTo>
                  <a:pt x="1705175" y="3945287"/>
                </a:lnTo>
                <a:lnTo>
                  <a:pt x="1700458" y="3938694"/>
                </a:lnTo>
                <a:lnTo>
                  <a:pt x="1694332" y="3930514"/>
                </a:lnTo>
                <a:lnTo>
                  <a:pt x="1690041" y="3921846"/>
                </a:lnTo>
                <a:lnTo>
                  <a:pt x="1686083" y="3912594"/>
                </a:lnTo>
                <a:lnTo>
                  <a:pt x="1683041" y="3903101"/>
                </a:lnTo>
                <a:lnTo>
                  <a:pt x="1677048" y="3882615"/>
                </a:lnTo>
                <a:lnTo>
                  <a:pt x="1671634" y="3862462"/>
                </a:lnTo>
                <a:lnTo>
                  <a:pt x="1668346" y="3852051"/>
                </a:lnTo>
                <a:lnTo>
                  <a:pt x="1664388" y="3842802"/>
                </a:lnTo>
                <a:lnTo>
                  <a:pt x="1660097" y="3834132"/>
                </a:lnTo>
                <a:lnTo>
                  <a:pt x="1655222" y="3825126"/>
                </a:lnTo>
                <a:lnTo>
                  <a:pt x="1648762" y="3817527"/>
                </a:lnTo>
                <a:lnTo>
                  <a:pt x="1642548" y="3810845"/>
                </a:lnTo>
                <a:lnTo>
                  <a:pt x="1638903" y="3806419"/>
                </a:lnTo>
                <a:lnTo>
                  <a:pt x="1637653" y="3807243"/>
                </a:lnTo>
                <a:lnTo>
                  <a:pt x="1635910" y="3806237"/>
                </a:lnTo>
                <a:lnTo>
                  <a:pt x="1633987" y="3808222"/>
                </a:lnTo>
                <a:lnTo>
                  <a:pt x="1631730" y="3810790"/>
                </a:lnTo>
                <a:lnTo>
                  <a:pt x="1629720" y="3814272"/>
                </a:lnTo>
                <a:lnTo>
                  <a:pt x="1625878" y="3818245"/>
                </a:lnTo>
                <a:lnTo>
                  <a:pt x="1622034" y="3822216"/>
                </a:lnTo>
                <a:lnTo>
                  <a:pt x="1618949" y="3823532"/>
                </a:lnTo>
                <a:lnTo>
                  <a:pt x="1615619" y="3823931"/>
                </a:lnTo>
                <a:lnTo>
                  <a:pt x="1608311" y="3820487"/>
                </a:lnTo>
                <a:lnTo>
                  <a:pt x="1603170" y="3815970"/>
                </a:lnTo>
                <a:lnTo>
                  <a:pt x="1599371" y="3809131"/>
                </a:lnTo>
                <a:lnTo>
                  <a:pt x="1595814" y="3803210"/>
                </a:lnTo>
                <a:lnTo>
                  <a:pt x="1593265" y="3795546"/>
                </a:lnTo>
                <a:lnTo>
                  <a:pt x="1590716" y="3787883"/>
                </a:lnTo>
                <a:lnTo>
                  <a:pt x="1588031" y="3772403"/>
                </a:lnTo>
                <a:lnTo>
                  <a:pt x="1583759" y="3758328"/>
                </a:lnTo>
                <a:lnTo>
                  <a:pt x="1582283" y="3752833"/>
                </a:lnTo>
                <a:lnTo>
                  <a:pt x="1578974" y="3747828"/>
                </a:lnTo>
                <a:lnTo>
                  <a:pt x="1574994" y="3743982"/>
                </a:lnTo>
                <a:lnTo>
                  <a:pt x="1569676" y="3742460"/>
                </a:lnTo>
                <a:lnTo>
                  <a:pt x="1563686" y="3742096"/>
                </a:lnTo>
                <a:lnTo>
                  <a:pt x="1556691" y="3743475"/>
                </a:lnTo>
                <a:lnTo>
                  <a:pt x="1557294" y="3738405"/>
                </a:lnTo>
                <a:lnTo>
                  <a:pt x="1557650" y="3732419"/>
                </a:lnTo>
                <a:lnTo>
                  <a:pt x="1558028" y="3721029"/>
                </a:lnTo>
                <a:lnTo>
                  <a:pt x="1556081" y="3708296"/>
                </a:lnTo>
                <a:lnTo>
                  <a:pt x="1552883" y="3696389"/>
                </a:lnTo>
                <a:lnTo>
                  <a:pt x="1547941" y="3683475"/>
                </a:lnTo>
                <a:lnTo>
                  <a:pt x="1542083" y="3670805"/>
                </a:lnTo>
                <a:lnTo>
                  <a:pt x="1535555" y="3659298"/>
                </a:lnTo>
                <a:lnTo>
                  <a:pt x="1527618" y="3646203"/>
                </a:lnTo>
                <a:lnTo>
                  <a:pt x="1510494" y="3620837"/>
                </a:lnTo>
                <a:lnTo>
                  <a:pt x="1492028" y="3597794"/>
                </a:lnTo>
                <a:lnTo>
                  <a:pt x="1460485" y="3557140"/>
                </a:lnTo>
                <a:lnTo>
                  <a:pt x="1462696" y="3545259"/>
                </a:lnTo>
                <a:lnTo>
                  <a:pt x="1464571" y="3533959"/>
                </a:lnTo>
                <a:lnTo>
                  <a:pt x="1465283" y="3521989"/>
                </a:lnTo>
                <a:lnTo>
                  <a:pt x="1463248" y="3510753"/>
                </a:lnTo>
                <a:lnTo>
                  <a:pt x="1460629" y="3499181"/>
                </a:lnTo>
                <a:lnTo>
                  <a:pt x="1457431" y="3487274"/>
                </a:lnTo>
                <a:lnTo>
                  <a:pt x="1452981" y="3476190"/>
                </a:lnTo>
                <a:lnTo>
                  <a:pt x="1448285" y="3464193"/>
                </a:lnTo>
                <a:lnTo>
                  <a:pt x="1437062" y="3440687"/>
                </a:lnTo>
                <a:lnTo>
                  <a:pt x="1425591" y="3416264"/>
                </a:lnTo>
                <a:lnTo>
                  <a:pt x="1414795" y="3390683"/>
                </a:lnTo>
                <a:lnTo>
                  <a:pt x="1409851" y="3377767"/>
                </a:lnTo>
                <a:lnTo>
                  <a:pt x="1406072" y="3365525"/>
                </a:lnTo>
                <a:lnTo>
                  <a:pt x="1400554" y="3372400"/>
                </a:lnTo>
                <a:lnTo>
                  <a:pt x="1396197" y="3379945"/>
                </a:lnTo>
                <a:lnTo>
                  <a:pt x="1394253" y="3387338"/>
                </a:lnTo>
                <a:lnTo>
                  <a:pt x="1393228" y="3394482"/>
                </a:lnTo>
                <a:lnTo>
                  <a:pt x="1394280" y="3402056"/>
                </a:lnTo>
                <a:lnTo>
                  <a:pt x="1395576" y="3410544"/>
                </a:lnTo>
                <a:lnTo>
                  <a:pt x="1398127" y="3418208"/>
                </a:lnTo>
                <a:lnTo>
                  <a:pt x="1401256" y="3426206"/>
                </a:lnTo>
                <a:lnTo>
                  <a:pt x="1409505" y="3444125"/>
                </a:lnTo>
                <a:lnTo>
                  <a:pt x="1419747" y="3463968"/>
                </a:lnTo>
                <a:lnTo>
                  <a:pt x="1430144" y="3486222"/>
                </a:lnTo>
                <a:lnTo>
                  <a:pt x="1434839" y="3498221"/>
                </a:lnTo>
                <a:lnTo>
                  <a:pt x="1439113" y="3512295"/>
                </a:lnTo>
                <a:lnTo>
                  <a:pt x="1431713" y="3510345"/>
                </a:lnTo>
                <a:lnTo>
                  <a:pt x="1424739" y="3506319"/>
                </a:lnTo>
                <a:lnTo>
                  <a:pt x="1419933" y="3501221"/>
                </a:lnTo>
                <a:lnTo>
                  <a:pt x="1415216" y="3494631"/>
                </a:lnTo>
                <a:lnTo>
                  <a:pt x="1411750" y="3487212"/>
                </a:lnTo>
                <a:lnTo>
                  <a:pt x="1408957" y="3478633"/>
                </a:lnTo>
                <a:lnTo>
                  <a:pt x="1403456" y="3459978"/>
                </a:lnTo>
                <a:lnTo>
                  <a:pt x="1398960" y="3439583"/>
                </a:lnTo>
                <a:lnTo>
                  <a:pt x="1395337" y="3429753"/>
                </a:lnTo>
                <a:lnTo>
                  <a:pt x="1391466" y="3419005"/>
                </a:lnTo>
                <a:lnTo>
                  <a:pt x="1387846" y="3409175"/>
                </a:lnTo>
                <a:lnTo>
                  <a:pt x="1381808" y="3399499"/>
                </a:lnTo>
                <a:lnTo>
                  <a:pt x="1376354" y="3390158"/>
                </a:lnTo>
                <a:lnTo>
                  <a:pt x="1369066" y="3381307"/>
                </a:lnTo>
                <a:lnTo>
                  <a:pt x="1372396" y="3380909"/>
                </a:lnTo>
                <a:lnTo>
                  <a:pt x="1376063" y="3379929"/>
                </a:lnTo>
                <a:lnTo>
                  <a:pt x="1379146" y="3378614"/>
                </a:lnTo>
                <a:lnTo>
                  <a:pt x="1381067" y="3376628"/>
                </a:lnTo>
                <a:lnTo>
                  <a:pt x="1382073" y="3374886"/>
                </a:lnTo>
                <a:lnTo>
                  <a:pt x="1382832" y="3372229"/>
                </a:lnTo>
                <a:lnTo>
                  <a:pt x="1382852" y="3366823"/>
                </a:lnTo>
                <a:lnTo>
                  <a:pt x="1382049" y="3360168"/>
                </a:lnTo>
                <a:lnTo>
                  <a:pt x="1379408" y="3354000"/>
                </a:lnTo>
                <a:lnTo>
                  <a:pt x="1373305" y="3340417"/>
                </a:lnTo>
                <a:lnTo>
                  <a:pt x="1370419" y="3333332"/>
                </a:lnTo>
                <a:lnTo>
                  <a:pt x="1368117" y="3326586"/>
                </a:lnTo>
                <a:lnTo>
                  <a:pt x="1366059" y="3320754"/>
                </a:lnTo>
                <a:lnTo>
                  <a:pt x="1366416" y="3314769"/>
                </a:lnTo>
                <a:lnTo>
                  <a:pt x="1366839" y="3312692"/>
                </a:lnTo>
                <a:lnTo>
                  <a:pt x="1368180" y="3310369"/>
                </a:lnTo>
                <a:lnTo>
                  <a:pt x="1370102" y="3308385"/>
                </a:lnTo>
                <a:lnTo>
                  <a:pt x="1373185" y="3307069"/>
                </a:lnTo>
                <a:lnTo>
                  <a:pt x="1375687" y="3305419"/>
                </a:lnTo>
                <a:lnTo>
                  <a:pt x="1379354" y="3304439"/>
                </a:lnTo>
                <a:lnTo>
                  <a:pt x="1390170" y="3304493"/>
                </a:lnTo>
                <a:lnTo>
                  <a:pt x="1374187" y="3285204"/>
                </a:lnTo>
                <a:lnTo>
                  <a:pt x="1361691" y="3267930"/>
                </a:lnTo>
                <a:lnTo>
                  <a:pt x="1357063" y="3259839"/>
                </a:lnTo>
                <a:lnTo>
                  <a:pt x="1353932" y="3251840"/>
                </a:lnTo>
                <a:lnTo>
                  <a:pt x="1350220" y="3243507"/>
                </a:lnTo>
                <a:lnTo>
                  <a:pt x="1347335" y="3236423"/>
                </a:lnTo>
                <a:lnTo>
                  <a:pt x="1342662" y="3219021"/>
                </a:lnTo>
                <a:lnTo>
                  <a:pt x="1339820" y="3201127"/>
                </a:lnTo>
                <a:lnTo>
                  <a:pt x="1338989" y="3179752"/>
                </a:lnTo>
                <a:lnTo>
                  <a:pt x="1337419" y="3155629"/>
                </a:lnTo>
                <a:lnTo>
                  <a:pt x="1329106" y="3153926"/>
                </a:lnTo>
                <a:lnTo>
                  <a:pt x="1321126" y="3151640"/>
                </a:lnTo>
                <a:lnTo>
                  <a:pt x="1313572" y="3147278"/>
                </a:lnTo>
                <a:lnTo>
                  <a:pt x="1306597" y="3143252"/>
                </a:lnTo>
                <a:lnTo>
                  <a:pt x="1300629" y="3137485"/>
                </a:lnTo>
                <a:lnTo>
                  <a:pt x="1294662" y="3131717"/>
                </a:lnTo>
                <a:lnTo>
                  <a:pt x="1288447" y="3125034"/>
                </a:lnTo>
                <a:lnTo>
                  <a:pt x="1282814" y="3118687"/>
                </a:lnTo>
                <a:lnTo>
                  <a:pt x="1272307" y="3103332"/>
                </a:lnTo>
                <a:lnTo>
                  <a:pt x="1263053" y="3087153"/>
                </a:lnTo>
                <a:lnTo>
                  <a:pt x="1253884" y="3069478"/>
                </a:lnTo>
                <a:lnTo>
                  <a:pt x="1245634" y="3051558"/>
                </a:lnTo>
                <a:lnTo>
                  <a:pt x="1230385" y="3014894"/>
                </a:lnTo>
                <a:lnTo>
                  <a:pt x="1222717" y="2997311"/>
                </a:lnTo>
                <a:lnTo>
                  <a:pt x="1215540" y="2981559"/>
                </a:lnTo>
                <a:lnTo>
                  <a:pt x="1208028" y="2966386"/>
                </a:lnTo>
                <a:lnTo>
                  <a:pt x="1200091" y="2953292"/>
                </a:lnTo>
                <a:lnTo>
                  <a:pt x="1196201" y="2947951"/>
                </a:lnTo>
                <a:lnTo>
                  <a:pt x="1191640" y="2943769"/>
                </a:lnTo>
                <a:lnTo>
                  <a:pt x="1186499" y="2939253"/>
                </a:lnTo>
                <a:lnTo>
                  <a:pt x="1182185" y="2935988"/>
                </a:lnTo>
                <a:lnTo>
                  <a:pt x="1152715" y="2855514"/>
                </a:lnTo>
                <a:lnTo>
                  <a:pt x="1121498" y="2774031"/>
                </a:lnTo>
                <a:lnTo>
                  <a:pt x="1088963" y="2689465"/>
                </a:lnTo>
                <a:lnTo>
                  <a:pt x="1055023" y="2603312"/>
                </a:lnTo>
                <a:lnTo>
                  <a:pt x="924524" y="2250911"/>
                </a:lnTo>
                <a:lnTo>
                  <a:pt x="786824" y="1888158"/>
                </a:lnTo>
                <a:lnTo>
                  <a:pt x="684006" y="1626033"/>
                </a:lnTo>
                <a:lnTo>
                  <a:pt x="713167" y="1615783"/>
                </a:lnTo>
                <a:lnTo>
                  <a:pt x="708678" y="1615514"/>
                </a:lnTo>
                <a:lnTo>
                  <a:pt x="704855" y="1614079"/>
                </a:lnTo>
                <a:lnTo>
                  <a:pt x="694889" y="1609874"/>
                </a:lnTo>
                <a:lnTo>
                  <a:pt x="685009" y="1604170"/>
                </a:lnTo>
                <a:lnTo>
                  <a:pt x="675551" y="1596388"/>
                </a:lnTo>
                <a:lnTo>
                  <a:pt x="673073" y="1592635"/>
                </a:lnTo>
                <a:lnTo>
                  <a:pt x="670256" y="1589461"/>
                </a:lnTo>
                <a:lnTo>
                  <a:pt x="669519" y="1586714"/>
                </a:lnTo>
                <a:lnTo>
                  <a:pt x="669697" y="1583720"/>
                </a:lnTo>
                <a:lnTo>
                  <a:pt x="672200" y="1582069"/>
                </a:lnTo>
                <a:lnTo>
                  <a:pt x="675036" y="1579838"/>
                </a:lnTo>
                <a:lnTo>
                  <a:pt x="680779" y="1579285"/>
                </a:lnTo>
                <a:lnTo>
                  <a:pt x="688602" y="1579157"/>
                </a:lnTo>
                <a:lnTo>
                  <a:pt x="679795" y="1575621"/>
                </a:lnTo>
                <a:lnTo>
                  <a:pt x="671752" y="1569428"/>
                </a:lnTo>
                <a:lnTo>
                  <a:pt x="665533" y="1562743"/>
                </a:lnTo>
                <a:lnTo>
                  <a:pt x="659659" y="1555482"/>
                </a:lnTo>
                <a:lnTo>
                  <a:pt x="655365" y="1546812"/>
                </a:lnTo>
                <a:lnTo>
                  <a:pt x="650827" y="1537226"/>
                </a:lnTo>
                <a:lnTo>
                  <a:pt x="647542" y="1526816"/>
                </a:lnTo>
                <a:lnTo>
                  <a:pt x="644500" y="1517321"/>
                </a:lnTo>
                <a:lnTo>
                  <a:pt x="639423" y="1496591"/>
                </a:lnTo>
                <a:lnTo>
                  <a:pt x="633431" y="1476104"/>
                </a:lnTo>
                <a:lnTo>
                  <a:pt x="630637" y="1467526"/>
                </a:lnTo>
                <a:lnTo>
                  <a:pt x="627013" y="1457695"/>
                </a:lnTo>
                <a:lnTo>
                  <a:pt x="622630" y="1450523"/>
                </a:lnTo>
                <a:close/>
                <a:moveTo>
                  <a:pt x="1072089" y="1234261"/>
                </a:moveTo>
                <a:lnTo>
                  <a:pt x="1074405" y="1235598"/>
                </a:lnTo>
                <a:lnTo>
                  <a:pt x="1076375" y="1237517"/>
                </a:lnTo>
                <a:lnTo>
                  <a:pt x="1078820" y="1241272"/>
                </a:lnTo>
                <a:lnTo>
                  <a:pt x="1079780" y="1244952"/>
                </a:lnTo>
                <a:lnTo>
                  <a:pt x="1081927" y="1253222"/>
                </a:lnTo>
                <a:lnTo>
                  <a:pt x="1084168" y="1259983"/>
                </a:lnTo>
                <a:lnTo>
                  <a:pt x="1086372" y="1262816"/>
                </a:lnTo>
                <a:lnTo>
                  <a:pt x="1088682" y="1264150"/>
                </a:lnTo>
                <a:lnTo>
                  <a:pt x="1090988" y="1265481"/>
                </a:lnTo>
                <a:lnTo>
                  <a:pt x="1094648" y="1264471"/>
                </a:lnTo>
                <a:lnTo>
                  <a:pt x="1098982" y="1262285"/>
                </a:lnTo>
                <a:lnTo>
                  <a:pt x="1104914" y="1258680"/>
                </a:lnTo>
                <a:lnTo>
                  <a:pt x="1100951" y="1264206"/>
                </a:lnTo>
                <a:lnTo>
                  <a:pt x="1096652" y="1270316"/>
                </a:lnTo>
                <a:lnTo>
                  <a:pt x="1094525" y="1275337"/>
                </a:lnTo>
                <a:lnTo>
                  <a:pt x="1092398" y="1280357"/>
                </a:lnTo>
                <a:lnTo>
                  <a:pt x="1092092" y="1284868"/>
                </a:lnTo>
                <a:lnTo>
                  <a:pt x="1091794" y="1289383"/>
                </a:lnTo>
                <a:lnTo>
                  <a:pt x="1093025" y="1297906"/>
                </a:lnTo>
                <a:lnTo>
                  <a:pt x="1095170" y="1306174"/>
                </a:lnTo>
                <a:lnTo>
                  <a:pt x="1098030" y="1317199"/>
                </a:lnTo>
                <a:lnTo>
                  <a:pt x="1100788" y="1329726"/>
                </a:lnTo>
                <a:lnTo>
                  <a:pt x="1102538" y="1344017"/>
                </a:lnTo>
                <a:lnTo>
                  <a:pt x="1095994" y="1343364"/>
                </a:lnTo>
                <a:lnTo>
                  <a:pt x="1090466" y="1340955"/>
                </a:lnTo>
                <a:lnTo>
                  <a:pt x="1086191" y="1337705"/>
                </a:lnTo>
                <a:lnTo>
                  <a:pt x="1082934" y="1332699"/>
                </a:lnTo>
                <a:lnTo>
                  <a:pt x="1080348" y="1326520"/>
                </a:lnTo>
                <a:lnTo>
                  <a:pt x="1078442" y="1319170"/>
                </a:lnTo>
                <a:lnTo>
                  <a:pt x="1075884" y="1303633"/>
                </a:lnTo>
                <a:lnTo>
                  <a:pt x="1072894" y="1267534"/>
                </a:lnTo>
                <a:lnTo>
                  <a:pt x="1071663" y="1259012"/>
                </a:lnTo>
                <a:lnTo>
                  <a:pt x="1070422" y="1250484"/>
                </a:lnTo>
                <a:lnTo>
                  <a:pt x="1067014" y="1243048"/>
                </a:lnTo>
                <a:lnTo>
                  <a:pt x="1065345" y="1236618"/>
                </a:lnTo>
                <a:lnTo>
                  <a:pt x="1068767" y="1234686"/>
                </a:lnTo>
                <a:close/>
                <a:moveTo>
                  <a:pt x="5667071" y="1184493"/>
                </a:moveTo>
                <a:lnTo>
                  <a:pt x="5670019" y="1195493"/>
                </a:lnTo>
                <a:lnTo>
                  <a:pt x="5669046" y="1192786"/>
                </a:lnTo>
                <a:close/>
                <a:moveTo>
                  <a:pt x="5773882" y="1122961"/>
                </a:moveTo>
                <a:lnTo>
                  <a:pt x="5777338" y="1124176"/>
                </a:lnTo>
                <a:lnTo>
                  <a:pt x="5780458" y="1125977"/>
                </a:lnTo>
                <a:lnTo>
                  <a:pt x="5782613" y="1128002"/>
                </a:lnTo>
                <a:lnTo>
                  <a:pt x="5785350" y="1131905"/>
                </a:lnTo>
                <a:lnTo>
                  <a:pt x="5786500" y="1135671"/>
                </a:lnTo>
                <a:lnTo>
                  <a:pt x="5787943" y="1140377"/>
                </a:lnTo>
                <a:lnTo>
                  <a:pt x="5787465" y="1145527"/>
                </a:lnTo>
                <a:lnTo>
                  <a:pt x="5787948" y="1150452"/>
                </a:lnTo>
                <a:lnTo>
                  <a:pt x="5785406" y="1160612"/>
                </a:lnTo>
                <a:lnTo>
                  <a:pt x="5783347" y="1165620"/>
                </a:lnTo>
                <a:lnTo>
                  <a:pt x="5780662" y="1170271"/>
                </a:lnTo>
                <a:lnTo>
                  <a:pt x="5777977" y="1174921"/>
                </a:lnTo>
                <a:lnTo>
                  <a:pt x="5774094" y="1177325"/>
                </a:lnTo>
                <a:lnTo>
                  <a:pt x="5770499" y="1180674"/>
                </a:lnTo>
                <a:lnTo>
                  <a:pt x="5765990" y="1182722"/>
                </a:lnTo>
                <a:lnTo>
                  <a:pt x="5765173" y="1178374"/>
                </a:lnTo>
                <a:lnTo>
                  <a:pt x="5764019" y="1174610"/>
                </a:lnTo>
                <a:lnTo>
                  <a:pt x="5763009" y="1166279"/>
                </a:lnTo>
                <a:lnTo>
                  <a:pt x="5764829" y="1158805"/>
                </a:lnTo>
                <a:lnTo>
                  <a:pt x="5767896" y="1152052"/>
                </a:lnTo>
                <a:lnTo>
                  <a:pt x="5770964" y="1145299"/>
                </a:lnTo>
                <a:lnTo>
                  <a:pt x="5773411" y="1138182"/>
                </a:lnTo>
                <a:lnTo>
                  <a:pt x="5774604" y="1130355"/>
                </a:lnTo>
                <a:lnTo>
                  <a:pt x="5774699" y="1127307"/>
                </a:lnTo>
                <a:close/>
                <a:moveTo>
                  <a:pt x="6052935" y="886571"/>
                </a:moveTo>
                <a:lnTo>
                  <a:pt x="6058077" y="889541"/>
                </a:lnTo>
                <a:lnTo>
                  <a:pt x="6061624" y="893952"/>
                </a:lnTo>
                <a:lnTo>
                  <a:pt x="6065739" y="898695"/>
                </a:lnTo>
                <a:lnTo>
                  <a:pt x="6068600" y="904294"/>
                </a:lnTo>
                <a:lnTo>
                  <a:pt x="6071923" y="911734"/>
                </a:lnTo>
                <a:lnTo>
                  <a:pt x="6074443" y="917923"/>
                </a:lnTo>
                <a:lnTo>
                  <a:pt x="6076634" y="932599"/>
                </a:lnTo>
                <a:lnTo>
                  <a:pt x="6078713" y="948790"/>
                </a:lnTo>
                <a:lnTo>
                  <a:pt x="6079991" y="963728"/>
                </a:lnTo>
                <a:lnTo>
                  <a:pt x="6081269" y="978667"/>
                </a:lnTo>
                <a:lnTo>
                  <a:pt x="6082769" y="990578"/>
                </a:lnTo>
                <a:lnTo>
                  <a:pt x="6079342" y="988599"/>
                </a:lnTo>
                <a:lnTo>
                  <a:pt x="6076939" y="984845"/>
                </a:lnTo>
                <a:lnTo>
                  <a:pt x="6073964" y="980762"/>
                </a:lnTo>
                <a:lnTo>
                  <a:pt x="6072586" y="975232"/>
                </a:lnTo>
                <a:lnTo>
                  <a:pt x="6068800" y="962001"/>
                </a:lnTo>
                <a:lnTo>
                  <a:pt x="6065809" y="946072"/>
                </a:lnTo>
                <a:lnTo>
                  <a:pt x="6059485" y="914808"/>
                </a:lnTo>
                <a:lnTo>
                  <a:pt x="6056723" y="899802"/>
                </a:lnTo>
                <a:close/>
                <a:moveTo>
                  <a:pt x="5634136" y="885718"/>
                </a:moveTo>
                <a:lnTo>
                  <a:pt x="5641584" y="905991"/>
                </a:lnTo>
                <a:lnTo>
                  <a:pt x="5644122" y="913540"/>
                </a:lnTo>
                <a:lnTo>
                  <a:pt x="5646091" y="915440"/>
                </a:lnTo>
                <a:lnTo>
                  <a:pt x="5648061" y="917333"/>
                </a:lnTo>
                <a:lnTo>
                  <a:pt x="5649698" y="919805"/>
                </a:lnTo>
                <a:lnTo>
                  <a:pt x="5652659" y="919987"/>
                </a:lnTo>
                <a:lnTo>
                  <a:pt x="5655614" y="920175"/>
                </a:lnTo>
                <a:lnTo>
                  <a:pt x="5658327" y="919460"/>
                </a:lnTo>
                <a:lnTo>
                  <a:pt x="5665727" y="914603"/>
                </a:lnTo>
                <a:lnTo>
                  <a:pt x="5674773" y="906899"/>
                </a:lnTo>
                <a:lnTo>
                  <a:pt x="5673694" y="915402"/>
                </a:lnTo>
                <a:lnTo>
                  <a:pt x="5673847" y="923097"/>
                </a:lnTo>
                <a:lnTo>
                  <a:pt x="5675151" y="931454"/>
                </a:lnTo>
                <a:lnTo>
                  <a:pt x="5677114" y="938673"/>
                </a:lnTo>
                <a:lnTo>
                  <a:pt x="5681129" y="946312"/>
                </a:lnTo>
                <a:lnTo>
                  <a:pt x="5683664" y="953865"/>
                </a:lnTo>
                <a:lnTo>
                  <a:pt x="5692844" y="969813"/>
                </a:lnTo>
                <a:lnTo>
                  <a:pt x="5702684" y="984619"/>
                </a:lnTo>
                <a:lnTo>
                  <a:pt x="5713754" y="998617"/>
                </a:lnTo>
                <a:lnTo>
                  <a:pt x="5735569" y="1027185"/>
                </a:lnTo>
                <a:lnTo>
                  <a:pt x="5728339" y="1029092"/>
                </a:lnTo>
                <a:lnTo>
                  <a:pt x="5723160" y="1031428"/>
                </a:lnTo>
                <a:lnTo>
                  <a:pt x="5720118" y="1032717"/>
                </a:lnTo>
                <a:lnTo>
                  <a:pt x="5718801" y="1034997"/>
                </a:lnTo>
                <a:lnTo>
                  <a:pt x="5719620" y="1036231"/>
                </a:lnTo>
                <a:lnTo>
                  <a:pt x="5720440" y="1037465"/>
                </a:lnTo>
                <a:lnTo>
                  <a:pt x="5725528" y="1041922"/>
                </a:lnTo>
                <a:lnTo>
                  <a:pt x="5730700" y="1044909"/>
                </a:lnTo>
                <a:lnTo>
                  <a:pt x="5732669" y="1046806"/>
                </a:lnTo>
                <a:lnTo>
                  <a:pt x="5734636" y="1048704"/>
                </a:lnTo>
                <a:lnTo>
                  <a:pt x="5734798" y="1051079"/>
                </a:lnTo>
                <a:lnTo>
                  <a:pt x="5733481" y="1053359"/>
                </a:lnTo>
                <a:lnTo>
                  <a:pt x="5731260" y="1055882"/>
                </a:lnTo>
                <a:lnTo>
                  <a:pt x="5726656" y="1058547"/>
                </a:lnTo>
                <a:lnTo>
                  <a:pt x="5723456" y="1057455"/>
                </a:lnTo>
                <a:lnTo>
                  <a:pt x="5718773" y="1056277"/>
                </a:lnTo>
                <a:lnTo>
                  <a:pt x="5715900" y="1054618"/>
                </a:lnTo>
                <a:lnTo>
                  <a:pt x="5711877" y="1052296"/>
                </a:lnTo>
                <a:lnTo>
                  <a:pt x="5706298" y="1046036"/>
                </a:lnTo>
                <a:lnTo>
                  <a:pt x="5701465" y="1037157"/>
                </a:lnTo>
                <a:lnTo>
                  <a:pt x="5696628" y="1028281"/>
                </a:lnTo>
                <a:lnTo>
                  <a:pt x="5691632" y="1017030"/>
                </a:lnTo>
                <a:lnTo>
                  <a:pt x="5682874" y="993717"/>
                </a:lnTo>
                <a:lnTo>
                  <a:pt x="5673212" y="970645"/>
                </a:lnTo>
                <a:lnTo>
                  <a:pt x="5668214" y="959394"/>
                </a:lnTo>
                <a:lnTo>
                  <a:pt x="5661985" y="948952"/>
                </a:lnTo>
                <a:lnTo>
                  <a:pt x="5655341" y="940556"/>
                </a:lnTo>
                <a:lnTo>
                  <a:pt x="5647464" y="932965"/>
                </a:lnTo>
                <a:lnTo>
                  <a:pt x="5643196" y="929741"/>
                </a:lnTo>
                <a:lnTo>
                  <a:pt x="5638270" y="927656"/>
                </a:lnTo>
                <a:lnTo>
                  <a:pt x="5633016" y="926142"/>
                </a:lnTo>
                <a:lnTo>
                  <a:pt x="5628090" y="924059"/>
                </a:lnTo>
                <a:lnTo>
                  <a:pt x="5624060" y="927056"/>
                </a:lnTo>
                <a:lnTo>
                  <a:pt x="5623233" y="931143"/>
                </a:lnTo>
                <a:lnTo>
                  <a:pt x="5622406" y="935229"/>
                </a:lnTo>
                <a:lnTo>
                  <a:pt x="5624207" y="940070"/>
                </a:lnTo>
                <a:lnTo>
                  <a:pt x="5627235" y="949425"/>
                </a:lnTo>
                <a:lnTo>
                  <a:pt x="5630836" y="959112"/>
                </a:lnTo>
                <a:lnTo>
                  <a:pt x="5628041" y="961297"/>
                </a:lnTo>
                <a:lnTo>
                  <a:pt x="5624755" y="961683"/>
                </a:lnTo>
                <a:lnTo>
                  <a:pt x="5621307" y="959692"/>
                </a:lnTo>
                <a:lnTo>
                  <a:pt x="5619422" y="956321"/>
                </a:lnTo>
                <a:lnTo>
                  <a:pt x="5617290" y="952051"/>
                </a:lnTo>
                <a:lnTo>
                  <a:pt x="5615573" y="945738"/>
                </a:lnTo>
                <a:lnTo>
                  <a:pt x="5613528" y="939992"/>
                </a:lnTo>
                <a:lnTo>
                  <a:pt x="5613044" y="932866"/>
                </a:lnTo>
                <a:lnTo>
                  <a:pt x="5612644" y="924269"/>
                </a:lnTo>
                <a:lnTo>
                  <a:pt x="5613968" y="916670"/>
                </a:lnTo>
                <a:lnTo>
                  <a:pt x="5614965" y="909636"/>
                </a:lnTo>
                <a:lnTo>
                  <a:pt x="5617437" y="902698"/>
                </a:lnTo>
                <a:lnTo>
                  <a:pt x="5619252" y="896900"/>
                </a:lnTo>
                <a:lnTo>
                  <a:pt x="5624024" y="891289"/>
                </a:lnTo>
                <a:lnTo>
                  <a:pt x="5627809" y="887389"/>
                </a:lnTo>
                <a:close/>
                <a:moveTo>
                  <a:pt x="5601389" y="756053"/>
                </a:moveTo>
                <a:lnTo>
                  <a:pt x="5606840" y="765400"/>
                </a:lnTo>
                <a:lnTo>
                  <a:pt x="5621363" y="793930"/>
                </a:lnTo>
                <a:lnTo>
                  <a:pt x="5627329" y="799702"/>
                </a:lnTo>
                <a:lnTo>
                  <a:pt x="5632806" y="803637"/>
                </a:lnTo>
                <a:lnTo>
                  <a:pt x="5639443" y="808244"/>
                </a:lnTo>
                <a:lnTo>
                  <a:pt x="5645166" y="813099"/>
                </a:lnTo>
                <a:lnTo>
                  <a:pt x="5650795" y="819449"/>
                </a:lnTo>
                <a:lnTo>
                  <a:pt x="5654931" y="825709"/>
                </a:lnTo>
                <a:lnTo>
                  <a:pt x="5659221" y="834384"/>
                </a:lnTo>
                <a:lnTo>
                  <a:pt x="5661587" y="845047"/>
                </a:lnTo>
                <a:lnTo>
                  <a:pt x="5633326" y="855078"/>
                </a:lnTo>
                <a:lnTo>
                  <a:pt x="5633013" y="850249"/>
                </a:lnTo>
                <a:lnTo>
                  <a:pt x="5631721" y="841750"/>
                </a:lnTo>
                <a:lnTo>
                  <a:pt x="5629353" y="831090"/>
                </a:lnTo>
                <a:lnTo>
                  <a:pt x="5625155" y="820915"/>
                </a:lnTo>
                <a:lnTo>
                  <a:pt x="5616935" y="797572"/>
                </a:lnTo>
                <a:lnTo>
                  <a:pt x="5607708" y="775974"/>
                </a:lnTo>
                <a:lnTo>
                  <a:pt x="5602617" y="760639"/>
                </a:lnTo>
                <a:lnTo>
                  <a:pt x="5601053" y="756636"/>
                </a:lnTo>
                <a:close/>
                <a:moveTo>
                  <a:pt x="5960534" y="622517"/>
                </a:moveTo>
                <a:lnTo>
                  <a:pt x="5965005" y="622739"/>
                </a:lnTo>
                <a:lnTo>
                  <a:pt x="5968792" y="624137"/>
                </a:lnTo>
                <a:lnTo>
                  <a:pt x="5971665" y="625796"/>
                </a:lnTo>
                <a:lnTo>
                  <a:pt x="5974771" y="628379"/>
                </a:lnTo>
                <a:lnTo>
                  <a:pt x="5976284" y="632395"/>
                </a:lnTo>
                <a:lnTo>
                  <a:pt x="5977793" y="636415"/>
                </a:lnTo>
                <a:lnTo>
                  <a:pt x="5981617" y="645716"/>
                </a:lnTo>
                <a:lnTo>
                  <a:pt x="5985846" y="666258"/>
                </a:lnTo>
                <a:lnTo>
                  <a:pt x="5989334" y="676140"/>
                </a:lnTo>
                <a:lnTo>
                  <a:pt x="5991418" y="680492"/>
                </a:lnTo>
                <a:lnTo>
                  <a:pt x="5993268" y="683923"/>
                </a:lnTo>
                <a:lnTo>
                  <a:pt x="5987989" y="682451"/>
                </a:lnTo>
                <a:lnTo>
                  <a:pt x="5982945" y="681899"/>
                </a:lnTo>
                <a:lnTo>
                  <a:pt x="5979497" y="679909"/>
                </a:lnTo>
                <a:lnTo>
                  <a:pt x="5975476" y="677586"/>
                </a:lnTo>
                <a:lnTo>
                  <a:pt x="5971796" y="674670"/>
                </a:lnTo>
                <a:lnTo>
                  <a:pt x="5969366" y="670915"/>
                </a:lnTo>
                <a:lnTo>
                  <a:pt x="5966710" y="666227"/>
                </a:lnTo>
                <a:lnTo>
                  <a:pt x="5965200" y="662206"/>
                </a:lnTo>
                <a:lnTo>
                  <a:pt x="5962288" y="652657"/>
                </a:lnTo>
                <a:lnTo>
                  <a:pt x="5961207" y="642585"/>
                </a:lnTo>
                <a:lnTo>
                  <a:pt x="5960467" y="631922"/>
                </a:lnTo>
                <a:close/>
                <a:moveTo>
                  <a:pt x="381179" y="599810"/>
                </a:moveTo>
                <a:lnTo>
                  <a:pt x="382449" y="600543"/>
                </a:lnTo>
                <a:lnTo>
                  <a:pt x="382091" y="602630"/>
                </a:lnTo>
                <a:lnTo>
                  <a:pt x="381040" y="607376"/>
                </a:lnTo>
                <a:lnTo>
                  <a:pt x="376792" y="611808"/>
                </a:lnTo>
                <a:lnTo>
                  <a:pt x="371548" y="617957"/>
                </a:lnTo>
                <a:lnTo>
                  <a:pt x="364076" y="623587"/>
                </a:lnTo>
                <a:lnTo>
                  <a:pt x="355662" y="627907"/>
                </a:lnTo>
                <a:lnTo>
                  <a:pt x="347581" y="631654"/>
                </a:lnTo>
                <a:lnTo>
                  <a:pt x="340521" y="632167"/>
                </a:lnTo>
                <a:lnTo>
                  <a:pt x="339225" y="632948"/>
                </a:lnTo>
                <a:lnTo>
                  <a:pt x="350921" y="624404"/>
                </a:lnTo>
                <a:lnTo>
                  <a:pt x="367165" y="612369"/>
                </a:lnTo>
                <a:lnTo>
                  <a:pt x="375304" y="605597"/>
                </a:lnTo>
                <a:close/>
                <a:moveTo>
                  <a:pt x="343438" y="556325"/>
                </a:moveTo>
                <a:lnTo>
                  <a:pt x="342974" y="558382"/>
                </a:lnTo>
                <a:lnTo>
                  <a:pt x="342518" y="560444"/>
                </a:lnTo>
                <a:lnTo>
                  <a:pt x="344158" y="561389"/>
                </a:lnTo>
                <a:lnTo>
                  <a:pt x="345798" y="562336"/>
                </a:lnTo>
                <a:lnTo>
                  <a:pt x="347983" y="563598"/>
                </a:lnTo>
                <a:lnTo>
                  <a:pt x="351179" y="563119"/>
                </a:lnTo>
                <a:lnTo>
                  <a:pt x="353702" y="563801"/>
                </a:lnTo>
                <a:lnTo>
                  <a:pt x="354797" y="564434"/>
                </a:lnTo>
                <a:lnTo>
                  <a:pt x="354548" y="567389"/>
                </a:lnTo>
                <a:lnTo>
                  <a:pt x="350770" y="571406"/>
                </a:lnTo>
                <a:lnTo>
                  <a:pt x="345900" y="574793"/>
                </a:lnTo>
                <a:lnTo>
                  <a:pt x="341820" y="575538"/>
                </a:lnTo>
                <a:lnTo>
                  <a:pt x="339633" y="574274"/>
                </a:lnTo>
                <a:lnTo>
                  <a:pt x="338663" y="572165"/>
                </a:lnTo>
                <a:lnTo>
                  <a:pt x="336815" y="570322"/>
                </a:lnTo>
                <a:lnTo>
                  <a:pt x="335511" y="568795"/>
                </a:lnTo>
                <a:lnTo>
                  <a:pt x="332649" y="568693"/>
                </a:lnTo>
                <a:lnTo>
                  <a:pt x="328108" y="571494"/>
                </a:lnTo>
                <a:lnTo>
                  <a:pt x="323448" y="575778"/>
                </a:lnTo>
                <a:lnTo>
                  <a:pt x="320429" y="581008"/>
                </a:lnTo>
                <a:lnTo>
                  <a:pt x="315396" y="589725"/>
                </a:lnTo>
                <a:lnTo>
                  <a:pt x="307665" y="593011"/>
                </a:lnTo>
                <a:lnTo>
                  <a:pt x="305354" y="593227"/>
                </a:lnTo>
                <a:lnTo>
                  <a:pt x="304260" y="592595"/>
                </a:lnTo>
                <a:lnTo>
                  <a:pt x="303838" y="590801"/>
                </a:lnTo>
                <a:lnTo>
                  <a:pt x="304509" y="589638"/>
                </a:lnTo>
                <a:lnTo>
                  <a:pt x="307528" y="584408"/>
                </a:lnTo>
                <a:lnTo>
                  <a:pt x="313742" y="578698"/>
                </a:lnTo>
                <a:lnTo>
                  <a:pt x="322393" y="571296"/>
                </a:lnTo>
                <a:lnTo>
                  <a:pt x="332470" y="563940"/>
                </a:lnTo>
                <a:close/>
                <a:moveTo>
                  <a:pt x="5878255" y="485869"/>
                </a:moveTo>
                <a:lnTo>
                  <a:pt x="5882708" y="487647"/>
                </a:lnTo>
                <a:lnTo>
                  <a:pt x="5885644" y="489342"/>
                </a:lnTo>
                <a:lnTo>
                  <a:pt x="5887891" y="492226"/>
                </a:lnTo>
                <a:lnTo>
                  <a:pt x="5888866" y="495960"/>
                </a:lnTo>
                <a:lnTo>
                  <a:pt x="5891549" y="506229"/>
                </a:lnTo>
                <a:lnTo>
                  <a:pt x="5892954" y="517349"/>
                </a:lnTo>
                <a:lnTo>
                  <a:pt x="5894505" y="530930"/>
                </a:lnTo>
                <a:lnTo>
                  <a:pt x="5897331" y="543662"/>
                </a:lnTo>
                <a:lnTo>
                  <a:pt x="5899037" y="550195"/>
                </a:lnTo>
                <a:lnTo>
                  <a:pt x="5901330" y="557069"/>
                </a:lnTo>
                <a:lnTo>
                  <a:pt x="5904308" y="562754"/>
                </a:lnTo>
                <a:lnTo>
                  <a:pt x="5908219" y="568183"/>
                </a:lnTo>
                <a:lnTo>
                  <a:pt x="5901317" y="566578"/>
                </a:lnTo>
                <a:lnTo>
                  <a:pt x="5895448" y="563189"/>
                </a:lnTo>
                <a:lnTo>
                  <a:pt x="5890851" y="558949"/>
                </a:lnTo>
                <a:lnTo>
                  <a:pt x="5886842" y="555049"/>
                </a:lnTo>
                <a:lnTo>
                  <a:pt x="5883763" y="550892"/>
                </a:lnTo>
                <a:lnTo>
                  <a:pt x="5881958" y="545885"/>
                </a:lnTo>
                <a:lnTo>
                  <a:pt x="5881082" y="540622"/>
                </a:lnTo>
                <a:lnTo>
                  <a:pt x="5879620" y="535022"/>
                </a:lnTo>
                <a:lnTo>
                  <a:pt x="5879144" y="523646"/>
                </a:lnTo>
                <a:lnTo>
                  <a:pt x="5879010" y="511676"/>
                </a:lnTo>
                <a:lnTo>
                  <a:pt x="5879221" y="499111"/>
                </a:lnTo>
                <a:close/>
                <a:moveTo>
                  <a:pt x="5905381" y="440412"/>
                </a:moveTo>
                <a:lnTo>
                  <a:pt x="5915364" y="443798"/>
                </a:lnTo>
                <a:lnTo>
                  <a:pt x="5924063" y="448028"/>
                </a:lnTo>
                <a:lnTo>
                  <a:pt x="5931912" y="450972"/>
                </a:lnTo>
                <a:lnTo>
                  <a:pt x="5937448" y="456548"/>
                </a:lnTo>
                <a:lnTo>
                  <a:pt x="5939491" y="458522"/>
                </a:lnTo>
                <a:lnTo>
                  <a:pt x="5940849" y="461683"/>
                </a:lnTo>
                <a:lnTo>
                  <a:pt x="5940668" y="464753"/>
                </a:lnTo>
                <a:lnTo>
                  <a:pt x="5941086" y="468165"/>
                </a:lnTo>
                <a:lnTo>
                  <a:pt x="5941161" y="472172"/>
                </a:lnTo>
                <a:lnTo>
                  <a:pt x="5939354" y="476677"/>
                </a:lnTo>
                <a:lnTo>
                  <a:pt x="5936607" y="481436"/>
                </a:lnTo>
                <a:lnTo>
                  <a:pt x="5933859" y="486195"/>
                </a:lnTo>
                <a:lnTo>
                  <a:pt x="5930369" y="482592"/>
                </a:lnTo>
                <a:lnTo>
                  <a:pt x="5926282" y="478644"/>
                </a:lnTo>
                <a:lnTo>
                  <a:pt x="5918613" y="472631"/>
                </a:lnTo>
                <a:lnTo>
                  <a:pt x="5902840" y="462734"/>
                </a:lnTo>
                <a:lnTo>
                  <a:pt x="5897812" y="459038"/>
                </a:lnTo>
                <a:lnTo>
                  <a:pt x="5896454" y="455874"/>
                </a:lnTo>
                <a:lnTo>
                  <a:pt x="5896291" y="453400"/>
                </a:lnTo>
                <a:lnTo>
                  <a:pt x="5896470" y="450335"/>
                </a:lnTo>
                <a:lnTo>
                  <a:pt x="5897589" y="447016"/>
                </a:lnTo>
                <a:lnTo>
                  <a:pt x="5900590" y="443199"/>
                </a:lnTo>
                <a:close/>
                <a:moveTo>
                  <a:pt x="281796" y="431616"/>
                </a:moveTo>
                <a:lnTo>
                  <a:pt x="283940" y="432089"/>
                </a:lnTo>
                <a:lnTo>
                  <a:pt x="285149" y="432788"/>
                </a:lnTo>
                <a:lnTo>
                  <a:pt x="286631" y="434407"/>
                </a:lnTo>
                <a:lnTo>
                  <a:pt x="286244" y="436473"/>
                </a:lnTo>
                <a:lnTo>
                  <a:pt x="287117" y="446130"/>
                </a:lnTo>
                <a:lnTo>
                  <a:pt x="287882" y="450386"/>
                </a:lnTo>
                <a:lnTo>
                  <a:pt x="289365" y="452007"/>
                </a:lnTo>
                <a:lnTo>
                  <a:pt x="289914" y="453848"/>
                </a:lnTo>
                <a:lnTo>
                  <a:pt x="285239" y="454964"/>
                </a:lnTo>
                <a:lnTo>
                  <a:pt x="280509" y="457575"/>
                </a:lnTo>
                <a:lnTo>
                  <a:pt x="277045" y="459388"/>
                </a:lnTo>
                <a:lnTo>
                  <a:pt x="272313" y="461999"/>
                </a:lnTo>
                <a:lnTo>
                  <a:pt x="267140" y="468166"/>
                </a:lnTo>
                <a:lnTo>
                  <a:pt x="262242" y="475256"/>
                </a:lnTo>
                <a:lnTo>
                  <a:pt x="257949" y="482695"/>
                </a:lnTo>
                <a:lnTo>
                  <a:pt x="254587" y="489909"/>
                </a:lnTo>
                <a:lnTo>
                  <a:pt x="248858" y="502624"/>
                </a:lnTo>
                <a:lnTo>
                  <a:pt x="244676" y="507075"/>
                </a:lnTo>
                <a:lnTo>
                  <a:pt x="243413" y="507872"/>
                </a:lnTo>
                <a:lnTo>
                  <a:pt x="242863" y="506029"/>
                </a:lnTo>
                <a:lnTo>
                  <a:pt x="243635" y="501897"/>
                </a:lnTo>
                <a:lnTo>
                  <a:pt x="244521" y="494780"/>
                </a:lnTo>
                <a:lnTo>
                  <a:pt x="245080" y="488235"/>
                </a:lnTo>
                <a:lnTo>
                  <a:pt x="245190" y="485248"/>
                </a:lnTo>
                <a:lnTo>
                  <a:pt x="244644" y="483406"/>
                </a:lnTo>
                <a:lnTo>
                  <a:pt x="242887" y="480866"/>
                </a:lnTo>
                <a:lnTo>
                  <a:pt x="241073" y="479819"/>
                </a:lnTo>
                <a:lnTo>
                  <a:pt x="237665" y="480139"/>
                </a:lnTo>
                <a:lnTo>
                  <a:pt x="233593" y="481604"/>
                </a:lnTo>
                <a:lnTo>
                  <a:pt x="242724" y="476958"/>
                </a:lnTo>
                <a:lnTo>
                  <a:pt x="249107" y="471487"/>
                </a:lnTo>
                <a:lnTo>
                  <a:pt x="254884" y="465668"/>
                </a:lnTo>
                <a:lnTo>
                  <a:pt x="257857" y="460519"/>
                </a:lnTo>
                <a:lnTo>
                  <a:pt x="261492" y="454224"/>
                </a:lnTo>
                <a:lnTo>
                  <a:pt x="262926" y="448948"/>
                </a:lnTo>
                <a:lnTo>
                  <a:pt x="266124" y="437824"/>
                </a:lnTo>
                <a:lnTo>
                  <a:pt x="276464" y="433876"/>
                </a:lnTo>
                <a:lnTo>
                  <a:pt x="278993" y="432285"/>
                </a:lnTo>
                <a:close/>
                <a:moveTo>
                  <a:pt x="5946837" y="372804"/>
                </a:moveTo>
                <a:lnTo>
                  <a:pt x="5948160" y="378217"/>
                </a:lnTo>
                <a:lnTo>
                  <a:pt x="5948703" y="382409"/>
                </a:lnTo>
                <a:lnTo>
                  <a:pt x="5947469" y="387118"/>
                </a:lnTo>
                <a:lnTo>
                  <a:pt x="5946344" y="390346"/>
                </a:lnTo>
                <a:lnTo>
                  <a:pt x="5945664" y="395376"/>
                </a:lnTo>
                <a:lnTo>
                  <a:pt x="5945656" y="399241"/>
                </a:lnTo>
                <a:lnTo>
                  <a:pt x="5946200" y="403434"/>
                </a:lnTo>
                <a:lnTo>
                  <a:pt x="5947859" y="408265"/>
                </a:lnTo>
                <a:lnTo>
                  <a:pt x="5919994" y="419298"/>
                </a:lnTo>
                <a:lnTo>
                  <a:pt x="5921903" y="413425"/>
                </a:lnTo>
                <a:lnTo>
                  <a:pt x="5923035" y="406329"/>
                </a:lnTo>
                <a:lnTo>
                  <a:pt x="5923831" y="399816"/>
                </a:lnTo>
                <a:lnTo>
                  <a:pt x="5924627" y="393301"/>
                </a:lnTo>
                <a:lnTo>
                  <a:pt x="5925979" y="387107"/>
                </a:lnTo>
                <a:lnTo>
                  <a:pt x="5927992" y="383621"/>
                </a:lnTo>
                <a:lnTo>
                  <a:pt x="5930224" y="381039"/>
                </a:lnTo>
                <a:lnTo>
                  <a:pt x="5933571" y="379094"/>
                </a:lnTo>
                <a:lnTo>
                  <a:pt x="5937251" y="376571"/>
                </a:lnTo>
                <a:lnTo>
                  <a:pt x="5941153" y="374947"/>
                </a:lnTo>
                <a:close/>
                <a:moveTo>
                  <a:pt x="5464750" y="361023"/>
                </a:moveTo>
                <a:lnTo>
                  <a:pt x="5468452" y="365483"/>
                </a:lnTo>
                <a:lnTo>
                  <a:pt x="5470387" y="368925"/>
                </a:lnTo>
                <a:lnTo>
                  <a:pt x="5471400" y="372609"/>
                </a:lnTo>
                <a:lnTo>
                  <a:pt x="5472076" y="376874"/>
                </a:lnTo>
                <a:lnTo>
                  <a:pt x="5471072" y="384048"/>
                </a:lnTo>
                <a:lnTo>
                  <a:pt x="5468896" y="390536"/>
                </a:lnTo>
                <a:lnTo>
                  <a:pt x="5467644" y="396783"/>
                </a:lnTo>
                <a:lnTo>
                  <a:pt x="5467226" y="398866"/>
                </a:lnTo>
                <a:lnTo>
                  <a:pt x="5468318" y="401050"/>
                </a:lnTo>
                <a:lnTo>
                  <a:pt x="5469414" y="403229"/>
                </a:lnTo>
                <a:lnTo>
                  <a:pt x="5471769" y="404588"/>
                </a:lnTo>
                <a:lnTo>
                  <a:pt x="5475718" y="404542"/>
                </a:lnTo>
                <a:lnTo>
                  <a:pt x="5481178" y="404597"/>
                </a:lnTo>
                <a:lnTo>
                  <a:pt x="5478747" y="410168"/>
                </a:lnTo>
                <a:lnTo>
                  <a:pt x="5476398" y="414236"/>
                </a:lnTo>
                <a:lnTo>
                  <a:pt x="5474133" y="416799"/>
                </a:lnTo>
                <a:lnTo>
                  <a:pt x="5471361" y="417526"/>
                </a:lnTo>
                <a:lnTo>
                  <a:pt x="5469007" y="416166"/>
                </a:lnTo>
                <a:lnTo>
                  <a:pt x="5467323" y="413645"/>
                </a:lnTo>
                <a:lnTo>
                  <a:pt x="5461268" y="407827"/>
                </a:lnTo>
                <a:lnTo>
                  <a:pt x="5454372" y="400744"/>
                </a:lnTo>
                <a:lnTo>
                  <a:pt x="5451259" y="396623"/>
                </a:lnTo>
                <a:lnTo>
                  <a:pt x="5447474" y="393664"/>
                </a:lnTo>
                <a:lnTo>
                  <a:pt x="5443942" y="391625"/>
                </a:lnTo>
                <a:lnTo>
                  <a:pt x="5440077" y="390166"/>
                </a:lnTo>
                <a:lnTo>
                  <a:pt x="5436128" y="390210"/>
                </a:lnTo>
                <a:lnTo>
                  <a:pt x="5433274" y="392435"/>
                </a:lnTo>
                <a:lnTo>
                  <a:pt x="5432091" y="386330"/>
                </a:lnTo>
                <a:lnTo>
                  <a:pt x="5432927" y="382164"/>
                </a:lnTo>
                <a:lnTo>
                  <a:pt x="5435611" y="377516"/>
                </a:lnTo>
                <a:lnTo>
                  <a:pt x="5438882" y="373208"/>
                </a:lnTo>
                <a:lnTo>
                  <a:pt x="5443332" y="369579"/>
                </a:lnTo>
                <a:lnTo>
                  <a:pt x="5449292" y="366050"/>
                </a:lnTo>
                <a:lnTo>
                  <a:pt x="5456688" y="364115"/>
                </a:lnTo>
                <a:close/>
                <a:moveTo>
                  <a:pt x="5815024" y="191329"/>
                </a:moveTo>
                <a:lnTo>
                  <a:pt x="5817804" y="197581"/>
                </a:lnTo>
                <a:lnTo>
                  <a:pt x="5820319" y="202910"/>
                </a:lnTo>
                <a:lnTo>
                  <a:pt x="5821975" y="206961"/>
                </a:lnTo>
                <a:lnTo>
                  <a:pt x="5822693" y="211254"/>
                </a:lnTo>
                <a:lnTo>
                  <a:pt x="5823196" y="220066"/>
                </a:lnTo>
                <a:lnTo>
                  <a:pt x="5822236" y="227261"/>
                </a:lnTo>
                <a:lnTo>
                  <a:pt x="5821279" y="234455"/>
                </a:lnTo>
                <a:lnTo>
                  <a:pt x="5821853" y="241762"/>
                </a:lnTo>
                <a:lnTo>
                  <a:pt x="5822571" y="246051"/>
                </a:lnTo>
                <a:lnTo>
                  <a:pt x="5823624" y="249762"/>
                </a:lnTo>
                <a:lnTo>
                  <a:pt x="5826481" y="254500"/>
                </a:lnTo>
                <a:lnTo>
                  <a:pt x="5829330" y="259250"/>
                </a:lnTo>
                <a:lnTo>
                  <a:pt x="5822454" y="261475"/>
                </a:lnTo>
                <a:lnTo>
                  <a:pt x="5816584" y="261957"/>
                </a:lnTo>
                <a:lnTo>
                  <a:pt x="5812916" y="261392"/>
                </a:lnTo>
                <a:lnTo>
                  <a:pt x="5809921" y="259663"/>
                </a:lnTo>
                <a:lnTo>
                  <a:pt x="5807332" y="255846"/>
                </a:lnTo>
                <a:lnTo>
                  <a:pt x="5806278" y="252135"/>
                </a:lnTo>
                <a:lnTo>
                  <a:pt x="5804575" y="242636"/>
                </a:lnTo>
                <a:lnTo>
                  <a:pt x="5803545" y="231963"/>
                </a:lnTo>
                <a:lnTo>
                  <a:pt x="5802899" y="226164"/>
                </a:lnTo>
                <a:lnTo>
                  <a:pt x="5800716" y="220262"/>
                </a:lnTo>
                <a:lnTo>
                  <a:pt x="5798200" y="214933"/>
                </a:lnTo>
                <a:lnTo>
                  <a:pt x="5794750" y="209841"/>
                </a:lnTo>
                <a:lnTo>
                  <a:pt x="5791563" y="205676"/>
                </a:lnTo>
                <a:lnTo>
                  <a:pt x="5785309" y="201286"/>
                </a:lnTo>
                <a:close/>
                <a:moveTo>
                  <a:pt x="5658141" y="171991"/>
                </a:moveTo>
                <a:lnTo>
                  <a:pt x="5662901" y="173217"/>
                </a:lnTo>
                <a:lnTo>
                  <a:pt x="5668257" y="174768"/>
                </a:lnTo>
                <a:lnTo>
                  <a:pt x="5673532" y="177814"/>
                </a:lnTo>
                <a:lnTo>
                  <a:pt x="5678397" y="182919"/>
                </a:lnTo>
                <a:lnTo>
                  <a:pt x="5683522" y="188929"/>
                </a:lnTo>
                <a:lnTo>
                  <a:pt x="5688894" y="195864"/>
                </a:lnTo>
                <a:lnTo>
                  <a:pt x="5693026" y="203595"/>
                </a:lnTo>
                <a:lnTo>
                  <a:pt x="5697409" y="212242"/>
                </a:lnTo>
                <a:lnTo>
                  <a:pt x="5701133" y="222034"/>
                </a:lnTo>
                <a:lnTo>
                  <a:pt x="5702770" y="231381"/>
                </a:lnTo>
                <a:lnTo>
                  <a:pt x="5704074" y="241302"/>
                </a:lnTo>
                <a:lnTo>
                  <a:pt x="5703181" y="246906"/>
                </a:lnTo>
                <a:lnTo>
                  <a:pt x="5700942" y="249433"/>
                </a:lnTo>
                <a:lnTo>
                  <a:pt x="5699183" y="248417"/>
                </a:lnTo>
                <a:lnTo>
                  <a:pt x="5697169" y="246495"/>
                </a:lnTo>
                <a:lnTo>
                  <a:pt x="5692020" y="235109"/>
                </a:lnTo>
                <a:lnTo>
                  <a:pt x="5685850" y="220083"/>
                </a:lnTo>
                <a:lnTo>
                  <a:pt x="5681977" y="213258"/>
                </a:lnTo>
                <a:lnTo>
                  <a:pt x="5678433" y="205864"/>
                </a:lnTo>
                <a:lnTo>
                  <a:pt x="5673308" y="199854"/>
                </a:lnTo>
                <a:lnTo>
                  <a:pt x="5668695" y="195664"/>
                </a:lnTo>
                <a:lnTo>
                  <a:pt x="5664006" y="192957"/>
                </a:lnTo>
                <a:lnTo>
                  <a:pt x="5661335" y="192172"/>
                </a:lnTo>
                <a:lnTo>
                  <a:pt x="5658657" y="191396"/>
                </a:lnTo>
                <a:lnTo>
                  <a:pt x="5654992" y="192331"/>
                </a:lnTo>
                <a:lnTo>
                  <a:pt x="5651907" y="193613"/>
                </a:lnTo>
                <a:lnTo>
                  <a:pt x="5649339" y="196709"/>
                </a:lnTo>
                <a:lnTo>
                  <a:pt x="5645593" y="199136"/>
                </a:lnTo>
                <a:lnTo>
                  <a:pt x="5646380" y="189653"/>
                </a:lnTo>
                <a:lnTo>
                  <a:pt x="5648258" y="182338"/>
                </a:lnTo>
                <a:lnTo>
                  <a:pt x="5650654" y="176837"/>
                </a:lnTo>
                <a:lnTo>
                  <a:pt x="5654727" y="173843"/>
                </a:lnTo>
                <a:close/>
                <a:moveTo>
                  <a:pt x="9491" y="75274"/>
                </a:moveTo>
                <a:lnTo>
                  <a:pt x="3886" y="83661"/>
                </a:lnTo>
                <a:lnTo>
                  <a:pt x="0" y="87151"/>
                </a:lnTo>
                <a:lnTo>
                  <a:pt x="0" y="79092"/>
                </a:lnTo>
                <a:lnTo>
                  <a:pt x="338" y="79288"/>
                </a:lnTo>
                <a:lnTo>
                  <a:pt x="3052" y="78530"/>
                </a:lnTo>
                <a:lnTo>
                  <a:pt x="6672" y="77519"/>
                </a:lnTo>
                <a:close/>
                <a:moveTo>
                  <a:pt x="5771971" y="7344"/>
                </a:moveTo>
                <a:lnTo>
                  <a:pt x="5777425" y="7550"/>
                </a:lnTo>
                <a:lnTo>
                  <a:pt x="5780730" y="8722"/>
                </a:lnTo>
                <a:lnTo>
                  <a:pt x="5785545" y="10032"/>
                </a:lnTo>
                <a:lnTo>
                  <a:pt x="5788492" y="13203"/>
                </a:lnTo>
                <a:lnTo>
                  <a:pt x="5792354" y="16168"/>
                </a:lnTo>
                <a:lnTo>
                  <a:pt x="5795856" y="21133"/>
                </a:lnTo>
                <a:lnTo>
                  <a:pt x="5801948" y="31267"/>
                </a:lnTo>
                <a:lnTo>
                  <a:pt x="5806485" y="42715"/>
                </a:lnTo>
                <a:lnTo>
                  <a:pt x="5815800" y="67951"/>
                </a:lnTo>
                <a:lnTo>
                  <a:pt x="5813375" y="68017"/>
                </a:lnTo>
                <a:lnTo>
                  <a:pt x="5810349" y="67743"/>
                </a:lnTo>
                <a:lnTo>
                  <a:pt x="5807403" y="64569"/>
                </a:lnTo>
                <a:lnTo>
                  <a:pt x="5805334" y="62638"/>
                </a:lnTo>
                <a:lnTo>
                  <a:pt x="5801591" y="55331"/>
                </a:lnTo>
                <a:lnTo>
                  <a:pt x="5797212" y="49125"/>
                </a:lnTo>
                <a:lnTo>
                  <a:pt x="5795500" y="45195"/>
                </a:lnTo>
                <a:lnTo>
                  <a:pt x="5793111" y="43817"/>
                </a:lnTo>
                <a:lnTo>
                  <a:pt x="5791597" y="43679"/>
                </a:lnTo>
                <a:lnTo>
                  <a:pt x="5789171" y="43748"/>
                </a:lnTo>
                <a:lnTo>
                  <a:pt x="5788533" y="44852"/>
                </a:lnTo>
                <a:lnTo>
                  <a:pt x="5787856" y="47401"/>
                </a:lnTo>
                <a:lnTo>
                  <a:pt x="5788095" y="49746"/>
                </a:lnTo>
                <a:lnTo>
                  <a:pt x="5788333" y="52093"/>
                </a:lnTo>
                <a:lnTo>
                  <a:pt x="5785309" y="51813"/>
                </a:lnTo>
                <a:lnTo>
                  <a:pt x="5782920" y="50434"/>
                </a:lnTo>
                <a:lnTo>
                  <a:pt x="5779338" y="48365"/>
                </a:lnTo>
                <a:lnTo>
                  <a:pt x="5775834" y="43402"/>
                </a:lnTo>
                <a:lnTo>
                  <a:pt x="5772649" y="37888"/>
                </a:lnTo>
                <a:lnTo>
                  <a:pt x="5766638" y="24854"/>
                </a:lnTo>
                <a:lnTo>
                  <a:pt x="5761223" y="12169"/>
                </a:lnTo>
                <a:lnTo>
                  <a:pt x="5766757" y="9478"/>
                </a:lnTo>
                <a:close/>
                <a:moveTo>
                  <a:pt x="62859" y="0"/>
                </a:moveTo>
                <a:lnTo>
                  <a:pt x="5297261" y="0"/>
                </a:lnTo>
                <a:lnTo>
                  <a:pt x="5302217" y="16633"/>
                </a:lnTo>
                <a:lnTo>
                  <a:pt x="5310723" y="50210"/>
                </a:lnTo>
                <a:lnTo>
                  <a:pt x="5313538" y="53386"/>
                </a:lnTo>
                <a:lnTo>
                  <a:pt x="5315281" y="54392"/>
                </a:lnTo>
                <a:lnTo>
                  <a:pt x="5317360" y="54816"/>
                </a:lnTo>
                <a:lnTo>
                  <a:pt x="5319528" y="53743"/>
                </a:lnTo>
                <a:lnTo>
                  <a:pt x="5322703" y="50930"/>
                </a:lnTo>
                <a:lnTo>
                  <a:pt x="5323889" y="46190"/>
                </a:lnTo>
                <a:lnTo>
                  <a:pt x="5325323" y="42368"/>
                </a:lnTo>
                <a:lnTo>
                  <a:pt x="5325927" y="37293"/>
                </a:lnTo>
                <a:lnTo>
                  <a:pt x="5325951" y="31887"/>
                </a:lnTo>
                <a:lnTo>
                  <a:pt x="5327243" y="40380"/>
                </a:lnTo>
                <a:lnTo>
                  <a:pt x="5327533" y="50616"/>
                </a:lnTo>
                <a:lnTo>
                  <a:pt x="5327745" y="77085"/>
                </a:lnTo>
                <a:lnTo>
                  <a:pt x="5328515" y="109298"/>
                </a:lnTo>
                <a:lnTo>
                  <a:pt x="5329606" y="126199"/>
                </a:lnTo>
                <a:lnTo>
                  <a:pt x="5330024" y="144259"/>
                </a:lnTo>
                <a:lnTo>
                  <a:pt x="5332275" y="161830"/>
                </a:lnTo>
                <a:lnTo>
                  <a:pt x="5336114" y="177993"/>
                </a:lnTo>
                <a:lnTo>
                  <a:pt x="5341117" y="194826"/>
                </a:lnTo>
                <a:lnTo>
                  <a:pt x="5343664" y="202494"/>
                </a:lnTo>
                <a:lnTo>
                  <a:pt x="5346209" y="210162"/>
                </a:lnTo>
                <a:lnTo>
                  <a:pt x="5350922" y="216759"/>
                </a:lnTo>
                <a:lnTo>
                  <a:pt x="5355056" y="223017"/>
                </a:lnTo>
                <a:lnTo>
                  <a:pt x="5360105" y="229034"/>
                </a:lnTo>
                <a:lnTo>
                  <a:pt x="5365735" y="235384"/>
                </a:lnTo>
                <a:lnTo>
                  <a:pt x="5372374" y="239990"/>
                </a:lnTo>
                <a:lnTo>
                  <a:pt x="5378676" y="245178"/>
                </a:lnTo>
                <a:lnTo>
                  <a:pt x="5385648" y="249204"/>
                </a:lnTo>
                <a:lnTo>
                  <a:pt x="5393046" y="251152"/>
                </a:lnTo>
                <a:lnTo>
                  <a:pt x="5388554" y="250881"/>
                </a:lnTo>
                <a:lnTo>
                  <a:pt x="5383816" y="249694"/>
                </a:lnTo>
                <a:lnTo>
                  <a:pt x="5375681" y="244997"/>
                </a:lnTo>
                <a:lnTo>
                  <a:pt x="5371613" y="242649"/>
                </a:lnTo>
                <a:lnTo>
                  <a:pt x="5366295" y="241129"/>
                </a:lnTo>
                <a:lnTo>
                  <a:pt x="5362474" y="239696"/>
                </a:lnTo>
                <a:lnTo>
                  <a:pt x="5357063" y="239672"/>
                </a:lnTo>
                <a:lnTo>
                  <a:pt x="5360615" y="245597"/>
                </a:lnTo>
                <a:lnTo>
                  <a:pt x="5364502" y="250941"/>
                </a:lnTo>
                <a:lnTo>
                  <a:pt x="5369643" y="255455"/>
                </a:lnTo>
                <a:lnTo>
                  <a:pt x="5374536" y="259057"/>
                </a:lnTo>
                <a:lnTo>
                  <a:pt x="5384171" y="263843"/>
                </a:lnTo>
                <a:lnTo>
                  <a:pt x="5394718" y="268386"/>
                </a:lnTo>
                <a:lnTo>
                  <a:pt x="5405267" y="272927"/>
                </a:lnTo>
                <a:lnTo>
                  <a:pt x="5411167" y="274783"/>
                </a:lnTo>
                <a:lnTo>
                  <a:pt x="5415146" y="278630"/>
                </a:lnTo>
                <a:lnTo>
                  <a:pt x="5420621" y="282565"/>
                </a:lnTo>
                <a:lnTo>
                  <a:pt x="5424844" y="287326"/>
                </a:lnTo>
                <a:lnTo>
                  <a:pt x="5428732" y="292671"/>
                </a:lnTo>
                <a:lnTo>
                  <a:pt x="5431948" y="299176"/>
                </a:lnTo>
                <a:lnTo>
                  <a:pt x="5425441" y="302395"/>
                </a:lnTo>
                <a:lnTo>
                  <a:pt x="5419026" y="304115"/>
                </a:lnTo>
                <a:lnTo>
                  <a:pt x="5414199" y="304425"/>
                </a:lnTo>
                <a:lnTo>
                  <a:pt x="5409124" y="303820"/>
                </a:lnTo>
                <a:lnTo>
                  <a:pt x="5399892" y="302365"/>
                </a:lnTo>
                <a:lnTo>
                  <a:pt x="5394819" y="301758"/>
                </a:lnTo>
                <a:lnTo>
                  <a:pt x="5389990" y="302069"/>
                </a:lnTo>
                <a:lnTo>
                  <a:pt x="5389001" y="318544"/>
                </a:lnTo>
                <a:lnTo>
                  <a:pt x="5390761" y="334284"/>
                </a:lnTo>
                <a:lnTo>
                  <a:pt x="5393864" y="347697"/>
                </a:lnTo>
                <a:lnTo>
                  <a:pt x="5397883" y="360865"/>
                </a:lnTo>
                <a:lnTo>
                  <a:pt x="5401992" y="372532"/>
                </a:lnTo>
                <a:lnTo>
                  <a:pt x="5408272" y="383128"/>
                </a:lnTo>
                <a:lnTo>
                  <a:pt x="5414301" y="392814"/>
                </a:lnTo>
                <a:lnTo>
                  <a:pt x="5419753" y="402158"/>
                </a:lnTo>
                <a:lnTo>
                  <a:pt x="5431079" y="418771"/>
                </a:lnTo>
                <a:lnTo>
                  <a:pt x="5436039" y="426284"/>
                </a:lnTo>
                <a:lnTo>
                  <a:pt x="5439501" y="433706"/>
                </a:lnTo>
                <a:lnTo>
                  <a:pt x="5441466" y="441038"/>
                </a:lnTo>
                <a:lnTo>
                  <a:pt x="5442513" y="448616"/>
                </a:lnTo>
                <a:lnTo>
                  <a:pt x="5441149" y="456349"/>
                </a:lnTo>
                <a:lnTo>
                  <a:pt x="5437947" y="464577"/>
                </a:lnTo>
                <a:lnTo>
                  <a:pt x="5441589" y="469005"/>
                </a:lnTo>
                <a:lnTo>
                  <a:pt x="5447063" y="472942"/>
                </a:lnTo>
                <a:lnTo>
                  <a:pt x="5456607" y="479224"/>
                </a:lnTo>
                <a:lnTo>
                  <a:pt x="5461166" y="483407"/>
                </a:lnTo>
                <a:lnTo>
                  <a:pt x="5466061" y="487005"/>
                </a:lnTo>
                <a:lnTo>
                  <a:pt x="5469368" y="492013"/>
                </a:lnTo>
                <a:lnTo>
                  <a:pt x="5471913" y="499680"/>
                </a:lnTo>
                <a:lnTo>
                  <a:pt x="5478909" y="498298"/>
                </a:lnTo>
                <a:lnTo>
                  <a:pt x="5484655" y="497740"/>
                </a:lnTo>
                <a:lnTo>
                  <a:pt x="5488320" y="496762"/>
                </a:lnTo>
                <a:lnTo>
                  <a:pt x="5491742" y="494858"/>
                </a:lnTo>
                <a:lnTo>
                  <a:pt x="5493664" y="492872"/>
                </a:lnTo>
                <a:lnTo>
                  <a:pt x="5495678" y="489384"/>
                </a:lnTo>
                <a:lnTo>
                  <a:pt x="5496284" y="484309"/>
                </a:lnTo>
                <a:lnTo>
                  <a:pt x="5497805" y="478989"/>
                </a:lnTo>
                <a:lnTo>
                  <a:pt x="5497984" y="475994"/>
                </a:lnTo>
                <a:lnTo>
                  <a:pt x="5499998" y="472506"/>
                </a:lnTo>
                <a:lnTo>
                  <a:pt x="5502501" y="470855"/>
                </a:lnTo>
                <a:lnTo>
                  <a:pt x="5505343" y="468618"/>
                </a:lnTo>
                <a:lnTo>
                  <a:pt x="5509008" y="467636"/>
                </a:lnTo>
                <a:lnTo>
                  <a:pt x="5514171" y="466745"/>
                </a:lnTo>
                <a:lnTo>
                  <a:pt x="5512739" y="470567"/>
                </a:lnTo>
                <a:lnTo>
                  <a:pt x="5512133" y="475641"/>
                </a:lnTo>
                <a:lnTo>
                  <a:pt x="5511194" y="481296"/>
                </a:lnTo>
                <a:lnTo>
                  <a:pt x="5511170" y="486705"/>
                </a:lnTo>
                <a:lnTo>
                  <a:pt x="5512642" y="492206"/>
                </a:lnTo>
                <a:lnTo>
                  <a:pt x="5513782" y="498284"/>
                </a:lnTo>
                <a:lnTo>
                  <a:pt x="5516416" y="504459"/>
                </a:lnTo>
                <a:lnTo>
                  <a:pt x="5520215" y="511297"/>
                </a:lnTo>
                <a:lnTo>
                  <a:pt x="5515811" y="509531"/>
                </a:lnTo>
                <a:lnTo>
                  <a:pt x="5510400" y="509510"/>
                </a:lnTo>
                <a:lnTo>
                  <a:pt x="5500745" y="510128"/>
                </a:lnTo>
                <a:lnTo>
                  <a:pt x="5495917" y="510439"/>
                </a:lnTo>
                <a:lnTo>
                  <a:pt x="5492675" y="509344"/>
                </a:lnTo>
                <a:lnTo>
                  <a:pt x="5487937" y="508160"/>
                </a:lnTo>
                <a:lnTo>
                  <a:pt x="5484877" y="504066"/>
                </a:lnTo>
                <a:lnTo>
                  <a:pt x="5482036" y="506301"/>
                </a:lnTo>
                <a:lnTo>
                  <a:pt x="5481029" y="508045"/>
                </a:lnTo>
                <a:lnTo>
                  <a:pt x="5480023" y="509787"/>
                </a:lnTo>
                <a:lnTo>
                  <a:pt x="5479934" y="511286"/>
                </a:lnTo>
                <a:lnTo>
                  <a:pt x="5481832" y="514707"/>
                </a:lnTo>
                <a:lnTo>
                  <a:pt x="5485229" y="518217"/>
                </a:lnTo>
                <a:lnTo>
                  <a:pt x="5486792" y="522220"/>
                </a:lnTo>
                <a:lnTo>
                  <a:pt x="5487864" y="524387"/>
                </a:lnTo>
                <a:lnTo>
                  <a:pt x="5487103" y="527046"/>
                </a:lnTo>
                <a:lnTo>
                  <a:pt x="5486431" y="528210"/>
                </a:lnTo>
                <a:lnTo>
                  <a:pt x="5483838" y="531359"/>
                </a:lnTo>
                <a:lnTo>
                  <a:pt x="5480082" y="533842"/>
                </a:lnTo>
                <a:lnTo>
                  <a:pt x="5474828" y="536232"/>
                </a:lnTo>
                <a:lnTo>
                  <a:pt x="5481801" y="540258"/>
                </a:lnTo>
                <a:lnTo>
                  <a:pt x="5487611" y="543612"/>
                </a:lnTo>
                <a:lnTo>
                  <a:pt x="5499633" y="553654"/>
                </a:lnTo>
                <a:lnTo>
                  <a:pt x="5506607" y="557679"/>
                </a:lnTo>
                <a:lnTo>
                  <a:pt x="5512417" y="561034"/>
                </a:lnTo>
                <a:lnTo>
                  <a:pt x="5520398" y="563314"/>
                </a:lnTo>
                <a:lnTo>
                  <a:pt x="5528467" y="564101"/>
                </a:lnTo>
                <a:lnTo>
                  <a:pt x="5528040" y="566180"/>
                </a:lnTo>
                <a:lnTo>
                  <a:pt x="5527280" y="568840"/>
                </a:lnTo>
                <a:lnTo>
                  <a:pt x="5524686" y="571989"/>
                </a:lnTo>
                <a:lnTo>
                  <a:pt x="5520594" y="575053"/>
                </a:lnTo>
                <a:lnTo>
                  <a:pt x="5516839" y="577531"/>
                </a:lnTo>
                <a:lnTo>
                  <a:pt x="5504831" y="582225"/>
                </a:lnTo>
                <a:lnTo>
                  <a:pt x="5493498" y="585750"/>
                </a:lnTo>
                <a:lnTo>
                  <a:pt x="5497068" y="606407"/>
                </a:lnTo>
                <a:lnTo>
                  <a:pt x="5501061" y="624984"/>
                </a:lnTo>
                <a:lnTo>
                  <a:pt x="5505638" y="643897"/>
                </a:lnTo>
                <a:lnTo>
                  <a:pt x="5511466" y="661982"/>
                </a:lnTo>
                <a:lnTo>
                  <a:pt x="5518546" y="679242"/>
                </a:lnTo>
                <a:lnTo>
                  <a:pt x="5525963" y="695919"/>
                </a:lnTo>
                <a:lnTo>
                  <a:pt x="5533959" y="712934"/>
                </a:lnTo>
                <a:lnTo>
                  <a:pt x="5542045" y="728451"/>
                </a:lnTo>
                <a:lnTo>
                  <a:pt x="5560877" y="760242"/>
                </a:lnTo>
                <a:lnTo>
                  <a:pt x="5581209" y="792124"/>
                </a:lnTo>
                <a:lnTo>
                  <a:pt x="5623857" y="857816"/>
                </a:lnTo>
                <a:lnTo>
                  <a:pt x="5615158" y="867512"/>
                </a:lnTo>
                <a:lnTo>
                  <a:pt x="5609455" y="877390"/>
                </a:lnTo>
                <a:lnTo>
                  <a:pt x="5604915" y="887940"/>
                </a:lnTo>
                <a:lnTo>
                  <a:pt x="5601199" y="899743"/>
                </a:lnTo>
                <a:lnTo>
                  <a:pt x="5599317" y="911054"/>
                </a:lnTo>
                <a:lnTo>
                  <a:pt x="5599092" y="924867"/>
                </a:lnTo>
                <a:lnTo>
                  <a:pt x="5599289" y="936602"/>
                </a:lnTo>
                <a:lnTo>
                  <a:pt x="5600893" y="949925"/>
                </a:lnTo>
                <a:lnTo>
                  <a:pt x="5603414" y="963004"/>
                </a:lnTo>
                <a:lnTo>
                  <a:pt x="5607187" y="975254"/>
                </a:lnTo>
                <a:lnTo>
                  <a:pt x="5612122" y="988177"/>
                </a:lnTo>
                <a:lnTo>
                  <a:pt x="5616721" y="1001684"/>
                </a:lnTo>
                <a:lnTo>
                  <a:pt x="5622664" y="1012860"/>
                </a:lnTo>
                <a:lnTo>
                  <a:pt x="5628854" y="1024952"/>
                </a:lnTo>
                <a:lnTo>
                  <a:pt x="5636049" y="1035302"/>
                </a:lnTo>
                <a:lnTo>
                  <a:pt x="5643822" y="1045994"/>
                </a:lnTo>
                <a:lnTo>
                  <a:pt x="5635753" y="1045209"/>
                </a:lnTo>
                <a:lnTo>
                  <a:pt x="5630008" y="1045765"/>
                </a:lnTo>
                <a:lnTo>
                  <a:pt x="5626588" y="1047662"/>
                </a:lnTo>
                <a:lnTo>
                  <a:pt x="5624239" y="1051730"/>
                </a:lnTo>
                <a:lnTo>
                  <a:pt x="5622136" y="1056714"/>
                </a:lnTo>
                <a:lnTo>
                  <a:pt x="5622113" y="1062124"/>
                </a:lnTo>
                <a:lnTo>
                  <a:pt x="5622671" y="1067868"/>
                </a:lnTo>
                <a:lnTo>
                  <a:pt x="5623380" y="1076029"/>
                </a:lnTo>
                <a:lnTo>
                  <a:pt x="5626151" y="1090021"/>
                </a:lnTo>
                <a:lnTo>
                  <a:pt x="5627664" y="1104844"/>
                </a:lnTo>
                <a:lnTo>
                  <a:pt x="5628467" y="1111505"/>
                </a:lnTo>
                <a:lnTo>
                  <a:pt x="5627771" y="1118079"/>
                </a:lnTo>
                <a:lnTo>
                  <a:pt x="5625669" y="1123061"/>
                </a:lnTo>
                <a:lnTo>
                  <a:pt x="5622313" y="1128873"/>
                </a:lnTo>
                <a:lnTo>
                  <a:pt x="5624056" y="1129879"/>
                </a:lnTo>
                <a:lnTo>
                  <a:pt x="5626046" y="1131802"/>
                </a:lnTo>
                <a:lnTo>
                  <a:pt x="5631029" y="1133905"/>
                </a:lnTo>
                <a:lnTo>
                  <a:pt x="5634515" y="1135918"/>
                </a:lnTo>
                <a:lnTo>
                  <a:pt x="5636504" y="1137840"/>
                </a:lnTo>
                <a:lnTo>
                  <a:pt x="5638159" y="1140345"/>
                </a:lnTo>
                <a:lnTo>
                  <a:pt x="5644818" y="1139543"/>
                </a:lnTo>
                <a:lnTo>
                  <a:pt x="5650564" y="1138985"/>
                </a:lnTo>
                <a:lnTo>
                  <a:pt x="5654901" y="1136840"/>
                </a:lnTo>
                <a:lnTo>
                  <a:pt x="5657159" y="1134270"/>
                </a:lnTo>
                <a:lnTo>
                  <a:pt x="5659083" y="1132280"/>
                </a:lnTo>
                <a:lnTo>
                  <a:pt x="5660425" y="1129956"/>
                </a:lnTo>
                <a:lnTo>
                  <a:pt x="5662281" y="1124057"/>
                </a:lnTo>
                <a:lnTo>
                  <a:pt x="5663224" y="1118401"/>
                </a:lnTo>
                <a:lnTo>
                  <a:pt x="5663985" y="1115740"/>
                </a:lnTo>
                <a:lnTo>
                  <a:pt x="5665327" y="1113416"/>
                </a:lnTo>
                <a:lnTo>
                  <a:pt x="5667002" y="1110514"/>
                </a:lnTo>
                <a:lnTo>
                  <a:pt x="5669509" y="1108856"/>
                </a:lnTo>
                <a:lnTo>
                  <a:pt x="5673844" y="1106713"/>
                </a:lnTo>
                <a:lnTo>
                  <a:pt x="5679010" y="1105818"/>
                </a:lnTo>
                <a:lnTo>
                  <a:pt x="5678872" y="1118137"/>
                </a:lnTo>
                <a:lnTo>
                  <a:pt x="5675738" y="1130274"/>
                </a:lnTo>
                <a:lnTo>
                  <a:pt x="5672022" y="1142077"/>
                </a:lnTo>
                <a:lnTo>
                  <a:pt x="5667726" y="1153542"/>
                </a:lnTo>
                <a:lnTo>
                  <a:pt x="5661933" y="1164918"/>
                </a:lnTo>
                <a:lnTo>
                  <a:pt x="5655313" y="1175042"/>
                </a:lnTo>
                <a:lnTo>
                  <a:pt x="5647442" y="1185994"/>
                </a:lnTo>
                <a:lnTo>
                  <a:pt x="5638742" y="1195693"/>
                </a:lnTo>
                <a:lnTo>
                  <a:pt x="5642432" y="1189300"/>
                </a:lnTo>
                <a:lnTo>
                  <a:pt x="5645116" y="1184652"/>
                </a:lnTo>
                <a:lnTo>
                  <a:pt x="5646303" y="1179913"/>
                </a:lnTo>
                <a:lnTo>
                  <a:pt x="5647065" y="1177253"/>
                </a:lnTo>
                <a:lnTo>
                  <a:pt x="5645993" y="1175085"/>
                </a:lnTo>
                <a:lnTo>
                  <a:pt x="5644003" y="1173161"/>
                </a:lnTo>
                <a:lnTo>
                  <a:pt x="5640026" y="1169317"/>
                </a:lnTo>
                <a:lnTo>
                  <a:pt x="5632964" y="1166788"/>
                </a:lnTo>
                <a:lnTo>
                  <a:pt x="5630727" y="1163948"/>
                </a:lnTo>
                <a:lnTo>
                  <a:pt x="5626997" y="1161020"/>
                </a:lnTo>
                <a:lnTo>
                  <a:pt x="5623846" y="1158425"/>
                </a:lnTo>
                <a:lnTo>
                  <a:pt x="5620539" y="1153417"/>
                </a:lnTo>
                <a:lnTo>
                  <a:pt x="5617904" y="1147245"/>
                </a:lnTo>
                <a:lnTo>
                  <a:pt x="5615939" y="1139914"/>
                </a:lnTo>
                <a:lnTo>
                  <a:pt x="5613165" y="1146060"/>
                </a:lnTo>
                <a:lnTo>
                  <a:pt x="5612224" y="1151715"/>
                </a:lnTo>
                <a:lnTo>
                  <a:pt x="5612200" y="1157124"/>
                </a:lnTo>
                <a:lnTo>
                  <a:pt x="5612757" y="1162871"/>
                </a:lnTo>
                <a:lnTo>
                  <a:pt x="5615146" y="1168123"/>
                </a:lnTo>
                <a:lnTo>
                  <a:pt x="5617447" y="1174875"/>
                </a:lnTo>
                <a:lnTo>
                  <a:pt x="5624306" y="1185807"/>
                </a:lnTo>
                <a:lnTo>
                  <a:pt x="5631992" y="1197993"/>
                </a:lnTo>
                <a:lnTo>
                  <a:pt x="5640103" y="1208099"/>
                </a:lnTo>
                <a:lnTo>
                  <a:pt x="5647296" y="1218452"/>
                </a:lnTo>
                <a:lnTo>
                  <a:pt x="5652166" y="1227461"/>
                </a:lnTo>
                <a:lnTo>
                  <a:pt x="5660170" y="1224334"/>
                </a:lnTo>
                <a:lnTo>
                  <a:pt x="5663254" y="1223015"/>
                </a:lnTo>
                <a:lnTo>
                  <a:pt x="5665848" y="1219864"/>
                </a:lnTo>
                <a:lnTo>
                  <a:pt x="5666855" y="1218121"/>
                </a:lnTo>
                <a:lnTo>
                  <a:pt x="5668868" y="1214634"/>
                </a:lnTo>
                <a:lnTo>
                  <a:pt x="5670390" y="1209316"/>
                </a:lnTo>
                <a:lnTo>
                  <a:pt x="5670749" y="1203325"/>
                </a:lnTo>
                <a:lnTo>
                  <a:pt x="5669276" y="1197825"/>
                </a:lnTo>
                <a:lnTo>
                  <a:pt x="5669121" y="1195413"/>
                </a:lnTo>
                <a:lnTo>
                  <a:pt x="5671419" y="1202163"/>
                </a:lnTo>
                <a:lnTo>
                  <a:pt x="5674948" y="1213497"/>
                </a:lnTo>
                <a:lnTo>
                  <a:pt x="5681472" y="1225012"/>
                </a:lnTo>
                <a:lnTo>
                  <a:pt x="5694004" y="1251616"/>
                </a:lnTo>
                <a:lnTo>
                  <a:pt x="5707025" y="1280052"/>
                </a:lnTo>
                <a:lnTo>
                  <a:pt x="5713369" y="1294562"/>
                </a:lnTo>
                <a:lnTo>
                  <a:pt x="5718214" y="1308982"/>
                </a:lnTo>
                <a:lnTo>
                  <a:pt x="5722814" y="1322485"/>
                </a:lnTo>
                <a:lnTo>
                  <a:pt x="5725000" y="1336145"/>
                </a:lnTo>
                <a:lnTo>
                  <a:pt x="5726025" y="1349132"/>
                </a:lnTo>
                <a:lnTo>
                  <a:pt x="5725663" y="1355124"/>
                </a:lnTo>
                <a:lnTo>
                  <a:pt x="5724142" y="1360443"/>
                </a:lnTo>
                <a:lnTo>
                  <a:pt x="5723201" y="1366098"/>
                </a:lnTo>
                <a:lnTo>
                  <a:pt x="5720517" y="1370747"/>
                </a:lnTo>
                <a:lnTo>
                  <a:pt x="5717500" y="1375974"/>
                </a:lnTo>
                <a:lnTo>
                  <a:pt x="5714236" y="1380287"/>
                </a:lnTo>
                <a:lnTo>
                  <a:pt x="5720046" y="1383641"/>
                </a:lnTo>
                <a:lnTo>
                  <a:pt x="5725610" y="1386080"/>
                </a:lnTo>
                <a:lnTo>
                  <a:pt x="5730102" y="1386352"/>
                </a:lnTo>
                <a:lnTo>
                  <a:pt x="5734350" y="1385702"/>
                </a:lnTo>
                <a:lnTo>
                  <a:pt x="5738016" y="1384722"/>
                </a:lnTo>
                <a:lnTo>
                  <a:pt x="5741101" y="1383405"/>
                </a:lnTo>
                <a:lnTo>
                  <a:pt x="5745617" y="1378267"/>
                </a:lnTo>
                <a:lnTo>
                  <a:pt x="5751966" y="1372636"/>
                </a:lnTo>
                <a:lnTo>
                  <a:pt x="5756060" y="1369573"/>
                </a:lnTo>
                <a:lnTo>
                  <a:pt x="5760060" y="1368011"/>
                </a:lnTo>
                <a:lnTo>
                  <a:pt x="5764645" y="1366780"/>
                </a:lnTo>
                <a:lnTo>
                  <a:pt x="5771307" y="1365977"/>
                </a:lnTo>
                <a:lnTo>
                  <a:pt x="5777877" y="1366673"/>
                </a:lnTo>
                <a:lnTo>
                  <a:pt x="5786192" y="1368376"/>
                </a:lnTo>
                <a:lnTo>
                  <a:pt x="5773457" y="1350174"/>
                </a:lnTo>
                <a:lnTo>
                  <a:pt x="5761149" y="1329895"/>
                </a:lnTo>
                <a:lnTo>
                  <a:pt x="5755787" y="1319052"/>
                </a:lnTo>
                <a:lnTo>
                  <a:pt x="5749845" y="1307874"/>
                </a:lnTo>
                <a:lnTo>
                  <a:pt x="5744820" y="1296450"/>
                </a:lnTo>
                <a:lnTo>
                  <a:pt x="5741627" y="1284535"/>
                </a:lnTo>
                <a:lnTo>
                  <a:pt x="5738098" y="1273200"/>
                </a:lnTo>
                <a:lnTo>
                  <a:pt x="5736158" y="1260457"/>
                </a:lnTo>
                <a:lnTo>
                  <a:pt x="5734463" y="1248632"/>
                </a:lnTo>
                <a:lnTo>
                  <a:pt x="5735518" y="1236070"/>
                </a:lnTo>
                <a:lnTo>
                  <a:pt x="5737736" y="1224179"/>
                </a:lnTo>
                <a:lnTo>
                  <a:pt x="5742121" y="1211215"/>
                </a:lnTo>
                <a:lnTo>
                  <a:pt x="5748005" y="1198341"/>
                </a:lnTo>
                <a:lnTo>
                  <a:pt x="5755386" y="1185557"/>
                </a:lnTo>
                <a:lnTo>
                  <a:pt x="5757348" y="1192890"/>
                </a:lnTo>
                <a:lnTo>
                  <a:pt x="5759068" y="1199305"/>
                </a:lnTo>
                <a:lnTo>
                  <a:pt x="5760877" y="1204223"/>
                </a:lnTo>
                <a:lnTo>
                  <a:pt x="5763603" y="1208896"/>
                </a:lnTo>
                <a:lnTo>
                  <a:pt x="5766909" y="1213904"/>
                </a:lnTo>
                <a:lnTo>
                  <a:pt x="5770641" y="1216834"/>
                </a:lnTo>
                <a:lnTo>
                  <a:pt x="5773456" y="1220010"/>
                </a:lnTo>
                <a:lnTo>
                  <a:pt x="5777524" y="1222358"/>
                </a:lnTo>
                <a:lnTo>
                  <a:pt x="5781011" y="1224371"/>
                </a:lnTo>
                <a:lnTo>
                  <a:pt x="5785750" y="1225557"/>
                </a:lnTo>
                <a:lnTo>
                  <a:pt x="5794980" y="1227013"/>
                </a:lnTo>
                <a:lnTo>
                  <a:pt x="5805800" y="1227060"/>
                </a:lnTo>
                <a:lnTo>
                  <a:pt x="5816373" y="1226192"/>
                </a:lnTo>
                <a:lnTo>
                  <a:pt x="5821890" y="1239449"/>
                </a:lnTo>
                <a:lnTo>
                  <a:pt x="5827988" y="1253043"/>
                </a:lnTo>
                <a:lnTo>
                  <a:pt x="5833995" y="1268132"/>
                </a:lnTo>
                <a:lnTo>
                  <a:pt x="5838930" y="1281054"/>
                </a:lnTo>
                <a:lnTo>
                  <a:pt x="5842033" y="1294468"/>
                </a:lnTo>
                <a:lnTo>
                  <a:pt x="5842835" y="1301130"/>
                </a:lnTo>
                <a:lnTo>
                  <a:pt x="5843728" y="1306293"/>
                </a:lnTo>
                <a:lnTo>
                  <a:pt x="5842697" y="1313446"/>
                </a:lnTo>
                <a:lnTo>
                  <a:pt x="5841758" y="1319100"/>
                </a:lnTo>
                <a:lnTo>
                  <a:pt x="5839409" y="1323169"/>
                </a:lnTo>
                <a:lnTo>
                  <a:pt x="5836054" y="1328980"/>
                </a:lnTo>
                <a:lnTo>
                  <a:pt x="5858020" y="1348634"/>
                </a:lnTo>
                <a:lnTo>
                  <a:pt x="5864657" y="1353242"/>
                </a:lnTo>
                <a:lnTo>
                  <a:pt x="5870377" y="1358094"/>
                </a:lnTo>
                <a:lnTo>
                  <a:pt x="5876189" y="1361450"/>
                </a:lnTo>
                <a:lnTo>
                  <a:pt x="5883252" y="1363976"/>
                </a:lnTo>
                <a:lnTo>
                  <a:pt x="5886755" y="1380723"/>
                </a:lnTo>
                <a:lnTo>
                  <a:pt x="5891266" y="1395722"/>
                </a:lnTo>
                <a:lnTo>
                  <a:pt x="5898189" y="1410567"/>
                </a:lnTo>
                <a:lnTo>
                  <a:pt x="5904779" y="1425992"/>
                </a:lnTo>
                <a:lnTo>
                  <a:pt x="5920216" y="1454275"/>
                </a:lnTo>
                <a:lnTo>
                  <a:pt x="5935986" y="1481978"/>
                </a:lnTo>
                <a:lnTo>
                  <a:pt x="5942083" y="1495570"/>
                </a:lnTo>
                <a:lnTo>
                  <a:pt x="5948765" y="1509495"/>
                </a:lnTo>
                <a:lnTo>
                  <a:pt x="5953028" y="1523580"/>
                </a:lnTo>
                <a:lnTo>
                  <a:pt x="5955795" y="1537576"/>
                </a:lnTo>
                <a:lnTo>
                  <a:pt x="5957065" y="1551480"/>
                </a:lnTo>
                <a:lnTo>
                  <a:pt x="5957196" y="1559306"/>
                </a:lnTo>
                <a:lnTo>
                  <a:pt x="5956746" y="1566793"/>
                </a:lnTo>
                <a:lnTo>
                  <a:pt x="5955134" y="1573610"/>
                </a:lnTo>
                <a:lnTo>
                  <a:pt x="5953432" y="1581926"/>
                </a:lnTo>
                <a:lnTo>
                  <a:pt x="5949988" y="1589233"/>
                </a:lnTo>
                <a:lnTo>
                  <a:pt x="5946542" y="1596542"/>
                </a:lnTo>
                <a:lnTo>
                  <a:pt x="5944643" y="1593124"/>
                </a:lnTo>
                <a:lnTo>
                  <a:pt x="5943661" y="1589457"/>
                </a:lnTo>
                <a:lnTo>
                  <a:pt x="5942680" y="1585791"/>
                </a:lnTo>
                <a:lnTo>
                  <a:pt x="5943777" y="1582549"/>
                </a:lnTo>
                <a:lnTo>
                  <a:pt x="5945632" y="1576648"/>
                </a:lnTo>
                <a:lnTo>
                  <a:pt x="5948071" y="1571083"/>
                </a:lnTo>
                <a:lnTo>
                  <a:pt x="5950755" y="1566433"/>
                </a:lnTo>
                <a:lnTo>
                  <a:pt x="5951180" y="1564355"/>
                </a:lnTo>
                <a:lnTo>
                  <a:pt x="5951026" y="1561941"/>
                </a:lnTo>
                <a:lnTo>
                  <a:pt x="5949037" y="1560018"/>
                </a:lnTo>
                <a:lnTo>
                  <a:pt x="5947047" y="1558094"/>
                </a:lnTo>
                <a:lnTo>
                  <a:pt x="5943807" y="1556998"/>
                </a:lnTo>
                <a:lnTo>
                  <a:pt x="5938823" y="1554895"/>
                </a:lnTo>
                <a:lnTo>
                  <a:pt x="5935468" y="1560706"/>
                </a:lnTo>
                <a:lnTo>
                  <a:pt x="5934035" y="1564529"/>
                </a:lnTo>
                <a:lnTo>
                  <a:pt x="5933431" y="1569604"/>
                </a:lnTo>
                <a:lnTo>
                  <a:pt x="5931999" y="1573426"/>
                </a:lnTo>
                <a:lnTo>
                  <a:pt x="5932980" y="1577093"/>
                </a:lnTo>
                <a:lnTo>
                  <a:pt x="5932711" y="1581583"/>
                </a:lnTo>
                <a:lnTo>
                  <a:pt x="5935928" y="1588091"/>
                </a:lnTo>
                <a:lnTo>
                  <a:pt x="5939970" y="1595850"/>
                </a:lnTo>
                <a:lnTo>
                  <a:pt x="5945267" y="1602779"/>
                </a:lnTo>
                <a:lnTo>
                  <a:pt x="5957175" y="1619728"/>
                </a:lnTo>
                <a:lnTo>
                  <a:pt x="5964015" y="1615930"/>
                </a:lnTo>
                <a:lnTo>
                  <a:pt x="5969024" y="1612624"/>
                </a:lnTo>
                <a:lnTo>
                  <a:pt x="5970366" y="1610298"/>
                </a:lnTo>
                <a:lnTo>
                  <a:pt x="5971708" y="1607974"/>
                </a:lnTo>
                <a:lnTo>
                  <a:pt x="5972895" y="1603236"/>
                </a:lnTo>
                <a:lnTo>
                  <a:pt x="5976758" y="1613988"/>
                </a:lnTo>
                <a:lnTo>
                  <a:pt x="5981537" y="1624497"/>
                </a:lnTo>
                <a:lnTo>
                  <a:pt x="5989895" y="1635519"/>
                </a:lnTo>
                <a:lnTo>
                  <a:pt x="5998160" y="1648040"/>
                </a:lnTo>
                <a:lnTo>
                  <a:pt x="6017444" y="1672344"/>
                </a:lnTo>
                <a:lnTo>
                  <a:pt x="6037552" y="1697901"/>
                </a:lnTo>
                <a:lnTo>
                  <a:pt x="6046400" y="1710756"/>
                </a:lnTo>
                <a:lnTo>
                  <a:pt x="6053996" y="1724439"/>
                </a:lnTo>
                <a:lnTo>
                  <a:pt x="6061926" y="1737540"/>
                </a:lnTo>
                <a:lnTo>
                  <a:pt x="6066526" y="1751042"/>
                </a:lnTo>
                <a:lnTo>
                  <a:pt x="6069162" y="1757214"/>
                </a:lnTo>
                <a:lnTo>
                  <a:pt x="6070546" y="1764212"/>
                </a:lnTo>
                <a:lnTo>
                  <a:pt x="6070767" y="1770538"/>
                </a:lnTo>
                <a:lnTo>
                  <a:pt x="6070988" y="1776864"/>
                </a:lnTo>
                <a:lnTo>
                  <a:pt x="6070873" y="1783771"/>
                </a:lnTo>
                <a:lnTo>
                  <a:pt x="6069262" y="1790590"/>
                </a:lnTo>
                <a:lnTo>
                  <a:pt x="6067986" y="1796824"/>
                </a:lnTo>
                <a:lnTo>
                  <a:pt x="6064630" y="1802636"/>
                </a:lnTo>
                <a:lnTo>
                  <a:pt x="6070531" y="1804492"/>
                </a:lnTo>
                <a:lnTo>
                  <a:pt x="6075179" y="1807177"/>
                </a:lnTo>
                <a:lnTo>
                  <a:pt x="6079829" y="1809861"/>
                </a:lnTo>
                <a:lnTo>
                  <a:pt x="6084476" y="1812544"/>
                </a:lnTo>
                <a:lnTo>
                  <a:pt x="6092098" y="1820817"/>
                </a:lnTo>
                <a:lnTo>
                  <a:pt x="6097884" y="1829581"/>
                </a:lnTo>
                <a:lnTo>
                  <a:pt x="6102754" y="1838592"/>
                </a:lnTo>
                <a:lnTo>
                  <a:pt x="6108114" y="1849434"/>
                </a:lnTo>
                <a:lnTo>
                  <a:pt x="6115507" y="1871521"/>
                </a:lnTo>
                <a:lnTo>
                  <a:pt x="6120286" y="1882029"/>
                </a:lnTo>
                <a:lnTo>
                  <a:pt x="6124149" y="1892783"/>
                </a:lnTo>
                <a:lnTo>
                  <a:pt x="6129601" y="1902129"/>
                </a:lnTo>
                <a:lnTo>
                  <a:pt x="6136639" y="1910066"/>
                </a:lnTo>
                <a:lnTo>
                  <a:pt x="6139700" y="1914158"/>
                </a:lnTo>
                <a:lnTo>
                  <a:pt x="6144012" y="1917423"/>
                </a:lnTo>
                <a:lnTo>
                  <a:pt x="6148080" y="1919771"/>
                </a:lnTo>
                <a:lnTo>
                  <a:pt x="6152147" y="1922120"/>
                </a:lnTo>
                <a:lnTo>
                  <a:pt x="6157802" y="1923059"/>
                </a:lnTo>
                <a:lnTo>
                  <a:pt x="6163704" y="1924917"/>
                </a:lnTo>
                <a:lnTo>
                  <a:pt x="6169695" y="1925277"/>
                </a:lnTo>
                <a:lnTo>
                  <a:pt x="6176355" y="1924475"/>
                </a:lnTo>
                <a:lnTo>
                  <a:pt x="6164548" y="1940899"/>
                </a:lnTo>
                <a:lnTo>
                  <a:pt x="6159269" y="1948700"/>
                </a:lnTo>
                <a:lnTo>
                  <a:pt x="6154908" y="1956255"/>
                </a:lnTo>
                <a:lnTo>
                  <a:pt x="6150456" y="1965307"/>
                </a:lnTo>
                <a:lnTo>
                  <a:pt x="6148085" y="1974782"/>
                </a:lnTo>
                <a:lnTo>
                  <a:pt x="6146203" y="1986094"/>
                </a:lnTo>
                <a:lnTo>
                  <a:pt x="6146064" y="1998411"/>
                </a:lnTo>
                <a:lnTo>
                  <a:pt x="6150067" y="1996847"/>
                </a:lnTo>
                <a:lnTo>
                  <a:pt x="6154739" y="1994121"/>
                </a:lnTo>
                <a:lnTo>
                  <a:pt x="6162651" y="1992492"/>
                </a:lnTo>
                <a:lnTo>
                  <a:pt x="6166900" y="1991845"/>
                </a:lnTo>
                <a:lnTo>
                  <a:pt x="6171056" y="1992696"/>
                </a:lnTo>
                <a:lnTo>
                  <a:pt x="6174634" y="1993210"/>
                </a:lnTo>
                <a:lnTo>
                  <a:pt x="6176959" y="1994552"/>
                </a:lnTo>
                <a:lnTo>
                  <a:pt x="6178610" y="1997057"/>
                </a:lnTo>
                <a:lnTo>
                  <a:pt x="6179684" y="1999226"/>
                </a:lnTo>
                <a:lnTo>
                  <a:pt x="6179503" y="2002221"/>
                </a:lnTo>
                <a:lnTo>
                  <a:pt x="6178653" y="2006377"/>
                </a:lnTo>
                <a:lnTo>
                  <a:pt x="6176639" y="2009865"/>
                </a:lnTo>
                <a:lnTo>
                  <a:pt x="6172213" y="2013507"/>
                </a:lnTo>
                <a:lnTo>
                  <a:pt x="6166778" y="2018893"/>
                </a:lnTo>
                <a:lnTo>
                  <a:pt x="6159513" y="2024768"/>
                </a:lnTo>
                <a:lnTo>
                  <a:pt x="6168384" y="2032215"/>
                </a:lnTo>
                <a:lnTo>
                  <a:pt x="6176583" y="2040826"/>
                </a:lnTo>
                <a:lnTo>
                  <a:pt x="6185367" y="2049768"/>
                </a:lnTo>
                <a:lnTo>
                  <a:pt x="6192896" y="2059539"/>
                </a:lnTo>
                <a:lnTo>
                  <a:pt x="6200180" y="2068392"/>
                </a:lnTo>
                <a:lnTo>
                  <a:pt x="6206703" y="2079906"/>
                </a:lnTo>
                <a:lnTo>
                  <a:pt x="6218096" y="2100432"/>
                </a:lnTo>
                <a:lnTo>
                  <a:pt x="6236659" y="2136718"/>
                </a:lnTo>
                <a:lnTo>
                  <a:pt x="6247782" y="2161734"/>
                </a:lnTo>
                <a:lnTo>
                  <a:pt x="6248399" y="2163070"/>
                </a:lnTo>
                <a:lnTo>
                  <a:pt x="6248399" y="2263562"/>
                </a:lnTo>
                <a:lnTo>
                  <a:pt x="6241496" y="2246430"/>
                </a:lnTo>
                <a:lnTo>
                  <a:pt x="6234995" y="2229507"/>
                </a:lnTo>
                <a:lnTo>
                  <a:pt x="6223005" y="2193917"/>
                </a:lnTo>
                <a:lnTo>
                  <a:pt x="6216840" y="2176411"/>
                </a:lnTo>
                <a:lnTo>
                  <a:pt x="6208508" y="2159979"/>
                </a:lnTo>
                <a:lnTo>
                  <a:pt x="6183824" y="2115510"/>
                </a:lnTo>
                <a:lnTo>
                  <a:pt x="6175647" y="2101492"/>
                </a:lnTo>
                <a:lnTo>
                  <a:pt x="6166219" y="2088300"/>
                </a:lnTo>
                <a:lnTo>
                  <a:pt x="6156209" y="2074773"/>
                </a:lnTo>
                <a:lnTo>
                  <a:pt x="6146445" y="2062162"/>
                </a:lnTo>
                <a:lnTo>
                  <a:pt x="6135183" y="2049463"/>
                </a:lnTo>
                <a:lnTo>
                  <a:pt x="6123251" y="2037924"/>
                </a:lnTo>
                <a:lnTo>
                  <a:pt x="6111319" y="2026386"/>
                </a:lnTo>
                <a:lnTo>
                  <a:pt x="6098133" y="2015675"/>
                </a:lnTo>
                <a:lnTo>
                  <a:pt x="6096504" y="2007761"/>
                </a:lnTo>
                <a:lnTo>
                  <a:pt x="6097625" y="1999110"/>
                </a:lnTo>
                <a:lnTo>
                  <a:pt x="6098656" y="1991958"/>
                </a:lnTo>
                <a:lnTo>
                  <a:pt x="6101608" y="1982816"/>
                </a:lnTo>
                <a:lnTo>
                  <a:pt x="6107001" y="1968109"/>
                </a:lnTo>
                <a:lnTo>
                  <a:pt x="6108703" y="1959795"/>
                </a:lnTo>
                <a:lnTo>
                  <a:pt x="6109489" y="1951725"/>
                </a:lnTo>
                <a:lnTo>
                  <a:pt x="6107499" y="1949801"/>
                </a:lnTo>
                <a:lnTo>
                  <a:pt x="6104840" y="1949040"/>
                </a:lnTo>
                <a:lnTo>
                  <a:pt x="6099430" y="1949017"/>
                </a:lnTo>
                <a:lnTo>
                  <a:pt x="6093685" y="1949574"/>
                </a:lnTo>
                <a:lnTo>
                  <a:pt x="6086688" y="1950958"/>
                </a:lnTo>
                <a:lnTo>
                  <a:pt x="6080943" y="1951515"/>
                </a:lnTo>
                <a:lnTo>
                  <a:pt x="6077612" y="1951917"/>
                </a:lnTo>
                <a:lnTo>
                  <a:pt x="6075287" y="1950574"/>
                </a:lnTo>
                <a:lnTo>
                  <a:pt x="6072963" y="1949232"/>
                </a:lnTo>
                <a:lnTo>
                  <a:pt x="6070975" y="1947310"/>
                </a:lnTo>
                <a:lnTo>
                  <a:pt x="6069658" y="1944225"/>
                </a:lnTo>
                <a:lnTo>
                  <a:pt x="6069010" y="1939977"/>
                </a:lnTo>
                <a:lnTo>
                  <a:pt x="6076948" y="1932938"/>
                </a:lnTo>
                <a:lnTo>
                  <a:pt x="6082047" y="1928134"/>
                </a:lnTo>
                <a:lnTo>
                  <a:pt x="6083388" y="1925810"/>
                </a:lnTo>
                <a:lnTo>
                  <a:pt x="6083814" y="1923730"/>
                </a:lnTo>
                <a:lnTo>
                  <a:pt x="6083657" y="1921316"/>
                </a:lnTo>
                <a:lnTo>
                  <a:pt x="6082831" y="1920065"/>
                </a:lnTo>
                <a:lnTo>
                  <a:pt x="6079771" y="1915972"/>
                </a:lnTo>
                <a:lnTo>
                  <a:pt x="6076619" y="1913379"/>
                </a:lnTo>
                <a:lnTo>
                  <a:pt x="6065825" y="1907921"/>
                </a:lnTo>
                <a:lnTo>
                  <a:pt x="6055947" y="1902218"/>
                </a:lnTo>
                <a:lnTo>
                  <a:pt x="6052460" y="1900205"/>
                </a:lnTo>
                <a:lnTo>
                  <a:pt x="6050807" y="1897700"/>
                </a:lnTo>
                <a:lnTo>
                  <a:pt x="6050651" y="1895286"/>
                </a:lnTo>
                <a:lnTo>
                  <a:pt x="6051657" y="1893544"/>
                </a:lnTo>
                <a:lnTo>
                  <a:pt x="6054832" y="1890729"/>
                </a:lnTo>
                <a:lnTo>
                  <a:pt x="6061429" y="1886012"/>
                </a:lnTo>
                <a:lnTo>
                  <a:pt x="6071354" y="1880898"/>
                </a:lnTo>
                <a:lnTo>
                  <a:pt x="6058793" y="1879842"/>
                </a:lnTo>
                <a:lnTo>
                  <a:pt x="6047237" y="1877044"/>
                </a:lnTo>
                <a:lnTo>
                  <a:pt x="6036262" y="1874583"/>
                </a:lnTo>
                <a:lnTo>
                  <a:pt x="6026205" y="1871876"/>
                </a:lnTo>
                <a:lnTo>
                  <a:pt x="6008838" y="1865723"/>
                </a:lnTo>
                <a:lnTo>
                  <a:pt x="6000523" y="1864021"/>
                </a:lnTo>
                <a:lnTo>
                  <a:pt x="5993125" y="1862074"/>
                </a:lnTo>
                <a:lnTo>
                  <a:pt x="5989820" y="1857065"/>
                </a:lnTo>
                <a:lnTo>
                  <a:pt x="5989262" y="1851321"/>
                </a:lnTo>
                <a:lnTo>
                  <a:pt x="5989867" y="1846247"/>
                </a:lnTo>
                <a:lnTo>
                  <a:pt x="5991634" y="1841843"/>
                </a:lnTo>
                <a:lnTo>
                  <a:pt x="5994653" y="1836614"/>
                </a:lnTo>
                <a:lnTo>
                  <a:pt x="5997919" y="1832302"/>
                </a:lnTo>
                <a:lnTo>
                  <a:pt x="6005947" y="1823763"/>
                </a:lnTo>
                <a:lnTo>
                  <a:pt x="6001610" y="1825908"/>
                </a:lnTo>
                <a:lnTo>
                  <a:pt x="5996937" y="1828633"/>
                </a:lnTo>
                <a:lnTo>
                  <a:pt x="5993271" y="1829618"/>
                </a:lnTo>
                <a:lnTo>
                  <a:pt x="5989694" y="1829101"/>
                </a:lnTo>
                <a:lnTo>
                  <a:pt x="5984956" y="1827916"/>
                </a:lnTo>
                <a:lnTo>
                  <a:pt x="5982052" y="1826238"/>
                </a:lnTo>
                <a:lnTo>
                  <a:pt x="5977984" y="1823890"/>
                </a:lnTo>
                <a:lnTo>
                  <a:pt x="5974921" y="1819799"/>
                </a:lnTo>
                <a:lnTo>
                  <a:pt x="5968555" y="1810699"/>
                </a:lnTo>
                <a:lnTo>
                  <a:pt x="5961696" y="1799765"/>
                </a:lnTo>
                <a:lnTo>
                  <a:pt x="5955844" y="1787089"/>
                </a:lnTo>
                <a:lnTo>
                  <a:pt x="5949746" y="1773497"/>
                </a:lnTo>
                <a:lnTo>
                  <a:pt x="5938803" y="1745483"/>
                </a:lnTo>
                <a:lnTo>
                  <a:pt x="5933867" y="1732563"/>
                </a:lnTo>
                <a:lnTo>
                  <a:pt x="5928259" y="1720802"/>
                </a:lnTo>
                <a:lnTo>
                  <a:pt x="5921892" y="1711704"/>
                </a:lnTo>
                <a:lnTo>
                  <a:pt x="5916352" y="1703854"/>
                </a:lnTo>
                <a:lnTo>
                  <a:pt x="5913200" y="1701261"/>
                </a:lnTo>
                <a:lnTo>
                  <a:pt x="5909713" y="1699249"/>
                </a:lnTo>
                <a:lnTo>
                  <a:pt x="5907055" y="1698487"/>
                </a:lnTo>
                <a:lnTo>
                  <a:pt x="5903724" y="1698887"/>
                </a:lnTo>
                <a:lnTo>
                  <a:pt x="5904509" y="1690821"/>
                </a:lnTo>
                <a:lnTo>
                  <a:pt x="5904287" y="1684493"/>
                </a:lnTo>
                <a:lnTo>
                  <a:pt x="5903240" y="1676914"/>
                </a:lnTo>
                <a:lnTo>
                  <a:pt x="5901275" y="1669581"/>
                </a:lnTo>
                <a:lnTo>
                  <a:pt x="5898729" y="1661915"/>
                </a:lnTo>
                <a:lnTo>
                  <a:pt x="5896183" y="1654246"/>
                </a:lnTo>
                <a:lnTo>
                  <a:pt x="5888678" y="1639066"/>
                </a:lnTo>
                <a:lnTo>
                  <a:pt x="5879765" y="1622296"/>
                </a:lnTo>
                <a:lnTo>
                  <a:pt x="5868437" y="1605686"/>
                </a:lnTo>
                <a:lnTo>
                  <a:pt x="5844710" y="1570293"/>
                </a:lnTo>
                <a:lnTo>
                  <a:pt x="5839701" y="1573599"/>
                </a:lnTo>
                <a:lnTo>
                  <a:pt x="5835857" y="1577577"/>
                </a:lnTo>
                <a:lnTo>
                  <a:pt x="5832010" y="1581554"/>
                </a:lnTo>
                <a:lnTo>
                  <a:pt x="5829326" y="1586203"/>
                </a:lnTo>
                <a:lnTo>
                  <a:pt x="5826642" y="1590852"/>
                </a:lnTo>
                <a:lnTo>
                  <a:pt x="5825456" y="1595592"/>
                </a:lnTo>
                <a:lnTo>
                  <a:pt x="5823999" y="1604823"/>
                </a:lnTo>
                <a:lnTo>
                  <a:pt x="5823706" y="1614724"/>
                </a:lnTo>
                <a:lnTo>
                  <a:pt x="5825490" y="1625053"/>
                </a:lnTo>
                <a:lnTo>
                  <a:pt x="5828527" y="1634555"/>
                </a:lnTo>
                <a:lnTo>
                  <a:pt x="5832391" y="1645307"/>
                </a:lnTo>
                <a:lnTo>
                  <a:pt x="5838422" y="1654989"/>
                </a:lnTo>
                <a:lnTo>
                  <a:pt x="5843875" y="1664333"/>
                </a:lnTo>
                <a:lnTo>
                  <a:pt x="5850241" y="1673432"/>
                </a:lnTo>
                <a:lnTo>
                  <a:pt x="5856699" y="1681037"/>
                </a:lnTo>
                <a:lnTo>
                  <a:pt x="5863581" y="1686560"/>
                </a:lnTo>
                <a:lnTo>
                  <a:pt x="5870710" y="1692999"/>
                </a:lnTo>
                <a:lnTo>
                  <a:pt x="5876185" y="1696935"/>
                </a:lnTo>
                <a:lnTo>
                  <a:pt x="5882331" y="1699708"/>
                </a:lnTo>
                <a:lnTo>
                  <a:pt x="5879533" y="1711264"/>
                </a:lnTo>
                <a:lnTo>
                  <a:pt x="5877315" y="1723157"/>
                </a:lnTo>
                <a:lnTo>
                  <a:pt x="5876933" y="1734556"/>
                </a:lnTo>
                <a:lnTo>
                  <a:pt x="5877710" y="1746628"/>
                </a:lnTo>
                <a:lnTo>
                  <a:pt x="5880322" y="1758207"/>
                </a:lnTo>
                <a:lnTo>
                  <a:pt x="5882106" y="1768535"/>
                </a:lnTo>
                <a:lnTo>
                  <a:pt x="5885635" y="1779869"/>
                </a:lnTo>
                <a:lnTo>
                  <a:pt x="5889252" y="1789708"/>
                </a:lnTo>
                <a:lnTo>
                  <a:pt x="5898230" y="1810387"/>
                </a:lnTo>
                <a:lnTo>
                  <a:pt x="5906809" y="1827735"/>
                </a:lnTo>
                <a:lnTo>
                  <a:pt x="5914896" y="1843250"/>
                </a:lnTo>
                <a:lnTo>
                  <a:pt x="5920077" y="1857088"/>
                </a:lnTo>
                <a:lnTo>
                  <a:pt x="5915739" y="1859235"/>
                </a:lnTo>
                <a:lnTo>
                  <a:pt x="5911068" y="1861959"/>
                </a:lnTo>
                <a:lnTo>
                  <a:pt x="5907401" y="1862943"/>
                </a:lnTo>
                <a:lnTo>
                  <a:pt x="5904740" y="1862182"/>
                </a:lnTo>
                <a:lnTo>
                  <a:pt x="5902081" y="1861422"/>
                </a:lnTo>
                <a:lnTo>
                  <a:pt x="5899757" y="1860080"/>
                </a:lnTo>
                <a:lnTo>
                  <a:pt x="5895443" y="1856815"/>
                </a:lnTo>
                <a:lnTo>
                  <a:pt x="5890886" y="1852633"/>
                </a:lnTo>
                <a:lnTo>
                  <a:pt x="5886237" y="1849949"/>
                </a:lnTo>
                <a:lnTo>
                  <a:pt x="5883578" y="1849188"/>
                </a:lnTo>
                <a:lnTo>
                  <a:pt x="5880917" y="1848427"/>
                </a:lnTo>
                <a:lnTo>
                  <a:pt x="5877251" y="1849408"/>
                </a:lnTo>
                <a:lnTo>
                  <a:pt x="5873250" y="1850972"/>
                </a:lnTo>
                <a:lnTo>
                  <a:pt x="5868978" y="1857029"/>
                </a:lnTo>
                <a:lnTo>
                  <a:pt x="5863543" y="1862415"/>
                </a:lnTo>
                <a:lnTo>
                  <a:pt x="5857530" y="1867465"/>
                </a:lnTo>
                <a:lnTo>
                  <a:pt x="5849436" y="1872089"/>
                </a:lnTo>
                <a:lnTo>
                  <a:pt x="5856205" y="1884519"/>
                </a:lnTo>
                <a:lnTo>
                  <a:pt x="5863219" y="1897869"/>
                </a:lnTo>
                <a:lnTo>
                  <a:pt x="5870323" y="1909717"/>
                </a:lnTo>
                <a:lnTo>
                  <a:pt x="5876848" y="1921231"/>
                </a:lnTo>
                <a:lnTo>
                  <a:pt x="5881986" y="1925749"/>
                </a:lnTo>
                <a:lnTo>
                  <a:pt x="5886210" y="1930511"/>
                </a:lnTo>
                <a:lnTo>
                  <a:pt x="5890523" y="1933775"/>
                </a:lnTo>
                <a:lnTo>
                  <a:pt x="5895753" y="1936795"/>
                </a:lnTo>
                <a:lnTo>
                  <a:pt x="5900400" y="1939478"/>
                </a:lnTo>
                <a:lnTo>
                  <a:pt x="5905721" y="1941001"/>
                </a:lnTo>
                <a:lnTo>
                  <a:pt x="5912292" y="1941695"/>
                </a:lnTo>
                <a:lnTo>
                  <a:pt x="5919289" y="1940312"/>
                </a:lnTo>
                <a:lnTo>
                  <a:pt x="5923218" y="1954978"/>
                </a:lnTo>
                <a:lnTo>
                  <a:pt x="5927147" y="1969642"/>
                </a:lnTo>
                <a:lnTo>
                  <a:pt x="5936192" y="1994233"/>
                </a:lnTo>
                <a:lnTo>
                  <a:pt x="5946154" y="2018581"/>
                </a:lnTo>
                <a:lnTo>
                  <a:pt x="5954617" y="2042837"/>
                </a:lnTo>
                <a:lnTo>
                  <a:pt x="5958144" y="2054171"/>
                </a:lnTo>
                <a:lnTo>
                  <a:pt x="5961002" y="2066667"/>
                </a:lnTo>
                <a:lnTo>
                  <a:pt x="5963189" y="2080325"/>
                </a:lnTo>
                <a:lnTo>
                  <a:pt x="5964457" y="2094231"/>
                </a:lnTo>
                <a:lnTo>
                  <a:pt x="5964476" y="2108960"/>
                </a:lnTo>
                <a:lnTo>
                  <a:pt x="5962323" y="2124764"/>
                </a:lnTo>
                <a:lnTo>
                  <a:pt x="5959501" y="2141731"/>
                </a:lnTo>
                <a:lnTo>
                  <a:pt x="5954756" y="2160684"/>
                </a:lnTo>
                <a:lnTo>
                  <a:pt x="5961392" y="2165291"/>
                </a:lnTo>
                <a:lnTo>
                  <a:pt x="5968275" y="2170817"/>
                </a:lnTo>
                <a:lnTo>
                  <a:pt x="5982221" y="2178869"/>
                </a:lnTo>
                <a:lnTo>
                  <a:pt x="5990020" y="2184145"/>
                </a:lnTo>
                <a:lnTo>
                  <a:pt x="5995070" y="2190159"/>
                </a:lnTo>
                <a:lnTo>
                  <a:pt x="5997796" y="2194833"/>
                </a:lnTo>
                <a:lnTo>
                  <a:pt x="6000522" y="2199505"/>
                </a:lnTo>
                <a:lnTo>
                  <a:pt x="6002331" y="2204424"/>
                </a:lnTo>
                <a:lnTo>
                  <a:pt x="6003714" y="2211422"/>
                </a:lnTo>
                <a:lnTo>
                  <a:pt x="6004361" y="2215668"/>
                </a:lnTo>
                <a:lnTo>
                  <a:pt x="6003600" y="2218328"/>
                </a:lnTo>
                <a:lnTo>
                  <a:pt x="6002593" y="2220072"/>
                </a:lnTo>
                <a:lnTo>
                  <a:pt x="6001005" y="2221480"/>
                </a:lnTo>
                <a:lnTo>
                  <a:pt x="5999263" y="2220474"/>
                </a:lnTo>
                <a:lnTo>
                  <a:pt x="5998771" y="2218639"/>
                </a:lnTo>
                <a:lnTo>
                  <a:pt x="5993631" y="2214124"/>
                </a:lnTo>
                <a:lnTo>
                  <a:pt x="5990415" y="2207616"/>
                </a:lnTo>
                <a:lnTo>
                  <a:pt x="5986036" y="2200439"/>
                </a:lnTo>
                <a:lnTo>
                  <a:pt x="5981593" y="2189351"/>
                </a:lnTo>
                <a:lnTo>
                  <a:pt x="5979105" y="2205736"/>
                </a:lnTo>
                <a:lnTo>
                  <a:pt x="5979367" y="2221384"/>
                </a:lnTo>
                <a:lnTo>
                  <a:pt x="5980547" y="2236786"/>
                </a:lnTo>
                <a:lnTo>
                  <a:pt x="5983805" y="2252614"/>
                </a:lnTo>
                <a:lnTo>
                  <a:pt x="5986440" y="2258783"/>
                </a:lnTo>
                <a:lnTo>
                  <a:pt x="5988740" y="2265536"/>
                </a:lnTo>
                <a:lnTo>
                  <a:pt x="5991466" y="2270208"/>
                </a:lnTo>
                <a:lnTo>
                  <a:pt x="5995442" y="2274055"/>
                </a:lnTo>
                <a:lnTo>
                  <a:pt x="5999085" y="2278481"/>
                </a:lnTo>
                <a:lnTo>
                  <a:pt x="6002147" y="2282572"/>
                </a:lnTo>
                <a:lnTo>
                  <a:pt x="6013432" y="2289864"/>
                </a:lnTo>
                <a:lnTo>
                  <a:pt x="6016853" y="2287965"/>
                </a:lnTo>
                <a:lnTo>
                  <a:pt x="6018777" y="2285976"/>
                </a:lnTo>
                <a:lnTo>
                  <a:pt x="6019537" y="2283316"/>
                </a:lnTo>
                <a:lnTo>
                  <a:pt x="6020543" y="2281573"/>
                </a:lnTo>
                <a:lnTo>
                  <a:pt x="6019807" y="2278823"/>
                </a:lnTo>
                <a:lnTo>
                  <a:pt x="6019316" y="2276990"/>
                </a:lnTo>
                <a:lnTo>
                  <a:pt x="6016255" y="2272898"/>
                </a:lnTo>
                <a:lnTo>
                  <a:pt x="6008882" y="2265541"/>
                </a:lnTo>
                <a:lnTo>
                  <a:pt x="6006737" y="2261205"/>
                </a:lnTo>
                <a:lnTo>
                  <a:pt x="6005328" y="2259616"/>
                </a:lnTo>
                <a:lnTo>
                  <a:pt x="6005753" y="2257539"/>
                </a:lnTo>
                <a:lnTo>
                  <a:pt x="6015011" y="2253584"/>
                </a:lnTo>
                <a:lnTo>
                  <a:pt x="6022341" y="2251619"/>
                </a:lnTo>
                <a:lnTo>
                  <a:pt x="6028087" y="2251063"/>
                </a:lnTo>
                <a:lnTo>
                  <a:pt x="6032244" y="2251912"/>
                </a:lnTo>
                <a:lnTo>
                  <a:pt x="6036402" y="2252763"/>
                </a:lnTo>
                <a:lnTo>
                  <a:pt x="6038300" y="2256185"/>
                </a:lnTo>
                <a:lnTo>
                  <a:pt x="6039954" y="2258687"/>
                </a:lnTo>
                <a:lnTo>
                  <a:pt x="6040265" y="2263518"/>
                </a:lnTo>
                <a:lnTo>
                  <a:pt x="6042140" y="2272347"/>
                </a:lnTo>
                <a:lnTo>
                  <a:pt x="6043344" y="2282340"/>
                </a:lnTo>
                <a:lnTo>
                  <a:pt x="6044817" y="2287839"/>
                </a:lnTo>
                <a:lnTo>
                  <a:pt x="6047297" y="2291596"/>
                </a:lnTo>
                <a:lnTo>
                  <a:pt x="6050358" y="2295686"/>
                </a:lnTo>
                <a:lnTo>
                  <a:pt x="6055007" y="2298370"/>
                </a:lnTo>
                <a:lnTo>
                  <a:pt x="6050423" y="2299600"/>
                </a:lnTo>
                <a:lnTo>
                  <a:pt x="6045596" y="2299911"/>
                </a:lnTo>
                <a:lnTo>
                  <a:pt x="6041684" y="2299976"/>
                </a:lnTo>
                <a:lnTo>
                  <a:pt x="6038352" y="2300377"/>
                </a:lnTo>
                <a:lnTo>
                  <a:pt x="6035111" y="2299281"/>
                </a:lnTo>
                <a:lnTo>
                  <a:pt x="6031625" y="2297268"/>
                </a:lnTo>
                <a:lnTo>
                  <a:pt x="6027402" y="2292507"/>
                </a:lnTo>
                <a:lnTo>
                  <a:pt x="6023998" y="2309135"/>
                </a:lnTo>
                <a:lnTo>
                  <a:pt x="6022183" y="2324359"/>
                </a:lnTo>
                <a:lnTo>
                  <a:pt x="6022199" y="2339092"/>
                </a:lnTo>
                <a:lnTo>
                  <a:pt x="6024386" y="2352749"/>
                </a:lnTo>
                <a:lnTo>
                  <a:pt x="6027021" y="2358920"/>
                </a:lnTo>
                <a:lnTo>
                  <a:pt x="6028740" y="2365336"/>
                </a:lnTo>
                <a:lnTo>
                  <a:pt x="6031711" y="2370926"/>
                </a:lnTo>
                <a:lnTo>
                  <a:pt x="6034927" y="2377431"/>
                </a:lnTo>
                <a:lnTo>
                  <a:pt x="6038906" y="2381278"/>
                </a:lnTo>
                <a:lnTo>
                  <a:pt x="6043127" y="2386041"/>
                </a:lnTo>
                <a:lnTo>
                  <a:pt x="6048023" y="2389640"/>
                </a:lnTo>
                <a:lnTo>
                  <a:pt x="6053498" y="2393576"/>
                </a:lnTo>
                <a:lnTo>
                  <a:pt x="6062509" y="2388706"/>
                </a:lnTo>
                <a:lnTo>
                  <a:pt x="6064430" y="2386717"/>
                </a:lnTo>
                <a:lnTo>
                  <a:pt x="6066353" y="2384728"/>
                </a:lnTo>
                <a:lnTo>
                  <a:pt x="6067450" y="2381487"/>
                </a:lnTo>
                <a:lnTo>
                  <a:pt x="6067385" y="2377574"/>
                </a:lnTo>
                <a:lnTo>
                  <a:pt x="6068146" y="2374915"/>
                </a:lnTo>
                <a:lnTo>
                  <a:pt x="6069578" y="2371092"/>
                </a:lnTo>
                <a:lnTo>
                  <a:pt x="6071501" y="2369104"/>
                </a:lnTo>
                <a:lnTo>
                  <a:pt x="6073089" y="2367696"/>
                </a:lnTo>
                <a:lnTo>
                  <a:pt x="6082434" y="2362244"/>
                </a:lnTo>
                <a:lnTo>
                  <a:pt x="6077646" y="2371878"/>
                </a:lnTo>
                <a:lnTo>
                  <a:pt x="6075118" y="2378940"/>
                </a:lnTo>
                <a:lnTo>
                  <a:pt x="6073261" y="2384842"/>
                </a:lnTo>
                <a:lnTo>
                  <a:pt x="6073081" y="2387836"/>
                </a:lnTo>
                <a:lnTo>
                  <a:pt x="6073327" y="2388753"/>
                </a:lnTo>
                <a:lnTo>
                  <a:pt x="6074400" y="2390923"/>
                </a:lnTo>
                <a:lnTo>
                  <a:pt x="6076232" y="2390431"/>
                </a:lnTo>
                <a:lnTo>
                  <a:pt x="6079227" y="2390610"/>
                </a:lnTo>
                <a:lnTo>
                  <a:pt x="6082894" y="2389629"/>
                </a:lnTo>
                <a:lnTo>
                  <a:pt x="6095078" y="2381942"/>
                </a:lnTo>
                <a:lnTo>
                  <a:pt x="6089867" y="2393655"/>
                </a:lnTo>
                <a:lnTo>
                  <a:pt x="6088075" y="2403466"/>
                </a:lnTo>
                <a:lnTo>
                  <a:pt x="6088051" y="2408877"/>
                </a:lnTo>
                <a:lnTo>
                  <a:pt x="6088117" y="2412788"/>
                </a:lnTo>
                <a:lnTo>
                  <a:pt x="6089098" y="2416456"/>
                </a:lnTo>
                <a:lnTo>
                  <a:pt x="6090662" y="2420456"/>
                </a:lnTo>
                <a:lnTo>
                  <a:pt x="6093141" y="2424214"/>
                </a:lnTo>
                <a:lnTo>
                  <a:pt x="6095712" y="2426471"/>
                </a:lnTo>
                <a:lnTo>
                  <a:pt x="6099780" y="2428819"/>
                </a:lnTo>
                <a:lnTo>
                  <a:pt x="6103266" y="2430832"/>
                </a:lnTo>
                <a:lnTo>
                  <a:pt x="6107669" y="2432601"/>
                </a:lnTo>
                <a:lnTo>
                  <a:pt x="6113658" y="2432959"/>
                </a:lnTo>
                <a:lnTo>
                  <a:pt x="6119650" y="2433319"/>
                </a:lnTo>
                <a:lnTo>
                  <a:pt x="6126311" y="2432514"/>
                </a:lnTo>
                <a:lnTo>
                  <a:pt x="6121123" y="2438818"/>
                </a:lnTo>
                <a:lnTo>
                  <a:pt x="6117767" y="2444630"/>
                </a:lnTo>
                <a:lnTo>
                  <a:pt x="6116827" y="2450284"/>
                </a:lnTo>
                <a:lnTo>
                  <a:pt x="6116557" y="2454778"/>
                </a:lnTo>
                <a:lnTo>
                  <a:pt x="6118120" y="2458781"/>
                </a:lnTo>
                <a:lnTo>
                  <a:pt x="6120266" y="2463116"/>
                </a:lnTo>
                <a:lnTo>
                  <a:pt x="6123906" y="2467543"/>
                </a:lnTo>
                <a:lnTo>
                  <a:pt x="6127885" y="2471389"/>
                </a:lnTo>
                <a:lnTo>
                  <a:pt x="6121649" y="2470114"/>
                </a:lnTo>
                <a:lnTo>
                  <a:pt x="6116664" y="2468011"/>
                </a:lnTo>
                <a:lnTo>
                  <a:pt x="6112015" y="2465327"/>
                </a:lnTo>
                <a:lnTo>
                  <a:pt x="6107367" y="2462644"/>
                </a:lnTo>
                <a:lnTo>
                  <a:pt x="6100574" y="2455621"/>
                </a:lnTo>
                <a:lnTo>
                  <a:pt x="6093290" y="2446768"/>
                </a:lnTo>
                <a:lnTo>
                  <a:pt x="6086342" y="2437332"/>
                </a:lnTo>
                <a:lnTo>
                  <a:pt x="6076979" y="2428053"/>
                </a:lnTo>
                <a:lnTo>
                  <a:pt x="6072757" y="2423290"/>
                </a:lnTo>
                <a:lnTo>
                  <a:pt x="6066118" y="2418685"/>
                </a:lnTo>
                <a:lnTo>
                  <a:pt x="6060308" y="2415330"/>
                </a:lnTo>
                <a:lnTo>
                  <a:pt x="6052173" y="2410633"/>
                </a:lnTo>
                <a:lnTo>
                  <a:pt x="6047811" y="2418188"/>
                </a:lnTo>
                <a:lnTo>
                  <a:pt x="6044120" y="2424581"/>
                </a:lnTo>
                <a:lnTo>
                  <a:pt x="6041929" y="2431060"/>
                </a:lnTo>
                <a:lnTo>
                  <a:pt x="6039735" y="2437542"/>
                </a:lnTo>
                <a:lnTo>
                  <a:pt x="6038795" y="2443198"/>
                </a:lnTo>
                <a:lnTo>
                  <a:pt x="6039105" y="2448026"/>
                </a:lnTo>
                <a:lnTo>
                  <a:pt x="6039080" y="2453436"/>
                </a:lnTo>
                <a:lnTo>
                  <a:pt x="6039728" y="2457684"/>
                </a:lnTo>
                <a:lnTo>
                  <a:pt x="6041292" y="2461685"/>
                </a:lnTo>
                <a:lnTo>
                  <a:pt x="6043772" y="2465442"/>
                </a:lnTo>
                <a:lnTo>
                  <a:pt x="6046588" y="2468617"/>
                </a:lnTo>
                <a:lnTo>
                  <a:pt x="6049492" y="2470294"/>
                </a:lnTo>
                <a:lnTo>
                  <a:pt x="6053560" y="2472642"/>
                </a:lnTo>
                <a:lnTo>
                  <a:pt x="6057962" y="2474409"/>
                </a:lnTo>
                <a:lnTo>
                  <a:pt x="6063618" y="2475349"/>
                </a:lnTo>
                <a:lnTo>
                  <a:pt x="6067775" y="2476201"/>
                </a:lnTo>
                <a:lnTo>
                  <a:pt x="6060844" y="2481497"/>
                </a:lnTo>
                <a:lnTo>
                  <a:pt x="6059501" y="2483822"/>
                </a:lnTo>
                <a:lnTo>
                  <a:pt x="6057825" y="2486726"/>
                </a:lnTo>
                <a:lnTo>
                  <a:pt x="6056482" y="2489051"/>
                </a:lnTo>
                <a:lnTo>
                  <a:pt x="6057553" y="2491220"/>
                </a:lnTo>
                <a:lnTo>
                  <a:pt x="6058110" y="2496965"/>
                </a:lnTo>
                <a:lnTo>
                  <a:pt x="6061999" y="2502309"/>
                </a:lnTo>
                <a:lnTo>
                  <a:pt x="6065550" y="2508234"/>
                </a:lnTo>
                <a:lnTo>
                  <a:pt x="6076813" y="2520933"/>
                </a:lnTo>
                <a:lnTo>
                  <a:pt x="6081772" y="2528446"/>
                </a:lnTo>
                <a:lnTo>
                  <a:pt x="6086732" y="2535959"/>
                </a:lnTo>
                <a:lnTo>
                  <a:pt x="6090106" y="2544877"/>
                </a:lnTo>
                <a:lnTo>
                  <a:pt x="6090415" y="2549707"/>
                </a:lnTo>
                <a:lnTo>
                  <a:pt x="6091063" y="2553955"/>
                </a:lnTo>
                <a:lnTo>
                  <a:pt x="6091040" y="2559361"/>
                </a:lnTo>
                <a:lnTo>
                  <a:pt x="6090190" y="2563519"/>
                </a:lnTo>
                <a:lnTo>
                  <a:pt x="6088085" y="2568503"/>
                </a:lnTo>
                <a:lnTo>
                  <a:pt x="6086230" y="2574403"/>
                </a:lnTo>
                <a:lnTo>
                  <a:pt x="6083121" y="2581129"/>
                </a:lnTo>
                <a:lnTo>
                  <a:pt x="6078848" y="2587188"/>
                </a:lnTo>
                <a:lnTo>
                  <a:pt x="6073995" y="2592908"/>
                </a:lnTo>
                <a:lnTo>
                  <a:pt x="6068136" y="2600373"/>
                </a:lnTo>
                <a:lnTo>
                  <a:pt x="6078261" y="2606993"/>
                </a:lnTo>
                <a:lnTo>
                  <a:pt x="6086216" y="2614685"/>
                </a:lnTo>
                <a:lnTo>
                  <a:pt x="6092583" y="2623784"/>
                </a:lnTo>
                <a:lnTo>
                  <a:pt x="6097453" y="2632795"/>
                </a:lnTo>
                <a:lnTo>
                  <a:pt x="6101406" y="2642051"/>
                </a:lnTo>
                <a:lnTo>
                  <a:pt x="6103190" y="2652379"/>
                </a:lnTo>
                <a:lnTo>
                  <a:pt x="6108593" y="2672543"/>
                </a:lnTo>
                <a:lnTo>
                  <a:pt x="6110714" y="2682291"/>
                </a:lnTo>
                <a:lnTo>
                  <a:pt x="6113080" y="2692953"/>
                </a:lnTo>
                <a:lnTo>
                  <a:pt x="6117034" y="2702208"/>
                </a:lnTo>
                <a:lnTo>
                  <a:pt x="6121902" y="2711218"/>
                </a:lnTo>
                <a:lnTo>
                  <a:pt x="6128517" y="2721235"/>
                </a:lnTo>
                <a:lnTo>
                  <a:pt x="6136472" y="2728927"/>
                </a:lnTo>
                <a:lnTo>
                  <a:pt x="6147756" y="2736218"/>
                </a:lnTo>
                <a:lnTo>
                  <a:pt x="6159960" y="2743264"/>
                </a:lnTo>
                <a:lnTo>
                  <a:pt x="6151220" y="2743640"/>
                </a:lnTo>
                <a:lnTo>
                  <a:pt x="6144558" y="2744443"/>
                </a:lnTo>
                <a:lnTo>
                  <a:pt x="6139886" y="2747169"/>
                </a:lnTo>
                <a:lnTo>
                  <a:pt x="6137537" y="2751238"/>
                </a:lnTo>
                <a:lnTo>
                  <a:pt x="6137602" y="2755148"/>
                </a:lnTo>
                <a:lnTo>
                  <a:pt x="6137913" y="2759977"/>
                </a:lnTo>
                <a:lnTo>
                  <a:pt x="6139387" y="2765475"/>
                </a:lnTo>
                <a:lnTo>
                  <a:pt x="6143521" y="2771738"/>
                </a:lnTo>
                <a:lnTo>
                  <a:pt x="6152122" y="2783676"/>
                </a:lnTo>
                <a:lnTo>
                  <a:pt x="6162221" y="2795705"/>
                </a:lnTo>
                <a:lnTo>
                  <a:pt x="6179941" y="2816008"/>
                </a:lnTo>
                <a:lnTo>
                  <a:pt x="6189466" y="2807562"/>
                </a:lnTo>
                <a:lnTo>
                  <a:pt x="6192395" y="2803829"/>
                </a:lnTo>
                <a:lnTo>
                  <a:pt x="6194989" y="2800678"/>
                </a:lnTo>
                <a:lnTo>
                  <a:pt x="6197002" y="2797192"/>
                </a:lnTo>
                <a:lnTo>
                  <a:pt x="6197763" y="2794531"/>
                </a:lnTo>
                <a:lnTo>
                  <a:pt x="6197452" y="2789702"/>
                </a:lnTo>
                <a:lnTo>
                  <a:pt x="6196224" y="2785121"/>
                </a:lnTo>
                <a:lnTo>
                  <a:pt x="6195913" y="2780291"/>
                </a:lnTo>
                <a:lnTo>
                  <a:pt x="6194104" y="2775374"/>
                </a:lnTo>
                <a:lnTo>
                  <a:pt x="6196207" y="2770388"/>
                </a:lnTo>
                <a:lnTo>
                  <a:pt x="6190618" y="2773361"/>
                </a:lnTo>
                <a:lnTo>
                  <a:pt x="6185364" y="2775751"/>
                </a:lnTo>
                <a:lnTo>
                  <a:pt x="6180200" y="2776643"/>
                </a:lnTo>
                <a:lnTo>
                  <a:pt x="6175708" y="2776374"/>
                </a:lnTo>
                <a:lnTo>
                  <a:pt x="6171304" y="2774606"/>
                </a:lnTo>
                <a:lnTo>
                  <a:pt x="6167572" y="2771675"/>
                </a:lnTo>
                <a:lnTo>
                  <a:pt x="6165092" y="2767921"/>
                </a:lnTo>
                <a:lnTo>
                  <a:pt x="6162121" y="2762332"/>
                </a:lnTo>
                <a:lnTo>
                  <a:pt x="6169052" y="2757036"/>
                </a:lnTo>
                <a:lnTo>
                  <a:pt x="6175648" y="2752321"/>
                </a:lnTo>
                <a:lnTo>
                  <a:pt x="6181819" y="2749685"/>
                </a:lnTo>
                <a:lnTo>
                  <a:pt x="6188480" y="2748882"/>
                </a:lnTo>
                <a:lnTo>
                  <a:pt x="6192972" y="2749152"/>
                </a:lnTo>
                <a:lnTo>
                  <a:pt x="6198628" y="2750093"/>
                </a:lnTo>
                <a:lnTo>
                  <a:pt x="6202696" y="2752441"/>
                </a:lnTo>
                <a:lnTo>
                  <a:pt x="6206336" y="2756868"/>
                </a:lnTo>
                <a:lnTo>
                  <a:pt x="6208481" y="2761205"/>
                </a:lnTo>
                <a:lnTo>
                  <a:pt x="6210872" y="2766458"/>
                </a:lnTo>
                <a:lnTo>
                  <a:pt x="6212591" y="2772875"/>
                </a:lnTo>
                <a:lnTo>
                  <a:pt x="6212812" y="2779202"/>
                </a:lnTo>
                <a:lnTo>
                  <a:pt x="6211201" y="2786020"/>
                </a:lnTo>
                <a:lnTo>
                  <a:pt x="6208672" y="2793082"/>
                </a:lnTo>
                <a:lnTo>
                  <a:pt x="6205473" y="2801308"/>
                </a:lnTo>
                <a:lnTo>
                  <a:pt x="6201111" y="2808862"/>
                </a:lnTo>
                <a:lnTo>
                  <a:pt x="6217914" y="2829409"/>
                </a:lnTo>
                <a:lnTo>
                  <a:pt x="6233979" y="2847207"/>
                </a:lnTo>
                <a:lnTo>
                  <a:pt x="6247542" y="2866660"/>
                </a:lnTo>
                <a:lnTo>
                  <a:pt x="6248399" y="2868130"/>
                </a:lnTo>
                <a:lnTo>
                  <a:pt x="6248399" y="4961458"/>
                </a:lnTo>
                <a:lnTo>
                  <a:pt x="6187464" y="4928579"/>
                </a:lnTo>
                <a:lnTo>
                  <a:pt x="6119837" y="4883338"/>
                </a:lnTo>
                <a:lnTo>
                  <a:pt x="6052948" y="4840845"/>
                </a:lnTo>
                <a:lnTo>
                  <a:pt x="6029214" y="4825593"/>
                </a:lnTo>
                <a:lnTo>
                  <a:pt x="6004140" y="4812665"/>
                </a:lnTo>
                <a:lnTo>
                  <a:pt x="5950591" y="4783298"/>
                </a:lnTo>
                <a:lnTo>
                  <a:pt x="5923616" y="4766950"/>
                </a:lnTo>
                <a:lnTo>
                  <a:pt x="5897312" y="4749440"/>
                </a:lnTo>
                <a:lnTo>
                  <a:pt x="5842962" y="4713412"/>
                </a:lnTo>
                <a:lnTo>
                  <a:pt x="5816501" y="4693486"/>
                </a:lnTo>
                <a:lnTo>
                  <a:pt x="5789708" y="4674142"/>
                </a:lnTo>
                <a:lnTo>
                  <a:pt x="5763003" y="4653300"/>
                </a:lnTo>
                <a:lnTo>
                  <a:pt x="5737549" y="4631632"/>
                </a:lnTo>
                <a:lnTo>
                  <a:pt x="5713013" y="4609717"/>
                </a:lnTo>
                <a:lnTo>
                  <a:pt x="5701662" y="4598516"/>
                </a:lnTo>
                <a:lnTo>
                  <a:pt x="5690401" y="4585814"/>
                </a:lnTo>
                <a:lnTo>
                  <a:pt x="5669464" y="4559006"/>
                </a:lnTo>
                <a:lnTo>
                  <a:pt x="5651613" y="4530879"/>
                </a:lnTo>
                <a:lnTo>
                  <a:pt x="5645287" y="4531102"/>
                </a:lnTo>
                <a:lnTo>
                  <a:pt x="5639453" y="4533157"/>
                </a:lnTo>
                <a:lnTo>
                  <a:pt x="5635943" y="4536554"/>
                </a:lnTo>
                <a:lnTo>
                  <a:pt x="5632767" y="4539369"/>
                </a:lnTo>
                <a:lnTo>
                  <a:pt x="5630419" y="4543437"/>
                </a:lnTo>
                <a:lnTo>
                  <a:pt x="5630149" y="4547929"/>
                </a:lnTo>
                <a:lnTo>
                  <a:pt x="5629208" y="4553585"/>
                </a:lnTo>
                <a:lnTo>
                  <a:pt x="5629183" y="4558994"/>
                </a:lnTo>
                <a:lnTo>
                  <a:pt x="5630633" y="4569904"/>
                </a:lnTo>
                <a:lnTo>
                  <a:pt x="5634497" y="4580657"/>
                </a:lnTo>
                <a:lnTo>
                  <a:pt x="5639611" y="4590583"/>
                </a:lnTo>
                <a:lnTo>
                  <a:pt x="5644081" y="4596262"/>
                </a:lnTo>
                <a:lnTo>
                  <a:pt x="5634449" y="4591476"/>
                </a:lnTo>
                <a:lnTo>
                  <a:pt x="5620257" y="4582507"/>
                </a:lnTo>
                <a:lnTo>
                  <a:pt x="5603741" y="4572197"/>
                </a:lnTo>
                <a:lnTo>
                  <a:pt x="5586488" y="4559138"/>
                </a:lnTo>
                <a:lnTo>
                  <a:pt x="5568745" y="4544245"/>
                </a:lnTo>
                <a:lnTo>
                  <a:pt x="5551002" y="4529353"/>
                </a:lnTo>
                <a:lnTo>
                  <a:pt x="5534757" y="4514550"/>
                </a:lnTo>
                <a:lnTo>
                  <a:pt x="5521171" y="4500507"/>
                </a:lnTo>
                <a:lnTo>
                  <a:pt x="5525197" y="4493534"/>
                </a:lnTo>
                <a:lnTo>
                  <a:pt x="5528462" y="4489220"/>
                </a:lnTo>
                <a:lnTo>
                  <a:pt x="5531882" y="4487321"/>
                </a:lnTo>
                <a:lnTo>
                  <a:pt x="5534296" y="4487164"/>
                </a:lnTo>
                <a:lnTo>
                  <a:pt x="5536130" y="4486674"/>
                </a:lnTo>
                <a:lnTo>
                  <a:pt x="5537784" y="4489178"/>
                </a:lnTo>
                <a:lnTo>
                  <a:pt x="5541425" y="4493606"/>
                </a:lnTo>
                <a:lnTo>
                  <a:pt x="5544306" y="4500694"/>
                </a:lnTo>
                <a:lnTo>
                  <a:pt x="5545625" y="4503778"/>
                </a:lnTo>
                <a:lnTo>
                  <a:pt x="5548439" y="4506953"/>
                </a:lnTo>
                <a:lnTo>
                  <a:pt x="5550765" y="4508296"/>
                </a:lnTo>
                <a:lnTo>
                  <a:pt x="5553087" y="4509637"/>
                </a:lnTo>
                <a:lnTo>
                  <a:pt x="5556755" y="4508654"/>
                </a:lnTo>
                <a:lnTo>
                  <a:pt x="5559595" y="4506421"/>
                </a:lnTo>
                <a:lnTo>
                  <a:pt x="5561273" y="4503515"/>
                </a:lnTo>
                <a:lnTo>
                  <a:pt x="5561787" y="4499938"/>
                </a:lnTo>
                <a:lnTo>
                  <a:pt x="5561387" y="4496607"/>
                </a:lnTo>
                <a:lnTo>
                  <a:pt x="5560403" y="4492941"/>
                </a:lnTo>
                <a:lnTo>
                  <a:pt x="5558751" y="4490436"/>
                </a:lnTo>
                <a:lnTo>
                  <a:pt x="5556515" y="4487596"/>
                </a:lnTo>
                <a:lnTo>
                  <a:pt x="5549633" y="4482074"/>
                </a:lnTo>
                <a:lnTo>
                  <a:pt x="5534616" y="4471854"/>
                </a:lnTo>
                <a:lnTo>
                  <a:pt x="5528649" y="4466085"/>
                </a:lnTo>
                <a:lnTo>
                  <a:pt x="5526080" y="4463827"/>
                </a:lnTo>
                <a:lnTo>
                  <a:pt x="5524759" y="4460740"/>
                </a:lnTo>
                <a:lnTo>
                  <a:pt x="5519686" y="4460135"/>
                </a:lnTo>
                <a:lnTo>
                  <a:pt x="5518771" y="4460382"/>
                </a:lnTo>
                <a:lnTo>
                  <a:pt x="5518436" y="4460962"/>
                </a:lnTo>
                <a:lnTo>
                  <a:pt x="5516423" y="4464449"/>
                </a:lnTo>
                <a:lnTo>
                  <a:pt x="5515325" y="4467690"/>
                </a:lnTo>
                <a:lnTo>
                  <a:pt x="5514720" y="4472764"/>
                </a:lnTo>
                <a:lnTo>
                  <a:pt x="5512953" y="4477168"/>
                </a:lnTo>
                <a:lnTo>
                  <a:pt x="5510761" y="4483650"/>
                </a:lnTo>
                <a:lnTo>
                  <a:pt x="5506578" y="4488208"/>
                </a:lnTo>
                <a:lnTo>
                  <a:pt x="5477238" y="4461197"/>
                </a:lnTo>
                <a:lnTo>
                  <a:pt x="5450311" y="4434028"/>
                </a:lnTo>
                <a:lnTo>
                  <a:pt x="5424883" y="4406949"/>
                </a:lnTo>
                <a:lnTo>
                  <a:pt x="5399119" y="4380453"/>
                </a:lnTo>
                <a:lnTo>
                  <a:pt x="5352174" y="4326232"/>
                </a:lnTo>
                <a:lnTo>
                  <a:pt x="5307307" y="4272436"/>
                </a:lnTo>
                <a:lnTo>
                  <a:pt x="5284538" y="4246117"/>
                </a:lnTo>
                <a:lnTo>
                  <a:pt x="5261434" y="4220383"/>
                </a:lnTo>
                <a:lnTo>
                  <a:pt x="5214309" y="4169154"/>
                </a:lnTo>
                <a:lnTo>
                  <a:pt x="5165776" y="4116341"/>
                </a:lnTo>
                <a:lnTo>
                  <a:pt x="5141264" y="4089018"/>
                </a:lnTo>
                <a:lnTo>
                  <a:pt x="5116841" y="4060196"/>
                </a:lnTo>
                <a:lnTo>
                  <a:pt x="5113978" y="4067840"/>
                </a:lnTo>
                <a:lnTo>
                  <a:pt x="5112611" y="4075573"/>
                </a:lnTo>
                <a:lnTo>
                  <a:pt x="5112742" y="4083398"/>
                </a:lnTo>
                <a:lnTo>
                  <a:pt x="5113210" y="4090640"/>
                </a:lnTo>
                <a:lnTo>
                  <a:pt x="5114593" y="4097638"/>
                </a:lnTo>
                <a:lnTo>
                  <a:pt x="5117139" y="4105305"/>
                </a:lnTo>
                <a:lnTo>
                  <a:pt x="5120021" y="4112394"/>
                </a:lnTo>
                <a:lnTo>
                  <a:pt x="5124063" y="4120152"/>
                </a:lnTo>
                <a:lnTo>
                  <a:pt x="5133492" y="4133342"/>
                </a:lnTo>
                <a:lnTo>
                  <a:pt x="5144999" y="4146960"/>
                </a:lnTo>
                <a:lnTo>
                  <a:pt x="5158004" y="4160667"/>
                </a:lnTo>
                <a:lnTo>
                  <a:pt x="5171925" y="4174127"/>
                </a:lnTo>
                <a:lnTo>
                  <a:pt x="5185355" y="4185755"/>
                </a:lnTo>
                <a:lnTo>
                  <a:pt x="5197869" y="4197629"/>
                </a:lnTo>
                <a:lnTo>
                  <a:pt x="5209467" y="4209748"/>
                </a:lnTo>
                <a:lnTo>
                  <a:pt x="5214516" y="4215763"/>
                </a:lnTo>
                <a:lnTo>
                  <a:pt x="5217733" y="4222267"/>
                </a:lnTo>
                <a:lnTo>
                  <a:pt x="5221285" y="4228192"/>
                </a:lnTo>
                <a:lnTo>
                  <a:pt x="5224255" y="4233783"/>
                </a:lnTo>
                <a:lnTo>
                  <a:pt x="5225975" y="4240199"/>
                </a:lnTo>
                <a:lnTo>
                  <a:pt x="5226197" y="4246524"/>
                </a:lnTo>
                <a:lnTo>
                  <a:pt x="5225837" y="4252516"/>
                </a:lnTo>
                <a:lnTo>
                  <a:pt x="5224560" y="4258753"/>
                </a:lnTo>
                <a:lnTo>
                  <a:pt x="5221451" y="4265479"/>
                </a:lnTo>
                <a:lnTo>
                  <a:pt x="5217425" y="4272453"/>
                </a:lnTo>
                <a:lnTo>
                  <a:pt x="5215484" y="4259710"/>
                </a:lnTo>
                <a:lnTo>
                  <a:pt x="5212538" y="4248711"/>
                </a:lnTo>
                <a:lnTo>
                  <a:pt x="5208248" y="4240038"/>
                </a:lnTo>
                <a:lnTo>
                  <a:pt x="5203288" y="4232525"/>
                </a:lnTo>
                <a:lnTo>
                  <a:pt x="5197078" y="4225838"/>
                </a:lnTo>
                <a:lnTo>
                  <a:pt x="5190777" y="4220651"/>
                </a:lnTo>
                <a:lnTo>
                  <a:pt x="5184139" y="4216045"/>
                </a:lnTo>
                <a:lnTo>
                  <a:pt x="5177165" y="4212019"/>
                </a:lnTo>
                <a:lnTo>
                  <a:pt x="5162304" y="4204212"/>
                </a:lnTo>
                <a:lnTo>
                  <a:pt x="5147686" y="4197322"/>
                </a:lnTo>
                <a:lnTo>
                  <a:pt x="5142547" y="4192805"/>
                </a:lnTo>
                <a:lnTo>
                  <a:pt x="5136244" y="4187618"/>
                </a:lnTo>
                <a:lnTo>
                  <a:pt x="5131195" y="4181603"/>
                </a:lnTo>
                <a:lnTo>
                  <a:pt x="5127733" y="4174181"/>
                </a:lnTo>
                <a:lnTo>
                  <a:pt x="5123282" y="4183233"/>
                </a:lnTo>
                <a:lnTo>
                  <a:pt x="5122250" y="4190387"/>
                </a:lnTo>
                <a:lnTo>
                  <a:pt x="5123300" y="4197964"/>
                </a:lnTo>
                <a:lnTo>
                  <a:pt x="5125263" y="4205297"/>
                </a:lnTo>
                <a:lnTo>
                  <a:pt x="5128481" y="4211802"/>
                </a:lnTo>
                <a:lnTo>
                  <a:pt x="5134111" y="4218152"/>
                </a:lnTo>
                <a:lnTo>
                  <a:pt x="5139251" y="4222669"/>
                </a:lnTo>
                <a:lnTo>
                  <a:pt x="5146715" y="4228530"/>
                </a:lnTo>
                <a:lnTo>
                  <a:pt x="5153688" y="4232555"/>
                </a:lnTo>
                <a:lnTo>
                  <a:pt x="5161241" y="4236916"/>
                </a:lnTo>
                <a:lnTo>
                  <a:pt x="5176194" y="4243223"/>
                </a:lnTo>
                <a:lnTo>
                  <a:pt x="5189402" y="4248526"/>
                </a:lnTo>
                <a:lnTo>
                  <a:pt x="5198298" y="4250562"/>
                </a:lnTo>
                <a:lnTo>
                  <a:pt x="5178126" y="4276107"/>
                </a:lnTo>
                <a:lnTo>
                  <a:pt x="5183961" y="4274051"/>
                </a:lnTo>
                <a:lnTo>
                  <a:pt x="5187628" y="4273070"/>
                </a:lnTo>
                <a:lnTo>
                  <a:pt x="5191295" y="4272087"/>
                </a:lnTo>
                <a:lnTo>
                  <a:pt x="5194870" y="4272604"/>
                </a:lnTo>
                <a:lnTo>
                  <a:pt x="5197865" y="4272782"/>
                </a:lnTo>
                <a:lnTo>
                  <a:pt x="5201106" y="4273878"/>
                </a:lnTo>
                <a:lnTo>
                  <a:pt x="5207163" y="4278151"/>
                </a:lnTo>
                <a:lnTo>
                  <a:pt x="5211632" y="4283829"/>
                </a:lnTo>
                <a:lnTo>
                  <a:pt x="5215676" y="4291587"/>
                </a:lnTo>
                <a:lnTo>
                  <a:pt x="5224498" y="4309853"/>
                </a:lnTo>
                <a:lnTo>
                  <a:pt x="5228524" y="4302881"/>
                </a:lnTo>
                <a:lnTo>
                  <a:pt x="5231879" y="4297069"/>
                </a:lnTo>
                <a:lnTo>
                  <a:pt x="5236306" y="4293425"/>
                </a:lnTo>
                <a:lnTo>
                  <a:pt x="5241315" y="4290119"/>
                </a:lnTo>
                <a:lnTo>
                  <a:pt x="5246323" y="4286814"/>
                </a:lnTo>
                <a:lnTo>
                  <a:pt x="5254662" y="4283103"/>
                </a:lnTo>
                <a:lnTo>
                  <a:pt x="5275431" y="4272627"/>
                </a:lnTo>
                <a:lnTo>
                  <a:pt x="5277061" y="4280540"/>
                </a:lnTo>
                <a:lnTo>
                  <a:pt x="5278444" y="4287536"/>
                </a:lnTo>
                <a:lnTo>
                  <a:pt x="5281325" y="4294625"/>
                </a:lnTo>
                <a:lnTo>
                  <a:pt x="5284877" y="4300548"/>
                </a:lnTo>
                <a:lnTo>
                  <a:pt x="5289346" y="4306228"/>
                </a:lnTo>
                <a:lnTo>
                  <a:pt x="5293570" y="4310990"/>
                </a:lnTo>
                <a:lnTo>
                  <a:pt x="5301098" y="4320762"/>
                </a:lnTo>
                <a:lnTo>
                  <a:pt x="5305657" y="4324943"/>
                </a:lnTo>
                <a:lnTo>
                  <a:pt x="5308383" y="4329615"/>
                </a:lnTo>
                <a:lnTo>
                  <a:pt x="5311108" y="4334289"/>
                </a:lnTo>
                <a:lnTo>
                  <a:pt x="5312336" y="4338872"/>
                </a:lnTo>
                <a:lnTo>
                  <a:pt x="5312311" y="4344281"/>
                </a:lnTo>
                <a:lnTo>
                  <a:pt x="5310209" y="4349266"/>
                </a:lnTo>
                <a:lnTo>
                  <a:pt x="5306519" y="4355657"/>
                </a:lnTo>
                <a:lnTo>
                  <a:pt x="5302247" y="4361713"/>
                </a:lnTo>
                <a:lnTo>
                  <a:pt x="5305710" y="4369137"/>
                </a:lnTo>
                <a:lnTo>
                  <a:pt x="5310178" y="4374816"/>
                </a:lnTo>
                <a:lnTo>
                  <a:pt x="5314492" y="4378082"/>
                </a:lnTo>
                <a:lnTo>
                  <a:pt x="5317977" y="4380094"/>
                </a:lnTo>
                <a:lnTo>
                  <a:pt x="5322380" y="4381861"/>
                </a:lnTo>
                <a:lnTo>
                  <a:pt x="5326291" y="4381795"/>
                </a:lnTo>
                <a:lnTo>
                  <a:pt x="5333535" y="4381329"/>
                </a:lnTo>
                <a:lnTo>
                  <a:pt x="5341694" y="4380614"/>
                </a:lnTo>
                <a:lnTo>
                  <a:pt x="5345606" y="4380550"/>
                </a:lnTo>
                <a:lnTo>
                  <a:pt x="5350344" y="4381736"/>
                </a:lnTo>
                <a:lnTo>
                  <a:pt x="5353831" y="4383749"/>
                </a:lnTo>
                <a:lnTo>
                  <a:pt x="5357808" y="4387596"/>
                </a:lnTo>
                <a:lnTo>
                  <a:pt x="5362031" y="4392357"/>
                </a:lnTo>
                <a:lnTo>
                  <a:pt x="5366074" y="4400115"/>
                </a:lnTo>
                <a:lnTo>
                  <a:pt x="5363390" y="4404764"/>
                </a:lnTo>
                <a:lnTo>
                  <a:pt x="5361377" y="4408250"/>
                </a:lnTo>
                <a:lnTo>
                  <a:pt x="5358783" y="4411402"/>
                </a:lnTo>
                <a:lnTo>
                  <a:pt x="5356280" y="4413055"/>
                </a:lnTo>
                <a:lnTo>
                  <a:pt x="5354356" y="4415044"/>
                </a:lnTo>
                <a:lnTo>
                  <a:pt x="5352277" y="4414619"/>
                </a:lnTo>
                <a:lnTo>
                  <a:pt x="5347448" y="4414930"/>
                </a:lnTo>
                <a:lnTo>
                  <a:pt x="5342041" y="4414906"/>
                </a:lnTo>
                <a:lnTo>
                  <a:pt x="5338463" y="4414391"/>
                </a:lnTo>
                <a:lnTo>
                  <a:pt x="5335714" y="4415128"/>
                </a:lnTo>
                <a:lnTo>
                  <a:pt x="5333209" y="4416780"/>
                </a:lnTo>
                <a:lnTo>
                  <a:pt x="5330706" y="4418433"/>
                </a:lnTo>
                <a:lnTo>
                  <a:pt x="5328447" y="4421005"/>
                </a:lnTo>
                <a:lnTo>
                  <a:pt x="5333072" y="4429099"/>
                </a:lnTo>
                <a:lnTo>
                  <a:pt x="5335641" y="4431356"/>
                </a:lnTo>
                <a:lnTo>
                  <a:pt x="5337876" y="4434196"/>
                </a:lnTo>
                <a:lnTo>
                  <a:pt x="5343196" y="4435717"/>
                </a:lnTo>
                <a:lnTo>
                  <a:pt x="5347933" y="4436904"/>
                </a:lnTo>
                <a:lnTo>
                  <a:pt x="5353008" y="4437509"/>
                </a:lnTo>
                <a:lnTo>
                  <a:pt x="5357500" y="4437779"/>
                </a:lnTo>
                <a:lnTo>
                  <a:pt x="5361479" y="4441625"/>
                </a:lnTo>
                <a:lnTo>
                  <a:pt x="5364049" y="4443883"/>
                </a:lnTo>
                <a:lnTo>
                  <a:pt x="5366527" y="4447640"/>
                </a:lnTo>
                <a:lnTo>
                  <a:pt x="5367378" y="4443482"/>
                </a:lnTo>
                <a:lnTo>
                  <a:pt x="5368140" y="4440821"/>
                </a:lnTo>
                <a:lnTo>
                  <a:pt x="5367918" y="4434496"/>
                </a:lnTo>
                <a:lnTo>
                  <a:pt x="5364971" y="4423496"/>
                </a:lnTo>
                <a:lnTo>
                  <a:pt x="5364996" y="4418087"/>
                </a:lnTo>
                <a:lnTo>
                  <a:pt x="5365756" y="4415428"/>
                </a:lnTo>
                <a:lnTo>
                  <a:pt x="5366606" y="4411269"/>
                </a:lnTo>
                <a:lnTo>
                  <a:pt x="5368284" y="4408364"/>
                </a:lnTo>
                <a:lnTo>
                  <a:pt x="5370632" y="4404296"/>
                </a:lnTo>
                <a:lnTo>
                  <a:pt x="5374389" y="4401817"/>
                </a:lnTo>
                <a:lnTo>
                  <a:pt x="5378816" y="4398174"/>
                </a:lnTo>
                <a:lnTo>
                  <a:pt x="5399056" y="4431554"/>
                </a:lnTo>
                <a:lnTo>
                  <a:pt x="5410966" y="4448503"/>
                </a:lnTo>
                <a:lnTo>
                  <a:pt x="5423791" y="4465205"/>
                </a:lnTo>
                <a:lnTo>
                  <a:pt x="5437041" y="4479825"/>
                </a:lnTo>
                <a:lnTo>
                  <a:pt x="5443833" y="4486849"/>
                </a:lnTo>
                <a:lnTo>
                  <a:pt x="5450962" y="4493288"/>
                </a:lnTo>
                <a:lnTo>
                  <a:pt x="5458761" y="4498566"/>
                </a:lnTo>
                <a:lnTo>
                  <a:pt x="5466316" y="4502927"/>
                </a:lnTo>
                <a:lnTo>
                  <a:pt x="5474787" y="4507043"/>
                </a:lnTo>
                <a:lnTo>
                  <a:pt x="5482183" y="4508990"/>
                </a:lnTo>
                <a:lnTo>
                  <a:pt x="5475679" y="4512207"/>
                </a:lnTo>
                <a:lnTo>
                  <a:pt x="5471006" y="4514932"/>
                </a:lnTo>
                <a:lnTo>
                  <a:pt x="5469328" y="4517839"/>
                </a:lnTo>
                <a:lnTo>
                  <a:pt x="5468231" y="4521080"/>
                </a:lnTo>
                <a:lnTo>
                  <a:pt x="5467627" y="4526154"/>
                </a:lnTo>
                <a:lnTo>
                  <a:pt x="5466441" y="4530892"/>
                </a:lnTo>
                <a:lnTo>
                  <a:pt x="5464247" y="4537374"/>
                </a:lnTo>
                <a:lnTo>
                  <a:pt x="5459215" y="4546090"/>
                </a:lnTo>
                <a:lnTo>
                  <a:pt x="5463192" y="4549938"/>
                </a:lnTo>
                <a:lnTo>
                  <a:pt x="5465427" y="4552776"/>
                </a:lnTo>
                <a:lnTo>
                  <a:pt x="5468332" y="4554452"/>
                </a:lnTo>
                <a:lnTo>
                  <a:pt x="5472489" y="4555305"/>
                </a:lnTo>
                <a:lnTo>
                  <a:pt x="5473986" y="4555394"/>
                </a:lnTo>
                <a:lnTo>
                  <a:pt x="5477318" y="4554993"/>
                </a:lnTo>
                <a:lnTo>
                  <a:pt x="5482572" y="4552603"/>
                </a:lnTo>
                <a:lnTo>
                  <a:pt x="5488407" y="4550546"/>
                </a:lnTo>
                <a:lnTo>
                  <a:pt x="5490574" y="4549474"/>
                </a:lnTo>
                <a:lnTo>
                  <a:pt x="5493570" y="4549655"/>
                </a:lnTo>
                <a:lnTo>
                  <a:pt x="5496566" y="4549835"/>
                </a:lnTo>
                <a:lnTo>
                  <a:pt x="5500052" y="4551847"/>
                </a:lnTo>
                <a:lnTo>
                  <a:pt x="5502867" y="4555022"/>
                </a:lnTo>
                <a:lnTo>
                  <a:pt x="5505592" y="4559696"/>
                </a:lnTo>
                <a:lnTo>
                  <a:pt x="5504250" y="4562020"/>
                </a:lnTo>
                <a:lnTo>
                  <a:pt x="5501166" y="4563338"/>
                </a:lnTo>
                <a:lnTo>
                  <a:pt x="5499667" y="4563247"/>
                </a:lnTo>
                <a:lnTo>
                  <a:pt x="5497010" y="4562488"/>
                </a:lnTo>
                <a:lnTo>
                  <a:pt x="5491533" y="4558551"/>
                </a:lnTo>
                <a:lnTo>
                  <a:pt x="5486304" y="4555532"/>
                </a:lnTo>
                <a:lnTo>
                  <a:pt x="5519417" y="4594795"/>
                </a:lnTo>
                <a:lnTo>
                  <a:pt x="5552957" y="4631981"/>
                </a:lnTo>
                <a:lnTo>
                  <a:pt x="5586251" y="4668247"/>
                </a:lnTo>
                <a:lnTo>
                  <a:pt x="5619970" y="4702436"/>
                </a:lnTo>
                <a:lnTo>
                  <a:pt x="5656617" y="4732893"/>
                </a:lnTo>
                <a:lnTo>
                  <a:pt x="5693938" y="4762188"/>
                </a:lnTo>
                <a:lnTo>
                  <a:pt x="5768422" y="4818362"/>
                </a:lnTo>
                <a:lnTo>
                  <a:pt x="5786256" y="4831758"/>
                </a:lnTo>
                <a:lnTo>
                  <a:pt x="5804671" y="4845488"/>
                </a:lnTo>
                <a:lnTo>
                  <a:pt x="5840246" y="4873777"/>
                </a:lnTo>
                <a:lnTo>
                  <a:pt x="5859242" y="4887843"/>
                </a:lnTo>
                <a:lnTo>
                  <a:pt x="5877075" y="4901237"/>
                </a:lnTo>
                <a:lnTo>
                  <a:pt x="5896160" y="4913807"/>
                </a:lnTo>
                <a:lnTo>
                  <a:pt x="5915335" y="4924876"/>
                </a:lnTo>
                <a:lnTo>
                  <a:pt x="5954424" y="4949770"/>
                </a:lnTo>
                <a:lnTo>
                  <a:pt x="5992593" y="4974905"/>
                </a:lnTo>
                <a:lnTo>
                  <a:pt x="6030429" y="5000624"/>
                </a:lnTo>
                <a:lnTo>
                  <a:pt x="6068755" y="5028174"/>
                </a:lnTo>
                <a:lnTo>
                  <a:pt x="6071751" y="5028356"/>
                </a:lnTo>
                <a:lnTo>
                  <a:pt x="6074746" y="5028534"/>
                </a:lnTo>
                <a:lnTo>
                  <a:pt x="6076915" y="5027462"/>
                </a:lnTo>
                <a:lnTo>
                  <a:pt x="6077251" y="5026881"/>
                </a:lnTo>
                <a:lnTo>
                  <a:pt x="6077765" y="5023304"/>
                </a:lnTo>
                <a:lnTo>
                  <a:pt x="6077790" y="5017895"/>
                </a:lnTo>
                <a:lnTo>
                  <a:pt x="6077813" y="5012485"/>
                </a:lnTo>
                <a:lnTo>
                  <a:pt x="6078665" y="5008327"/>
                </a:lnTo>
                <a:lnTo>
                  <a:pt x="6080006" y="5006004"/>
                </a:lnTo>
                <a:lnTo>
                  <a:pt x="6081929" y="5004015"/>
                </a:lnTo>
                <a:lnTo>
                  <a:pt x="6085014" y="5002697"/>
                </a:lnTo>
                <a:lnTo>
                  <a:pt x="6088680" y="5001714"/>
                </a:lnTo>
                <a:lnTo>
                  <a:pt x="6097487" y="5005249"/>
                </a:lnTo>
                <a:lnTo>
                  <a:pt x="6105958" y="5009364"/>
                </a:lnTo>
                <a:lnTo>
                  <a:pt x="6122407" y="5015762"/>
                </a:lnTo>
                <a:lnTo>
                  <a:pt x="6138856" y="5022159"/>
                </a:lnTo>
                <a:lnTo>
                  <a:pt x="6147326" y="5026277"/>
                </a:lnTo>
                <a:lnTo>
                  <a:pt x="6154635" y="5029721"/>
                </a:lnTo>
                <a:lnTo>
                  <a:pt x="6161698" y="5032248"/>
                </a:lnTo>
                <a:lnTo>
                  <a:pt x="6167419" y="5037101"/>
                </a:lnTo>
                <a:lnTo>
                  <a:pt x="6173139" y="5041953"/>
                </a:lnTo>
                <a:lnTo>
                  <a:pt x="6177028" y="5047298"/>
                </a:lnTo>
                <a:lnTo>
                  <a:pt x="6179573" y="5054966"/>
                </a:lnTo>
                <a:lnTo>
                  <a:pt x="6181203" y="5062879"/>
                </a:lnTo>
                <a:lnTo>
                  <a:pt x="6181153" y="5073699"/>
                </a:lnTo>
                <a:lnTo>
                  <a:pt x="6178355" y="5085254"/>
                </a:lnTo>
                <a:lnTo>
                  <a:pt x="6188169" y="5087046"/>
                </a:lnTo>
                <a:lnTo>
                  <a:pt x="6195566" y="5088993"/>
                </a:lnTo>
                <a:lnTo>
                  <a:pt x="6204708" y="5091946"/>
                </a:lnTo>
                <a:lnTo>
                  <a:pt x="6212017" y="5095391"/>
                </a:lnTo>
                <a:lnTo>
                  <a:pt x="6228130" y="5102370"/>
                </a:lnTo>
                <a:lnTo>
                  <a:pt x="6243329" y="5109595"/>
                </a:lnTo>
                <a:lnTo>
                  <a:pt x="6248399" y="5111046"/>
                </a:lnTo>
                <a:lnTo>
                  <a:pt x="6248399" y="5171882"/>
                </a:lnTo>
                <a:lnTo>
                  <a:pt x="6221874" y="5161515"/>
                </a:lnTo>
                <a:lnTo>
                  <a:pt x="6192886" y="5148655"/>
                </a:lnTo>
                <a:lnTo>
                  <a:pt x="6165150" y="5134965"/>
                </a:lnTo>
                <a:lnTo>
                  <a:pt x="6138085" y="5120114"/>
                </a:lnTo>
                <a:lnTo>
                  <a:pt x="6110194" y="5104011"/>
                </a:lnTo>
                <a:lnTo>
                  <a:pt x="6083063" y="5085249"/>
                </a:lnTo>
                <a:lnTo>
                  <a:pt x="6056603" y="5065324"/>
                </a:lnTo>
                <a:lnTo>
                  <a:pt x="6043421" y="5054612"/>
                </a:lnTo>
                <a:lnTo>
                  <a:pt x="6030906" y="5042738"/>
                </a:lnTo>
                <a:lnTo>
                  <a:pt x="6018391" y="5030865"/>
                </a:lnTo>
                <a:lnTo>
                  <a:pt x="6006214" y="5018410"/>
                </a:lnTo>
                <a:lnTo>
                  <a:pt x="5993208" y="5004703"/>
                </a:lnTo>
                <a:lnTo>
                  <a:pt x="5981120" y="4990751"/>
                </a:lnTo>
                <a:lnTo>
                  <a:pt x="5978437" y="4995399"/>
                </a:lnTo>
                <a:lnTo>
                  <a:pt x="5976334" y="5000384"/>
                </a:lnTo>
                <a:lnTo>
                  <a:pt x="5976400" y="5004295"/>
                </a:lnTo>
                <a:lnTo>
                  <a:pt x="5977383" y="5007963"/>
                </a:lnTo>
                <a:lnTo>
                  <a:pt x="5979281" y="5011383"/>
                </a:lnTo>
                <a:lnTo>
                  <a:pt x="5981269" y="5013306"/>
                </a:lnTo>
                <a:lnTo>
                  <a:pt x="5987236" y="5019075"/>
                </a:lnTo>
                <a:lnTo>
                  <a:pt x="5959526" y="4999976"/>
                </a:lnTo>
                <a:lnTo>
                  <a:pt x="5930650" y="4980207"/>
                </a:lnTo>
                <a:lnTo>
                  <a:pt x="5900525" y="4961264"/>
                </a:lnTo>
                <a:lnTo>
                  <a:pt x="5871227" y="4943574"/>
                </a:lnTo>
                <a:lnTo>
                  <a:pt x="5806596" y="4898513"/>
                </a:lnTo>
                <a:lnTo>
                  <a:pt x="5774907" y="4875568"/>
                </a:lnTo>
                <a:lnTo>
                  <a:pt x="5741968" y="4853449"/>
                </a:lnTo>
                <a:lnTo>
                  <a:pt x="5674834" y="4810042"/>
                </a:lnTo>
                <a:lnTo>
                  <a:pt x="5605283" y="4766789"/>
                </a:lnTo>
                <a:lnTo>
                  <a:pt x="5572433" y="4743173"/>
                </a:lnTo>
                <a:lnTo>
                  <a:pt x="5540254" y="4718395"/>
                </a:lnTo>
                <a:lnTo>
                  <a:pt x="5507156" y="4693863"/>
                </a:lnTo>
                <a:lnTo>
                  <a:pt x="5473479" y="4668996"/>
                </a:lnTo>
                <a:lnTo>
                  <a:pt x="5340935" y="4568453"/>
                </a:lnTo>
                <a:lnTo>
                  <a:pt x="5324019" y="4554813"/>
                </a:lnTo>
                <a:lnTo>
                  <a:pt x="5307684" y="4541509"/>
                </a:lnTo>
                <a:lnTo>
                  <a:pt x="5277182" y="4513825"/>
                </a:lnTo>
                <a:lnTo>
                  <a:pt x="5246769" y="4484644"/>
                </a:lnTo>
                <a:lnTo>
                  <a:pt x="5216601" y="4456380"/>
                </a:lnTo>
                <a:lnTo>
                  <a:pt x="5157609" y="4397527"/>
                </a:lnTo>
                <a:lnTo>
                  <a:pt x="5128449" y="4367520"/>
                </a:lnTo>
                <a:lnTo>
                  <a:pt x="5100205" y="4337266"/>
                </a:lnTo>
                <a:lnTo>
                  <a:pt x="5072542" y="4307349"/>
                </a:lnTo>
                <a:lnTo>
                  <a:pt x="5044968" y="4275933"/>
                </a:lnTo>
                <a:lnTo>
                  <a:pt x="5033306" y="4259903"/>
                </a:lnTo>
                <a:lnTo>
                  <a:pt x="5020480" y="4243201"/>
                </a:lnTo>
                <a:lnTo>
                  <a:pt x="5008818" y="4227170"/>
                </a:lnTo>
                <a:lnTo>
                  <a:pt x="4997245" y="4209641"/>
                </a:lnTo>
                <a:lnTo>
                  <a:pt x="4992776" y="4203960"/>
                </a:lnTo>
                <a:lnTo>
                  <a:pt x="4987301" y="4200025"/>
                </a:lnTo>
                <a:lnTo>
                  <a:pt x="4983234" y="4197676"/>
                </a:lnTo>
                <a:lnTo>
                  <a:pt x="4978496" y="4196492"/>
                </a:lnTo>
                <a:lnTo>
                  <a:pt x="4973912" y="4197718"/>
                </a:lnTo>
                <a:lnTo>
                  <a:pt x="4968077" y="4199773"/>
                </a:lnTo>
                <a:lnTo>
                  <a:pt x="4963896" y="4204333"/>
                </a:lnTo>
                <a:lnTo>
                  <a:pt x="4958126" y="4210300"/>
                </a:lnTo>
                <a:lnTo>
                  <a:pt x="4951291" y="4193958"/>
                </a:lnTo>
                <a:lnTo>
                  <a:pt x="4942960" y="4177524"/>
                </a:lnTo>
                <a:lnTo>
                  <a:pt x="4935209" y="4161427"/>
                </a:lnTo>
                <a:lnTo>
                  <a:pt x="4926206" y="4146156"/>
                </a:lnTo>
                <a:lnTo>
                  <a:pt x="4907954" y="4114700"/>
                </a:lnTo>
                <a:lnTo>
                  <a:pt x="4887199" y="4084896"/>
                </a:lnTo>
                <a:lnTo>
                  <a:pt x="4866107" y="4055673"/>
                </a:lnTo>
                <a:lnTo>
                  <a:pt x="4842266" y="4027187"/>
                </a:lnTo>
                <a:lnTo>
                  <a:pt x="4819587" y="3999372"/>
                </a:lnTo>
                <a:lnTo>
                  <a:pt x="4793823" y="3972875"/>
                </a:lnTo>
                <a:lnTo>
                  <a:pt x="4770809" y="3945643"/>
                </a:lnTo>
                <a:lnTo>
                  <a:pt x="4747122" y="3919569"/>
                </a:lnTo>
                <a:lnTo>
                  <a:pt x="4722186" y="3894324"/>
                </a:lnTo>
                <a:lnTo>
                  <a:pt x="4697829" y="3869416"/>
                </a:lnTo>
                <a:lnTo>
                  <a:pt x="4673384" y="3846003"/>
                </a:lnTo>
                <a:lnTo>
                  <a:pt x="4650009" y="3824762"/>
                </a:lnTo>
                <a:lnTo>
                  <a:pt x="4604086" y="3783527"/>
                </a:lnTo>
                <a:lnTo>
                  <a:pt x="4635749" y="3756869"/>
                </a:lnTo>
                <a:lnTo>
                  <a:pt x="4613267" y="3740789"/>
                </a:lnTo>
                <a:lnTo>
                  <a:pt x="4590874" y="3723212"/>
                </a:lnTo>
                <a:lnTo>
                  <a:pt x="4567993" y="3703802"/>
                </a:lnTo>
                <a:lnTo>
                  <a:pt x="4545535" y="3682314"/>
                </a:lnTo>
                <a:lnTo>
                  <a:pt x="4524418" y="3658500"/>
                </a:lnTo>
                <a:lnTo>
                  <a:pt x="4504465" y="3635360"/>
                </a:lnTo>
                <a:lnTo>
                  <a:pt x="4485273" y="3609558"/>
                </a:lnTo>
                <a:lnTo>
                  <a:pt x="4466751" y="3582592"/>
                </a:lnTo>
                <a:lnTo>
                  <a:pt x="4450062" y="3555136"/>
                </a:lnTo>
                <a:lnTo>
                  <a:pt x="4433374" y="3527682"/>
                </a:lnTo>
                <a:lnTo>
                  <a:pt x="4416439" y="3499311"/>
                </a:lnTo>
                <a:lnTo>
                  <a:pt x="4402166" y="3471698"/>
                </a:lnTo>
                <a:lnTo>
                  <a:pt x="4387981" y="3442589"/>
                </a:lnTo>
                <a:lnTo>
                  <a:pt x="4375204" y="3415069"/>
                </a:lnTo>
                <a:lnTo>
                  <a:pt x="4362763" y="3386966"/>
                </a:lnTo>
                <a:lnTo>
                  <a:pt x="4352311" y="3360787"/>
                </a:lnTo>
                <a:lnTo>
                  <a:pt x="4350053" y="3363356"/>
                </a:lnTo>
                <a:lnTo>
                  <a:pt x="4348711" y="3365681"/>
                </a:lnTo>
                <a:lnTo>
                  <a:pt x="4347950" y="3368341"/>
                </a:lnTo>
                <a:lnTo>
                  <a:pt x="4349268" y="3371426"/>
                </a:lnTo>
                <a:lnTo>
                  <a:pt x="4350741" y="3376925"/>
                </a:lnTo>
                <a:lnTo>
                  <a:pt x="4353042" y="3383677"/>
                </a:lnTo>
                <a:lnTo>
                  <a:pt x="4343679" y="3374397"/>
                </a:lnTo>
                <a:lnTo>
                  <a:pt x="4335322" y="3363374"/>
                </a:lnTo>
                <a:lnTo>
                  <a:pt x="4327056" y="3350855"/>
                </a:lnTo>
                <a:lnTo>
                  <a:pt x="4319125" y="3337752"/>
                </a:lnTo>
                <a:lnTo>
                  <a:pt x="4304024" y="3308888"/>
                </a:lnTo>
                <a:lnTo>
                  <a:pt x="4289259" y="3279443"/>
                </a:lnTo>
                <a:lnTo>
                  <a:pt x="4281753" y="3264264"/>
                </a:lnTo>
                <a:lnTo>
                  <a:pt x="4272325" y="3251072"/>
                </a:lnTo>
                <a:lnTo>
                  <a:pt x="4262650" y="3236965"/>
                </a:lnTo>
                <a:lnTo>
                  <a:pt x="4251880" y="3226097"/>
                </a:lnTo>
                <a:lnTo>
                  <a:pt x="4240528" y="3214896"/>
                </a:lnTo>
                <a:lnTo>
                  <a:pt x="4233892" y="3210288"/>
                </a:lnTo>
                <a:lnTo>
                  <a:pt x="4227254" y="3205681"/>
                </a:lnTo>
                <a:lnTo>
                  <a:pt x="4220527" y="3202572"/>
                </a:lnTo>
                <a:lnTo>
                  <a:pt x="4213218" y="3199127"/>
                </a:lnTo>
                <a:lnTo>
                  <a:pt x="4205239" y="3196844"/>
                </a:lnTo>
                <a:lnTo>
                  <a:pt x="4197260" y="3194562"/>
                </a:lnTo>
                <a:lnTo>
                  <a:pt x="4199362" y="3189578"/>
                </a:lnTo>
                <a:lnTo>
                  <a:pt x="4201711" y="3185509"/>
                </a:lnTo>
                <a:lnTo>
                  <a:pt x="4203970" y="3182940"/>
                </a:lnTo>
                <a:lnTo>
                  <a:pt x="4206475" y="3181286"/>
                </a:lnTo>
                <a:lnTo>
                  <a:pt x="4214633" y="3180573"/>
                </a:lnTo>
                <a:lnTo>
                  <a:pt x="4223128" y="3179278"/>
                </a:lnTo>
                <a:lnTo>
                  <a:pt x="4192673" y="3140777"/>
                </a:lnTo>
                <a:lnTo>
                  <a:pt x="4160902" y="3099190"/>
                </a:lnTo>
                <a:lnTo>
                  <a:pt x="4130046" y="3057356"/>
                </a:lnTo>
                <a:lnTo>
                  <a:pt x="4114495" y="3035981"/>
                </a:lnTo>
                <a:lnTo>
                  <a:pt x="4100443" y="3014696"/>
                </a:lnTo>
                <a:lnTo>
                  <a:pt x="4087307" y="2993167"/>
                </a:lnTo>
                <a:lnTo>
                  <a:pt x="4074751" y="2971970"/>
                </a:lnTo>
                <a:lnTo>
                  <a:pt x="4063113" y="2950530"/>
                </a:lnTo>
                <a:lnTo>
                  <a:pt x="4053464" y="2931012"/>
                </a:lnTo>
                <a:lnTo>
                  <a:pt x="4045065" y="2910667"/>
                </a:lnTo>
                <a:lnTo>
                  <a:pt x="4038992" y="2891665"/>
                </a:lnTo>
                <a:lnTo>
                  <a:pt x="4034662" y="2873669"/>
                </a:lnTo>
                <a:lnTo>
                  <a:pt x="4033948" y="2865510"/>
                </a:lnTo>
                <a:lnTo>
                  <a:pt x="4032991" y="2856434"/>
                </a:lnTo>
                <a:lnTo>
                  <a:pt x="4029684" y="2851425"/>
                </a:lnTo>
                <a:lnTo>
                  <a:pt x="4026533" y="2848832"/>
                </a:lnTo>
                <a:lnTo>
                  <a:pt x="4024209" y="2847489"/>
                </a:lnTo>
                <a:lnTo>
                  <a:pt x="4022040" y="2848562"/>
                </a:lnTo>
                <a:lnTo>
                  <a:pt x="4019537" y="2850215"/>
                </a:lnTo>
                <a:lnTo>
                  <a:pt x="4017613" y="2852206"/>
                </a:lnTo>
                <a:lnTo>
                  <a:pt x="4014259" y="2858015"/>
                </a:lnTo>
                <a:lnTo>
                  <a:pt x="4011150" y="2864743"/>
                </a:lnTo>
                <a:lnTo>
                  <a:pt x="4009807" y="2867068"/>
                </a:lnTo>
                <a:lnTo>
                  <a:pt x="4007884" y="2869057"/>
                </a:lnTo>
                <a:lnTo>
                  <a:pt x="4006967" y="2869301"/>
                </a:lnTo>
                <a:lnTo>
                  <a:pt x="4004643" y="2867961"/>
                </a:lnTo>
                <a:lnTo>
                  <a:pt x="4002653" y="2866037"/>
                </a:lnTo>
                <a:lnTo>
                  <a:pt x="4001091" y="2862036"/>
                </a:lnTo>
                <a:lnTo>
                  <a:pt x="3995017" y="2843033"/>
                </a:lnTo>
                <a:lnTo>
                  <a:pt x="3988519" y="2826108"/>
                </a:lnTo>
                <a:lnTo>
                  <a:pt x="3982110" y="2807687"/>
                </a:lnTo>
                <a:lnTo>
                  <a:pt x="3974448" y="2790093"/>
                </a:lnTo>
                <a:lnTo>
                  <a:pt x="3965871" y="2772744"/>
                </a:lnTo>
                <a:lnTo>
                  <a:pt x="3956711" y="2755059"/>
                </a:lnTo>
                <a:lnTo>
                  <a:pt x="3947553" y="2737373"/>
                </a:lnTo>
                <a:lnTo>
                  <a:pt x="3937724" y="2720852"/>
                </a:lnTo>
                <a:lnTo>
                  <a:pt x="3926486" y="2702742"/>
                </a:lnTo>
                <a:lnTo>
                  <a:pt x="3915493" y="2685549"/>
                </a:lnTo>
                <a:lnTo>
                  <a:pt x="3891431" y="2650737"/>
                </a:lnTo>
                <a:lnTo>
                  <a:pt x="3863792" y="2615410"/>
                </a:lnTo>
                <a:lnTo>
                  <a:pt x="3833403" y="2580819"/>
                </a:lnTo>
                <a:lnTo>
                  <a:pt x="3838184" y="2591327"/>
                </a:lnTo>
                <a:lnTo>
                  <a:pt x="3843209" y="2602750"/>
                </a:lnTo>
                <a:lnTo>
                  <a:pt x="3852255" y="2627343"/>
                </a:lnTo>
                <a:lnTo>
                  <a:pt x="3859375" y="2653924"/>
                </a:lnTo>
                <a:lnTo>
                  <a:pt x="3867325" y="2681757"/>
                </a:lnTo>
                <a:lnTo>
                  <a:pt x="3880962" y="2739992"/>
                </a:lnTo>
                <a:lnTo>
                  <a:pt x="3894755" y="2800643"/>
                </a:lnTo>
                <a:lnTo>
                  <a:pt x="3903529" y="2829727"/>
                </a:lnTo>
                <a:lnTo>
                  <a:pt x="3914048" y="2859818"/>
                </a:lnTo>
                <a:lnTo>
                  <a:pt x="3925573" y="2888167"/>
                </a:lnTo>
                <a:lnTo>
                  <a:pt x="3937187" y="2915017"/>
                </a:lnTo>
                <a:lnTo>
                  <a:pt x="3944782" y="2928699"/>
                </a:lnTo>
                <a:lnTo>
                  <a:pt x="3952132" y="2941467"/>
                </a:lnTo>
                <a:lnTo>
                  <a:pt x="3960154" y="2953070"/>
                </a:lnTo>
                <a:lnTo>
                  <a:pt x="3968754" y="2965009"/>
                </a:lnTo>
                <a:lnTo>
                  <a:pt x="3977692" y="2976369"/>
                </a:lnTo>
                <a:lnTo>
                  <a:pt x="3986630" y="2987726"/>
                </a:lnTo>
                <a:lnTo>
                  <a:pt x="3997155" y="2997678"/>
                </a:lnTo>
                <a:lnTo>
                  <a:pt x="4007434" y="3006711"/>
                </a:lnTo>
                <a:lnTo>
                  <a:pt x="4005396" y="3015606"/>
                </a:lnTo>
                <a:lnTo>
                  <a:pt x="4002041" y="3021417"/>
                </a:lnTo>
                <a:lnTo>
                  <a:pt x="3998778" y="3025731"/>
                </a:lnTo>
                <a:lnTo>
                  <a:pt x="3994775" y="3027294"/>
                </a:lnTo>
                <a:lnTo>
                  <a:pt x="3989701" y="3026689"/>
                </a:lnTo>
                <a:lnTo>
                  <a:pt x="3984963" y="3025504"/>
                </a:lnTo>
                <a:lnTo>
                  <a:pt x="3980314" y="3022820"/>
                </a:lnTo>
                <a:lnTo>
                  <a:pt x="3975085" y="3019801"/>
                </a:lnTo>
                <a:lnTo>
                  <a:pt x="3964626" y="3013763"/>
                </a:lnTo>
                <a:lnTo>
                  <a:pt x="3958145" y="3011570"/>
                </a:lnTo>
                <a:lnTo>
                  <a:pt x="3952579" y="3009131"/>
                </a:lnTo>
                <a:lnTo>
                  <a:pt x="3946678" y="3007275"/>
                </a:lnTo>
                <a:lnTo>
                  <a:pt x="3941269" y="3007250"/>
                </a:lnTo>
                <a:lnTo>
                  <a:pt x="3935434" y="3009305"/>
                </a:lnTo>
                <a:lnTo>
                  <a:pt x="3930426" y="3012613"/>
                </a:lnTo>
                <a:lnTo>
                  <a:pt x="3937039" y="3022629"/>
                </a:lnTo>
                <a:lnTo>
                  <a:pt x="3944568" y="3032400"/>
                </a:lnTo>
                <a:lnTo>
                  <a:pt x="3960634" y="3050198"/>
                </a:lnTo>
                <a:lnTo>
                  <a:pt x="3977280" y="3068332"/>
                </a:lnTo>
                <a:lnTo>
                  <a:pt x="3995269" y="3084143"/>
                </a:lnTo>
                <a:lnTo>
                  <a:pt x="4032744" y="3115850"/>
                </a:lnTo>
                <a:lnTo>
                  <a:pt x="4051069" y="3131079"/>
                </a:lnTo>
                <a:lnTo>
                  <a:pt x="4070220" y="3147560"/>
                </a:lnTo>
                <a:lnTo>
                  <a:pt x="4087875" y="3163949"/>
                </a:lnTo>
                <a:lnTo>
                  <a:pt x="4103940" y="3181749"/>
                </a:lnTo>
                <a:lnTo>
                  <a:pt x="4119916" y="3201045"/>
                </a:lnTo>
                <a:lnTo>
                  <a:pt x="4126618" y="3209563"/>
                </a:lnTo>
                <a:lnTo>
                  <a:pt x="4132561" y="3220741"/>
                </a:lnTo>
                <a:lnTo>
                  <a:pt x="4138837" y="3231339"/>
                </a:lnTo>
                <a:lnTo>
                  <a:pt x="4143864" y="3242763"/>
                </a:lnTo>
                <a:lnTo>
                  <a:pt x="4149805" y="3253942"/>
                </a:lnTo>
                <a:lnTo>
                  <a:pt x="4152998" y="3265858"/>
                </a:lnTo>
                <a:lnTo>
                  <a:pt x="4156437" y="3278689"/>
                </a:lnTo>
                <a:lnTo>
                  <a:pt x="4159539" y="3292102"/>
                </a:lnTo>
                <a:lnTo>
                  <a:pt x="4161725" y="3305763"/>
                </a:lnTo>
                <a:lnTo>
                  <a:pt x="4162324" y="3320829"/>
                </a:lnTo>
                <a:lnTo>
                  <a:pt x="4153098" y="3299231"/>
                </a:lnTo>
                <a:lnTo>
                  <a:pt x="4142220" y="3275132"/>
                </a:lnTo>
                <a:lnTo>
                  <a:pt x="4135362" y="3264198"/>
                </a:lnTo>
                <a:lnTo>
                  <a:pt x="4129175" y="3252103"/>
                </a:lnTo>
                <a:lnTo>
                  <a:pt x="4120818" y="3241080"/>
                </a:lnTo>
                <a:lnTo>
                  <a:pt x="4113624" y="3230728"/>
                </a:lnTo>
                <a:lnTo>
                  <a:pt x="4104841" y="3221784"/>
                </a:lnTo>
                <a:lnTo>
                  <a:pt x="4095480" y="3212505"/>
                </a:lnTo>
                <a:lnTo>
                  <a:pt x="4086609" y="3205058"/>
                </a:lnTo>
                <a:lnTo>
                  <a:pt x="4076731" y="3199355"/>
                </a:lnTo>
                <a:lnTo>
                  <a:pt x="4066180" y="3194813"/>
                </a:lnTo>
                <a:lnTo>
                  <a:pt x="4055541" y="3191770"/>
                </a:lnTo>
                <a:lnTo>
                  <a:pt x="4044813" y="3190225"/>
                </a:lnTo>
                <a:lnTo>
                  <a:pt x="4039984" y="3190537"/>
                </a:lnTo>
                <a:lnTo>
                  <a:pt x="4034239" y="3191093"/>
                </a:lnTo>
                <a:lnTo>
                  <a:pt x="4035941" y="3182779"/>
                </a:lnTo>
                <a:lnTo>
                  <a:pt x="4034893" y="3175200"/>
                </a:lnTo>
                <a:lnTo>
                  <a:pt x="4032927" y="3167867"/>
                </a:lnTo>
                <a:lnTo>
                  <a:pt x="4030964" y="3160536"/>
                </a:lnTo>
                <a:lnTo>
                  <a:pt x="4027411" y="3154609"/>
                </a:lnTo>
                <a:lnTo>
                  <a:pt x="4023859" y="3148686"/>
                </a:lnTo>
                <a:lnTo>
                  <a:pt x="4014678" y="3136409"/>
                </a:lnTo>
                <a:lnTo>
                  <a:pt x="4003997" y="3124046"/>
                </a:lnTo>
                <a:lnTo>
                  <a:pt x="3994567" y="3110853"/>
                </a:lnTo>
                <a:lnTo>
                  <a:pt x="3989273" y="3103922"/>
                </a:lnTo>
                <a:lnTo>
                  <a:pt x="3984557" y="3097327"/>
                </a:lnTo>
                <a:lnTo>
                  <a:pt x="3980270" y="3088652"/>
                </a:lnTo>
                <a:lnTo>
                  <a:pt x="3977723" y="3080983"/>
                </a:lnTo>
                <a:lnTo>
                  <a:pt x="3972241" y="3097188"/>
                </a:lnTo>
                <a:lnTo>
                  <a:pt x="3970965" y="3103426"/>
                </a:lnTo>
                <a:lnTo>
                  <a:pt x="3969935" y="3110577"/>
                </a:lnTo>
                <a:lnTo>
                  <a:pt x="3969820" y="3117485"/>
                </a:lnTo>
                <a:lnTo>
                  <a:pt x="3970131" y="3122313"/>
                </a:lnTo>
                <a:lnTo>
                  <a:pt x="3972407" y="3134476"/>
                </a:lnTo>
                <a:lnTo>
                  <a:pt x="3976359" y="3143731"/>
                </a:lnTo>
                <a:lnTo>
                  <a:pt x="3981231" y="3152740"/>
                </a:lnTo>
                <a:lnTo>
                  <a:pt x="3987933" y="3161259"/>
                </a:lnTo>
                <a:lnTo>
                  <a:pt x="3994883" y="3170695"/>
                </a:lnTo>
                <a:lnTo>
                  <a:pt x="4010031" y="3188740"/>
                </a:lnTo>
                <a:lnTo>
                  <a:pt x="4017562" y="3198509"/>
                </a:lnTo>
                <a:lnTo>
                  <a:pt x="4024419" y="3209443"/>
                </a:lnTo>
                <a:lnTo>
                  <a:pt x="4030272" y="3222120"/>
                </a:lnTo>
                <a:lnTo>
                  <a:pt x="4036034" y="3236293"/>
                </a:lnTo>
                <a:lnTo>
                  <a:pt x="4040208" y="3251876"/>
                </a:lnTo>
                <a:lnTo>
                  <a:pt x="4041168" y="3260952"/>
                </a:lnTo>
                <a:lnTo>
                  <a:pt x="4040627" y="3269936"/>
                </a:lnTo>
                <a:lnTo>
                  <a:pt x="4023769" y="3280349"/>
                </a:lnTo>
                <a:lnTo>
                  <a:pt x="4017779" y="3279989"/>
                </a:lnTo>
                <a:lnTo>
                  <a:pt x="4016036" y="3278983"/>
                </a:lnTo>
                <a:lnTo>
                  <a:pt x="4015455" y="3278647"/>
                </a:lnTo>
                <a:lnTo>
                  <a:pt x="4015208" y="3277732"/>
                </a:lnTo>
                <a:lnTo>
                  <a:pt x="4015544" y="3277150"/>
                </a:lnTo>
                <a:lnTo>
                  <a:pt x="4018139" y="3273999"/>
                </a:lnTo>
                <a:lnTo>
                  <a:pt x="4021404" y="3269686"/>
                </a:lnTo>
                <a:lnTo>
                  <a:pt x="4026076" y="3266960"/>
                </a:lnTo>
                <a:lnTo>
                  <a:pt x="4036339" y="3261263"/>
                </a:lnTo>
                <a:lnTo>
                  <a:pt x="4020028" y="3242547"/>
                </a:lnTo>
                <a:lnTo>
                  <a:pt x="4003225" y="3221999"/>
                </a:lnTo>
                <a:lnTo>
                  <a:pt x="3987093" y="3200290"/>
                </a:lnTo>
                <a:lnTo>
                  <a:pt x="3969890" y="3176411"/>
                </a:lnTo>
                <a:lnTo>
                  <a:pt x="3934565" y="3128899"/>
                </a:lnTo>
                <a:lnTo>
                  <a:pt x="3915953" y="3103432"/>
                </a:lnTo>
                <a:lnTo>
                  <a:pt x="3895845" y="3077874"/>
                </a:lnTo>
                <a:lnTo>
                  <a:pt x="3892669" y="3080691"/>
                </a:lnTo>
                <a:lnTo>
                  <a:pt x="3890321" y="3084758"/>
                </a:lnTo>
                <a:lnTo>
                  <a:pt x="3887122" y="3092982"/>
                </a:lnTo>
                <a:lnTo>
                  <a:pt x="3886001" y="3101635"/>
                </a:lnTo>
                <a:lnTo>
                  <a:pt x="3886043" y="3110956"/>
                </a:lnTo>
                <a:lnTo>
                  <a:pt x="3887246" y="3120948"/>
                </a:lnTo>
                <a:lnTo>
                  <a:pt x="3890864" y="3130784"/>
                </a:lnTo>
                <a:lnTo>
                  <a:pt x="3894482" y="3140622"/>
                </a:lnTo>
                <a:lnTo>
                  <a:pt x="3899597" y="3150549"/>
                </a:lnTo>
                <a:lnTo>
                  <a:pt x="3905875" y="3161146"/>
                </a:lnTo>
                <a:lnTo>
                  <a:pt x="3912823" y="3170581"/>
                </a:lnTo>
                <a:lnTo>
                  <a:pt x="3919436" y="3180598"/>
                </a:lnTo>
                <a:lnTo>
                  <a:pt x="3927301" y="3189787"/>
                </a:lnTo>
                <a:lnTo>
                  <a:pt x="3943123" y="3206669"/>
                </a:lnTo>
                <a:lnTo>
                  <a:pt x="3958451" y="3221718"/>
                </a:lnTo>
                <a:lnTo>
                  <a:pt x="3953622" y="3222029"/>
                </a:lnTo>
                <a:lnTo>
                  <a:pt x="3949465" y="3221178"/>
                </a:lnTo>
                <a:lnTo>
                  <a:pt x="3939989" y="3218807"/>
                </a:lnTo>
                <a:lnTo>
                  <a:pt x="3935832" y="3217955"/>
                </a:lnTo>
                <a:lnTo>
                  <a:pt x="3931428" y="3216189"/>
                </a:lnTo>
                <a:lnTo>
                  <a:pt x="3927180" y="3216837"/>
                </a:lnTo>
                <a:lnTo>
                  <a:pt x="3921435" y="3217393"/>
                </a:lnTo>
                <a:lnTo>
                  <a:pt x="3925143" y="3225733"/>
                </a:lnTo>
                <a:lnTo>
                  <a:pt x="3928024" y="3232820"/>
                </a:lnTo>
                <a:lnTo>
                  <a:pt x="3931331" y="3237827"/>
                </a:lnTo>
                <a:lnTo>
                  <a:pt x="3935644" y="3241092"/>
                </a:lnTo>
                <a:lnTo>
                  <a:pt x="3939956" y="3244357"/>
                </a:lnTo>
                <a:lnTo>
                  <a:pt x="3944941" y="3246460"/>
                </a:lnTo>
                <a:lnTo>
                  <a:pt x="3954083" y="3249413"/>
                </a:lnTo>
                <a:lnTo>
                  <a:pt x="3963559" y="3251786"/>
                </a:lnTo>
                <a:lnTo>
                  <a:pt x="3968544" y="3253888"/>
                </a:lnTo>
                <a:lnTo>
                  <a:pt x="3972612" y="3256236"/>
                </a:lnTo>
                <a:lnTo>
                  <a:pt x="3976924" y="3259502"/>
                </a:lnTo>
                <a:lnTo>
                  <a:pt x="3980567" y="3263928"/>
                </a:lnTo>
                <a:lnTo>
                  <a:pt x="3983872" y="3268937"/>
                </a:lnTo>
                <a:lnTo>
                  <a:pt x="3987579" y="3277277"/>
                </a:lnTo>
                <a:lnTo>
                  <a:pt x="3981009" y="3276582"/>
                </a:lnTo>
                <a:lnTo>
                  <a:pt x="3974683" y="3276802"/>
                </a:lnTo>
                <a:lnTo>
                  <a:pt x="3967865" y="3275191"/>
                </a:lnTo>
                <a:lnTo>
                  <a:pt x="3961966" y="3273334"/>
                </a:lnTo>
                <a:lnTo>
                  <a:pt x="3950500" y="3269039"/>
                </a:lnTo>
                <a:lnTo>
                  <a:pt x="3938878" y="3262329"/>
                </a:lnTo>
                <a:lnTo>
                  <a:pt x="3928264" y="3253875"/>
                </a:lnTo>
                <a:lnTo>
                  <a:pt x="3918073" y="3243344"/>
                </a:lnTo>
                <a:lnTo>
                  <a:pt x="3908554" y="3231652"/>
                </a:lnTo>
                <a:lnTo>
                  <a:pt x="3898881" y="3217542"/>
                </a:lnTo>
                <a:lnTo>
                  <a:pt x="3899102" y="3223869"/>
                </a:lnTo>
                <a:lnTo>
                  <a:pt x="3898743" y="3229860"/>
                </a:lnTo>
                <a:lnTo>
                  <a:pt x="3900773" y="3241105"/>
                </a:lnTo>
                <a:lnTo>
                  <a:pt x="3904637" y="3251857"/>
                </a:lnTo>
                <a:lnTo>
                  <a:pt x="3909507" y="3260867"/>
                </a:lnTo>
                <a:lnTo>
                  <a:pt x="3915875" y="3269967"/>
                </a:lnTo>
                <a:lnTo>
                  <a:pt x="3924165" y="3277078"/>
                </a:lnTo>
                <a:lnTo>
                  <a:pt x="3942398" y="3293803"/>
                </a:lnTo>
                <a:lnTo>
                  <a:pt x="3961215" y="3310866"/>
                </a:lnTo>
                <a:lnTo>
                  <a:pt x="3970242" y="3320726"/>
                </a:lnTo>
                <a:lnTo>
                  <a:pt x="3980186" y="3330341"/>
                </a:lnTo>
                <a:lnTo>
                  <a:pt x="3989124" y="3341700"/>
                </a:lnTo>
                <a:lnTo>
                  <a:pt x="3997971" y="3354555"/>
                </a:lnTo>
                <a:lnTo>
                  <a:pt x="4004896" y="3369400"/>
                </a:lnTo>
                <a:lnTo>
                  <a:pt x="4011149" y="3385408"/>
                </a:lnTo>
                <a:lnTo>
                  <a:pt x="4005715" y="3390794"/>
                </a:lnTo>
                <a:lnTo>
                  <a:pt x="4003185" y="3397857"/>
                </a:lnTo>
                <a:lnTo>
                  <a:pt x="4000077" y="3404585"/>
                </a:lnTo>
                <a:lnTo>
                  <a:pt x="3999046" y="3411736"/>
                </a:lnTo>
                <a:lnTo>
                  <a:pt x="3998352" y="3418310"/>
                </a:lnTo>
                <a:lnTo>
                  <a:pt x="3999735" y="3425307"/>
                </a:lnTo>
                <a:lnTo>
                  <a:pt x="4001118" y="3432303"/>
                </a:lnTo>
                <a:lnTo>
                  <a:pt x="4003083" y="3439636"/>
                </a:lnTo>
                <a:lnTo>
                  <a:pt x="4006545" y="3447058"/>
                </a:lnTo>
                <a:lnTo>
                  <a:pt x="4010342" y="3453899"/>
                </a:lnTo>
                <a:lnTo>
                  <a:pt x="4019681" y="3468588"/>
                </a:lnTo>
                <a:lnTo>
                  <a:pt x="4029111" y="3481781"/>
                </a:lnTo>
                <a:lnTo>
                  <a:pt x="4040370" y="3494481"/>
                </a:lnTo>
                <a:lnTo>
                  <a:pt x="4028276" y="3500669"/>
                </a:lnTo>
                <a:lnTo>
                  <a:pt x="4023358" y="3502478"/>
                </a:lnTo>
                <a:lnTo>
                  <a:pt x="4018440" y="3504288"/>
                </a:lnTo>
                <a:lnTo>
                  <a:pt x="4014773" y="3505271"/>
                </a:lnTo>
                <a:lnTo>
                  <a:pt x="4011198" y="3504754"/>
                </a:lnTo>
                <a:lnTo>
                  <a:pt x="4006704" y="3504487"/>
                </a:lnTo>
                <a:lnTo>
                  <a:pt x="4003799" y="3502808"/>
                </a:lnTo>
                <a:lnTo>
                  <a:pt x="4001474" y="3501466"/>
                </a:lnTo>
                <a:lnTo>
                  <a:pt x="3998569" y="3499789"/>
                </a:lnTo>
                <a:lnTo>
                  <a:pt x="3994101" y="3494110"/>
                </a:lnTo>
                <a:lnTo>
                  <a:pt x="3991554" y="3486441"/>
                </a:lnTo>
                <a:lnTo>
                  <a:pt x="3989590" y="3479109"/>
                </a:lnTo>
                <a:lnTo>
                  <a:pt x="3988967" y="3469452"/>
                </a:lnTo>
                <a:lnTo>
                  <a:pt x="3988345" y="3459796"/>
                </a:lnTo>
                <a:lnTo>
                  <a:pt x="3988598" y="3440570"/>
                </a:lnTo>
                <a:lnTo>
                  <a:pt x="3990151" y="3409701"/>
                </a:lnTo>
                <a:lnTo>
                  <a:pt x="3981950" y="3401091"/>
                </a:lnTo>
                <a:lnTo>
                  <a:pt x="3973994" y="3393400"/>
                </a:lnTo>
                <a:lnTo>
                  <a:pt x="3966956" y="3385462"/>
                </a:lnTo>
                <a:lnTo>
                  <a:pt x="3961750" y="3377033"/>
                </a:lnTo>
                <a:lnTo>
                  <a:pt x="3952166" y="3361427"/>
                </a:lnTo>
                <a:lnTo>
                  <a:pt x="3944997" y="3345665"/>
                </a:lnTo>
                <a:lnTo>
                  <a:pt x="3936329" y="3329814"/>
                </a:lnTo>
                <a:lnTo>
                  <a:pt x="3928332" y="3312801"/>
                </a:lnTo>
                <a:lnTo>
                  <a:pt x="3918348" y="3293863"/>
                </a:lnTo>
                <a:lnTo>
                  <a:pt x="3905120" y="3273832"/>
                </a:lnTo>
                <a:lnTo>
                  <a:pt x="3902886" y="3270991"/>
                </a:lnTo>
                <a:lnTo>
                  <a:pt x="3900562" y="3269649"/>
                </a:lnTo>
                <a:lnTo>
                  <a:pt x="3899310" y="3270477"/>
                </a:lnTo>
                <a:lnTo>
                  <a:pt x="3898057" y="3271303"/>
                </a:lnTo>
                <a:lnTo>
                  <a:pt x="3897051" y="3273046"/>
                </a:lnTo>
                <a:lnTo>
                  <a:pt x="3896044" y="3274790"/>
                </a:lnTo>
                <a:lnTo>
                  <a:pt x="3895865" y="3277785"/>
                </a:lnTo>
                <a:lnTo>
                  <a:pt x="3896111" y="3278702"/>
                </a:lnTo>
                <a:lnTo>
                  <a:pt x="3889431" y="3264774"/>
                </a:lnTo>
                <a:lnTo>
                  <a:pt x="3883334" y="3251180"/>
                </a:lnTo>
                <a:lnTo>
                  <a:pt x="3880478" y="3238685"/>
                </a:lnTo>
                <a:lnTo>
                  <a:pt x="3879609" y="3228110"/>
                </a:lnTo>
                <a:lnTo>
                  <a:pt x="3879322" y="3217871"/>
                </a:lnTo>
                <a:lnTo>
                  <a:pt x="3878699" y="3208215"/>
                </a:lnTo>
                <a:lnTo>
                  <a:pt x="3880114" y="3189663"/>
                </a:lnTo>
                <a:lnTo>
                  <a:pt x="3879826" y="3179424"/>
                </a:lnTo>
                <a:lnTo>
                  <a:pt x="3878624" y="3169430"/>
                </a:lnTo>
                <a:lnTo>
                  <a:pt x="3876348" y="3157270"/>
                </a:lnTo>
                <a:lnTo>
                  <a:pt x="3871412" y="3144349"/>
                </a:lnTo>
                <a:lnTo>
                  <a:pt x="3864979" y="3131335"/>
                </a:lnTo>
                <a:lnTo>
                  <a:pt x="3855395" y="3115729"/>
                </a:lnTo>
                <a:lnTo>
                  <a:pt x="3842905" y="3098447"/>
                </a:lnTo>
                <a:lnTo>
                  <a:pt x="3827018" y="3077654"/>
                </a:lnTo>
                <a:lnTo>
                  <a:pt x="3821651" y="3086950"/>
                </a:lnTo>
                <a:lnTo>
                  <a:pt x="3819034" y="3095511"/>
                </a:lnTo>
                <a:lnTo>
                  <a:pt x="3817912" y="3104162"/>
                </a:lnTo>
                <a:lnTo>
                  <a:pt x="3817127" y="3112232"/>
                </a:lnTo>
                <a:lnTo>
                  <a:pt x="3818757" y="3120145"/>
                </a:lnTo>
                <a:lnTo>
                  <a:pt x="3821883" y="3128148"/>
                </a:lnTo>
                <a:lnTo>
                  <a:pt x="3824092" y="3136398"/>
                </a:lnTo>
                <a:lnTo>
                  <a:pt x="3827555" y="3143822"/>
                </a:lnTo>
                <a:lnTo>
                  <a:pt x="3835552" y="3160835"/>
                </a:lnTo>
                <a:lnTo>
                  <a:pt x="3844130" y="3178184"/>
                </a:lnTo>
                <a:lnTo>
                  <a:pt x="3848082" y="3187438"/>
                </a:lnTo>
                <a:lnTo>
                  <a:pt x="3850203" y="3197187"/>
                </a:lnTo>
                <a:lnTo>
                  <a:pt x="3852905" y="3207269"/>
                </a:lnTo>
                <a:lnTo>
                  <a:pt x="3853437" y="3218423"/>
                </a:lnTo>
                <a:lnTo>
                  <a:pt x="3850663" y="3224569"/>
                </a:lnTo>
                <a:lnTo>
                  <a:pt x="3846727" y="3230046"/>
                </a:lnTo>
                <a:lnTo>
                  <a:pt x="3836776" y="3240571"/>
                </a:lnTo>
                <a:lnTo>
                  <a:pt x="3825663" y="3250424"/>
                </a:lnTo>
                <a:lnTo>
                  <a:pt x="3821727" y="3255901"/>
                </a:lnTo>
                <a:lnTo>
                  <a:pt x="3818953" y="3262047"/>
                </a:lnTo>
                <a:lnTo>
                  <a:pt x="3822325" y="3270967"/>
                </a:lnTo>
                <a:lnTo>
                  <a:pt x="3826278" y="3280223"/>
                </a:lnTo>
                <a:lnTo>
                  <a:pt x="3831485" y="3288651"/>
                </a:lnTo>
                <a:lnTo>
                  <a:pt x="3837606" y="3296837"/>
                </a:lnTo>
                <a:lnTo>
                  <a:pt x="3851593" y="3314209"/>
                </a:lnTo>
                <a:lnTo>
                  <a:pt x="3865581" y="3331582"/>
                </a:lnTo>
                <a:lnTo>
                  <a:pt x="3878651" y="3349201"/>
                </a:lnTo>
                <a:lnTo>
                  <a:pt x="3884437" y="3357965"/>
                </a:lnTo>
                <a:lnTo>
                  <a:pt x="3888727" y="3366640"/>
                </a:lnTo>
                <a:lnTo>
                  <a:pt x="3892099" y="3375559"/>
                </a:lnTo>
                <a:lnTo>
                  <a:pt x="3893639" y="3384972"/>
                </a:lnTo>
                <a:lnTo>
                  <a:pt x="3893770" y="3392794"/>
                </a:lnTo>
                <a:lnTo>
                  <a:pt x="3892558" y="3402943"/>
                </a:lnTo>
                <a:lnTo>
                  <a:pt x="3879398" y="3386823"/>
                </a:lnTo>
                <a:lnTo>
                  <a:pt x="3864583" y="3368197"/>
                </a:lnTo>
                <a:lnTo>
                  <a:pt x="3849035" y="3346822"/>
                </a:lnTo>
                <a:lnTo>
                  <a:pt x="3832502" y="3321782"/>
                </a:lnTo>
                <a:lnTo>
                  <a:pt x="3815723" y="3295823"/>
                </a:lnTo>
                <a:lnTo>
                  <a:pt x="3798789" y="3267451"/>
                </a:lnTo>
                <a:lnTo>
                  <a:pt x="3781945" y="3237581"/>
                </a:lnTo>
                <a:lnTo>
                  <a:pt x="3766777" y="3204806"/>
                </a:lnTo>
                <a:lnTo>
                  <a:pt x="3776770" y="3203602"/>
                </a:lnTo>
                <a:lnTo>
                  <a:pt x="3780683" y="3203537"/>
                </a:lnTo>
                <a:lnTo>
                  <a:pt x="3783006" y="3204879"/>
                </a:lnTo>
                <a:lnTo>
                  <a:pt x="3785331" y="3206221"/>
                </a:lnTo>
                <a:lnTo>
                  <a:pt x="3786984" y="3208724"/>
                </a:lnTo>
                <a:lnTo>
                  <a:pt x="3788793" y="3213641"/>
                </a:lnTo>
                <a:lnTo>
                  <a:pt x="3789595" y="3220304"/>
                </a:lnTo>
                <a:lnTo>
                  <a:pt x="3791224" y="3228219"/>
                </a:lnTo>
                <a:lnTo>
                  <a:pt x="3793926" y="3238300"/>
                </a:lnTo>
                <a:lnTo>
                  <a:pt x="3796070" y="3242638"/>
                </a:lnTo>
                <a:lnTo>
                  <a:pt x="3799378" y="3247646"/>
                </a:lnTo>
                <a:lnTo>
                  <a:pt x="3810802" y="3242619"/>
                </a:lnTo>
                <a:lnTo>
                  <a:pt x="3818894" y="3237994"/>
                </a:lnTo>
                <a:lnTo>
                  <a:pt x="3823076" y="3233436"/>
                </a:lnTo>
                <a:lnTo>
                  <a:pt x="3825760" y="3228788"/>
                </a:lnTo>
                <a:lnTo>
                  <a:pt x="3827281" y="3223466"/>
                </a:lnTo>
                <a:lnTo>
                  <a:pt x="3825472" y="3218549"/>
                </a:lnTo>
                <a:lnTo>
                  <a:pt x="3823665" y="3213630"/>
                </a:lnTo>
                <a:lnTo>
                  <a:pt x="3821610" y="3207795"/>
                </a:lnTo>
                <a:lnTo>
                  <a:pt x="3815332" y="3197199"/>
                </a:lnTo>
                <a:lnTo>
                  <a:pt x="3812361" y="3191608"/>
                </a:lnTo>
                <a:lnTo>
                  <a:pt x="3811804" y="3185864"/>
                </a:lnTo>
                <a:lnTo>
                  <a:pt x="3812162" y="3179873"/>
                </a:lnTo>
                <a:lnTo>
                  <a:pt x="3813104" y="3174218"/>
                </a:lnTo>
                <a:lnTo>
                  <a:pt x="3817622" y="3169078"/>
                </a:lnTo>
                <a:lnTo>
                  <a:pt x="3824643" y="3162284"/>
                </a:lnTo>
                <a:lnTo>
                  <a:pt x="3821917" y="3157611"/>
                </a:lnTo>
                <a:lnTo>
                  <a:pt x="3819348" y="3155352"/>
                </a:lnTo>
                <a:lnTo>
                  <a:pt x="3815614" y="3152424"/>
                </a:lnTo>
                <a:lnTo>
                  <a:pt x="3813291" y="3151082"/>
                </a:lnTo>
                <a:lnTo>
                  <a:pt x="3810051" y="3149985"/>
                </a:lnTo>
                <a:lnTo>
                  <a:pt x="3806720" y="3150387"/>
                </a:lnTo>
                <a:lnTo>
                  <a:pt x="3800975" y="3150943"/>
                </a:lnTo>
                <a:lnTo>
                  <a:pt x="3795386" y="3153916"/>
                </a:lnTo>
                <a:lnTo>
                  <a:pt x="3790041" y="3157803"/>
                </a:lnTo>
                <a:lnTo>
                  <a:pt x="3778930" y="3167657"/>
                </a:lnTo>
                <a:lnTo>
                  <a:pt x="3774076" y="3173380"/>
                </a:lnTo>
                <a:lnTo>
                  <a:pt x="3768733" y="3177267"/>
                </a:lnTo>
                <a:lnTo>
                  <a:pt x="3764059" y="3179992"/>
                </a:lnTo>
                <a:lnTo>
                  <a:pt x="3759477" y="3181221"/>
                </a:lnTo>
                <a:lnTo>
                  <a:pt x="3756817" y="3180460"/>
                </a:lnTo>
                <a:lnTo>
                  <a:pt x="3754403" y="3180615"/>
                </a:lnTo>
                <a:lnTo>
                  <a:pt x="3752750" y="3178110"/>
                </a:lnTo>
                <a:lnTo>
                  <a:pt x="3750180" y="3175853"/>
                </a:lnTo>
                <a:lnTo>
                  <a:pt x="3745466" y="3169257"/>
                </a:lnTo>
                <a:lnTo>
                  <a:pt x="3741937" y="3157922"/>
                </a:lnTo>
                <a:lnTo>
                  <a:pt x="3745268" y="3157522"/>
                </a:lnTo>
                <a:lnTo>
                  <a:pt x="3748264" y="3157702"/>
                </a:lnTo>
                <a:lnTo>
                  <a:pt x="3750588" y="3159043"/>
                </a:lnTo>
                <a:lnTo>
                  <a:pt x="3752576" y="3160966"/>
                </a:lnTo>
                <a:lnTo>
                  <a:pt x="3757046" y="3166645"/>
                </a:lnTo>
                <a:lnTo>
                  <a:pt x="3761514" y="3172324"/>
                </a:lnTo>
                <a:lnTo>
                  <a:pt x="3763552" y="3163428"/>
                </a:lnTo>
                <a:lnTo>
                  <a:pt x="3764091" y="3154442"/>
                </a:lnTo>
                <a:lnTo>
                  <a:pt x="3764966" y="3144875"/>
                </a:lnTo>
                <a:lnTo>
                  <a:pt x="3764343" y="3135218"/>
                </a:lnTo>
                <a:lnTo>
                  <a:pt x="3754105" y="3135506"/>
                </a:lnTo>
                <a:lnTo>
                  <a:pt x="3745119" y="3134965"/>
                </a:lnTo>
                <a:lnTo>
                  <a:pt x="3735978" y="3132014"/>
                </a:lnTo>
                <a:lnTo>
                  <a:pt x="3728670" y="3128568"/>
                </a:lnTo>
                <a:lnTo>
                  <a:pt x="3721450" y="3123627"/>
                </a:lnTo>
                <a:lnTo>
                  <a:pt x="3714903" y="3117520"/>
                </a:lnTo>
                <a:lnTo>
                  <a:pt x="3707866" y="3109584"/>
                </a:lnTo>
                <a:lnTo>
                  <a:pt x="3702079" y="3100820"/>
                </a:lnTo>
                <a:lnTo>
                  <a:pt x="3696047" y="3091139"/>
                </a:lnTo>
                <a:lnTo>
                  <a:pt x="3690351" y="3080876"/>
                </a:lnTo>
                <a:lnTo>
                  <a:pt x="3677640" y="3057269"/>
                </a:lnTo>
                <a:lnTo>
                  <a:pt x="3664528" y="3030326"/>
                </a:lnTo>
                <a:lnTo>
                  <a:pt x="3649091" y="3002045"/>
                </a:lnTo>
                <a:lnTo>
                  <a:pt x="3647749" y="3004369"/>
                </a:lnTo>
                <a:lnTo>
                  <a:pt x="3647234" y="3007945"/>
                </a:lnTo>
                <a:lnTo>
                  <a:pt x="3645868" y="3015679"/>
                </a:lnTo>
                <a:lnTo>
                  <a:pt x="3645663" y="3024084"/>
                </a:lnTo>
                <a:lnTo>
                  <a:pt x="3645706" y="3033406"/>
                </a:lnTo>
                <a:lnTo>
                  <a:pt x="3645255" y="3040895"/>
                </a:lnTo>
                <a:lnTo>
                  <a:pt x="3644316" y="3046549"/>
                </a:lnTo>
                <a:lnTo>
                  <a:pt x="3643644" y="3047713"/>
                </a:lnTo>
                <a:lnTo>
                  <a:pt x="3642393" y="3048538"/>
                </a:lnTo>
                <a:lnTo>
                  <a:pt x="3640649" y="3047531"/>
                </a:lnTo>
                <a:lnTo>
                  <a:pt x="3638996" y="3045029"/>
                </a:lnTo>
                <a:lnTo>
                  <a:pt x="3627848" y="3025421"/>
                </a:lnTo>
                <a:lnTo>
                  <a:pt x="3633700" y="3038096"/>
                </a:lnTo>
                <a:lnTo>
                  <a:pt x="3638996" y="3045029"/>
                </a:lnTo>
                <a:lnTo>
                  <a:pt x="3667814" y="3095757"/>
                </a:lnTo>
                <a:lnTo>
                  <a:pt x="3684747" y="3124129"/>
                </a:lnTo>
                <a:lnTo>
                  <a:pt x="3703180" y="3152592"/>
                </a:lnTo>
                <a:lnTo>
                  <a:pt x="3720203" y="3179465"/>
                </a:lnTo>
                <a:lnTo>
                  <a:pt x="3729141" y="3190824"/>
                </a:lnTo>
                <a:lnTo>
                  <a:pt x="3737251" y="3200930"/>
                </a:lnTo>
                <a:lnTo>
                  <a:pt x="3745942" y="3211372"/>
                </a:lnTo>
                <a:lnTo>
                  <a:pt x="3753899" y="3219064"/>
                </a:lnTo>
                <a:lnTo>
                  <a:pt x="3760445" y="3225168"/>
                </a:lnTo>
                <a:lnTo>
                  <a:pt x="3767418" y="3229194"/>
                </a:lnTo>
                <a:lnTo>
                  <a:pt x="3767861" y="3241846"/>
                </a:lnTo>
                <a:lnTo>
                  <a:pt x="3771299" y="3254678"/>
                </a:lnTo>
                <a:lnTo>
                  <a:pt x="3774982" y="3268427"/>
                </a:lnTo>
                <a:lnTo>
                  <a:pt x="3781661" y="3282356"/>
                </a:lnTo>
                <a:lnTo>
                  <a:pt x="3788586" y="3297202"/>
                </a:lnTo>
                <a:lnTo>
                  <a:pt x="3796762" y="3311219"/>
                </a:lnTo>
                <a:lnTo>
                  <a:pt x="3805520" y="3325572"/>
                </a:lnTo>
                <a:lnTo>
                  <a:pt x="3815774" y="3340017"/>
                </a:lnTo>
                <a:lnTo>
                  <a:pt x="3826702" y="3353298"/>
                </a:lnTo>
                <a:lnTo>
                  <a:pt x="3838543" y="3366334"/>
                </a:lnTo>
                <a:lnTo>
                  <a:pt x="3850386" y="3379370"/>
                </a:lnTo>
                <a:lnTo>
                  <a:pt x="3864397" y="3391333"/>
                </a:lnTo>
                <a:lnTo>
                  <a:pt x="3877002" y="3401708"/>
                </a:lnTo>
                <a:lnTo>
                  <a:pt x="3890522" y="3411839"/>
                </a:lnTo>
                <a:lnTo>
                  <a:pt x="3904468" y="3419891"/>
                </a:lnTo>
                <a:lnTo>
                  <a:pt x="3917587" y="3426690"/>
                </a:lnTo>
                <a:lnTo>
                  <a:pt x="3942566" y="3461257"/>
                </a:lnTo>
                <a:lnTo>
                  <a:pt x="3970269" y="3500496"/>
                </a:lnTo>
                <a:lnTo>
                  <a:pt x="4030794" y="3588901"/>
                </a:lnTo>
                <a:lnTo>
                  <a:pt x="4064040" y="3635987"/>
                </a:lnTo>
                <a:lnTo>
                  <a:pt x="4099119" y="3682583"/>
                </a:lnTo>
                <a:lnTo>
                  <a:pt x="4135024" y="3730432"/>
                </a:lnTo>
                <a:lnTo>
                  <a:pt x="4153478" y="3753484"/>
                </a:lnTo>
                <a:lnTo>
                  <a:pt x="4172606" y="3775372"/>
                </a:lnTo>
                <a:lnTo>
                  <a:pt x="4182321" y="3798803"/>
                </a:lnTo>
                <a:lnTo>
                  <a:pt x="4193869" y="3821742"/>
                </a:lnTo>
                <a:lnTo>
                  <a:pt x="4205173" y="3843765"/>
                </a:lnTo>
                <a:lnTo>
                  <a:pt x="4217392" y="3865541"/>
                </a:lnTo>
                <a:lnTo>
                  <a:pt x="4243821" y="3911016"/>
                </a:lnTo>
                <a:lnTo>
                  <a:pt x="4270339" y="3954993"/>
                </a:lnTo>
                <a:lnTo>
                  <a:pt x="4299272" y="3998816"/>
                </a:lnTo>
                <a:lnTo>
                  <a:pt x="4328205" y="4042636"/>
                </a:lnTo>
                <a:lnTo>
                  <a:pt x="4388148" y="4130707"/>
                </a:lnTo>
                <a:lnTo>
                  <a:pt x="4403362" y="4152661"/>
                </a:lnTo>
                <a:lnTo>
                  <a:pt x="4418576" y="4174619"/>
                </a:lnTo>
                <a:lnTo>
                  <a:pt x="4450840" y="4218039"/>
                </a:lnTo>
                <a:lnTo>
                  <a:pt x="4483774" y="4260297"/>
                </a:lnTo>
                <a:lnTo>
                  <a:pt x="4518205" y="4302646"/>
                </a:lnTo>
                <a:lnTo>
                  <a:pt x="4552974" y="4344413"/>
                </a:lnTo>
                <a:lnTo>
                  <a:pt x="4588658" y="4385935"/>
                </a:lnTo>
                <a:lnTo>
                  <a:pt x="4660026" y="4468979"/>
                </a:lnTo>
                <a:lnTo>
                  <a:pt x="4695709" y="4510501"/>
                </a:lnTo>
                <a:lnTo>
                  <a:pt x="4731057" y="4552603"/>
                </a:lnTo>
                <a:lnTo>
                  <a:pt x="4765825" y="4594369"/>
                </a:lnTo>
                <a:lnTo>
                  <a:pt x="4784124" y="4615007"/>
                </a:lnTo>
                <a:lnTo>
                  <a:pt x="4802760" y="4635065"/>
                </a:lnTo>
                <a:lnTo>
                  <a:pt x="4840368" y="4674597"/>
                </a:lnTo>
                <a:lnTo>
                  <a:pt x="4877885" y="4715628"/>
                </a:lnTo>
                <a:lnTo>
                  <a:pt x="4913658" y="4755652"/>
                </a:lnTo>
                <a:lnTo>
                  <a:pt x="4950593" y="4796348"/>
                </a:lnTo>
                <a:lnTo>
                  <a:pt x="4985362" y="4838114"/>
                </a:lnTo>
                <a:lnTo>
                  <a:pt x="5020129" y="4879882"/>
                </a:lnTo>
                <a:lnTo>
                  <a:pt x="5092747" y="4962097"/>
                </a:lnTo>
                <a:lnTo>
                  <a:pt x="5127269" y="5002948"/>
                </a:lnTo>
                <a:lnTo>
                  <a:pt x="5162618" y="5045052"/>
                </a:lnTo>
                <a:lnTo>
                  <a:pt x="5197631" y="5087735"/>
                </a:lnTo>
                <a:lnTo>
                  <a:pt x="5231146" y="5130329"/>
                </a:lnTo>
                <a:lnTo>
                  <a:pt x="5256621" y="5146587"/>
                </a:lnTo>
                <a:lnTo>
                  <a:pt x="5282835" y="5165597"/>
                </a:lnTo>
                <a:lnTo>
                  <a:pt x="5334681" y="5203277"/>
                </a:lnTo>
                <a:lnTo>
                  <a:pt x="5362909" y="5218798"/>
                </a:lnTo>
                <a:lnTo>
                  <a:pt x="5376028" y="5225598"/>
                </a:lnTo>
                <a:lnTo>
                  <a:pt x="5389237" y="5230901"/>
                </a:lnTo>
                <a:lnTo>
                  <a:pt x="5403363" y="5235956"/>
                </a:lnTo>
                <a:lnTo>
                  <a:pt x="5415164" y="5239671"/>
                </a:lnTo>
                <a:lnTo>
                  <a:pt x="5427881" y="5243140"/>
                </a:lnTo>
                <a:lnTo>
                  <a:pt x="5440443" y="5244194"/>
                </a:lnTo>
                <a:lnTo>
                  <a:pt x="5436933" y="5247591"/>
                </a:lnTo>
                <a:lnTo>
                  <a:pt x="5432597" y="5249736"/>
                </a:lnTo>
                <a:lnTo>
                  <a:pt x="5428014" y="5250964"/>
                </a:lnTo>
                <a:lnTo>
                  <a:pt x="5421352" y="5251767"/>
                </a:lnTo>
                <a:lnTo>
                  <a:pt x="5408700" y="5252210"/>
                </a:lnTo>
                <a:lnTo>
                  <a:pt x="5396047" y="5252652"/>
                </a:lnTo>
                <a:lnTo>
                  <a:pt x="5391220" y="5252965"/>
                </a:lnTo>
                <a:lnTo>
                  <a:pt x="5387217" y="5254528"/>
                </a:lnTo>
                <a:lnTo>
                  <a:pt x="5385295" y="5256517"/>
                </a:lnTo>
                <a:lnTo>
                  <a:pt x="5384960" y="5257098"/>
                </a:lnTo>
                <a:lnTo>
                  <a:pt x="5385204" y="5258015"/>
                </a:lnTo>
                <a:lnTo>
                  <a:pt x="5386188" y="5261681"/>
                </a:lnTo>
                <a:lnTo>
                  <a:pt x="5390074" y="5267025"/>
                </a:lnTo>
                <a:lnTo>
                  <a:pt x="5397449" y="5274382"/>
                </a:lnTo>
                <a:lnTo>
                  <a:pt x="5407728" y="5283416"/>
                </a:lnTo>
                <a:lnTo>
                  <a:pt x="5403390" y="5285560"/>
                </a:lnTo>
                <a:lnTo>
                  <a:pt x="5398227" y="5286453"/>
                </a:lnTo>
                <a:lnTo>
                  <a:pt x="5388235" y="5287657"/>
                </a:lnTo>
                <a:lnTo>
                  <a:pt x="5378332" y="5287363"/>
                </a:lnTo>
                <a:lnTo>
                  <a:pt x="5368765" y="5286488"/>
                </a:lnTo>
                <a:lnTo>
                  <a:pt x="5358528" y="5286776"/>
                </a:lnTo>
                <a:lnTo>
                  <a:pt x="5353027" y="5288249"/>
                </a:lnTo>
                <a:lnTo>
                  <a:pt x="5348444" y="5289478"/>
                </a:lnTo>
                <a:lnTo>
                  <a:pt x="5344353" y="5292540"/>
                </a:lnTo>
                <a:lnTo>
                  <a:pt x="5340014" y="5294684"/>
                </a:lnTo>
                <a:lnTo>
                  <a:pt x="5336416" y="5299578"/>
                </a:lnTo>
                <a:lnTo>
                  <a:pt x="5333061" y="5305390"/>
                </a:lnTo>
                <a:lnTo>
                  <a:pt x="5343561" y="5320749"/>
                </a:lnTo>
                <a:lnTo>
                  <a:pt x="5356229" y="5335036"/>
                </a:lnTo>
                <a:lnTo>
                  <a:pt x="5370488" y="5347918"/>
                </a:lnTo>
                <a:lnTo>
                  <a:pt x="5384834" y="5359299"/>
                </a:lnTo>
                <a:lnTo>
                  <a:pt x="5400344" y="5371352"/>
                </a:lnTo>
                <a:lnTo>
                  <a:pt x="5416188" y="5382825"/>
                </a:lnTo>
                <a:lnTo>
                  <a:pt x="5449711" y="5405278"/>
                </a:lnTo>
                <a:lnTo>
                  <a:pt x="5466135" y="5417086"/>
                </a:lnTo>
                <a:lnTo>
                  <a:pt x="5483477" y="5428649"/>
                </a:lnTo>
                <a:lnTo>
                  <a:pt x="5498987" y="5440702"/>
                </a:lnTo>
                <a:lnTo>
                  <a:pt x="5513825" y="5453917"/>
                </a:lnTo>
                <a:lnTo>
                  <a:pt x="5528327" y="5467714"/>
                </a:lnTo>
                <a:lnTo>
                  <a:pt x="5541242" y="5482917"/>
                </a:lnTo>
                <a:lnTo>
                  <a:pt x="5552323" y="5498614"/>
                </a:lnTo>
                <a:lnTo>
                  <a:pt x="5557775" y="5507959"/>
                </a:lnTo>
                <a:lnTo>
                  <a:pt x="5562981" y="5516388"/>
                </a:lnTo>
                <a:lnTo>
                  <a:pt x="5558644" y="5518532"/>
                </a:lnTo>
                <a:lnTo>
                  <a:pt x="5554640" y="5520097"/>
                </a:lnTo>
                <a:lnTo>
                  <a:pt x="5551378" y="5524410"/>
                </a:lnTo>
                <a:lnTo>
                  <a:pt x="5549029" y="5528477"/>
                </a:lnTo>
                <a:lnTo>
                  <a:pt x="5546345" y="5533126"/>
                </a:lnTo>
                <a:lnTo>
                  <a:pt x="5544576" y="5537529"/>
                </a:lnTo>
                <a:lnTo>
                  <a:pt x="5541443" y="5549666"/>
                </a:lnTo>
                <a:lnTo>
                  <a:pt x="5540723" y="5561648"/>
                </a:lnTo>
                <a:lnTo>
                  <a:pt x="5542999" y="5573810"/>
                </a:lnTo>
                <a:lnTo>
                  <a:pt x="5543555" y="5579555"/>
                </a:lnTo>
                <a:lnTo>
                  <a:pt x="5545945" y="5584807"/>
                </a:lnTo>
                <a:lnTo>
                  <a:pt x="5548918" y="5590398"/>
                </a:lnTo>
                <a:lnTo>
                  <a:pt x="5551061" y="5594734"/>
                </a:lnTo>
                <a:lnTo>
                  <a:pt x="5556158" y="5589930"/>
                </a:lnTo>
                <a:lnTo>
                  <a:pt x="5562174" y="5584880"/>
                </a:lnTo>
                <a:lnTo>
                  <a:pt x="5567519" y="5580992"/>
                </a:lnTo>
                <a:lnTo>
                  <a:pt x="5573444" y="5577440"/>
                </a:lnTo>
                <a:lnTo>
                  <a:pt x="5580195" y="5575140"/>
                </a:lnTo>
                <a:lnTo>
                  <a:pt x="5586945" y="5572839"/>
                </a:lnTo>
                <a:lnTo>
                  <a:pt x="5599777" y="5569399"/>
                </a:lnTo>
                <a:lnTo>
                  <a:pt x="5613436" y="5567214"/>
                </a:lnTo>
                <a:lnTo>
                  <a:pt x="5627251" y="5567441"/>
                </a:lnTo>
                <a:lnTo>
                  <a:pt x="5642562" y="5567758"/>
                </a:lnTo>
                <a:lnTo>
                  <a:pt x="5657203" y="5569238"/>
                </a:lnTo>
                <a:lnTo>
                  <a:pt x="5687982" y="5572286"/>
                </a:lnTo>
                <a:lnTo>
                  <a:pt x="5702623" y="5573767"/>
                </a:lnTo>
                <a:lnTo>
                  <a:pt x="5717264" y="5575246"/>
                </a:lnTo>
                <a:lnTo>
                  <a:pt x="5731994" y="5575229"/>
                </a:lnTo>
                <a:lnTo>
                  <a:pt x="5745317" y="5573623"/>
                </a:lnTo>
                <a:lnTo>
                  <a:pt x="5758150" y="5570186"/>
                </a:lnTo>
                <a:lnTo>
                  <a:pt x="5764566" y="5568466"/>
                </a:lnTo>
                <a:lnTo>
                  <a:pt x="5770736" y="5565829"/>
                </a:lnTo>
                <a:lnTo>
                  <a:pt x="5776056" y="5567350"/>
                </a:lnTo>
                <a:lnTo>
                  <a:pt x="5780704" y="5570035"/>
                </a:lnTo>
                <a:lnTo>
                  <a:pt x="5785352" y="5572718"/>
                </a:lnTo>
                <a:lnTo>
                  <a:pt x="5789420" y="5575067"/>
                </a:lnTo>
                <a:lnTo>
                  <a:pt x="5793889" y="5580747"/>
                </a:lnTo>
                <a:lnTo>
                  <a:pt x="5798022" y="5587007"/>
                </a:lnTo>
                <a:lnTo>
                  <a:pt x="5802377" y="5599593"/>
                </a:lnTo>
                <a:lnTo>
                  <a:pt x="5806509" y="5605853"/>
                </a:lnTo>
                <a:lnTo>
                  <a:pt x="5808409" y="5609275"/>
                </a:lnTo>
                <a:lnTo>
                  <a:pt x="5812140" y="5612204"/>
                </a:lnTo>
                <a:lnTo>
                  <a:pt x="5800095" y="5607573"/>
                </a:lnTo>
                <a:lnTo>
                  <a:pt x="5789454" y="5604529"/>
                </a:lnTo>
                <a:lnTo>
                  <a:pt x="5779979" y="5602157"/>
                </a:lnTo>
                <a:lnTo>
                  <a:pt x="5768913" y="5601192"/>
                </a:lnTo>
                <a:lnTo>
                  <a:pt x="5750115" y="5598862"/>
                </a:lnTo>
                <a:lnTo>
                  <a:pt x="5730555" y="5599191"/>
                </a:lnTo>
                <a:lnTo>
                  <a:pt x="5711087" y="5598024"/>
                </a:lnTo>
                <a:lnTo>
                  <a:pt x="5701274" y="5596231"/>
                </a:lnTo>
                <a:lnTo>
                  <a:pt x="5690546" y="5594686"/>
                </a:lnTo>
                <a:lnTo>
                  <a:pt x="5679570" y="5592226"/>
                </a:lnTo>
                <a:lnTo>
                  <a:pt x="5668687" y="5588264"/>
                </a:lnTo>
                <a:lnTo>
                  <a:pt x="5657556" y="5583389"/>
                </a:lnTo>
                <a:lnTo>
                  <a:pt x="5645264" y="5577840"/>
                </a:lnTo>
                <a:lnTo>
                  <a:pt x="5641327" y="5583315"/>
                </a:lnTo>
                <a:lnTo>
                  <a:pt x="5638642" y="5587965"/>
                </a:lnTo>
                <a:lnTo>
                  <a:pt x="5636540" y="5592951"/>
                </a:lnTo>
                <a:lnTo>
                  <a:pt x="5636606" y="5596862"/>
                </a:lnTo>
                <a:lnTo>
                  <a:pt x="5637589" y="5600527"/>
                </a:lnTo>
                <a:lnTo>
                  <a:pt x="5637990" y="5603859"/>
                </a:lnTo>
                <a:lnTo>
                  <a:pt x="5641050" y="5607950"/>
                </a:lnTo>
                <a:lnTo>
                  <a:pt x="5644111" y="5612042"/>
                </a:lnTo>
                <a:lnTo>
                  <a:pt x="5650995" y="5617565"/>
                </a:lnTo>
                <a:lnTo>
                  <a:pt x="5658122" y="5624005"/>
                </a:lnTo>
                <a:lnTo>
                  <a:pt x="5665251" y="5630445"/>
                </a:lnTo>
                <a:lnTo>
                  <a:pt x="5667486" y="5633284"/>
                </a:lnTo>
                <a:lnTo>
                  <a:pt x="5669050" y="5637285"/>
                </a:lnTo>
                <a:lnTo>
                  <a:pt x="5661136" y="5638916"/>
                </a:lnTo>
                <a:lnTo>
                  <a:pt x="5652486" y="5637795"/>
                </a:lnTo>
                <a:lnTo>
                  <a:pt x="5642337" y="5636586"/>
                </a:lnTo>
                <a:lnTo>
                  <a:pt x="5632279" y="5633878"/>
                </a:lnTo>
                <a:lnTo>
                  <a:pt x="5612008" y="5626048"/>
                </a:lnTo>
                <a:lnTo>
                  <a:pt x="5591489" y="5617301"/>
                </a:lnTo>
                <a:lnTo>
                  <a:pt x="5588291" y="5625528"/>
                </a:lnTo>
                <a:lnTo>
                  <a:pt x="5586924" y="5633261"/>
                </a:lnTo>
                <a:lnTo>
                  <a:pt x="5586656" y="5637754"/>
                </a:lnTo>
                <a:lnTo>
                  <a:pt x="5587638" y="5641419"/>
                </a:lnTo>
                <a:lnTo>
                  <a:pt x="5587367" y="5645913"/>
                </a:lnTo>
                <a:lnTo>
                  <a:pt x="5585689" y="5648819"/>
                </a:lnTo>
                <a:lnTo>
                  <a:pt x="5581598" y="5651880"/>
                </a:lnTo>
                <a:lnTo>
                  <a:pt x="5575092" y="5655097"/>
                </a:lnTo>
                <a:lnTo>
                  <a:pt x="5587205" y="5663640"/>
                </a:lnTo>
                <a:lnTo>
                  <a:pt x="5598581" y="5669433"/>
                </a:lnTo>
                <a:lnTo>
                  <a:pt x="5609465" y="5673393"/>
                </a:lnTo>
                <a:lnTo>
                  <a:pt x="5618362" y="5675429"/>
                </a:lnTo>
                <a:lnTo>
                  <a:pt x="5623434" y="5676034"/>
                </a:lnTo>
                <a:lnTo>
                  <a:pt x="5626766" y="5675633"/>
                </a:lnTo>
                <a:lnTo>
                  <a:pt x="5631349" y="5674406"/>
                </a:lnTo>
                <a:lnTo>
                  <a:pt x="5634434" y="5673086"/>
                </a:lnTo>
                <a:lnTo>
                  <a:pt x="5637945" y="5669691"/>
                </a:lnTo>
                <a:lnTo>
                  <a:pt x="5641366" y="5667791"/>
                </a:lnTo>
                <a:lnTo>
                  <a:pt x="5644295" y="5664058"/>
                </a:lnTo>
                <a:lnTo>
                  <a:pt x="5648140" y="5660082"/>
                </a:lnTo>
                <a:lnTo>
                  <a:pt x="5670959" y="5675579"/>
                </a:lnTo>
                <a:lnTo>
                  <a:pt x="5692949" y="5689825"/>
                </a:lnTo>
                <a:lnTo>
                  <a:pt x="5714604" y="5704651"/>
                </a:lnTo>
                <a:lnTo>
                  <a:pt x="5736350" y="5717982"/>
                </a:lnTo>
                <a:lnTo>
                  <a:pt x="5757848" y="5730394"/>
                </a:lnTo>
                <a:lnTo>
                  <a:pt x="5780019" y="5741645"/>
                </a:lnTo>
                <a:lnTo>
                  <a:pt x="5802860" y="5751733"/>
                </a:lnTo>
                <a:lnTo>
                  <a:pt x="5815243" y="5755784"/>
                </a:lnTo>
                <a:lnTo>
                  <a:pt x="5828208" y="5760168"/>
                </a:lnTo>
                <a:lnTo>
                  <a:pt x="5833904" y="5770430"/>
                </a:lnTo>
                <a:lnTo>
                  <a:pt x="5840180" y="5781029"/>
                </a:lnTo>
                <a:lnTo>
                  <a:pt x="5847129" y="5790464"/>
                </a:lnTo>
                <a:lnTo>
                  <a:pt x="5854659" y="5800233"/>
                </a:lnTo>
                <a:lnTo>
                  <a:pt x="5863775" y="5808597"/>
                </a:lnTo>
                <a:lnTo>
                  <a:pt x="5872313" y="5816624"/>
                </a:lnTo>
                <a:lnTo>
                  <a:pt x="5882100" y="5823825"/>
                </a:lnTo>
                <a:lnTo>
                  <a:pt x="5891978" y="5829528"/>
                </a:lnTo>
                <a:lnTo>
                  <a:pt x="5902348" y="5837065"/>
                </a:lnTo>
                <a:lnTo>
                  <a:pt x="5912897" y="5841606"/>
                </a:lnTo>
                <a:lnTo>
                  <a:pt x="5935068" y="5852856"/>
                </a:lnTo>
                <a:lnTo>
                  <a:pt x="5958580" y="5861782"/>
                </a:lnTo>
                <a:lnTo>
                  <a:pt x="5981512" y="5870373"/>
                </a:lnTo>
                <a:lnTo>
                  <a:pt x="6006366" y="5876976"/>
                </a:lnTo>
                <a:lnTo>
                  <a:pt x="6030304" y="5883822"/>
                </a:lnTo>
                <a:lnTo>
                  <a:pt x="6076862" y="5894432"/>
                </a:lnTo>
                <a:lnTo>
                  <a:pt x="6121341" y="5904616"/>
                </a:lnTo>
                <a:lnTo>
                  <a:pt x="6142375" y="5909788"/>
                </a:lnTo>
                <a:lnTo>
                  <a:pt x="6160747" y="5914195"/>
                </a:lnTo>
                <a:lnTo>
                  <a:pt x="6166402" y="5915136"/>
                </a:lnTo>
                <a:lnTo>
                  <a:pt x="6170805" y="5916902"/>
                </a:lnTo>
                <a:lnTo>
                  <a:pt x="6173711" y="5918579"/>
                </a:lnTo>
                <a:lnTo>
                  <a:pt x="6176861" y="5921174"/>
                </a:lnTo>
                <a:lnTo>
                  <a:pt x="6179095" y="5924013"/>
                </a:lnTo>
                <a:lnTo>
                  <a:pt x="6181085" y="5925937"/>
                </a:lnTo>
                <a:lnTo>
                  <a:pt x="6182223" y="5932018"/>
                </a:lnTo>
                <a:lnTo>
                  <a:pt x="6184611" y="5937271"/>
                </a:lnTo>
                <a:lnTo>
                  <a:pt x="6187584" y="5942861"/>
                </a:lnTo>
                <a:lnTo>
                  <a:pt x="6189572" y="5944783"/>
                </a:lnTo>
                <a:lnTo>
                  <a:pt x="6191226" y="5947288"/>
                </a:lnTo>
                <a:lnTo>
                  <a:pt x="6194131" y="5948966"/>
                </a:lnTo>
                <a:lnTo>
                  <a:pt x="6198870" y="5950152"/>
                </a:lnTo>
                <a:lnTo>
                  <a:pt x="6215319" y="5956550"/>
                </a:lnTo>
                <a:lnTo>
                  <a:pt x="6233177" y="5964535"/>
                </a:lnTo>
                <a:lnTo>
                  <a:pt x="6248399" y="5968889"/>
                </a:lnTo>
                <a:lnTo>
                  <a:pt x="6248399" y="6384827"/>
                </a:lnTo>
                <a:lnTo>
                  <a:pt x="6232228" y="6380830"/>
                </a:lnTo>
                <a:lnTo>
                  <a:pt x="6169376" y="6366237"/>
                </a:lnTo>
                <a:lnTo>
                  <a:pt x="6108023" y="6351732"/>
                </a:lnTo>
                <a:lnTo>
                  <a:pt x="6077178" y="6344771"/>
                </a:lnTo>
                <a:lnTo>
                  <a:pt x="6046087" y="6336894"/>
                </a:lnTo>
                <a:lnTo>
                  <a:pt x="5804226" y="6264663"/>
                </a:lnTo>
                <a:lnTo>
                  <a:pt x="5774388" y="6255958"/>
                </a:lnTo>
                <a:lnTo>
                  <a:pt x="5743632" y="6247501"/>
                </a:lnTo>
                <a:lnTo>
                  <a:pt x="5713794" y="6238796"/>
                </a:lnTo>
                <a:lnTo>
                  <a:pt x="5698507" y="6233069"/>
                </a:lnTo>
                <a:lnTo>
                  <a:pt x="5683800" y="6227678"/>
                </a:lnTo>
                <a:lnTo>
                  <a:pt x="5567490" y="6182219"/>
                </a:lnTo>
                <a:lnTo>
                  <a:pt x="5335295" y="6089226"/>
                </a:lnTo>
                <a:lnTo>
                  <a:pt x="5280493" y="6060686"/>
                </a:lnTo>
                <a:lnTo>
                  <a:pt x="5227283" y="6030739"/>
                </a:lnTo>
                <a:lnTo>
                  <a:pt x="5172571" y="6000700"/>
                </a:lnTo>
                <a:lnTo>
                  <a:pt x="5120367" y="5969011"/>
                </a:lnTo>
                <a:lnTo>
                  <a:pt x="5067243" y="5937566"/>
                </a:lnTo>
                <a:lnTo>
                  <a:pt x="5015371" y="5905292"/>
                </a:lnTo>
                <a:lnTo>
                  <a:pt x="4989560" y="5889615"/>
                </a:lnTo>
                <a:lnTo>
                  <a:pt x="4964171" y="5871859"/>
                </a:lnTo>
                <a:lnTo>
                  <a:pt x="4939702" y="5853857"/>
                </a:lnTo>
                <a:lnTo>
                  <a:pt x="4915902" y="5834693"/>
                </a:lnTo>
                <a:lnTo>
                  <a:pt x="4869892" y="5794956"/>
                </a:lnTo>
                <a:lnTo>
                  <a:pt x="4825130" y="5754392"/>
                </a:lnTo>
                <a:lnTo>
                  <a:pt x="4779790" y="5713495"/>
                </a:lnTo>
                <a:lnTo>
                  <a:pt x="4737290" y="5670362"/>
                </a:lnTo>
                <a:lnTo>
                  <a:pt x="4732887" y="5668596"/>
                </a:lnTo>
                <a:lnTo>
                  <a:pt x="4730227" y="5667832"/>
                </a:lnTo>
                <a:lnTo>
                  <a:pt x="4728392" y="5668324"/>
                </a:lnTo>
                <a:lnTo>
                  <a:pt x="4726896" y="5668235"/>
                </a:lnTo>
                <a:lnTo>
                  <a:pt x="4725889" y="5669979"/>
                </a:lnTo>
                <a:lnTo>
                  <a:pt x="4726379" y="5671811"/>
                </a:lnTo>
                <a:lnTo>
                  <a:pt x="4726356" y="5677221"/>
                </a:lnTo>
                <a:lnTo>
                  <a:pt x="4725171" y="5681960"/>
                </a:lnTo>
                <a:lnTo>
                  <a:pt x="4725661" y="5683793"/>
                </a:lnTo>
                <a:lnTo>
                  <a:pt x="4724319" y="5686117"/>
                </a:lnTo>
                <a:lnTo>
                  <a:pt x="4722977" y="5688442"/>
                </a:lnTo>
                <a:lnTo>
                  <a:pt x="4719646" y="5688843"/>
                </a:lnTo>
                <a:lnTo>
                  <a:pt x="4716314" y="5689244"/>
                </a:lnTo>
                <a:lnTo>
                  <a:pt x="4711242" y="5688639"/>
                </a:lnTo>
                <a:lnTo>
                  <a:pt x="4707288" y="5679384"/>
                </a:lnTo>
                <a:lnTo>
                  <a:pt x="4703490" y="5672541"/>
                </a:lnTo>
                <a:lnTo>
                  <a:pt x="4698530" y="5665028"/>
                </a:lnTo>
                <a:lnTo>
                  <a:pt x="4692229" y="5659842"/>
                </a:lnTo>
                <a:lnTo>
                  <a:pt x="4685682" y="5653737"/>
                </a:lnTo>
                <a:lnTo>
                  <a:pt x="4679044" y="5649129"/>
                </a:lnTo>
                <a:lnTo>
                  <a:pt x="4663937" y="5640407"/>
                </a:lnTo>
                <a:lnTo>
                  <a:pt x="4651243" y="5631531"/>
                </a:lnTo>
                <a:lnTo>
                  <a:pt x="4644270" y="5627505"/>
                </a:lnTo>
                <a:lnTo>
                  <a:pt x="4637632" y="5622897"/>
                </a:lnTo>
                <a:lnTo>
                  <a:pt x="4631667" y="5617128"/>
                </a:lnTo>
                <a:lnTo>
                  <a:pt x="4626035" y="5610778"/>
                </a:lnTo>
                <a:lnTo>
                  <a:pt x="4621321" y="5604183"/>
                </a:lnTo>
                <a:lnTo>
                  <a:pt x="4617524" y="5597342"/>
                </a:lnTo>
                <a:lnTo>
                  <a:pt x="4618302" y="5609412"/>
                </a:lnTo>
                <a:lnTo>
                  <a:pt x="4620577" y="5621573"/>
                </a:lnTo>
                <a:lnTo>
                  <a:pt x="4625938" y="5632417"/>
                </a:lnTo>
                <a:lnTo>
                  <a:pt x="4631055" y="5642342"/>
                </a:lnTo>
                <a:lnTo>
                  <a:pt x="4638830" y="5653031"/>
                </a:lnTo>
                <a:lnTo>
                  <a:pt x="4646940" y="5663137"/>
                </a:lnTo>
                <a:lnTo>
                  <a:pt x="4656303" y="5672415"/>
                </a:lnTo>
                <a:lnTo>
                  <a:pt x="4666918" y="5680869"/>
                </a:lnTo>
                <a:lnTo>
                  <a:pt x="4676951" y="5688985"/>
                </a:lnTo>
                <a:lnTo>
                  <a:pt x="4689063" y="5697529"/>
                </a:lnTo>
                <a:lnTo>
                  <a:pt x="4712216" y="5712446"/>
                </a:lnTo>
                <a:lnTo>
                  <a:pt x="4734542" y="5726110"/>
                </a:lnTo>
                <a:lnTo>
                  <a:pt x="4755461" y="5738187"/>
                </a:lnTo>
                <a:lnTo>
                  <a:pt x="4764915" y="5745971"/>
                </a:lnTo>
                <a:lnTo>
                  <a:pt x="4775283" y="5753507"/>
                </a:lnTo>
                <a:lnTo>
                  <a:pt x="4796424" y="5771910"/>
                </a:lnTo>
                <a:lnTo>
                  <a:pt x="4817964" y="5793644"/>
                </a:lnTo>
                <a:lnTo>
                  <a:pt x="4839750" y="5816295"/>
                </a:lnTo>
                <a:lnTo>
                  <a:pt x="4862453" y="5838700"/>
                </a:lnTo>
                <a:lnTo>
                  <a:pt x="4884577" y="5860770"/>
                </a:lnTo>
                <a:lnTo>
                  <a:pt x="4896018" y="5870475"/>
                </a:lnTo>
                <a:lnTo>
                  <a:pt x="4908374" y="5879934"/>
                </a:lnTo>
                <a:lnTo>
                  <a:pt x="4919325" y="5887807"/>
                </a:lnTo>
                <a:lnTo>
                  <a:pt x="4929696" y="5895342"/>
                </a:lnTo>
                <a:lnTo>
                  <a:pt x="4950122" y="5905587"/>
                </a:lnTo>
                <a:lnTo>
                  <a:pt x="4970460" y="5917329"/>
                </a:lnTo>
                <a:lnTo>
                  <a:pt x="4991959" y="5929742"/>
                </a:lnTo>
                <a:lnTo>
                  <a:pt x="5014776" y="5945238"/>
                </a:lnTo>
                <a:lnTo>
                  <a:pt x="5064815" y="5978002"/>
                </a:lnTo>
                <a:lnTo>
                  <a:pt x="5116080" y="6015349"/>
                </a:lnTo>
                <a:lnTo>
                  <a:pt x="5143546" y="6033530"/>
                </a:lnTo>
                <a:lnTo>
                  <a:pt x="5170586" y="6053790"/>
                </a:lnTo>
                <a:lnTo>
                  <a:pt x="5226501" y="6093821"/>
                </a:lnTo>
                <a:lnTo>
                  <a:pt x="5253539" y="6114081"/>
                </a:lnTo>
                <a:lnTo>
                  <a:pt x="5283085" y="6132690"/>
                </a:lnTo>
                <a:lnTo>
                  <a:pt x="5310887" y="6150288"/>
                </a:lnTo>
                <a:lnTo>
                  <a:pt x="5340030" y="6165567"/>
                </a:lnTo>
                <a:lnTo>
                  <a:pt x="5341413" y="6172561"/>
                </a:lnTo>
                <a:lnTo>
                  <a:pt x="5343378" y="6179895"/>
                </a:lnTo>
                <a:lnTo>
                  <a:pt x="5345678" y="6186647"/>
                </a:lnTo>
                <a:lnTo>
                  <a:pt x="5349812" y="6192906"/>
                </a:lnTo>
                <a:lnTo>
                  <a:pt x="5352781" y="6198497"/>
                </a:lnTo>
                <a:lnTo>
                  <a:pt x="5356670" y="6203840"/>
                </a:lnTo>
                <a:lnTo>
                  <a:pt x="5365116" y="6213366"/>
                </a:lnTo>
                <a:lnTo>
                  <a:pt x="5375394" y="6222400"/>
                </a:lnTo>
                <a:lnTo>
                  <a:pt x="5386682" y="6229689"/>
                </a:lnTo>
                <a:lnTo>
                  <a:pt x="5398303" y="6236399"/>
                </a:lnTo>
                <a:lnTo>
                  <a:pt x="5410841" y="6242865"/>
                </a:lnTo>
                <a:lnTo>
                  <a:pt x="5437013" y="6252552"/>
                </a:lnTo>
                <a:lnTo>
                  <a:pt x="5463095" y="6263734"/>
                </a:lnTo>
                <a:lnTo>
                  <a:pt x="5476884" y="6269372"/>
                </a:lnTo>
                <a:lnTo>
                  <a:pt x="5489424" y="6275837"/>
                </a:lnTo>
                <a:lnTo>
                  <a:pt x="5500709" y="6283127"/>
                </a:lnTo>
                <a:lnTo>
                  <a:pt x="5510744" y="6291245"/>
                </a:lnTo>
                <a:lnTo>
                  <a:pt x="5507902" y="6293480"/>
                </a:lnTo>
                <a:lnTo>
                  <a:pt x="5503901" y="6295043"/>
                </a:lnTo>
                <a:lnTo>
                  <a:pt x="5499073" y="6295354"/>
                </a:lnTo>
                <a:lnTo>
                  <a:pt x="5494244" y="6295667"/>
                </a:lnTo>
                <a:lnTo>
                  <a:pt x="5483180" y="6294702"/>
                </a:lnTo>
                <a:lnTo>
                  <a:pt x="5471044" y="6291569"/>
                </a:lnTo>
                <a:lnTo>
                  <a:pt x="5457164" y="6287429"/>
                </a:lnTo>
                <a:lnTo>
                  <a:pt x="5442211" y="6281122"/>
                </a:lnTo>
                <a:lnTo>
                  <a:pt x="5427349" y="6273314"/>
                </a:lnTo>
                <a:lnTo>
                  <a:pt x="5412151" y="6266090"/>
                </a:lnTo>
                <a:lnTo>
                  <a:pt x="5380864" y="6246476"/>
                </a:lnTo>
                <a:lnTo>
                  <a:pt x="5353152" y="6227378"/>
                </a:lnTo>
                <a:lnTo>
                  <a:pt x="5328927" y="6210292"/>
                </a:lnTo>
                <a:lnTo>
                  <a:pt x="5312592" y="6196986"/>
                </a:lnTo>
                <a:lnTo>
                  <a:pt x="5294260" y="6201898"/>
                </a:lnTo>
                <a:lnTo>
                  <a:pt x="5277026" y="6203571"/>
                </a:lnTo>
                <a:lnTo>
                  <a:pt x="5258964" y="6203991"/>
                </a:lnTo>
                <a:lnTo>
                  <a:pt x="5241328" y="6202330"/>
                </a:lnTo>
                <a:lnTo>
                  <a:pt x="5222284" y="6199084"/>
                </a:lnTo>
                <a:lnTo>
                  <a:pt x="5200672" y="6193578"/>
                </a:lnTo>
                <a:lnTo>
                  <a:pt x="5177069" y="6186150"/>
                </a:lnTo>
                <a:lnTo>
                  <a:pt x="5149889" y="6178207"/>
                </a:lnTo>
                <a:lnTo>
                  <a:pt x="5163332" y="6149552"/>
                </a:lnTo>
                <a:lnTo>
                  <a:pt x="5156090" y="6150020"/>
                </a:lnTo>
                <a:lnTo>
                  <a:pt x="5148357" y="6148653"/>
                </a:lnTo>
                <a:lnTo>
                  <a:pt x="5140131" y="6145455"/>
                </a:lnTo>
                <a:lnTo>
                  <a:pt x="5131998" y="6140759"/>
                </a:lnTo>
                <a:lnTo>
                  <a:pt x="5122699" y="6135390"/>
                </a:lnTo>
                <a:lnTo>
                  <a:pt x="5112241" y="6129352"/>
                </a:lnTo>
                <a:lnTo>
                  <a:pt x="5093827" y="6115622"/>
                </a:lnTo>
                <a:lnTo>
                  <a:pt x="5090472" y="6121433"/>
                </a:lnTo>
                <a:lnTo>
                  <a:pt x="5089531" y="6127088"/>
                </a:lnTo>
                <a:lnTo>
                  <a:pt x="5090422" y="6132252"/>
                </a:lnTo>
                <a:lnTo>
                  <a:pt x="5090399" y="6137662"/>
                </a:lnTo>
                <a:lnTo>
                  <a:pt x="5091292" y="6142826"/>
                </a:lnTo>
                <a:lnTo>
                  <a:pt x="5090350" y="6148481"/>
                </a:lnTo>
                <a:lnTo>
                  <a:pt x="5089409" y="6154135"/>
                </a:lnTo>
                <a:lnTo>
                  <a:pt x="5086972" y="6159701"/>
                </a:lnTo>
                <a:lnTo>
                  <a:pt x="5084918" y="6153866"/>
                </a:lnTo>
                <a:lnTo>
                  <a:pt x="5083778" y="6147784"/>
                </a:lnTo>
                <a:lnTo>
                  <a:pt x="5081387" y="6142531"/>
                </a:lnTo>
                <a:lnTo>
                  <a:pt x="5078999" y="6137278"/>
                </a:lnTo>
                <a:lnTo>
                  <a:pt x="5073213" y="6128514"/>
                </a:lnTo>
                <a:lnTo>
                  <a:pt x="5065013" y="6119904"/>
                </a:lnTo>
                <a:lnTo>
                  <a:pt x="5056141" y="6112459"/>
                </a:lnTo>
                <a:lnTo>
                  <a:pt x="5045436" y="6105503"/>
                </a:lnTo>
                <a:lnTo>
                  <a:pt x="5034059" y="6099710"/>
                </a:lnTo>
                <a:lnTo>
                  <a:pt x="5022013" y="6095078"/>
                </a:lnTo>
                <a:lnTo>
                  <a:pt x="5009629" y="6091029"/>
                </a:lnTo>
                <a:lnTo>
                  <a:pt x="4996332" y="6087225"/>
                </a:lnTo>
                <a:lnTo>
                  <a:pt x="4970224" y="6081449"/>
                </a:lnTo>
                <a:lnTo>
                  <a:pt x="4944610" y="6077508"/>
                </a:lnTo>
                <a:lnTo>
                  <a:pt x="4922481" y="6075579"/>
                </a:lnTo>
                <a:lnTo>
                  <a:pt x="4917430" y="6069565"/>
                </a:lnTo>
                <a:lnTo>
                  <a:pt x="4914951" y="6065808"/>
                </a:lnTo>
                <a:lnTo>
                  <a:pt x="4913969" y="6062143"/>
                </a:lnTo>
                <a:lnTo>
                  <a:pt x="4914148" y="6059146"/>
                </a:lnTo>
                <a:lnTo>
                  <a:pt x="4915489" y="6056822"/>
                </a:lnTo>
                <a:lnTo>
                  <a:pt x="4918576" y="6055504"/>
                </a:lnTo>
                <a:lnTo>
                  <a:pt x="4924657" y="6054366"/>
                </a:lnTo>
                <a:lnTo>
                  <a:pt x="4942225" y="6052113"/>
                </a:lnTo>
                <a:lnTo>
                  <a:pt x="4945893" y="6051130"/>
                </a:lnTo>
                <a:lnTo>
                  <a:pt x="4948062" y="6050060"/>
                </a:lnTo>
                <a:lnTo>
                  <a:pt x="4951147" y="6048740"/>
                </a:lnTo>
                <a:lnTo>
                  <a:pt x="4952489" y="6046416"/>
                </a:lnTo>
                <a:lnTo>
                  <a:pt x="4938542" y="6038364"/>
                </a:lnTo>
                <a:lnTo>
                  <a:pt x="4927413" y="6033489"/>
                </a:lnTo>
                <a:lnTo>
                  <a:pt x="4909892" y="6024922"/>
                </a:lnTo>
                <a:lnTo>
                  <a:pt x="4901756" y="6020225"/>
                </a:lnTo>
                <a:lnTo>
                  <a:pt x="4893955" y="6014947"/>
                </a:lnTo>
                <a:lnTo>
                  <a:pt x="4885755" y="6006338"/>
                </a:lnTo>
                <a:lnTo>
                  <a:pt x="4875655" y="5994309"/>
                </a:lnTo>
                <a:lnTo>
                  <a:pt x="4871588" y="5991961"/>
                </a:lnTo>
                <a:lnTo>
                  <a:pt x="4867768" y="5990529"/>
                </a:lnTo>
                <a:lnTo>
                  <a:pt x="4865107" y="5989768"/>
                </a:lnTo>
                <a:lnTo>
                  <a:pt x="4862938" y="5990841"/>
                </a:lnTo>
                <a:lnTo>
                  <a:pt x="4860435" y="5992494"/>
                </a:lnTo>
                <a:lnTo>
                  <a:pt x="4859092" y="5994819"/>
                </a:lnTo>
                <a:lnTo>
                  <a:pt x="4859159" y="5998732"/>
                </a:lnTo>
                <a:lnTo>
                  <a:pt x="4859560" y="6002061"/>
                </a:lnTo>
                <a:lnTo>
                  <a:pt x="4859355" y="6010467"/>
                </a:lnTo>
                <a:lnTo>
                  <a:pt x="4863063" y="6018805"/>
                </a:lnTo>
                <a:lnTo>
                  <a:pt x="4866615" y="6024731"/>
                </a:lnTo>
                <a:lnTo>
                  <a:pt x="4868515" y="6028151"/>
                </a:lnTo>
                <a:lnTo>
                  <a:pt x="4865026" y="6026137"/>
                </a:lnTo>
                <a:lnTo>
                  <a:pt x="4859308" y="6021286"/>
                </a:lnTo>
                <a:lnTo>
                  <a:pt x="4847193" y="6012743"/>
                </a:lnTo>
                <a:lnTo>
                  <a:pt x="4825653" y="5991009"/>
                </a:lnTo>
                <a:lnTo>
                  <a:pt x="4813049" y="5980632"/>
                </a:lnTo>
                <a:lnTo>
                  <a:pt x="4807083" y="5974864"/>
                </a:lnTo>
                <a:lnTo>
                  <a:pt x="4799529" y="5970502"/>
                </a:lnTo>
                <a:lnTo>
                  <a:pt x="4791975" y="5966141"/>
                </a:lnTo>
                <a:lnTo>
                  <a:pt x="4782925" y="5961690"/>
                </a:lnTo>
                <a:lnTo>
                  <a:pt x="4774119" y="5958155"/>
                </a:lnTo>
                <a:lnTo>
                  <a:pt x="4763143" y="5955692"/>
                </a:lnTo>
                <a:lnTo>
                  <a:pt x="4758716" y="5959335"/>
                </a:lnTo>
                <a:lnTo>
                  <a:pt x="4757195" y="5964655"/>
                </a:lnTo>
                <a:lnTo>
                  <a:pt x="4756345" y="5968813"/>
                </a:lnTo>
                <a:lnTo>
                  <a:pt x="4757907" y="5972815"/>
                </a:lnTo>
                <a:lnTo>
                  <a:pt x="4760632" y="5977488"/>
                </a:lnTo>
                <a:lnTo>
                  <a:pt x="4763358" y="5982160"/>
                </a:lnTo>
                <a:lnTo>
                  <a:pt x="4771312" y="5989853"/>
                </a:lnTo>
                <a:lnTo>
                  <a:pt x="4777525" y="5996538"/>
                </a:lnTo>
                <a:lnTo>
                  <a:pt x="4779423" y="5999959"/>
                </a:lnTo>
                <a:lnTo>
                  <a:pt x="4780161" y="6002708"/>
                </a:lnTo>
                <a:lnTo>
                  <a:pt x="4778819" y="6005032"/>
                </a:lnTo>
                <a:lnTo>
                  <a:pt x="4775733" y="6006350"/>
                </a:lnTo>
                <a:lnTo>
                  <a:pt x="4771151" y="6007579"/>
                </a:lnTo>
                <a:lnTo>
                  <a:pt x="4763909" y="6008046"/>
                </a:lnTo>
                <a:lnTo>
                  <a:pt x="4813202" y="6058200"/>
                </a:lnTo>
                <a:lnTo>
                  <a:pt x="4859255" y="6107257"/>
                </a:lnTo>
                <a:lnTo>
                  <a:pt x="4902403" y="6154639"/>
                </a:lnTo>
                <a:lnTo>
                  <a:pt x="4946468" y="6201774"/>
                </a:lnTo>
                <a:lnTo>
                  <a:pt x="4944299" y="6202845"/>
                </a:lnTo>
                <a:lnTo>
                  <a:pt x="4941302" y="6202666"/>
                </a:lnTo>
                <a:lnTo>
                  <a:pt x="4937726" y="6202151"/>
                </a:lnTo>
                <a:lnTo>
                  <a:pt x="4933324" y="6200383"/>
                </a:lnTo>
                <a:lnTo>
                  <a:pt x="4923692" y="6195597"/>
                </a:lnTo>
                <a:lnTo>
                  <a:pt x="4912405" y="6188305"/>
                </a:lnTo>
                <a:lnTo>
                  <a:pt x="4900627" y="6179182"/>
                </a:lnTo>
                <a:lnTo>
                  <a:pt x="4886773" y="6169633"/>
                </a:lnTo>
                <a:lnTo>
                  <a:pt x="4858660" y="6147204"/>
                </a:lnTo>
                <a:lnTo>
                  <a:pt x="4829386" y="6124105"/>
                </a:lnTo>
                <a:lnTo>
                  <a:pt x="4814613" y="6114801"/>
                </a:lnTo>
                <a:lnTo>
                  <a:pt x="4801339" y="6105586"/>
                </a:lnTo>
                <a:lnTo>
                  <a:pt x="4788465" y="6099704"/>
                </a:lnTo>
                <a:lnTo>
                  <a:pt x="4777916" y="6095163"/>
                </a:lnTo>
                <a:lnTo>
                  <a:pt x="4772262" y="6094222"/>
                </a:lnTo>
                <a:lnTo>
                  <a:pt x="4767187" y="6093618"/>
                </a:lnTo>
                <a:lnTo>
                  <a:pt x="4762939" y="6094265"/>
                </a:lnTo>
                <a:lnTo>
                  <a:pt x="4758937" y="6095827"/>
                </a:lnTo>
                <a:lnTo>
                  <a:pt x="4768768" y="6112350"/>
                </a:lnTo>
                <a:lnTo>
                  <a:pt x="4780430" y="6128381"/>
                </a:lnTo>
                <a:lnTo>
                  <a:pt x="4792764" y="6143251"/>
                </a:lnTo>
                <a:lnTo>
                  <a:pt x="4807847" y="6157383"/>
                </a:lnTo>
                <a:lnTo>
                  <a:pt x="4822350" y="6171179"/>
                </a:lnTo>
                <a:lnTo>
                  <a:pt x="4837523" y="6183814"/>
                </a:lnTo>
                <a:lnTo>
                  <a:pt x="4853614" y="6196202"/>
                </a:lnTo>
                <a:lnTo>
                  <a:pt x="4871201" y="6208682"/>
                </a:lnTo>
                <a:lnTo>
                  <a:pt x="4905305" y="6231469"/>
                </a:lnTo>
                <a:lnTo>
                  <a:pt x="4940996" y="6252850"/>
                </a:lnTo>
                <a:lnTo>
                  <a:pt x="4974697" y="6272308"/>
                </a:lnTo>
                <a:lnTo>
                  <a:pt x="5008154" y="6290849"/>
                </a:lnTo>
                <a:lnTo>
                  <a:pt x="5002900" y="6293239"/>
                </a:lnTo>
                <a:lnTo>
                  <a:pt x="4997400" y="6294713"/>
                </a:lnTo>
                <a:lnTo>
                  <a:pt x="4991074" y="6294934"/>
                </a:lnTo>
                <a:lnTo>
                  <a:pt x="4985575" y="6296410"/>
                </a:lnTo>
                <a:lnTo>
                  <a:pt x="4978667" y="6296296"/>
                </a:lnTo>
                <a:lnTo>
                  <a:pt x="4971851" y="6294684"/>
                </a:lnTo>
                <a:lnTo>
                  <a:pt x="4965278" y="6293989"/>
                </a:lnTo>
                <a:lnTo>
                  <a:pt x="4957635" y="6291124"/>
                </a:lnTo>
                <a:lnTo>
                  <a:pt x="4942683" y="6284816"/>
                </a:lnTo>
                <a:lnTo>
                  <a:pt x="4926994" y="6275758"/>
                </a:lnTo>
                <a:lnTo>
                  <a:pt x="4909316" y="6264777"/>
                </a:lnTo>
                <a:lnTo>
                  <a:pt x="4890901" y="6251047"/>
                </a:lnTo>
                <a:lnTo>
                  <a:pt x="4890722" y="6254042"/>
                </a:lnTo>
                <a:lnTo>
                  <a:pt x="4891123" y="6257372"/>
                </a:lnTo>
                <a:lnTo>
                  <a:pt x="4893357" y="6260212"/>
                </a:lnTo>
                <a:lnTo>
                  <a:pt x="4896174" y="6263388"/>
                </a:lnTo>
                <a:lnTo>
                  <a:pt x="4903055" y="6268912"/>
                </a:lnTo>
                <a:lnTo>
                  <a:pt x="4909603" y="6275016"/>
                </a:lnTo>
                <a:lnTo>
                  <a:pt x="4908351" y="6275842"/>
                </a:lnTo>
                <a:lnTo>
                  <a:pt x="4906182" y="6276913"/>
                </a:lnTo>
                <a:lnTo>
                  <a:pt x="4902518" y="6277898"/>
                </a:lnTo>
                <a:lnTo>
                  <a:pt x="4898114" y="6276132"/>
                </a:lnTo>
                <a:lnTo>
                  <a:pt x="4892794" y="6274608"/>
                </a:lnTo>
                <a:lnTo>
                  <a:pt x="4881755" y="6268235"/>
                </a:lnTo>
                <a:lnTo>
                  <a:pt x="4870133" y="6261525"/>
                </a:lnTo>
                <a:lnTo>
                  <a:pt x="4890135" y="6273848"/>
                </a:lnTo>
                <a:lnTo>
                  <a:pt x="4906225" y="6286236"/>
                </a:lnTo>
                <a:lnTo>
                  <a:pt x="4921732" y="6298289"/>
                </a:lnTo>
                <a:lnTo>
                  <a:pt x="4936327" y="6310589"/>
                </a:lnTo>
                <a:lnTo>
                  <a:pt x="4961689" y="6333754"/>
                </a:lnTo>
                <a:lnTo>
                  <a:pt x="4985801" y="6357747"/>
                </a:lnTo>
                <a:lnTo>
                  <a:pt x="5010491" y="6382075"/>
                </a:lnTo>
                <a:lnTo>
                  <a:pt x="5036591" y="6407991"/>
                </a:lnTo>
                <a:lnTo>
                  <a:pt x="5051429" y="6421206"/>
                </a:lnTo>
                <a:lnTo>
                  <a:pt x="5068344" y="6434848"/>
                </a:lnTo>
                <a:lnTo>
                  <a:pt x="5086089" y="6449741"/>
                </a:lnTo>
                <a:lnTo>
                  <a:pt x="5106492" y="6465395"/>
                </a:lnTo>
                <a:lnTo>
                  <a:pt x="5102311" y="6469954"/>
                </a:lnTo>
                <a:lnTo>
                  <a:pt x="5098375" y="6475429"/>
                </a:lnTo>
                <a:lnTo>
                  <a:pt x="5096607" y="6479833"/>
                </a:lnTo>
                <a:lnTo>
                  <a:pt x="5096001" y="6484907"/>
                </a:lnTo>
                <a:lnTo>
                  <a:pt x="5096649" y="6489153"/>
                </a:lnTo>
                <a:lnTo>
                  <a:pt x="5097540" y="6494317"/>
                </a:lnTo>
                <a:lnTo>
                  <a:pt x="5098769" y="6498901"/>
                </a:lnTo>
                <a:lnTo>
                  <a:pt x="5102411" y="6503327"/>
                </a:lnTo>
                <a:lnTo>
                  <a:pt x="5105717" y="6508336"/>
                </a:lnTo>
                <a:lnTo>
                  <a:pt x="5109694" y="6512181"/>
                </a:lnTo>
                <a:lnTo>
                  <a:pt x="5119728" y="6520300"/>
                </a:lnTo>
                <a:lnTo>
                  <a:pt x="5131595" y="6527925"/>
                </a:lnTo>
                <a:lnTo>
                  <a:pt x="5144715" y="6534726"/>
                </a:lnTo>
                <a:lnTo>
                  <a:pt x="5171870" y="6548078"/>
                </a:lnTo>
                <a:lnTo>
                  <a:pt x="5184407" y="6554542"/>
                </a:lnTo>
                <a:lnTo>
                  <a:pt x="5195693" y="6561833"/>
                </a:lnTo>
                <a:lnTo>
                  <a:pt x="5205726" y="6569951"/>
                </a:lnTo>
                <a:lnTo>
                  <a:pt x="5210040" y="6573215"/>
                </a:lnTo>
                <a:lnTo>
                  <a:pt x="5212184" y="6577554"/>
                </a:lnTo>
                <a:lnTo>
                  <a:pt x="5214330" y="6581890"/>
                </a:lnTo>
                <a:lnTo>
                  <a:pt x="5215892" y="6585893"/>
                </a:lnTo>
                <a:lnTo>
                  <a:pt x="5216538" y="6590139"/>
                </a:lnTo>
                <a:lnTo>
                  <a:pt x="5215598" y="6595795"/>
                </a:lnTo>
                <a:lnTo>
                  <a:pt x="5175013" y="6570813"/>
                </a:lnTo>
                <a:lnTo>
                  <a:pt x="5138831" y="6547599"/>
                </a:lnTo>
                <a:lnTo>
                  <a:pt x="5103968" y="6527470"/>
                </a:lnTo>
                <a:lnTo>
                  <a:pt x="5070510" y="6508929"/>
                </a:lnTo>
                <a:lnTo>
                  <a:pt x="5038126" y="6492557"/>
                </a:lnTo>
                <a:lnTo>
                  <a:pt x="5006905" y="6476855"/>
                </a:lnTo>
                <a:lnTo>
                  <a:pt x="4977336" y="6463659"/>
                </a:lnTo>
                <a:lnTo>
                  <a:pt x="4947186" y="6450124"/>
                </a:lnTo>
                <a:lnTo>
                  <a:pt x="4917283" y="6437508"/>
                </a:lnTo>
                <a:lnTo>
                  <a:pt x="4887132" y="6423975"/>
                </a:lnTo>
                <a:lnTo>
                  <a:pt x="4857988" y="6408698"/>
                </a:lnTo>
                <a:lnTo>
                  <a:pt x="4828846" y="6393421"/>
                </a:lnTo>
                <a:lnTo>
                  <a:pt x="4798720" y="6374480"/>
                </a:lnTo>
                <a:lnTo>
                  <a:pt x="4784282" y="6364594"/>
                </a:lnTo>
                <a:lnTo>
                  <a:pt x="4769020" y="6353459"/>
                </a:lnTo>
                <a:lnTo>
                  <a:pt x="4754091" y="6341740"/>
                </a:lnTo>
                <a:lnTo>
                  <a:pt x="4738918" y="6329106"/>
                </a:lnTo>
                <a:lnTo>
                  <a:pt x="4723163" y="6316137"/>
                </a:lnTo>
                <a:lnTo>
                  <a:pt x="4707835" y="6301087"/>
                </a:lnTo>
                <a:lnTo>
                  <a:pt x="4702268" y="6298649"/>
                </a:lnTo>
                <a:lnTo>
                  <a:pt x="4696615" y="6297709"/>
                </a:lnTo>
                <a:lnTo>
                  <a:pt x="4690624" y="6297350"/>
                </a:lnTo>
                <a:lnTo>
                  <a:pt x="4686378" y="6297997"/>
                </a:lnTo>
                <a:lnTo>
                  <a:pt x="4682711" y="6298978"/>
                </a:lnTo>
                <a:lnTo>
                  <a:pt x="4682040" y="6300141"/>
                </a:lnTo>
                <a:lnTo>
                  <a:pt x="4681950" y="6301639"/>
                </a:lnTo>
                <a:lnTo>
                  <a:pt x="4682440" y="6303472"/>
                </a:lnTo>
                <a:lnTo>
                  <a:pt x="4682596" y="6305886"/>
                </a:lnTo>
                <a:lnTo>
                  <a:pt x="4687735" y="6310403"/>
                </a:lnTo>
                <a:lnTo>
                  <a:pt x="4682325" y="6310378"/>
                </a:lnTo>
                <a:lnTo>
                  <a:pt x="4676672" y="6309439"/>
                </a:lnTo>
                <a:lnTo>
                  <a:pt x="4665787" y="6305479"/>
                </a:lnTo>
                <a:lnTo>
                  <a:pt x="4653831" y="6299351"/>
                </a:lnTo>
                <a:lnTo>
                  <a:pt x="4641963" y="6291724"/>
                </a:lnTo>
                <a:lnTo>
                  <a:pt x="4629023" y="6281929"/>
                </a:lnTo>
                <a:lnTo>
                  <a:pt x="4615840" y="6271217"/>
                </a:lnTo>
                <a:lnTo>
                  <a:pt x="4588642" y="6248543"/>
                </a:lnTo>
                <a:lnTo>
                  <a:pt x="4562027" y="6226203"/>
                </a:lnTo>
                <a:lnTo>
                  <a:pt x="4548507" y="6216074"/>
                </a:lnTo>
                <a:lnTo>
                  <a:pt x="4534406" y="6205607"/>
                </a:lnTo>
                <a:lnTo>
                  <a:pt x="4521622" y="6198226"/>
                </a:lnTo>
                <a:lnTo>
                  <a:pt x="4508414" y="6192926"/>
                </a:lnTo>
                <a:lnTo>
                  <a:pt x="4501688" y="6189815"/>
                </a:lnTo>
                <a:lnTo>
                  <a:pt x="4495450" y="6188540"/>
                </a:lnTo>
                <a:lnTo>
                  <a:pt x="4489215" y="6187263"/>
                </a:lnTo>
                <a:lnTo>
                  <a:pt x="4483224" y="6186904"/>
                </a:lnTo>
                <a:lnTo>
                  <a:pt x="4480523" y="6176824"/>
                </a:lnTo>
                <a:lnTo>
                  <a:pt x="4478738" y="6166494"/>
                </a:lnTo>
                <a:lnTo>
                  <a:pt x="4474784" y="6157239"/>
                </a:lnTo>
                <a:lnTo>
                  <a:pt x="4470496" y="6148564"/>
                </a:lnTo>
                <a:lnTo>
                  <a:pt x="4465626" y="6139553"/>
                </a:lnTo>
                <a:lnTo>
                  <a:pt x="4459840" y="6130789"/>
                </a:lnTo>
                <a:lnTo>
                  <a:pt x="4454298" y="6122941"/>
                </a:lnTo>
                <a:lnTo>
                  <a:pt x="4448759" y="6115094"/>
                </a:lnTo>
                <a:lnTo>
                  <a:pt x="4434591" y="6100716"/>
                </a:lnTo>
                <a:lnTo>
                  <a:pt x="4418256" y="6087411"/>
                </a:lnTo>
                <a:lnTo>
                  <a:pt x="4401585" y="6074688"/>
                </a:lnTo>
                <a:lnTo>
                  <a:pt x="4383325" y="6063370"/>
                </a:lnTo>
                <a:lnTo>
                  <a:pt x="4345312" y="6040647"/>
                </a:lnTo>
                <a:lnTo>
                  <a:pt x="4307632" y="6017343"/>
                </a:lnTo>
                <a:lnTo>
                  <a:pt x="4288792" y="6005692"/>
                </a:lnTo>
                <a:lnTo>
                  <a:pt x="4271203" y="5993213"/>
                </a:lnTo>
                <a:lnTo>
                  <a:pt x="4253951" y="5980154"/>
                </a:lnTo>
                <a:lnTo>
                  <a:pt x="4238533" y="5966602"/>
                </a:lnTo>
                <a:lnTo>
                  <a:pt x="4227876" y="5948828"/>
                </a:lnTo>
                <a:lnTo>
                  <a:pt x="4215968" y="5931881"/>
                </a:lnTo>
                <a:lnTo>
                  <a:pt x="4203568" y="5913100"/>
                </a:lnTo>
                <a:lnTo>
                  <a:pt x="4189336" y="5894810"/>
                </a:lnTo>
                <a:lnTo>
                  <a:pt x="4158637" y="5855390"/>
                </a:lnTo>
                <a:lnTo>
                  <a:pt x="4123779" y="5815121"/>
                </a:lnTo>
                <a:lnTo>
                  <a:pt x="4085771" y="5772257"/>
                </a:lnTo>
                <a:lnTo>
                  <a:pt x="4045684" y="5728968"/>
                </a:lnTo>
                <a:lnTo>
                  <a:pt x="3961779" y="5639461"/>
                </a:lnTo>
                <a:lnTo>
                  <a:pt x="3920955" y="5593423"/>
                </a:lnTo>
                <a:lnTo>
                  <a:pt x="3881719" y="5545977"/>
                </a:lnTo>
                <a:lnTo>
                  <a:pt x="3843889" y="5500118"/>
                </a:lnTo>
                <a:lnTo>
                  <a:pt x="3808230" y="5453187"/>
                </a:lnTo>
                <a:lnTo>
                  <a:pt x="3774896" y="5407597"/>
                </a:lnTo>
                <a:lnTo>
                  <a:pt x="3745628" y="5364356"/>
                </a:lnTo>
                <a:lnTo>
                  <a:pt x="3718930" y="5323373"/>
                </a:lnTo>
                <a:lnTo>
                  <a:pt x="3707446" y="5304347"/>
                </a:lnTo>
                <a:lnTo>
                  <a:pt x="3698043" y="5285746"/>
                </a:lnTo>
                <a:lnTo>
                  <a:pt x="3689213" y="5287622"/>
                </a:lnTo>
                <a:lnTo>
                  <a:pt x="3681724" y="5287171"/>
                </a:lnTo>
                <a:lnTo>
                  <a:pt x="3674325" y="5285225"/>
                </a:lnTo>
                <a:lnTo>
                  <a:pt x="3668515" y="5281870"/>
                </a:lnTo>
                <a:lnTo>
                  <a:pt x="3662549" y="5276100"/>
                </a:lnTo>
                <a:lnTo>
                  <a:pt x="3656336" y="5269415"/>
                </a:lnTo>
                <a:lnTo>
                  <a:pt x="3643422" y="5254210"/>
                </a:lnTo>
                <a:lnTo>
                  <a:pt x="3628944" y="5235004"/>
                </a:lnTo>
                <a:lnTo>
                  <a:pt x="3619580" y="5225725"/>
                </a:lnTo>
                <a:lnTo>
                  <a:pt x="3610800" y="5216781"/>
                </a:lnTo>
                <a:lnTo>
                  <a:pt x="3599938" y="5207412"/>
                </a:lnTo>
                <a:lnTo>
                  <a:pt x="3587245" y="5198533"/>
                </a:lnTo>
                <a:lnTo>
                  <a:pt x="3573299" y="5190482"/>
                </a:lnTo>
                <a:lnTo>
                  <a:pt x="3557768" y="5183838"/>
                </a:lnTo>
                <a:lnTo>
                  <a:pt x="3562349" y="5182610"/>
                </a:lnTo>
                <a:lnTo>
                  <a:pt x="3567759" y="5182634"/>
                </a:lnTo>
                <a:lnTo>
                  <a:pt x="3578152" y="5184762"/>
                </a:lnTo>
                <a:lnTo>
                  <a:pt x="3583807" y="5185701"/>
                </a:lnTo>
                <a:lnTo>
                  <a:pt x="3588301" y="5185970"/>
                </a:lnTo>
                <a:lnTo>
                  <a:pt x="3593709" y="5185995"/>
                </a:lnTo>
                <a:lnTo>
                  <a:pt x="3598048" y="5183851"/>
                </a:lnTo>
                <a:lnTo>
                  <a:pt x="3584683" y="5176135"/>
                </a:lnTo>
                <a:lnTo>
                  <a:pt x="3572905" y="5167009"/>
                </a:lnTo>
                <a:lnTo>
                  <a:pt x="3560547" y="5157550"/>
                </a:lnTo>
                <a:lnTo>
                  <a:pt x="3548434" y="5149008"/>
                </a:lnTo>
                <a:lnTo>
                  <a:pt x="3525305" y="5128682"/>
                </a:lnTo>
                <a:lnTo>
                  <a:pt x="3503430" y="5107529"/>
                </a:lnTo>
                <a:lnTo>
                  <a:pt x="3482805" y="5085548"/>
                </a:lnTo>
                <a:lnTo>
                  <a:pt x="3461935" y="5062652"/>
                </a:lnTo>
                <a:lnTo>
                  <a:pt x="3419278" y="5017105"/>
                </a:lnTo>
                <a:lnTo>
                  <a:pt x="3377785" y="4972229"/>
                </a:lnTo>
                <a:lnTo>
                  <a:pt x="3356578" y="4949913"/>
                </a:lnTo>
                <a:lnTo>
                  <a:pt x="3334456" y="4927842"/>
                </a:lnTo>
                <a:lnTo>
                  <a:pt x="3311664" y="4906936"/>
                </a:lnTo>
                <a:lnTo>
                  <a:pt x="3288870" y="4886029"/>
                </a:lnTo>
                <a:lnTo>
                  <a:pt x="3264154" y="4867109"/>
                </a:lnTo>
                <a:lnTo>
                  <a:pt x="3239438" y="4848190"/>
                </a:lnTo>
                <a:lnTo>
                  <a:pt x="3237515" y="4850180"/>
                </a:lnTo>
                <a:lnTo>
                  <a:pt x="3237090" y="4852258"/>
                </a:lnTo>
                <a:lnTo>
                  <a:pt x="3235747" y="4854583"/>
                </a:lnTo>
                <a:lnTo>
                  <a:pt x="3236148" y="4857913"/>
                </a:lnTo>
                <a:lnTo>
                  <a:pt x="3237376" y="4862495"/>
                </a:lnTo>
                <a:lnTo>
                  <a:pt x="3240259" y="4869583"/>
                </a:lnTo>
                <a:lnTo>
                  <a:pt x="3245307" y="4875598"/>
                </a:lnTo>
                <a:lnTo>
                  <a:pt x="3250603" y="4882530"/>
                </a:lnTo>
                <a:lnTo>
                  <a:pt x="3262691" y="4896481"/>
                </a:lnTo>
                <a:lnTo>
                  <a:pt x="3272946" y="4910926"/>
                </a:lnTo>
                <a:lnTo>
                  <a:pt x="3276500" y="4916850"/>
                </a:lnTo>
                <a:lnTo>
                  <a:pt x="3279134" y="4923020"/>
                </a:lnTo>
                <a:lnTo>
                  <a:pt x="3280026" y="4928184"/>
                </a:lnTo>
                <a:lnTo>
                  <a:pt x="3279846" y="4931180"/>
                </a:lnTo>
                <a:lnTo>
                  <a:pt x="3278504" y="4933504"/>
                </a:lnTo>
                <a:lnTo>
                  <a:pt x="3277162" y="4935828"/>
                </a:lnTo>
                <a:lnTo>
                  <a:pt x="3274077" y="4937147"/>
                </a:lnTo>
                <a:lnTo>
                  <a:pt x="3270993" y="4938464"/>
                </a:lnTo>
                <a:lnTo>
                  <a:pt x="3267326" y="4939448"/>
                </a:lnTo>
                <a:lnTo>
                  <a:pt x="3249295" y="4914315"/>
                </a:lnTo>
                <a:lnTo>
                  <a:pt x="3232092" y="4890437"/>
                </a:lnTo>
                <a:lnTo>
                  <a:pt x="3201661" y="4846524"/>
                </a:lnTo>
                <a:lnTo>
                  <a:pt x="3174136" y="4804291"/>
                </a:lnTo>
                <a:lnTo>
                  <a:pt x="3149003" y="4767310"/>
                </a:lnTo>
                <a:lnTo>
                  <a:pt x="3135015" y="4749937"/>
                </a:lnTo>
                <a:lnTo>
                  <a:pt x="3121854" y="4733816"/>
                </a:lnTo>
                <a:lnTo>
                  <a:pt x="3108113" y="4717359"/>
                </a:lnTo>
                <a:lnTo>
                  <a:pt x="3093120" y="4701731"/>
                </a:lnTo>
                <a:lnTo>
                  <a:pt x="3077790" y="4686681"/>
                </a:lnTo>
                <a:lnTo>
                  <a:pt x="3061545" y="4671878"/>
                </a:lnTo>
                <a:lnTo>
                  <a:pt x="3042550" y="4657811"/>
                </a:lnTo>
                <a:lnTo>
                  <a:pt x="3023555" y="4643746"/>
                </a:lnTo>
                <a:lnTo>
                  <a:pt x="3026149" y="4640595"/>
                </a:lnTo>
                <a:lnTo>
                  <a:pt x="3028252" y="4635610"/>
                </a:lnTo>
                <a:lnTo>
                  <a:pt x="3029437" y="4630871"/>
                </a:lnTo>
                <a:lnTo>
                  <a:pt x="3030623" y="4626132"/>
                </a:lnTo>
                <a:lnTo>
                  <a:pt x="3029510" y="4614643"/>
                </a:lnTo>
                <a:lnTo>
                  <a:pt x="3028060" y="4603734"/>
                </a:lnTo>
                <a:lnTo>
                  <a:pt x="3025785" y="4591573"/>
                </a:lnTo>
                <a:lnTo>
                  <a:pt x="3021921" y="4580818"/>
                </a:lnTo>
                <a:lnTo>
                  <a:pt x="3019645" y="4568657"/>
                </a:lnTo>
                <a:lnTo>
                  <a:pt x="3017033" y="4557077"/>
                </a:lnTo>
                <a:lnTo>
                  <a:pt x="3012721" y="4553813"/>
                </a:lnTo>
                <a:lnTo>
                  <a:pt x="3008654" y="4551465"/>
                </a:lnTo>
                <a:lnTo>
                  <a:pt x="3005078" y="4550949"/>
                </a:lnTo>
                <a:lnTo>
                  <a:pt x="3001166" y="4551016"/>
                </a:lnTo>
                <a:lnTo>
                  <a:pt x="2992916" y="4553225"/>
                </a:lnTo>
                <a:lnTo>
                  <a:pt x="2983751" y="4555682"/>
                </a:lnTo>
                <a:lnTo>
                  <a:pt x="2980085" y="4556664"/>
                </a:lnTo>
                <a:lnTo>
                  <a:pt x="2976508" y="4556150"/>
                </a:lnTo>
                <a:lnTo>
                  <a:pt x="2972596" y="4556216"/>
                </a:lnTo>
                <a:lnTo>
                  <a:pt x="2968529" y="4553867"/>
                </a:lnTo>
                <a:lnTo>
                  <a:pt x="2963880" y="4551183"/>
                </a:lnTo>
                <a:lnTo>
                  <a:pt x="2960574" y="4546175"/>
                </a:lnTo>
                <a:lnTo>
                  <a:pt x="2956440" y="4539914"/>
                </a:lnTo>
                <a:lnTo>
                  <a:pt x="2952823" y="4530077"/>
                </a:lnTo>
                <a:lnTo>
                  <a:pt x="2956087" y="4525765"/>
                </a:lnTo>
                <a:lnTo>
                  <a:pt x="2959509" y="4523865"/>
                </a:lnTo>
                <a:lnTo>
                  <a:pt x="2962012" y="4522212"/>
                </a:lnTo>
                <a:lnTo>
                  <a:pt x="2964762" y="4521476"/>
                </a:lnTo>
                <a:lnTo>
                  <a:pt x="2967758" y="4521655"/>
                </a:lnTo>
                <a:lnTo>
                  <a:pt x="2970998" y="4522751"/>
                </a:lnTo>
                <a:lnTo>
                  <a:pt x="2977390" y="4526441"/>
                </a:lnTo>
                <a:lnTo>
                  <a:pt x="2983201" y="4529796"/>
                </a:lnTo>
                <a:lnTo>
                  <a:pt x="2989012" y="4533151"/>
                </a:lnTo>
                <a:lnTo>
                  <a:pt x="2992588" y="4533665"/>
                </a:lnTo>
                <a:lnTo>
                  <a:pt x="2995248" y="4534426"/>
                </a:lnTo>
                <a:lnTo>
                  <a:pt x="2997997" y="4533690"/>
                </a:lnTo>
                <a:lnTo>
                  <a:pt x="3001999" y="4532127"/>
                </a:lnTo>
                <a:lnTo>
                  <a:pt x="2985843" y="4515826"/>
                </a:lnTo>
                <a:lnTo>
                  <a:pt x="2972101" y="4499370"/>
                </a:lnTo>
                <a:lnTo>
                  <a:pt x="2958605" y="4483829"/>
                </a:lnTo>
                <a:lnTo>
                  <a:pt x="2946451" y="4465965"/>
                </a:lnTo>
                <a:lnTo>
                  <a:pt x="2934387" y="4446603"/>
                </a:lnTo>
                <a:lnTo>
                  <a:pt x="2921497" y="4425988"/>
                </a:lnTo>
                <a:lnTo>
                  <a:pt x="2907623" y="4401709"/>
                </a:lnTo>
                <a:lnTo>
                  <a:pt x="2892188" y="4373425"/>
                </a:lnTo>
                <a:lnTo>
                  <a:pt x="2893817" y="4381340"/>
                </a:lnTo>
                <a:lnTo>
                  <a:pt x="2894284" y="4388583"/>
                </a:lnTo>
                <a:lnTo>
                  <a:pt x="2893923" y="4394574"/>
                </a:lnTo>
                <a:lnTo>
                  <a:pt x="2892491" y="4398396"/>
                </a:lnTo>
                <a:lnTo>
                  <a:pt x="2891060" y="4402219"/>
                </a:lnTo>
                <a:lnTo>
                  <a:pt x="2889137" y="4404206"/>
                </a:lnTo>
                <a:lnTo>
                  <a:pt x="2886543" y="4407358"/>
                </a:lnTo>
                <a:lnTo>
                  <a:pt x="2884039" y="4409012"/>
                </a:lnTo>
                <a:lnTo>
                  <a:pt x="2877534" y="4412229"/>
                </a:lnTo>
                <a:lnTo>
                  <a:pt x="2870692" y="4416027"/>
                </a:lnTo>
                <a:lnTo>
                  <a:pt x="2867180" y="4419424"/>
                </a:lnTo>
                <a:lnTo>
                  <a:pt x="2863671" y="4422819"/>
                </a:lnTo>
                <a:lnTo>
                  <a:pt x="2860406" y="4427133"/>
                </a:lnTo>
                <a:lnTo>
                  <a:pt x="2857631" y="4433280"/>
                </a:lnTo>
                <a:lnTo>
                  <a:pt x="2861584" y="4442534"/>
                </a:lnTo>
                <a:lnTo>
                  <a:pt x="2865963" y="4449711"/>
                </a:lnTo>
                <a:lnTo>
                  <a:pt x="2870433" y="4455392"/>
                </a:lnTo>
                <a:lnTo>
                  <a:pt x="2875572" y="4459910"/>
                </a:lnTo>
                <a:lnTo>
                  <a:pt x="2880219" y="4462593"/>
                </a:lnTo>
                <a:lnTo>
                  <a:pt x="2883705" y="4464606"/>
                </a:lnTo>
                <a:lnTo>
                  <a:pt x="2893094" y="4468476"/>
                </a:lnTo>
                <a:lnTo>
                  <a:pt x="2901899" y="4472010"/>
                </a:lnTo>
                <a:lnTo>
                  <a:pt x="2906549" y="4474694"/>
                </a:lnTo>
                <a:lnTo>
                  <a:pt x="2911688" y="4479211"/>
                </a:lnTo>
                <a:lnTo>
                  <a:pt x="2915576" y="4484554"/>
                </a:lnTo>
                <a:lnTo>
                  <a:pt x="2919709" y="4490814"/>
                </a:lnTo>
                <a:lnTo>
                  <a:pt x="2923998" y="4499489"/>
                </a:lnTo>
                <a:lnTo>
                  <a:pt x="2928688" y="4511494"/>
                </a:lnTo>
                <a:lnTo>
                  <a:pt x="2919793" y="4509459"/>
                </a:lnTo>
                <a:lnTo>
                  <a:pt x="2911321" y="4505342"/>
                </a:lnTo>
                <a:lnTo>
                  <a:pt x="2903185" y="4500645"/>
                </a:lnTo>
                <a:lnTo>
                  <a:pt x="2894224" y="4494697"/>
                </a:lnTo>
                <a:lnTo>
                  <a:pt x="2885934" y="4487585"/>
                </a:lnTo>
                <a:lnTo>
                  <a:pt x="2877398" y="4479558"/>
                </a:lnTo>
                <a:lnTo>
                  <a:pt x="2860907" y="4463839"/>
                </a:lnTo>
                <a:lnTo>
                  <a:pt x="2843590" y="4446866"/>
                </a:lnTo>
                <a:lnTo>
                  <a:pt x="2835879" y="4440091"/>
                </a:lnTo>
                <a:lnTo>
                  <a:pt x="2826918" y="4434143"/>
                </a:lnTo>
                <a:lnTo>
                  <a:pt x="2817621" y="4428775"/>
                </a:lnTo>
                <a:lnTo>
                  <a:pt x="2809731" y="4424995"/>
                </a:lnTo>
                <a:lnTo>
                  <a:pt x="2800255" y="4422622"/>
                </a:lnTo>
                <a:lnTo>
                  <a:pt x="2796343" y="4422689"/>
                </a:lnTo>
                <a:lnTo>
                  <a:pt x="2792095" y="4423334"/>
                </a:lnTo>
                <a:lnTo>
                  <a:pt x="2790196" y="4419915"/>
                </a:lnTo>
                <a:lnTo>
                  <a:pt x="2789124" y="4417746"/>
                </a:lnTo>
                <a:lnTo>
                  <a:pt x="2789885" y="4415087"/>
                </a:lnTo>
                <a:lnTo>
                  <a:pt x="2792479" y="4411936"/>
                </a:lnTo>
                <a:lnTo>
                  <a:pt x="2794403" y="4409947"/>
                </a:lnTo>
                <a:lnTo>
                  <a:pt x="2798404" y="4408382"/>
                </a:lnTo>
                <a:lnTo>
                  <a:pt x="2802406" y="4406819"/>
                </a:lnTo>
                <a:lnTo>
                  <a:pt x="2807323" y="4405009"/>
                </a:lnTo>
                <a:lnTo>
                  <a:pt x="2812152" y="4404698"/>
                </a:lnTo>
                <a:lnTo>
                  <a:pt x="2816981" y="4404387"/>
                </a:lnTo>
                <a:lnTo>
                  <a:pt x="2822300" y="4405908"/>
                </a:lnTo>
                <a:lnTo>
                  <a:pt x="2826948" y="4408592"/>
                </a:lnTo>
                <a:lnTo>
                  <a:pt x="2831597" y="4411276"/>
                </a:lnTo>
                <a:lnTo>
                  <a:pt x="2835911" y="4414541"/>
                </a:lnTo>
                <a:lnTo>
                  <a:pt x="2839217" y="4419548"/>
                </a:lnTo>
                <a:lnTo>
                  <a:pt x="2841518" y="4426300"/>
                </a:lnTo>
                <a:lnTo>
                  <a:pt x="2846525" y="4422995"/>
                </a:lnTo>
                <a:lnTo>
                  <a:pt x="2850616" y="4419933"/>
                </a:lnTo>
                <a:lnTo>
                  <a:pt x="2853883" y="4415620"/>
                </a:lnTo>
                <a:lnTo>
                  <a:pt x="2857146" y="4411305"/>
                </a:lnTo>
                <a:lnTo>
                  <a:pt x="2859830" y="4406657"/>
                </a:lnTo>
                <a:lnTo>
                  <a:pt x="2861935" y="4401673"/>
                </a:lnTo>
                <a:lnTo>
                  <a:pt x="2864642" y="4391615"/>
                </a:lnTo>
                <a:lnTo>
                  <a:pt x="2865027" y="4380214"/>
                </a:lnTo>
                <a:lnTo>
                  <a:pt x="2865164" y="4367898"/>
                </a:lnTo>
                <a:lnTo>
                  <a:pt x="2861727" y="4355066"/>
                </a:lnTo>
                <a:lnTo>
                  <a:pt x="2858288" y="4342233"/>
                </a:lnTo>
                <a:lnTo>
                  <a:pt x="2852682" y="4330473"/>
                </a:lnTo>
                <a:lnTo>
                  <a:pt x="2846831" y="4317797"/>
                </a:lnTo>
                <a:lnTo>
                  <a:pt x="2839144" y="4305612"/>
                </a:lnTo>
                <a:lnTo>
                  <a:pt x="2831368" y="4294924"/>
                </a:lnTo>
                <a:lnTo>
                  <a:pt x="2821761" y="4284729"/>
                </a:lnTo>
                <a:lnTo>
                  <a:pt x="2812062" y="4276030"/>
                </a:lnTo>
                <a:lnTo>
                  <a:pt x="2802029" y="4267912"/>
                </a:lnTo>
                <a:lnTo>
                  <a:pt x="2790318" y="4262701"/>
                </a:lnTo>
                <a:lnTo>
                  <a:pt x="2789648" y="4263862"/>
                </a:lnTo>
                <a:lnTo>
                  <a:pt x="2788305" y="4266188"/>
                </a:lnTo>
                <a:lnTo>
                  <a:pt x="2788370" y="4270099"/>
                </a:lnTo>
                <a:lnTo>
                  <a:pt x="2789508" y="4276180"/>
                </a:lnTo>
                <a:lnTo>
                  <a:pt x="2791899" y="4281433"/>
                </a:lnTo>
                <a:lnTo>
                  <a:pt x="2798087" y="4293530"/>
                </a:lnTo>
                <a:lnTo>
                  <a:pt x="2805101" y="4306877"/>
                </a:lnTo>
                <a:lnTo>
                  <a:pt x="2799960" y="4302359"/>
                </a:lnTo>
                <a:lnTo>
                  <a:pt x="2794641" y="4300838"/>
                </a:lnTo>
                <a:lnTo>
                  <a:pt x="2785254" y="4296967"/>
                </a:lnTo>
                <a:lnTo>
                  <a:pt x="2775196" y="4294260"/>
                </a:lnTo>
                <a:lnTo>
                  <a:pt x="2763886" y="4292379"/>
                </a:lnTo>
                <a:lnTo>
                  <a:pt x="2754409" y="4290006"/>
                </a:lnTo>
                <a:lnTo>
                  <a:pt x="2744441" y="4285800"/>
                </a:lnTo>
                <a:lnTo>
                  <a:pt x="2739212" y="4282781"/>
                </a:lnTo>
                <a:lnTo>
                  <a:pt x="2733736" y="4278845"/>
                </a:lnTo>
                <a:lnTo>
                  <a:pt x="2729513" y="4274083"/>
                </a:lnTo>
                <a:lnTo>
                  <a:pt x="2723793" y="4269230"/>
                </a:lnTo>
                <a:lnTo>
                  <a:pt x="2728800" y="4265923"/>
                </a:lnTo>
                <a:lnTo>
                  <a:pt x="2733808" y="4262616"/>
                </a:lnTo>
                <a:lnTo>
                  <a:pt x="2738235" y="4258975"/>
                </a:lnTo>
                <a:lnTo>
                  <a:pt x="2742662" y="4255332"/>
                </a:lnTo>
                <a:lnTo>
                  <a:pt x="2745346" y="4250683"/>
                </a:lnTo>
                <a:lnTo>
                  <a:pt x="2748366" y="4245452"/>
                </a:lnTo>
                <a:lnTo>
                  <a:pt x="2752327" y="4234568"/>
                </a:lnTo>
                <a:lnTo>
                  <a:pt x="2756132" y="4221269"/>
                </a:lnTo>
                <a:lnTo>
                  <a:pt x="2758773" y="4207298"/>
                </a:lnTo>
                <a:lnTo>
                  <a:pt x="2763412" y="4175110"/>
                </a:lnTo>
                <a:lnTo>
                  <a:pt x="2755122" y="4167998"/>
                </a:lnTo>
                <a:lnTo>
                  <a:pt x="2747167" y="4160307"/>
                </a:lnTo>
                <a:lnTo>
                  <a:pt x="2739302" y="4151118"/>
                </a:lnTo>
                <a:lnTo>
                  <a:pt x="2732197" y="4139268"/>
                </a:lnTo>
                <a:lnTo>
                  <a:pt x="2716491" y="4115477"/>
                </a:lnTo>
                <a:lnTo>
                  <a:pt x="2702462" y="4088784"/>
                </a:lnTo>
                <a:lnTo>
                  <a:pt x="2689259" y="4063342"/>
                </a:lnTo>
                <a:lnTo>
                  <a:pt x="2676370" y="4042727"/>
                </a:lnTo>
                <a:lnTo>
                  <a:pt x="2670919" y="4033381"/>
                </a:lnTo>
                <a:lnTo>
                  <a:pt x="2664706" y="4026695"/>
                </a:lnTo>
                <a:lnTo>
                  <a:pt x="2657913" y="4019675"/>
                </a:lnTo>
                <a:lnTo>
                  <a:pt x="2650940" y="4015651"/>
                </a:lnTo>
                <a:lnTo>
                  <a:pt x="2649599" y="4017973"/>
                </a:lnTo>
                <a:lnTo>
                  <a:pt x="2648748" y="4022132"/>
                </a:lnTo>
                <a:lnTo>
                  <a:pt x="2648724" y="4027541"/>
                </a:lnTo>
                <a:lnTo>
                  <a:pt x="2650689" y="4034874"/>
                </a:lnTo>
                <a:lnTo>
                  <a:pt x="2653233" y="4042543"/>
                </a:lnTo>
                <a:lnTo>
                  <a:pt x="2660985" y="4058638"/>
                </a:lnTo>
                <a:lnTo>
                  <a:pt x="2670234" y="4074825"/>
                </a:lnTo>
                <a:lnTo>
                  <a:pt x="2674523" y="4083500"/>
                </a:lnTo>
                <a:lnTo>
                  <a:pt x="2678811" y="4092175"/>
                </a:lnTo>
                <a:lnTo>
                  <a:pt x="2680685" y="4101004"/>
                </a:lnTo>
                <a:lnTo>
                  <a:pt x="2682987" y="4107757"/>
                </a:lnTo>
                <a:lnTo>
                  <a:pt x="2682716" y="4112249"/>
                </a:lnTo>
                <a:lnTo>
                  <a:pt x="2682536" y="4115246"/>
                </a:lnTo>
                <a:lnTo>
                  <a:pt x="2682022" y="4118822"/>
                </a:lnTo>
                <a:lnTo>
                  <a:pt x="2680344" y="4121727"/>
                </a:lnTo>
                <a:lnTo>
                  <a:pt x="2677839" y="4123380"/>
                </a:lnTo>
                <a:lnTo>
                  <a:pt x="2674664" y="4126197"/>
                </a:lnTo>
                <a:lnTo>
                  <a:pt x="2670662" y="4127759"/>
                </a:lnTo>
                <a:lnTo>
                  <a:pt x="2664917" y="4128316"/>
                </a:lnTo>
                <a:lnTo>
                  <a:pt x="2663647" y="4114412"/>
                </a:lnTo>
                <a:lnTo>
                  <a:pt x="2662869" y="4102341"/>
                </a:lnTo>
                <a:lnTo>
                  <a:pt x="2660168" y="4092259"/>
                </a:lnTo>
                <a:lnTo>
                  <a:pt x="2658630" y="4082847"/>
                </a:lnTo>
                <a:lnTo>
                  <a:pt x="2654586" y="4075088"/>
                </a:lnTo>
                <a:lnTo>
                  <a:pt x="2651370" y="4068583"/>
                </a:lnTo>
                <a:lnTo>
                  <a:pt x="2646320" y="4062569"/>
                </a:lnTo>
                <a:lnTo>
                  <a:pt x="2641516" y="4057470"/>
                </a:lnTo>
                <a:lnTo>
                  <a:pt x="2636131" y="4052038"/>
                </a:lnTo>
                <a:lnTo>
                  <a:pt x="2630319" y="4048682"/>
                </a:lnTo>
                <a:lnTo>
                  <a:pt x="2616711" y="4040050"/>
                </a:lnTo>
                <a:lnTo>
                  <a:pt x="2601847" y="4032244"/>
                </a:lnTo>
                <a:lnTo>
                  <a:pt x="2586159" y="4023187"/>
                </a:lnTo>
                <a:lnTo>
                  <a:pt x="2591322" y="4022295"/>
                </a:lnTo>
                <a:lnTo>
                  <a:pt x="2594162" y="4020058"/>
                </a:lnTo>
                <a:lnTo>
                  <a:pt x="2597673" y="4016662"/>
                </a:lnTo>
                <a:lnTo>
                  <a:pt x="2600357" y="4012014"/>
                </a:lnTo>
                <a:lnTo>
                  <a:pt x="2600626" y="4007519"/>
                </a:lnTo>
                <a:lnTo>
                  <a:pt x="2601567" y="4001865"/>
                </a:lnTo>
                <a:lnTo>
                  <a:pt x="2601346" y="3995539"/>
                </a:lnTo>
                <a:lnTo>
                  <a:pt x="2601125" y="3989213"/>
                </a:lnTo>
                <a:lnTo>
                  <a:pt x="2597194" y="3974548"/>
                </a:lnTo>
                <a:lnTo>
                  <a:pt x="2591278" y="3957958"/>
                </a:lnTo>
                <a:lnTo>
                  <a:pt x="2583862" y="3941281"/>
                </a:lnTo>
                <a:lnTo>
                  <a:pt x="2574949" y="3924513"/>
                </a:lnTo>
                <a:lnTo>
                  <a:pt x="2563622" y="3907901"/>
                </a:lnTo>
                <a:lnTo>
                  <a:pt x="2551958" y="3891869"/>
                </a:lnTo>
                <a:lnTo>
                  <a:pt x="2538372" y="3877827"/>
                </a:lnTo>
                <a:lnTo>
                  <a:pt x="2524697" y="3865282"/>
                </a:lnTo>
                <a:lnTo>
                  <a:pt x="2517814" y="3859759"/>
                </a:lnTo>
                <a:lnTo>
                  <a:pt x="2511176" y="3855152"/>
                </a:lnTo>
                <a:lnTo>
                  <a:pt x="2503868" y="3851707"/>
                </a:lnTo>
                <a:lnTo>
                  <a:pt x="2498058" y="3848353"/>
                </a:lnTo>
                <a:lnTo>
                  <a:pt x="2490659" y="3846405"/>
                </a:lnTo>
                <a:lnTo>
                  <a:pt x="2484088" y="3845711"/>
                </a:lnTo>
                <a:lnTo>
                  <a:pt x="2477516" y="3845017"/>
                </a:lnTo>
                <a:lnTo>
                  <a:pt x="2470518" y="3846399"/>
                </a:lnTo>
                <a:lnTo>
                  <a:pt x="2466475" y="3838642"/>
                </a:lnTo>
                <a:lnTo>
                  <a:pt x="2464175" y="3831891"/>
                </a:lnTo>
                <a:lnTo>
                  <a:pt x="2462211" y="3824557"/>
                </a:lnTo>
                <a:lnTo>
                  <a:pt x="2461744" y="3817314"/>
                </a:lnTo>
                <a:lnTo>
                  <a:pt x="2461276" y="3810072"/>
                </a:lnTo>
                <a:lnTo>
                  <a:pt x="2461972" y="3803501"/>
                </a:lnTo>
                <a:lnTo>
                  <a:pt x="2463698" y="3789775"/>
                </a:lnTo>
                <a:lnTo>
                  <a:pt x="2464058" y="3783784"/>
                </a:lnTo>
                <a:lnTo>
                  <a:pt x="2463747" y="3778957"/>
                </a:lnTo>
                <a:lnTo>
                  <a:pt x="2462855" y="3773792"/>
                </a:lnTo>
                <a:lnTo>
                  <a:pt x="2461290" y="3769790"/>
                </a:lnTo>
                <a:lnTo>
                  <a:pt x="2459056" y="3766951"/>
                </a:lnTo>
                <a:lnTo>
                  <a:pt x="2454073" y="3764849"/>
                </a:lnTo>
                <a:lnTo>
                  <a:pt x="2448082" y="3764489"/>
                </a:lnTo>
                <a:lnTo>
                  <a:pt x="2440013" y="3763703"/>
                </a:lnTo>
                <a:lnTo>
                  <a:pt x="2443368" y="3757893"/>
                </a:lnTo>
                <a:lnTo>
                  <a:pt x="2445315" y="3750496"/>
                </a:lnTo>
                <a:lnTo>
                  <a:pt x="2446927" y="3743676"/>
                </a:lnTo>
                <a:lnTo>
                  <a:pt x="2448293" y="3735943"/>
                </a:lnTo>
                <a:lnTo>
                  <a:pt x="2447917" y="3727202"/>
                </a:lnTo>
                <a:lnTo>
                  <a:pt x="2446622" y="3718708"/>
                </a:lnTo>
                <a:lnTo>
                  <a:pt x="2444995" y="3710793"/>
                </a:lnTo>
                <a:lnTo>
                  <a:pt x="2442294" y="3700712"/>
                </a:lnTo>
                <a:lnTo>
                  <a:pt x="2436800" y="3682044"/>
                </a:lnTo>
                <a:lnTo>
                  <a:pt x="2429473" y="3663869"/>
                </a:lnTo>
                <a:lnTo>
                  <a:pt x="2412924" y="3624097"/>
                </a:lnTo>
                <a:lnTo>
                  <a:pt x="2408006" y="3625906"/>
                </a:lnTo>
                <a:lnTo>
                  <a:pt x="2403670" y="3628051"/>
                </a:lnTo>
                <a:lnTo>
                  <a:pt x="2401321" y="3632118"/>
                </a:lnTo>
                <a:lnTo>
                  <a:pt x="2401386" y="3636030"/>
                </a:lnTo>
                <a:lnTo>
                  <a:pt x="2402034" y="3640278"/>
                </a:lnTo>
                <a:lnTo>
                  <a:pt x="2402344" y="3645106"/>
                </a:lnTo>
                <a:lnTo>
                  <a:pt x="2406544" y="3655278"/>
                </a:lnTo>
                <a:lnTo>
                  <a:pt x="2402967" y="3654764"/>
                </a:lnTo>
                <a:lnTo>
                  <a:pt x="2399480" y="3652751"/>
                </a:lnTo>
                <a:lnTo>
                  <a:pt x="2397245" y="3649910"/>
                </a:lnTo>
                <a:lnTo>
                  <a:pt x="2394676" y="3647652"/>
                </a:lnTo>
                <a:lnTo>
                  <a:pt x="2392531" y="3643314"/>
                </a:lnTo>
                <a:lnTo>
                  <a:pt x="2390969" y="3639312"/>
                </a:lnTo>
                <a:lnTo>
                  <a:pt x="2388268" y="3629230"/>
                </a:lnTo>
                <a:lnTo>
                  <a:pt x="2386819" y="3618322"/>
                </a:lnTo>
                <a:lnTo>
                  <a:pt x="2385794" y="3605333"/>
                </a:lnTo>
                <a:lnTo>
                  <a:pt x="2383501" y="3578441"/>
                </a:lnTo>
                <a:lnTo>
                  <a:pt x="2380734" y="3564447"/>
                </a:lnTo>
                <a:lnTo>
                  <a:pt x="2378212" y="3551368"/>
                </a:lnTo>
                <a:lnTo>
                  <a:pt x="2375357" y="3538872"/>
                </a:lnTo>
                <a:lnTo>
                  <a:pt x="2370085" y="3526532"/>
                </a:lnTo>
                <a:lnTo>
                  <a:pt x="2366778" y="3521524"/>
                </a:lnTo>
                <a:lnTo>
                  <a:pt x="2362800" y="3517676"/>
                </a:lnTo>
                <a:lnTo>
                  <a:pt x="2359159" y="3513251"/>
                </a:lnTo>
                <a:lnTo>
                  <a:pt x="2354264" y="3509650"/>
                </a:lnTo>
                <a:lnTo>
                  <a:pt x="2349035" y="3506631"/>
                </a:lnTo>
                <a:lnTo>
                  <a:pt x="2342889" y="3503858"/>
                </a:lnTo>
                <a:lnTo>
                  <a:pt x="2336652" y="3502581"/>
                </a:lnTo>
                <a:lnTo>
                  <a:pt x="2329165" y="3502131"/>
                </a:lnTo>
                <a:lnTo>
                  <a:pt x="2333166" y="3500567"/>
                </a:lnTo>
                <a:lnTo>
                  <a:pt x="2336342" y="3497753"/>
                </a:lnTo>
                <a:lnTo>
                  <a:pt x="2339091" y="3497015"/>
                </a:lnTo>
                <a:lnTo>
                  <a:pt x="2340432" y="3494691"/>
                </a:lnTo>
                <a:lnTo>
                  <a:pt x="2342446" y="3491204"/>
                </a:lnTo>
                <a:lnTo>
                  <a:pt x="2342626" y="3488210"/>
                </a:lnTo>
                <a:lnTo>
                  <a:pt x="2343387" y="3485550"/>
                </a:lnTo>
                <a:lnTo>
                  <a:pt x="2342406" y="3481884"/>
                </a:lnTo>
                <a:lnTo>
                  <a:pt x="2337756" y="3479199"/>
                </a:lnTo>
                <a:lnTo>
                  <a:pt x="2333845" y="3479265"/>
                </a:lnTo>
                <a:lnTo>
                  <a:pt x="2330178" y="3480248"/>
                </a:lnTo>
                <a:lnTo>
                  <a:pt x="2327094" y="3481565"/>
                </a:lnTo>
                <a:lnTo>
                  <a:pt x="2323426" y="3482548"/>
                </a:lnTo>
                <a:lnTo>
                  <a:pt x="2319516" y="3482614"/>
                </a:lnTo>
                <a:lnTo>
                  <a:pt x="2313368" y="3479840"/>
                </a:lnTo>
                <a:lnTo>
                  <a:pt x="2305568" y="3474562"/>
                </a:lnTo>
                <a:lnTo>
                  <a:pt x="2303784" y="3464235"/>
                </a:lnTo>
                <a:lnTo>
                  <a:pt x="2305151" y="3456501"/>
                </a:lnTo>
                <a:lnTo>
                  <a:pt x="2304995" y="3454086"/>
                </a:lnTo>
                <a:lnTo>
                  <a:pt x="2307499" y="3452432"/>
                </a:lnTo>
                <a:lnTo>
                  <a:pt x="2308751" y="3451606"/>
                </a:lnTo>
                <a:lnTo>
                  <a:pt x="2310004" y="3450779"/>
                </a:lnTo>
                <a:lnTo>
                  <a:pt x="2315749" y="3450222"/>
                </a:lnTo>
                <a:lnTo>
                  <a:pt x="2321492" y="3449665"/>
                </a:lnTo>
                <a:lnTo>
                  <a:pt x="2329071" y="3448617"/>
                </a:lnTo>
                <a:lnTo>
                  <a:pt x="2337320" y="3446406"/>
                </a:lnTo>
                <a:lnTo>
                  <a:pt x="2323530" y="3440769"/>
                </a:lnTo>
                <a:lnTo>
                  <a:pt x="2308914" y="3433878"/>
                </a:lnTo>
                <a:lnTo>
                  <a:pt x="2295548" y="3426162"/>
                </a:lnTo>
                <a:lnTo>
                  <a:pt x="2282518" y="3417867"/>
                </a:lnTo>
                <a:lnTo>
                  <a:pt x="2255635" y="3400020"/>
                </a:lnTo>
                <a:lnTo>
                  <a:pt x="2229421" y="3381012"/>
                </a:lnTo>
                <a:lnTo>
                  <a:pt x="2234430" y="3377705"/>
                </a:lnTo>
                <a:lnTo>
                  <a:pt x="2239775" y="3373816"/>
                </a:lnTo>
                <a:lnTo>
                  <a:pt x="2244963" y="3367514"/>
                </a:lnTo>
                <a:lnTo>
                  <a:pt x="2248161" y="3359289"/>
                </a:lnTo>
                <a:lnTo>
                  <a:pt x="2249929" y="3354885"/>
                </a:lnTo>
                <a:lnTo>
                  <a:pt x="2250198" y="3350392"/>
                </a:lnTo>
                <a:lnTo>
                  <a:pt x="2250223" y="3344983"/>
                </a:lnTo>
                <a:lnTo>
                  <a:pt x="2250582" y="3338993"/>
                </a:lnTo>
                <a:lnTo>
                  <a:pt x="2249444" y="3332913"/>
                </a:lnTo>
                <a:lnTo>
                  <a:pt x="2248061" y="3325915"/>
                </a:lnTo>
                <a:lnTo>
                  <a:pt x="2245516" y="3318247"/>
                </a:lnTo>
                <a:lnTo>
                  <a:pt x="2241136" y="3311069"/>
                </a:lnTo>
                <a:lnTo>
                  <a:pt x="2238919" y="3322960"/>
                </a:lnTo>
                <a:lnTo>
                  <a:pt x="2237152" y="3327364"/>
                </a:lnTo>
                <a:lnTo>
                  <a:pt x="2234558" y="3330514"/>
                </a:lnTo>
                <a:lnTo>
                  <a:pt x="2232544" y="3334001"/>
                </a:lnTo>
                <a:lnTo>
                  <a:pt x="2229459" y="3335320"/>
                </a:lnTo>
                <a:lnTo>
                  <a:pt x="2227536" y="3337309"/>
                </a:lnTo>
                <a:lnTo>
                  <a:pt x="2224543" y="3337130"/>
                </a:lnTo>
                <a:lnTo>
                  <a:pt x="2221882" y="3336369"/>
                </a:lnTo>
                <a:lnTo>
                  <a:pt x="2218885" y="3336188"/>
                </a:lnTo>
                <a:lnTo>
                  <a:pt x="2213076" y="3332833"/>
                </a:lnTo>
                <a:lnTo>
                  <a:pt x="2208273" y="3327736"/>
                </a:lnTo>
                <a:lnTo>
                  <a:pt x="2203559" y="3321142"/>
                </a:lnTo>
                <a:lnTo>
                  <a:pt x="2200095" y="3313717"/>
                </a:lnTo>
                <a:lnTo>
                  <a:pt x="2196386" y="3305379"/>
                </a:lnTo>
                <a:lnTo>
                  <a:pt x="2194512" y="3296549"/>
                </a:lnTo>
                <a:lnTo>
                  <a:pt x="2193554" y="3287472"/>
                </a:lnTo>
                <a:lnTo>
                  <a:pt x="2194586" y="3280321"/>
                </a:lnTo>
                <a:lnTo>
                  <a:pt x="2194854" y="3275826"/>
                </a:lnTo>
                <a:lnTo>
                  <a:pt x="2196867" y="3272340"/>
                </a:lnTo>
                <a:lnTo>
                  <a:pt x="2198881" y="3268851"/>
                </a:lnTo>
                <a:lnTo>
                  <a:pt x="2201722" y="3266619"/>
                </a:lnTo>
                <a:lnTo>
                  <a:pt x="2204560" y="3264384"/>
                </a:lnTo>
                <a:lnTo>
                  <a:pt x="2207980" y="3262485"/>
                </a:lnTo>
                <a:lnTo>
                  <a:pt x="2203759" y="3257722"/>
                </a:lnTo>
                <a:lnTo>
                  <a:pt x="2195959" y="3252444"/>
                </a:lnTo>
                <a:lnTo>
                  <a:pt x="2188404" y="3248082"/>
                </a:lnTo>
                <a:lnTo>
                  <a:pt x="2179936" y="3243968"/>
                </a:lnTo>
                <a:lnTo>
                  <a:pt x="2176113" y="3242536"/>
                </a:lnTo>
                <a:lnTo>
                  <a:pt x="2172200" y="3242602"/>
                </a:lnTo>
                <a:lnTo>
                  <a:pt x="2168624" y="3242087"/>
                </a:lnTo>
                <a:lnTo>
                  <a:pt x="2165873" y="3242824"/>
                </a:lnTo>
                <a:lnTo>
                  <a:pt x="2163616" y="3245393"/>
                </a:lnTo>
                <a:lnTo>
                  <a:pt x="2162274" y="3247716"/>
                </a:lnTo>
                <a:lnTo>
                  <a:pt x="2161087" y="3252455"/>
                </a:lnTo>
                <a:lnTo>
                  <a:pt x="2160931" y="3250043"/>
                </a:lnTo>
                <a:lnTo>
                  <a:pt x="2161406" y="3237144"/>
                </a:lnTo>
                <a:lnTo>
                  <a:pt x="2161478" y="3220916"/>
                </a:lnTo>
                <a:lnTo>
                  <a:pt x="2161435" y="3211595"/>
                </a:lnTo>
                <a:lnTo>
                  <a:pt x="2160143" y="3203099"/>
                </a:lnTo>
                <a:lnTo>
                  <a:pt x="2159185" y="3194023"/>
                </a:lnTo>
                <a:lnTo>
                  <a:pt x="2156394" y="3185438"/>
                </a:lnTo>
                <a:lnTo>
                  <a:pt x="2152686" y="3177099"/>
                </a:lnTo>
                <a:lnTo>
                  <a:pt x="2148643" y="3169342"/>
                </a:lnTo>
                <a:lnTo>
                  <a:pt x="2142431" y="3162656"/>
                </a:lnTo>
                <a:lnTo>
                  <a:pt x="2134295" y="3157959"/>
                </a:lnTo>
                <a:lnTo>
                  <a:pt x="2130229" y="3155611"/>
                </a:lnTo>
                <a:lnTo>
                  <a:pt x="2125244" y="3153508"/>
                </a:lnTo>
                <a:lnTo>
                  <a:pt x="2119590" y="3152567"/>
                </a:lnTo>
                <a:lnTo>
                  <a:pt x="2113353" y="3151292"/>
                </a:lnTo>
                <a:lnTo>
                  <a:pt x="2114721" y="3143558"/>
                </a:lnTo>
                <a:lnTo>
                  <a:pt x="2114678" y="3134235"/>
                </a:lnTo>
                <a:lnTo>
                  <a:pt x="2115129" y="3126748"/>
                </a:lnTo>
                <a:lnTo>
                  <a:pt x="2114169" y="3117672"/>
                </a:lnTo>
                <a:lnTo>
                  <a:pt x="2111583" y="3100682"/>
                </a:lnTo>
                <a:lnTo>
                  <a:pt x="2107744" y="3084518"/>
                </a:lnTo>
                <a:lnTo>
                  <a:pt x="2101489" y="3068511"/>
                </a:lnTo>
                <a:lnTo>
                  <a:pt x="2093740" y="3052415"/>
                </a:lnTo>
                <a:lnTo>
                  <a:pt x="2084735" y="3037144"/>
                </a:lnTo>
                <a:lnTo>
                  <a:pt x="2075307" y="3023953"/>
                </a:lnTo>
                <a:lnTo>
                  <a:pt x="2064716" y="3010090"/>
                </a:lnTo>
                <a:lnTo>
                  <a:pt x="2053365" y="2998887"/>
                </a:lnTo>
                <a:lnTo>
                  <a:pt x="2042013" y="2987685"/>
                </a:lnTo>
                <a:lnTo>
                  <a:pt x="2030483" y="2979478"/>
                </a:lnTo>
                <a:lnTo>
                  <a:pt x="2017699" y="2972097"/>
                </a:lnTo>
                <a:lnTo>
                  <a:pt x="2006568" y="2967220"/>
                </a:lnTo>
                <a:lnTo>
                  <a:pt x="2000912" y="2966281"/>
                </a:lnTo>
                <a:lnTo>
                  <a:pt x="1995258" y="2965340"/>
                </a:lnTo>
                <a:lnTo>
                  <a:pt x="1989267" y="2964981"/>
                </a:lnTo>
                <a:lnTo>
                  <a:pt x="1983858" y="2964956"/>
                </a:lnTo>
                <a:lnTo>
                  <a:pt x="1980862" y="2964777"/>
                </a:lnTo>
                <a:lnTo>
                  <a:pt x="1977958" y="2963100"/>
                </a:lnTo>
                <a:lnTo>
                  <a:pt x="1975968" y="2961176"/>
                </a:lnTo>
                <a:lnTo>
                  <a:pt x="1973488" y="2957419"/>
                </a:lnTo>
                <a:lnTo>
                  <a:pt x="1971345" y="2953084"/>
                </a:lnTo>
                <a:lnTo>
                  <a:pt x="1970116" y="2948500"/>
                </a:lnTo>
                <a:lnTo>
                  <a:pt x="1967169" y="2937500"/>
                </a:lnTo>
                <a:lnTo>
                  <a:pt x="1966056" y="2926011"/>
                </a:lnTo>
                <a:lnTo>
                  <a:pt x="1966441" y="2914611"/>
                </a:lnTo>
                <a:lnTo>
                  <a:pt x="1966734" y="2904708"/>
                </a:lnTo>
                <a:lnTo>
                  <a:pt x="1968100" y="2896974"/>
                </a:lnTo>
                <a:lnTo>
                  <a:pt x="1966536" y="2892971"/>
                </a:lnTo>
                <a:lnTo>
                  <a:pt x="1963141" y="2889463"/>
                </a:lnTo>
                <a:lnTo>
                  <a:pt x="1961486" y="2886957"/>
                </a:lnTo>
                <a:lnTo>
                  <a:pt x="1958581" y="2885279"/>
                </a:lnTo>
                <a:lnTo>
                  <a:pt x="1954670" y="2885346"/>
                </a:lnTo>
                <a:lnTo>
                  <a:pt x="1952011" y="2884585"/>
                </a:lnTo>
                <a:lnTo>
                  <a:pt x="1943852" y="2885299"/>
                </a:lnTo>
                <a:lnTo>
                  <a:pt x="1936944" y="2885184"/>
                </a:lnTo>
                <a:lnTo>
                  <a:pt x="1934285" y="2884423"/>
                </a:lnTo>
                <a:lnTo>
                  <a:pt x="1931380" y="2882745"/>
                </a:lnTo>
                <a:lnTo>
                  <a:pt x="1928474" y="2881068"/>
                </a:lnTo>
                <a:lnTo>
                  <a:pt x="1925658" y="2877895"/>
                </a:lnTo>
                <a:lnTo>
                  <a:pt x="1923850" y="2872975"/>
                </a:lnTo>
                <a:lnTo>
                  <a:pt x="1922712" y="2866894"/>
                </a:lnTo>
                <a:lnTo>
                  <a:pt x="1923735" y="2879882"/>
                </a:lnTo>
                <a:lnTo>
                  <a:pt x="1925920" y="2893540"/>
                </a:lnTo>
                <a:lnTo>
                  <a:pt x="1928778" y="2906037"/>
                </a:lnTo>
                <a:lnTo>
                  <a:pt x="1932126" y="2920368"/>
                </a:lnTo>
                <a:lnTo>
                  <a:pt x="1939828" y="2947283"/>
                </a:lnTo>
                <a:lnTo>
                  <a:pt x="1951353" y="2975632"/>
                </a:lnTo>
                <a:lnTo>
                  <a:pt x="1963460" y="3004316"/>
                </a:lnTo>
                <a:lnTo>
                  <a:pt x="1977307" y="3034006"/>
                </a:lnTo>
                <a:lnTo>
                  <a:pt x="1993235" y="3064119"/>
                </a:lnTo>
                <a:lnTo>
                  <a:pt x="2009409" y="3095152"/>
                </a:lnTo>
                <a:lnTo>
                  <a:pt x="2014417" y="3091845"/>
                </a:lnTo>
                <a:lnTo>
                  <a:pt x="2017682" y="3087533"/>
                </a:lnTo>
                <a:lnTo>
                  <a:pt x="2019784" y="3082549"/>
                </a:lnTo>
                <a:lnTo>
                  <a:pt x="2020724" y="3076893"/>
                </a:lnTo>
                <a:lnTo>
                  <a:pt x="2020505" y="3070566"/>
                </a:lnTo>
                <a:lnTo>
                  <a:pt x="2019611" y="3065402"/>
                </a:lnTo>
                <a:lnTo>
                  <a:pt x="2017089" y="3052325"/>
                </a:lnTo>
                <a:lnTo>
                  <a:pt x="2013652" y="3039494"/>
                </a:lnTo>
                <a:lnTo>
                  <a:pt x="2013431" y="3033167"/>
                </a:lnTo>
                <a:lnTo>
                  <a:pt x="2013790" y="3027175"/>
                </a:lnTo>
                <a:lnTo>
                  <a:pt x="2014395" y="3022102"/>
                </a:lnTo>
                <a:lnTo>
                  <a:pt x="2017080" y="3017453"/>
                </a:lnTo>
                <a:lnTo>
                  <a:pt x="2021505" y="3013811"/>
                </a:lnTo>
                <a:lnTo>
                  <a:pt x="2026851" y="3009923"/>
                </a:lnTo>
                <a:lnTo>
                  <a:pt x="2029798" y="3020922"/>
                </a:lnTo>
                <a:lnTo>
                  <a:pt x="2033505" y="3029261"/>
                </a:lnTo>
                <a:lnTo>
                  <a:pt x="2037638" y="3035521"/>
                </a:lnTo>
                <a:lnTo>
                  <a:pt x="2041525" y="3040865"/>
                </a:lnTo>
                <a:lnTo>
                  <a:pt x="2047336" y="3044220"/>
                </a:lnTo>
                <a:lnTo>
                  <a:pt x="2052566" y="3047239"/>
                </a:lnTo>
                <a:lnTo>
                  <a:pt x="2063116" y="3051780"/>
                </a:lnTo>
                <a:lnTo>
                  <a:pt x="2073754" y="3054821"/>
                </a:lnTo>
                <a:lnTo>
                  <a:pt x="2078984" y="3057841"/>
                </a:lnTo>
                <a:lnTo>
                  <a:pt x="2083878" y="3061442"/>
                </a:lnTo>
                <a:lnTo>
                  <a:pt x="2088346" y="3067122"/>
                </a:lnTo>
                <a:lnTo>
                  <a:pt x="2092480" y="3073383"/>
                </a:lnTo>
                <a:lnTo>
                  <a:pt x="2095851" y="3082303"/>
                </a:lnTo>
                <a:lnTo>
                  <a:pt x="2098129" y="3094463"/>
                </a:lnTo>
                <a:lnTo>
                  <a:pt x="2093971" y="3093613"/>
                </a:lnTo>
                <a:lnTo>
                  <a:pt x="2090395" y="3093098"/>
                </a:lnTo>
                <a:lnTo>
                  <a:pt x="2087579" y="3089923"/>
                </a:lnTo>
                <a:lnTo>
                  <a:pt x="2084853" y="3085250"/>
                </a:lnTo>
                <a:lnTo>
                  <a:pt x="2079983" y="3076241"/>
                </a:lnTo>
                <a:lnTo>
                  <a:pt x="2074287" y="3065978"/>
                </a:lnTo>
                <a:lnTo>
                  <a:pt x="2067333" y="3076683"/>
                </a:lnTo>
                <a:lnTo>
                  <a:pt x="2061629" y="3086562"/>
                </a:lnTo>
                <a:lnTo>
                  <a:pt x="2057668" y="3097446"/>
                </a:lnTo>
                <a:lnTo>
                  <a:pt x="2053037" y="3109493"/>
                </a:lnTo>
                <a:lnTo>
                  <a:pt x="2050819" y="3121386"/>
                </a:lnTo>
                <a:lnTo>
                  <a:pt x="2048604" y="3133277"/>
                </a:lnTo>
                <a:lnTo>
                  <a:pt x="2047548" y="3145840"/>
                </a:lnTo>
                <a:lnTo>
                  <a:pt x="2047655" y="3159074"/>
                </a:lnTo>
                <a:lnTo>
                  <a:pt x="2047762" y="3172307"/>
                </a:lnTo>
                <a:lnTo>
                  <a:pt x="2048694" y="3186794"/>
                </a:lnTo>
                <a:lnTo>
                  <a:pt x="2050882" y="3200451"/>
                </a:lnTo>
                <a:lnTo>
                  <a:pt x="2053894" y="3215363"/>
                </a:lnTo>
                <a:lnTo>
                  <a:pt x="2060256" y="3244602"/>
                </a:lnTo>
                <a:lnTo>
                  <a:pt x="2068359" y="3274849"/>
                </a:lnTo>
                <a:lnTo>
                  <a:pt x="2061229" y="3268410"/>
                </a:lnTo>
                <a:lnTo>
                  <a:pt x="2053273" y="3260718"/>
                </a:lnTo>
                <a:lnTo>
                  <a:pt x="2046237" y="3252779"/>
                </a:lnTo>
                <a:lnTo>
                  <a:pt x="2041367" y="3243769"/>
                </a:lnTo>
                <a:lnTo>
                  <a:pt x="2036833" y="3234179"/>
                </a:lnTo>
                <a:lnTo>
                  <a:pt x="2032298" y="3224588"/>
                </a:lnTo>
                <a:lnTo>
                  <a:pt x="2029352" y="3213589"/>
                </a:lnTo>
                <a:lnTo>
                  <a:pt x="2026404" y="3202590"/>
                </a:lnTo>
                <a:lnTo>
                  <a:pt x="2024039" y="3191928"/>
                </a:lnTo>
                <a:lnTo>
                  <a:pt x="2022589" y="3181018"/>
                </a:lnTo>
                <a:lnTo>
                  <a:pt x="2022014" y="3160541"/>
                </a:lnTo>
                <a:lnTo>
                  <a:pt x="2022847" y="3141652"/>
                </a:lnTo>
                <a:lnTo>
                  <a:pt x="2023748" y="3126676"/>
                </a:lnTo>
                <a:lnTo>
                  <a:pt x="2018519" y="3123657"/>
                </a:lnTo>
                <a:lnTo>
                  <a:pt x="2012708" y="3120303"/>
                </a:lnTo>
                <a:lnTo>
                  <a:pt x="2006651" y="3116031"/>
                </a:lnTo>
                <a:lnTo>
                  <a:pt x="2000930" y="3111177"/>
                </a:lnTo>
                <a:lnTo>
                  <a:pt x="1991076" y="3100065"/>
                </a:lnTo>
                <a:lnTo>
                  <a:pt x="1981985" y="3086293"/>
                </a:lnTo>
                <a:lnTo>
                  <a:pt x="1972645" y="3071603"/>
                </a:lnTo>
                <a:lnTo>
                  <a:pt x="1963553" y="3057830"/>
                </a:lnTo>
                <a:lnTo>
                  <a:pt x="1944965" y="3026953"/>
                </a:lnTo>
                <a:lnTo>
                  <a:pt x="1935538" y="3013763"/>
                </a:lnTo>
                <a:lnTo>
                  <a:pt x="1926017" y="3002068"/>
                </a:lnTo>
                <a:lnTo>
                  <a:pt x="1916163" y="2990956"/>
                </a:lnTo>
                <a:lnTo>
                  <a:pt x="1910108" y="2986685"/>
                </a:lnTo>
                <a:lnTo>
                  <a:pt x="1903716" y="2982994"/>
                </a:lnTo>
                <a:lnTo>
                  <a:pt x="1898486" y="2979975"/>
                </a:lnTo>
                <a:lnTo>
                  <a:pt x="1892921" y="2977537"/>
                </a:lnTo>
                <a:lnTo>
                  <a:pt x="1886349" y="2976843"/>
                </a:lnTo>
                <a:lnTo>
                  <a:pt x="1879196" y="2975811"/>
                </a:lnTo>
                <a:lnTo>
                  <a:pt x="1872780" y="2977532"/>
                </a:lnTo>
                <a:lnTo>
                  <a:pt x="1866120" y="2978334"/>
                </a:lnTo>
                <a:lnTo>
                  <a:pt x="1858116" y="2981460"/>
                </a:lnTo>
                <a:lnTo>
                  <a:pt x="1850023" y="2986087"/>
                </a:lnTo>
                <a:lnTo>
                  <a:pt x="1851502" y="2971445"/>
                </a:lnTo>
                <a:lnTo>
                  <a:pt x="1850479" y="2958457"/>
                </a:lnTo>
                <a:lnTo>
                  <a:pt x="1848695" y="2948129"/>
                </a:lnTo>
                <a:lnTo>
                  <a:pt x="1844249" y="2937040"/>
                </a:lnTo>
                <a:lnTo>
                  <a:pt x="1839379" y="2928030"/>
                </a:lnTo>
                <a:lnTo>
                  <a:pt x="1832922" y="2920428"/>
                </a:lnTo>
                <a:lnTo>
                  <a:pt x="1825883" y="2912489"/>
                </a:lnTo>
                <a:lnTo>
                  <a:pt x="1817594" y="2905380"/>
                </a:lnTo>
                <a:lnTo>
                  <a:pt x="1808631" y="2899430"/>
                </a:lnTo>
                <a:lnTo>
                  <a:pt x="1798753" y="2893727"/>
                </a:lnTo>
                <a:lnTo>
                  <a:pt x="1779915" y="2882075"/>
                </a:lnTo>
                <a:lnTo>
                  <a:pt x="1760830" y="2869507"/>
                </a:lnTo>
                <a:lnTo>
                  <a:pt x="1750704" y="2862887"/>
                </a:lnTo>
                <a:lnTo>
                  <a:pt x="1742169" y="2854859"/>
                </a:lnTo>
                <a:lnTo>
                  <a:pt x="1746955" y="2845226"/>
                </a:lnTo>
                <a:lnTo>
                  <a:pt x="1749303" y="2841159"/>
                </a:lnTo>
                <a:lnTo>
                  <a:pt x="1750981" y="2838252"/>
                </a:lnTo>
                <a:lnTo>
                  <a:pt x="1754067" y="2836935"/>
                </a:lnTo>
                <a:lnTo>
                  <a:pt x="1755321" y="2836109"/>
                </a:lnTo>
                <a:lnTo>
                  <a:pt x="1758069" y="2835372"/>
                </a:lnTo>
                <a:lnTo>
                  <a:pt x="1761400" y="2834970"/>
                </a:lnTo>
                <a:lnTo>
                  <a:pt x="1765803" y="2836737"/>
                </a:lnTo>
                <a:lnTo>
                  <a:pt x="1771280" y="2840674"/>
                </a:lnTo>
                <a:lnTo>
                  <a:pt x="1776082" y="2845772"/>
                </a:lnTo>
                <a:lnTo>
                  <a:pt x="1781713" y="2852121"/>
                </a:lnTo>
                <a:lnTo>
                  <a:pt x="1792302" y="2865984"/>
                </a:lnTo>
                <a:lnTo>
                  <a:pt x="1803140" y="2880763"/>
                </a:lnTo>
                <a:lnTo>
                  <a:pt x="1808773" y="2887114"/>
                </a:lnTo>
                <a:lnTo>
                  <a:pt x="1814156" y="2892547"/>
                </a:lnTo>
                <a:lnTo>
                  <a:pt x="1819384" y="2895567"/>
                </a:lnTo>
                <a:lnTo>
                  <a:pt x="1822381" y="2895746"/>
                </a:lnTo>
                <a:lnTo>
                  <a:pt x="1824459" y="2896171"/>
                </a:lnTo>
                <a:lnTo>
                  <a:pt x="1830564" y="2889623"/>
                </a:lnTo>
                <a:lnTo>
                  <a:pt x="1831905" y="2887299"/>
                </a:lnTo>
                <a:lnTo>
                  <a:pt x="1833002" y="2884058"/>
                </a:lnTo>
                <a:lnTo>
                  <a:pt x="1833763" y="2881398"/>
                </a:lnTo>
                <a:lnTo>
                  <a:pt x="1834188" y="2879320"/>
                </a:lnTo>
                <a:lnTo>
                  <a:pt x="1831798" y="2874066"/>
                </a:lnTo>
                <a:lnTo>
                  <a:pt x="1828493" y="2869057"/>
                </a:lnTo>
                <a:lnTo>
                  <a:pt x="1824605" y="2863714"/>
                </a:lnTo>
                <a:lnTo>
                  <a:pt x="1812001" y="2853337"/>
                </a:lnTo>
                <a:lnTo>
                  <a:pt x="1798817" y="2842626"/>
                </a:lnTo>
                <a:lnTo>
                  <a:pt x="1793184" y="2836277"/>
                </a:lnTo>
                <a:lnTo>
                  <a:pt x="1788137" y="2830263"/>
                </a:lnTo>
                <a:lnTo>
                  <a:pt x="1785256" y="2823175"/>
                </a:lnTo>
                <a:lnTo>
                  <a:pt x="1783290" y="2815842"/>
                </a:lnTo>
                <a:lnTo>
                  <a:pt x="1782644" y="2811594"/>
                </a:lnTo>
                <a:lnTo>
                  <a:pt x="1782577" y="2807683"/>
                </a:lnTo>
                <a:lnTo>
                  <a:pt x="1784008" y="2803860"/>
                </a:lnTo>
                <a:lnTo>
                  <a:pt x="1786113" y="2798876"/>
                </a:lnTo>
                <a:lnTo>
                  <a:pt x="1781218" y="2795275"/>
                </a:lnTo>
                <a:lnTo>
                  <a:pt x="1776571" y="2792592"/>
                </a:lnTo>
                <a:lnTo>
                  <a:pt x="1773240" y="2792994"/>
                </a:lnTo>
                <a:lnTo>
                  <a:pt x="1770155" y="2794311"/>
                </a:lnTo>
                <a:lnTo>
                  <a:pt x="1768232" y="2796301"/>
                </a:lnTo>
                <a:lnTo>
                  <a:pt x="1766219" y="2799789"/>
                </a:lnTo>
                <a:lnTo>
                  <a:pt x="1762103" y="2808259"/>
                </a:lnTo>
                <a:lnTo>
                  <a:pt x="1759484" y="2816819"/>
                </a:lnTo>
                <a:lnTo>
                  <a:pt x="1757472" y="2820306"/>
                </a:lnTo>
                <a:lnTo>
                  <a:pt x="1754296" y="2823121"/>
                </a:lnTo>
                <a:lnTo>
                  <a:pt x="1751793" y="2824774"/>
                </a:lnTo>
                <a:lnTo>
                  <a:pt x="1748796" y="2824595"/>
                </a:lnTo>
                <a:lnTo>
                  <a:pt x="1743478" y="2823074"/>
                </a:lnTo>
                <a:lnTo>
                  <a:pt x="1738918" y="2818892"/>
                </a:lnTo>
                <a:lnTo>
                  <a:pt x="1732264" y="2799554"/>
                </a:lnTo>
                <a:lnTo>
                  <a:pt x="1726527" y="2779969"/>
                </a:lnTo>
                <a:lnTo>
                  <a:pt x="1716147" y="2737561"/>
                </a:lnTo>
                <a:lnTo>
                  <a:pt x="1705367" y="2691823"/>
                </a:lnTo>
                <a:lnTo>
                  <a:pt x="1693582" y="2647827"/>
                </a:lnTo>
                <a:lnTo>
                  <a:pt x="1687105" y="2625494"/>
                </a:lnTo>
                <a:lnTo>
                  <a:pt x="1680295" y="2603743"/>
                </a:lnTo>
                <a:lnTo>
                  <a:pt x="1673150" y="2582572"/>
                </a:lnTo>
                <a:lnTo>
                  <a:pt x="1664752" y="2562227"/>
                </a:lnTo>
                <a:lnTo>
                  <a:pt x="1654187" y="2542956"/>
                </a:lnTo>
                <a:lnTo>
                  <a:pt x="1643867" y="2524601"/>
                </a:lnTo>
                <a:lnTo>
                  <a:pt x="1631039" y="2507897"/>
                </a:lnTo>
                <a:lnTo>
                  <a:pt x="1625163" y="2500631"/>
                </a:lnTo>
                <a:lnTo>
                  <a:pt x="1617792" y="2493275"/>
                </a:lnTo>
                <a:lnTo>
                  <a:pt x="1616536" y="2494100"/>
                </a:lnTo>
                <a:lnTo>
                  <a:pt x="1615194" y="2496425"/>
                </a:lnTo>
                <a:lnTo>
                  <a:pt x="1613430" y="2500829"/>
                </a:lnTo>
                <a:lnTo>
                  <a:pt x="1614566" y="2506908"/>
                </a:lnTo>
                <a:lnTo>
                  <a:pt x="1615704" y="2512988"/>
                </a:lnTo>
                <a:lnTo>
                  <a:pt x="1621466" y="2527164"/>
                </a:lnTo>
                <a:lnTo>
                  <a:pt x="1625821" y="2539750"/>
                </a:lnTo>
                <a:lnTo>
                  <a:pt x="1610066" y="2526780"/>
                </a:lnTo>
                <a:lnTo>
                  <a:pt x="1605508" y="2522598"/>
                </a:lnTo>
                <a:lnTo>
                  <a:pt x="1600767" y="2521412"/>
                </a:lnTo>
                <a:lnTo>
                  <a:pt x="1596366" y="2519646"/>
                </a:lnTo>
                <a:lnTo>
                  <a:pt x="1591539" y="2519958"/>
                </a:lnTo>
                <a:lnTo>
                  <a:pt x="1575220" y="2521383"/>
                </a:lnTo>
                <a:lnTo>
                  <a:pt x="1576472" y="2520557"/>
                </a:lnTo>
                <a:lnTo>
                  <a:pt x="1577233" y="2517897"/>
                </a:lnTo>
                <a:lnTo>
                  <a:pt x="1577349" y="2510989"/>
                </a:lnTo>
                <a:lnTo>
                  <a:pt x="1576054" y="2502495"/>
                </a:lnTo>
                <a:lnTo>
                  <a:pt x="1574090" y="2495162"/>
                </a:lnTo>
                <a:lnTo>
                  <a:pt x="1571118" y="2489572"/>
                </a:lnTo>
                <a:lnTo>
                  <a:pt x="1569376" y="2488566"/>
                </a:lnTo>
                <a:lnTo>
                  <a:pt x="1568793" y="2488230"/>
                </a:lnTo>
                <a:lnTo>
                  <a:pt x="1567877" y="2488477"/>
                </a:lnTo>
                <a:lnTo>
                  <a:pt x="1567115" y="2491135"/>
                </a:lnTo>
                <a:lnTo>
                  <a:pt x="1567157" y="2500456"/>
                </a:lnTo>
                <a:lnTo>
                  <a:pt x="1561683" y="2496521"/>
                </a:lnTo>
                <a:lnTo>
                  <a:pt x="1558712" y="2490933"/>
                </a:lnTo>
                <a:lnTo>
                  <a:pt x="1557573" y="2484852"/>
                </a:lnTo>
                <a:lnTo>
                  <a:pt x="1555944" y="2476939"/>
                </a:lnTo>
                <a:lnTo>
                  <a:pt x="1555567" y="2468197"/>
                </a:lnTo>
                <a:lnTo>
                  <a:pt x="1556107" y="2459211"/>
                </a:lnTo>
                <a:lnTo>
                  <a:pt x="1556850" y="2441821"/>
                </a:lnTo>
                <a:lnTo>
                  <a:pt x="1556857" y="2421680"/>
                </a:lnTo>
                <a:lnTo>
                  <a:pt x="1555901" y="2412604"/>
                </a:lnTo>
                <a:lnTo>
                  <a:pt x="1554941" y="2403527"/>
                </a:lnTo>
                <a:lnTo>
                  <a:pt x="1552733" y="2395279"/>
                </a:lnTo>
                <a:lnTo>
                  <a:pt x="1550188" y="2387612"/>
                </a:lnTo>
                <a:lnTo>
                  <a:pt x="1545228" y="2380099"/>
                </a:lnTo>
                <a:lnTo>
                  <a:pt x="1538925" y="2374911"/>
                </a:lnTo>
                <a:lnTo>
                  <a:pt x="1546324" y="2376858"/>
                </a:lnTo>
                <a:lnTo>
                  <a:pt x="1553476" y="2377889"/>
                </a:lnTo>
                <a:lnTo>
                  <a:pt x="1562551" y="2376929"/>
                </a:lnTo>
                <a:lnTo>
                  <a:pt x="1566799" y="2376283"/>
                </a:lnTo>
                <a:lnTo>
                  <a:pt x="1570802" y="2374719"/>
                </a:lnTo>
                <a:lnTo>
                  <a:pt x="1555348" y="2331705"/>
                </a:lnTo>
                <a:lnTo>
                  <a:pt x="1551077" y="2337762"/>
                </a:lnTo>
                <a:lnTo>
                  <a:pt x="1547051" y="2344737"/>
                </a:lnTo>
                <a:lnTo>
                  <a:pt x="1545373" y="2347642"/>
                </a:lnTo>
                <a:lnTo>
                  <a:pt x="1544276" y="2350882"/>
                </a:lnTo>
                <a:lnTo>
                  <a:pt x="1543672" y="2355956"/>
                </a:lnTo>
                <a:lnTo>
                  <a:pt x="1536975" y="2327297"/>
                </a:lnTo>
                <a:lnTo>
                  <a:pt x="1527218" y="2294544"/>
                </a:lnTo>
                <a:lnTo>
                  <a:pt x="1516970" y="2259963"/>
                </a:lnTo>
                <a:lnTo>
                  <a:pt x="1506386" y="2225958"/>
                </a:lnTo>
                <a:lnTo>
                  <a:pt x="1483232" y="2156030"/>
                </a:lnTo>
                <a:lnTo>
                  <a:pt x="1457662" y="2086255"/>
                </a:lnTo>
                <a:lnTo>
                  <a:pt x="1446252" y="2051001"/>
                </a:lnTo>
                <a:lnTo>
                  <a:pt x="1434841" y="2015746"/>
                </a:lnTo>
                <a:lnTo>
                  <a:pt x="1425174" y="1981496"/>
                </a:lnTo>
                <a:lnTo>
                  <a:pt x="1414927" y="1946912"/>
                </a:lnTo>
                <a:lnTo>
                  <a:pt x="1406510" y="1911837"/>
                </a:lnTo>
                <a:lnTo>
                  <a:pt x="1400085" y="1878684"/>
                </a:lnTo>
                <a:lnTo>
                  <a:pt x="1394240" y="1845869"/>
                </a:lnTo>
                <a:lnTo>
                  <a:pt x="1390810" y="1812896"/>
                </a:lnTo>
                <a:lnTo>
                  <a:pt x="1389246" y="1808892"/>
                </a:lnTo>
                <a:lnTo>
                  <a:pt x="1387928" y="1805809"/>
                </a:lnTo>
                <a:lnTo>
                  <a:pt x="1385603" y="1804466"/>
                </a:lnTo>
                <a:lnTo>
                  <a:pt x="1383191" y="1804621"/>
                </a:lnTo>
                <a:lnTo>
                  <a:pt x="1382274" y="1804867"/>
                </a:lnTo>
                <a:lnTo>
                  <a:pt x="1380353" y="1806858"/>
                </a:lnTo>
                <a:lnTo>
                  <a:pt x="1377334" y="1812088"/>
                </a:lnTo>
                <a:lnTo>
                  <a:pt x="1375475" y="1817987"/>
                </a:lnTo>
                <a:lnTo>
                  <a:pt x="1375269" y="1826392"/>
                </a:lnTo>
                <a:lnTo>
                  <a:pt x="1374753" y="1829967"/>
                </a:lnTo>
                <a:lnTo>
                  <a:pt x="1375736" y="1833634"/>
                </a:lnTo>
                <a:lnTo>
                  <a:pt x="1377883" y="1837972"/>
                </a:lnTo>
                <a:lnTo>
                  <a:pt x="1380451" y="1840230"/>
                </a:lnTo>
                <a:lnTo>
                  <a:pt x="1374796" y="1839290"/>
                </a:lnTo>
                <a:lnTo>
                  <a:pt x="1370482" y="1836026"/>
                </a:lnTo>
                <a:lnTo>
                  <a:pt x="1367087" y="1832515"/>
                </a:lnTo>
                <a:lnTo>
                  <a:pt x="1363445" y="1828089"/>
                </a:lnTo>
                <a:lnTo>
                  <a:pt x="1361390" y="1822251"/>
                </a:lnTo>
                <a:lnTo>
                  <a:pt x="1359001" y="1816999"/>
                </a:lnTo>
                <a:lnTo>
                  <a:pt x="1356701" y="1810246"/>
                </a:lnTo>
                <a:lnTo>
                  <a:pt x="1355317" y="1803251"/>
                </a:lnTo>
                <a:lnTo>
                  <a:pt x="1354537" y="1791178"/>
                </a:lnTo>
                <a:lnTo>
                  <a:pt x="1355929" y="1778036"/>
                </a:lnTo>
                <a:lnTo>
                  <a:pt x="1356200" y="1773541"/>
                </a:lnTo>
                <a:lnTo>
                  <a:pt x="1358302" y="1768559"/>
                </a:lnTo>
                <a:lnTo>
                  <a:pt x="1360314" y="1765072"/>
                </a:lnTo>
                <a:lnTo>
                  <a:pt x="1362575" y="1762502"/>
                </a:lnTo>
                <a:lnTo>
                  <a:pt x="1350150" y="1749131"/>
                </a:lnTo>
                <a:lnTo>
                  <a:pt x="1339469" y="1736766"/>
                </a:lnTo>
                <a:lnTo>
                  <a:pt x="1330621" y="1723909"/>
                </a:lnTo>
                <a:lnTo>
                  <a:pt x="1324434" y="1711814"/>
                </a:lnTo>
                <a:lnTo>
                  <a:pt x="1318492" y="1700636"/>
                </a:lnTo>
                <a:lnTo>
                  <a:pt x="1314874" y="1690799"/>
                </a:lnTo>
                <a:lnTo>
                  <a:pt x="1309138" y="1671215"/>
                </a:lnTo>
                <a:lnTo>
                  <a:pt x="1302817" y="1651296"/>
                </a:lnTo>
                <a:lnTo>
                  <a:pt x="1299873" y="1640297"/>
                </a:lnTo>
                <a:lnTo>
                  <a:pt x="1295672" y="1630125"/>
                </a:lnTo>
                <a:lnTo>
                  <a:pt x="1289731" y="1618946"/>
                </a:lnTo>
                <a:lnTo>
                  <a:pt x="1283788" y="1607768"/>
                </a:lnTo>
                <a:lnTo>
                  <a:pt x="1275524" y="1595247"/>
                </a:lnTo>
                <a:lnTo>
                  <a:pt x="1265424" y="1583219"/>
                </a:lnTo>
                <a:lnTo>
                  <a:pt x="1270676" y="1580828"/>
                </a:lnTo>
                <a:lnTo>
                  <a:pt x="1275684" y="1577522"/>
                </a:lnTo>
                <a:lnTo>
                  <a:pt x="1279195" y="1574125"/>
                </a:lnTo>
                <a:lnTo>
                  <a:pt x="1282125" y="1570392"/>
                </a:lnTo>
                <a:lnTo>
                  <a:pt x="1284808" y="1565743"/>
                </a:lnTo>
                <a:lnTo>
                  <a:pt x="1285905" y="1562502"/>
                </a:lnTo>
                <a:lnTo>
                  <a:pt x="1286756" y="1558345"/>
                </a:lnTo>
                <a:lnTo>
                  <a:pt x="1287608" y="1554187"/>
                </a:lnTo>
                <a:lnTo>
                  <a:pt x="1287567" y="1544867"/>
                </a:lnTo>
                <a:lnTo>
                  <a:pt x="1284528" y="1535364"/>
                </a:lnTo>
                <a:lnTo>
                  <a:pt x="1281738" y="1526781"/>
                </a:lnTo>
                <a:lnTo>
                  <a:pt x="1277450" y="1518107"/>
                </a:lnTo>
                <a:lnTo>
                  <a:pt x="1270124" y="1499930"/>
                </a:lnTo>
                <a:lnTo>
                  <a:pt x="1266998" y="1491928"/>
                </a:lnTo>
                <a:lnTo>
                  <a:pt x="1264696" y="1485175"/>
                </a:lnTo>
                <a:lnTo>
                  <a:pt x="1264477" y="1478849"/>
                </a:lnTo>
                <a:lnTo>
                  <a:pt x="1264655" y="1475853"/>
                </a:lnTo>
                <a:lnTo>
                  <a:pt x="1265662" y="1474109"/>
                </a:lnTo>
                <a:lnTo>
                  <a:pt x="1267339" y="1471205"/>
                </a:lnTo>
                <a:lnTo>
                  <a:pt x="1270425" y="1469886"/>
                </a:lnTo>
                <a:lnTo>
                  <a:pt x="1273510" y="1468568"/>
                </a:lnTo>
                <a:lnTo>
                  <a:pt x="1277176" y="1467587"/>
                </a:lnTo>
                <a:lnTo>
                  <a:pt x="1275792" y="1460589"/>
                </a:lnTo>
                <a:lnTo>
                  <a:pt x="1273068" y="1455916"/>
                </a:lnTo>
                <a:lnTo>
                  <a:pt x="1271168" y="1452494"/>
                </a:lnTo>
                <a:lnTo>
                  <a:pt x="1268173" y="1452316"/>
                </a:lnTo>
                <a:lnTo>
                  <a:pt x="1265179" y="1452136"/>
                </a:lnTo>
                <a:lnTo>
                  <a:pt x="1261511" y="1453118"/>
                </a:lnTo>
                <a:lnTo>
                  <a:pt x="1253998" y="1458078"/>
                </a:lnTo>
                <a:lnTo>
                  <a:pt x="1246153" y="1463620"/>
                </a:lnTo>
                <a:lnTo>
                  <a:pt x="1240138" y="1468671"/>
                </a:lnTo>
                <a:lnTo>
                  <a:pt x="1237969" y="1469744"/>
                </a:lnTo>
                <a:lnTo>
                  <a:pt x="1235307" y="1468982"/>
                </a:lnTo>
                <a:lnTo>
                  <a:pt x="1233564" y="1467976"/>
                </a:lnTo>
                <a:lnTo>
                  <a:pt x="1232584" y="1464309"/>
                </a:lnTo>
                <a:lnTo>
                  <a:pt x="1204418" y="1397686"/>
                </a:lnTo>
                <a:lnTo>
                  <a:pt x="1187040" y="1356660"/>
                </a:lnTo>
                <a:lnTo>
                  <a:pt x="1178127" y="1339894"/>
                </a:lnTo>
                <a:lnTo>
                  <a:pt x="1172279" y="1327218"/>
                </a:lnTo>
                <a:lnTo>
                  <a:pt x="1133263" y="1341108"/>
                </a:lnTo>
                <a:lnTo>
                  <a:pt x="1130810" y="1331944"/>
                </a:lnTo>
                <a:lnTo>
                  <a:pt x="1130073" y="1329194"/>
                </a:lnTo>
                <a:lnTo>
                  <a:pt x="1130833" y="1326534"/>
                </a:lnTo>
                <a:lnTo>
                  <a:pt x="1131168" y="1325953"/>
                </a:lnTo>
                <a:lnTo>
                  <a:pt x="1133918" y="1325215"/>
                </a:lnTo>
                <a:lnTo>
                  <a:pt x="1138166" y="1324570"/>
                </a:lnTo>
                <a:lnTo>
                  <a:pt x="1142657" y="1324837"/>
                </a:lnTo>
                <a:lnTo>
                  <a:pt x="1148403" y="1324280"/>
                </a:lnTo>
                <a:lnTo>
                  <a:pt x="1150327" y="1322293"/>
                </a:lnTo>
                <a:lnTo>
                  <a:pt x="1153412" y="1320974"/>
                </a:lnTo>
                <a:lnTo>
                  <a:pt x="1155089" y="1318068"/>
                </a:lnTo>
                <a:lnTo>
                  <a:pt x="1156856" y="1313665"/>
                </a:lnTo>
                <a:lnTo>
                  <a:pt x="1149459" y="1311720"/>
                </a:lnTo>
                <a:lnTo>
                  <a:pt x="1144230" y="1308700"/>
                </a:lnTo>
                <a:lnTo>
                  <a:pt x="1141167" y="1304606"/>
                </a:lnTo>
                <a:lnTo>
                  <a:pt x="1138198" y="1299020"/>
                </a:lnTo>
                <a:lnTo>
                  <a:pt x="1137638" y="1293272"/>
                </a:lnTo>
                <a:lnTo>
                  <a:pt x="1137084" y="1287529"/>
                </a:lnTo>
                <a:lnTo>
                  <a:pt x="1135477" y="1274205"/>
                </a:lnTo>
                <a:lnTo>
                  <a:pt x="1135259" y="1267880"/>
                </a:lnTo>
                <a:lnTo>
                  <a:pt x="1134118" y="1261798"/>
                </a:lnTo>
                <a:lnTo>
                  <a:pt x="1131819" y="1255047"/>
                </a:lnTo>
                <a:lnTo>
                  <a:pt x="1129339" y="1251291"/>
                </a:lnTo>
                <a:lnTo>
                  <a:pt x="1124200" y="1246774"/>
                </a:lnTo>
                <a:lnTo>
                  <a:pt x="1117716" y="1244579"/>
                </a:lnTo>
                <a:lnTo>
                  <a:pt x="1109156" y="1241962"/>
                </a:lnTo>
                <a:lnTo>
                  <a:pt x="1098338" y="1241915"/>
                </a:lnTo>
                <a:lnTo>
                  <a:pt x="1098118" y="1235589"/>
                </a:lnTo>
                <a:lnTo>
                  <a:pt x="1099304" y="1230851"/>
                </a:lnTo>
                <a:lnTo>
                  <a:pt x="1101652" y="1226783"/>
                </a:lnTo>
                <a:lnTo>
                  <a:pt x="1103914" y="1224214"/>
                </a:lnTo>
                <a:lnTo>
                  <a:pt x="1108250" y="1222070"/>
                </a:lnTo>
                <a:lnTo>
                  <a:pt x="1112495" y="1221420"/>
                </a:lnTo>
                <a:lnTo>
                  <a:pt x="1117904" y="1221444"/>
                </a:lnTo>
                <a:lnTo>
                  <a:pt x="1123805" y="1223302"/>
                </a:lnTo>
                <a:lnTo>
                  <a:pt x="1111294" y="1211430"/>
                </a:lnTo>
                <a:lnTo>
                  <a:pt x="1102328" y="1205478"/>
                </a:lnTo>
                <a:lnTo>
                  <a:pt x="1093023" y="1200106"/>
                </a:lnTo>
                <a:lnTo>
                  <a:pt x="1088373" y="1197422"/>
                </a:lnTo>
                <a:lnTo>
                  <a:pt x="1084556" y="1195993"/>
                </a:lnTo>
                <a:lnTo>
                  <a:pt x="1080063" y="1195724"/>
                </a:lnTo>
                <a:lnTo>
                  <a:pt x="1076152" y="1195789"/>
                </a:lnTo>
                <a:lnTo>
                  <a:pt x="1072150" y="1197354"/>
                </a:lnTo>
                <a:lnTo>
                  <a:pt x="1068730" y="1199252"/>
                </a:lnTo>
                <a:lnTo>
                  <a:pt x="1066382" y="1203321"/>
                </a:lnTo>
                <a:lnTo>
                  <a:pt x="1063698" y="1207970"/>
                </a:lnTo>
                <a:lnTo>
                  <a:pt x="1061195" y="1209623"/>
                </a:lnTo>
                <a:lnTo>
                  <a:pt x="1057865" y="1210024"/>
                </a:lnTo>
                <a:lnTo>
                  <a:pt x="1055203" y="1209263"/>
                </a:lnTo>
                <a:lnTo>
                  <a:pt x="1053217" y="1207341"/>
                </a:lnTo>
                <a:lnTo>
                  <a:pt x="1050489" y="1202668"/>
                </a:lnTo>
                <a:lnTo>
                  <a:pt x="1047857" y="1196499"/>
                </a:lnTo>
                <a:lnTo>
                  <a:pt x="1044888" y="1190912"/>
                </a:lnTo>
                <a:lnTo>
                  <a:pt x="1042901" y="1188988"/>
                </a:lnTo>
                <a:lnTo>
                  <a:pt x="1041737" y="1188317"/>
                </a:lnTo>
                <a:lnTo>
                  <a:pt x="1038742" y="1188138"/>
                </a:lnTo>
                <a:lnTo>
                  <a:pt x="1035070" y="1189116"/>
                </a:lnTo>
                <a:lnTo>
                  <a:pt x="1030728" y="1191259"/>
                </a:lnTo>
                <a:lnTo>
                  <a:pt x="1025966" y="1195483"/>
                </a:lnTo>
                <a:lnTo>
                  <a:pt x="1027490" y="1190164"/>
                </a:lnTo>
                <a:lnTo>
                  <a:pt x="1029166" y="1187258"/>
                </a:lnTo>
                <a:lnTo>
                  <a:pt x="1032922" y="1184778"/>
                </a:lnTo>
                <a:lnTo>
                  <a:pt x="1035924" y="1184960"/>
                </a:lnTo>
                <a:lnTo>
                  <a:pt x="1045249" y="1184920"/>
                </a:lnTo>
                <a:lnTo>
                  <a:pt x="1050075" y="1184609"/>
                </a:lnTo>
                <a:lnTo>
                  <a:pt x="1054321" y="1183960"/>
                </a:lnTo>
                <a:lnTo>
                  <a:pt x="1046794" y="1174191"/>
                </a:lnTo>
                <a:lnTo>
                  <a:pt x="1039259" y="1164417"/>
                </a:lnTo>
                <a:lnTo>
                  <a:pt x="1032645" y="1154401"/>
                </a:lnTo>
                <a:lnTo>
                  <a:pt x="1027040" y="1142641"/>
                </a:lnTo>
                <a:lnTo>
                  <a:pt x="1015824" y="1119121"/>
                </a:lnTo>
                <a:lnTo>
                  <a:pt x="1006446" y="1095110"/>
                </a:lnTo>
                <a:lnTo>
                  <a:pt x="996821" y="1070183"/>
                </a:lnTo>
                <a:lnTo>
                  <a:pt x="985945" y="1046085"/>
                </a:lnTo>
                <a:lnTo>
                  <a:pt x="980249" y="1035823"/>
                </a:lnTo>
                <a:lnTo>
                  <a:pt x="972814" y="1024556"/>
                </a:lnTo>
                <a:lnTo>
                  <a:pt x="966779" y="1014875"/>
                </a:lnTo>
                <a:lnTo>
                  <a:pt x="958091" y="1004434"/>
                </a:lnTo>
                <a:lnTo>
                  <a:pt x="964324" y="1005709"/>
                </a:lnTo>
                <a:lnTo>
                  <a:pt x="969736" y="1005734"/>
                </a:lnTo>
                <a:lnTo>
                  <a:pt x="973984" y="1005086"/>
                </a:lnTo>
                <a:lnTo>
                  <a:pt x="977401" y="1003186"/>
                </a:lnTo>
                <a:lnTo>
                  <a:pt x="980238" y="1000951"/>
                </a:lnTo>
                <a:lnTo>
                  <a:pt x="982008" y="996548"/>
                </a:lnTo>
                <a:lnTo>
                  <a:pt x="982948" y="990893"/>
                </a:lnTo>
                <a:lnTo>
                  <a:pt x="983891" y="985237"/>
                </a:lnTo>
                <a:lnTo>
                  <a:pt x="978391" y="986711"/>
                </a:lnTo>
                <a:lnTo>
                  <a:pt x="974144" y="987359"/>
                </a:lnTo>
                <a:lnTo>
                  <a:pt x="969404" y="986173"/>
                </a:lnTo>
                <a:lnTo>
                  <a:pt x="964086" y="984651"/>
                </a:lnTo>
                <a:lnTo>
                  <a:pt x="955281" y="981117"/>
                </a:lnTo>
                <a:lnTo>
                  <a:pt x="944976" y="977492"/>
                </a:lnTo>
                <a:lnTo>
                  <a:pt x="936418" y="974876"/>
                </a:lnTo>
                <a:lnTo>
                  <a:pt x="931680" y="973690"/>
                </a:lnTo>
                <a:lnTo>
                  <a:pt x="928349" y="974091"/>
                </a:lnTo>
                <a:lnTo>
                  <a:pt x="924679" y="975073"/>
                </a:lnTo>
                <a:lnTo>
                  <a:pt x="921846" y="977310"/>
                </a:lnTo>
                <a:lnTo>
                  <a:pt x="919003" y="979542"/>
                </a:lnTo>
                <a:lnTo>
                  <a:pt x="917484" y="984864"/>
                </a:lnTo>
                <a:lnTo>
                  <a:pt x="910421" y="982337"/>
                </a:lnTo>
                <a:lnTo>
                  <a:pt x="903447" y="978310"/>
                </a:lnTo>
                <a:lnTo>
                  <a:pt x="898063" y="972876"/>
                </a:lnTo>
                <a:lnTo>
                  <a:pt x="893350" y="966281"/>
                </a:lnTo>
                <a:lnTo>
                  <a:pt x="889551" y="959439"/>
                </a:lnTo>
                <a:lnTo>
                  <a:pt x="886916" y="953270"/>
                </a:lnTo>
                <a:lnTo>
                  <a:pt x="886360" y="947524"/>
                </a:lnTo>
                <a:lnTo>
                  <a:pt x="887120" y="944864"/>
                </a:lnTo>
                <a:lnTo>
                  <a:pt x="888462" y="942539"/>
                </a:lnTo>
                <a:lnTo>
                  <a:pt x="883723" y="941354"/>
                </a:lnTo>
                <a:lnTo>
                  <a:pt x="879475" y="942000"/>
                </a:lnTo>
                <a:lnTo>
                  <a:pt x="873733" y="942558"/>
                </a:lnTo>
                <a:lnTo>
                  <a:pt x="867561" y="945194"/>
                </a:lnTo>
                <a:lnTo>
                  <a:pt x="850389" y="950776"/>
                </a:lnTo>
                <a:lnTo>
                  <a:pt x="828883" y="958504"/>
                </a:lnTo>
                <a:lnTo>
                  <a:pt x="837397" y="971941"/>
                </a:lnTo>
                <a:lnTo>
                  <a:pt x="847318" y="986967"/>
                </a:lnTo>
                <a:lnTo>
                  <a:pt x="858489" y="1001165"/>
                </a:lnTo>
                <a:lnTo>
                  <a:pt x="864120" y="1007515"/>
                </a:lnTo>
                <a:lnTo>
                  <a:pt x="869752" y="1013866"/>
                </a:lnTo>
                <a:lnTo>
                  <a:pt x="875224" y="1017801"/>
                </a:lnTo>
                <a:lnTo>
                  <a:pt x="881526" y="1022987"/>
                </a:lnTo>
                <a:lnTo>
                  <a:pt x="888008" y="1025181"/>
                </a:lnTo>
                <a:lnTo>
                  <a:pt x="894149" y="1027952"/>
                </a:lnTo>
                <a:lnTo>
                  <a:pt x="900142" y="1028312"/>
                </a:lnTo>
                <a:lnTo>
                  <a:pt x="906806" y="1027510"/>
                </a:lnTo>
                <a:lnTo>
                  <a:pt x="913554" y="1025208"/>
                </a:lnTo>
                <a:lnTo>
                  <a:pt x="920485" y="1019912"/>
                </a:lnTo>
                <a:lnTo>
                  <a:pt x="920887" y="1023244"/>
                </a:lnTo>
                <a:lnTo>
                  <a:pt x="920798" y="1024741"/>
                </a:lnTo>
                <a:lnTo>
                  <a:pt x="919455" y="1027066"/>
                </a:lnTo>
                <a:lnTo>
                  <a:pt x="918113" y="1029391"/>
                </a:lnTo>
                <a:lnTo>
                  <a:pt x="913687" y="1033034"/>
                </a:lnTo>
                <a:lnTo>
                  <a:pt x="908676" y="1036339"/>
                </a:lnTo>
                <a:lnTo>
                  <a:pt x="904830" y="1040317"/>
                </a:lnTo>
                <a:lnTo>
                  <a:pt x="900987" y="1044296"/>
                </a:lnTo>
                <a:lnTo>
                  <a:pt x="899644" y="1046622"/>
                </a:lnTo>
                <a:lnTo>
                  <a:pt x="899798" y="1049033"/>
                </a:lnTo>
                <a:lnTo>
                  <a:pt x="899617" y="1052029"/>
                </a:lnTo>
                <a:lnTo>
                  <a:pt x="901274" y="1054534"/>
                </a:lnTo>
                <a:lnTo>
                  <a:pt x="914211" y="1064329"/>
                </a:lnTo>
                <a:lnTo>
                  <a:pt x="928065" y="1073877"/>
                </a:lnTo>
                <a:lnTo>
                  <a:pt x="941585" y="1084006"/>
                </a:lnTo>
                <a:lnTo>
                  <a:pt x="956511" y="1095723"/>
                </a:lnTo>
                <a:lnTo>
                  <a:pt x="971685" y="1108359"/>
                </a:lnTo>
                <a:lnTo>
                  <a:pt x="978967" y="1117212"/>
                </a:lnTo>
                <a:lnTo>
                  <a:pt x="986587" y="1125484"/>
                </a:lnTo>
                <a:lnTo>
                  <a:pt x="994113" y="1135252"/>
                </a:lnTo>
                <a:lnTo>
                  <a:pt x="1000972" y="1146187"/>
                </a:lnTo>
                <a:lnTo>
                  <a:pt x="1008995" y="1157791"/>
                </a:lnTo>
                <a:lnTo>
                  <a:pt x="1016593" y="1171475"/>
                </a:lnTo>
                <a:lnTo>
                  <a:pt x="1012920" y="1172455"/>
                </a:lnTo>
                <a:lnTo>
                  <a:pt x="1009100" y="1171025"/>
                </a:lnTo>
                <a:lnTo>
                  <a:pt x="1006195" y="1169347"/>
                </a:lnTo>
                <a:lnTo>
                  <a:pt x="1003626" y="1167089"/>
                </a:lnTo>
                <a:lnTo>
                  <a:pt x="1000073" y="1161164"/>
                </a:lnTo>
                <a:lnTo>
                  <a:pt x="996028" y="1153405"/>
                </a:lnTo>
                <a:lnTo>
                  <a:pt x="992477" y="1147480"/>
                </a:lnTo>
                <a:lnTo>
                  <a:pt x="990245" y="1144642"/>
                </a:lnTo>
                <a:lnTo>
                  <a:pt x="987094" y="1142048"/>
                </a:lnTo>
                <a:lnTo>
                  <a:pt x="984433" y="1141287"/>
                </a:lnTo>
                <a:lnTo>
                  <a:pt x="980859" y="1140772"/>
                </a:lnTo>
                <a:lnTo>
                  <a:pt x="976857" y="1142336"/>
                </a:lnTo>
                <a:lnTo>
                  <a:pt x="972273" y="1143563"/>
                </a:lnTo>
                <a:lnTo>
                  <a:pt x="974732" y="1152730"/>
                </a:lnTo>
                <a:lnTo>
                  <a:pt x="979999" y="1165068"/>
                </a:lnTo>
                <a:lnTo>
                  <a:pt x="988511" y="1178506"/>
                </a:lnTo>
                <a:lnTo>
                  <a:pt x="998768" y="1192951"/>
                </a:lnTo>
                <a:lnTo>
                  <a:pt x="1011436" y="1207238"/>
                </a:lnTo>
                <a:lnTo>
                  <a:pt x="1017645" y="1213922"/>
                </a:lnTo>
                <a:lnTo>
                  <a:pt x="1023955" y="1219115"/>
                </a:lnTo>
                <a:lnTo>
                  <a:pt x="1030591" y="1223721"/>
                </a:lnTo>
                <a:lnTo>
                  <a:pt x="1037562" y="1227745"/>
                </a:lnTo>
                <a:lnTo>
                  <a:pt x="1043708" y="1230519"/>
                </a:lnTo>
                <a:lnTo>
                  <a:pt x="1051108" y="1232466"/>
                </a:lnTo>
                <a:lnTo>
                  <a:pt x="1043256" y="1238005"/>
                </a:lnTo>
                <a:lnTo>
                  <a:pt x="1034984" y="1245629"/>
                </a:lnTo>
                <a:lnTo>
                  <a:pt x="1031718" y="1249940"/>
                </a:lnTo>
                <a:lnTo>
                  <a:pt x="1026867" y="1255662"/>
                </a:lnTo>
                <a:lnTo>
                  <a:pt x="1024673" y="1262143"/>
                </a:lnTo>
                <a:lnTo>
                  <a:pt x="1021475" y="1270369"/>
                </a:lnTo>
                <a:lnTo>
                  <a:pt x="1029519" y="1276562"/>
                </a:lnTo>
                <a:lnTo>
                  <a:pt x="1035388" y="1283825"/>
                </a:lnTo>
                <a:lnTo>
                  <a:pt x="1040015" y="1291920"/>
                </a:lnTo>
                <a:lnTo>
                  <a:pt x="1044645" y="1300017"/>
                </a:lnTo>
                <a:lnTo>
                  <a:pt x="1046527" y="1308852"/>
                </a:lnTo>
                <a:lnTo>
                  <a:pt x="1049563" y="1318352"/>
                </a:lnTo>
                <a:lnTo>
                  <a:pt x="1054134" y="1337263"/>
                </a:lnTo>
                <a:lnTo>
                  <a:pt x="1055677" y="1346676"/>
                </a:lnTo>
                <a:lnTo>
                  <a:pt x="1059380" y="1355012"/>
                </a:lnTo>
                <a:lnTo>
                  <a:pt x="1063092" y="1363355"/>
                </a:lnTo>
                <a:lnTo>
                  <a:pt x="1068389" y="1370285"/>
                </a:lnTo>
                <a:lnTo>
                  <a:pt x="1075174" y="1377304"/>
                </a:lnTo>
                <a:lnTo>
                  <a:pt x="1079244" y="1379654"/>
                </a:lnTo>
                <a:lnTo>
                  <a:pt x="1083310" y="1382001"/>
                </a:lnTo>
                <a:lnTo>
                  <a:pt x="1088880" y="1384442"/>
                </a:lnTo>
                <a:lnTo>
                  <a:pt x="1094531" y="1385380"/>
                </a:lnTo>
                <a:lnTo>
                  <a:pt x="1107584" y="1388267"/>
                </a:lnTo>
                <a:lnTo>
                  <a:pt x="1107227" y="1394260"/>
                </a:lnTo>
                <a:lnTo>
                  <a:pt x="1106531" y="1400831"/>
                </a:lnTo>
                <a:lnTo>
                  <a:pt x="1102328" y="1410800"/>
                </a:lnTo>
                <a:lnTo>
                  <a:pt x="1101049" y="1417037"/>
                </a:lnTo>
                <a:lnTo>
                  <a:pt x="1100690" y="1423028"/>
                </a:lnTo>
                <a:lnTo>
                  <a:pt x="1100911" y="1429352"/>
                </a:lnTo>
                <a:lnTo>
                  <a:pt x="1102876" y="1436685"/>
                </a:lnTo>
                <a:lnTo>
                  <a:pt x="1106032" y="1439282"/>
                </a:lnTo>
                <a:lnTo>
                  <a:pt x="1107436" y="1440868"/>
                </a:lnTo>
                <a:lnTo>
                  <a:pt x="1109516" y="1441294"/>
                </a:lnTo>
                <a:lnTo>
                  <a:pt x="1111594" y="1441720"/>
                </a:lnTo>
                <a:lnTo>
                  <a:pt x="1113182" y="1440312"/>
                </a:lnTo>
                <a:lnTo>
                  <a:pt x="1115105" y="1438322"/>
                </a:lnTo>
                <a:lnTo>
                  <a:pt x="1118122" y="1433094"/>
                </a:lnTo>
                <a:lnTo>
                  <a:pt x="1119493" y="1425359"/>
                </a:lnTo>
                <a:lnTo>
                  <a:pt x="1119604" y="1418451"/>
                </a:lnTo>
                <a:lnTo>
                  <a:pt x="1118957" y="1414202"/>
                </a:lnTo>
                <a:lnTo>
                  <a:pt x="1117637" y="1411118"/>
                </a:lnTo>
                <a:lnTo>
                  <a:pt x="1116076" y="1407116"/>
                </a:lnTo>
                <a:lnTo>
                  <a:pt x="1113507" y="1404859"/>
                </a:lnTo>
                <a:lnTo>
                  <a:pt x="1119315" y="1408212"/>
                </a:lnTo>
                <a:lnTo>
                  <a:pt x="1123876" y="1412393"/>
                </a:lnTo>
                <a:lnTo>
                  <a:pt x="1127517" y="1416822"/>
                </a:lnTo>
                <a:lnTo>
                  <a:pt x="1131158" y="1421247"/>
                </a:lnTo>
                <a:lnTo>
                  <a:pt x="1134465" y="1426256"/>
                </a:lnTo>
                <a:lnTo>
                  <a:pt x="1136851" y="1431507"/>
                </a:lnTo>
                <a:lnTo>
                  <a:pt x="1138576" y="1437928"/>
                </a:lnTo>
                <a:lnTo>
                  <a:pt x="1139803" y="1442509"/>
                </a:lnTo>
                <a:lnTo>
                  <a:pt x="1140335" y="1453665"/>
                </a:lnTo>
                <a:lnTo>
                  <a:pt x="1140194" y="1465980"/>
                </a:lnTo>
                <a:lnTo>
                  <a:pt x="1138558" y="1478207"/>
                </a:lnTo>
                <a:lnTo>
                  <a:pt x="1136591" y="1491017"/>
                </a:lnTo>
                <a:lnTo>
                  <a:pt x="1132735" y="1515134"/>
                </a:lnTo>
                <a:lnTo>
                  <a:pt x="1132017" y="1527117"/>
                </a:lnTo>
                <a:lnTo>
                  <a:pt x="1132304" y="1537354"/>
                </a:lnTo>
                <a:lnTo>
                  <a:pt x="1133508" y="1547347"/>
                </a:lnTo>
                <a:lnTo>
                  <a:pt x="1134490" y="1551012"/>
                </a:lnTo>
                <a:lnTo>
                  <a:pt x="1136635" y="1555351"/>
                </a:lnTo>
                <a:lnTo>
                  <a:pt x="1139114" y="1559106"/>
                </a:lnTo>
                <a:lnTo>
                  <a:pt x="1141930" y="1562283"/>
                </a:lnTo>
                <a:lnTo>
                  <a:pt x="1146578" y="1564966"/>
                </a:lnTo>
                <a:lnTo>
                  <a:pt x="1151229" y="1567651"/>
                </a:lnTo>
                <a:lnTo>
                  <a:pt x="1151538" y="1572478"/>
                </a:lnTo>
                <a:lnTo>
                  <a:pt x="1151021" y="1576053"/>
                </a:lnTo>
                <a:lnTo>
                  <a:pt x="1150014" y="1577798"/>
                </a:lnTo>
                <a:lnTo>
                  <a:pt x="1149008" y="1579540"/>
                </a:lnTo>
                <a:lnTo>
                  <a:pt x="1146260" y="1580278"/>
                </a:lnTo>
                <a:lnTo>
                  <a:pt x="1144183" y="1579854"/>
                </a:lnTo>
                <a:lnTo>
                  <a:pt x="1138527" y="1578911"/>
                </a:lnTo>
                <a:lnTo>
                  <a:pt x="1131955" y="1578217"/>
                </a:lnTo>
                <a:lnTo>
                  <a:pt x="1125720" y="1576941"/>
                </a:lnTo>
                <a:lnTo>
                  <a:pt x="1122724" y="1576762"/>
                </a:lnTo>
                <a:lnTo>
                  <a:pt x="1119056" y="1577743"/>
                </a:lnTo>
                <a:lnTo>
                  <a:pt x="1115970" y="1579060"/>
                </a:lnTo>
                <a:lnTo>
                  <a:pt x="1112796" y="1581878"/>
                </a:lnTo>
                <a:lnTo>
                  <a:pt x="1123903" y="1592164"/>
                </a:lnTo>
                <a:lnTo>
                  <a:pt x="1131771" y="1601355"/>
                </a:lnTo>
                <a:lnTo>
                  <a:pt x="1138136" y="1610454"/>
                </a:lnTo>
                <a:lnTo>
                  <a:pt x="1143006" y="1619464"/>
                </a:lnTo>
                <a:lnTo>
                  <a:pt x="1151741" y="1639227"/>
                </a:lnTo>
                <a:lnTo>
                  <a:pt x="1157680" y="1650404"/>
                </a:lnTo>
                <a:lnTo>
                  <a:pt x="1164941" y="1664668"/>
                </a:lnTo>
                <a:lnTo>
                  <a:pt x="1168500" y="1650453"/>
                </a:lnTo>
                <a:lnTo>
                  <a:pt x="1169218" y="1638472"/>
                </a:lnTo>
                <a:lnTo>
                  <a:pt x="1167768" y="1627562"/>
                </a:lnTo>
                <a:lnTo>
                  <a:pt x="1166900" y="1616988"/>
                </a:lnTo>
                <a:lnTo>
                  <a:pt x="1163087" y="1595417"/>
                </a:lnTo>
                <a:lnTo>
                  <a:pt x="1161238" y="1581176"/>
                </a:lnTo>
                <a:lnTo>
                  <a:pt x="1161063" y="1564031"/>
                </a:lnTo>
                <a:lnTo>
                  <a:pt x="1168529" y="1569890"/>
                </a:lnTo>
                <a:lnTo>
                  <a:pt x="1174158" y="1576240"/>
                </a:lnTo>
                <a:lnTo>
                  <a:pt x="1179453" y="1583171"/>
                </a:lnTo>
                <a:lnTo>
                  <a:pt x="1182578" y="1591175"/>
                </a:lnTo>
                <a:lnTo>
                  <a:pt x="1185371" y="1599759"/>
                </a:lnTo>
                <a:lnTo>
                  <a:pt x="1186910" y="1609171"/>
                </a:lnTo>
                <a:lnTo>
                  <a:pt x="1189988" y="1627992"/>
                </a:lnTo>
                <a:lnTo>
                  <a:pt x="1192729" y="1647397"/>
                </a:lnTo>
                <a:lnTo>
                  <a:pt x="1194606" y="1656227"/>
                </a:lnTo>
                <a:lnTo>
                  <a:pt x="1197642" y="1665729"/>
                </a:lnTo>
                <a:lnTo>
                  <a:pt x="1201105" y="1673152"/>
                </a:lnTo>
                <a:lnTo>
                  <a:pt x="1205482" y="1680328"/>
                </a:lnTo>
                <a:lnTo>
                  <a:pt x="1211360" y="1687594"/>
                </a:lnTo>
                <a:lnTo>
                  <a:pt x="1218576" y="1692537"/>
                </a:lnTo>
                <a:lnTo>
                  <a:pt x="1213750" y="1692848"/>
                </a:lnTo>
                <a:lnTo>
                  <a:pt x="1209256" y="1692580"/>
                </a:lnTo>
                <a:lnTo>
                  <a:pt x="1205434" y="1691148"/>
                </a:lnTo>
                <a:lnTo>
                  <a:pt x="1201366" y="1688799"/>
                </a:lnTo>
                <a:lnTo>
                  <a:pt x="1197300" y="1686451"/>
                </a:lnTo>
                <a:lnTo>
                  <a:pt x="1195066" y="1683611"/>
                </a:lnTo>
                <a:lnTo>
                  <a:pt x="1192005" y="1679520"/>
                </a:lnTo>
                <a:lnTo>
                  <a:pt x="1190195" y="1674600"/>
                </a:lnTo>
                <a:lnTo>
                  <a:pt x="1190819" y="1684258"/>
                </a:lnTo>
                <a:lnTo>
                  <a:pt x="1192447" y="1692172"/>
                </a:lnTo>
                <a:lnTo>
                  <a:pt x="1193585" y="1698252"/>
                </a:lnTo>
                <a:lnTo>
                  <a:pt x="1195976" y="1703507"/>
                </a:lnTo>
                <a:lnTo>
                  <a:pt x="1199191" y="1710012"/>
                </a:lnTo>
                <a:lnTo>
                  <a:pt x="1201917" y="1714686"/>
                </a:lnTo>
                <a:lnTo>
                  <a:pt x="1202074" y="1717099"/>
                </a:lnTo>
                <a:lnTo>
                  <a:pt x="1202227" y="1719514"/>
                </a:lnTo>
                <a:lnTo>
                  <a:pt x="1201130" y="1722754"/>
                </a:lnTo>
                <a:lnTo>
                  <a:pt x="1198782" y="1726821"/>
                </a:lnTo>
                <a:lnTo>
                  <a:pt x="1190667" y="1736857"/>
                </a:lnTo>
                <a:lnTo>
                  <a:pt x="1176108" y="1754020"/>
                </a:lnTo>
                <a:lnTo>
                  <a:pt x="1176911" y="1760683"/>
                </a:lnTo>
                <a:lnTo>
                  <a:pt x="1178383" y="1766181"/>
                </a:lnTo>
                <a:lnTo>
                  <a:pt x="1180191" y="1771099"/>
                </a:lnTo>
                <a:lnTo>
                  <a:pt x="1182673" y="1774855"/>
                </a:lnTo>
                <a:lnTo>
                  <a:pt x="1184907" y="1777695"/>
                </a:lnTo>
                <a:lnTo>
                  <a:pt x="1187139" y="1780534"/>
                </a:lnTo>
                <a:lnTo>
                  <a:pt x="1192616" y="1784470"/>
                </a:lnTo>
                <a:lnTo>
                  <a:pt x="1204818" y="1791516"/>
                </a:lnTo>
                <a:lnTo>
                  <a:pt x="1209713" y="1795117"/>
                </a:lnTo>
                <a:lnTo>
                  <a:pt x="1211947" y="1797955"/>
                </a:lnTo>
                <a:lnTo>
                  <a:pt x="1214762" y="1801131"/>
                </a:lnTo>
                <a:lnTo>
                  <a:pt x="1217936" y="1798314"/>
                </a:lnTo>
                <a:lnTo>
                  <a:pt x="1220284" y="1794247"/>
                </a:lnTo>
                <a:lnTo>
                  <a:pt x="1222053" y="1789844"/>
                </a:lnTo>
                <a:lnTo>
                  <a:pt x="1221406" y="1785596"/>
                </a:lnTo>
                <a:lnTo>
                  <a:pt x="1220426" y="1781930"/>
                </a:lnTo>
                <a:lnTo>
                  <a:pt x="1218862" y="1777929"/>
                </a:lnTo>
                <a:lnTo>
                  <a:pt x="1213410" y="1768582"/>
                </a:lnTo>
                <a:lnTo>
                  <a:pt x="1199914" y="1753043"/>
                </a:lnTo>
                <a:lnTo>
                  <a:pt x="1194953" y="1745531"/>
                </a:lnTo>
                <a:lnTo>
                  <a:pt x="1193392" y="1741528"/>
                </a:lnTo>
                <a:lnTo>
                  <a:pt x="1191736" y="1739025"/>
                </a:lnTo>
                <a:lnTo>
                  <a:pt x="1206691" y="1745334"/>
                </a:lnTo>
                <a:lnTo>
                  <a:pt x="1222223" y="1751976"/>
                </a:lnTo>
                <a:lnTo>
                  <a:pt x="1238583" y="1759873"/>
                </a:lnTo>
                <a:lnTo>
                  <a:pt x="1245981" y="1761818"/>
                </a:lnTo>
                <a:lnTo>
                  <a:pt x="1254297" y="1763521"/>
                </a:lnTo>
                <a:lnTo>
                  <a:pt x="1246579" y="1776885"/>
                </a:lnTo>
                <a:lnTo>
                  <a:pt x="1240361" y="1790342"/>
                </a:lnTo>
                <a:lnTo>
                  <a:pt x="1234969" y="1805048"/>
                </a:lnTo>
                <a:lnTo>
                  <a:pt x="1232570" y="1819934"/>
                </a:lnTo>
                <a:lnTo>
                  <a:pt x="1230999" y="1836074"/>
                </a:lnTo>
                <a:lnTo>
                  <a:pt x="1230838" y="1853800"/>
                </a:lnTo>
                <a:lnTo>
                  <a:pt x="1232752" y="1871951"/>
                </a:lnTo>
                <a:lnTo>
                  <a:pt x="1234915" y="1891019"/>
                </a:lnTo>
                <a:lnTo>
                  <a:pt x="1236905" y="1892943"/>
                </a:lnTo>
                <a:lnTo>
                  <a:pt x="1238892" y="1894866"/>
                </a:lnTo>
                <a:lnTo>
                  <a:pt x="1243296" y="1896632"/>
                </a:lnTo>
                <a:lnTo>
                  <a:pt x="1249287" y="1896994"/>
                </a:lnTo>
                <a:lnTo>
                  <a:pt x="1253866" y="1895765"/>
                </a:lnTo>
                <a:lnTo>
                  <a:pt x="1265785" y="1892573"/>
                </a:lnTo>
                <a:lnTo>
                  <a:pt x="1277791" y="1887882"/>
                </a:lnTo>
                <a:lnTo>
                  <a:pt x="1281498" y="1896221"/>
                </a:lnTo>
                <a:lnTo>
                  <a:pt x="1282233" y="1898969"/>
                </a:lnTo>
                <a:lnTo>
                  <a:pt x="1282055" y="1901966"/>
                </a:lnTo>
                <a:lnTo>
                  <a:pt x="1282544" y="1903796"/>
                </a:lnTo>
                <a:lnTo>
                  <a:pt x="1281201" y="1906121"/>
                </a:lnTo>
                <a:lnTo>
                  <a:pt x="1277358" y="1910102"/>
                </a:lnTo>
                <a:lnTo>
                  <a:pt x="1272685" y="1912825"/>
                </a:lnTo>
                <a:lnTo>
                  <a:pt x="1268345" y="1914971"/>
                </a:lnTo>
                <a:lnTo>
                  <a:pt x="1256343" y="1919661"/>
                </a:lnTo>
                <a:lnTo>
                  <a:pt x="1275287" y="1944547"/>
                </a:lnTo>
                <a:lnTo>
                  <a:pt x="1291731" y="1971085"/>
                </a:lnTo>
                <a:lnTo>
                  <a:pt x="1306677" y="1997535"/>
                </a:lnTo>
                <a:lnTo>
                  <a:pt x="1320859" y="2026642"/>
                </a:lnTo>
                <a:lnTo>
                  <a:pt x="1333545" y="2055661"/>
                </a:lnTo>
                <a:lnTo>
                  <a:pt x="1346477" y="2085598"/>
                </a:lnTo>
                <a:lnTo>
                  <a:pt x="1358494" y="2115778"/>
                </a:lnTo>
                <a:lnTo>
                  <a:pt x="1368922" y="2147368"/>
                </a:lnTo>
                <a:lnTo>
                  <a:pt x="1390940" y="2211217"/>
                </a:lnTo>
                <a:lnTo>
                  <a:pt x="1412956" y="2275064"/>
                </a:lnTo>
                <a:lnTo>
                  <a:pt x="1425127" y="2307659"/>
                </a:lnTo>
                <a:lnTo>
                  <a:pt x="1436964" y="2340838"/>
                </a:lnTo>
                <a:lnTo>
                  <a:pt x="1449224" y="2371934"/>
                </a:lnTo>
                <a:lnTo>
                  <a:pt x="1462648" y="2403702"/>
                </a:lnTo>
                <a:lnTo>
                  <a:pt x="1482774" y="2443991"/>
                </a:lnTo>
                <a:lnTo>
                  <a:pt x="1504060" y="2484948"/>
                </a:lnTo>
                <a:lnTo>
                  <a:pt x="1546391" y="2565947"/>
                </a:lnTo>
                <a:lnTo>
                  <a:pt x="1566026" y="2604403"/>
                </a:lnTo>
                <a:lnTo>
                  <a:pt x="1583582" y="2642431"/>
                </a:lnTo>
                <a:lnTo>
                  <a:pt x="1590909" y="2660606"/>
                </a:lnTo>
                <a:lnTo>
                  <a:pt x="1597652" y="2678448"/>
                </a:lnTo>
                <a:lnTo>
                  <a:pt x="1602407" y="2694364"/>
                </a:lnTo>
                <a:lnTo>
                  <a:pt x="1606583" y="2709945"/>
                </a:lnTo>
                <a:lnTo>
                  <a:pt x="1610938" y="2722532"/>
                </a:lnTo>
                <a:lnTo>
                  <a:pt x="1616207" y="2734872"/>
                </a:lnTo>
                <a:lnTo>
                  <a:pt x="1622886" y="2748802"/>
                </a:lnTo>
                <a:lnTo>
                  <a:pt x="1630972" y="2764316"/>
                </a:lnTo>
                <a:lnTo>
                  <a:pt x="1649313" y="2794277"/>
                </a:lnTo>
                <a:lnTo>
                  <a:pt x="1667655" y="2824236"/>
                </a:lnTo>
                <a:lnTo>
                  <a:pt x="1676658" y="2839507"/>
                </a:lnTo>
                <a:lnTo>
                  <a:pt x="1684499" y="2854105"/>
                </a:lnTo>
                <a:lnTo>
                  <a:pt x="1691421" y="2868950"/>
                </a:lnTo>
                <a:lnTo>
                  <a:pt x="1696359" y="2881873"/>
                </a:lnTo>
                <a:lnTo>
                  <a:pt x="1699215" y="2894367"/>
                </a:lnTo>
                <a:lnTo>
                  <a:pt x="1699773" y="2900113"/>
                </a:lnTo>
                <a:lnTo>
                  <a:pt x="1699995" y="2906439"/>
                </a:lnTo>
                <a:lnTo>
                  <a:pt x="1699726" y="2910933"/>
                </a:lnTo>
                <a:lnTo>
                  <a:pt x="1698784" y="2916589"/>
                </a:lnTo>
                <a:lnTo>
                  <a:pt x="1696680" y="2921573"/>
                </a:lnTo>
                <a:lnTo>
                  <a:pt x="1693997" y="2926222"/>
                </a:lnTo>
                <a:lnTo>
                  <a:pt x="1707058" y="2963980"/>
                </a:lnTo>
                <a:lnTo>
                  <a:pt x="1720459" y="3001159"/>
                </a:lnTo>
                <a:lnTo>
                  <a:pt x="1734194" y="3037756"/>
                </a:lnTo>
                <a:lnTo>
                  <a:pt x="1748352" y="3072274"/>
                </a:lnTo>
                <a:lnTo>
                  <a:pt x="1779421" y="3140574"/>
                </a:lnTo>
                <a:lnTo>
                  <a:pt x="1809756" y="3206125"/>
                </a:lnTo>
                <a:lnTo>
                  <a:pt x="1872190" y="3332823"/>
                </a:lnTo>
                <a:lnTo>
                  <a:pt x="1900624" y="3394952"/>
                </a:lnTo>
                <a:lnTo>
                  <a:pt x="1928967" y="3458579"/>
                </a:lnTo>
                <a:lnTo>
                  <a:pt x="1923559" y="3458556"/>
                </a:lnTo>
                <a:lnTo>
                  <a:pt x="1918574" y="3456453"/>
                </a:lnTo>
                <a:lnTo>
                  <a:pt x="1910349" y="3453253"/>
                </a:lnTo>
                <a:lnTo>
                  <a:pt x="1905367" y="3451151"/>
                </a:lnTo>
                <a:lnTo>
                  <a:pt x="1900963" y="3449383"/>
                </a:lnTo>
                <a:lnTo>
                  <a:pt x="1896469" y="3449113"/>
                </a:lnTo>
                <a:lnTo>
                  <a:pt x="1891060" y="3449089"/>
                </a:lnTo>
                <a:lnTo>
                  <a:pt x="1887639" y="3450989"/>
                </a:lnTo>
                <a:lnTo>
                  <a:pt x="1885717" y="3452977"/>
                </a:lnTo>
                <a:lnTo>
                  <a:pt x="1884376" y="3455303"/>
                </a:lnTo>
                <a:lnTo>
                  <a:pt x="1884440" y="3459214"/>
                </a:lnTo>
                <a:lnTo>
                  <a:pt x="1885424" y="3462880"/>
                </a:lnTo>
                <a:lnTo>
                  <a:pt x="1886405" y="3466546"/>
                </a:lnTo>
                <a:lnTo>
                  <a:pt x="1889530" y="3474551"/>
                </a:lnTo>
                <a:lnTo>
                  <a:pt x="1900189" y="3492324"/>
                </a:lnTo>
                <a:lnTo>
                  <a:pt x="1904476" y="3500999"/>
                </a:lnTo>
                <a:lnTo>
                  <a:pt x="1906040" y="3505002"/>
                </a:lnTo>
                <a:lnTo>
                  <a:pt x="1906441" y="3508332"/>
                </a:lnTo>
                <a:lnTo>
                  <a:pt x="1913103" y="3507529"/>
                </a:lnTo>
                <a:lnTo>
                  <a:pt x="1917105" y="3505967"/>
                </a:lnTo>
                <a:lnTo>
                  <a:pt x="1919610" y="3504313"/>
                </a:lnTo>
                <a:lnTo>
                  <a:pt x="1920951" y="3501988"/>
                </a:lnTo>
                <a:lnTo>
                  <a:pt x="1922048" y="3498748"/>
                </a:lnTo>
                <a:lnTo>
                  <a:pt x="1921645" y="3495416"/>
                </a:lnTo>
                <a:lnTo>
                  <a:pt x="1919683" y="3488083"/>
                </a:lnTo>
                <a:lnTo>
                  <a:pt x="1918878" y="3481422"/>
                </a:lnTo>
                <a:lnTo>
                  <a:pt x="1918478" y="3478090"/>
                </a:lnTo>
                <a:lnTo>
                  <a:pt x="1919238" y="3475430"/>
                </a:lnTo>
                <a:lnTo>
                  <a:pt x="1920915" y="3472525"/>
                </a:lnTo>
                <a:lnTo>
                  <a:pt x="1923420" y="3470872"/>
                </a:lnTo>
                <a:lnTo>
                  <a:pt x="1927421" y="3469308"/>
                </a:lnTo>
                <a:lnTo>
                  <a:pt x="1934083" y="3468505"/>
                </a:lnTo>
                <a:lnTo>
                  <a:pt x="1944003" y="3483530"/>
                </a:lnTo>
                <a:lnTo>
                  <a:pt x="1953497" y="3500634"/>
                </a:lnTo>
                <a:lnTo>
                  <a:pt x="1964400" y="3519325"/>
                </a:lnTo>
                <a:lnTo>
                  <a:pt x="1974630" y="3539179"/>
                </a:lnTo>
                <a:lnTo>
                  <a:pt x="1994823" y="3583377"/>
                </a:lnTo>
                <a:lnTo>
                  <a:pt x="2015171" y="3629991"/>
                </a:lnTo>
                <a:lnTo>
                  <a:pt x="2024886" y="3653422"/>
                </a:lnTo>
                <a:lnTo>
                  <a:pt x="2037261" y="3677611"/>
                </a:lnTo>
                <a:lnTo>
                  <a:pt x="2047557" y="3701376"/>
                </a:lnTo>
                <a:lnTo>
                  <a:pt x="2059352" y="3725232"/>
                </a:lnTo>
                <a:lnTo>
                  <a:pt x="2071818" y="3747924"/>
                </a:lnTo>
                <a:lnTo>
                  <a:pt x="2083701" y="3770280"/>
                </a:lnTo>
                <a:lnTo>
                  <a:pt x="2096348" y="3789980"/>
                </a:lnTo>
                <a:lnTo>
                  <a:pt x="2107338" y="3807172"/>
                </a:lnTo>
                <a:lnTo>
                  <a:pt x="2103673" y="3808154"/>
                </a:lnTo>
                <a:lnTo>
                  <a:pt x="2100342" y="3808557"/>
                </a:lnTo>
                <a:lnTo>
                  <a:pt x="2098017" y="3807215"/>
                </a:lnTo>
                <a:lnTo>
                  <a:pt x="2095112" y="3805537"/>
                </a:lnTo>
                <a:lnTo>
                  <a:pt x="2090890" y="3800774"/>
                </a:lnTo>
                <a:lnTo>
                  <a:pt x="2085838" y="3794761"/>
                </a:lnTo>
                <a:lnTo>
                  <a:pt x="2080699" y="3790243"/>
                </a:lnTo>
                <a:lnTo>
                  <a:pt x="2077548" y="3787648"/>
                </a:lnTo>
                <a:lnTo>
                  <a:pt x="2074643" y="3785970"/>
                </a:lnTo>
                <a:lnTo>
                  <a:pt x="2071983" y="3785211"/>
                </a:lnTo>
                <a:lnTo>
                  <a:pt x="2069324" y="3784450"/>
                </a:lnTo>
                <a:lnTo>
                  <a:pt x="2065658" y="3785431"/>
                </a:lnTo>
                <a:lnTo>
                  <a:pt x="2062818" y="3787667"/>
                </a:lnTo>
                <a:lnTo>
                  <a:pt x="2066436" y="3797504"/>
                </a:lnTo>
                <a:lnTo>
                  <a:pt x="2071151" y="3804099"/>
                </a:lnTo>
                <a:lnTo>
                  <a:pt x="2076780" y="3810450"/>
                </a:lnTo>
                <a:lnTo>
                  <a:pt x="2082837" y="3814721"/>
                </a:lnTo>
                <a:lnTo>
                  <a:pt x="2088983" y="3817495"/>
                </a:lnTo>
                <a:lnTo>
                  <a:pt x="2095710" y="3820604"/>
                </a:lnTo>
                <a:lnTo>
                  <a:pt x="2109345" y="3823827"/>
                </a:lnTo>
                <a:lnTo>
                  <a:pt x="2115244" y="3825684"/>
                </a:lnTo>
                <a:lnTo>
                  <a:pt x="2121480" y="3826960"/>
                </a:lnTo>
                <a:lnTo>
                  <a:pt x="2127291" y="3830316"/>
                </a:lnTo>
                <a:lnTo>
                  <a:pt x="2131605" y="3833579"/>
                </a:lnTo>
                <a:lnTo>
                  <a:pt x="2134241" y="3839749"/>
                </a:lnTo>
                <a:lnTo>
                  <a:pt x="2136295" y="3845585"/>
                </a:lnTo>
                <a:lnTo>
                  <a:pt x="2137254" y="3854661"/>
                </a:lnTo>
                <a:lnTo>
                  <a:pt x="2136624" y="3865145"/>
                </a:lnTo>
                <a:lnTo>
                  <a:pt x="2129962" y="3865948"/>
                </a:lnTo>
                <a:lnTo>
                  <a:pt x="2123972" y="3865587"/>
                </a:lnTo>
                <a:lnTo>
                  <a:pt x="2118407" y="3863149"/>
                </a:lnTo>
                <a:lnTo>
                  <a:pt x="2113512" y="3859548"/>
                </a:lnTo>
                <a:lnTo>
                  <a:pt x="2108462" y="3853535"/>
                </a:lnTo>
                <a:lnTo>
                  <a:pt x="2103502" y="3846022"/>
                </a:lnTo>
                <a:lnTo>
                  <a:pt x="2098543" y="3838510"/>
                </a:lnTo>
                <a:lnTo>
                  <a:pt x="2094590" y="3829255"/>
                </a:lnTo>
                <a:lnTo>
                  <a:pt x="2094322" y="3833748"/>
                </a:lnTo>
                <a:lnTo>
                  <a:pt x="2093959" y="3839738"/>
                </a:lnTo>
                <a:lnTo>
                  <a:pt x="2094583" y="3849395"/>
                </a:lnTo>
                <a:lnTo>
                  <a:pt x="2097529" y="3860393"/>
                </a:lnTo>
                <a:lnTo>
                  <a:pt x="2102063" y="3869985"/>
                </a:lnTo>
                <a:lnTo>
                  <a:pt x="2106598" y="3879576"/>
                </a:lnTo>
                <a:lnTo>
                  <a:pt x="2113548" y="3889011"/>
                </a:lnTo>
                <a:lnTo>
                  <a:pt x="2120495" y="3898446"/>
                </a:lnTo>
                <a:lnTo>
                  <a:pt x="2127780" y="3907301"/>
                </a:lnTo>
                <a:lnTo>
                  <a:pt x="2142683" y="3924429"/>
                </a:lnTo>
                <a:lnTo>
                  <a:pt x="2155017" y="3939297"/>
                </a:lnTo>
                <a:lnTo>
                  <a:pt x="2159977" y="3946810"/>
                </a:lnTo>
                <a:lnTo>
                  <a:pt x="2164356" y="3953987"/>
                </a:lnTo>
                <a:lnTo>
                  <a:pt x="2165494" y="3960067"/>
                </a:lnTo>
                <a:lnTo>
                  <a:pt x="2165895" y="3963399"/>
                </a:lnTo>
                <a:lnTo>
                  <a:pt x="2165134" y="3966058"/>
                </a:lnTo>
                <a:lnTo>
                  <a:pt x="2169136" y="3964495"/>
                </a:lnTo>
                <a:lnTo>
                  <a:pt x="2172891" y="3962015"/>
                </a:lnTo>
                <a:lnTo>
                  <a:pt x="2174815" y="3960025"/>
                </a:lnTo>
                <a:lnTo>
                  <a:pt x="2176492" y="3957120"/>
                </a:lnTo>
                <a:lnTo>
                  <a:pt x="2177833" y="3954796"/>
                </a:lnTo>
                <a:lnTo>
                  <a:pt x="2178595" y="3952135"/>
                </a:lnTo>
                <a:lnTo>
                  <a:pt x="2178531" y="3948224"/>
                </a:lnTo>
                <a:lnTo>
                  <a:pt x="2177547" y="3944558"/>
                </a:lnTo>
                <a:lnTo>
                  <a:pt x="2190726" y="3975410"/>
                </a:lnTo>
                <a:lnTo>
                  <a:pt x="2206359" y="4015428"/>
                </a:lnTo>
                <a:lnTo>
                  <a:pt x="2225389" y="4058957"/>
                </a:lnTo>
                <a:lnTo>
                  <a:pt x="2234524" y="4082051"/>
                </a:lnTo>
                <a:lnTo>
                  <a:pt x="2245827" y="4104073"/>
                </a:lnTo>
                <a:lnTo>
                  <a:pt x="2256883" y="4125177"/>
                </a:lnTo>
                <a:lnTo>
                  <a:pt x="2267695" y="4145365"/>
                </a:lnTo>
                <a:lnTo>
                  <a:pt x="2279850" y="4163230"/>
                </a:lnTo>
                <a:lnTo>
                  <a:pt x="2291513" y="4179261"/>
                </a:lnTo>
                <a:lnTo>
                  <a:pt x="2297142" y="4185612"/>
                </a:lnTo>
                <a:lnTo>
                  <a:pt x="2303356" y="4192297"/>
                </a:lnTo>
                <a:lnTo>
                  <a:pt x="2308740" y="4197732"/>
                </a:lnTo>
                <a:lnTo>
                  <a:pt x="2314551" y="4201087"/>
                </a:lnTo>
                <a:lnTo>
                  <a:pt x="2320943" y="4204777"/>
                </a:lnTo>
                <a:lnTo>
                  <a:pt x="2326844" y="4206633"/>
                </a:lnTo>
                <a:lnTo>
                  <a:pt x="2332164" y="4208155"/>
                </a:lnTo>
                <a:lnTo>
                  <a:pt x="2337572" y="4208179"/>
                </a:lnTo>
                <a:lnTo>
                  <a:pt x="2339137" y="4212181"/>
                </a:lnTo>
                <a:lnTo>
                  <a:pt x="2340118" y="4215848"/>
                </a:lnTo>
                <a:lnTo>
                  <a:pt x="2341100" y="4219513"/>
                </a:lnTo>
                <a:lnTo>
                  <a:pt x="2340340" y="4222173"/>
                </a:lnTo>
                <a:lnTo>
                  <a:pt x="2339063" y="4228409"/>
                </a:lnTo>
                <a:lnTo>
                  <a:pt x="2336624" y="4233975"/>
                </a:lnTo>
                <a:lnTo>
                  <a:pt x="2335685" y="4239629"/>
                </a:lnTo>
                <a:lnTo>
                  <a:pt x="2334588" y="4242872"/>
                </a:lnTo>
                <a:lnTo>
                  <a:pt x="2334989" y="4246202"/>
                </a:lnTo>
                <a:lnTo>
                  <a:pt x="2335971" y="4249867"/>
                </a:lnTo>
                <a:lnTo>
                  <a:pt x="2337536" y="4253870"/>
                </a:lnTo>
                <a:lnTo>
                  <a:pt x="2340259" y="4258542"/>
                </a:lnTo>
                <a:lnTo>
                  <a:pt x="2344484" y="4263306"/>
                </a:lnTo>
                <a:lnTo>
                  <a:pt x="2350023" y="4271153"/>
                </a:lnTo>
                <a:lnTo>
                  <a:pt x="2355410" y="4276586"/>
                </a:lnTo>
                <a:lnTo>
                  <a:pt x="2361555" y="4279361"/>
                </a:lnTo>
                <a:lnTo>
                  <a:pt x="2367210" y="4280301"/>
                </a:lnTo>
                <a:lnTo>
                  <a:pt x="2373537" y="4280079"/>
                </a:lnTo>
                <a:lnTo>
                  <a:pt x="2379952" y="4278360"/>
                </a:lnTo>
                <a:lnTo>
                  <a:pt x="2386123" y="4275724"/>
                </a:lnTo>
                <a:lnTo>
                  <a:pt x="2392630" y="4272506"/>
                </a:lnTo>
                <a:lnTo>
                  <a:pt x="2391106" y="4277827"/>
                </a:lnTo>
                <a:lnTo>
                  <a:pt x="2390748" y="4283818"/>
                </a:lnTo>
                <a:lnTo>
                  <a:pt x="2392130" y="4290814"/>
                </a:lnTo>
                <a:lnTo>
                  <a:pt x="2392932" y="4297477"/>
                </a:lnTo>
                <a:lnTo>
                  <a:pt x="2398516" y="4314646"/>
                </a:lnTo>
                <a:lnTo>
                  <a:pt x="2405751" y="4334319"/>
                </a:lnTo>
                <a:lnTo>
                  <a:pt x="2415893" y="4355670"/>
                </a:lnTo>
                <a:lnTo>
                  <a:pt x="2427776" y="4378028"/>
                </a:lnTo>
                <a:lnTo>
                  <a:pt x="2440823" y="4401056"/>
                </a:lnTo>
                <a:lnTo>
                  <a:pt x="2454696" y="4425336"/>
                </a:lnTo>
                <a:lnTo>
                  <a:pt x="2484028" y="4472488"/>
                </a:lnTo>
                <a:lnTo>
                  <a:pt x="2512626" y="4516892"/>
                </a:lnTo>
                <a:lnTo>
                  <a:pt x="2536509" y="4554700"/>
                </a:lnTo>
                <a:lnTo>
                  <a:pt x="2554694" y="4582245"/>
                </a:lnTo>
                <a:lnTo>
                  <a:pt x="2549284" y="4582221"/>
                </a:lnTo>
                <a:lnTo>
                  <a:pt x="2544792" y="4581951"/>
                </a:lnTo>
                <a:lnTo>
                  <a:pt x="2539808" y="4579850"/>
                </a:lnTo>
                <a:lnTo>
                  <a:pt x="2534824" y="4577745"/>
                </a:lnTo>
                <a:lnTo>
                  <a:pt x="2530511" y="4574482"/>
                </a:lnTo>
                <a:lnTo>
                  <a:pt x="2525280" y="4571462"/>
                </a:lnTo>
                <a:lnTo>
                  <a:pt x="2515338" y="4561846"/>
                </a:lnTo>
                <a:lnTo>
                  <a:pt x="2505484" y="4550733"/>
                </a:lnTo>
                <a:lnTo>
                  <a:pt x="2495138" y="4537788"/>
                </a:lnTo>
                <a:lnTo>
                  <a:pt x="2476036" y="4510488"/>
                </a:lnTo>
                <a:lnTo>
                  <a:pt x="2456688" y="4482272"/>
                </a:lnTo>
                <a:lnTo>
                  <a:pt x="2447504" y="4469998"/>
                </a:lnTo>
                <a:lnTo>
                  <a:pt x="2437315" y="4459466"/>
                </a:lnTo>
                <a:lnTo>
                  <a:pt x="2427707" y="4449270"/>
                </a:lnTo>
                <a:lnTo>
                  <a:pt x="2422812" y="4445669"/>
                </a:lnTo>
                <a:lnTo>
                  <a:pt x="2417002" y="4442314"/>
                </a:lnTo>
                <a:lnTo>
                  <a:pt x="2412354" y="4439631"/>
                </a:lnTo>
                <a:lnTo>
                  <a:pt x="2407370" y="4437528"/>
                </a:lnTo>
                <a:lnTo>
                  <a:pt x="2401714" y="4436586"/>
                </a:lnTo>
                <a:lnTo>
                  <a:pt x="2396886" y="4436899"/>
                </a:lnTo>
                <a:lnTo>
                  <a:pt x="2459956" y="4532971"/>
                </a:lnTo>
                <a:lnTo>
                  <a:pt x="2491948" y="4580885"/>
                </a:lnTo>
                <a:lnTo>
                  <a:pt x="2524614" y="4627636"/>
                </a:lnTo>
                <a:lnTo>
                  <a:pt x="2540745" y="4649348"/>
                </a:lnTo>
                <a:lnTo>
                  <a:pt x="2557212" y="4670477"/>
                </a:lnTo>
                <a:lnTo>
                  <a:pt x="2572852" y="4690354"/>
                </a:lnTo>
                <a:lnTo>
                  <a:pt x="2589164" y="4709069"/>
                </a:lnTo>
                <a:lnTo>
                  <a:pt x="2605319" y="4725368"/>
                </a:lnTo>
                <a:lnTo>
                  <a:pt x="2622482" y="4739926"/>
                </a:lnTo>
                <a:lnTo>
                  <a:pt x="2637901" y="4753478"/>
                </a:lnTo>
                <a:lnTo>
                  <a:pt x="2654998" y="4764123"/>
                </a:lnTo>
                <a:lnTo>
                  <a:pt x="2662365" y="4791621"/>
                </a:lnTo>
                <a:lnTo>
                  <a:pt x="2672146" y="4818961"/>
                </a:lnTo>
                <a:lnTo>
                  <a:pt x="2683515" y="4844896"/>
                </a:lnTo>
                <a:lnTo>
                  <a:pt x="2695465" y="4871165"/>
                </a:lnTo>
                <a:lnTo>
                  <a:pt x="2708914" y="4897524"/>
                </a:lnTo>
                <a:lnTo>
                  <a:pt x="2722695" y="4923302"/>
                </a:lnTo>
                <a:lnTo>
                  <a:pt x="2737732" y="4948253"/>
                </a:lnTo>
                <a:lnTo>
                  <a:pt x="2754264" y="4973295"/>
                </a:lnTo>
                <a:lnTo>
                  <a:pt x="2771377" y="4998671"/>
                </a:lnTo>
                <a:lnTo>
                  <a:pt x="2789497" y="5022305"/>
                </a:lnTo>
                <a:lnTo>
                  <a:pt x="2825649" y="5071069"/>
                </a:lnTo>
                <a:lnTo>
                  <a:pt x="2863967" y="5118761"/>
                </a:lnTo>
                <a:lnTo>
                  <a:pt x="2903540" y="5165626"/>
                </a:lnTo>
                <a:lnTo>
                  <a:pt x="2942439" y="5213653"/>
                </a:lnTo>
                <a:lnTo>
                  <a:pt x="2980513" y="5260429"/>
                </a:lnTo>
                <a:lnTo>
                  <a:pt x="3018162" y="5309284"/>
                </a:lnTo>
                <a:lnTo>
                  <a:pt x="3054648" y="5357467"/>
                </a:lnTo>
                <a:lnTo>
                  <a:pt x="3073260" y="5382934"/>
                </a:lnTo>
                <a:lnTo>
                  <a:pt x="3089211" y="5407639"/>
                </a:lnTo>
                <a:lnTo>
                  <a:pt x="3106079" y="5432099"/>
                </a:lnTo>
                <a:lnTo>
                  <a:pt x="3121606" y="5458883"/>
                </a:lnTo>
                <a:lnTo>
                  <a:pt x="3151005" y="5509949"/>
                </a:lnTo>
                <a:lnTo>
                  <a:pt x="3180740" y="5560432"/>
                </a:lnTo>
                <a:lnTo>
                  <a:pt x="3219157" y="5586486"/>
                </a:lnTo>
                <a:lnTo>
                  <a:pt x="3237906" y="5599635"/>
                </a:lnTo>
                <a:lnTo>
                  <a:pt x="3257146" y="5614618"/>
                </a:lnTo>
                <a:lnTo>
                  <a:pt x="3275135" y="5630427"/>
                </a:lnTo>
                <a:lnTo>
                  <a:pt x="3283918" y="5639372"/>
                </a:lnTo>
                <a:lnTo>
                  <a:pt x="3291782" y="5648561"/>
                </a:lnTo>
                <a:lnTo>
                  <a:pt x="3299648" y="5657750"/>
                </a:lnTo>
                <a:lnTo>
                  <a:pt x="3306596" y="5667185"/>
                </a:lnTo>
                <a:lnTo>
                  <a:pt x="3312875" y="5677785"/>
                </a:lnTo>
                <a:lnTo>
                  <a:pt x="3318481" y="5689544"/>
                </a:lnTo>
                <a:lnTo>
                  <a:pt x="3310411" y="5688760"/>
                </a:lnTo>
                <a:lnTo>
                  <a:pt x="3301337" y="5689717"/>
                </a:lnTo>
                <a:lnTo>
                  <a:pt x="3297669" y="5690700"/>
                </a:lnTo>
                <a:lnTo>
                  <a:pt x="3294830" y="5692935"/>
                </a:lnTo>
                <a:lnTo>
                  <a:pt x="3290737" y="5695996"/>
                </a:lnTo>
                <a:lnTo>
                  <a:pt x="3287563" y="5698812"/>
                </a:lnTo>
                <a:lnTo>
                  <a:pt x="3307918" y="5725285"/>
                </a:lnTo>
                <a:lnTo>
                  <a:pt x="3329705" y="5747936"/>
                </a:lnTo>
                <a:lnTo>
                  <a:pt x="3350083" y="5768998"/>
                </a:lnTo>
                <a:lnTo>
                  <a:pt x="3370641" y="5787067"/>
                </a:lnTo>
                <a:lnTo>
                  <a:pt x="3390620" y="5804800"/>
                </a:lnTo>
                <a:lnTo>
                  <a:pt x="3410687" y="5821035"/>
                </a:lnTo>
                <a:lnTo>
                  <a:pt x="3447917" y="5851826"/>
                </a:lnTo>
                <a:lnTo>
                  <a:pt x="3465325" y="5867301"/>
                </a:lnTo>
                <a:lnTo>
                  <a:pt x="3482643" y="5884273"/>
                </a:lnTo>
                <a:lnTo>
                  <a:pt x="3498708" y="5902071"/>
                </a:lnTo>
                <a:lnTo>
                  <a:pt x="3513522" y="5920695"/>
                </a:lnTo>
                <a:lnTo>
                  <a:pt x="3528492" y="5941734"/>
                </a:lnTo>
                <a:lnTo>
                  <a:pt x="3534679" y="5953831"/>
                </a:lnTo>
                <a:lnTo>
                  <a:pt x="3541784" y="5965680"/>
                </a:lnTo>
                <a:lnTo>
                  <a:pt x="3547636" y="5978355"/>
                </a:lnTo>
                <a:lnTo>
                  <a:pt x="3554316" y="5992284"/>
                </a:lnTo>
                <a:lnTo>
                  <a:pt x="3559161" y="6006705"/>
                </a:lnTo>
                <a:lnTo>
                  <a:pt x="3564832" y="6022376"/>
                </a:lnTo>
                <a:lnTo>
                  <a:pt x="3558842" y="6022017"/>
                </a:lnTo>
                <a:lnTo>
                  <a:pt x="3553031" y="6018662"/>
                </a:lnTo>
                <a:lnTo>
                  <a:pt x="3548964" y="6016314"/>
                </a:lnTo>
                <a:lnTo>
                  <a:pt x="3545657" y="6011305"/>
                </a:lnTo>
                <a:lnTo>
                  <a:pt x="3543020" y="6005135"/>
                </a:lnTo>
                <a:lnTo>
                  <a:pt x="3540052" y="5999545"/>
                </a:lnTo>
                <a:lnTo>
                  <a:pt x="3534378" y="5983873"/>
                </a:lnTo>
                <a:lnTo>
                  <a:pt x="3528462" y="5967285"/>
                </a:lnTo>
                <a:lnTo>
                  <a:pt x="3524172" y="5958612"/>
                </a:lnTo>
                <a:lnTo>
                  <a:pt x="3520465" y="5950272"/>
                </a:lnTo>
                <a:lnTo>
                  <a:pt x="3513760" y="5941753"/>
                </a:lnTo>
                <a:lnTo>
                  <a:pt x="3507058" y="5933235"/>
                </a:lnTo>
                <a:lnTo>
                  <a:pt x="3499683" y="5925877"/>
                </a:lnTo>
                <a:lnTo>
                  <a:pt x="3488980" y="5918921"/>
                </a:lnTo>
                <a:lnTo>
                  <a:pt x="3488169" y="5932402"/>
                </a:lnTo>
                <a:lnTo>
                  <a:pt x="3488768" y="5947468"/>
                </a:lnTo>
                <a:lnTo>
                  <a:pt x="3492117" y="5961797"/>
                </a:lnTo>
                <a:lnTo>
                  <a:pt x="3496046" y="5976463"/>
                </a:lnTo>
                <a:lnTo>
                  <a:pt x="3500556" y="5991463"/>
                </a:lnTo>
                <a:lnTo>
                  <a:pt x="3507816" y="6005727"/>
                </a:lnTo>
                <a:lnTo>
                  <a:pt x="3514741" y="6020572"/>
                </a:lnTo>
                <a:lnTo>
                  <a:pt x="3523496" y="6034927"/>
                </a:lnTo>
                <a:lnTo>
                  <a:pt x="3532835" y="6049616"/>
                </a:lnTo>
                <a:lnTo>
                  <a:pt x="3543182" y="6062561"/>
                </a:lnTo>
                <a:lnTo>
                  <a:pt x="3553772" y="6076425"/>
                </a:lnTo>
                <a:lnTo>
                  <a:pt x="3564698" y="6089705"/>
                </a:lnTo>
                <a:lnTo>
                  <a:pt x="3588473" y="6114279"/>
                </a:lnTo>
                <a:lnTo>
                  <a:pt x="3611332" y="6139099"/>
                </a:lnTo>
                <a:lnTo>
                  <a:pt x="3607911" y="6140997"/>
                </a:lnTo>
                <a:lnTo>
                  <a:pt x="3604826" y="6142317"/>
                </a:lnTo>
                <a:lnTo>
                  <a:pt x="3598164" y="6143119"/>
                </a:lnTo>
                <a:lnTo>
                  <a:pt x="3591258" y="6143005"/>
                </a:lnTo>
                <a:lnTo>
                  <a:pt x="3583860" y="6141058"/>
                </a:lnTo>
                <a:lnTo>
                  <a:pt x="3576797" y="6138530"/>
                </a:lnTo>
                <a:lnTo>
                  <a:pt x="3568661" y="6133833"/>
                </a:lnTo>
                <a:lnTo>
                  <a:pt x="3552548" y="6126855"/>
                </a:lnTo>
                <a:lnTo>
                  <a:pt x="3537684" y="6119049"/>
                </a:lnTo>
                <a:lnTo>
                  <a:pt x="3530287" y="6117101"/>
                </a:lnTo>
                <a:lnTo>
                  <a:pt x="3523136" y="6116070"/>
                </a:lnTo>
                <a:lnTo>
                  <a:pt x="3515645" y="6115622"/>
                </a:lnTo>
                <a:lnTo>
                  <a:pt x="3509476" y="6118256"/>
                </a:lnTo>
                <a:lnTo>
                  <a:pt x="3506391" y="6119575"/>
                </a:lnTo>
                <a:lnTo>
                  <a:pt x="3504132" y="6122145"/>
                </a:lnTo>
                <a:lnTo>
                  <a:pt x="3500620" y="6125542"/>
                </a:lnTo>
                <a:lnTo>
                  <a:pt x="3498364" y="6128113"/>
                </a:lnTo>
                <a:lnTo>
                  <a:pt x="3489472" y="6105935"/>
                </a:lnTo>
                <a:lnTo>
                  <a:pt x="3479331" y="6084584"/>
                </a:lnTo>
                <a:lnTo>
                  <a:pt x="3470599" y="6064821"/>
                </a:lnTo>
                <a:lnTo>
                  <a:pt x="3459698" y="6046129"/>
                </a:lnTo>
                <a:lnTo>
                  <a:pt x="3447790" y="6029181"/>
                </a:lnTo>
                <a:lnTo>
                  <a:pt x="3437042" y="6012905"/>
                </a:lnTo>
                <a:lnTo>
                  <a:pt x="3424462" y="5997119"/>
                </a:lnTo>
                <a:lnTo>
                  <a:pt x="3410632" y="5982161"/>
                </a:lnTo>
                <a:lnTo>
                  <a:pt x="3397381" y="5967536"/>
                </a:lnTo>
                <a:lnTo>
                  <a:pt x="3382968" y="5952243"/>
                </a:lnTo>
                <a:lnTo>
                  <a:pt x="3351818" y="5920313"/>
                </a:lnTo>
                <a:lnTo>
                  <a:pt x="3317184" y="5886368"/>
                </a:lnTo>
                <a:lnTo>
                  <a:pt x="3279576" y="5846836"/>
                </a:lnTo>
                <a:lnTo>
                  <a:pt x="3282997" y="5844938"/>
                </a:lnTo>
                <a:lnTo>
                  <a:pt x="3286328" y="5844536"/>
                </a:lnTo>
                <a:lnTo>
                  <a:pt x="3288988" y="5845296"/>
                </a:lnTo>
                <a:lnTo>
                  <a:pt x="3292228" y="5846391"/>
                </a:lnTo>
                <a:lnTo>
                  <a:pt x="3298865" y="5850999"/>
                </a:lnTo>
                <a:lnTo>
                  <a:pt x="3306665" y="5856277"/>
                </a:lnTo>
                <a:lnTo>
                  <a:pt x="3314129" y="5862136"/>
                </a:lnTo>
                <a:lnTo>
                  <a:pt x="3317035" y="5863814"/>
                </a:lnTo>
                <a:lnTo>
                  <a:pt x="3319941" y="5865492"/>
                </a:lnTo>
                <a:lnTo>
                  <a:pt x="3323516" y="5866006"/>
                </a:lnTo>
                <a:lnTo>
                  <a:pt x="3326265" y="5865270"/>
                </a:lnTo>
                <a:lnTo>
                  <a:pt x="3329352" y="5863952"/>
                </a:lnTo>
                <a:lnTo>
                  <a:pt x="3331365" y="5860465"/>
                </a:lnTo>
                <a:lnTo>
                  <a:pt x="3297530" y="5833184"/>
                </a:lnTo>
                <a:lnTo>
                  <a:pt x="3270179" y="5808093"/>
                </a:lnTo>
                <a:lnTo>
                  <a:pt x="3246315" y="5785018"/>
                </a:lnTo>
                <a:lnTo>
                  <a:pt x="3223857" y="5763529"/>
                </a:lnTo>
                <a:lnTo>
                  <a:pt x="3202471" y="5744209"/>
                </a:lnTo>
                <a:lnTo>
                  <a:pt x="3180504" y="5724554"/>
                </a:lnTo>
                <a:lnTo>
                  <a:pt x="3154962" y="5704384"/>
                </a:lnTo>
                <a:lnTo>
                  <a:pt x="3141107" y="5694834"/>
                </a:lnTo>
                <a:lnTo>
                  <a:pt x="3125843" y="5683698"/>
                </a:lnTo>
                <a:lnTo>
                  <a:pt x="3117690" y="5664268"/>
                </a:lnTo>
                <a:lnTo>
                  <a:pt x="3109203" y="5645422"/>
                </a:lnTo>
                <a:lnTo>
                  <a:pt x="3098300" y="5626731"/>
                </a:lnTo>
                <a:lnTo>
                  <a:pt x="3086818" y="5607706"/>
                </a:lnTo>
                <a:lnTo>
                  <a:pt x="3073591" y="5587673"/>
                </a:lnTo>
                <a:lnTo>
                  <a:pt x="3059694" y="5568802"/>
                </a:lnTo>
                <a:lnTo>
                  <a:pt x="3030492" y="5529472"/>
                </a:lnTo>
                <a:lnTo>
                  <a:pt x="2997557" y="5487214"/>
                </a:lnTo>
                <a:lnTo>
                  <a:pt x="2961562" y="5440864"/>
                </a:lnTo>
                <a:lnTo>
                  <a:pt x="2943777" y="5416648"/>
                </a:lnTo>
                <a:lnTo>
                  <a:pt x="2925502" y="5390602"/>
                </a:lnTo>
                <a:lnTo>
                  <a:pt x="2906981" y="5363638"/>
                </a:lnTo>
                <a:lnTo>
                  <a:pt x="2887969" y="5334840"/>
                </a:lnTo>
                <a:lnTo>
                  <a:pt x="2879587" y="5329226"/>
                </a:lnTo>
                <a:lnTo>
                  <a:pt x="2872860" y="5326117"/>
                </a:lnTo>
                <a:lnTo>
                  <a:pt x="2867785" y="5325512"/>
                </a:lnTo>
                <a:lnTo>
                  <a:pt x="2862958" y="5325823"/>
                </a:lnTo>
                <a:lnTo>
                  <a:pt x="2860119" y="5328058"/>
                </a:lnTo>
                <a:lnTo>
                  <a:pt x="2856361" y="5330539"/>
                </a:lnTo>
                <a:lnTo>
                  <a:pt x="2850257" y="5337087"/>
                </a:lnTo>
                <a:lnTo>
                  <a:pt x="2847999" y="5339657"/>
                </a:lnTo>
                <a:lnTo>
                  <a:pt x="2844578" y="5341555"/>
                </a:lnTo>
                <a:lnTo>
                  <a:pt x="2840912" y="5342538"/>
                </a:lnTo>
                <a:lnTo>
                  <a:pt x="2837336" y="5342022"/>
                </a:lnTo>
                <a:lnTo>
                  <a:pt x="2832687" y="5339338"/>
                </a:lnTo>
                <a:lnTo>
                  <a:pt x="2826386" y="5334151"/>
                </a:lnTo>
                <a:lnTo>
                  <a:pt x="2819927" y="5326548"/>
                </a:lnTo>
                <a:lnTo>
                  <a:pt x="2811571" y="5315525"/>
                </a:lnTo>
                <a:lnTo>
                  <a:pt x="2819264" y="5307571"/>
                </a:lnTo>
                <a:lnTo>
                  <a:pt x="2824541" y="5299770"/>
                </a:lnTo>
                <a:lnTo>
                  <a:pt x="2828323" y="5291881"/>
                </a:lnTo>
                <a:lnTo>
                  <a:pt x="2830023" y="5283566"/>
                </a:lnTo>
                <a:lnTo>
                  <a:pt x="2831144" y="5274915"/>
                </a:lnTo>
                <a:lnTo>
                  <a:pt x="2830187" y="5265838"/>
                </a:lnTo>
                <a:lnTo>
                  <a:pt x="2828311" y="5257009"/>
                </a:lnTo>
                <a:lnTo>
                  <a:pt x="2824694" y="5247171"/>
                </a:lnTo>
                <a:lnTo>
                  <a:pt x="2820158" y="5237580"/>
                </a:lnTo>
                <a:lnTo>
                  <a:pt x="2813546" y="5227564"/>
                </a:lnTo>
                <a:lnTo>
                  <a:pt x="2806262" y="5218710"/>
                </a:lnTo>
                <a:lnTo>
                  <a:pt x="2799068" y="5208358"/>
                </a:lnTo>
                <a:lnTo>
                  <a:pt x="2781104" y="5187139"/>
                </a:lnTo>
                <a:lnTo>
                  <a:pt x="2761641" y="5165830"/>
                </a:lnTo>
                <a:lnTo>
                  <a:pt x="2721063" y="5120709"/>
                </a:lnTo>
                <a:lnTo>
                  <a:pt x="2700773" y="5098147"/>
                </a:lnTo>
                <a:lnTo>
                  <a:pt x="2682655" y="5074514"/>
                </a:lnTo>
                <a:lnTo>
                  <a:pt x="2674387" y="5061993"/>
                </a:lnTo>
                <a:lnTo>
                  <a:pt x="2666121" y="5049472"/>
                </a:lnTo>
                <a:lnTo>
                  <a:pt x="2659933" y="5037377"/>
                </a:lnTo>
                <a:lnTo>
                  <a:pt x="2654080" y="5024701"/>
                </a:lnTo>
                <a:lnTo>
                  <a:pt x="2648809" y="5012360"/>
                </a:lnTo>
                <a:lnTo>
                  <a:pt x="2644791" y="4999193"/>
                </a:lnTo>
                <a:lnTo>
                  <a:pt x="2642851" y="4986450"/>
                </a:lnTo>
                <a:lnTo>
                  <a:pt x="2641245" y="4973128"/>
                </a:lnTo>
                <a:lnTo>
                  <a:pt x="2636106" y="4968610"/>
                </a:lnTo>
                <a:lnTo>
                  <a:pt x="2631547" y="4964428"/>
                </a:lnTo>
                <a:lnTo>
                  <a:pt x="2625737" y="4961074"/>
                </a:lnTo>
                <a:lnTo>
                  <a:pt x="2620416" y="4959552"/>
                </a:lnTo>
                <a:lnTo>
                  <a:pt x="2615098" y="4958032"/>
                </a:lnTo>
                <a:lnTo>
                  <a:pt x="2610179" y="4959841"/>
                </a:lnTo>
                <a:lnTo>
                  <a:pt x="2605597" y="4961068"/>
                </a:lnTo>
                <a:lnTo>
                  <a:pt x="2600253" y="4964954"/>
                </a:lnTo>
                <a:lnTo>
                  <a:pt x="2569740" y="4902400"/>
                </a:lnTo>
                <a:lnTo>
                  <a:pt x="2539293" y="4843757"/>
                </a:lnTo>
                <a:lnTo>
                  <a:pt x="2509001" y="4787528"/>
                </a:lnTo>
                <a:lnTo>
                  <a:pt x="2478774" y="4735211"/>
                </a:lnTo>
                <a:lnTo>
                  <a:pt x="2448125" y="4684973"/>
                </a:lnTo>
                <a:lnTo>
                  <a:pt x="2417964" y="4636569"/>
                </a:lnTo>
                <a:lnTo>
                  <a:pt x="2387714" y="4589662"/>
                </a:lnTo>
                <a:lnTo>
                  <a:pt x="2357373" y="4544252"/>
                </a:lnTo>
                <a:lnTo>
                  <a:pt x="2240908" y="4366215"/>
                </a:lnTo>
                <a:lnTo>
                  <a:pt x="2227193" y="4344349"/>
                </a:lnTo>
                <a:lnTo>
                  <a:pt x="2215216" y="4323488"/>
                </a:lnTo>
                <a:lnTo>
                  <a:pt x="2193658" y="4287023"/>
                </a:lnTo>
                <a:lnTo>
                  <a:pt x="2173443" y="4248232"/>
                </a:lnTo>
                <a:lnTo>
                  <a:pt x="2154232" y="4207700"/>
                </a:lnTo>
                <a:lnTo>
                  <a:pt x="2160222" y="4208059"/>
                </a:lnTo>
                <a:lnTo>
                  <a:pt x="2166213" y="4208418"/>
                </a:lnTo>
                <a:lnTo>
                  <a:pt x="2178194" y="4209139"/>
                </a:lnTo>
                <a:lnTo>
                  <a:pt x="2189259" y="4210103"/>
                </a:lnTo>
                <a:lnTo>
                  <a:pt x="2195249" y="4210462"/>
                </a:lnTo>
                <a:lnTo>
                  <a:pt x="2201240" y="4210821"/>
                </a:lnTo>
                <a:lnTo>
                  <a:pt x="2168994" y="4182131"/>
                </a:lnTo>
                <a:lnTo>
                  <a:pt x="2135162" y="4154849"/>
                </a:lnTo>
                <a:lnTo>
                  <a:pt x="2101485" y="4129982"/>
                </a:lnTo>
                <a:lnTo>
                  <a:pt x="2066799" y="4106858"/>
                </a:lnTo>
                <a:lnTo>
                  <a:pt x="2068385" y="4105451"/>
                </a:lnTo>
                <a:lnTo>
                  <a:pt x="2070890" y="4103796"/>
                </a:lnTo>
                <a:lnTo>
                  <a:pt x="2071405" y="4100220"/>
                </a:lnTo>
                <a:lnTo>
                  <a:pt x="2072168" y="4097560"/>
                </a:lnTo>
                <a:lnTo>
                  <a:pt x="2071454" y="4089401"/>
                </a:lnTo>
                <a:lnTo>
                  <a:pt x="2070250" y="4079409"/>
                </a:lnTo>
                <a:lnTo>
                  <a:pt x="2067304" y="4068410"/>
                </a:lnTo>
                <a:lnTo>
                  <a:pt x="2063530" y="4056159"/>
                </a:lnTo>
                <a:lnTo>
                  <a:pt x="2058260" y="4043819"/>
                </a:lnTo>
                <a:lnTo>
                  <a:pt x="2050910" y="4031051"/>
                </a:lnTo>
                <a:lnTo>
                  <a:pt x="2043804" y="4019202"/>
                </a:lnTo>
                <a:lnTo>
                  <a:pt x="2036119" y="4007016"/>
                </a:lnTo>
                <a:lnTo>
                  <a:pt x="2026512" y="3996820"/>
                </a:lnTo>
                <a:lnTo>
                  <a:pt x="2017395" y="3988458"/>
                </a:lnTo>
                <a:lnTo>
                  <a:pt x="2008188" y="3981593"/>
                </a:lnTo>
                <a:lnTo>
                  <a:pt x="2003537" y="3978908"/>
                </a:lnTo>
                <a:lnTo>
                  <a:pt x="1998219" y="3977387"/>
                </a:lnTo>
                <a:lnTo>
                  <a:pt x="1992900" y="3975865"/>
                </a:lnTo>
                <a:lnTo>
                  <a:pt x="1987489" y="3975841"/>
                </a:lnTo>
                <a:lnTo>
                  <a:pt x="1982661" y="3976152"/>
                </a:lnTo>
                <a:lnTo>
                  <a:pt x="1976580" y="3977290"/>
                </a:lnTo>
                <a:lnTo>
                  <a:pt x="1978684" y="3972307"/>
                </a:lnTo>
                <a:lnTo>
                  <a:pt x="1979625" y="3966652"/>
                </a:lnTo>
                <a:lnTo>
                  <a:pt x="1980770" y="3952592"/>
                </a:lnTo>
                <a:lnTo>
                  <a:pt x="1979836" y="3938105"/>
                </a:lnTo>
                <a:lnTo>
                  <a:pt x="1977248" y="3921117"/>
                </a:lnTo>
                <a:lnTo>
                  <a:pt x="1973500" y="3903457"/>
                </a:lnTo>
                <a:lnTo>
                  <a:pt x="1968252" y="3885704"/>
                </a:lnTo>
                <a:lnTo>
                  <a:pt x="1961262" y="3866947"/>
                </a:lnTo>
                <a:lnTo>
                  <a:pt x="1954854" y="3848527"/>
                </a:lnTo>
                <a:lnTo>
                  <a:pt x="1946275" y="3831178"/>
                </a:lnTo>
                <a:lnTo>
                  <a:pt x="1937117" y="3813493"/>
                </a:lnTo>
                <a:lnTo>
                  <a:pt x="1927197" y="3798468"/>
                </a:lnTo>
                <a:lnTo>
                  <a:pt x="1916606" y="3784606"/>
                </a:lnTo>
                <a:lnTo>
                  <a:pt x="1905344" y="3771906"/>
                </a:lnTo>
                <a:lnTo>
                  <a:pt x="1894486" y="3762536"/>
                </a:lnTo>
                <a:lnTo>
                  <a:pt x="1889590" y="3758936"/>
                </a:lnTo>
                <a:lnTo>
                  <a:pt x="1883197" y="3755245"/>
                </a:lnTo>
                <a:lnTo>
                  <a:pt x="1878216" y="3753142"/>
                </a:lnTo>
                <a:lnTo>
                  <a:pt x="1871978" y="3751866"/>
                </a:lnTo>
                <a:lnTo>
                  <a:pt x="1876250" y="3745810"/>
                </a:lnTo>
                <a:lnTo>
                  <a:pt x="1879940" y="3739417"/>
                </a:lnTo>
                <a:lnTo>
                  <a:pt x="1882959" y="3734188"/>
                </a:lnTo>
                <a:lnTo>
                  <a:pt x="1885398" y="3728622"/>
                </a:lnTo>
                <a:lnTo>
                  <a:pt x="1886921" y="3723303"/>
                </a:lnTo>
                <a:lnTo>
                  <a:pt x="1887861" y="3717646"/>
                </a:lnTo>
                <a:lnTo>
                  <a:pt x="1887327" y="3706494"/>
                </a:lnTo>
                <a:lnTo>
                  <a:pt x="1885633" y="3694667"/>
                </a:lnTo>
                <a:lnTo>
                  <a:pt x="1882687" y="3683668"/>
                </a:lnTo>
                <a:lnTo>
                  <a:pt x="1877906" y="3673160"/>
                </a:lnTo>
                <a:lnTo>
                  <a:pt x="1872881" y="3661736"/>
                </a:lnTo>
                <a:lnTo>
                  <a:pt x="1860414" y="3639042"/>
                </a:lnTo>
                <a:lnTo>
                  <a:pt x="1848285" y="3615769"/>
                </a:lnTo>
                <a:lnTo>
                  <a:pt x="1842344" y="3604592"/>
                </a:lnTo>
                <a:lnTo>
                  <a:pt x="1838816" y="3593255"/>
                </a:lnTo>
                <a:lnTo>
                  <a:pt x="1835624" y="3581341"/>
                </a:lnTo>
                <a:lnTo>
                  <a:pt x="1834263" y="3568934"/>
                </a:lnTo>
                <a:lnTo>
                  <a:pt x="1830533" y="3566005"/>
                </a:lnTo>
                <a:lnTo>
                  <a:pt x="1828879" y="3563500"/>
                </a:lnTo>
                <a:lnTo>
                  <a:pt x="1826555" y="3562158"/>
                </a:lnTo>
                <a:lnTo>
                  <a:pt x="1825302" y="3562985"/>
                </a:lnTo>
                <a:lnTo>
                  <a:pt x="1824385" y="3563231"/>
                </a:lnTo>
                <a:lnTo>
                  <a:pt x="1822218" y="3564303"/>
                </a:lnTo>
                <a:lnTo>
                  <a:pt x="1820205" y="3567790"/>
                </a:lnTo>
                <a:lnTo>
                  <a:pt x="1817520" y="3572439"/>
                </a:lnTo>
                <a:lnTo>
                  <a:pt x="1816513" y="3574183"/>
                </a:lnTo>
                <a:lnTo>
                  <a:pt x="1814010" y="3575835"/>
                </a:lnTo>
                <a:lnTo>
                  <a:pt x="1811932" y="3575410"/>
                </a:lnTo>
                <a:lnTo>
                  <a:pt x="1808600" y="3575811"/>
                </a:lnTo>
                <a:lnTo>
                  <a:pt x="1805695" y="3574134"/>
                </a:lnTo>
                <a:lnTo>
                  <a:pt x="1801047" y="3571450"/>
                </a:lnTo>
                <a:lnTo>
                  <a:pt x="1800537" y="3554886"/>
                </a:lnTo>
                <a:lnTo>
                  <a:pt x="1797860" y="3539393"/>
                </a:lnTo>
                <a:lnTo>
                  <a:pt x="1794759" y="3525981"/>
                </a:lnTo>
                <a:lnTo>
                  <a:pt x="1793039" y="3519565"/>
                </a:lnTo>
                <a:lnTo>
                  <a:pt x="1790070" y="3513977"/>
                </a:lnTo>
                <a:lnTo>
                  <a:pt x="1787434" y="3507805"/>
                </a:lnTo>
                <a:lnTo>
                  <a:pt x="1784125" y="3502797"/>
                </a:lnTo>
                <a:lnTo>
                  <a:pt x="1780149" y="3498950"/>
                </a:lnTo>
                <a:lnTo>
                  <a:pt x="1776172" y="3495105"/>
                </a:lnTo>
                <a:lnTo>
                  <a:pt x="1770942" y="3492086"/>
                </a:lnTo>
                <a:lnTo>
                  <a:pt x="1765042" y="3490227"/>
                </a:lnTo>
                <a:lnTo>
                  <a:pt x="1759141" y="3488370"/>
                </a:lnTo>
                <a:lnTo>
                  <a:pt x="1751988" y="3487340"/>
                </a:lnTo>
                <a:lnTo>
                  <a:pt x="1755343" y="3481530"/>
                </a:lnTo>
                <a:lnTo>
                  <a:pt x="1757782" y="3475964"/>
                </a:lnTo>
                <a:lnTo>
                  <a:pt x="1758140" y="3469973"/>
                </a:lnTo>
                <a:lnTo>
                  <a:pt x="1756759" y="3462977"/>
                </a:lnTo>
                <a:lnTo>
                  <a:pt x="1755619" y="3456896"/>
                </a:lnTo>
                <a:lnTo>
                  <a:pt x="1753319" y="3450144"/>
                </a:lnTo>
                <a:lnTo>
                  <a:pt x="1748383" y="3437222"/>
                </a:lnTo>
                <a:lnTo>
                  <a:pt x="1745748" y="3431051"/>
                </a:lnTo>
                <a:lnTo>
                  <a:pt x="1744028" y="3424635"/>
                </a:lnTo>
                <a:lnTo>
                  <a:pt x="1742890" y="3418555"/>
                </a:lnTo>
                <a:lnTo>
                  <a:pt x="1743251" y="3412564"/>
                </a:lnTo>
                <a:lnTo>
                  <a:pt x="1745689" y="3407000"/>
                </a:lnTo>
                <a:lnTo>
                  <a:pt x="1749045" y="3401188"/>
                </a:lnTo>
                <a:lnTo>
                  <a:pt x="1754233" y="3394886"/>
                </a:lnTo>
                <a:lnTo>
                  <a:pt x="1762998" y="3389099"/>
                </a:lnTo>
                <a:lnTo>
                  <a:pt x="1755018" y="3386817"/>
                </a:lnTo>
                <a:lnTo>
                  <a:pt x="1747711" y="3383371"/>
                </a:lnTo>
                <a:lnTo>
                  <a:pt x="1742815" y="3379772"/>
                </a:lnTo>
                <a:lnTo>
                  <a:pt x="1739665" y="3377177"/>
                </a:lnTo>
                <a:lnTo>
                  <a:pt x="1739174" y="3375344"/>
                </a:lnTo>
                <a:lnTo>
                  <a:pt x="1738102" y="3373174"/>
                </a:lnTo>
                <a:lnTo>
                  <a:pt x="1738281" y="3370180"/>
                </a:lnTo>
                <a:lnTo>
                  <a:pt x="1739623" y="3367857"/>
                </a:lnTo>
                <a:lnTo>
                  <a:pt x="1741301" y="3364951"/>
                </a:lnTo>
                <a:lnTo>
                  <a:pt x="1743314" y="3361464"/>
                </a:lnTo>
                <a:lnTo>
                  <a:pt x="1746488" y="3358647"/>
                </a:lnTo>
                <a:lnTo>
                  <a:pt x="1751497" y="3355341"/>
                </a:lnTo>
                <a:lnTo>
                  <a:pt x="1757085" y="3352370"/>
                </a:lnTo>
                <a:lnTo>
                  <a:pt x="1750605" y="3350177"/>
                </a:lnTo>
                <a:lnTo>
                  <a:pt x="1744213" y="3346487"/>
                </a:lnTo>
                <a:lnTo>
                  <a:pt x="1739653" y="3342305"/>
                </a:lnTo>
                <a:lnTo>
                  <a:pt x="1735431" y="3337542"/>
                </a:lnTo>
                <a:lnTo>
                  <a:pt x="1731878" y="3331619"/>
                </a:lnTo>
                <a:lnTo>
                  <a:pt x="1728908" y="3326029"/>
                </a:lnTo>
                <a:lnTo>
                  <a:pt x="1724218" y="3314023"/>
                </a:lnTo>
                <a:lnTo>
                  <a:pt x="1719528" y="3302017"/>
                </a:lnTo>
                <a:lnTo>
                  <a:pt x="1717383" y="3297681"/>
                </a:lnTo>
                <a:lnTo>
                  <a:pt x="1714076" y="3292673"/>
                </a:lnTo>
                <a:lnTo>
                  <a:pt x="1710345" y="3289743"/>
                </a:lnTo>
                <a:lnTo>
                  <a:pt x="1706524" y="3288312"/>
                </a:lnTo>
                <a:lnTo>
                  <a:pt x="1701203" y="3286789"/>
                </a:lnTo>
                <a:lnTo>
                  <a:pt x="1694541" y="3287591"/>
                </a:lnTo>
                <a:lnTo>
                  <a:pt x="1698231" y="3281200"/>
                </a:lnTo>
                <a:lnTo>
                  <a:pt x="1699845" y="3274384"/>
                </a:lnTo>
                <a:lnTo>
                  <a:pt x="1702373" y="3267319"/>
                </a:lnTo>
                <a:lnTo>
                  <a:pt x="1703067" y="3260748"/>
                </a:lnTo>
                <a:lnTo>
                  <a:pt x="1702601" y="3253506"/>
                </a:lnTo>
                <a:lnTo>
                  <a:pt x="1702380" y="3247178"/>
                </a:lnTo>
                <a:lnTo>
                  <a:pt x="1700996" y="3240181"/>
                </a:lnTo>
                <a:lnTo>
                  <a:pt x="1699030" y="3232849"/>
                </a:lnTo>
                <a:lnTo>
                  <a:pt x="1694185" y="3218429"/>
                </a:lnTo>
                <a:lnTo>
                  <a:pt x="1688088" y="3204837"/>
                </a:lnTo>
                <a:lnTo>
                  <a:pt x="1680827" y="3190572"/>
                </a:lnTo>
                <a:lnTo>
                  <a:pt x="1671153" y="3176465"/>
                </a:lnTo>
                <a:lnTo>
                  <a:pt x="1653795" y="3150172"/>
                </a:lnTo>
                <a:lnTo>
                  <a:pt x="1645864" y="3137069"/>
                </a:lnTo>
                <a:lnTo>
                  <a:pt x="1637596" y="3124549"/>
                </a:lnTo>
                <a:lnTo>
                  <a:pt x="1632573" y="3113126"/>
                </a:lnTo>
                <a:lnTo>
                  <a:pt x="1627209" y="3102281"/>
                </a:lnTo>
                <a:lnTo>
                  <a:pt x="1626655" y="3096536"/>
                </a:lnTo>
                <a:lnTo>
                  <a:pt x="1624845" y="3091618"/>
                </a:lnTo>
                <a:lnTo>
                  <a:pt x="1624869" y="3086208"/>
                </a:lnTo>
                <a:lnTo>
                  <a:pt x="1625384" y="3082633"/>
                </a:lnTo>
                <a:lnTo>
                  <a:pt x="1621071" y="3079367"/>
                </a:lnTo>
                <a:lnTo>
                  <a:pt x="1616088" y="3077266"/>
                </a:lnTo>
                <a:lnTo>
                  <a:pt x="1605786" y="3073641"/>
                </a:lnTo>
                <a:lnTo>
                  <a:pt x="1586587" y="3067980"/>
                </a:lnTo>
                <a:lnTo>
                  <a:pt x="1576281" y="3064355"/>
                </a:lnTo>
                <a:lnTo>
                  <a:pt x="1571634" y="3061672"/>
                </a:lnTo>
                <a:lnTo>
                  <a:pt x="1567321" y="3058406"/>
                </a:lnTo>
                <a:lnTo>
                  <a:pt x="1562762" y="3054225"/>
                </a:lnTo>
                <a:lnTo>
                  <a:pt x="1559457" y="3049217"/>
                </a:lnTo>
                <a:lnTo>
                  <a:pt x="1555232" y="3044453"/>
                </a:lnTo>
                <a:lnTo>
                  <a:pt x="1551769" y="3037032"/>
                </a:lnTo>
                <a:lnTo>
                  <a:pt x="1554012" y="3019730"/>
                </a:lnTo>
                <a:lnTo>
                  <a:pt x="1554667" y="3003837"/>
                </a:lnTo>
                <a:lnTo>
                  <a:pt x="1553397" y="2989933"/>
                </a:lnTo>
                <a:lnTo>
                  <a:pt x="1552954" y="2977280"/>
                </a:lnTo>
                <a:lnTo>
                  <a:pt x="1550342" y="2965700"/>
                </a:lnTo>
                <a:lnTo>
                  <a:pt x="1546481" y="2954948"/>
                </a:lnTo>
                <a:lnTo>
                  <a:pt x="1541453" y="2943523"/>
                </a:lnTo>
                <a:lnTo>
                  <a:pt x="1535667" y="2934758"/>
                </a:lnTo>
                <a:lnTo>
                  <a:pt x="1529053" y="2924742"/>
                </a:lnTo>
                <a:lnTo>
                  <a:pt x="1521861" y="2914391"/>
                </a:lnTo>
                <a:lnTo>
                  <a:pt x="1503986" y="2891675"/>
                </a:lnTo>
                <a:lnTo>
                  <a:pt x="1482961" y="2866363"/>
                </a:lnTo>
                <a:lnTo>
                  <a:pt x="1458472" y="2833630"/>
                </a:lnTo>
                <a:lnTo>
                  <a:pt x="1458831" y="2827638"/>
                </a:lnTo>
                <a:lnTo>
                  <a:pt x="1459930" y="2824400"/>
                </a:lnTo>
                <a:lnTo>
                  <a:pt x="1460938" y="2822656"/>
                </a:lnTo>
                <a:lnTo>
                  <a:pt x="1462098" y="2823326"/>
                </a:lnTo>
                <a:lnTo>
                  <a:pt x="1464422" y="2824668"/>
                </a:lnTo>
                <a:lnTo>
                  <a:pt x="1466901" y="2828423"/>
                </a:lnTo>
                <a:lnTo>
                  <a:pt x="1471772" y="2837435"/>
                </a:lnTo>
                <a:lnTo>
                  <a:pt x="1478720" y="2846870"/>
                </a:lnTo>
                <a:lnTo>
                  <a:pt x="1482363" y="2851297"/>
                </a:lnTo>
                <a:lnTo>
                  <a:pt x="1486005" y="2855725"/>
                </a:lnTo>
                <a:lnTo>
                  <a:pt x="1489489" y="2857736"/>
                </a:lnTo>
                <a:lnTo>
                  <a:pt x="1493648" y="2858587"/>
                </a:lnTo>
                <a:lnTo>
                  <a:pt x="1496733" y="2857270"/>
                </a:lnTo>
                <a:lnTo>
                  <a:pt x="1500491" y="2854791"/>
                </a:lnTo>
                <a:lnTo>
                  <a:pt x="1478554" y="2809583"/>
                </a:lnTo>
                <a:lnTo>
                  <a:pt x="1458207" y="2762970"/>
                </a:lnTo>
                <a:lnTo>
                  <a:pt x="1417021" y="2667910"/>
                </a:lnTo>
                <a:lnTo>
                  <a:pt x="1375680" y="2570436"/>
                </a:lnTo>
                <a:lnTo>
                  <a:pt x="1353343" y="2521901"/>
                </a:lnTo>
                <a:lnTo>
                  <a:pt x="1331254" y="2474278"/>
                </a:lnTo>
                <a:lnTo>
                  <a:pt x="1309745" y="2426995"/>
                </a:lnTo>
                <a:lnTo>
                  <a:pt x="1287227" y="2381454"/>
                </a:lnTo>
                <a:lnTo>
                  <a:pt x="1274762" y="2358761"/>
                </a:lnTo>
                <a:lnTo>
                  <a:pt x="1262301" y="2336070"/>
                </a:lnTo>
                <a:lnTo>
                  <a:pt x="1249833" y="2313376"/>
                </a:lnTo>
                <a:lnTo>
                  <a:pt x="1236362" y="2292428"/>
                </a:lnTo>
                <a:lnTo>
                  <a:pt x="1221727" y="2270806"/>
                </a:lnTo>
                <a:lnTo>
                  <a:pt x="1208010" y="2248940"/>
                </a:lnTo>
                <a:lnTo>
                  <a:pt x="1191790" y="2228728"/>
                </a:lnTo>
                <a:lnTo>
                  <a:pt x="1175904" y="2207934"/>
                </a:lnTo>
                <a:lnTo>
                  <a:pt x="1159931" y="2188640"/>
                </a:lnTo>
                <a:lnTo>
                  <a:pt x="1142456" y="2169253"/>
                </a:lnTo>
                <a:lnTo>
                  <a:pt x="1124309" y="2151029"/>
                </a:lnTo>
                <a:lnTo>
                  <a:pt x="1106166" y="2132805"/>
                </a:lnTo>
                <a:lnTo>
                  <a:pt x="1099324" y="2136604"/>
                </a:lnTo>
                <a:lnTo>
                  <a:pt x="1095480" y="2140581"/>
                </a:lnTo>
                <a:lnTo>
                  <a:pt x="1092795" y="2145230"/>
                </a:lnTo>
                <a:lnTo>
                  <a:pt x="1091363" y="2149052"/>
                </a:lnTo>
                <a:lnTo>
                  <a:pt x="1091429" y="2152965"/>
                </a:lnTo>
                <a:lnTo>
                  <a:pt x="1091739" y="2157793"/>
                </a:lnTo>
                <a:lnTo>
                  <a:pt x="1093370" y="2165707"/>
                </a:lnTo>
                <a:lnTo>
                  <a:pt x="1095336" y="2173040"/>
                </a:lnTo>
                <a:lnTo>
                  <a:pt x="1095734" y="2176368"/>
                </a:lnTo>
                <a:lnTo>
                  <a:pt x="1095218" y="2179946"/>
                </a:lnTo>
                <a:lnTo>
                  <a:pt x="1094460" y="2182607"/>
                </a:lnTo>
                <a:lnTo>
                  <a:pt x="1092198" y="2185175"/>
                </a:lnTo>
                <a:lnTo>
                  <a:pt x="1088446" y="2187656"/>
                </a:lnTo>
                <a:lnTo>
                  <a:pt x="1083527" y="2189466"/>
                </a:lnTo>
                <a:lnTo>
                  <a:pt x="1072353" y="2175267"/>
                </a:lnTo>
                <a:lnTo>
                  <a:pt x="1064087" y="2162747"/>
                </a:lnTo>
                <a:lnTo>
                  <a:pt x="1051198" y="2142133"/>
                </a:lnTo>
                <a:lnTo>
                  <a:pt x="1046327" y="2133123"/>
                </a:lnTo>
                <a:lnTo>
                  <a:pt x="1039044" y="2124269"/>
                </a:lnTo>
                <a:lnTo>
                  <a:pt x="1030934" y="2114163"/>
                </a:lnTo>
                <a:lnTo>
                  <a:pt x="1019001" y="2102624"/>
                </a:lnTo>
                <a:lnTo>
                  <a:pt x="1022176" y="2099809"/>
                </a:lnTo>
                <a:lnTo>
                  <a:pt x="1025841" y="2098827"/>
                </a:lnTo>
                <a:lnTo>
                  <a:pt x="1028257" y="2098671"/>
                </a:lnTo>
                <a:lnTo>
                  <a:pt x="1031251" y="2098850"/>
                </a:lnTo>
                <a:lnTo>
                  <a:pt x="1035318" y="2101198"/>
                </a:lnTo>
                <a:lnTo>
                  <a:pt x="1039298" y="2105046"/>
                </a:lnTo>
                <a:lnTo>
                  <a:pt x="1042112" y="2108221"/>
                </a:lnTo>
                <a:lnTo>
                  <a:pt x="1046089" y="2112066"/>
                </a:lnTo>
                <a:lnTo>
                  <a:pt x="1050158" y="2114414"/>
                </a:lnTo>
                <a:lnTo>
                  <a:pt x="1053488" y="2114013"/>
                </a:lnTo>
                <a:lnTo>
                  <a:pt x="1055656" y="2112940"/>
                </a:lnTo>
                <a:lnTo>
                  <a:pt x="1059502" y="2108964"/>
                </a:lnTo>
                <a:lnTo>
                  <a:pt x="1061024" y="2103644"/>
                </a:lnTo>
                <a:lnTo>
                  <a:pt x="1063461" y="2098076"/>
                </a:lnTo>
                <a:lnTo>
                  <a:pt x="1063822" y="2092087"/>
                </a:lnTo>
                <a:lnTo>
                  <a:pt x="1063936" y="2085180"/>
                </a:lnTo>
                <a:lnTo>
                  <a:pt x="1062554" y="2078182"/>
                </a:lnTo>
                <a:lnTo>
                  <a:pt x="1058959" y="2062938"/>
                </a:lnTo>
                <a:lnTo>
                  <a:pt x="1057064" y="2059517"/>
                </a:lnTo>
                <a:lnTo>
                  <a:pt x="1055070" y="2057592"/>
                </a:lnTo>
                <a:lnTo>
                  <a:pt x="1052748" y="2056251"/>
                </a:lnTo>
                <a:lnTo>
                  <a:pt x="1051832" y="2056496"/>
                </a:lnTo>
                <a:lnTo>
                  <a:pt x="1049997" y="2056987"/>
                </a:lnTo>
                <a:lnTo>
                  <a:pt x="1048746" y="2057813"/>
                </a:lnTo>
                <a:lnTo>
                  <a:pt x="1046398" y="2061881"/>
                </a:lnTo>
                <a:lnTo>
                  <a:pt x="1043803" y="2065032"/>
                </a:lnTo>
                <a:lnTo>
                  <a:pt x="1041299" y="2066687"/>
                </a:lnTo>
                <a:lnTo>
                  <a:pt x="1039130" y="2067758"/>
                </a:lnTo>
                <a:lnTo>
                  <a:pt x="1037049" y="2067333"/>
                </a:lnTo>
                <a:lnTo>
                  <a:pt x="1034057" y="2067154"/>
                </a:lnTo>
                <a:lnTo>
                  <a:pt x="1030817" y="2066059"/>
                </a:lnTo>
                <a:lnTo>
                  <a:pt x="1026502" y="2062793"/>
                </a:lnTo>
                <a:lnTo>
                  <a:pt x="1028606" y="2057808"/>
                </a:lnTo>
                <a:lnTo>
                  <a:pt x="1029791" y="2053068"/>
                </a:lnTo>
                <a:lnTo>
                  <a:pt x="1029817" y="2047660"/>
                </a:lnTo>
                <a:lnTo>
                  <a:pt x="1030331" y="2044083"/>
                </a:lnTo>
                <a:lnTo>
                  <a:pt x="1029685" y="2039837"/>
                </a:lnTo>
                <a:lnTo>
                  <a:pt x="1027540" y="2035498"/>
                </a:lnTo>
                <a:lnTo>
                  <a:pt x="1023407" y="2029238"/>
                </a:lnTo>
                <a:lnTo>
                  <a:pt x="1018358" y="2023225"/>
                </a:lnTo>
                <a:lnTo>
                  <a:pt x="1012391" y="2017454"/>
                </a:lnTo>
                <a:lnTo>
                  <a:pt x="1005084" y="2014010"/>
                </a:lnTo>
                <a:lnTo>
                  <a:pt x="998021" y="2011483"/>
                </a:lnTo>
                <a:lnTo>
                  <a:pt x="993331" y="1999478"/>
                </a:lnTo>
                <a:lnTo>
                  <a:pt x="991948" y="1992481"/>
                </a:lnTo>
                <a:lnTo>
                  <a:pt x="991702" y="1991563"/>
                </a:lnTo>
                <a:lnTo>
                  <a:pt x="993290" y="1990155"/>
                </a:lnTo>
                <a:lnTo>
                  <a:pt x="997111" y="1991589"/>
                </a:lnTo>
                <a:lnTo>
                  <a:pt x="1002765" y="1992528"/>
                </a:lnTo>
                <a:lnTo>
                  <a:pt x="1009001" y="1993804"/>
                </a:lnTo>
                <a:lnTo>
                  <a:pt x="1011997" y="1993984"/>
                </a:lnTo>
                <a:lnTo>
                  <a:pt x="1015328" y="1993581"/>
                </a:lnTo>
                <a:lnTo>
                  <a:pt x="1018994" y="1992600"/>
                </a:lnTo>
                <a:lnTo>
                  <a:pt x="1021833" y="1990366"/>
                </a:lnTo>
                <a:lnTo>
                  <a:pt x="1020942" y="1985203"/>
                </a:lnTo>
                <a:lnTo>
                  <a:pt x="1018218" y="1980530"/>
                </a:lnTo>
                <a:lnTo>
                  <a:pt x="1016071" y="1976192"/>
                </a:lnTo>
                <a:lnTo>
                  <a:pt x="1012340" y="1973262"/>
                </a:lnTo>
                <a:lnTo>
                  <a:pt x="1009435" y="1971585"/>
                </a:lnTo>
                <a:lnTo>
                  <a:pt x="1006528" y="1969907"/>
                </a:lnTo>
                <a:lnTo>
                  <a:pt x="1002708" y="1968475"/>
                </a:lnTo>
                <a:lnTo>
                  <a:pt x="998215" y="1968205"/>
                </a:lnTo>
                <a:lnTo>
                  <a:pt x="990147" y="1967423"/>
                </a:lnTo>
                <a:lnTo>
                  <a:pt x="980981" y="1969878"/>
                </a:lnTo>
                <a:lnTo>
                  <a:pt x="962648" y="1974789"/>
                </a:lnTo>
                <a:lnTo>
                  <a:pt x="959768" y="1967703"/>
                </a:lnTo>
                <a:lnTo>
                  <a:pt x="958787" y="1964038"/>
                </a:lnTo>
                <a:lnTo>
                  <a:pt x="958966" y="1961041"/>
                </a:lnTo>
                <a:lnTo>
                  <a:pt x="959389" y="1958962"/>
                </a:lnTo>
                <a:lnTo>
                  <a:pt x="960154" y="1956303"/>
                </a:lnTo>
                <a:lnTo>
                  <a:pt x="962745" y="1953150"/>
                </a:lnTo>
                <a:lnTo>
                  <a:pt x="967753" y="1949845"/>
                </a:lnTo>
                <a:lnTo>
                  <a:pt x="972427" y="1947120"/>
                </a:lnTo>
                <a:lnTo>
                  <a:pt x="984096" y="1943009"/>
                </a:lnTo>
                <a:lnTo>
                  <a:pt x="966893" y="1919132"/>
                </a:lnTo>
                <a:lnTo>
                  <a:pt x="950026" y="1894671"/>
                </a:lnTo>
                <a:lnTo>
                  <a:pt x="935327" y="1869140"/>
                </a:lnTo>
                <a:lnTo>
                  <a:pt x="920964" y="1843026"/>
                </a:lnTo>
                <a:lnTo>
                  <a:pt x="909073" y="1820665"/>
                </a:lnTo>
                <a:lnTo>
                  <a:pt x="898358" y="1798981"/>
                </a:lnTo>
                <a:lnTo>
                  <a:pt x="888458" y="1778545"/>
                </a:lnTo>
                <a:lnTo>
                  <a:pt x="879233" y="1756948"/>
                </a:lnTo>
                <a:lnTo>
                  <a:pt x="861122" y="1713176"/>
                </a:lnTo>
                <a:lnTo>
                  <a:pt x="844509" y="1669493"/>
                </a:lnTo>
                <a:lnTo>
                  <a:pt x="828957" y="1627972"/>
                </a:lnTo>
                <a:lnTo>
                  <a:pt x="812165" y="1587286"/>
                </a:lnTo>
                <a:lnTo>
                  <a:pt x="809280" y="1580196"/>
                </a:lnTo>
                <a:lnTo>
                  <a:pt x="807318" y="1572866"/>
                </a:lnTo>
                <a:lnTo>
                  <a:pt x="805595" y="1566448"/>
                </a:lnTo>
                <a:lnTo>
                  <a:pt x="805380" y="1560125"/>
                </a:lnTo>
                <a:lnTo>
                  <a:pt x="805398" y="1554712"/>
                </a:lnTo>
                <a:lnTo>
                  <a:pt x="806163" y="1552055"/>
                </a:lnTo>
                <a:lnTo>
                  <a:pt x="807747" y="1550644"/>
                </a:lnTo>
                <a:lnTo>
                  <a:pt x="809493" y="1551652"/>
                </a:lnTo>
                <a:lnTo>
                  <a:pt x="802210" y="1542799"/>
                </a:lnTo>
                <a:lnTo>
                  <a:pt x="795257" y="1533361"/>
                </a:lnTo>
                <a:lnTo>
                  <a:pt x="788397" y="1522426"/>
                </a:lnTo>
                <a:lnTo>
                  <a:pt x="782121" y="1511830"/>
                </a:lnTo>
                <a:lnTo>
                  <a:pt x="776850" y="1499491"/>
                </a:lnTo>
                <a:lnTo>
                  <a:pt x="771583" y="1487150"/>
                </a:lnTo>
                <a:lnTo>
                  <a:pt x="768053" y="1475815"/>
                </a:lnTo>
                <a:lnTo>
                  <a:pt x="764862" y="1463901"/>
                </a:lnTo>
                <a:lnTo>
                  <a:pt x="762921" y="1451156"/>
                </a:lnTo>
                <a:lnTo>
                  <a:pt x="761808" y="1439669"/>
                </a:lnTo>
                <a:lnTo>
                  <a:pt x="763355" y="1428939"/>
                </a:lnTo>
                <a:lnTo>
                  <a:pt x="765819" y="1417965"/>
                </a:lnTo>
                <a:lnTo>
                  <a:pt x="769441" y="1407661"/>
                </a:lnTo>
                <a:lnTo>
                  <a:pt x="775389" y="1398696"/>
                </a:lnTo>
                <a:lnTo>
                  <a:pt x="778903" y="1395301"/>
                </a:lnTo>
                <a:lnTo>
                  <a:pt x="782413" y="1391904"/>
                </a:lnTo>
                <a:lnTo>
                  <a:pt x="786839" y="1388262"/>
                </a:lnTo>
                <a:lnTo>
                  <a:pt x="792428" y="1385291"/>
                </a:lnTo>
                <a:lnTo>
                  <a:pt x="782191" y="1385579"/>
                </a:lnTo>
                <a:lnTo>
                  <a:pt x="773544" y="1384461"/>
                </a:lnTo>
                <a:lnTo>
                  <a:pt x="767640" y="1382602"/>
                </a:lnTo>
                <a:lnTo>
                  <a:pt x="764000" y="1378174"/>
                </a:lnTo>
                <a:lnTo>
                  <a:pt x="761277" y="1373504"/>
                </a:lnTo>
                <a:lnTo>
                  <a:pt x="760721" y="1367759"/>
                </a:lnTo>
                <a:lnTo>
                  <a:pt x="760498" y="1361432"/>
                </a:lnTo>
                <a:lnTo>
                  <a:pt x="760032" y="1354189"/>
                </a:lnTo>
                <a:lnTo>
                  <a:pt x="760931" y="1339212"/>
                </a:lnTo>
                <a:lnTo>
                  <a:pt x="759882" y="1331634"/>
                </a:lnTo>
                <a:lnTo>
                  <a:pt x="758256" y="1323722"/>
                </a:lnTo>
                <a:lnTo>
                  <a:pt x="756290" y="1316387"/>
                </a:lnTo>
                <a:lnTo>
                  <a:pt x="752828" y="1308965"/>
                </a:lnTo>
                <a:lnTo>
                  <a:pt x="746035" y="1301945"/>
                </a:lnTo>
                <a:lnTo>
                  <a:pt x="738236" y="1296667"/>
                </a:lnTo>
                <a:lnTo>
                  <a:pt x="744072" y="1294612"/>
                </a:lnTo>
                <a:lnTo>
                  <a:pt x="749570" y="1293139"/>
                </a:lnTo>
                <a:lnTo>
                  <a:pt x="754488" y="1291330"/>
                </a:lnTo>
                <a:lnTo>
                  <a:pt x="758244" y="1288849"/>
                </a:lnTo>
                <a:lnTo>
                  <a:pt x="761755" y="1285452"/>
                </a:lnTo>
                <a:lnTo>
                  <a:pt x="764927" y="1282636"/>
                </a:lnTo>
                <a:lnTo>
                  <a:pt x="767860" y="1278905"/>
                </a:lnTo>
                <a:lnTo>
                  <a:pt x="769537" y="1275998"/>
                </a:lnTo>
                <a:lnTo>
                  <a:pt x="771240" y="1267686"/>
                </a:lnTo>
                <a:lnTo>
                  <a:pt x="772360" y="1259032"/>
                </a:lnTo>
                <a:lnTo>
                  <a:pt x="771399" y="1249956"/>
                </a:lnTo>
                <a:lnTo>
                  <a:pt x="768362" y="1240456"/>
                </a:lnTo>
                <a:lnTo>
                  <a:pt x="764748" y="1230620"/>
                </a:lnTo>
                <a:lnTo>
                  <a:pt x="758631" y="1222439"/>
                </a:lnTo>
                <a:lnTo>
                  <a:pt x="752257" y="1213336"/>
                </a:lnTo>
                <a:lnTo>
                  <a:pt x="745804" y="1205736"/>
                </a:lnTo>
                <a:lnTo>
                  <a:pt x="737848" y="1198044"/>
                </a:lnTo>
                <a:lnTo>
                  <a:pt x="729467" y="1192431"/>
                </a:lnTo>
                <a:lnTo>
                  <a:pt x="722002" y="1186570"/>
                </a:lnTo>
                <a:lnTo>
                  <a:pt x="712277" y="1183281"/>
                </a:lnTo>
                <a:lnTo>
                  <a:pt x="708007" y="1189339"/>
                </a:lnTo>
                <a:lnTo>
                  <a:pt x="705232" y="1195483"/>
                </a:lnTo>
                <a:lnTo>
                  <a:pt x="702123" y="1202212"/>
                </a:lnTo>
                <a:lnTo>
                  <a:pt x="701428" y="1208783"/>
                </a:lnTo>
                <a:lnTo>
                  <a:pt x="700735" y="1215356"/>
                </a:lnTo>
                <a:lnTo>
                  <a:pt x="701536" y="1222018"/>
                </a:lnTo>
                <a:lnTo>
                  <a:pt x="702003" y="1229260"/>
                </a:lnTo>
                <a:lnTo>
                  <a:pt x="703971" y="1236594"/>
                </a:lnTo>
                <a:lnTo>
                  <a:pt x="706270" y="1243346"/>
                </a:lnTo>
                <a:lnTo>
                  <a:pt x="708232" y="1250677"/>
                </a:lnTo>
                <a:lnTo>
                  <a:pt x="715830" y="1264361"/>
                </a:lnTo>
                <a:lnTo>
                  <a:pt x="724675" y="1277215"/>
                </a:lnTo>
                <a:lnTo>
                  <a:pt x="734193" y="1288909"/>
                </a:lnTo>
                <a:lnTo>
                  <a:pt x="727711" y="1286717"/>
                </a:lnTo>
                <a:lnTo>
                  <a:pt x="720405" y="1283273"/>
                </a:lnTo>
                <a:lnTo>
                  <a:pt x="713674" y="1280162"/>
                </a:lnTo>
                <a:lnTo>
                  <a:pt x="708200" y="1276227"/>
                </a:lnTo>
                <a:lnTo>
                  <a:pt x="703400" y="1271130"/>
                </a:lnTo>
                <a:lnTo>
                  <a:pt x="698260" y="1266615"/>
                </a:lnTo>
                <a:lnTo>
                  <a:pt x="689902" y="1255590"/>
                </a:lnTo>
                <a:lnTo>
                  <a:pt x="683713" y="1243493"/>
                </a:lnTo>
                <a:lnTo>
                  <a:pt x="678200" y="1230238"/>
                </a:lnTo>
                <a:lnTo>
                  <a:pt x="667161" y="1203719"/>
                </a:lnTo>
                <a:lnTo>
                  <a:pt x="662560" y="1190218"/>
                </a:lnTo>
                <a:lnTo>
                  <a:pt x="656462" y="1176625"/>
                </a:lnTo>
                <a:lnTo>
                  <a:pt x="649603" y="1165690"/>
                </a:lnTo>
                <a:lnTo>
                  <a:pt x="642408" y="1155338"/>
                </a:lnTo>
                <a:lnTo>
                  <a:pt x="638183" y="1150575"/>
                </a:lnTo>
                <a:lnTo>
                  <a:pt x="633624" y="1146394"/>
                </a:lnTo>
                <a:lnTo>
                  <a:pt x="627815" y="1143039"/>
                </a:lnTo>
                <a:lnTo>
                  <a:pt x="622583" y="1140019"/>
                </a:lnTo>
                <a:lnTo>
                  <a:pt x="615857" y="1136911"/>
                </a:lnTo>
                <a:lnTo>
                  <a:pt x="608703" y="1135878"/>
                </a:lnTo>
                <a:lnTo>
                  <a:pt x="600968" y="1134513"/>
                </a:lnTo>
                <a:lnTo>
                  <a:pt x="593480" y="1134064"/>
                </a:lnTo>
                <a:lnTo>
                  <a:pt x="586462" y="1120714"/>
                </a:lnTo>
                <a:lnTo>
                  <a:pt x="581192" y="1108373"/>
                </a:lnTo>
                <a:lnTo>
                  <a:pt x="577752" y="1095541"/>
                </a:lnTo>
                <a:lnTo>
                  <a:pt x="575234" y="1082465"/>
                </a:lnTo>
                <a:lnTo>
                  <a:pt x="571796" y="1069632"/>
                </a:lnTo>
                <a:lnTo>
                  <a:pt x="571352" y="1056978"/>
                </a:lnTo>
                <a:lnTo>
                  <a:pt x="567715" y="1032410"/>
                </a:lnTo>
                <a:lnTo>
                  <a:pt x="566937" y="1020339"/>
                </a:lnTo>
                <a:lnTo>
                  <a:pt x="564660" y="1008176"/>
                </a:lnTo>
                <a:lnTo>
                  <a:pt x="561712" y="997177"/>
                </a:lnTo>
                <a:lnTo>
                  <a:pt x="557021" y="985171"/>
                </a:lnTo>
                <a:lnTo>
                  <a:pt x="552577" y="974082"/>
                </a:lnTo>
                <a:lnTo>
                  <a:pt x="545716" y="963148"/>
                </a:lnTo>
                <a:lnTo>
                  <a:pt x="536445" y="952372"/>
                </a:lnTo>
                <a:lnTo>
                  <a:pt x="525588" y="943004"/>
                </a:lnTo>
                <a:lnTo>
                  <a:pt x="543826" y="939587"/>
                </a:lnTo>
                <a:lnTo>
                  <a:pt x="552074" y="937378"/>
                </a:lnTo>
                <a:lnTo>
                  <a:pt x="560080" y="934251"/>
                </a:lnTo>
                <a:lnTo>
                  <a:pt x="566001" y="930698"/>
                </a:lnTo>
                <a:lnTo>
                  <a:pt x="571100" y="925892"/>
                </a:lnTo>
                <a:lnTo>
                  <a:pt x="575709" y="919256"/>
                </a:lnTo>
                <a:lnTo>
                  <a:pt x="578573" y="911613"/>
                </a:lnTo>
                <a:lnTo>
                  <a:pt x="574774" y="904770"/>
                </a:lnTo>
                <a:lnTo>
                  <a:pt x="571958" y="901594"/>
                </a:lnTo>
                <a:lnTo>
                  <a:pt x="568561" y="898083"/>
                </a:lnTo>
                <a:lnTo>
                  <a:pt x="566241" y="896743"/>
                </a:lnTo>
                <a:lnTo>
                  <a:pt x="562664" y="896228"/>
                </a:lnTo>
                <a:lnTo>
                  <a:pt x="558999" y="897211"/>
                </a:lnTo>
                <a:lnTo>
                  <a:pt x="552247" y="899511"/>
                </a:lnTo>
                <a:lnTo>
                  <a:pt x="544733" y="904470"/>
                </a:lnTo>
                <a:lnTo>
                  <a:pt x="535725" y="909342"/>
                </a:lnTo>
                <a:lnTo>
                  <a:pt x="530560" y="910236"/>
                </a:lnTo>
                <a:lnTo>
                  <a:pt x="524728" y="912290"/>
                </a:lnTo>
                <a:lnTo>
                  <a:pt x="518982" y="912848"/>
                </a:lnTo>
                <a:lnTo>
                  <a:pt x="512991" y="912487"/>
                </a:lnTo>
                <a:lnTo>
                  <a:pt x="509399" y="897243"/>
                </a:lnTo>
                <a:lnTo>
                  <a:pt x="508262" y="891162"/>
                </a:lnTo>
                <a:lnTo>
                  <a:pt x="505871" y="885909"/>
                </a:lnTo>
                <a:lnTo>
                  <a:pt x="503731" y="881573"/>
                </a:lnTo>
                <a:lnTo>
                  <a:pt x="500083" y="877144"/>
                </a:lnTo>
                <a:lnTo>
                  <a:pt x="493049" y="869208"/>
                </a:lnTo>
                <a:lnTo>
                  <a:pt x="485089" y="861513"/>
                </a:lnTo>
                <a:lnTo>
                  <a:pt x="476219" y="854066"/>
                </a:lnTo>
                <a:lnTo>
                  <a:pt x="456978" y="839085"/>
                </a:lnTo>
                <a:lnTo>
                  <a:pt x="448443" y="831058"/>
                </a:lnTo>
                <a:lnTo>
                  <a:pt x="439908" y="823030"/>
                </a:lnTo>
                <a:lnTo>
                  <a:pt x="431707" y="814422"/>
                </a:lnTo>
                <a:lnTo>
                  <a:pt x="425341" y="805322"/>
                </a:lnTo>
                <a:lnTo>
                  <a:pt x="420226" y="795397"/>
                </a:lnTo>
                <a:lnTo>
                  <a:pt x="417837" y="790142"/>
                </a:lnTo>
                <a:lnTo>
                  <a:pt x="416118" y="783726"/>
                </a:lnTo>
                <a:lnTo>
                  <a:pt x="415896" y="777401"/>
                </a:lnTo>
                <a:lnTo>
                  <a:pt x="415675" y="771075"/>
                </a:lnTo>
                <a:lnTo>
                  <a:pt x="414871" y="764412"/>
                </a:lnTo>
                <a:lnTo>
                  <a:pt x="416485" y="757596"/>
                </a:lnTo>
                <a:lnTo>
                  <a:pt x="411499" y="755492"/>
                </a:lnTo>
                <a:lnTo>
                  <a:pt x="406427" y="754888"/>
                </a:lnTo>
                <a:lnTo>
                  <a:pt x="401841" y="756115"/>
                </a:lnTo>
                <a:lnTo>
                  <a:pt x="398418" y="758013"/>
                </a:lnTo>
                <a:lnTo>
                  <a:pt x="393412" y="761319"/>
                </a:lnTo>
                <a:lnTo>
                  <a:pt x="388741" y="764046"/>
                </a:lnTo>
                <a:lnTo>
                  <a:pt x="381990" y="766348"/>
                </a:lnTo>
                <a:lnTo>
                  <a:pt x="376245" y="766904"/>
                </a:lnTo>
                <a:lnTo>
                  <a:pt x="369453" y="759884"/>
                </a:lnTo>
                <a:lnTo>
                  <a:pt x="364828" y="751791"/>
                </a:lnTo>
                <a:lnTo>
                  <a:pt x="360697" y="745532"/>
                </a:lnTo>
                <a:lnTo>
                  <a:pt x="357480" y="739026"/>
                </a:lnTo>
                <a:lnTo>
                  <a:pt x="352205" y="726681"/>
                </a:lnTo>
                <a:lnTo>
                  <a:pt x="348097" y="715012"/>
                </a:lnTo>
                <a:lnTo>
                  <a:pt x="345392" y="704929"/>
                </a:lnTo>
                <a:lnTo>
                  <a:pt x="343251" y="700593"/>
                </a:lnTo>
                <a:lnTo>
                  <a:pt x="341015" y="697753"/>
                </a:lnTo>
                <a:lnTo>
                  <a:pt x="337957" y="693662"/>
                </a:lnTo>
                <a:lnTo>
                  <a:pt x="334805" y="691067"/>
                </a:lnTo>
                <a:lnTo>
                  <a:pt x="330154" y="688382"/>
                </a:lnTo>
                <a:lnTo>
                  <a:pt x="325171" y="686279"/>
                </a:lnTo>
                <a:lnTo>
                  <a:pt x="332440" y="680405"/>
                </a:lnTo>
                <a:lnTo>
                  <a:pt x="338455" y="675355"/>
                </a:lnTo>
                <a:lnTo>
                  <a:pt x="343217" y="671131"/>
                </a:lnTo>
                <a:lnTo>
                  <a:pt x="346480" y="666818"/>
                </a:lnTo>
                <a:lnTo>
                  <a:pt x="348249" y="662416"/>
                </a:lnTo>
                <a:lnTo>
                  <a:pt x="347849" y="659083"/>
                </a:lnTo>
                <a:lnTo>
                  <a:pt x="345614" y="656245"/>
                </a:lnTo>
                <a:lnTo>
                  <a:pt x="340966" y="653561"/>
                </a:lnTo>
                <a:lnTo>
                  <a:pt x="345300" y="651415"/>
                </a:lnTo>
                <a:lnTo>
                  <a:pt x="347717" y="651261"/>
                </a:lnTo>
                <a:lnTo>
                  <a:pt x="349550" y="650769"/>
                </a:lnTo>
                <a:lnTo>
                  <a:pt x="351292" y="651774"/>
                </a:lnTo>
                <a:lnTo>
                  <a:pt x="352946" y="654280"/>
                </a:lnTo>
                <a:lnTo>
                  <a:pt x="354934" y="656202"/>
                </a:lnTo>
                <a:lnTo>
                  <a:pt x="362449" y="651241"/>
                </a:lnTo>
                <a:lnTo>
                  <a:pt x="367452" y="647934"/>
                </a:lnTo>
                <a:lnTo>
                  <a:pt x="370293" y="645699"/>
                </a:lnTo>
                <a:lnTo>
                  <a:pt x="371971" y="642794"/>
                </a:lnTo>
                <a:lnTo>
                  <a:pt x="373156" y="638054"/>
                </a:lnTo>
                <a:lnTo>
                  <a:pt x="374498" y="635730"/>
                </a:lnTo>
                <a:lnTo>
                  <a:pt x="376175" y="632825"/>
                </a:lnTo>
                <a:lnTo>
                  <a:pt x="372513" y="633808"/>
                </a:lnTo>
                <a:lnTo>
                  <a:pt x="369670" y="636041"/>
                </a:lnTo>
                <a:lnTo>
                  <a:pt x="361334" y="639752"/>
                </a:lnTo>
                <a:lnTo>
                  <a:pt x="357665" y="640732"/>
                </a:lnTo>
                <a:lnTo>
                  <a:pt x="355589" y="640310"/>
                </a:lnTo>
                <a:lnTo>
                  <a:pt x="353598" y="638384"/>
                </a:lnTo>
                <a:lnTo>
                  <a:pt x="353623" y="632975"/>
                </a:lnTo>
                <a:lnTo>
                  <a:pt x="357623" y="631412"/>
                </a:lnTo>
                <a:lnTo>
                  <a:pt x="361293" y="630429"/>
                </a:lnTo>
                <a:lnTo>
                  <a:pt x="367953" y="629626"/>
                </a:lnTo>
                <a:lnTo>
                  <a:pt x="371621" y="628645"/>
                </a:lnTo>
                <a:lnTo>
                  <a:pt x="376539" y="626836"/>
                </a:lnTo>
                <a:lnTo>
                  <a:pt x="383043" y="623617"/>
                </a:lnTo>
                <a:lnTo>
                  <a:pt x="391227" y="617495"/>
                </a:lnTo>
                <a:lnTo>
                  <a:pt x="395381" y="618345"/>
                </a:lnTo>
                <a:lnTo>
                  <a:pt x="397704" y="619686"/>
                </a:lnTo>
                <a:lnTo>
                  <a:pt x="400030" y="621029"/>
                </a:lnTo>
                <a:lnTo>
                  <a:pt x="400856" y="622281"/>
                </a:lnTo>
                <a:lnTo>
                  <a:pt x="402422" y="626283"/>
                </a:lnTo>
                <a:lnTo>
                  <a:pt x="404901" y="630041"/>
                </a:lnTo>
                <a:lnTo>
                  <a:pt x="406066" y="630712"/>
                </a:lnTo>
                <a:lnTo>
                  <a:pt x="407806" y="631718"/>
                </a:lnTo>
                <a:lnTo>
                  <a:pt x="410557" y="630980"/>
                </a:lnTo>
                <a:lnTo>
                  <a:pt x="413889" y="630579"/>
                </a:lnTo>
                <a:lnTo>
                  <a:pt x="423484" y="626047"/>
                </a:lnTo>
                <a:lnTo>
                  <a:pt x="438662" y="618541"/>
                </a:lnTo>
                <a:lnTo>
                  <a:pt x="429717" y="627322"/>
                </a:lnTo>
                <a:lnTo>
                  <a:pt x="424106" y="635704"/>
                </a:lnTo>
                <a:lnTo>
                  <a:pt x="422428" y="638609"/>
                </a:lnTo>
                <a:lnTo>
                  <a:pt x="421666" y="641268"/>
                </a:lnTo>
                <a:lnTo>
                  <a:pt x="422403" y="644019"/>
                </a:lnTo>
                <a:lnTo>
                  <a:pt x="422558" y="646432"/>
                </a:lnTo>
                <a:lnTo>
                  <a:pt x="423966" y="648019"/>
                </a:lnTo>
                <a:lnTo>
                  <a:pt x="426291" y="649361"/>
                </a:lnTo>
                <a:lnTo>
                  <a:pt x="431520" y="652381"/>
                </a:lnTo>
                <a:lnTo>
                  <a:pt x="438917" y="654328"/>
                </a:lnTo>
                <a:lnTo>
                  <a:pt x="445399" y="656520"/>
                </a:lnTo>
                <a:lnTo>
                  <a:pt x="463190" y="660593"/>
                </a:lnTo>
                <a:lnTo>
                  <a:pt x="471170" y="662877"/>
                </a:lnTo>
                <a:lnTo>
                  <a:pt x="477896" y="665985"/>
                </a:lnTo>
                <a:lnTo>
                  <a:pt x="483617" y="670837"/>
                </a:lnTo>
                <a:lnTo>
                  <a:pt x="485854" y="673678"/>
                </a:lnTo>
                <a:lnTo>
                  <a:pt x="487505" y="676182"/>
                </a:lnTo>
                <a:lnTo>
                  <a:pt x="488488" y="679847"/>
                </a:lnTo>
                <a:lnTo>
                  <a:pt x="488798" y="684675"/>
                </a:lnTo>
                <a:lnTo>
                  <a:pt x="488862" y="688587"/>
                </a:lnTo>
                <a:lnTo>
                  <a:pt x="486760" y="693571"/>
                </a:lnTo>
                <a:lnTo>
                  <a:pt x="497113" y="686378"/>
                </a:lnTo>
                <a:lnTo>
                  <a:pt x="503463" y="680746"/>
                </a:lnTo>
                <a:lnTo>
                  <a:pt x="507399" y="675269"/>
                </a:lnTo>
                <a:lnTo>
                  <a:pt x="508159" y="672611"/>
                </a:lnTo>
                <a:lnTo>
                  <a:pt x="508249" y="671113"/>
                </a:lnTo>
                <a:lnTo>
                  <a:pt x="506932" y="668028"/>
                </a:lnTo>
                <a:lnTo>
                  <a:pt x="503535" y="664517"/>
                </a:lnTo>
                <a:lnTo>
                  <a:pt x="498888" y="661833"/>
                </a:lnTo>
                <a:lnTo>
                  <a:pt x="494241" y="659150"/>
                </a:lnTo>
                <a:lnTo>
                  <a:pt x="484027" y="654028"/>
                </a:lnTo>
                <a:lnTo>
                  <a:pt x="479377" y="651344"/>
                </a:lnTo>
                <a:lnTo>
                  <a:pt x="477479" y="647923"/>
                </a:lnTo>
                <a:lnTo>
                  <a:pt x="476072" y="646336"/>
                </a:lnTo>
                <a:lnTo>
                  <a:pt x="476497" y="644258"/>
                </a:lnTo>
                <a:lnTo>
                  <a:pt x="477257" y="641596"/>
                </a:lnTo>
                <a:lnTo>
                  <a:pt x="477927" y="640435"/>
                </a:lnTo>
                <a:lnTo>
                  <a:pt x="482201" y="634378"/>
                </a:lnTo>
                <a:lnTo>
                  <a:pt x="489466" y="628500"/>
                </a:lnTo>
                <a:lnTo>
                  <a:pt x="483991" y="624566"/>
                </a:lnTo>
                <a:lnTo>
                  <a:pt x="476925" y="622035"/>
                </a:lnTo>
                <a:lnTo>
                  <a:pt x="463628" y="618234"/>
                </a:lnTo>
                <a:lnTo>
                  <a:pt x="457974" y="617293"/>
                </a:lnTo>
                <a:lnTo>
                  <a:pt x="455651" y="615950"/>
                </a:lnTo>
                <a:lnTo>
                  <a:pt x="454824" y="614699"/>
                </a:lnTo>
                <a:lnTo>
                  <a:pt x="453753" y="612531"/>
                </a:lnTo>
                <a:lnTo>
                  <a:pt x="453843" y="611034"/>
                </a:lnTo>
                <a:lnTo>
                  <a:pt x="453687" y="608619"/>
                </a:lnTo>
                <a:lnTo>
                  <a:pt x="455364" y="605713"/>
                </a:lnTo>
                <a:lnTo>
                  <a:pt x="461200" y="603658"/>
                </a:lnTo>
                <a:lnTo>
                  <a:pt x="464864" y="602675"/>
                </a:lnTo>
                <a:lnTo>
                  <a:pt x="467523" y="603436"/>
                </a:lnTo>
                <a:lnTo>
                  <a:pt x="469514" y="605360"/>
                </a:lnTo>
                <a:lnTo>
                  <a:pt x="471166" y="607863"/>
                </a:lnTo>
                <a:lnTo>
                  <a:pt x="472910" y="608869"/>
                </a:lnTo>
                <a:lnTo>
                  <a:pt x="477066" y="609720"/>
                </a:lnTo>
                <a:lnTo>
                  <a:pt x="480642" y="610235"/>
                </a:lnTo>
                <a:lnTo>
                  <a:pt x="483326" y="605585"/>
                </a:lnTo>
                <a:lnTo>
                  <a:pt x="485338" y="602100"/>
                </a:lnTo>
                <a:lnTo>
                  <a:pt x="487016" y="599194"/>
                </a:lnTo>
                <a:lnTo>
                  <a:pt x="486280" y="596444"/>
                </a:lnTo>
                <a:lnTo>
                  <a:pt x="486705" y="594365"/>
                </a:lnTo>
                <a:lnTo>
                  <a:pt x="485634" y="592196"/>
                </a:lnTo>
                <a:lnTo>
                  <a:pt x="482484" y="589603"/>
                </a:lnTo>
                <a:lnTo>
                  <a:pt x="477836" y="586919"/>
                </a:lnTo>
                <a:lnTo>
                  <a:pt x="472851" y="584816"/>
                </a:lnTo>
                <a:lnTo>
                  <a:pt x="468114" y="583632"/>
                </a:lnTo>
                <a:lnTo>
                  <a:pt x="465209" y="581954"/>
                </a:lnTo>
                <a:lnTo>
                  <a:pt x="460534" y="584680"/>
                </a:lnTo>
                <a:lnTo>
                  <a:pt x="459192" y="587004"/>
                </a:lnTo>
                <a:lnTo>
                  <a:pt x="459930" y="589755"/>
                </a:lnTo>
                <a:lnTo>
                  <a:pt x="459170" y="592413"/>
                </a:lnTo>
                <a:lnTo>
                  <a:pt x="455928" y="591318"/>
                </a:lnTo>
                <a:lnTo>
                  <a:pt x="451190" y="590131"/>
                </a:lnTo>
                <a:lnTo>
                  <a:pt x="448376" y="586957"/>
                </a:lnTo>
                <a:lnTo>
                  <a:pt x="444643" y="584028"/>
                </a:lnTo>
                <a:lnTo>
                  <a:pt x="445067" y="581949"/>
                </a:lnTo>
                <a:lnTo>
                  <a:pt x="443661" y="580361"/>
                </a:lnTo>
                <a:lnTo>
                  <a:pt x="444668" y="578618"/>
                </a:lnTo>
                <a:lnTo>
                  <a:pt x="446009" y="576294"/>
                </a:lnTo>
                <a:lnTo>
                  <a:pt x="447257" y="575464"/>
                </a:lnTo>
                <a:lnTo>
                  <a:pt x="450101" y="573232"/>
                </a:lnTo>
                <a:lnTo>
                  <a:pt x="458687" y="570440"/>
                </a:lnTo>
                <a:lnTo>
                  <a:pt x="450947" y="569073"/>
                </a:lnTo>
                <a:lnTo>
                  <a:pt x="443795" y="568041"/>
                </a:lnTo>
                <a:lnTo>
                  <a:pt x="434721" y="569002"/>
                </a:lnTo>
                <a:lnTo>
                  <a:pt x="430133" y="570226"/>
                </a:lnTo>
                <a:lnTo>
                  <a:pt x="424880" y="572617"/>
                </a:lnTo>
                <a:lnTo>
                  <a:pt x="423562" y="569533"/>
                </a:lnTo>
                <a:lnTo>
                  <a:pt x="423161" y="566202"/>
                </a:lnTo>
                <a:lnTo>
                  <a:pt x="424840" y="563297"/>
                </a:lnTo>
                <a:lnTo>
                  <a:pt x="427434" y="560145"/>
                </a:lnTo>
                <a:lnTo>
                  <a:pt x="431525" y="557084"/>
                </a:lnTo>
                <a:lnTo>
                  <a:pt x="436198" y="554358"/>
                </a:lnTo>
                <a:lnTo>
                  <a:pt x="441116" y="552548"/>
                </a:lnTo>
                <a:lnTo>
                  <a:pt x="447535" y="550831"/>
                </a:lnTo>
                <a:lnTo>
                  <a:pt x="443713" y="549399"/>
                </a:lnTo>
                <a:lnTo>
                  <a:pt x="439799" y="549463"/>
                </a:lnTo>
                <a:lnTo>
                  <a:pt x="435796" y="551028"/>
                </a:lnTo>
                <a:lnTo>
                  <a:pt x="431124" y="553754"/>
                </a:lnTo>
                <a:lnTo>
                  <a:pt x="427615" y="557149"/>
                </a:lnTo>
                <a:lnTo>
                  <a:pt x="423859" y="559631"/>
                </a:lnTo>
                <a:lnTo>
                  <a:pt x="421510" y="563697"/>
                </a:lnTo>
                <a:lnTo>
                  <a:pt x="420751" y="566359"/>
                </a:lnTo>
                <a:lnTo>
                  <a:pt x="417085" y="567341"/>
                </a:lnTo>
                <a:lnTo>
                  <a:pt x="414086" y="567160"/>
                </a:lnTo>
                <a:lnTo>
                  <a:pt x="412923" y="566489"/>
                </a:lnTo>
                <a:lnTo>
                  <a:pt x="411517" y="564901"/>
                </a:lnTo>
                <a:lnTo>
                  <a:pt x="411272" y="563985"/>
                </a:lnTo>
                <a:lnTo>
                  <a:pt x="412614" y="561661"/>
                </a:lnTo>
                <a:lnTo>
                  <a:pt x="414136" y="556341"/>
                </a:lnTo>
                <a:lnTo>
                  <a:pt x="417826" y="549950"/>
                </a:lnTo>
                <a:lnTo>
                  <a:pt x="421182" y="544138"/>
                </a:lnTo>
                <a:lnTo>
                  <a:pt x="423711" y="537076"/>
                </a:lnTo>
                <a:lnTo>
                  <a:pt x="423891" y="534082"/>
                </a:lnTo>
                <a:lnTo>
                  <a:pt x="424072" y="531086"/>
                </a:lnTo>
                <a:lnTo>
                  <a:pt x="413693" y="543690"/>
                </a:lnTo>
                <a:lnTo>
                  <a:pt x="411436" y="546261"/>
                </a:lnTo>
                <a:lnTo>
                  <a:pt x="409604" y="546751"/>
                </a:lnTo>
                <a:lnTo>
                  <a:pt x="409694" y="545254"/>
                </a:lnTo>
                <a:lnTo>
                  <a:pt x="409785" y="543757"/>
                </a:lnTo>
                <a:lnTo>
                  <a:pt x="412735" y="534613"/>
                </a:lnTo>
                <a:lnTo>
                  <a:pt x="415690" y="525472"/>
                </a:lnTo>
                <a:lnTo>
                  <a:pt x="417727" y="516575"/>
                </a:lnTo>
                <a:lnTo>
                  <a:pt x="418578" y="512417"/>
                </a:lnTo>
                <a:lnTo>
                  <a:pt x="416924" y="509915"/>
                </a:lnTo>
                <a:lnTo>
                  <a:pt x="414600" y="508573"/>
                </a:lnTo>
                <a:lnTo>
                  <a:pt x="411605" y="508393"/>
                </a:lnTo>
                <a:lnTo>
                  <a:pt x="401410" y="518002"/>
                </a:lnTo>
                <a:lnTo>
                  <a:pt x="394478" y="523298"/>
                </a:lnTo>
                <a:lnTo>
                  <a:pt x="387211" y="529175"/>
                </a:lnTo>
                <a:lnTo>
                  <a:pt x="388308" y="525934"/>
                </a:lnTo>
                <a:lnTo>
                  <a:pt x="392156" y="521956"/>
                </a:lnTo>
                <a:lnTo>
                  <a:pt x="401099" y="513174"/>
                </a:lnTo>
                <a:lnTo>
                  <a:pt x="405525" y="509530"/>
                </a:lnTo>
                <a:lnTo>
                  <a:pt x="408208" y="504883"/>
                </a:lnTo>
                <a:lnTo>
                  <a:pt x="408880" y="503720"/>
                </a:lnTo>
                <a:lnTo>
                  <a:pt x="408971" y="502223"/>
                </a:lnTo>
                <a:lnTo>
                  <a:pt x="407808" y="501551"/>
                </a:lnTo>
                <a:lnTo>
                  <a:pt x="406066" y="500545"/>
                </a:lnTo>
                <a:lnTo>
                  <a:pt x="398732" y="502511"/>
                </a:lnTo>
                <a:lnTo>
                  <a:pt x="392987" y="503067"/>
                </a:lnTo>
                <a:lnTo>
                  <a:pt x="387334" y="502127"/>
                </a:lnTo>
                <a:lnTo>
                  <a:pt x="382930" y="500361"/>
                </a:lnTo>
                <a:lnTo>
                  <a:pt x="379782" y="497767"/>
                </a:lnTo>
                <a:lnTo>
                  <a:pt x="376718" y="493674"/>
                </a:lnTo>
                <a:lnTo>
                  <a:pt x="371513" y="485245"/>
                </a:lnTo>
                <a:lnTo>
                  <a:pt x="368787" y="480573"/>
                </a:lnTo>
                <a:lnTo>
                  <a:pt x="364810" y="476726"/>
                </a:lnTo>
                <a:lnTo>
                  <a:pt x="361166" y="472299"/>
                </a:lnTo>
                <a:lnTo>
                  <a:pt x="357101" y="469952"/>
                </a:lnTo>
                <a:lnTo>
                  <a:pt x="350954" y="467178"/>
                </a:lnTo>
                <a:lnTo>
                  <a:pt x="344136" y="465565"/>
                </a:lnTo>
                <a:lnTo>
                  <a:pt x="335398" y="465945"/>
                </a:lnTo>
                <a:lnTo>
                  <a:pt x="324487" y="467392"/>
                </a:lnTo>
                <a:lnTo>
                  <a:pt x="348793" y="448109"/>
                </a:lnTo>
                <a:lnTo>
                  <a:pt x="348390" y="444778"/>
                </a:lnTo>
                <a:lnTo>
                  <a:pt x="346738" y="442274"/>
                </a:lnTo>
                <a:lnTo>
                  <a:pt x="344992" y="441267"/>
                </a:lnTo>
                <a:lnTo>
                  <a:pt x="341665" y="441669"/>
                </a:lnTo>
                <a:lnTo>
                  <a:pt x="335672" y="441309"/>
                </a:lnTo>
                <a:lnTo>
                  <a:pt x="333013" y="440549"/>
                </a:lnTo>
                <a:lnTo>
                  <a:pt x="330690" y="439208"/>
                </a:lnTo>
                <a:lnTo>
                  <a:pt x="323578" y="447497"/>
                </a:lnTo>
                <a:lnTo>
                  <a:pt x="317474" y="454044"/>
                </a:lnTo>
                <a:lnTo>
                  <a:pt x="313781" y="460438"/>
                </a:lnTo>
                <a:lnTo>
                  <a:pt x="311926" y="466338"/>
                </a:lnTo>
                <a:lnTo>
                  <a:pt x="308841" y="467658"/>
                </a:lnTo>
                <a:lnTo>
                  <a:pt x="306182" y="466895"/>
                </a:lnTo>
                <a:lnTo>
                  <a:pt x="305109" y="464727"/>
                </a:lnTo>
                <a:lnTo>
                  <a:pt x="304954" y="462313"/>
                </a:lnTo>
                <a:lnTo>
                  <a:pt x="304216" y="459563"/>
                </a:lnTo>
                <a:lnTo>
                  <a:pt x="302228" y="457640"/>
                </a:lnTo>
                <a:lnTo>
                  <a:pt x="298984" y="456543"/>
                </a:lnTo>
                <a:lnTo>
                  <a:pt x="294071" y="458355"/>
                </a:lnTo>
                <a:lnTo>
                  <a:pt x="299077" y="455046"/>
                </a:lnTo>
                <a:lnTo>
                  <a:pt x="303750" y="452321"/>
                </a:lnTo>
                <a:lnTo>
                  <a:pt x="311844" y="447696"/>
                </a:lnTo>
                <a:lnTo>
                  <a:pt x="316180" y="445551"/>
                </a:lnTo>
                <a:lnTo>
                  <a:pt x="322351" y="442916"/>
                </a:lnTo>
                <a:lnTo>
                  <a:pt x="328700" y="437283"/>
                </a:lnTo>
                <a:lnTo>
                  <a:pt x="336974" y="429663"/>
                </a:lnTo>
                <a:lnTo>
                  <a:pt x="331991" y="427560"/>
                </a:lnTo>
                <a:lnTo>
                  <a:pt x="327251" y="426374"/>
                </a:lnTo>
                <a:lnTo>
                  <a:pt x="324346" y="424697"/>
                </a:lnTo>
                <a:lnTo>
                  <a:pt x="323029" y="421612"/>
                </a:lnTo>
                <a:lnTo>
                  <a:pt x="322044" y="417945"/>
                </a:lnTo>
                <a:lnTo>
                  <a:pt x="323233" y="413208"/>
                </a:lnTo>
                <a:lnTo>
                  <a:pt x="325091" y="407306"/>
                </a:lnTo>
                <a:lnTo>
                  <a:pt x="328871" y="399417"/>
                </a:lnTo>
                <a:lnTo>
                  <a:pt x="326792" y="398991"/>
                </a:lnTo>
                <a:lnTo>
                  <a:pt x="324624" y="400065"/>
                </a:lnTo>
                <a:lnTo>
                  <a:pt x="321782" y="402298"/>
                </a:lnTo>
                <a:lnTo>
                  <a:pt x="318519" y="406612"/>
                </a:lnTo>
                <a:lnTo>
                  <a:pt x="314917" y="411505"/>
                </a:lnTo>
                <a:lnTo>
                  <a:pt x="310065" y="417227"/>
                </a:lnTo>
                <a:lnTo>
                  <a:pt x="304049" y="422276"/>
                </a:lnTo>
                <a:lnTo>
                  <a:pt x="297455" y="426992"/>
                </a:lnTo>
                <a:lnTo>
                  <a:pt x="302575" y="416777"/>
                </a:lnTo>
                <a:lnTo>
                  <a:pt x="306783" y="406808"/>
                </a:lnTo>
                <a:lnTo>
                  <a:pt x="309311" y="399745"/>
                </a:lnTo>
                <a:lnTo>
                  <a:pt x="308909" y="396415"/>
                </a:lnTo>
                <a:lnTo>
                  <a:pt x="308755" y="394001"/>
                </a:lnTo>
                <a:lnTo>
                  <a:pt x="307349" y="392414"/>
                </a:lnTo>
                <a:lnTo>
                  <a:pt x="305269" y="391988"/>
                </a:lnTo>
                <a:lnTo>
                  <a:pt x="301937" y="392390"/>
                </a:lnTo>
                <a:lnTo>
                  <a:pt x="297598" y="394533"/>
                </a:lnTo>
                <a:lnTo>
                  <a:pt x="292589" y="397841"/>
                </a:lnTo>
                <a:lnTo>
                  <a:pt x="285661" y="403138"/>
                </a:lnTo>
                <a:lnTo>
                  <a:pt x="266698" y="418533"/>
                </a:lnTo>
                <a:lnTo>
                  <a:pt x="266971" y="414039"/>
                </a:lnTo>
                <a:lnTo>
                  <a:pt x="267060" y="412543"/>
                </a:lnTo>
                <a:lnTo>
                  <a:pt x="265650" y="410953"/>
                </a:lnTo>
                <a:lnTo>
                  <a:pt x="262322" y="411355"/>
                </a:lnTo>
                <a:lnTo>
                  <a:pt x="257491" y="411668"/>
                </a:lnTo>
                <a:lnTo>
                  <a:pt x="250741" y="413969"/>
                </a:lnTo>
                <a:lnTo>
                  <a:pt x="243991" y="416268"/>
                </a:lnTo>
                <a:lnTo>
                  <a:pt x="227893" y="424021"/>
                </a:lnTo>
                <a:lnTo>
                  <a:pt x="210387" y="430186"/>
                </a:lnTo>
                <a:lnTo>
                  <a:pt x="202720" y="432731"/>
                </a:lnTo>
                <a:lnTo>
                  <a:pt x="195142" y="433779"/>
                </a:lnTo>
                <a:lnTo>
                  <a:pt x="188815" y="434000"/>
                </a:lnTo>
                <a:lnTo>
                  <a:pt x="185820" y="433820"/>
                </a:lnTo>
                <a:lnTo>
                  <a:pt x="184657" y="433150"/>
                </a:lnTo>
                <a:lnTo>
                  <a:pt x="182334" y="431807"/>
                </a:lnTo>
                <a:lnTo>
                  <a:pt x="180681" y="429304"/>
                </a:lnTo>
                <a:lnTo>
                  <a:pt x="179606" y="427134"/>
                </a:lnTo>
                <a:lnTo>
                  <a:pt x="178627" y="423468"/>
                </a:lnTo>
                <a:lnTo>
                  <a:pt x="190386" y="417862"/>
                </a:lnTo>
                <a:lnTo>
                  <a:pt x="192307" y="415873"/>
                </a:lnTo>
                <a:lnTo>
                  <a:pt x="193313" y="414128"/>
                </a:lnTo>
                <a:lnTo>
                  <a:pt x="194257" y="408475"/>
                </a:lnTo>
                <a:lnTo>
                  <a:pt x="195689" y="404653"/>
                </a:lnTo>
                <a:lnTo>
                  <a:pt x="199379" y="398261"/>
                </a:lnTo>
                <a:lnTo>
                  <a:pt x="190369" y="403131"/>
                </a:lnTo>
                <a:lnTo>
                  <a:pt x="180689" y="409165"/>
                </a:lnTo>
                <a:lnTo>
                  <a:pt x="171342" y="414615"/>
                </a:lnTo>
                <a:lnTo>
                  <a:pt x="163157" y="420737"/>
                </a:lnTo>
                <a:lnTo>
                  <a:pt x="167208" y="408354"/>
                </a:lnTo>
                <a:lnTo>
                  <a:pt x="167723" y="404778"/>
                </a:lnTo>
                <a:lnTo>
                  <a:pt x="168482" y="402118"/>
                </a:lnTo>
                <a:lnTo>
                  <a:pt x="167748" y="399368"/>
                </a:lnTo>
                <a:lnTo>
                  <a:pt x="166585" y="398697"/>
                </a:lnTo>
                <a:lnTo>
                  <a:pt x="162427" y="397847"/>
                </a:lnTo>
                <a:lnTo>
                  <a:pt x="158270" y="396995"/>
                </a:lnTo>
                <a:lnTo>
                  <a:pt x="169137" y="386225"/>
                </a:lnTo>
                <a:lnTo>
                  <a:pt x="175488" y="380594"/>
                </a:lnTo>
                <a:lnTo>
                  <a:pt x="180251" y="376369"/>
                </a:lnTo>
                <a:lnTo>
                  <a:pt x="187206" y="365665"/>
                </a:lnTo>
                <a:lnTo>
                  <a:pt x="177525" y="371697"/>
                </a:lnTo>
                <a:lnTo>
                  <a:pt x="171601" y="375249"/>
                </a:lnTo>
                <a:lnTo>
                  <a:pt x="166012" y="378221"/>
                </a:lnTo>
                <a:lnTo>
                  <a:pt x="161183" y="378531"/>
                </a:lnTo>
                <a:lnTo>
                  <a:pt x="152018" y="380989"/>
                </a:lnTo>
                <a:lnTo>
                  <a:pt x="145265" y="383289"/>
                </a:lnTo>
                <a:lnTo>
                  <a:pt x="136591" y="387578"/>
                </a:lnTo>
                <a:lnTo>
                  <a:pt x="144284" y="379623"/>
                </a:lnTo>
                <a:lnTo>
                  <a:pt x="150387" y="373074"/>
                </a:lnTo>
                <a:lnTo>
                  <a:pt x="155330" y="365855"/>
                </a:lnTo>
                <a:lnTo>
                  <a:pt x="158349" y="360626"/>
                </a:lnTo>
                <a:lnTo>
                  <a:pt x="159692" y="358302"/>
                </a:lnTo>
                <a:lnTo>
                  <a:pt x="159780" y="356804"/>
                </a:lnTo>
                <a:lnTo>
                  <a:pt x="159535" y="355887"/>
                </a:lnTo>
                <a:lnTo>
                  <a:pt x="157792" y="354881"/>
                </a:lnTo>
                <a:lnTo>
                  <a:pt x="155043" y="355617"/>
                </a:lnTo>
                <a:lnTo>
                  <a:pt x="152048" y="355438"/>
                </a:lnTo>
                <a:lnTo>
                  <a:pt x="142702" y="360890"/>
                </a:lnTo>
                <a:lnTo>
                  <a:pt x="147734" y="352173"/>
                </a:lnTo>
                <a:lnTo>
                  <a:pt x="150843" y="345446"/>
                </a:lnTo>
                <a:lnTo>
                  <a:pt x="151450" y="340371"/>
                </a:lnTo>
                <a:lnTo>
                  <a:pt x="152299" y="336214"/>
                </a:lnTo>
                <a:lnTo>
                  <a:pt x="152661" y="330223"/>
                </a:lnTo>
                <a:lnTo>
                  <a:pt x="155098" y="324657"/>
                </a:lnTo>
                <a:lnTo>
                  <a:pt x="159460" y="317103"/>
                </a:lnTo>
                <a:lnTo>
                  <a:pt x="166997" y="306733"/>
                </a:lnTo>
                <a:lnTo>
                  <a:pt x="165834" y="306062"/>
                </a:lnTo>
                <a:lnTo>
                  <a:pt x="164673" y="305391"/>
                </a:lnTo>
                <a:lnTo>
                  <a:pt x="161162" y="308788"/>
                </a:lnTo>
                <a:lnTo>
                  <a:pt x="151056" y="316899"/>
                </a:lnTo>
                <a:lnTo>
                  <a:pt x="145622" y="322286"/>
                </a:lnTo>
                <a:lnTo>
                  <a:pt x="142111" y="325683"/>
                </a:lnTo>
                <a:lnTo>
                  <a:pt x="140280" y="326174"/>
                </a:lnTo>
                <a:lnTo>
                  <a:pt x="139024" y="327000"/>
                </a:lnTo>
                <a:lnTo>
                  <a:pt x="137952" y="324830"/>
                </a:lnTo>
                <a:lnTo>
                  <a:pt x="138042" y="323333"/>
                </a:lnTo>
                <a:lnTo>
                  <a:pt x="152444" y="303756"/>
                </a:lnTo>
                <a:lnTo>
                  <a:pt x="161479" y="293475"/>
                </a:lnTo>
                <a:lnTo>
                  <a:pt x="169507" y="284940"/>
                </a:lnTo>
                <a:lnTo>
                  <a:pt x="181201" y="275420"/>
                </a:lnTo>
                <a:lnTo>
                  <a:pt x="177225" y="271573"/>
                </a:lnTo>
                <a:lnTo>
                  <a:pt x="175235" y="269650"/>
                </a:lnTo>
                <a:lnTo>
                  <a:pt x="173828" y="268065"/>
                </a:lnTo>
                <a:lnTo>
                  <a:pt x="173673" y="265650"/>
                </a:lnTo>
                <a:lnTo>
                  <a:pt x="173268" y="262318"/>
                </a:lnTo>
                <a:lnTo>
                  <a:pt x="174367" y="259076"/>
                </a:lnTo>
                <a:lnTo>
                  <a:pt x="175552" y="254338"/>
                </a:lnTo>
                <a:lnTo>
                  <a:pt x="169024" y="262965"/>
                </a:lnTo>
                <a:lnTo>
                  <a:pt x="163835" y="269267"/>
                </a:lnTo>
                <a:lnTo>
                  <a:pt x="161978" y="275169"/>
                </a:lnTo>
                <a:lnTo>
                  <a:pt x="159294" y="279818"/>
                </a:lnTo>
                <a:lnTo>
                  <a:pt x="156856" y="285382"/>
                </a:lnTo>
                <a:lnTo>
                  <a:pt x="153165" y="291775"/>
                </a:lnTo>
                <a:lnTo>
                  <a:pt x="148223" y="298994"/>
                </a:lnTo>
                <a:lnTo>
                  <a:pt x="139188" y="309275"/>
                </a:lnTo>
                <a:lnTo>
                  <a:pt x="134473" y="302677"/>
                </a:lnTo>
                <a:lnTo>
                  <a:pt x="131012" y="295254"/>
                </a:lnTo>
                <a:lnTo>
                  <a:pt x="127394" y="285419"/>
                </a:lnTo>
                <a:lnTo>
                  <a:pt x="125117" y="273256"/>
                </a:lnTo>
                <a:lnTo>
                  <a:pt x="125478" y="267266"/>
                </a:lnTo>
                <a:lnTo>
                  <a:pt x="124919" y="261520"/>
                </a:lnTo>
                <a:lnTo>
                  <a:pt x="126286" y="253787"/>
                </a:lnTo>
                <a:lnTo>
                  <a:pt x="127564" y="247550"/>
                </a:lnTo>
                <a:lnTo>
                  <a:pt x="129510" y="240153"/>
                </a:lnTo>
                <a:lnTo>
                  <a:pt x="132954" y="232843"/>
                </a:lnTo>
                <a:lnTo>
                  <a:pt x="136980" y="225870"/>
                </a:lnTo>
                <a:lnTo>
                  <a:pt x="141925" y="218652"/>
                </a:lnTo>
                <a:lnTo>
                  <a:pt x="140335" y="220058"/>
                </a:lnTo>
                <a:lnTo>
                  <a:pt x="136915" y="221959"/>
                </a:lnTo>
                <a:lnTo>
                  <a:pt x="130384" y="230585"/>
                </a:lnTo>
                <a:lnTo>
                  <a:pt x="114150" y="250653"/>
                </a:lnTo>
                <a:lnTo>
                  <a:pt x="112988" y="249983"/>
                </a:lnTo>
                <a:lnTo>
                  <a:pt x="112161" y="248730"/>
                </a:lnTo>
                <a:lnTo>
                  <a:pt x="112921" y="246071"/>
                </a:lnTo>
                <a:lnTo>
                  <a:pt x="113683" y="243412"/>
                </a:lnTo>
                <a:lnTo>
                  <a:pt x="116549" y="235768"/>
                </a:lnTo>
                <a:lnTo>
                  <a:pt x="121245" y="227633"/>
                </a:lnTo>
                <a:lnTo>
                  <a:pt x="133813" y="208546"/>
                </a:lnTo>
                <a:lnTo>
                  <a:pt x="144884" y="189370"/>
                </a:lnTo>
                <a:lnTo>
                  <a:pt x="146201" y="192454"/>
                </a:lnTo>
                <a:lnTo>
                  <a:pt x="146446" y="193370"/>
                </a:lnTo>
                <a:lnTo>
                  <a:pt x="148191" y="194377"/>
                </a:lnTo>
                <a:lnTo>
                  <a:pt x="149689" y="194466"/>
                </a:lnTo>
                <a:lnTo>
                  <a:pt x="154361" y="191740"/>
                </a:lnTo>
                <a:lnTo>
                  <a:pt x="158787" y="188099"/>
                </a:lnTo>
                <a:lnTo>
                  <a:pt x="163460" y="185374"/>
                </a:lnTo>
                <a:lnTo>
                  <a:pt x="167800" y="183230"/>
                </a:lnTo>
                <a:lnTo>
                  <a:pt x="169875" y="183653"/>
                </a:lnTo>
                <a:lnTo>
                  <a:pt x="171039" y="184325"/>
                </a:lnTo>
                <a:lnTo>
                  <a:pt x="172783" y="185332"/>
                </a:lnTo>
                <a:lnTo>
                  <a:pt x="173183" y="188661"/>
                </a:lnTo>
                <a:lnTo>
                  <a:pt x="175891" y="178604"/>
                </a:lnTo>
                <a:lnTo>
                  <a:pt x="177593" y="170288"/>
                </a:lnTo>
                <a:lnTo>
                  <a:pt x="178871" y="164054"/>
                </a:lnTo>
                <a:lnTo>
                  <a:pt x="178559" y="159224"/>
                </a:lnTo>
                <a:lnTo>
                  <a:pt x="177575" y="155557"/>
                </a:lnTo>
                <a:lnTo>
                  <a:pt x="175923" y="153054"/>
                </a:lnTo>
                <a:lnTo>
                  <a:pt x="173933" y="151130"/>
                </a:lnTo>
                <a:lnTo>
                  <a:pt x="171028" y="149453"/>
                </a:lnTo>
                <a:lnTo>
                  <a:pt x="165374" y="148512"/>
                </a:lnTo>
                <a:lnTo>
                  <a:pt x="159810" y="146074"/>
                </a:lnTo>
                <a:lnTo>
                  <a:pt x="156320" y="144060"/>
                </a:lnTo>
                <a:lnTo>
                  <a:pt x="153751" y="141802"/>
                </a:lnTo>
                <a:lnTo>
                  <a:pt x="151853" y="138382"/>
                </a:lnTo>
                <a:lnTo>
                  <a:pt x="149708" y="134044"/>
                </a:lnTo>
                <a:lnTo>
                  <a:pt x="138456" y="156216"/>
                </a:lnTo>
                <a:lnTo>
                  <a:pt x="133671" y="165849"/>
                </a:lnTo>
                <a:lnTo>
                  <a:pt x="131388" y="173828"/>
                </a:lnTo>
                <a:lnTo>
                  <a:pt x="129195" y="180311"/>
                </a:lnTo>
                <a:lnTo>
                  <a:pt x="128834" y="186302"/>
                </a:lnTo>
                <a:lnTo>
                  <a:pt x="131560" y="190974"/>
                </a:lnTo>
                <a:lnTo>
                  <a:pt x="132634" y="193143"/>
                </a:lnTo>
                <a:lnTo>
                  <a:pt x="134957" y="194484"/>
                </a:lnTo>
                <a:lnTo>
                  <a:pt x="129951" y="197791"/>
                </a:lnTo>
                <a:lnTo>
                  <a:pt x="125945" y="199355"/>
                </a:lnTo>
                <a:lnTo>
                  <a:pt x="122281" y="200338"/>
                </a:lnTo>
                <a:lnTo>
                  <a:pt x="119284" y="200157"/>
                </a:lnTo>
                <a:lnTo>
                  <a:pt x="112468" y="198545"/>
                </a:lnTo>
                <a:lnTo>
                  <a:pt x="106234" y="197272"/>
                </a:lnTo>
                <a:lnTo>
                  <a:pt x="113188" y="186565"/>
                </a:lnTo>
                <a:lnTo>
                  <a:pt x="117305" y="178095"/>
                </a:lnTo>
                <a:lnTo>
                  <a:pt x="122003" y="169960"/>
                </a:lnTo>
                <a:lnTo>
                  <a:pt x="128957" y="159253"/>
                </a:lnTo>
                <a:lnTo>
                  <a:pt x="128555" y="155923"/>
                </a:lnTo>
                <a:lnTo>
                  <a:pt x="127483" y="153755"/>
                </a:lnTo>
                <a:lnTo>
                  <a:pt x="125740" y="152747"/>
                </a:lnTo>
                <a:lnTo>
                  <a:pt x="125159" y="152412"/>
                </a:lnTo>
                <a:lnTo>
                  <a:pt x="120819" y="154556"/>
                </a:lnTo>
                <a:lnTo>
                  <a:pt x="116484" y="156701"/>
                </a:lnTo>
                <a:lnTo>
                  <a:pt x="107383" y="163070"/>
                </a:lnTo>
                <a:lnTo>
                  <a:pt x="103718" y="164052"/>
                </a:lnTo>
                <a:lnTo>
                  <a:pt x="102221" y="163962"/>
                </a:lnTo>
                <a:lnTo>
                  <a:pt x="100476" y="162955"/>
                </a:lnTo>
                <a:lnTo>
                  <a:pt x="108258" y="153503"/>
                </a:lnTo>
                <a:lnTo>
                  <a:pt x="114118" y="146039"/>
                </a:lnTo>
                <a:lnTo>
                  <a:pt x="120222" y="139489"/>
                </a:lnTo>
                <a:lnTo>
                  <a:pt x="127513" y="128204"/>
                </a:lnTo>
                <a:lnTo>
                  <a:pt x="109805" y="142773"/>
                </a:lnTo>
                <a:lnTo>
                  <a:pt x="102538" y="148649"/>
                </a:lnTo>
                <a:lnTo>
                  <a:pt x="96613" y="152203"/>
                </a:lnTo>
                <a:lnTo>
                  <a:pt x="90354" y="156336"/>
                </a:lnTo>
                <a:lnTo>
                  <a:pt x="84852" y="157809"/>
                </a:lnTo>
                <a:lnTo>
                  <a:pt x="80605" y="158457"/>
                </a:lnTo>
                <a:lnTo>
                  <a:pt x="76360" y="159104"/>
                </a:lnTo>
                <a:lnTo>
                  <a:pt x="73363" y="158923"/>
                </a:lnTo>
                <a:lnTo>
                  <a:pt x="69875" y="156910"/>
                </a:lnTo>
                <a:lnTo>
                  <a:pt x="66972" y="155234"/>
                </a:lnTo>
                <a:lnTo>
                  <a:pt x="65318" y="152729"/>
                </a:lnTo>
                <a:lnTo>
                  <a:pt x="61764" y="146803"/>
                </a:lnTo>
                <a:lnTo>
                  <a:pt x="58884" y="139717"/>
                </a:lnTo>
                <a:lnTo>
                  <a:pt x="55758" y="131713"/>
                </a:lnTo>
                <a:lnTo>
                  <a:pt x="52541" y="125209"/>
                </a:lnTo>
                <a:lnTo>
                  <a:pt x="48988" y="119283"/>
                </a:lnTo>
                <a:lnTo>
                  <a:pt x="46755" y="116443"/>
                </a:lnTo>
                <a:lnTo>
                  <a:pt x="43605" y="113850"/>
                </a:lnTo>
                <a:lnTo>
                  <a:pt x="40944" y="113088"/>
                </a:lnTo>
                <a:lnTo>
                  <a:pt x="37366" y="112572"/>
                </a:lnTo>
                <a:lnTo>
                  <a:pt x="33793" y="112058"/>
                </a:lnTo>
                <a:lnTo>
                  <a:pt x="28625" y="112950"/>
                </a:lnTo>
                <a:lnTo>
                  <a:pt x="23709" y="114760"/>
                </a:lnTo>
                <a:lnTo>
                  <a:pt x="18119" y="117732"/>
                </a:lnTo>
                <a:lnTo>
                  <a:pt x="11859" y="121864"/>
                </a:lnTo>
                <a:lnTo>
                  <a:pt x="4348" y="126825"/>
                </a:lnTo>
                <a:lnTo>
                  <a:pt x="12531" y="120701"/>
                </a:lnTo>
                <a:lnTo>
                  <a:pt x="18724" y="112657"/>
                </a:lnTo>
                <a:lnTo>
                  <a:pt x="30443" y="97728"/>
                </a:lnTo>
                <a:lnTo>
                  <a:pt x="36302" y="90264"/>
                </a:lnTo>
                <a:lnTo>
                  <a:pt x="42496" y="82217"/>
                </a:lnTo>
                <a:lnTo>
                  <a:pt x="49517" y="75424"/>
                </a:lnTo>
                <a:lnTo>
                  <a:pt x="57461" y="68389"/>
                </a:lnTo>
                <a:lnTo>
                  <a:pt x="59474" y="64902"/>
                </a:lnTo>
                <a:lnTo>
                  <a:pt x="60230" y="62239"/>
                </a:lnTo>
                <a:lnTo>
                  <a:pt x="60654" y="60160"/>
                </a:lnTo>
                <a:lnTo>
                  <a:pt x="59826" y="58907"/>
                </a:lnTo>
                <a:lnTo>
                  <a:pt x="58329" y="58818"/>
                </a:lnTo>
                <a:lnTo>
                  <a:pt x="56743" y="60226"/>
                </a:lnTo>
                <a:lnTo>
                  <a:pt x="55401" y="62551"/>
                </a:lnTo>
                <a:lnTo>
                  <a:pt x="52225" y="65366"/>
                </a:lnTo>
                <a:lnTo>
                  <a:pt x="60948" y="50257"/>
                </a:lnTo>
                <a:lnTo>
                  <a:pt x="67077" y="38300"/>
                </a:lnTo>
                <a:lnTo>
                  <a:pt x="71039" y="27414"/>
                </a:lnTo>
                <a:lnTo>
                  <a:pt x="72740" y="19098"/>
                </a:lnTo>
                <a:lnTo>
                  <a:pt x="73770" y="11948"/>
                </a:lnTo>
                <a:lnTo>
                  <a:pt x="72542" y="7365"/>
                </a:lnTo>
                <a:lnTo>
                  <a:pt x="70981" y="3363"/>
                </a:lnTo>
                <a:lnTo>
                  <a:pt x="66911" y="1013"/>
                </a:lnTo>
                <a:close/>
                <a:moveTo>
                  <a:pt x="27406" y="0"/>
                </a:moveTo>
                <a:lnTo>
                  <a:pt x="42622" y="0"/>
                </a:lnTo>
                <a:lnTo>
                  <a:pt x="34699" y="1785"/>
                </a:lnTo>
                <a:lnTo>
                  <a:pt x="24044" y="4158"/>
                </a:lnTo>
                <a:close/>
              </a:path>
            </a:pathLst>
          </a:custGeom>
        </p:spPr>
      </p:sp>
    </p:spTree>
    <p:extLst>
      <p:ext uri="{BB962C8B-B14F-4D97-AF65-F5344CB8AC3E}">
        <p14:creationId xmlns:p14="http://schemas.microsoft.com/office/powerpoint/2010/main" val="21381839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9E569-9B3E-11FE-4F6F-DEB0FFAD47E3}"/>
              </a:ext>
            </a:extLst>
          </p:cNvPr>
          <p:cNvSpPr>
            <a:spLocks noGrp="1"/>
          </p:cNvSpPr>
          <p:nvPr>
            <p:ph type="title"/>
          </p:nvPr>
        </p:nvSpPr>
        <p:spPr/>
        <p:txBody>
          <a:bodyPr/>
          <a:lstStyle/>
          <a:p>
            <a:r>
              <a:rPr lang="en-US"/>
              <a:t>Click to edit Master title style</a:t>
            </a:r>
            <a:endParaRPr lang="fa-IR"/>
          </a:p>
        </p:txBody>
      </p:sp>
      <p:sp>
        <p:nvSpPr>
          <p:cNvPr id="3" name="Content Placeholder 2">
            <a:extLst>
              <a:ext uri="{FF2B5EF4-FFF2-40B4-BE49-F238E27FC236}">
                <a16:creationId xmlns:a16="http://schemas.microsoft.com/office/drawing/2014/main" id="{EB976548-2BB0-C9A0-6439-54C4A1FB445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Date Placeholder 3">
            <a:extLst>
              <a:ext uri="{FF2B5EF4-FFF2-40B4-BE49-F238E27FC236}">
                <a16:creationId xmlns:a16="http://schemas.microsoft.com/office/drawing/2014/main" id="{2DFF8ECB-2CF4-41C8-8FAA-1DDE7F6CC39E}"/>
              </a:ext>
            </a:extLst>
          </p:cNvPr>
          <p:cNvSpPr>
            <a:spLocks noGrp="1"/>
          </p:cNvSpPr>
          <p:nvPr>
            <p:ph type="dt" sz="half" idx="10"/>
          </p:nvPr>
        </p:nvSpPr>
        <p:spPr/>
        <p:txBody>
          <a:bodyPr/>
          <a:lstStyle/>
          <a:p>
            <a:fld id="{C453BAD2-4DC8-4159-B815-1E05E2704059}" type="datetimeFigureOut">
              <a:rPr lang="fa-IR" smtClean="0"/>
              <a:t>25/12/1444</a:t>
            </a:fld>
            <a:endParaRPr lang="fa-IR"/>
          </a:p>
        </p:txBody>
      </p:sp>
      <p:sp>
        <p:nvSpPr>
          <p:cNvPr id="5" name="Footer Placeholder 4">
            <a:extLst>
              <a:ext uri="{FF2B5EF4-FFF2-40B4-BE49-F238E27FC236}">
                <a16:creationId xmlns:a16="http://schemas.microsoft.com/office/drawing/2014/main" id="{2BD4F7B0-7ED1-5F80-1FF4-D72645D23344}"/>
              </a:ext>
            </a:extLst>
          </p:cNvPr>
          <p:cNvSpPr>
            <a:spLocks noGrp="1"/>
          </p:cNvSpPr>
          <p:nvPr>
            <p:ph type="ftr" sz="quarter" idx="11"/>
          </p:nvPr>
        </p:nvSpPr>
        <p:spPr/>
        <p:txBody>
          <a:bodyPr/>
          <a:lstStyle/>
          <a:p>
            <a:endParaRPr lang="fa-IR"/>
          </a:p>
        </p:txBody>
      </p:sp>
      <p:sp>
        <p:nvSpPr>
          <p:cNvPr id="6" name="Slide Number Placeholder 5">
            <a:extLst>
              <a:ext uri="{FF2B5EF4-FFF2-40B4-BE49-F238E27FC236}">
                <a16:creationId xmlns:a16="http://schemas.microsoft.com/office/drawing/2014/main" id="{B651B7E3-4F9B-F5DC-E1FE-9167E9B9B345}"/>
              </a:ext>
            </a:extLst>
          </p:cNvPr>
          <p:cNvSpPr>
            <a:spLocks noGrp="1"/>
          </p:cNvSpPr>
          <p:nvPr>
            <p:ph type="sldNum" sz="quarter" idx="12"/>
          </p:nvPr>
        </p:nvSpPr>
        <p:spPr/>
        <p:txBody>
          <a:bodyPr/>
          <a:lstStyle/>
          <a:p>
            <a:fld id="{2EA4471B-D1B0-4E39-BDC8-A7DA6F4E7551}" type="slidenum">
              <a:rPr lang="fa-IR" smtClean="0"/>
              <a:t>‹#›</a:t>
            </a:fld>
            <a:endParaRPr lang="fa-IR"/>
          </a:p>
        </p:txBody>
      </p:sp>
    </p:spTree>
    <p:extLst>
      <p:ext uri="{BB962C8B-B14F-4D97-AF65-F5344CB8AC3E}">
        <p14:creationId xmlns:p14="http://schemas.microsoft.com/office/powerpoint/2010/main" val="3367680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4F538A-762B-23D5-EA97-23551653007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a-IR"/>
          </a:p>
        </p:txBody>
      </p:sp>
      <p:sp>
        <p:nvSpPr>
          <p:cNvPr id="3" name="Text Placeholder 2">
            <a:extLst>
              <a:ext uri="{FF2B5EF4-FFF2-40B4-BE49-F238E27FC236}">
                <a16:creationId xmlns:a16="http://schemas.microsoft.com/office/drawing/2014/main" id="{4050BA76-12CB-2587-5F11-02416F25504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3A8B810-39C7-2743-18C1-E8819B975819}"/>
              </a:ext>
            </a:extLst>
          </p:cNvPr>
          <p:cNvSpPr>
            <a:spLocks noGrp="1"/>
          </p:cNvSpPr>
          <p:nvPr>
            <p:ph type="dt" sz="half" idx="10"/>
          </p:nvPr>
        </p:nvSpPr>
        <p:spPr/>
        <p:txBody>
          <a:bodyPr/>
          <a:lstStyle/>
          <a:p>
            <a:fld id="{C453BAD2-4DC8-4159-B815-1E05E2704059}" type="datetimeFigureOut">
              <a:rPr lang="fa-IR" smtClean="0"/>
              <a:t>25/12/1444</a:t>
            </a:fld>
            <a:endParaRPr lang="fa-IR"/>
          </a:p>
        </p:txBody>
      </p:sp>
      <p:sp>
        <p:nvSpPr>
          <p:cNvPr id="5" name="Footer Placeholder 4">
            <a:extLst>
              <a:ext uri="{FF2B5EF4-FFF2-40B4-BE49-F238E27FC236}">
                <a16:creationId xmlns:a16="http://schemas.microsoft.com/office/drawing/2014/main" id="{BCBD72C2-0A8C-569F-2D03-639A22BC9238}"/>
              </a:ext>
            </a:extLst>
          </p:cNvPr>
          <p:cNvSpPr>
            <a:spLocks noGrp="1"/>
          </p:cNvSpPr>
          <p:nvPr>
            <p:ph type="ftr" sz="quarter" idx="11"/>
          </p:nvPr>
        </p:nvSpPr>
        <p:spPr/>
        <p:txBody>
          <a:bodyPr/>
          <a:lstStyle/>
          <a:p>
            <a:endParaRPr lang="fa-IR"/>
          </a:p>
        </p:txBody>
      </p:sp>
      <p:sp>
        <p:nvSpPr>
          <p:cNvPr id="6" name="Slide Number Placeholder 5">
            <a:extLst>
              <a:ext uri="{FF2B5EF4-FFF2-40B4-BE49-F238E27FC236}">
                <a16:creationId xmlns:a16="http://schemas.microsoft.com/office/drawing/2014/main" id="{4F43F56C-716A-8335-9103-257254B52F3B}"/>
              </a:ext>
            </a:extLst>
          </p:cNvPr>
          <p:cNvSpPr>
            <a:spLocks noGrp="1"/>
          </p:cNvSpPr>
          <p:nvPr>
            <p:ph type="sldNum" sz="quarter" idx="12"/>
          </p:nvPr>
        </p:nvSpPr>
        <p:spPr/>
        <p:txBody>
          <a:bodyPr/>
          <a:lstStyle/>
          <a:p>
            <a:fld id="{2EA4471B-D1B0-4E39-BDC8-A7DA6F4E7551}" type="slidenum">
              <a:rPr lang="fa-IR" smtClean="0"/>
              <a:t>‹#›</a:t>
            </a:fld>
            <a:endParaRPr lang="fa-IR"/>
          </a:p>
        </p:txBody>
      </p:sp>
    </p:spTree>
    <p:extLst>
      <p:ext uri="{BB962C8B-B14F-4D97-AF65-F5344CB8AC3E}">
        <p14:creationId xmlns:p14="http://schemas.microsoft.com/office/powerpoint/2010/main" val="13792698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E660E-045B-F64F-FD58-DA409C607C20}"/>
              </a:ext>
            </a:extLst>
          </p:cNvPr>
          <p:cNvSpPr>
            <a:spLocks noGrp="1"/>
          </p:cNvSpPr>
          <p:nvPr>
            <p:ph type="title"/>
          </p:nvPr>
        </p:nvSpPr>
        <p:spPr/>
        <p:txBody>
          <a:bodyPr/>
          <a:lstStyle/>
          <a:p>
            <a:r>
              <a:rPr lang="en-US"/>
              <a:t>Click to edit Master title style</a:t>
            </a:r>
            <a:endParaRPr lang="fa-IR"/>
          </a:p>
        </p:txBody>
      </p:sp>
      <p:sp>
        <p:nvSpPr>
          <p:cNvPr id="3" name="Content Placeholder 2">
            <a:extLst>
              <a:ext uri="{FF2B5EF4-FFF2-40B4-BE49-F238E27FC236}">
                <a16:creationId xmlns:a16="http://schemas.microsoft.com/office/drawing/2014/main" id="{A750696B-7B8F-DB70-AFC2-219664BBEA6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Content Placeholder 3">
            <a:extLst>
              <a:ext uri="{FF2B5EF4-FFF2-40B4-BE49-F238E27FC236}">
                <a16:creationId xmlns:a16="http://schemas.microsoft.com/office/drawing/2014/main" id="{04EA6198-9D6E-6001-F4AE-D026939FE17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5" name="Date Placeholder 4">
            <a:extLst>
              <a:ext uri="{FF2B5EF4-FFF2-40B4-BE49-F238E27FC236}">
                <a16:creationId xmlns:a16="http://schemas.microsoft.com/office/drawing/2014/main" id="{7A73180F-58BD-184C-0876-05DDC8B31E85}"/>
              </a:ext>
            </a:extLst>
          </p:cNvPr>
          <p:cNvSpPr>
            <a:spLocks noGrp="1"/>
          </p:cNvSpPr>
          <p:nvPr>
            <p:ph type="dt" sz="half" idx="10"/>
          </p:nvPr>
        </p:nvSpPr>
        <p:spPr/>
        <p:txBody>
          <a:bodyPr/>
          <a:lstStyle/>
          <a:p>
            <a:fld id="{C453BAD2-4DC8-4159-B815-1E05E2704059}" type="datetimeFigureOut">
              <a:rPr lang="fa-IR" smtClean="0"/>
              <a:t>25/12/1444</a:t>
            </a:fld>
            <a:endParaRPr lang="fa-IR"/>
          </a:p>
        </p:txBody>
      </p:sp>
      <p:sp>
        <p:nvSpPr>
          <p:cNvPr id="6" name="Footer Placeholder 5">
            <a:extLst>
              <a:ext uri="{FF2B5EF4-FFF2-40B4-BE49-F238E27FC236}">
                <a16:creationId xmlns:a16="http://schemas.microsoft.com/office/drawing/2014/main" id="{D36D8E6B-DE65-5736-0CD0-F6E0C2FE0319}"/>
              </a:ext>
            </a:extLst>
          </p:cNvPr>
          <p:cNvSpPr>
            <a:spLocks noGrp="1"/>
          </p:cNvSpPr>
          <p:nvPr>
            <p:ph type="ftr" sz="quarter" idx="11"/>
          </p:nvPr>
        </p:nvSpPr>
        <p:spPr/>
        <p:txBody>
          <a:bodyPr/>
          <a:lstStyle/>
          <a:p>
            <a:endParaRPr lang="fa-IR"/>
          </a:p>
        </p:txBody>
      </p:sp>
      <p:sp>
        <p:nvSpPr>
          <p:cNvPr id="7" name="Slide Number Placeholder 6">
            <a:extLst>
              <a:ext uri="{FF2B5EF4-FFF2-40B4-BE49-F238E27FC236}">
                <a16:creationId xmlns:a16="http://schemas.microsoft.com/office/drawing/2014/main" id="{2F6E0110-6489-EF6C-411B-49297477F3DF}"/>
              </a:ext>
            </a:extLst>
          </p:cNvPr>
          <p:cNvSpPr>
            <a:spLocks noGrp="1"/>
          </p:cNvSpPr>
          <p:nvPr>
            <p:ph type="sldNum" sz="quarter" idx="12"/>
          </p:nvPr>
        </p:nvSpPr>
        <p:spPr/>
        <p:txBody>
          <a:bodyPr/>
          <a:lstStyle/>
          <a:p>
            <a:fld id="{2EA4471B-D1B0-4E39-BDC8-A7DA6F4E7551}" type="slidenum">
              <a:rPr lang="fa-IR" smtClean="0"/>
              <a:t>‹#›</a:t>
            </a:fld>
            <a:endParaRPr lang="fa-IR"/>
          </a:p>
        </p:txBody>
      </p:sp>
    </p:spTree>
    <p:extLst>
      <p:ext uri="{BB962C8B-B14F-4D97-AF65-F5344CB8AC3E}">
        <p14:creationId xmlns:p14="http://schemas.microsoft.com/office/powerpoint/2010/main" val="28874172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D22B01-7520-408B-AD88-80860E326FA0}"/>
              </a:ext>
            </a:extLst>
          </p:cNvPr>
          <p:cNvSpPr>
            <a:spLocks noGrp="1"/>
          </p:cNvSpPr>
          <p:nvPr>
            <p:ph type="title"/>
          </p:nvPr>
        </p:nvSpPr>
        <p:spPr>
          <a:xfrm>
            <a:off x="839788" y="365125"/>
            <a:ext cx="10515600" cy="1325563"/>
          </a:xfrm>
        </p:spPr>
        <p:txBody>
          <a:bodyPr/>
          <a:lstStyle/>
          <a:p>
            <a:r>
              <a:rPr lang="en-US"/>
              <a:t>Click to edit Master title style</a:t>
            </a:r>
            <a:endParaRPr lang="fa-IR"/>
          </a:p>
        </p:txBody>
      </p:sp>
      <p:sp>
        <p:nvSpPr>
          <p:cNvPr id="3" name="Text Placeholder 2">
            <a:extLst>
              <a:ext uri="{FF2B5EF4-FFF2-40B4-BE49-F238E27FC236}">
                <a16:creationId xmlns:a16="http://schemas.microsoft.com/office/drawing/2014/main" id="{9D5A2C43-5200-8A2C-0504-5A7DC47411D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2D2DDA2-68D9-031B-8FE3-447B28244DC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5" name="Text Placeholder 4">
            <a:extLst>
              <a:ext uri="{FF2B5EF4-FFF2-40B4-BE49-F238E27FC236}">
                <a16:creationId xmlns:a16="http://schemas.microsoft.com/office/drawing/2014/main" id="{E0BA9602-E5C0-53F3-20A8-5BA6B3D94FC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CE54B27-2CDB-160E-79AC-1A1023D2583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7" name="Date Placeholder 6">
            <a:extLst>
              <a:ext uri="{FF2B5EF4-FFF2-40B4-BE49-F238E27FC236}">
                <a16:creationId xmlns:a16="http://schemas.microsoft.com/office/drawing/2014/main" id="{A336BC0C-10B5-0DC0-58D6-E7B3A5178A48}"/>
              </a:ext>
            </a:extLst>
          </p:cNvPr>
          <p:cNvSpPr>
            <a:spLocks noGrp="1"/>
          </p:cNvSpPr>
          <p:nvPr>
            <p:ph type="dt" sz="half" idx="10"/>
          </p:nvPr>
        </p:nvSpPr>
        <p:spPr/>
        <p:txBody>
          <a:bodyPr/>
          <a:lstStyle/>
          <a:p>
            <a:fld id="{C453BAD2-4DC8-4159-B815-1E05E2704059}" type="datetimeFigureOut">
              <a:rPr lang="fa-IR" smtClean="0"/>
              <a:t>25/12/1444</a:t>
            </a:fld>
            <a:endParaRPr lang="fa-IR"/>
          </a:p>
        </p:txBody>
      </p:sp>
      <p:sp>
        <p:nvSpPr>
          <p:cNvPr id="8" name="Footer Placeholder 7">
            <a:extLst>
              <a:ext uri="{FF2B5EF4-FFF2-40B4-BE49-F238E27FC236}">
                <a16:creationId xmlns:a16="http://schemas.microsoft.com/office/drawing/2014/main" id="{30FD7136-DDD1-BC02-220B-4356A4FA5704}"/>
              </a:ext>
            </a:extLst>
          </p:cNvPr>
          <p:cNvSpPr>
            <a:spLocks noGrp="1"/>
          </p:cNvSpPr>
          <p:nvPr>
            <p:ph type="ftr" sz="quarter" idx="11"/>
          </p:nvPr>
        </p:nvSpPr>
        <p:spPr/>
        <p:txBody>
          <a:bodyPr/>
          <a:lstStyle/>
          <a:p>
            <a:endParaRPr lang="fa-IR"/>
          </a:p>
        </p:txBody>
      </p:sp>
      <p:sp>
        <p:nvSpPr>
          <p:cNvPr id="9" name="Slide Number Placeholder 8">
            <a:extLst>
              <a:ext uri="{FF2B5EF4-FFF2-40B4-BE49-F238E27FC236}">
                <a16:creationId xmlns:a16="http://schemas.microsoft.com/office/drawing/2014/main" id="{D356CB4F-028E-8945-4CFE-783F85EB5373}"/>
              </a:ext>
            </a:extLst>
          </p:cNvPr>
          <p:cNvSpPr>
            <a:spLocks noGrp="1"/>
          </p:cNvSpPr>
          <p:nvPr>
            <p:ph type="sldNum" sz="quarter" idx="12"/>
          </p:nvPr>
        </p:nvSpPr>
        <p:spPr/>
        <p:txBody>
          <a:bodyPr/>
          <a:lstStyle/>
          <a:p>
            <a:fld id="{2EA4471B-D1B0-4E39-BDC8-A7DA6F4E7551}" type="slidenum">
              <a:rPr lang="fa-IR" smtClean="0"/>
              <a:t>‹#›</a:t>
            </a:fld>
            <a:endParaRPr lang="fa-IR"/>
          </a:p>
        </p:txBody>
      </p:sp>
    </p:spTree>
    <p:extLst>
      <p:ext uri="{BB962C8B-B14F-4D97-AF65-F5344CB8AC3E}">
        <p14:creationId xmlns:p14="http://schemas.microsoft.com/office/powerpoint/2010/main" val="34007668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5968E1-D3CF-6385-62E7-B5E90C1AA2F0}"/>
              </a:ext>
            </a:extLst>
          </p:cNvPr>
          <p:cNvSpPr>
            <a:spLocks noGrp="1"/>
          </p:cNvSpPr>
          <p:nvPr>
            <p:ph type="title"/>
          </p:nvPr>
        </p:nvSpPr>
        <p:spPr/>
        <p:txBody>
          <a:bodyPr/>
          <a:lstStyle/>
          <a:p>
            <a:r>
              <a:rPr lang="en-US"/>
              <a:t>Click to edit Master title style</a:t>
            </a:r>
            <a:endParaRPr lang="fa-IR"/>
          </a:p>
        </p:txBody>
      </p:sp>
      <p:sp>
        <p:nvSpPr>
          <p:cNvPr id="3" name="Date Placeholder 2">
            <a:extLst>
              <a:ext uri="{FF2B5EF4-FFF2-40B4-BE49-F238E27FC236}">
                <a16:creationId xmlns:a16="http://schemas.microsoft.com/office/drawing/2014/main" id="{9A0D9081-6FC4-7E1D-51FE-494D4F41C4DC}"/>
              </a:ext>
            </a:extLst>
          </p:cNvPr>
          <p:cNvSpPr>
            <a:spLocks noGrp="1"/>
          </p:cNvSpPr>
          <p:nvPr>
            <p:ph type="dt" sz="half" idx="10"/>
          </p:nvPr>
        </p:nvSpPr>
        <p:spPr/>
        <p:txBody>
          <a:bodyPr/>
          <a:lstStyle/>
          <a:p>
            <a:fld id="{C453BAD2-4DC8-4159-B815-1E05E2704059}" type="datetimeFigureOut">
              <a:rPr lang="fa-IR" smtClean="0"/>
              <a:t>25/12/1444</a:t>
            </a:fld>
            <a:endParaRPr lang="fa-IR"/>
          </a:p>
        </p:txBody>
      </p:sp>
      <p:sp>
        <p:nvSpPr>
          <p:cNvPr id="4" name="Footer Placeholder 3">
            <a:extLst>
              <a:ext uri="{FF2B5EF4-FFF2-40B4-BE49-F238E27FC236}">
                <a16:creationId xmlns:a16="http://schemas.microsoft.com/office/drawing/2014/main" id="{62A5FC1A-CD1F-3A1E-381E-24C9444557B7}"/>
              </a:ext>
            </a:extLst>
          </p:cNvPr>
          <p:cNvSpPr>
            <a:spLocks noGrp="1"/>
          </p:cNvSpPr>
          <p:nvPr>
            <p:ph type="ftr" sz="quarter" idx="11"/>
          </p:nvPr>
        </p:nvSpPr>
        <p:spPr/>
        <p:txBody>
          <a:bodyPr/>
          <a:lstStyle/>
          <a:p>
            <a:endParaRPr lang="fa-IR"/>
          </a:p>
        </p:txBody>
      </p:sp>
      <p:sp>
        <p:nvSpPr>
          <p:cNvPr id="5" name="Slide Number Placeholder 4">
            <a:extLst>
              <a:ext uri="{FF2B5EF4-FFF2-40B4-BE49-F238E27FC236}">
                <a16:creationId xmlns:a16="http://schemas.microsoft.com/office/drawing/2014/main" id="{F2C19FCF-4773-A76D-F4CA-A0542DA6CCEC}"/>
              </a:ext>
            </a:extLst>
          </p:cNvPr>
          <p:cNvSpPr>
            <a:spLocks noGrp="1"/>
          </p:cNvSpPr>
          <p:nvPr>
            <p:ph type="sldNum" sz="quarter" idx="12"/>
          </p:nvPr>
        </p:nvSpPr>
        <p:spPr/>
        <p:txBody>
          <a:bodyPr/>
          <a:lstStyle/>
          <a:p>
            <a:fld id="{2EA4471B-D1B0-4E39-BDC8-A7DA6F4E7551}" type="slidenum">
              <a:rPr lang="fa-IR" smtClean="0"/>
              <a:t>‹#›</a:t>
            </a:fld>
            <a:endParaRPr lang="fa-IR"/>
          </a:p>
        </p:txBody>
      </p:sp>
    </p:spTree>
    <p:extLst>
      <p:ext uri="{BB962C8B-B14F-4D97-AF65-F5344CB8AC3E}">
        <p14:creationId xmlns:p14="http://schemas.microsoft.com/office/powerpoint/2010/main" val="2519048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F776D06-DFA9-311D-2FBF-CD40716865C7}"/>
              </a:ext>
            </a:extLst>
          </p:cNvPr>
          <p:cNvSpPr>
            <a:spLocks noGrp="1"/>
          </p:cNvSpPr>
          <p:nvPr>
            <p:ph type="dt" sz="half" idx="10"/>
          </p:nvPr>
        </p:nvSpPr>
        <p:spPr/>
        <p:txBody>
          <a:bodyPr/>
          <a:lstStyle/>
          <a:p>
            <a:fld id="{C453BAD2-4DC8-4159-B815-1E05E2704059}" type="datetimeFigureOut">
              <a:rPr lang="fa-IR" smtClean="0"/>
              <a:t>25/12/1444</a:t>
            </a:fld>
            <a:endParaRPr lang="fa-IR"/>
          </a:p>
        </p:txBody>
      </p:sp>
      <p:sp>
        <p:nvSpPr>
          <p:cNvPr id="3" name="Footer Placeholder 2">
            <a:extLst>
              <a:ext uri="{FF2B5EF4-FFF2-40B4-BE49-F238E27FC236}">
                <a16:creationId xmlns:a16="http://schemas.microsoft.com/office/drawing/2014/main" id="{41FCCA8F-BE94-6852-C0CC-2265DC5AD7E9}"/>
              </a:ext>
            </a:extLst>
          </p:cNvPr>
          <p:cNvSpPr>
            <a:spLocks noGrp="1"/>
          </p:cNvSpPr>
          <p:nvPr>
            <p:ph type="ftr" sz="quarter" idx="11"/>
          </p:nvPr>
        </p:nvSpPr>
        <p:spPr/>
        <p:txBody>
          <a:bodyPr/>
          <a:lstStyle/>
          <a:p>
            <a:endParaRPr lang="fa-IR"/>
          </a:p>
        </p:txBody>
      </p:sp>
      <p:sp>
        <p:nvSpPr>
          <p:cNvPr id="4" name="Slide Number Placeholder 3">
            <a:extLst>
              <a:ext uri="{FF2B5EF4-FFF2-40B4-BE49-F238E27FC236}">
                <a16:creationId xmlns:a16="http://schemas.microsoft.com/office/drawing/2014/main" id="{53E240CC-5E4A-C73E-F6AB-52944FF0FCB0}"/>
              </a:ext>
            </a:extLst>
          </p:cNvPr>
          <p:cNvSpPr>
            <a:spLocks noGrp="1"/>
          </p:cNvSpPr>
          <p:nvPr>
            <p:ph type="sldNum" sz="quarter" idx="12"/>
          </p:nvPr>
        </p:nvSpPr>
        <p:spPr/>
        <p:txBody>
          <a:bodyPr/>
          <a:lstStyle/>
          <a:p>
            <a:fld id="{2EA4471B-D1B0-4E39-BDC8-A7DA6F4E7551}" type="slidenum">
              <a:rPr lang="fa-IR" smtClean="0"/>
              <a:t>‹#›</a:t>
            </a:fld>
            <a:endParaRPr lang="fa-IR"/>
          </a:p>
        </p:txBody>
      </p:sp>
    </p:spTree>
    <p:extLst>
      <p:ext uri="{BB962C8B-B14F-4D97-AF65-F5344CB8AC3E}">
        <p14:creationId xmlns:p14="http://schemas.microsoft.com/office/powerpoint/2010/main" val="3787127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18F123-0EDB-6500-BE4A-FBDE84440D5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a-IR"/>
          </a:p>
        </p:txBody>
      </p:sp>
      <p:sp>
        <p:nvSpPr>
          <p:cNvPr id="3" name="Content Placeholder 2">
            <a:extLst>
              <a:ext uri="{FF2B5EF4-FFF2-40B4-BE49-F238E27FC236}">
                <a16:creationId xmlns:a16="http://schemas.microsoft.com/office/drawing/2014/main" id="{AEE1C7C0-5CF3-32FF-EE6D-991DC6E19D4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Text Placeholder 3">
            <a:extLst>
              <a:ext uri="{FF2B5EF4-FFF2-40B4-BE49-F238E27FC236}">
                <a16:creationId xmlns:a16="http://schemas.microsoft.com/office/drawing/2014/main" id="{D24B2EF4-B298-9498-3EF3-3097210964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5E52A8C-8F79-67DF-6DDA-2FF4F94FF0C8}"/>
              </a:ext>
            </a:extLst>
          </p:cNvPr>
          <p:cNvSpPr>
            <a:spLocks noGrp="1"/>
          </p:cNvSpPr>
          <p:nvPr>
            <p:ph type="dt" sz="half" idx="10"/>
          </p:nvPr>
        </p:nvSpPr>
        <p:spPr/>
        <p:txBody>
          <a:bodyPr/>
          <a:lstStyle/>
          <a:p>
            <a:fld id="{C453BAD2-4DC8-4159-B815-1E05E2704059}" type="datetimeFigureOut">
              <a:rPr lang="fa-IR" smtClean="0"/>
              <a:t>25/12/1444</a:t>
            </a:fld>
            <a:endParaRPr lang="fa-IR"/>
          </a:p>
        </p:txBody>
      </p:sp>
      <p:sp>
        <p:nvSpPr>
          <p:cNvPr id="6" name="Footer Placeholder 5">
            <a:extLst>
              <a:ext uri="{FF2B5EF4-FFF2-40B4-BE49-F238E27FC236}">
                <a16:creationId xmlns:a16="http://schemas.microsoft.com/office/drawing/2014/main" id="{F79D8344-223B-D23E-0C68-946AC58021D5}"/>
              </a:ext>
            </a:extLst>
          </p:cNvPr>
          <p:cNvSpPr>
            <a:spLocks noGrp="1"/>
          </p:cNvSpPr>
          <p:nvPr>
            <p:ph type="ftr" sz="quarter" idx="11"/>
          </p:nvPr>
        </p:nvSpPr>
        <p:spPr/>
        <p:txBody>
          <a:bodyPr/>
          <a:lstStyle/>
          <a:p>
            <a:endParaRPr lang="fa-IR"/>
          </a:p>
        </p:txBody>
      </p:sp>
      <p:sp>
        <p:nvSpPr>
          <p:cNvPr id="7" name="Slide Number Placeholder 6">
            <a:extLst>
              <a:ext uri="{FF2B5EF4-FFF2-40B4-BE49-F238E27FC236}">
                <a16:creationId xmlns:a16="http://schemas.microsoft.com/office/drawing/2014/main" id="{C160CD90-1C1E-0CCF-F17F-4795E738CEE6}"/>
              </a:ext>
            </a:extLst>
          </p:cNvPr>
          <p:cNvSpPr>
            <a:spLocks noGrp="1"/>
          </p:cNvSpPr>
          <p:nvPr>
            <p:ph type="sldNum" sz="quarter" idx="12"/>
          </p:nvPr>
        </p:nvSpPr>
        <p:spPr/>
        <p:txBody>
          <a:bodyPr/>
          <a:lstStyle/>
          <a:p>
            <a:fld id="{2EA4471B-D1B0-4E39-BDC8-A7DA6F4E7551}" type="slidenum">
              <a:rPr lang="fa-IR" smtClean="0"/>
              <a:t>‹#›</a:t>
            </a:fld>
            <a:endParaRPr lang="fa-IR"/>
          </a:p>
        </p:txBody>
      </p:sp>
    </p:spTree>
    <p:extLst>
      <p:ext uri="{BB962C8B-B14F-4D97-AF65-F5344CB8AC3E}">
        <p14:creationId xmlns:p14="http://schemas.microsoft.com/office/powerpoint/2010/main" val="40207063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978A57-FE40-1173-F074-B2A8E12C1E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a-IR"/>
          </a:p>
        </p:txBody>
      </p:sp>
      <p:sp>
        <p:nvSpPr>
          <p:cNvPr id="3" name="Picture Placeholder 2">
            <a:extLst>
              <a:ext uri="{FF2B5EF4-FFF2-40B4-BE49-F238E27FC236}">
                <a16:creationId xmlns:a16="http://schemas.microsoft.com/office/drawing/2014/main" id="{1AD60996-3961-4673-6C7C-001AEB8F51A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a:extLst>
              <a:ext uri="{FF2B5EF4-FFF2-40B4-BE49-F238E27FC236}">
                <a16:creationId xmlns:a16="http://schemas.microsoft.com/office/drawing/2014/main" id="{E02DC34D-30A5-A391-BD80-8AA34B8874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26333B9-2827-E665-34E6-7316DB5A367F}"/>
              </a:ext>
            </a:extLst>
          </p:cNvPr>
          <p:cNvSpPr>
            <a:spLocks noGrp="1"/>
          </p:cNvSpPr>
          <p:nvPr>
            <p:ph type="dt" sz="half" idx="10"/>
          </p:nvPr>
        </p:nvSpPr>
        <p:spPr/>
        <p:txBody>
          <a:bodyPr/>
          <a:lstStyle/>
          <a:p>
            <a:fld id="{C453BAD2-4DC8-4159-B815-1E05E2704059}" type="datetimeFigureOut">
              <a:rPr lang="fa-IR" smtClean="0"/>
              <a:t>25/12/1444</a:t>
            </a:fld>
            <a:endParaRPr lang="fa-IR"/>
          </a:p>
        </p:txBody>
      </p:sp>
      <p:sp>
        <p:nvSpPr>
          <p:cNvPr id="6" name="Footer Placeholder 5">
            <a:extLst>
              <a:ext uri="{FF2B5EF4-FFF2-40B4-BE49-F238E27FC236}">
                <a16:creationId xmlns:a16="http://schemas.microsoft.com/office/drawing/2014/main" id="{BE9607FA-95BA-6C26-0351-A2A34F226FB8}"/>
              </a:ext>
            </a:extLst>
          </p:cNvPr>
          <p:cNvSpPr>
            <a:spLocks noGrp="1"/>
          </p:cNvSpPr>
          <p:nvPr>
            <p:ph type="ftr" sz="quarter" idx="11"/>
          </p:nvPr>
        </p:nvSpPr>
        <p:spPr/>
        <p:txBody>
          <a:bodyPr/>
          <a:lstStyle/>
          <a:p>
            <a:endParaRPr lang="fa-IR"/>
          </a:p>
        </p:txBody>
      </p:sp>
      <p:sp>
        <p:nvSpPr>
          <p:cNvPr id="7" name="Slide Number Placeholder 6">
            <a:extLst>
              <a:ext uri="{FF2B5EF4-FFF2-40B4-BE49-F238E27FC236}">
                <a16:creationId xmlns:a16="http://schemas.microsoft.com/office/drawing/2014/main" id="{F896E7CF-4173-F289-5AC8-0D33284940EF}"/>
              </a:ext>
            </a:extLst>
          </p:cNvPr>
          <p:cNvSpPr>
            <a:spLocks noGrp="1"/>
          </p:cNvSpPr>
          <p:nvPr>
            <p:ph type="sldNum" sz="quarter" idx="12"/>
          </p:nvPr>
        </p:nvSpPr>
        <p:spPr/>
        <p:txBody>
          <a:bodyPr/>
          <a:lstStyle/>
          <a:p>
            <a:fld id="{2EA4471B-D1B0-4E39-BDC8-A7DA6F4E7551}" type="slidenum">
              <a:rPr lang="fa-IR" smtClean="0"/>
              <a:t>‹#›</a:t>
            </a:fld>
            <a:endParaRPr lang="fa-IR"/>
          </a:p>
        </p:txBody>
      </p:sp>
    </p:spTree>
    <p:extLst>
      <p:ext uri="{BB962C8B-B14F-4D97-AF65-F5344CB8AC3E}">
        <p14:creationId xmlns:p14="http://schemas.microsoft.com/office/powerpoint/2010/main" val="1644009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B2B24CD-2FFB-8B32-EC9A-7E4239EF723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fa-IR"/>
          </a:p>
        </p:txBody>
      </p:sp>
      <p:sp>
        <p:nvSpPr>
          <p:cNvPr id="3" name="Text Placeholder 2">
            <a:extLst>
              <a:ext uri="{FF2B5EF4-FFF2-40B4-BE49-F238E27FC236}">
                <a16:creationId xmlns:a16="http://schemas.microsoft.com/office/drawing/2014/main" id="{D7186719-464C-2546-0498-33C7C3BA8D4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Date Placeholder 3">
            <a:extLst>
              <a:ext uri="{FF2B5EF4-FFF2-40B4-BE49-F238E27FC236}">
                <a16:creationId xmlns:a16="http://schemas.microsoft.com/office/drawing/2014/main" id="{A40EC930-A60A-9209-DFEC-3B448087AA0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53BAD2-4DC8-4159-B815-1E05E2704059}" type="datetimeFigureOut">
              <a:rPr lang="fa-IR" smtClean="0"/>
              <a:t>25/12/1444</a:t>
            </a:fld>
            <a:endParaRPr lang="fa-IR"/>
          </a:p>
        </p:txBody>
      </p:sp>
      <p:sp>
        <p:nvSpPr>
          <p:cNvPr id="5" name="Footer Placeholder 4">
            <a:extLst>
              <a:ext uri="{FF2B5EF4-FFF2-40B4-BE49-F238E27FC236}">
                <a16:creationId xmlns:a16="http://schemas.microsoft.com/office/drawing/2014/main" id="{F095DFDE-4378-77FB-E9C6-430FDDEAE3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a-IR"/>
          </a:p>
        </p:txBody>
      </p:sp>
      <p:sp>
        <p:nvSpPr>
          <p:cNvPr id="6" name="Slide Number Placeholder 5">
            <a:extLst>
              <a:ext uri="{FF2B5EF4-FFF2-40B4-BE49-F238E27FC236}">
                <a16:creationId xmlns:a16="http://schemas.microsoft.com/office/drawing/2014/main" id="{C7B05736-49D6-4BEC-F39F-DBE3D9BF66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A4471B-D1B0-4E39-BDC8-A7DA6F4E7551}" type="slidenum">
              <a:rPr lang="fa-IR" smtClean="0"/>
              <a:t>‹#›</a:t>
            </a:fld>
            <a:endParaRPr lang="fa-IR"/>
          </a:p>
        </p:txBody>
      </p:sp>
    </p:spTree>
    <p:extLst>
      <p:ext uri="{BB962C8B-B14F-4D97-AF65-F5344CB8AC3E}">
        <p14:creationId xmlns:p14="http://schemas.microsoft.com/office/powerpoint/2010/main" val="27171101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6.jpg"/><Relationship Id="rId1" Type="http://schemas.openxmlformats.org/officeDocument/2006/relationships/slideLayout" Target="../slideLayouts/slideLayout12.xml"/><Relationship Id="rId4" Type="http://schemas.openxmlformats.org/officeDocument/2006/relationships/image" Target="../media/image11.jpg"/></Relationships>
</file>

<file path=ppt/slides/_rels/slide1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8.jp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9.jp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0.jp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7.jp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9.jp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491A0F8-3871-C8C2-7C9B-12BB9F22FF8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25168" t="26241" r="22343" b="39099"/>
          <a:stretch/>
        </p:blipFill>
        <p:spPr>
          <a:xfrm>
            <a:off x="1484441" y="674150"/>
            <a:ext cx="9223117" cy="5509699"/>
          </a:xfrm>
          <a:prstGeom prst="rect">
            <a:avLst/>
          </a:prstGeom>
        </p:spPr>
      </p:pic>
    </p:spTree>
    <p:extLst>
      <p:ext uri="{BB962C8B-B14F-4D97-AF65-F5344CB8AC3E}">
        <p14:creationId xmlns:p14="http://schemas.microsoft.com/office/powerpoint/2010/main" val="16120732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C71D1C-F070-E733-A2A0-7DB4E8B70601}"/>
              </a:ext>
            </a:extLst>
          </p:cNvPr>
          <p:cNvSpPr txBox="1"/>
          <p:nvPr/>
        </p:nvSpPr>
        <p:spPr>
          <a:xfrm>
            <a:off x="7282528" y="312798"/>
            <a:ext cx="4395951" cy="600164"/>
          </a:xfrm>
          <a:prstGeom prst="rect">
            <a:avLst/>
          </a:prstGeom>
          <a:noFill/>
        </p:spPr>
        <p:txBody>
          <a:bodyPr wrap="square">
            <a:spAutoFit/>
          </a:bodyPr>
          <a:lstStyle/>
          <a:p>
            <a:pPr algn="ctr" rtl="1">
              <a:lnSpc>
                <a:spcPct val="150000"/>
              </a:lnSpc>
              <a:spcBef>
                <a:spcPct val="0"/>
              </a:spcBef>
              <a:buNone/>
            </a:pPr>
            <a:r>
              <a:rPr lang="fa-IR" altLang="en-US" sz="2400" b="1">
                <a:solidFill>
                  <a:srgbClr val="FF0000"/>
                </a:solidFill>
                <a:latin typeface="Damavand ExtraBold" panose="00000900000000000000" pitchFamily="2" charset="-78"/>
                <a:cs typeface="B Titr" panose="00000700000000000000" pitchFamily="2" charset="-78"/>
              </a:rPr>
              <a:t>چه وقتی بدن را کشش ندهیم؟</a:t>
            </a:r>
            <a:endParaRPr lang="fa-IR" altLang="en-US" sz="2400" b="1" dirty="0">
              <a:solidFill>
                <a:srgbClr val="FF0000"/>
              </a:solidFill>
              <a:latin typeface="Damavand ExtraBold" panose="00000900000000000000" pitchFamily="2" charset="-78"/>
              <a:cs typeface="B Titr" panose="00000700000000000000" pitchFamily="2" charset="-78"/>
            </a:endParaRPr>
          </a:p>
        </p:txBody>
      </p:sp>
      <p:sp>
        <p:nvSpPr>
          <p:cNvPr id="4" name="TextBox 3">
            <a:extLst>
              <a:ext uri="{FF2B5EF4-FFF2-40B4-BE49-F238E27FC236}">
                <a16:creationId xmlns:a16="http://schemas.microsoft.com/office/drawing/2014/main" id="{C8276233-AE6E-8BBF-B51A-C5AB6BC971C8}"/>
              </a:ext>
            </a:extLst>
          </p:cNvPr>
          <p:cNvSpPr txBox="1"/>
          <p:nvPr/>
        </p:nvSpPr>
        <p:spPr>
          <a:xfrm>
            <a:off x="4315326" y="1532021"/>
            <a:ext cx="7363153" cy="3797193"/>
          </a:xfrm>
          <a:prstGeom prst="rect">
            <a:avLst/>
          </a:prstGeom>
          <a:noFill/>
        </p:spPr>
        <p:txBody>
          <a:bodyPr wrap="square" rtlCol="1">
            <a:spAutoFit/>
          </a:bodyPr>
          <a:lstStyle/>
          <a:p>
            <a:pPr marL="285750" indent="-285750" algn="justLow" rtl="1">
              <a:lnSpc>
                <a:spcPct val="150000"/>
              </a:lnSpc>
              <a:buFont typeface="Arial" panose="020B0604020202020204" pitchFamily="34" charset="0"/>
              <a:buChar char="•"/>
            </a:pPr>
            <a:r>
              <a:rPr lang="fa-IR" dirty="0">
                <a:cs typeface="B Nazanin" panose="00000400000000000000" pitchFamily="2" charset="-78"/>
              </a:rPr>
              <a:t>وقتی که کشش دردناک باشد.</a:t>
            </a:r>
          </a:p>
          <a:p>
            <a:pPr marL="285750" indent="-285750" algn="justLow" rtl="1">
              <a:lnSpc>
                <a:spcPct val="150000"/>
              </a:lnSpc>
              <a:buFont typeface="Arial" panose="020B0604020202020204" pitchFamily="34" charset="0"/>
              <a:buChar char="•"/>
            </a:pPr>
            <a:endParaRPr lang="fa-IR" dirty="0">
              <a:cs typeface="B Nazanin" panose="00000400000000000000" pitchFamily="2" charset="-78"/>
            </a:endParaRPr>
          </a:p>
          <a:p>
            <a:pPr marL="285750" indent="-285750" algn="justLow" rtl="1">
              <a:lnSpc>
                <a:spcPct val="150000"/>
              </a:lnSpc>
              <a:buFont typeface="Arial" panose="020B0604020202020204" pitchFamily="34" charset="0"/>
              <a:buChar char="•"/>
            </a:pPr>
            <a:r>
              <a:rPr lang="fa-IR" dirty="0">
                <a:cs typeface="B Nazanin" panose="00000400000000000000" pitchFamily="2" charset="-78"/>
              </a:rPr>
              <a:t>مقاومت زیاد در مقابل کشش وجود داشته باشد. که در اینصورت امکان دارد پارگیهای کوچک در عضله به وجود آورد.</a:t>
            </a:r>
          </a:p>
          <a:p>
            <a:pPr marL="285750" indent="-285750" algn="justLow" rtl="1">
              <a:lnSpc>
                <a:spcPct val="150000"/>
              </a:lnSpc>
              <a:buFont typeface="Arial" panose="020B0604020202020204" pitchFamily="34" charset="0"/>
              <a:buChar char="•"/>
            </a:pPr>
            <a:endParaRPr lang="fa-IR" dirty="0">
              <a:cs typeface="B Nazanin" panose="00000400000000000000" pitchFamily="2" charset="-78"/>
            </a:endParaRPr>
          </a:p>
          <a:p>
            <a:pPr marL="285750" indent="-285750" algn="justLow" rtl="1">
              <a:lnSpc>
                <a:spcPct val="150000"/>
              </a:lnSpc>
              <a:buFont typeface="Arial" panose="020B0604020202020204" pitchFamily="34" charset="0"/>
              <a:buChar char="•"/>
            </a:pPr>
            <a:r>
              <a:rPr lang="fa-IR" dirty="0">
                <a:cs typeface="B Nazanin" panose="00000400000000000000" pitchFamily="2" charset="-78"/>
              </a:rPr>
              <a:t>در هنگام کشش نفس خود را نگه ندارید بلکه هوای بازدمی را خارج کنید.</a:t>
            </a:r>
          </a:p>
          <a:p>
            <a:pPr marL="285750" indent="-285750" algn="justLow" rtl="1">
              <a:lnSpc>
                <a:spcPct val="150000"/>
              </a:lnSpc>
              <a:buFont typeface="Arial" panose="020B0604020202020204" pitchFamily="34" charset="0"/>
              <a:buChar char="•"/>
            </a:pPr>
            <a:endParaRPr lang="fa-IR" dirty="0">
              <a:cs typeface="B Nazanin" panose="00000400000000000000" pitchFamily="2" charset="-78"/>
            </a:endParaRPr>
          </a:p>
          <a:p>
            <a:pPr marL="285750" indent="-285750" algn="justLow" rtl="1">
              <a:lnSpc>
                <a:spcPct val="150000"/>
              </a:lnSpc>
              <a:buFont typeface="Arial" panose="020B0604020202020204" pitchFamily="34" charset="0"/>
              <a:buChar char="•"/>
            </a:pPr>
            <a:r>
              <a:rPr lang="fa-IR" dirty="0">
                <a:cs typeface="B Nazanin" panose="00000400000000000000" pitchFamily="2" charset="-78"/>
              </a:rPr>
              <a:t>خود را با دیگران قیاس نکنید چون میزان انعطاف پذیری اشخاص گوناگون است.</a:t>
            </a:r>
          </a:p>
          <a:p>
            <a:pPr algn="justLow" rtl="1">
              <a:lnSpc>
                <a:spcPct val="150000"/>
              </a:lnSpc>
            </a:pPr>
            <a:endParaRPr lang="fa-IR" dirty="0">
              <a:cs typeface="B Nazanin" panose="00000400000000000000" pitchFamily="2" charset="-78"/>
            </a:endParaRPr>
          </a:p>
        </p:txBody>
      </p:sp>
      <p:pic>
        <p:nvPicPr>
          <p:cNvPr id="8" name="Picture 7">
            <a:extLst>
              <a:ext uri="{FF2B5EF4-FFF2-40B4-BE49-F238E27FC236}">
                <a16:creationId xmlns:a16="http://schemas.microsoft.com/office/drawing/2014/main" id="{94513366-15A3-C332-5C91-79945A1E9294}"/>
              </a:ext>
            </a:extLst>
          </p:cNvPr>
          <p:cNvPicPr>
            <a:picLocks noChangeAspect="1"/>
          </p:cNvPicPr>
          <p:nvPr/>
        </p:nvPicPr>
        <p:blipFill rotWithShape="1">
          <a:blip r:embed="rId2">
            <a:extLst>
              <a:ext uri="{28A0092B-C50C-407E-A947-70E740481C1C}">
                <a14:useLocalDpi xmlns:a14="http://schemas.microsoft.com/office/drawing/2010/main" val="0"/>
              </a:ext>
            </a:extLst>
          </a:blip>
          <a:srcRect l="29602" r="8689"/>
          <a:stretch/>
        </p:blipFill>
        <p:spPr>
          <a:xfrm rot="20868423">
            <a:off x="1071417" y="3586962"/>
            <a:ext cx="2994526" cy="1862530"/>
          </a:xfrm>
          <a:prstGeom prst="rect">
            <a:avLst/>
          </a:prstGeom>
          <a:ln>
            <a:noFill/>
          </a:ln>
          <a:effectLst>
            <a:outerShdw blurRad="292100" dist="139700" dir="2700000" algn="tl" rotWithShape="0">
              <a:srgbClr val="333333">
                <a:alpha val="65000"/>
              </a:srgbClr>
            </a:outerShdw>
          </a:effectLst>
        </p:spPr>
      </p:pic>
      <p:pic>
        <p:nvPicPr>
          <p:cNvPr id="2" name="Picture 1">
            <a:extLst>
              <a:ext uri="{FF2B5EF4-FFF2-40B4-BE49-F238E27FC236}">
                <a16:creationId xmlns:a16="http://schemas.microsoft.com/office/drawing/2014/main" id="{2F6682EC-B420-6DB4-A1C6-BD73FACF62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709654">
            <a:off x="1368963" y="857543"/>
            <a:ext cx="1984679" cy="277855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0512653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C71D1C-F070-E733-A2A0-7DB4E8B70601}"/>
              </a:ext>
            </a:extLst>
          </p:cNvPr>
          <p:cNvSpPr txBox="1"/>
          <p:nvPr/>
        </p:nvSpPr>
        <p:spPr>
          <a:xfrm>
            <a:off x="7282528" y="312798"/>
            <a:ext cx="4395951" cy="600164"/>
          </a:xfrm>
          <a:prstGeom prst="rect">
            <a:avLst/>
          </a:prstGeom>
          <a:noFill/>
        </p:spPr>
        <p:txBody>
          <a:bodyPr wrap="square">
            <a:spAutoFit/>
          </a:bodyPr>
          <a:lstStyle/>
          <a:p>
            <a:pPr algn="ctr" rtl="1">
              <a:lnSpc>
                <a:spcPct val="150000"/>
              </a:lnSpc>
              <a:spcBef>
                <a:spcPct val="0"/>
              </a:spcBef>
              <a:buNone/>
            </a:pPr>
            <a:r>
              <a:rPr lang="fa-IR" altLang="en-US" sz="2400" b="1">
                <a:solidFill>
                  <a:srgbClr val="FF0000"/>
                </a:solidFill>
                <a:latin typeface="Damavand ExtraBold" panose="00000900000000000000" pitchFamily="2" charset="-78"/>
                <a:cs typeface="B Titr" panose="00000700000000000000" pitchFamily="2" charset="-78"/>
              </a:rPr>
              <a:t>حرکات کششی قبل یا بعد تمرین</a:t>
            </a:r>
            <a:endParaRPr lang="fa-IR" altLang="en-US" sz="2400" b="1" dirty="0">
              <a:solidFill>
                <a:srgbClr val="FF0000"/>
              </a:solidFill>
              <a:latin typeface="Damavand ExtraBold" panose="00000900000000000000" pitchFamily="2" charset="-78"/>
              <a:cs typeface="B Titr" panose="00000700000000000000" pitchFamily="2" charset="-78"/>
            </a:endParaRPr>
          </a:p>
        </p:txBody>
      </p:sp>
      <p:sp>
        <p:nvSpPr>
          <p:cNvPr id="2" name="TextBox 1">
            <a:extLst>
              <a:ext uri="{FF2B5EF4-FFF2-40B4-BE49-F238E27FC236}">
                <a16:creationId xmlns:a16="http://schemas.microsoft.com/office/drawing/2014/main" id="{B0B4B697-4C2C-BB8A-CEE8-CF93FAAFF01A}"/>
              </a:ext>
            </a:extLst>
          </p:cNvPr>
          <p:cNvSpPr txBox="1"/>
          <p:nvPr/>
        </p:nvSpPr>
        <p:spPr>
          <a:xfrm>
            <a:off x="3704517" y="912962"/>
            <a:ext cx="8151102" cy="5528437"/>
          </a:xfrm>
          <a:prstGeom prst="rect">
            <a:avLst/>
          </a:prstGeom>
          <a:noFill/>
        </p:spPr>
        <p:txBody>
          <a:bodyPr wrap="square" rtlCol="1">
            <a:spAutoFit/>
          </a:bodyPr>
          <a:lstStyle/>
          <a:p>
            <a:pPr algn="justLow" rtl="1">
              <a:lnSpc>
                <a:spcPct val="250000"/>
              </a:lnSpc>
            </a:pPr>
            <a:r>
              <a:rPr lang="fa-IR" dirty="0">
                <a:cs typeface="B Nazanin" panose="00000400000000000000" pitchFamily="2" charset="-78"/>
              </a:rPr>
              <a:t>شاید در گذشته مربی‌ها قبل تمرین حرکات کششی انجام می‌دادند و به این کار معتقد بودند؛ اما تحقیقات جدید نشان می‌دهد کشش عضلات قبل از گرم کردن و تمرین در واقع می‌تواند به آنها آسیب برساند.</a:t>
            </a:r>
          </a:p>
          <a:p>
            <a:pPr algn="justLow" rtl="1">
              <a:lnSpc>
                <a:spcPct val="250000"/>
              </a:lnSpc>
            </a:pPr>
            <a:r>
              <a:rPr lang="fa-IR" dirty="0">
                <a:cs typeface="B Nazanin" panose="00000400000000000000" pitchFamily="2" charset="-78"/>
              </a:rPr>
              <a:t>وقتی بدن هنوز سرد است، تارهای عضلانی آمادگی کشیدگی ندارند و اگر با فشار این کار را انجام دهید آسیب رخ می‌دهد. اما اگر ابتدا ورزش کنید، جریان خون در بدن و عضلات را بالا ببرید، بافت عضلانی قابلیت انعطاف بیشتری پیدا می‌کند.</a:t>
            </a:r>
          </a:p>
          <a:p>
            <a:pPr algn="justLow" rtl="1">
              <a:lnSpc>
                <a:spcPct val="250000"/>
              </a:lnSpc>
            </a:pPr>
            <a:r>
              <a:rPr lang="fa-IR" dirty="0">
                <a:cs typeface="B Nazanin" panose="00000400000000000000" pitchFamily="2" charset="-78"/>
              </a:rPr>
              <a:t>تنها چیزی که برای گرم شدن عضلات قبل از حرکات کششی لازم است، پنج تا ۱۰ دقیقه فعالیت سبکی که ضربان قلب را بالا ببرد، مانند دوی آرام یا طناب زدن است. همچنین بهتر است پس از یک تمرین هوازی یا تمرین با وزنه، کشش را انجام دهید.</a:t>
            </a:r>
          </a:p>
        </p:txBody>
      </p:sp>
      <p:pic>
        <p:nvPicPr>
          <p:cNvPr id="5" name="Picture 4">
            <a:extLst>
              <a:ext uri="{FF2B5EF4-FFF2-40B4-BE49-F238E27FC236}">
                <a16:creationId xmlns:a16="http://schemas.microsoft.com/office/drawing/2014/main" id="{A15A06A3-BF1D-249F-4994-786D2BC32C0F}"/>
              </a:ext>
            </a:extLst>
          </p:cNvPr>
          <p:cNvPicPr>
            <a:picLocks noChangeAspect="1"/>
          </p:cNvPicPr>
          <p:nvPr/>
        </p:nvPicPr>
        <p:blipFill rotWithShape="1">
          <a:blip r:embed="rId2">
            <a:extLst>
              <a:ext uri="{28A0092B-C50C-407E-A947-70E740481C1C}">
                <a14:useLocalDpi xmlns:a14="http://schemas.microsoft.com/office/drawing/2010/main" val="0"/>
              </a:ext>
            </a:extLst>
          </a:blip>
          <a:srcRect l="16834" r="12232"/>
          <a:stretch/>
        </p:blipFill>
        <p:spPr>
          <a:xfrm>
            <a:off x="336381" y="2340475"/>
            <a:ext cx="2986179" cy="2673409"/>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extLst>
      <p:ext uri="{BB962C8B-B14F-4D97-AF65-F5344CB8AC3E}">
        <p14:creationId xmlns:p14="http://schemas.microsoft.com/office/powerpoint/2010/main" val="30011375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C71D1C-F070-E733-A2A0-7DB4E8B70601}"/>
              </a:ext>
            </a:extLst>
          </p:cNvPr>
          <p:cNvSpPr txBox="1"/>
          <p:nvPr/>
        </p:nvSpPr>
        <p:spPr>
          <a:xfrm>
            <a:off x="7178842" y="288734"/>
            <a:ext cx="4796590" cy="609623"/>
          </a:xfrm>
          <a:prstGeom prst="rect">
            <a:avLst/>
          </a:prstGeom>
          <a:noFill/>
        </p:spPr>
        <p:txBody>
          <a:bodyPr wrap="square">
            <a:spAutoFit/>
          </a:bodyPr>
          <a:lstStyle/>
          <a:p>
            <a:pPr algn="ctr" rtl="1">
              <a:lnSpc>
                <a:spcPct val="150000"/>
              </a:lnSpc>
              <a:spcBef>
                <a:spcPct val="0"/>
              </a:spcBef>
              <a:buNone/>
            </a:pPr>
            <a:r>
              <a:rPr lang="fa-IR" altLang="en-US" sz="2400" b="1">
                <a:solidFill>
                  <a:srgbClr val="FF0000"/>
                </a:solidFill>
                <a:latin typeface="Damavand ExtraBold" panose="00000900000000000000" pitchFamily="2" charset="-78"/>
                <a:cs typeface="B Titr" panose="00000700000000000000" pitchFamily="2" charset="-78"/>
              </a:rPr>
              <a:t>کاهش خطر آسیب‌دیدگی با حرکات کششی</a:t>
            </a:r>
            <a:endParaRPr lang="fa-IR" altLang="en-US" sz="2400" b="1" dirty="0">
              <a:solidFill>
                <a:srgbClr val="FF0000"/>
              </a:solidFill>
              <a:latin typeface="Damavand ExtraBold" panose="00000900000000000000" pitchFamily="2" charset="-78"/>
              <a:cs typeface="B Titr" panose="00000700000000000000" pitchFamily="2" charset="-78"/>
            </a:endParaRPr>
          </a:p>
        </p:txBody>
      </p:sp>
      <p:sp>
        <p:nvSpPr>
          <p:cNvPr id="2" name="TextBox 1">
            <a:extLst>
              <a:ext uri="{FF2B5EF4-FFF2-40B4-BE49-F238E27FC236}">
                <a16:creationId xmlns:a16="http://schemas.microsoft.com/office/drawing/2014/main" id="{41E04406-3BE5-205C-C252-48D6E5378579}"/>
              </a:ext>
            </a:extLst>
          </p:cNvPr>
          <p:cNvSpPr txBox="1"/>
          <p:nvPr/>
        </p:nvSpPr>
        <p:spPr>
          <a:xfrm>
            <a:off x="3858126" y="1580147"/>
            <a:ext cx="7772400" cy="2758447"/>
          </a:xfrm>
          <a:prstGeom prst="rect">
            <a:avLst/>
          </a:prstGeom>
          <a:noFill/>
        </p:spPr>
        <p:txBody>
          <a:bodyPr wrap="square" rtlCol="1">
            <a:spAutoFit/>
          </a:bodyPr>
          <a:lstStyle/>
          <a:p>
            <a:pPr algn="justLow" rtl="1">
              <a:lnSpc>
                <a:spcPct val="250000"/>
              </a:lnSpc>
            </a:pPr>
            <a:r>
              <a:rPr lang="fa-IR" dirty="0">
                <a:cs typeface="B Nazanin" panose="00000400000000000000" pitchFamily="2" charset="-78"/>
              </a:rPr>
              <a:t>کشش بدن خطر آسیب‌دیدگی را کاهش دهد. اگر در طول فعالیت‌های روزمره مجبور شوید یک حرکت ناگهانی انجام دهید، عضله خشک و سفت آسیب می‌بیند، ولی عضله‌ای که با حرکات کششی تمرین داده شده خیر! با افزایش دامنه حرکتی در یک مفاصل از طریق کشش، می‌توانید مقاومت بدن خود را در مقابل حرکات و فعالیت های روزمره بالا ببرید.</a:t>
            </a:r>
          </a:p>
        </p:txBody>
      </p:sp>
      <p:pic>
        <p:nvPicPr>
          <p:cNvPr id="7" name="Picture 6">
            <a:extLst>
              <a:ext uri="{FF2B5EF4-FFF2-40B4-BE49-F238E27FC236}">
                <a16:creationId xmlns:a16="http://schemas.microsoft.com/office/drawing/2014/main" id="{2531B410-9EB0-B9D7-FCCF-7B27057753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925" y="1972100"/>
            <a:ext cx="3333750" cy="4667250"/>
          </a:xfrm>
          <a:prstGeom prst="rect">
            <a:avLst/>
          </a:prstGeom>
        </p:spPr>
      </p:pic>
    </p:spTree>
    <p:extLst>
      <p:ext uri="{BB962C8B-B14F-4D97-AF65-F5344CB8AC3E}">
        <p14:creationId xmlns:p14="http://schemas.microsoft.com/office/powerpoint/2010/main" val="16549322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C71D1C-F070-E733-A2A0-7DB4E8B70601}"/>
              </a:ext>
            </a:extLst>
          </p:cNvPr>
          <p:cNvSpPr txBox="1"/>
          <p:nvPr/>
        </p:nvSpPr>
        <p:spPr>
          <a:xfrm>
            <a:off x="7515311" y="296755"/>
            <a:ext cx="4395951" cy="600164"/>
          </a:xfrm>
          <a:prstGeom prst="rect">
            <a:avLst/>
          </a:prstGeom>
          <a:noFill/>
        </p:spPr>
        <p:txBody>
          <a:bodyPr wrap="square">
            <a:spAutoFit/>
          </a:bodyPr>
          <a:lstStyle/>
          <a:p>
            <a:pPr algn="ctr" rtl="1">
              <a:lnSpc>
                <a:spcPct val="150000"/>
              </a:lnSpc>
              <a:spcBef>
                <a:spcPct val="0"/>
              </a:spcBef>
              <a:buNone/>
            </a:pPr>
            <a:r>
              <a:rPr lang="fa-IR" altLang="en-US" sz="2400" b="1" dirty="0">
                <a:solidFill>
                  <a:srgbClr val="FF0000"/>
                </a:solidFill>
                <a:latin typeface="Damavand ExtraBold" panose="00000900000000000000" pitchFamily="2" charset="-78"/>
                <a:cs typeface="B Titr" panose="00000700000000000000" pitchFamily="2" charset="-78"/>
              </a:rPr>
              <a:t>فواید حرکات کششی</a:t>
            </a:r>
          </a:p>
        </p:txBody>
      </p:sp>
      <p:sp>
        <p:nvSpPr>
          <p:cNvPr id="5" name="TextBox 4">
            <a:extLst>
              <a:ext uri="{FF2B5EF4-FFF2-40B4-BE49-F238E27FC236}">
                <a16:creationId xmlns:a16="http://schemas.microsoft.com/office/drawing/2014/main" id="{69D8B38D-6E53-8864-CB88-1A9F12C732BE}"/>
              </a:ext>
            </a:extLst>
          </p:cNvPr>
          <p:cNvSpPr txBox="1"/>
          <p:nvPr/>
        </p:nvSpPr>
        <p:spPr>
          <a:xfrm>
            <a:off x="625468" y="1451808"/>
            <a:ext cx="11061205" cy="3347070"/>
          </a:xfrm>
          <a:prstGeom prst="rect">
            <a:avLst/>
          </a:prstGeom>
          <a:noFill/>
        </p:spPr>
        <p:txBody>
          <a:bodyPr wrap="square" rtlCol="1">
            <a:spAutoFit/>
          </a:bodyPr>
          <a:lstStyle/>
          <a:p>
            <a:pPr algn="justLow" rtl="1">
              <a:lnSpc>
                <a:spcPct val="200000"/>
              </a:lnSpc>
            </a:pPr>
            <a:r>
              <a:rPr lang="fa-IR" dirty="0">
                <a:cs typeface="B Nazanin" panose="00000400000000000000" pitchFamily="2" charset="-78"/>
              </a:rPr>
              <a:t>مطالعات درمورد فواید کشش داری نتیجه های مختلفی بودند. بعضی نشان می دهند که کشش به بدن شما کمک می کند. مطالعات دیگری نشان می دهند که کشش پیش و پس از ورزش فایده ای ندارد.</a:t>
            </a:r>
          </a:p>
          <a:p>
            <a:pPr algn="justLow" rtl="1">
              <a:lnSpc>
                <a:spcPct val="200000"/>
              </a:lnSpc>
            </a:pPr>
            <a:r>
              <a:rPr lang="fa-IR" dirty="0">
                <a:cs typeface="B Nazanin" panose="00000400000000000000" pitchFamily="2" charset="-78"/>
              </a:rPr>
              <a:t>بعضی تحقیقات نشان می دهند که کشش، درد ماهیچه ها را پس از ورزش کم نمی کند و مطالعات دیگری نشان می دهد که کشش ثابتی که بلافاصله پیش از ورزش انجام میشود، امکان دارد عملکرد را قدری بدتر کند.</a:t>
            </a:r>
            <a:r>
              <a:rPr lang="en-US" dirty="0">
                <a:cs typeface="B Nazanin" panose="00000400000000000000" pitchFamily="2" charset="-78"/>
              </a:rPr>
              <a:t> </a:t>
            </a:r>
            <a:endParaRPr lang="fa-IR" dirty="0">
              <a:cs typeface="B Nazanin" panose="00000400000000000000" pitchFamily="2" charset="-78"/>
            </a:endParaRPr>
          </a:p>
          <a:p>
            <a:pPr algn="justLow" rtl="1">
              <a:lnSpc>
                <a:spcPct val="200000"/>
              </a:lnSpc>
            </a:pPr>
            <a:r>
              <a:rPr lang="fa-IR" dirty="0">
                <a:cs typeface="B Nazanin" panose="00000400000000000000" pitchFamily="2" charset="-78"/>
              </a:rPr>
              <a:t>کشش می تواند به بهتر شدن انعطاف پذیری کمک کند و در نتیجه، حرکت مفاصل را افزایش دهد. انعطاف پذیری بهتر، امکان دارد این موارد را داشته باشد:</a:t>
            </a:r>
            <a:r>
              <a:rPr lang="en-US" dirty="0">
                <a:cs typeface="B Nazanin" panose="00000400000000000000" pitchFamily="2" charset="-78"/>
              </a:rPr>
              <a:t>    </a:t>
            </a:r>
          </a:p>
          <a:p>
            <a:pPr algn="justLow" rtl="1">
              <a:lnSpc>
                <a:spcPct val="200000"/>
              </a:lnSpc>
            </a:pPr>
            <a:r>
              <a:rPr lang="fa-IR" dirty="0">
                <a:cs typeface="B Nazanin" panose="00000400000000000000" pitchFamily="2" charset="-78"/>
              </a:rPr>
              <a:t> </a:t>
            </a:r>
          </a:p>
        </p:txBody>
      </p:sp>
      <p:pic>
        <p:nvPicPr>
          <p:cNvPr id="7" name="Picture 6">
            <a:extLst>
              <a:ext uri="{FF2B5EF4-FFF2-40B4-BE49-F238E27FC236}">
                <a16:creationId xmlns:a16="http://schemas.microsoft.com/office/drawing/2014/main" id="{138C49C7-EB96-B325-7F0E-F77CF0A12F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4762" y="4608945"/>
            <a:ext cx="3110614" cy="175817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1062135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F6CCE54-1A31-2E40-5C5C-A926C3B9788A}"/>
              </a:ext>
            </a:extLst>
          </p:cNvPr>
          <p:cNvSpPr txBox="1"/>
          <p:nvPr/>
        </p:nvSpPr>
        <p:spPr>
          <a:xfrm>
            <a:off x="4772526" y="1756611"/>
            <a:ext cx="6905953" cy="4315326"/>
          </a:xfrm>
          <a:prstGeom prst="rect">
            <a:avLst/>
          </a:prstGeom>
          <a:noFill/>
        </p:spPr>
        <p:txBody>
          <a:bodyPr wrap="square" rtlCol="1">
            <a:spAutoFit/>
          </a:bodyPr>
          <a:lstStyle/>
          <a:p>
            <a:endParaRPr lang="fa-IR" dirty="0"/>
          </a:p>
        </p:txBody>
      </p:sp>
      <p:sp>
        <p:nvSpPr>
          <p:cNvPr id="4" name="TextBox 3">
            <a:extLst>
              <a:ext uri="{FF2B5EF4-FFF2-40B4-BE49-F238E27FC236}">
                <a16:creationId xmlns:a16="http://schemas.microsoft.com/office/drawing/2014/main" id="{95E5FB0E-F27D-DE12-28A3-85FA0E315A63}"/>
              </a:ext>
            </a:extLst>
          </p:cNvPr>
          <p:cNvSpPr txBox="1"/>
          <p:nvPr/>
        </p:nvSpPr>
        <p:spPr>
          <a:xfrm>
            <a:off x="5430252" y="1460418"/>
            <a:ext cx="6376737" cy="4212692"/>
          </a:xfrm>
          <a:prstGeom prst="rect">
            <a:avLst/>
          </a:prstGeom>
          <a:noFill/>
        </p:spPr>
        <p:txBody>
          <a:bodyPr wrap="square" rtlCol="1">
            <a:spAutoFit/>
          </a:bodyPr>
          <a:lstStyle/>
          <a:p>
            <a:pPr algn="justLow" rtl="1">
              <a:lnSpc>
                <a:spcPct val="150000"/>
              </a:lnSpc>
            </a:pPr>
            <a:r>
              <a:rPr lang="fa-IR" dirty="0">
                <a:cs typeface="B Nazanin" panose="00000400000000000000" pitchFamily="2" charset="-78"/>
              </a:rPr>
              <a:t>- بهتر شدن کارکرد در فعالیت های فیزیکی</a:t>
            </a:r>
          </a:p>
          <a:p>
            <a:pPr algn="justLow" rtl="1">
              <a:lnSpc>
                <a:spcPct val="150000"/>
              </a:lnSpc>
            </a:pPr>
            <a:endParaRPr lang="fa-IR" dirty="0">
              <a:cs typeface="B Nazanin" panose="00000400000000000000" pitchFamily="2" charset="-78"/>
            </a:endParaRPr>
          </a:p>
          <a:p>
            <a:pPr algn="justLow" rtl="1">
              <a:lnSpc>
                <a:spcPct val="150000"/>
              </a:lnSpc>
            </a:pPr>
            <a:r>
              <a:rPr lang="fa-IR" dirty="0">
                <a:cs typeface="B Nazanin" panose="00000400000000000000" pitchFamily="2" charset="-78"/>
              </a:rPr>
              <a:t>- کمتر شدن خطر آسیب</a:t>
            </a:r>
          </a:p>
          <a:p>
            <a:pPr algn="justLow" rtl="1">
              <a:lnSpc>
                <a:spcPct val="150000"/>
              </a:lnSpc>
            </a:pPr>
            <a:endParaRPr lang="fa-IR" dirty="0">
              <a:cs typeface="B Nazanin" panose="00000400000000000000" pitchFamily="2" charset="-78"/>
            </a:endParaRPr>
          </a:p>
          <a:p>
            <a:pPr algn="justLow" rtl="1">
              <a:lnSpc>
                <a:spcPct val="150000"/>
              </a:lnSpc>
            </a:pPr>
            <a:r>
              <a:rPr lang="fa-IR" dirty="0">
                <a:cs typeface="B Nazanin" panose="00000400000000000000" pitchFamily="2" charset="-78"/>
              </a:rPr>
              <a:t>- به کار انداختن ماهیچه ها به صورت موثر</a:t>
            </a:r>
          </a:p>
          <a:p>
            <a:pPr algn="justLow" rtl="1">
              <a:lnSpc>
                <a:spcPct val="150000"/>
              </a:lnSpc>
            </a:pPr>
            <a:endParaRPr lang="fa-IR" dirty="0">
              <a:cs typeface="B Nazanin" panose="00000400000000000000" pitchFamily="2" charset="-78"/>
            </a:endParaRPr>
          </a:p>
          <a:p>
            <a:pPr algn="justLow" rtl="1">
              <a:lnSpc>
                <a:spcPct val="150000"/>
              </a:lnSpc>
            </a:pPr>
            <a:r>
              <a:rPr lang="fa-IR" dirty="0">
                <a:cs typeface="B Nazanin" panose="00000400000000000000" pitchFamily="2" charset="-78"/>
              </a:rPr>
              <a:t>- کشش، جریان خون را به ماهیچه افزایش می دهد</a:t>
            </a:r>
          </a:p>
          <a:p>
            <a:pPr algn="justLow" rtl="1">
              <a:lnSpc>
                <a:spcPct val="150000"/>
              </a:lnSpc>
            </a:pPr>
            <a:endParaRPr lang="fa-IR" dirty="0">
              <a:cs typeface="B Nazanin" panose="00000400000000000000" pitchFamily="2" charset="-78"/>
            </a:endParaRPr>
          </a:p>
          <a:p>
            <a:pPr algn="justLow" rtl="1">
              <a:lnSpc>
                <a:spcPct val="150000"/>
              </a:lnSpc>
            </a:pPr>
            <a:r>
              <a:rPr lang="fa-IR" dirty="0">
                <a:cs typeface="B Nazanin" panose="00000400000000000000" pitchFamily="2" charset="-78"/>
              </a:rPr>
              <a:t>- کمک به مفاصل خود تا در محدوده کامل حرکت کنند</a:t>
            </a:r>
          </a:p>
          <a:p>
            <a:pPr algn="justLow" rtl="1">
              <a:lnSpc>
                <a:spcPct val="150000"/>
              </a:lnSpc>
            </a:pPr>
            <a:r>
              <a:rPr lang="fa-IR" dirty="0">
                <a:cs typeface="B Nazanin" panose="00000400000000000000" pitchFamily="2" charset="-78"/>
              </a:rPr>
              <a:t> </a:t>
            </a:r>
          </a:p>
        </p:txBody>
      </p:sp>
      <p:sp>
        <p:nvSpPr>
          <p:cNvPr id="6" name="TextBox 5">
            <a:extLst>
              <a:ext uri="{FF2B5EF4-FFF2-40B4-BE49-F238E27FC236}">
                <a16:creationId xmlns:a16="http://schemas.microsoft.com/office/drawing/2014/main" id="{7B8B4A97-BFD7-87A7-4F32-F3CFC5905E66}"/>
              </a:ext>
            </a:extLst>
          </p:cNvPr>
          <p:cNvSpPr txBox="1"/>
          <p:nvPr/>
        </p:nvSpPr>
        <p:spPr>
          <a:xfrm>
            <a:off x="8534400" y="436965"/>
            <a:ext cx="2543986" cy="461665"/>
          </a:xfrm>
          <a:prstGeom prst="rect">
            <a:avLst/>
          </a:prstGeom>
          <a:noFill/>
        </p:spPr>
        <p:txBody>
          <a:bodyPr wrap="square">
            <a:spAutoFit/>
          </a:bodyPr>
          <a:lstStyle/>
          <a:p>
            <a:r>
              <a:rPr lang="fa-IR" sz="2400" dirty="0">
                <a:solidFill>
                  <a:srgbClr val="FF0000"/>
                </a:solidFill>
                <a:cs typeface="B Titr" panose="00000700000000000000" pitchFamily="2" charset="-78"/>
              </a:rPr>
              <a:t>فواید حرکات کششی</a:t>
            </a:r>
          </a:p>
        </p:txBody>
      </p:sp>
      <p:pic>
        <p:nvPicPr>
          <p:cNvPr id="8" name="Picture 7">
            <a:extLst>
              <a:ext uri="{FF2B5EF4-FFF2-40B4-BE49-F238E27FC236}">
                <a16:creationId xmlns:a16="http://schemas.microsoft.com/office/drawing/2014/main" id="{8083501B-BB27-7648-7478-77062228DA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2447" y="2355927"/>
            <a:ext cx="6096000" cy="287655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2292571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C71D1C-F070-E733-A2A0-7DB4E8B70601}"/>
              </a:ext>
            </a:extLst>
          </p:cNvPr>
          <p:cNvSpPr txBox="1"/>
          <p:nvPr/>
        </p:nvSpPr>
        <p:spPr>
          <a:xfrm>
            <a:off x="7282528" y="312798"/>
            <a:ext cx="4395951" cy="600164"/>
          </a:xfrm>
          <a:prstGeom prst="rect">
            <a:avLst/>
          </a:prstGeom>
          <a:noFill/>
        </p:spPr>
        <p:txBody>
          <a:bodyPr wrap="square">
            <a:spAutoFit/>
          </a:bodyPr>
          <a:lstStyle/>
          <a:p>
            <a:pPr algn="ctr" rtl="1">
              <a:lnSpc>
                <a:spcPct val="150000"/>
              </a:lnSpc>
              <a:spcBef>
                <a:spcPct val="0"/>
              </a:spcBef>
              <a:buNone/>
            </a:pPr>
            <a:r>
              <a:rPr lang="fa-IR" altLang="en-US" sz="2400" b="1">
                <a:solidFill>
                  <a:srgbClr val="FF0000"/>
                </a:solidFill>
                <a:latin typeface="Damavand ExtraBold" panose="00000900000000000000" pitchFamily="2" charset="-78"/>
                <a:cs typeface="B Titr" panose="00000700000000000000" pitchFamily="2" charset="-78"/>
              </a:rPr>
              <a:t>بهبود و کاهش کمر درد</a:t>
            </a:r>
            <a:endParaRPr lang="fa-IR" altLang="en-US" sz="2400" b="1" dirty="0">
              <a:solidFill>
                <a:srgbClr val="FF0000"/>
              </a:solidFill>
              <a:latin typeface="Damavand ExtraBold" panose="00000900000000000000" pitchFamily="2" charset="-78"/>
              <a:cs typeface="B Titr" panose="00000700000000000000" pitchFamily="2" charset="-78"/>
            </a:endParaRPr>
          </a:p>
        </p:txBody>
      </p:sp>
      <p:sp>
        <p:nvSpPr>
          <p:cNvPr id="2" name="TextBox 1">
            <a:extLst>
              <a:ext uri="{FF2B5EF4-FFF2-40B4-BE49-F238E27FC236}">
                <a16:creationId xmlns:a16="http://schemas.microsoft.com/office/drawing/2014/main" id="{34C50FFB-EE9C-7389-D2AC-90E893BC318A}"/>
              </a:ext>
            </a:extLst>
          </p:cNvPr>
          <p:cNvSpPr txBox="1"/>
          <p:nvPr/>
        </p:nvSpPr>
        <p:spPr>
          <a:xfrm>
            <a:off x="5754254" y="1357279"/>
            <a:ext cx="5935629" cy="4835939"/>
          </a:xfrm>
          <a:prstGeom prst="rect">
            <a:avLst/>
          </a:prstGeom>
          <a:noFill/>
        </p:spPr>
        <p:txBody>
          <a:bodyPr wrap="square" rtlCol="1">
            <a:spAutoFit/>
          </a:bodyPr>
          <a:lstStyle/>
          <a:p>
            <a:pPr algn="r">
              <a:lnSpc>
                <a:spcPct val="250000"/>
              </a:lnSpc>
            </a:pPr>
            <a:r>
              <a:rPr lang="fa-IR" dirty="0">
                <a:cs typeface="B Nazanin" panose="00000400000000000000" pitchFamily="2" charset="-78"/>
              </a:rPr>
              <a:t>عدم انعطاف پذیری در عضلات همسترینگ، خم‌کننده مفصل ران و عضلات ناحیه لگن فشار مضاعفی را به ستون فقرات وارد می‌کند و به مرور باعث بدفرم شدن کمر و درد و آسیب می‌شود.</a:t>
            </a:r>
          </a:p>
          <a:p>
            <a:pPr algn="r">
              <a:lnSpc>
                <a:spcPct val="250000"/>
              </a:lnSpc>
            </a:pPr>
            <a:r>
              <a:rPr lang="fa-IR" dirty="0">
                <a:cs typeface="B Nazanin" panose="00000400000000000000" pitchFamily="2" charset="-78"/>
              </a:rPr>
              <a:t>عضلات خشک و سفت و غیرمنعطف می‌تواند منجربه کاهش دامنه حرکتی شوند. در این شرایط کمر دچار خستگی و درد می‌شود؛ اما حرکات کششی می‌تواند با کشش عضلات به بهبود دامنه حرکتی و انعطاف کمر کمک کند و احتمال کمر درد را کاهش می‌دهد.</a:t>
            </a:r>
          </a:p>
        </p:txBody>
      </p:sp>
      <p:pic>
        <p:nvPicPr>
          <p:cNvPr id="5" name="Picture 4">
            <a:extLst>
              <a:ext uri="{FF2B5EF4-FFF2-40B4-BE49-F238E27FC236}">
                <a16:creationId xmlns:a16="http://schemas.microsoft.com/office/drawing/2014/main" id="{34928219-A59E-454B-F2D1-1234243C09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096392">
            <a:off x="890043" y="3482148"/>
            <a:ext cx="3894393" cy="2305891"/>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4" name="Picture 3">
            <a:extLst>
              <a:ext uri="{FF2B5EF4-FFF2-40B4-BE49-F238E27FC236}">
                <a16:creationId xmlns:a16="http://schemas.microsoft.com/office/drawing/2014/main" id="{78364464-A2A2-DA19-333A-CE9517FD0F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63572">
            <a:off x="1414978" y="1020286"/>
            <a:ext cx="3110614" cy="175817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a:extLst>
              <a:ext uri="{FF2B5EF4-FFF2-40B4-BE49-F238E27FC236}">
                <a16:creationId xmlns:a16="http://schemas.microsoft.com/office/drawing/2014/main" id="{4D951191-2D14-9039-CB38-5D10E0A95575}"/>
              </a:ext>
            </a:extLst>
          </p:cNvPr>
          <p:cNvPicPr>
            <a:picLocks noChangeAspect="1"/>
          </p:cNvPicPr>
          <p:nvPr/>
        </p:nvPicPr>
        <p:blipFill rotWithShape="1">
          <a:blip r:embed="rId4">
            <a:extLst>
              <a:ext uri="{28A0092B-C50C-407E-A947-70E740481C1C}">
                <a14:useLocalDpi xmlns:a14="http://schemas.microsoft.com/office/drawing/2010/main" val="0"/>
              </a:ext>
            </a:extLst>
          </a:blip>
          <a:srcRect l="29602" r="8689"/>
          <a:stretch/>
        </p:blipFill>
        <p:spPr>
          <a:xfrm rot="20868423">
            <a:off x="3945133" y="2662608"/>
            <a:ext cx="1761015" cy="109531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4449090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C71D1C-F070-E733-A2A0-7DB4E8B70601}"/>
              </a:ext>
            </a:extLst>
          </p:cNvPr>
          <p:cNvSpPr txBox="1"/>
          <p:nvPr/>
        </p:nvSpPr>
        <p:spPr>
          <a:xfrm>
            <a:off x="7282528" y="312798"/>
            <a:ext cx="4395951" cy="600164"/>
          </a:xfrm>
          <a:prstGeom prst="rect">
            <a:avLst/>
          </a:prstGeom>
          <a:noFill/>
        </p:spPr>
        <p:txBody>
          <a:bodyPr wrap="square">
            <a:spAutoFit/>
          </a:bodyPr>
          <a:lstStyle/>
          <a:p>
            <a:pPr algn="ctr" rtl="1">
              <a:lnSpc>
                <a:spcPct val="150000"/>
              </a:lnSpc>
              <a:spcBef>
                <a:spcPct val="0"/>
              </a:spcBef>
              <a:buNone/>
            </a:pPr>
            <a:r>
              <a:rPr lang="fa-IR" altLang="en-US" sz="2400" b="1">
                <a:solidFill>
                  <a:srgbClr val="FF0000"/>
                </a:solidFill>
                <a:latin typeface="Damavand ExtraBold" panose="00000900000000000000" pitchFamily="2" charset="-78"/>
                <a:cs typeface="B Titr" panose="00000700000000000000" pitchFamily="2" charset="-78"/>
              </a:rPr>
              <a:t>تسکین دردهای بعد از ورزش</a:t>
            </a:r>
            <a:endParaRPr lang="fa-IR" altLang="en-US" sz="2400" b="1" dirty="0">
              <a:solidFill>
                <a:srgbClr val="FF0000"/>
              </a:solidFill>
              <a:latin typeface="Damavand ExtraBold" panose="00000900000000000000" pitchFamily="2" charset="-78"/>
              <a:cs typeface="B Titr" panose="00000700000000000000" pitchFamily="2" charset="-78"/>
            </a:endParaRPr>
          </a:p>
        </p:txBody>
      </p:sp>
      <p:sp>
        <p:nvSpPr>
          <p:cNvPr id="4" name="TextBox 3">
            <a:extLst>
              <a:ext uri="{FF2B5EF4-FFF2-40B4-BE49-F238E27FC236}">
                <a16:creationId xmlns:a16="http://schemas.microsoft.com/office/drawing/2014/main" id="{9371B345-C4A4-9D5B-69B4-CFE16675666C}"/>
              </a:ext>
            </a:extLst>
          </p:cNvPr>
          <p:cNvSpPr txBox="1"/>
          <p:nvPr/>
        </p:nvSpPr>
        <p:spPr>
          <a:xfrm>
            <a:off x="2766675" y="1255417"/>
            <a:ext cx="9031705" cy="1373453"/>
          </a:xfrm>
          <a:prstGeom prst="rect">
            <a:avLst/>
          </a:prstGeom>
          <a:noFill/>
        </p:spPr>
        <p:txBody>
          <a:bodyPr wrap="square" rtlCol="1">
            <a:spAutoFit/>
          </a:bodyPr>
          <a:lstStyle/>
          <a:p>
            <a:pPr algn="r">
              <a:lnSpc>
                <a:spcPct val="250000"/>
              </a:lnSpc>
            </a:pPr>
            <a:r>
              <a:rPr lang="fa-IR" dirty="0">
                <a:cs typeface="B Nazanin" panose="00000400000000000000" pitchFamily="2" charset="-78"/>
              </a:rPr>
              <a:t>بعد از یک تمرین سخت، کشش عضلات به آزاد شدن گرفتگی‌ها کمک می‌کند و انقباضات پس از ورزش که می‌تواند منجربه درد و گرفتگی بعد از تمرین شود را کاهش می‌دهد.</a:t>
            </a:r>
          </a:p>
        </p:txBody>
      </p:sp>
      <p:pic>
        <p:nvPicPr>
          <p:cNvPr id="6" name="Picture 5">
            <a:extLst>
              <a:ext uri="{FF2B5EF4-FFF2-40B4-BE49-F238E27FC236}">
                <a16:creationId xmlns:a16="http://schemas.microsoft.com/office/drawing/2014/main" id="{BCBC86F6-805E-1718-4594-4BC353DC12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7083" y="2192598"/>
            <a:ext cx="6878954" cy="4073065"/>
          </a:xfrm>
          <a:prstGeom prst="round2DiagRect">
            <a:avLst>
              <a:gd name="adj1" fmla="val 22336"/>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9534989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C71D1C-F070-E733-A2A0-7DB4E8B70601}"/>
              </a:ext>
            </a:extLst>
          </p:cNvPr>
          <p:cNvSpPr txBox="1"/>
          <p:nvPr/>
        </p:nvSpPr>
        <p:spPr>
          <a:xfrm>
            <a:off x="7282528" y="312798"/>
            <a:ext cx="4395951" cy="600164"/>
          </a:xfrm>
          <a:prstGeom prst="rect">
            <a:avLst/>
          </a:prstGeom>
          <a:noFill/>
        </p:spPr>
        <p:txBody>
          <a:bodyPr wrap="square">
            <a:spAutoFit/>
          </a:bodyPr>
          <a:lstStyle/>
          <a:p>
            <a:pPr algn="ctr" rtl="1">
              <a:lnSpc>
                <a:spcPct val="150000"/>
              </a:lnSpc>
              <a:spcBef>
                <a:spcPct val="0"/>
              </a:spcBef>
              <a:buNone/>
            </a:pPr>
            <a:r>
              <a:rPr lang="fa-IR" altLang="en-US" sz="2400" b="1">
                <a:solidFill>
                  <a:srgbClr val="FF0000"/>
                </a:solidFill>
                <a:latin typeface="Damavand ExtraBold" panose="00000900000000000000" pitchFamily="2" charset="-78"/>
                <a:cs typeface="B Titr" panose="00000700000000000000" pitchFamily="2" charset="-78"/>
              </a:rPr>
              <a:t>کاهش استرس ذهنی و عصبی</a:t>
            </a:r>
            <a:endParaRPr lang="fa-IR" altLang="en-US" sz="2400" b="1" dirty="0">
              <a:solidFill>
                <a:srgbClr val="FF0000"/>
              </a:solidFill>
              <a:latin typeface="Damavand ExtraBold" panose="00000900000000000000" pitchFamily="2" charset="-78"/>
              <a:cs typeface="B Titr" panose="00000700000000000000" pitchFamily="2" charset="-78"/>
            </a:endParaRPr>
          </a:p>
        </p:txBody>
      </p:sp>
      <p:sp>
        <p:nvSpPr>
          <p:cNvPr id="2" name="TextBox 1">
            <a:extLst>
              <a:ext uri="{FF2B5EF4-FFF2-40B4-BE49-F238E27FC236}">
                <a16:creationId xmlns:a16="http://schemas.microsoft.com/office/drawing/2014/main" id="{017ECC09-A081-A4C8-704A-A16536243C0F}"/>
              </a:ext>
            </a:extLst>
          </p:cNvPr>
          <p:cNvSpPr txBox="1"/>
          <p:nvPr/>
        </p:nvSpPr>
        <p:spPr>
          <a:xfrm>
            <a:off x="1962728" y="4699681"/>
            <a:ext cx="8266544" cy="1685077"/>
          </a:xfrm>
          <a:prstGeom prst="rect">
            <a:avLst/>
          </a:prstGeom>
          <a:noFill/>
        </p:spPr>
        <p:txBody>
          <a:bodyPr wrap="square" rtlCol="1">
            <a:spAutoFit/>
          </a:bodyPr>
          <a:lstStyle/>
          <a:p>
            <a:pPr algn="ctr" rtl="1">
              <a:lnSpc>
                <a:spcPct val="200000"/>
              </a:lnSpc>
            </a:pPr>
            <a:r>
              <a:rPr lang="fa-IR" dirty="0">
                <a:cs typeface="B Nazanin" panose="00000400000000000000" pitchFamily="2" charset="-78"/>
              </a:rPr>
              <a:t>یکی از فواید حرکات کششی که بسیار مهم است این است که بدن را منعطف‌تر و قوی‌تر و ذهن شما را آرام می‌کند. در حین انجام حرکات کششی تمرکز خود را روی تمرین بگذارید، انجام ۲۰ دقیقه تمرینات کششی می تواند مثل یک مراقبه عمل کند و استرس و اضطراب را کاهش دهد.</a:t>
            </a:r>
          </a:p>
        </p:txBody>
      </p:sp>
      <p:pic>
        <p:nvPicPr>
          <p:cNvPr id="5" name="Picture 4">
            <a:extLst>
              <a:ext uri="{FF2B5EF4-FFF2-40B4-BE49-F238E27FC236}">
                <a16:creationId xmlns:a16="http://schemas.microsoft.com/office/drawing/2014/main" id="{7257F200-11F4-4B77-A22F-06258B1E6F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734553">
            <a:off x="953121" y="941099"/>
            <a:ext cx="4752474" cy="31683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Picture 3">
            <a:extLst>
              <a:ext uri="{FF2B5EF4-FFF2-40B4-BE49-F238E27FC236}">
                <a16:creationId xmlns:a16="http://schemas.microsoft.com/office/drawing/2014/main" id="{1AA24E1B-EF0A-913E-BF72-C562609DFA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096392">
            <a:off x="6243439" y="1773421"/>
            <a:ext cx="3894393" cy="2305891"/>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34146171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C71D1C-F070-E733-A2A0-7DB4E8B70601}"/>
              </a:ext>
            </a:extLst>
          </p:cNvPr>
          <p:cNvSpPr txBox="1"/>
          <p:nvPr/>
        </p:nvSpPr>
        <p:spPr>
          <a:xfrm>
            <a:off x="7282528" y="312798"/>
            <a:ext cx="4395951" cy="600164"/>
          </a:xfrm>
          <a:prstGeom prst="rect">
            <a:avLst/>
          </a:prstGeom>
          <a:noFill/>
        </p:spPr>
        <p:txBody>
          <a:bodyPr wrap="square">
            <a:spAutoFit/>
          </a:bodyPr>
          <a:lstStyle/>
          <a:p>
            <a:pPr algn="ctr" rtl="1">
              <a:lnSpc>
                <a:spcPct val="150000"/>
              </a:lnSpc>
              <a:spcBef>
                <a:spcPct val="0"/>
              </a:spcBef>
              <a:buNone/>
            </a:pPr>
            <a:r>
              <a:rPr lang="fa-IR" altLang="en-US" sz="2400" b="1">
                <a:solidFill>
                  <a:srgbClr val="FF0000"/>
                </a:solidFill>
                <a:latin typeface="Damavand ExtraBold" panose="00000900000000000000" pitchFamily="2" charset="-78"/>
                <a:cs typeface="B Titr" panose="00000700000000000000" pitchFamily="2" charset="-78"/>
              </a:rPr>
              <a:t>افزایش گردش خون در عضلات</a:t>
            </a:r>
            <a:endParaRPr lang="fa-IR" altLang="en-US" sz="2400" b="1" dirty="0">
              <a:solidFill>
                <a:srgbClr val="FF0000"/>
              </a:solidFill>
              <a:latin typeface="Damavand ExtraBold" panose="00000900000000000000" pitchFamily="2" charset="-78"/>
              <a:cs typeface="B Titr" panose="00000700000000000000" pitchFamily="2" charset="-78"/>
            </a:endParaRPr>
          </a:p>
        </p:txBody>
      </p:sp>
      <p:sp>
        <p:nvSpPr>
          <p:cNvPr id="2" name="TextBox 1">
            <a:extLst>
              <a:ext uri="{FF2B5EF4-FFF2-40B4-BE49-F238E27FC236}">
                <a16:creationId xmlns:a16="http://schemas.microsoft.com/office/drawing/2014/main" id="{6F74BDFA-5852-F730-2741-AEC6E24EBAF3}"/>
              </a:ext>
            </a:extLst>
          </p:cNvPr>
          <p:cNvSpPr txBox="1"/>
          <p:nvPr/>
        </p:nvSpPr>
        <p:spPr>
          <a:xfrm>
            <a:off x="3860071" y="1111482"/>
            <a:ext cx="7916779" cy="2065950"/>
          </a:xfrm>
          <a:prstGeom prst="rect">
            <a:avLst/>
          </a:prstGeom>
          <a:noFill/>
        </p:spPr>
        <p:txBody>
          <a:bodyPr wrap="square" rtlCol="1">
            <a:spAutoFit/>
          </a:bodyPr>
          <a:lstStyle/>
          <a:p>
            <a:pPr algn="justLow" rtl="1">
              <a:lnSpc>
                <a:spcPct val="250000"/>
              </a:lnSpc>
            </a:pPr>
            <a:r>
              <a:rPr lang="fa-IR" dirty="0">
                <a:cs typeface="B Nazanin" panose="00000400000000000000" pitchFamily="2" charset="-78"/>
              </a:rPr>
              <a:t>خون‌رسانی به عضلات و مفاصل یکی دیگر از فواید حرکات کششی است، که امکان انتقال بیشتر مواد مغذی را فراهم می‌کند و گردش خون را در کل بدن بهبود می‌بخشد. در نتیجه زمان ریکاوری و بهبود را کوتاه می‌کند و دردهای عضلانی را کاهش می‌دهد.</a:t>
            </a:r>
          </a:p>
        </p:txBody>
      </p:sp>
      <p:pic>
        <p:nvPicPr>
          <p:cNvPr id="7" name="Picture 6">
            <a:extLst>
              <a:ext uri="{FF2B5EF4-FFF2-40B4-BE49-F238E27FC236}">
                <a16:creationId xmlns:a16="http://schemas.microsoft.com/office/drawing/2014/main" id="{263BE7DC-276A-4C1F-ADB0-3405FA2275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222683">
            <a:off x="1048613" y="3223243"/>
            <a:ext cx="3979764" cy="269297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7538113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C71D1C-F070-E733-A2A0-7DB4E8B70601}"/>
              </a:ext>
            </a:extLst>
          </p:cNvPr>
          <p:cNvSpPr txBox="1"/>
          <p:nvPr/>
        </p:nvSpPr>
        <p:spPr>
          <a:xfrm>
            <a:off x="7282528" y="312798"/>
            <a:ext cx="4395951" cy="600164"/>
          </a:xfrm>
          <a:prstGeom prst="rect">
            <a:avLst/>
          </a:prstGeom>
          <a:noFill/>
        </p:spPr>
        <p:txBody>
          <a:bodyPr wrap="square">
            <a:spAutoFit/>
          </a:bodyPr>
          <a:lstStyle/>
          <a:p>
            <a:pPr algn="ctr" rtl="1">
              <a:lnSpc>
                <a:spcPct val="150000"/>
              </a:lnSpc>
              <a:spcBef>
                <a:spcPct val="0"/>
              </a:spcBef>
              <a:buNone/>
            </a:pPr>
            <a:r>
              <a:rPr lang="fa-IR" altLang="en-US" sz="2400" b="1">
                <a:solidFill>
                  <a:srgbClr val="FF0000"/>
                </a:solidFill>
                <a:latin typeface="Damavand ExtraBold" panose="00000900000000000000" pitchFamily="2" charset="-78"/>
                <a:cs typeface="B Titr" panose="00000700000000000000" pitchFamily="2" charset="-78"/>
              </a:rPr>
              <a:t>اکسیژن رسانی به عضلات</a:t>
            </a:r>
            <a:endParaRPr lang="fa-IR" altLang="en-US" sz="2400" b="1" dirty="0">
              <a:solidFill>
                <a:srgbClr val="FF0000"/>
              </a:solidFill>
              <a:latin typeface="Damavand ExtraBold" panose="00000900000000000000" pitchFamily="2" charset="-78"/>
              <a:cs typeface="B Titr" panose="00000700000000000000" pitchFamily="2" charset="-78"/>
            </a:endParaRPr>
          </a:p>
        </p:txBody>
      </p:sp>
      <p:sp>
        <p:nvSpPr>
          <p:cNvPr id="2" name="TextBox 1">
            <a:extLst>
              <a:ext uri="{FF2B5EF4-FFF2-40B4-BE49-F238E27FC236}">
                <a16:creationId xmlns:a16="http://schemas.microsoft.com/office/drawing/2014/main" id="{7A9A291E-467D-AE43-9A2D-7AFFB94E0D6D}"/>
              </a:ext>
            </a:extLst>
          </p:cNvPr>
          <p:cNvSpPr txBox="1"/>
          <p:nvPr/>
        </p:nvSpPr>
        <p:spPr>
          <a:xfrm>
            <a:off x="2405313" y="1077686"/>
            <a:ext cx="9368589" cy="2239074"/>
          </a:xfrm>
          <a:prstGeom prst="rect">
            <a:avLst/>
          </a:prstGeom>
          <a:noFill/>
        </p:spPr>
        <p:txBody>
          <a:bodyPr wrap="square" rtlCol="1">
            <a:spAutoFit/>
          </a:bodyPr>
          <a:lstStyle/>
          <a:p>
            <a:pPr algn="justLow" rtl="1">
              <a:lnSpc>
                <a:spcPct val="200000"/>
              </a:lnSpc>
            </a:pPr>
            <a:r>
              <a:rPr lang="fa-IR" dirty="0">
                <a:cs typeface="B Nazanin" panose="00000400000000000000" pitchFamily="2" charset="-78"/>
              </a:rPr>
              <a:t>اجرای منظم تمرینات کششی باعث می شود تا اکسیژن رسانی به عضلات و مفاصل به درستی انجام شود.</a:t>
            </a:r>
          </a:p>
          <a:p>
            <a:pPr algn="justLow" rtl="1">
              <a:lnSpc>
                <a:spcPct val="200000"/>
              </a:lnSpc>
            </a:pPr>
            <a:r>
              <a:rPr lang="fa-IR" dirty="0">
                <a:cs typeface="B Nazanin" panose="00000400000000000000" pitchFamily="2" charset="-78"/>
              </a:rPr>
              <a:t>در واقع بدون انجام این حرکات، عضلات و مفاصلی که به مقدار کافی اکسیژن دریافت نکرده اند، به شکل درد و تیرکشیدگی به اعصاب بدن فشار وارد می کنند.</a:t>
            </a:r>
          </a:p>
          <a:p>
            <a:pPr algn="justLow" rtl="1">
              <a:lnSpc>
                <a:spcPct val="200000"/>
              </a:lnSpc>
            </a:pPr>
            <a:r>
              <a:rPr lang="fa-IR" dirty="0">
                <a:cs typeface="B Nazanin" panose="00000400000000000000" pitchFamily="2" charset="-78"/>
              </a:rPr>
              <a:t>بنابراین، یکی از فواید مهم اجرای این حرکات، اکسیژن رسانی کافی و تازه به عضلات و مفاصل بدن است.</a:t>
            </a:r>
          </a:p>
        </p:txBody>
      </p:sp>
      <p:pic>
        <p:nvPicPr>
          <p:cNvPr id="5" name="Picture 4">
            <a:extLst>
              <a:ext uri="{FF2B5EF4-FFF2-40B4-BE49-F238E27FC236}">
                <a16:creationId xmlns:a16="http://schemas.microsoft.com/office/drawing/2014/main" id="{34081889-B70A-4D97-749C-D7A98A7782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153" y="3429000"/>
            <a:ext cx="6195138" cy="298888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690415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EFE9A7F-C95E-7E1C-6426-69387E0C854F}"/>
              </a:ext>
            </a:extLst>
          </p:cNvPr>
          <p:cNvSpPr/>
          <p:nvPr/>
        </p:nvSpPr>
        <p:spPr>
          <a:xfrm>
            <a:off x="145916" y="126460"/>
            <a:ext cx="10311318" cy="6536987"/>
          </a:xfrm>
          <a:prstGeom prst="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Placeholder 5">
            <a:extLst>
              <a:ext uri="{FF2B5EF4-FFF2-40B4-BE49-F238E27FC236}">
                <a16:creationId xmlns:a16="http://schemas.microsoft.com/office/drawing/2014/main" id="{E6405389-B5E7-88F9-9E7E-735714AEA116}"/>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13011" b="13011"/>
          <a:stretch>
            <a:fillRect/>
          </a:stretch>
        </p:blipFill>
        <p:spPr/>
      </p:pic>
      <p:sp>
        <p:nvSpPr>
          <p:cNvPr id="7" name="TextBox 6">
            <a:extLst>
              <a:ext uri="{FF2B5EF4-FFF2-40B4-BE49-F238E27FC236}">
                <a16:creationId xmlns:a16="http://schemas.microsoft.com/office/drawing/2014/main" id="{84A801F6-7D7E-B91E-6209-1A01CABDE5B1}"/>
              </a:ext>
            </a:extLst>
          </p:cNvPr>
          <p:cNvSpPr txBox="1">
            <a:spLocks noChangeArrowheads="1"/>
          </p:cNvSpPr>
          <p:nvPr/>
        </p:nvSpPr>
        <p:spPr bwMode="auto">
          <a:xfrm>
            <a:off x="951597" y="1814669"/>
            <a:ext cx="4598670" cy="4524315"/>
          </a:xfrm>
          <a:prstGeom prst="rect">
            <a:avLst/>
          </a:prstGeom>
          <a:noFill/>
          <a:ln>
            <a:noFill/>
          </a:ln>
          <a:effectLst>
            <a:outerShdw blurRad="50800" dist="50800" dir="5400000" sx="1000" sy="1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rtl="1">
              <a:lnSpc>
                <a:spcPct val="150000"/>
              </a:lnSpc>
              <a:spcBef>
                <a:spcPct val="0"/>
              </a:spcBef>
              <a:buNone/>
            </a:pPr>
            <a:endParaRPr lang="fa-IR" altLang="en-US" sz="2400" b="1" dirty="0">
              <a:latin typeface="Damavand ExtraBold" panose="00000900000000000000" pitchFamily="2" charset="-78"/>
              <a:cs typeface="B Nazanin" panose="00000400000000000000" pitchFamily="2" charset="-78"/>
            </a:endParaRPr>
          </a:p>
          <a:p>
            <a:pPr algn="ctr" rtl="1">
              <a:lnSpc>
                <a:spcPct val="150000"/>
              </a:lnSpc>
              <a:spcBef>
                <a:spcPct val="0"/>
              </a:spcBef>
              <a:buNone/>
            </a:pPr>
            <a:r>
              <a:rPr lang="fa-IR" altLang="en-US" sz="2000" b="1" dirty="0">
                <a:latin typeface="Damavand ExtraBold" panose="00000900000000000000" pitchFamily="2" charset="-78"/>
                <a:cs typeface="B Nazanin" panose="00000400000000000000" pitchFamily="2" charset="-78"/>
              </a:rPr>
              <a:t>عـــــــنوان:</a:t>
            </a:r>
          </a:p>
          <a:p>
            <a:pPr algn="ctr" rtl="1">
              <a:lnSpc>
                <a:spcPct val="150000"/>
              </a:lnSpc>
              <a:spcBef>
                <a:spcPct val="0"/>
              </a:spcBef>
              <a:buNone/>
            </a:pPr>
            <a:r>
              <a:rPr lang="fa-IR" altLang="en-US" sz="2000" b="1" dirty="0">
                <a:latin typeface="Damavand ExtraBold" panose="00000900000000000000" pitchFamily="2" charset="-78"/>
                <a:cs typeface="B Titr" panose="00000700000000000000" pitchFamily="2" charset="-78"/>
              </a:rPr>
              <a:t>پاورپوینت حرکات کششی و فواید آن</a:t>
            </a:r>
          </a:p>
          <a:p>
            <a:pPr algn="ctr" rtl="1">
              <a:lnSpc>
                <a:spcPct val="150000"/>
              </a:lnSpc>
              <a:spcBef>
                <a:spcPct val="0"/>
              </a:spcBef>
              <a:buNone/>
            </a:pPr>
            <a:r>
              <a:rPr lang="fa-IR" altLang="en-US" sz="2000" b="1" dirty="0">
                <a:latin typeface="Damavand ExtraBold" panose="00000900000000000000" pitchFamily="2" charset="-78"/>
                <a:cs typeface="B Nazanin" panose="00000400000000000000" pitchFamily="2" charset="-78"/>
              </a:rPr>
              <a:t>استاد راهنما:</a:t>
            </a:r>
          </a:p>
          <a:p>
            <a:pPr algn="ctr" rtl="1">
              <a:lnSpc>
                <a:spcPct val="150000"/>
              </a:lnSpc>
              <a:spcBef>
                <a:spcPct val="0"/>
              </a:spcBef>
              <a:buNone/>
            </a:pPr>
            <a:r>
              <a:rPr lang="fa-IR" altLang="en-US" sz="3600" dirty="0">
                <a:latin typeface="IranNastaliq" panose="02020505000000020003" pitchFamily="18" charset="0"/>
                <a:cs typeface="B Nazanin" panose="00000400000000000000" pitchFamily="2" charset="-78"/>
              </a:rPr>
              <a:t>...........</a:t>
            </a:r>
            <a:endParaRPr lang="en-US" altLang="en-US" sz="4000" dirty="0">
              <a:latin typeface="IranNastaliq" panose="02020505000000020003" pitchFamily="18" charset="0"/>
              <a:cs typeface="B Nazanin" panose="00000400000000000000" pitchFamily="2" charset="-78"/>
            </a:endParaRPr>
          </a:p>
          <a:p>
            <a:pPr algn="ctr" rtl="1">
              <a:lnSpc>
                <a:spcPct val="150000"/>
              </a:lnSpc>
              <a:spcBef>
                <a:spcPct val="0"/>
              </a:spcBef>
              <a:buNone/>
            </a:pPr>
            <a:r>
              <a:rPr lang="fa-IR" altLang="en-US" sz="2000" b="1" dirty="0">
                <a:latin typeface="Damavand ExtraBold" panose="00000900000000000000" pitchFamily="2" charset="-78"/>
                <a:cs typeface="B Nazanin" panose="00000400000000000000" pitchFamily="2" charset="-78"/>
              </a:rPr>
              <a:t>پژوهشگــــران:</a:t>
            </a:r>
          </a:p>
          <a:p>
            <a:pPr algn="ctr" rtl="1">
              <a:lnSpc>
                <a:spcPct val="150000"/>
              </a:lnSpc>
              <a:spcBef>
                <a:spcPct val="0"/>
              </a:spcBef>
              <a:buNone/>
            </a:pPr>
            <a:r>
              <a:rPr lang="fa-IR" altLang="en-US" sz="3600" dirty="0">
                <a:latin typeface="IranNastaliq" panose="02020505000000020003" pitchFamily="18" charset="0"/>
                <a:cs typeface="B Nazanin" panose="00000400000000000000" pitchFamily="2" charset="-78"/>
              </a:rPr>
              <a:t>...........</a:t>
            </a:r>
          </a:p>
          <a:p>
            <a:pPr algn="ctr" rtl="1" eaLnBrk="1" hangingPunct="1">
              <a:spcBef>
                <a:spcPct val="0"/>
              </a:spcBef>
              <a:buFontTx/>
              <a:buNone/>
            </a:pPr>
            <a:r>
              <a:rPr lang="fa-IR" altLang="en-US" sz="1800" b="1" dirty="0">
                <a:latin typeface="Damavand ExtraBold" panose="00000900000000000000" pitchFamily="2" charset="-78"/>
                <a:cs typeface="B Nazanin" panose="00000400000000000000" pitchFamily="2" charset="-78"/>
              </a:rPr>
              <a:t>تابستان 1402</a:t>
            </a:r>
          </a:p>
        </p:txBody>
      </p:sp>
      <p:pic>
        <p:nvPicPr>
          <p:cNvPr id="8" name="Picture 7">
            <a:extLst>
              <a:ext uri="{FF2B5EF4-FFF2-40B4-BE49-F238E27FC236}">
                <a16:creationId xmlns:a16="http://schemas.microsoft.com/office/drawing/2014/main" id="{110A2818-A040-2BAC-260A-0535C6D40897}"/>
              </a:ext>
            </a:extLst>
          </p:cNvPr>
          <p:cNvPicPr>
            <a:picLocks noChangeAspect="1"/>
          </p:cNvPicPr>
          <p:nvPr/>
        </p:nvPicPr>
        <p:blipFill rotWithShape="1">
          <a:blip r:embed="rId3" cstate="screen">
            <a:biLevel thresh="75000"/>
            <a:extLst>
              <a:ext uri="{28A0092B-C50C-407E-A947-70E740481C1C}">
                <a14:useLocalDpi xmlns:a14="http://schemas.microsoft.com/office/drawing/2010/main"/>
              </a:ext>
            </a:extLst>
          </a:blip>
          <a:srcRect/>
          <a:stretch/>
        </p:blipFill>
        <p:spPr>
          <a:xfrm>
            <a:off x="2771885" y="694114"/>
            <a:ext cx="1035916" cy="1729408"/>
          </a:xfrm>
          <a:prstGeom prst="rect">
            <a:avLst/>
          </a:prstGeom>
        </p:spPr>
      </p:pic>
    </p:spTree>
    <p:extLst>
      <p:ext uri="{BB962C8B-B14F-4D97-AF65-F5344CB8AC3E}">
        <p14:creationId xmlns:p14="http://schemas.microsoft.com/office/powerpoint/2010/main" val="38808084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C71D1C-F070-E733-A2A0-7DB4E8B70601}"/>
              </a:ext>
            </a:extLst>
          </p:cNvPr>
          <p:cNvSpPr txBox="1"/>
          <p:nvPr/>
        </p:nvSpPr>
        <p:spPr>
          <a:xfrm>
            <a:off x="7282528" y="312798"/>
            <a:ext cx="4395951" cy="600164"/>
          </a:xfrm>
          <a:prstGeom prst="rect">
            <a:avLst/>
          </a:prstGeom>
          <a:noFill/>
        </p:spPr>
        <p:txBody>
          <a:bodyPr wrap="square">
            <a:spAutoFit/>
          </a:bodyPr>
          <a:lstStyle/>
          <a:p>
            <a:pPr algn="ctr" rtl="1">
              <a:lnSpc>
                <a:spcPct val="150000"/>
              </a:lnSpc>
              <a:spcBef>
                <a:spcPct val="0"/>
              </a:spcBef>
              <a:buNone/>
            </a:pPr>
            <a:r>
              <a:rPr lang="fa-IR" altLang="en-US" sz="2400" b="1">
                <a:solidFill>
                  <a:srgbClr val="FF0000"/>
                </a:solidFill>
                <a:latin typeface="Damavand ExtraBold" panose="00000900000000000000" pitchFamily="2" charset="-78"/>
                <a:cs typeface="B Titr" panose="00000700000000000000" pitchFamily="2" charset="-78"/>
              </a:rPr>
              <a:t>کاهش حس خستگی</a:t>
            </a:r>
            <a:endParaRPr lang="fa-IR" altLang="en-US" sz="2400" b="1" dirty="0">
              <a:solidFill>
                <a:srgbClr val="FF0000"/>
              </a:solidFill>
              <a:latin typeface="Damavand ExtraBold" panose="00000900000000000000" pitchFamily="2" charset="-78"/>
              <a:cs typeface="B Titr" panose="00000700000000000000" pitchFamily="2" charset="-78"/>
            </a:endParaRPr>
          </a:p>
        </p:txBody>
      </p:sp>
      <p:sp>
        <p:nvSpPr>
          <p:cNvPr id="4" name="TextBox 3">
            <a:extLst>
              <a:ext uri="{FF2B5EF4-FFF2-40B4-BE49-F238E27FC236}">
                <a16:creationId xmlns:a16="http://schemas.microsoft.com/office/drawing/2014/main" id="{28FD87C9-8881-0384-BE9C-424E5EAEA7C3}"/>
              </a:ext>
            </a:extLst>
          </p:cNvPr>
          <p:cNvSpPr txBox="1"/>
          <p:nvPr/>
        </p:nvSpPr>
        <p:spPr>
          <a:xfrm>
            <a:off x="2478505" y="1181697"/>
            <a:ext cx="9256295" cy="2239074"/>
          </a:xfrm>
          <a:prstGeom prst="rect">
            <a:avLst/>
          </a:prstGeom>
          <a:noFill/>
        </p:spPr>
        <p:txBody>
          <a:bodyPr wrap="square" rtlCol="1">
            <a:spAutoFit/>
          </a:bodyPr>
          <a:lstStyle/>
          <a:p>
            <a:pPr algn="justLow" rtl="1">
              <a:lnSpc>
                <a:spcPct val="200000"/>
              </a:lnSpc>
            </a:pPr>
            <a:r>
              <a:rPr lang="fa-IR" dirty="0">
                <a:cs typeface="B Nazanin" panose="00000400000000000000" pitchFamily="2" charset="-78"/>
              </a:rPr>
              <a:t>اجرای منظم تمرینات کششی در کاهش احساس خستگی پس از تمرینات ورزشی بسیار تاثیرگذار است.</a:t>
            </a:r>
          </a:p>
          <a:p>
            <a:pPr algn="justLow" rtl="1">
              <a:lnSpc>
                <a:spcPct val="200000"/>
              </a:lnSpc>
            </a:pPr>
            <a:endParaRPr lang="fa-IR" dirty="0">
              <a:cs typeface="B Nazanin" panose="00000400000000000000" pitchFamily="2" charset="-78"/>
            </a:endParaRPr>
          </a:p>
          <a:p>
            <a:pPr algn="justLow" rtl="1">
              <a:lnSpc>
                <a:spcPct val="200000"/>
              </a:lnSpc>
            </a:pPr>
            <a:r>
              <a:rPr lang="fa-IR" dirty="0">
                <a:cs typeface="B Nazanin" panose="00000400000000000000" pitchFamily="2" charset="-78"/>
              </a:rPr>
              <a:t>تحقیقات انجام شده، نشان می دهد که اجرای تمرینات کششی باعث کاهش حس خستگی و تنش ایجاد شده در زمان اجرای تمرینات ورزشی است.</a:t>
            </a:r>
          </a:p>
        </p:txBody>
      </p:sp>
      <p:pic>
        <p:nvPicPr>
          <p:cNvPr id="6" name="Picture 5">
            <a:extLst>
              <a:ext uri="{FF2B5EF4-FFF2-40B4-BE49-F238E27FC236}">
                <a16:creationId xmlns:a16="http://schemas.microsoft.com/office/drawing/2014/main" id="{9CEAE8B4-BCB6-CCE5-AB2A-3BBE3F0F94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357150">
            <a:off x="900410" y="3333973"/>
            <a:ext cx="4499607" cy="276898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3821365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C71D1C-F070-E733-A2A0-7DB4E8B70601}"/>
              </a:ext>
            </a:extLst>
          </p:cNvPr>
          <p:cNvSpPr txBox="1"/>
          <p:nvPr/>
        </p:nvSpPr>
        <p:spPr>
          <a:xfrm>
            <a:off x="7402843" y="304777"/>
            <a:ext cx="4395951" cy="600164"/>
          </a:xfrm>
          <a:prstGeom prst="rect">
            <a:avLst/>
          </a:prstGeom>
          <a:noFill/>
        </p:spPr>
        <p:txBody>
          <a:bodyPr wrap="square">
            <a:spAutoFit/>
          </a:bodyPr>
          <a:lstStyle/>
          <a:p>
            <a:pPr algn="ctr" rtl="1">
              <a:lnSpc>
                <a:spcPct val="150000"/>
              </a:lnSpc>
              <a:spcBef>
                <a:spcPct val="0"/>
              </a:spcBef>
              <a:buNone/>
            </a:pPr>
            <a:r>
              <a:rPr lang="fa-IR" altLang="en-US" sz="2400" b="1">
                <a:solidFill>
                  <a:srgbClr val="FF0000"/>
                </a:solidFill>
                <a:latin typeface="Damavand ExtraBold" panose="00000900000000000000" pitchFamily="2" charset="-78"/>
                <a:cs typeface="B Titr" panose="00000700000000000000" pitchFamily="2" charset="-78"/>
              </a:rPr>
              <a:t>نحوه اجرای حرکات کششی</a:t>
            </a:r>
            <a:endParaRPr lang="fa-IR" altLang="en-US" sz="2400" b="1" dirty="0">
              <a:solidFill>
                <a:srgbClr val="FF0000"/>
              </a:solidFill>
              <a:latin typeface="Damavand ExtraBold" panose="00000900000000000000" pitchFamily="2" charset="-78"/>
              <a:cs typeface="B Titr" panose="00000700000000000000" pitchFamily="2" charset="-78"/>
            </a:endParaRPr>
          </a:p>
        </p:txBody>
      </p:sp>
      <p:sp>
        <p:nvSpPr>
          <p:cNvPr id="2" name="TextBox 1">
            <a:extLst>
              <a:ext uri="{FF2B5EF4-FFF2-40B4-BE49-F238E27FC236}">
                <a16:creationId xmlns:a16="http://schemas.microsoft.com/office/drawing/2014/main" id="{EB0FD166-5590-55A6-35AD-1441DB538549}"/>
              </a:ext>
            </a:extLst>
          </p:cNvPr>
          <p:cNvSpPr txBox="1"/>
          <p:nvPr/>
        </p:nvSpPr>
        <p:spPr>
          <a:xfrm>
            <a:off x="4740762" y="1625569"/>
            <a:ext cx="7451238" cy="473206"/>
          </a:xfrm>
          <a:prstGeom prst="rect">
            <a:avLst/>
          </a:prstGeom>
          <a:noFill/>
        </p:spPr>
        <p:txBody>
          <a:bodyPr wrap="square" rtlCol="1">
            <a:spAutoFit/>
          </a:bodyPr>
          <a:lstStyle/>
          <a:p>
            <a:pPr algn="ctr">
              <a:lnSpc>
                <a:spcPct val="150000"/>
              </a:lnSpc>
            </a:pPr>
            <a:r>
              <a:rPr lang="fa-IR" dirty="0">
                <a:cs typeface="B Nazanin" panose="00000400000000000000" pitchFamily="2" charset="-78"/>
              </a:rPr>
              <a:t>حرکات کششی یک راهکار عالی برای افزایش انعطاف پذیری و دامنه حرکتی مفاصل می باشند.</a:t>
            </a:r>
          </a:p>
        </p:txBody>
      </p:sp>
      <p:grpSp>
        <p:nvGrpSpPr>
          <p:cNvPr id="6" name="Group 5">
            <a:extLst>
              <a:ext uri="{FF2B5EF4-FFF2-40B4-BE49-F238E27FC236}">
                <a16:creationId xmlns:a16="http://schemas.microsoft.com/office/drawing/2014/main" id="{B4F0335A-601C-154A-5757-DE708E556A7B}"/>
              </a:ext>
            </a:extLst>
          </p:cNvPr>
          <p:cNvGrpSpPr/>
          <p:nvPr/>
        </p:nvGrpSpPr>
        <p:grpSpPr>
          <a:xfrm rot="20908952">
            <a:off x="688894" y="697012"/>
            <a:ext cx="4472619" cy="5391568"/>
            <a:chOff x="1791855" y="1634836"/>
            <a:chExt cx="4018280" cy="4843880"/>
          </a:xfrm>
        </p:grpSpPr>
        <p:pic>
          <p:nvPicPr>
            <p:cNvPr id="5" name="Picture 4">
              <a:extLst>
                <a:ext uri="{FF2B5EF4-FFF2-40B4-BE49-F238E27FC236}">
                  <a16:creationId xmlns:a16="http://schemas.microsoft.com/office/drawing/2014/main" id="{864587F1-F24F-6C96-BB3E-3849D37315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0135" y="1687641"/>
              <a:ext cx="3810000" cy="4791075"/>
            </a:xfrm>
            <a:prstGeom prst="rect">
              <a:avLst/>
            </a:prstGeom>
          </p:spPr>
        </p:pic>
        <p:sp>
          <p:nvSpPr>
            <p:cNvPr id="4" name="Rectangle 3">
              <a:extLst>
                <a:ext uri="{FF2B5EF4-FFF2-40B4-BE49-F238E27FC236}">
                  <a16:creationId xmlns:a16="http://schemas.microsoft.com/office/drawing/2014/main" id="{06042E25-4BCA-BE39-30AA-60B988FD6E95}"/>
                </a:ext>
              </a:extLst>
            </p:cNvPr>
            <p:cNvSpPr/>
            <p:nvPr/>
          </p:nvSpPr>
          <p:spPr>
            <a:xfrm>
              <a:off x="1791855" y="1634836"/>
              <a:ext cx="2050472" cy="32327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055555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C71D1C-F070-E733-A2A0-7DB4E8B70601}"/>
              </a:ext>
            </a:extLst>
          </p:cNvPr>
          <p:cNvSpPr txBox="1"/>
          <p:nvPr/>
        </p:nvSpPr>
        <p:spPr>
          <a:xfrm>
            <a:off x="7282528" y="312798"/>
            <a:ext cx="4395951" cy="600164"/>
          </a:xfrm>
          <a:prstGeom prst="rect">
            <a:avLst/>
          </a:prstGeom>
          <a:noFill/>
        </p:spPr>
        <p:txBody>
          <a:bodyPr wrap="square">
            <a:spAutoFit/>
          </a:bodyPr>
          <a:lstStyle/>
          <a:p>
            <a:pPr algn="ctr" rtl="1">
              <a:lnSpc>
                <a:spcPct val="150000"/>
              </a:lnSpc>
              <a:spcBef>
                <a:spcPct val="0"/>
              </a:spcBef>
              <a:buNone/>
            </a:pPr>
            <a:r>
              <a:rPr lang="fa-IR" altLang="en-US" sz="2400" b="1">
                <a:solidFill>
                  <a:srgbClr val="FF0000"/>
                </a:solidFill>
                <a:latin typeface="Damavand ExtraBold" panose="00000900000000000000" pitchFamily="2" charset="-78"/>
                <a:cs typeface="B Titr" panose="00000700000000000000" pitchFamily="2" charset="-78"/>
              </a:rPr>
              <a:t>کشش عضلات جلوی ران</a:t>
            </a:r>
            <a:endParaRPr lang="fa-IR" altLang="en-US" sz="2400" b="1" dirty="0">
              <a:solidFill>
                <a:srgbClr val="FF0000"/>
              </a:solidFill>
              <a:latin typeface="Damavand ExtraBold" panose="00000900000000000000" pitchFamily="2" charset="-78"/>
              <a:cs typeface="B Titr" panose="00000700000000000000" pitchFamily="2" charset="-78"/>
            </a:endParaRPr>
          </a:p>
        </p:txBody>
      </p:sp>
      <p:sp>
        <p:nvSpPr>
          <p:cNvPr id="2" name="TextBox 1">
            <a:extLst>
              <a:ext uri="{FF2B5EF4-FFF2-40B4-BE49-F238E27FC236}">
                <a16:creationId xmlns:a16="http://schemas.microsoft.com/office/drawing/2014/main" id="{3D2E5A12-EB00-D85F-7AFF-30906EB5F087}"/>
              </a:ext>
            </a:extLst>
          </p:cNvPr>
          <p:cNvSpPr txBox="1"/>
          <p:nvPr/>
        </p:nvSpPr>
        <p:spPr>
          <a:xfrm>
            <a:off x="6458086" y="1924858"/>
            <a:ext cx="5220393" cy="2758447"/>
          </a:xfrm>
          <a:prstGeom prst="rect">
            <a:avLst/>
          </a:prstGeom>
          <a:noFill/>
        </p:spPr>
        <p:txBody>
          <a:bodyPr wrap="square" rtlCol="1">
            <a:spAutoFit/>
          </a:bodyPr>
          <a:lstStyle/>
          <a:p>
            <a:pPr marL="285750" indent="-285750" algn="justLow" rtl="1">
              <a:lnSpc>
                <a:spcPct val="250000"/>
              </a:lnSpc>
              <a:buFont typeface="Wingdings" panose="05000000000000000000" pitchFamily="2" charset="2"/>
              <a:buChar char="q"/>
            </a:pPr>
            <a:r>
              <a:rPr lang="fa-IR" dirty="0">
                <a:cs typeface="B Nazanin" panose="00000400000000000000" pitchFamily="2" charset="-78"/>
              </a:rPr>
              <a:t>ابتدا بر روی یک پا ایستاده و پای دیگر با دست از پشت گرفته شود.</a:t>
            </a:r>
          </a:p>
          <a:p>
            <a:pPr marL="285750" indent="-285750" algn="justLow" rtl="1">
              <a:lnSpc>
                <a:spcPct val="250000"/>
              </a:lnSpc>
              <a:buFont typeface="Wingdings" panose="05000000000000000000" pitchFamily="2" charset="2"/>
              <a:buChar char="q"/>
            </a:pPr>
            <a:r>
              <a:rPr lang="fa-IR" dirty="0">
                <a:cs typeface="B Nazanin" panose="00000400000000000000" pitchFamily="2" charset="-78"/>
              </a:rPr>
              <a:t>سپس با کمک دست پا به طرف لگن کشیده می شود.</a:t>
            </a:r>
          </a:p>
          <a:p>
            <a:pPr marL="285750" indent="-285750" algn="justLow" rtl="1">
              <a:lnSpc>
                <a:spcPct val="250000"/>
              </a:lnSpc>
              <a:buFont typeface="Wingdings" panose="05000000000000000000" pitchFamily="2" charset="2"/>
              <a:buChar char="q"/>
            </a:pPr>
            <a:r>
              <a:rPr lang="fa-IR" dirty="0">
                <a:cs typeface="B Nazanin" panose="00000400000000000000" pitchFamily="2" charset="-78"/>
              </a:rPr>
              <a:t>در صورت عدم حفظ تعادل، می توان از وسیله ای برای این منظور استفاده نمود.</a:t>
            </a:r>
          </a:p>
        </p:txBody>
      </p:sp>
      <p:pic>
        <p:nvPicPr>
          <p:cNvPr id="5" name="Picture 4">
            <a:extLst>
              <a:ext uri="{FF2B5EF4-FFF2-40B4-BE49-F238E27FC236}">
                <a16:creationId xmlns:a16="http://schemas.microsoft.com/office/drawing/2014/main" id="{9DE16944-E975-8530-F0FF-74C4A5A3CF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492" y="788501"/>
            <a:ext cx="5682211" cy="5682211"/>
          </a:xfrm>
          <a:prstGeom prst="rect">
            <a:avLst/>
          </a:prstGeom>
        </p:spPr>
      </p:pic>
    </p:spTree>
    <p:extLst>
      <p:ext uri="{BB962C8B-B14F-4D97-AF65-F5344CB8AC3E}">
        <p14:creationId xmlns:p14="http://schemas.microsoft.com/office/powerpoint/2010/main" val="35814459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C71D1C-F070-E733-A2A0-7DB4E8B70601}"/>
              </a:ext>
            </a:extLst>
          </p:cNvPr>
          <p:cNvSpPr txBox="1"/>
          <p:nvPr/>
        </p:nvSpPr>
        <p:spPr>
          <a:xfrm>
            <a:off x="7282528" y="312798"/>
            <a:ext cx="4395951" cy="600164"/>
          </a:xfrm>
          <a:prstGeom prst="rect">
            <a:avLst/>
          </a:prstGeom>
          <a:noFill/>
        </p:spPr>
        <p:txBody>
          <a:bodyPr wrap="square">
            <a:spAutoFit/>
          </a:bodyPr>
          <a:lstStyle/>
          <a:p>
            <a:pPr algn="ctr" rtl="1">
              <a:lnSpc>
                <a:spcPct val="150000"/>
              </a:lnSpc>
              <a:spcBef>
                <a:spcPct val="0"/>
              </a:spcBef>
              <a:buNone/>
            </a:pPr>
            <a:r>
              <a:rPr lang="fa-IR" altLang="en-US" sz="2400" b="1">
                <a:solidFill>
                  <a:srgbClr val="FF0000"/>
                </a:solidFill>
                <a:latin typeface="Damavand ExtraBold" panose="00000900000000000000" pitchFamily="2" charset="-78"/>
                <a:cs typeface="B Titr" panose="00000700000000000000" pitchFamily="2" charset="-78"/>
              </a:rPr>
              <a:t>کشش عضلات داخل ران</a:t>
            </a:r>
            <a:endParaRPr lang="fa-IR" altLang="en-US" sz="2400" b="1" dirty="0">
              <a:solidFill>
                <a:srgbClr val="FF0000"/>
              </a:solidFill>
              <a:latin typeface="Damavand ExtraBold" panose="00000900000000000000" pitchFamily="2" charset="-78"/>
              <a:cs typeface="B Titr" panose="00000700000000000000" pitchFamily="2" charset="-78"/>
            </a:endParaRPr>
          </a:p>
        </p:txBody>
      </p:sp>
      <p:sp>
        <p:nvSpPr>
          <p:cNvPr id="2" name="TextBox 1">
            <a:extLst>
              <a:ext uri="{FF2B5EF4-FFF2-40B4-BE49-F238E27FC236}">
                <a16:creationId xmlns:a16="http://schemas.microsoft.com/office/drawing/2014/main" id="{1A6C10DD-732E-E161-5EA5-843223D32199}"/>
              </a:ext>
            </a:extLst>
          </p:cNvPr>
          <p:cNvSpPr txBox="1"/>
          <p:nvPr/>
        </p:nvSpPr>
        <p:spPr>
          <a:xfrm>
            <a:off x="5585249" y="1373447"/>
            <a:ext cx="6093230" cy="2758447"/>
          </a:xfrm>
          <a:prstGeom prst="rect">
            <a:avLst/>
          </a:prstGeom>
          <a:noFill/>
        </p:spPr>
        <p:txBody>
          <a:bodyPr wrap="square" rtlCol="1">
            <a:spAutoFit/>
          </a:bodyPr>
          <a:lstStyle/>
          <a:p>
            <a:pPr marL="285750" indent="-285750" algn="justLow" rtl="1">
              <a:lnSpc>
                <a:spcPct val="250000"/>
              </a:lnSpc>
              <a:buFont typeface="Arial" panose="020B0604020202020204" pitchFamily="34" charset="0"/>
              <a:buChar char="•"/>
            </a:pPr>
            <a:r>
              <a:rPr lang="fa-IR" dirty="0">
                <a:cs typeface="B Nazanin" panose="00000400000000000000" pitchFamily="2" charset="-78"/>
              </a:rPr>
              <a:t>ابتدا بر روی زمین نشسته و کف پاها با کمک دست ها به هم چسبانده شوند.</a:t>
            </a:r>
          </a:p>
          <a:p>
            <a:pPr marL="285750" indent="-285750" algn="justLow" rtl="1">
              <a:lnSpc>
                <a:spcPct val="250000"/>
              </a:lnSpc>
              <a:buFont typeface="Arial" panose="020B0604020202020204" pitchFamily="34" charset="0"/>
              <a:buChar char="•"/>
            </a:pPr>
            <a:r>
              <a:rPr lang="fa-IR" dirty="0">
                <a:cs typeface="B Nazanin" panose="00000400000000000000" pitchFamily="2" charset="-78"/>
              </a:rPr>
              <a:t>سپس پاها به طرف کف زمین فشرده شوند.</a:t>
            </a:r>
          </a:p>
          <a:p>
            <a:pPr marL="285750" indent="-285750" algn="justLow" rtl="1">
              <a:lnSpc>
                <a:spcPct val="250000"/>
              </a:lnSpc>
              <a:buFont typeface="Arial" panose="020B0604020202020204" pitchFamily="34" charset="0"/>
              <a:buChar char="•"/>
            </a:pPr>
            <a:r>
              <a:rPr lang="fa-IR" dirty="0">
                <a:cs typeface="B Nazanin" panose="00000400000000000000" pitchFamily="2" charset="-78"/>
              </a:rPr>
              <a:t>با قرار دادن آرنج بر روی ران می توان مقدار کمی نیرو برای حفظ وضعیت پاها وارد نمود.</a:t>
            </a:r>
          </a:p>
        </p:txBody>
      </p:sp>
      <p:pic>
        <p:nvPicPr>
          <p:cNvPr id="5" name="Picture 4">
            <a:extLst>
              <a:ext uri="{FF2B5EF4-FFF2-40B4-BE49-F238E27FC236}">
                <a16:creationId xmlns:a16="http://schemas.microsoft.com/office/drawing/2014/main" id="{C1D3CEFF-0525-02A6-6090-A09858F2F949}"/>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2365" y="912962"/>
            <a:ext cx="5615478" cy="5615478"/>
          </a:xfrm>
          <a:prstGeom prst="rect">
            <a:avLst/>
          </a:prstGeom>
        </p:spPr>
      </p:pic>
    </p:spTree>
    <p:extLst>
      <p:ext uri="{BB962C8B-B14F-4D97-AF65-F5344CB8AC3E}">
        <p14:creationId xmlns:p14="http://schemas.microsoft.com/office/powerpoint/2010/main" val="19428144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C71D1C-F070-E733-A2A0-7DB4E8B70601}"/>
              </a:ext>
            </a:extLst>
          </p:cNvPr>
          <p:cNvSpPr txBox="1"/>
          <p:nvPr/>
        </p:nvSpPr>
        <p:spPr>
          <a:xfrm>
            <a:off x="7282528" y="312798"/>
            <a:ext cx="4395951" cy="600164"/>
          </a:xfrm>
          <a:prstGeom prst="rect">
            <a:avLst/>
          </a:prstGeom>
          <a:noFill/>
        </p:spPr>
        <p:txBody>
          <a:bodyPr wrap="square">
            <a:spAutoFit/>
          </a:bodyPr>
          <a:lstStyle/>
          <a:p>
            <a:pPr algn="ctr" rtl="1">
              <a:lnSpc>
                <a:spcPct val="150000"/>
              </a:lnSpc>
              <a:spcBef>
                <a:spcPct val="0"/>
              </a:spcBef>
              <a:buNone/>
            </a:pPr>
            <a:r>
              <a:rPr lang="fa-IR" altLang="en-US" sz="2400" b="1">
                <a:solidFill>
                  <a:srgbClr val="FF0000"/>
                </a:solidFill>
                <a:latin typeface="Damavand ExtraBold" panose="00000900000000000000" pitchFamily="2" charset="-78"/>
                <a:cs typeface="B Titr" panose="00000700000000000000" pitchFamily="2" charset="-78"/>
              </a:rPr>
              <a:t>کشش عضلات پشت ساق</a:t>
            </a:r>
            <a:endParaRPr lang="fa-IR" altLang="en-US" sz="2400" b="1" dirty="0">
              <a:solidFill>
                <a:srgbClr val="FF0000"/>
              </a:solidFill>
              <a:latin typeface="Damavand ExtraBold" panose="00000900000000000000" pitchFamily="2" charset="-78"/>
              <a:cs typeface="B Titr" panose="00000700000000000000" pitchFamily="2" charset="-78"/>
            </a:endParaRPr>
          </a:p>
        </p:txBody>
      </p:sp>
      <p:sp>
        <p:nvSpPr>
          <p:cNvPr id="2" name="TextBox 1">
            <a:extLst>
              <a:ext uri="{FF2B5EF4-FFF2-40B4-BE49-F238E27FC236}">
                <a16:creationId xmlns:a16="http://schemas.microsoft.com/office/drawing/2014/main" id="{ABE8D5CD-844F-AA9A-BB65-8B6972D21EA6}"/>
              </a:ext>
            </a:extLst>
          </p:cNvPr>
          <p:cNvSpPr txBox="1"/>
          <p:nvPr/>
        </p:nvSpPr>
        <p:spPr>
          <a:xfrm>
            <a:off x="3577216" y="1385211"/>
            <a:ext cx="8101263" cy="3277820"/>
          </a:xfrm>
          <a:prstGeom prst="rect">
            <a:avLst/>
          </a:prstGeom>
          <a:noFill/>
        </p:spPr>
        <p:txBody>
          <a:bodyPr wrap="square" rtlCol="1">
            <a:spAutoFit/>
          </a:bodyPr>
          <a:lstStyle/>
          <a:p>
            <a:pPr marL="285750" indent="-285750" algn="justLow" rtl="1">
              <a:lnSpc>
                <a:spcPct val="300000"/>
              </a:lnSpc>
              <a:buFont typeface="Arial" panose="020B0604020202020204" pitchFamily="34" charset="0"/>
              <a:buChar char="•"/>
            </a:pPr>
            <a:r>
              <a:rPr lang="fa-IR" dirty="0">
                <a:cs typeface="B Nazanin" panose="00000400000000000000" pitchFamily="2" charset="-78"/>
              </a:rPr>
              <a:t>ابتدا رو به دیوار ایستاده و یکی از پاها به اندازه یک گام به عقب برده شود.</a:t>
            </a:r>
          </a:p>
          <a:p>
            <a:pPr marL="285750" indent="-285750" algn="justLow" rtl="1">
              <a:lnSpc>
                <a:spcPct val="300000"/>
              </a:lnSpc>
              <a:buFont typeface="Arial" panose="020B0604020202020204" pitchFamily="34" charset="0"/>
              <a:buChar char="•"/>
            </a:pPr>
            <a:r>
              <a:rPr lang="fa-IR" dirty="0">
                <a:cs typeface="B Nazanin" panose="00000400000000000000" pitchFamily="2" charset="-78"/>
              </a:rPr>
              <a:t>سپس دست ها بر روی دیوار قرار داده شده و پای جلو خم شود.</a:t>
            </a:r>
          </a:p>
          <a:p>
            <a:pPr marL="285750" indent="-285750" algn="justLow" rtl="1">
              <a:lnSpc>
                <a:spcPct val="300000"/>
              </a:lnSpc>
              <a:buFont typeface="Arial" panose="020B0604020202020204" pitchFamily="34" charset="0"/>
              <a:buChar char="•"/>
            </a:pPr>
            <a:r>
              <a:rPr lang="fa-IR" dirty="0">
                <a:cs typeface="B Nazanin" panose="00000400000000000000" pitchFamily="2" charset="-78"/>
              </a:rPr>
              <a:t>نوک انگشتان هر دو پا به سمت جلو بوده و کف پای عقب از زمین بلند نشود.</a:t>
            </a:r>
          </a:p>
          <a:p>
            <a:pPr marL="285750" indent="-285750" algn="justLow" rtl="1">
              <a:lnSpc>
                <a:spcPct val="300000"/>
              </a:lnSpc>
              <a:buFont typeface="Arial" panose="020B0604020202020204" pitchFamily="34" charset="0"/>
              <a:buChar char="•"/>
            </a:pPr>
            <a:r>
              <a:rPr lang="fa-IR" dirty="0">
                <a:cs typeface="B Nazanin" panose="00000400000000000000" pitchFamily="2" charset="-78"/>
              </a:rPr>
              <a:t>پس از نگه داشتن بدن در این حالت مجدد حرکت برای پای دیگر اجرا شود.</a:t>
            </a:r>
          </a:p>
        </p:txBody>
      </p:sp>
      <p:pic>
        <p:nvPicPr>
          <p:cNvPr id="5" name="Picture 4">
            <a:extLst>
              <a:ext uri="{FF2B5EF4-FFF2-40B4-BE49-F238E27FC236}">
                <a16:creationId xmlns:a16="http://schemas.microsoft.com/office/drawing/2014/main" id="{AFFC4422-66FE-C001-8115-BD7238D63C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2929" y="804900"/>
            <a:ext cx="5248199" cy="5248199"/>
          </a:xfrm>
          <a:prstGeom prst="rect">
            <a:avLst/>
          </a:prstGeom>
        </p:spPr>
      </p:pic>
    </p:spTree>
    <p:extLst>
      <p:ext uri="{BB962C8B-B14F-4D97-AF65-F5344CB8AC3E}">
        <p14:creationId xmlns:p14="http://schemas.microsoft.com/office/powerpoint/2010/main" val="5454941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C71D1C-F070-E733-A2A0-7DB4E8B70601}"/>
              </a:ext>
            </a:extLst>
          </p:cNvPr>
          <p:cNvSpPr txBox="1"/>
          <p:nvPr/>
        </p:nvSpPr>
        <p:spPr>
          <a:xfrm>
            <a:off x="7258465" y="288735"/>
            <a:ext cx="4395951" cy="600164"/>
          </a:xfrm>
          <a:prstGeom prst="rect">
            <a:avLst/>
          </a:prstGeom>
          <a:noFill/>
        </p:spPr>
        <p:txBody>
          <a:bodyPr wrap="square">
            <a:spAutoFit/>
          </a:bodyPr>
          <a:lstStyle/>
          <a:p>
            <a:pPr algn="ctr" rtl="1">
              <a:lnSpc>
                <a:spcPct val="150000"/>
              </a:lnSpc>
              <a:spcBef>
                <a:spcPct val="0"/>
              </a:spcBef>
              <a:buNone/>
            </a:pPr>
            <a:r>
              <a:rPr lang="fa-IR" altLang="en-US" sz="2400" b="1">
                <a:solidFill>
                  <a:srgbClr val="FF0000"/>
                </a:solidFill>
                <a:latin typeface="Damavand ExtraBold" panose="00000900000000000000" pitchFamily="2" charset="-78"/>
                <a:cs typeface="B Titr" panose="00000700000000000000" pitchFamily="2" charset="-78"/>
              </a:rPr>
              <a:t>کشش عضلات پشت ران</a:t>
            </a:r>
            <a:endParaRPr lang="fa-IR" altLang="en-US" sz="2400" b="1" dirty="0">
              <a:solidFill>
                <a:srgbClr val="FF0000"/>
              </a:solidFill>
              <a:latin typeface="Damavand ExtraBold" panose="00000900000000000000" pitchFamily="2" charset="-78"/>
              <a:cs typeface="B Titr" panose="00000700000000000000" pitchFamily="2" charset="-78"/>
            </a:endParaRPr>
          </a:p>
        </p:txBody>
      </p:sp>
      <p:sp>
        <p:nvSpPr>
          <p:cNvPr id="4" name="TextBox 3">
            <a:extLst>
              <a:ext uri="{FF2B5EF4-FFF2-40B4-BE49-F238E27FC236}">
                <a16:creationId xmlns:a16="http://schemas.microsoft.com/office/drawing/2014/main" id="{859B7D7B-18A2-293A-FCD8-0672A92D714A}"/>
              </a:ext>
            </a:extLst>
          </p:cNvPr>
          <p:cNvSpPr txBox="1"/>
          <p:nvPr/>
        </p:nvSpPr>
        <p:spPr>
          <a:xfrm>
            <a:off x="3544030" y="1542473"/>
            <a:ext cx="8189495" cy="2446824"/>
          </a:xfrm>
          <a:prstGeom prst="rect">
            <a:avLst/>
          </a:prstGeom>
          <a:noFill/>
        </p:spPr>
        <p:txBody>
          <a:bodyPr wrap="square" rtlCol="1">
            <a:spAutoFit/>
          </a:bodyPr>
          <a:lstStyle/>
          <a:p>
            <a:pPr marL="285750" indent="-285750" algn="justLow" rtl="1">
              <a:lnSpc>
                <a:spcPct val="300000"/>
              </a:lnSpc>
              <a:buFont typeface="Arial" panose="020B0604020202020204" pitchFamily="34" charset="0"/>
              <a:buChar char="•"/>
            </a:pPr>
            <a:r>
              <a:rPr lang="fa-IR" dirty="0">
                <a:cs typeface="B Nazanin" panose="00000400000000000000" pitchFamily="2" charset="-78"/>
              </a:rPr>
              <a:t>ابتدا به صورت کاملا صاف ایستاده و با پای کشیده بالا تنه به سمت داخل خم شود.</a:t>
            </a:r>
          </a:p>
          <a:p>
            <a:pPr marL="285750" indent="-285750" algn="justLow" rtl="1">
              <a:lnSpc>
                <a:spcPct val="300000"/>
              </a:lnSpc>
              <a:buFont typeface="Arial" panose="020B0604020202020204" pitchFamily="34" charset="0"/>
              <a:buChar char="•"/>
            </a:pPr>
            <a:r>
              <a:rPr lang="fa-IR" dirty="0">
                <a:cs typeface="B Nazanin" panose="00000400000000000000" pitchFamily="2" charset="-78"/>
              </a:rPr>
              <a:t>سپس با کمر کاملا صاف، تا حد ممکن سر به زانوها نزدیک شود.</a:t>
            </a:r>
          </a:p>
          <a:p>
            <a:pPr marL="285750" indent="-285750" algn="justLow" rtl="1">
              <a:lnSpc>
                <a:spcPct val="300000"/>
              </a:lnSpc>
              <a:buFont typeface="Arial" panose="020B0604020202020204" pitchFamily="34" charset="0"/>
              <a:buChar char="•"/>
            </a:pPr>
            <a:r>
              <a:rPr lang="fa-IR" dirty="0">
                <a:cs typeface="B Nazanin" panose="00000400000000000000" pitchFamily="2" charset="-78"/>
              </a:rPr>
              <a:t>پس از نگه داشتن بدن در این حالت برای مدتی می توان حرکت را از ابتدا اجرا نمود.</a:t>
            </a:r>
          </a:p>
        </p:txBody>
      </p:sp>
      <p:pic>
        <p:nvPicPr>
          <p:cNvPr id="6" name="Picture 5">
            <a:extLst>
              <a:ext uri="{FF2B5EF4-FFF2-40B4-BE49-F238E27FC236}">
                <a16:creationId xmlns:a16="http://schemas.microsoft.com/office/drawing/2014/main" id="{B7D4ABCA-EEF3-F439-849B-D0099EAED1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8475" y="1542473"/>
            <a:ext cx="4574734" cy="4574734"/>
          </a:xfrm>
          <a:prstGeom prst="rect">
            <a:avLst/>
          </a:prstGeom>
        </p:spPr>
      </p:pic>
    </p:spTree>
    <p:extLst>
      <p:ext uri="{BB962C8B-B14F-4D97-AF65-F5344CB8AC3E}">
        <p14:creationId xmlns:p14="http://schemas.microsoft.com/office/powerpoint/2010/main" val="7765482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C71D1C-F070-E733-A2A0-7DB4E8B70601}"/>
              </a:ext>
            </a:extLst>
          </p:cNvPr>
          <p:cNvSpPr txBox="1"/>
          <p:nvPr/>
        </p:nvSpPr>
        <p:spPr>
          <a:xfrm>
            <a:off x="7410864" y="264672"/>
            <a:ext cx="4395951" cy="600164"/>
          </a:xfrm>
          <a:prstGeom prst="rect">
            <a:avLst/>
          </a:prstGeom>
          <a:noFill/>
        </p:spPr>
        <p:txBody>
          <a:bodyPr wrap="square">
            <a:spAutoFit/>
          </a:bodyPr>
          <a:lstStyle/>
          <a:p>
            <a:pPr algn="ctr" rtl="1">
              <a:lnSpc>
                <a:spcPct val="150000"/>
              </a:lnSpc>
              <a:spcBef>
                <a:spcPct val="0"/>
              </a:spcBef>
              <a:buNone/>
            </a:pPr>
            <a:r>
              <a:rPr lang="fa-IR" altLang="en-US" sz="2400" b="1" dirty="0">
                <a:solidFill>
                  <a:srgbClr val="FF0000"/>
                </a:solidFill>
                <a:latin typeface="Damavand ExtraBold" panose="00000900000000000000" pitchFamily="2" charset="-78"/>
                <a:cs typeface="B Titr" panose="00000700000000000000" pitchFamily="2" charset="-78"/>
              </a:rPr>
              <a:t>حرکات کششی عضلات خارج ران	</a:t>
            </a:r>
          </a:p>
        </p:txBody>
      </p:sp>
      <p:sp>
        <p:nvSpPr>
          <p:cNvPr id="2" name="TextBox 1">
            <a:extLst>
              <a:ext uri="{FF2B5EF4-FFF2-40B4-BE49-F238E27FC236}">
                <a16:creationId xmlns:a16="http://schemas.microsoft.com/office/drawing/2014/main" id="{46A8929E-CD4A-3856-F265-DA1EEC15339F}"/>
              </a:ext>
            </a:extLst>
          </p:cNvPr>
          <p:cNvSpPr txBox="1"/>
          <p:nvPr/>
        </p:nvSpPr>
        <p:spPr>
          <a:xfrm>
            <a:off x="3239916" y="1375489"/>
            <a:ext cx="8341895" cy="3277820"/>
          </a:xfrm>
          <a:prstGeom prst="rect">
            <a:avLst/>
          </a:prstGeom>
          <a:noFill/>
        </p:spPr>
        <p:txBody>
          <a:bodyPr wrap="square" rtlCol="1">
            <a:spAutoFit/>
          </a:bodyPr>
          <a:lstStyle/>
          <a:p>
            <a:pPr marL="285750" indent="-285750" algn="justLow" rtl="1">
              <a:lnSpc>
                <a:spcPct val="300000"/>
              </a:lnSpc>
              <a:buFont typeface="Arial" panose="020B0604020202020204" pitchFamily="34" charset="0"/>
              <a:buChar char="•"/>
            </a:pPr>
            <a:r>
              <a:rPr lang="fa-IR" dirty="0">
                <a:cs typeface="B Nazanin" panose="00000400000000000000" pitchFamily="2" charset="-78"/>
              </a:rPr>
              <a:t>ابتدا بر روی زمین نشسته و یک پا از قسمت زانو خم شود.</a:t>
            </a:r>
          </a:p>
          <a:p>
            <a:pPr marL="285750" indent="-285750" algn="justLow" rtl="1">
              <a:lnSpc>
                <a:spcPct val="300000"/>
              </a:lnSpc>
              <a:buFont typeface="Arial" panose="020B0604020202020204" pitchFamily="34" charset="0"/>
              <a:buChar char="•"/>
            </a:pPr>
            <a:r>
              <a:rPr lang="fa-IR" dirty="0">
                <a:cs typeface="B Nazanin" panose="00000400000000000000" pitchFamily="2" charset="-78"/>
              </a:rPr>
              <a:t>سپس پای خم شده از روی پای دیگر رد شده و با کمک آرنج دست به داخل کشیده شود.</a:t>
            </a:r>
          </a:p>
          <a:p>
            <a:pPr marL="285750" indent="-285750" algn="justLow" rtl="1">
              <a:lnSpc>
                <a:spcPct val="300000"/>
              </a:lnSpc>
              <a:buFont typeface="Arial" panose="020B0604020202020204" pitchFamily="34" charset="0"/>
              <a:buChar char="•"/>
            </a:pPr>
            <a:r>
              <a:rPr lang="fa-IR" dirty="0">
                <a:cs typeface="B Nazanin" panose="00000400000000000000" pitchFamily="2" charset="-78"/>
              </a:rPr>
              <a:t>بدن به داخل چرخیده و با کمک نیروی ایجاد شده، پا بیشتر به داخل کشیده شود.</a:t>
            </a:r>
          </a:p>
          <a:p>
            <a:pPr marL="285750" indent="-285750" algn="justLow" rtl="1">
              <a:lnSpc>
                <a:spcPct val="300000"/>
              </a:lnSpc>
              <a:buFont typeface="Arial" panose="020B0604020202020204" pitchFamily="34" charset="0"/>
              <a:buChar char="•"/>
            </a:pPr>
            <a:r>
              <a:rPr lang="fa-IR" dirty="0">
                <a:cs typeface="B Nazanin" panose="00000400000000000000" pitchFamily="2" charset="-78"/>
              </a:rPr>
              <a:t>پس از نگه داشتن بدن در این حالت برای مدتی حرکت برای پای دیگر مجدد اجرا شود.</a:t>
            </a:r>
          </a:p>
        </p:txBody>
      </p:sp>
      <p:pic>
        <p:nvPicPr>
          <p:cNvPr id="5" name="Picture 4">
            <a:extLst>
              <a:ext uri="{FF2B5EF4-FFF2-40B4-BE49-F238E27FC236}">
                <a16:creationId xmlns:a16="http://schemas.microsoft.com/office/drawing/2014/main" id="{F86B0771-C68E-36E2-41C3-D5431316A8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768" y="2127917"/>
            <a:ext cx="4367737" cy="4367737"/>
          </a:xfrm>
          <a:prstGeom prst="rect">
            <a:avLst/>
          </a:prstGeom>
        </p:spPr>
      </p:pic>
    </p:spTree>
    <p:extLst>
      <p:ext uri="{BB962C8B-B14F-4D97-AF65-F5344CB8AC3E}">
        <p14:creationId xmlns:p14="http://schemas.microsoft.com/office/powerpoint/2010/main" val="4213796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C71D1C-F070-E733-A2A0-7DB4E8B70601}"/>
              </a:ext>
            </a:extLst>
          </p:cNvPr>
          <p:cNvSpPr txBox="1"/>
          <p:nvPr/>
        </p:nvSpPr>
        <p:spPr>
          <a:xfrm>
            <a:off x="7306591" y="320819"/>
            <a:ext cx="4395951" cy="600164"/>
          </a:xfrm>
          <a:prstGeom prst="rect">
            <a:avLst/>
          </a:prstGeom>
          <a:noFill/>
        </p:spPr>
        <p:txBody>
          <a:bodyPr wrap="square">
            <a:spAutoFit/>
          </a:bodyPr>
          <a:lstStyle/>
          <a:p>
            <a:pPr algn="ctr" rtl="1">
              <a:lnSpc>
                <a:spcPct val="150000"/>
              </a:lnSpc>
              <a:spcBef>
                <a:spcPct val="0"/>
              </a:spcBef>
              <a:buNone/>
            </a:pPr>
            <a:r>
              <a:rPr lang="fa-IR" altLang="en-US" sz="2400" b="1">
                <a:solidFill>
                  <a:srgbClr val="FF0000"/>
                </a:solidFill>
                <a:latin typeface="Damavand ExtraBold" panose="00000900000000000000" pitchFamily="2" charset="-78"/>
                <a:cs typeface="B Titr" panose="00000700000000000000" pitchFamily="2" charset="-78"/>
              </a:rPr>
              <a:t>کشش عضلات دست</a:t>
            </a:r>
            <a:endParaRPr lang="fa-IR" altLang="en-US" sz="2400" b="1" dirty="0">
              <a:solidFill>
                <a:srgbClr val="FF0000"/>
              </a:solidFill>
              <a:latin typeface="Damavand ExtraBold" panose="00000900000000000000" pitchFamily="2" charset="-78"/>
              <a:cs typeface="B Titr" panose="00000700000000000000" pitchFamily="2" charset="-78"/>
            </a:endParaRPr>
          </a:p>
        </p:txBody>
      </p:sp>
      <p:sp>
        <p:nvSpPr>
          <p:cNvPr id="2" name="TextBox 1">
            <a:extLst>
              <a:ext uri="{FF2B5EF4-FFF2-40B4-BE49-F238E27FC236}">
                <a16:creationId xmlns:a16="http://schemas.microsoft.com/office/drawing/2014/main" id="{05C3AD67-37CD-2A23-C6DA-1A8482A025FF}"/>
              </a:ext>
            </a:extLst>
          </p:cNvPr>
          <p:cNvSpPr txBox="1"/>
          <p:nvPr/>
        </p:nvSpPr>
        <p:spPr>
          <a:xfrm>
            <a:off x="5117432" y="1788695"/>
            <a:ext cx="6689557" cy="2446824"/>
          </a:xfrm>
          <a:prstGeom prst="rect">
            <a:avLst/>
          </a:prstGeom>
          <a:noFill/>
        </p:spPr>
        <p:txBody>
          <a:bodyPr wrap="square" rtlCol="1">
            <a:spAutoFit/>
          </a:bodyPr>
          <a:lstStyle/>
          <a:p>
            <a:pPr marL="285750" indent="-285750" algn="justLow" rtl="1">
              <a:lnSpc>
                <a:spcPct val="300000"/>
              </a:lnSpc>
              <a:buFont typeface="Wingdings" panose="05000000000000000000" pitchFamily="2" charset="2"/>
              <a:buChar char="v"/>
            </a:pPr>
            <a:r>
              <a:rPr lang="fa-IR" dirty="0">
                <a:cs typeface="B Nazanin" panose="00000400000000000000" pitchFamily="2" charset="-78"/>
              </a:rPr>
              <a:t>ابتدا هر دو دست به صورت قفل شده بالای سر برده شود.</a:t>
            </a:r>
          </a:p>
          <a:p>
            <a:pPr marL="285750" indent="-285750" algn="justLow" rtl="1">
              <a:lnSpc>
                <a:spcPct val="300000"/>
              </a:lnSpc>
              <a:buFont typeface="Wingdings" panose="05000000000000000000" pitchFamily="2" charset="2"/>
              <a:buChar char="v"/>
            </a:pPr>
            <a:r>
              <a:rPr lang="fa-IR" dirty="0">
                <a:cs typeface="B Nazanin" panose="00000400000000000000" pitchFamily="2" charset="-78"/>
              </a:rPr>
              <a:t>در این حالت کف دست ها به سمت بیرون بوده و تا حد امکان به سمت بالا کشیده شود.</a:t>
            </a:r>
          </a:p>
          <a:p>
            <a:pPr marL="285750" indent="-285750" algn="justLow" rtl="1">
              <a:lnSpc>
                <a:spcPct val="300000"/>
              </a:lnSpc>
              <a:buFont typeface="Wingdings" panose="05000000000000000000" pitchFamily="2" charset="2"/>
              <a:buChar char="v"/>
            </a:pPr>
            <a:r>
              <a:rPr lang="fa-IR" dirty="0">
                <a:cs typeface="B Nazanin" panose="00000400000000000000" pitchFamily="2" charset="-78"/>
              </a:rPr>
              <a:t>پس از نگه داشتن بدن در این حالت برای مدتی، مجدد حرکت از ابتدا اجرا شود.</a:t>
            </a:r>
          </a:p>
        </p:txBody>
      </p:sp>
      <p:pic>
        <p:nvPicPr>
          <p:cNvPr id="5" name="Picture 4">
            <a:extLst>
              <a:ext uri="{FF2B5EF4-FFF2-40B4-BE49-F238E27FC236}">
                <a16:creationId xmlns:a16="http://schemas.microsoft.com/office/drawing/2014/main" id="{A123D22C-DE8D-A7A7-571E-3363808726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1811" y="920983"/>
            <a:ext cx="5181174" cy="5181174"/>
          </a:xfrm>
          <a:prstGeom prst="rect">
            <a:avLst/>
          </a:prstGeom>
        </p:spPr>
      </p:pic>
    </p:spTree>
    <p:extLst>
      <p:ext uri="{BB962C8B-B14F-4D97-AF65-F5344CB8AC3E}">
        <p14:creationId xmlns:p14="http://schemas.microsoft.com/office/powerpoint/2010/main" val="8069241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C71D1C-F070-E733-A2A0-7DB4E8B70601}"/>
              </a:ext>
            </a:extLst>
          </p:cNvPr>
          <p:cNvSpPr txBox="1"/>
          <p:nvPr/>
        </p:nvSpPr>
        <p:spPr>
          <a:xfrm>
            <a:off x="7282528" y="312798"/>
            <a:ext cx="4395951" cy="600164"/>
          </a:xfrm>
          <a:prstGeom prst="rect">
            <a:avLst/>
          </a:prstGeom>
          <a:noFill/>
        </p:spPr>
        <p:txBody>
          <a:bodyPr wrap="square">
            <a:spAutoFit/>
          </a:bodyPr>
          <a:lstStyle/>
          <a:p>
            <a:pPr algn="ctr" rtl="1">
              <a:lnSpc>
                <a:spcPct val="150000"/>
              </a:lnSpc>
              <a:spcBef>
                <a:spcPct val="0"/>
              </a:spcBef>
              <a:buNone/>
            </a:pPr>
            <a:r>
              <a:rPr lang="fa-IR" altLang="en-US" sz="2400" b="1" dirty="0">
                <a:solidFill>
                  <a:srgbClr val="FF0000"/>
                </a:solidFill>
                <a:latin typeface="Damavand ExtraBold" panose="00000900000000000000" pitchFamily="2" charset="-78"/>
                <a:cs typeface="B Titr" panose="00000700000000000000" pitchFamily="2" charset="-78"/>
              </a:rPr>
              <a:t>حرکات کششی داخل منزل</a:t>
            </a:r>
          </a:p>
        </p:txBody>
      </p:sp>
      <p:sp>
        <p:nvSpPr>
          <p:cNvPr id="2" name="TextBox 1">
            <a:extLst>
              <a:ext uri="{FF2B5EF4-FFF2-40B4-BE49-F238E27FC236}">
                <a16:creationId xmlns:a16="http://schemas.microsoft.com/office/drawing/2014/main" id="{D73C15FB-EFE5-21D0-ECED-AF21B4DA61DA}"/>
              </a:ext>
            </a:extLst>
          </p:cNvPr>
          <p:cNvSpPr txBox="1"/>
          <p:nvPr/>
        </p:nvSpPr>
        <p:spPr>
          <a:xfrm>
            <a:off x="350982" y="1044418"/>
            <a:ext cx="11319649" cy="3450945"/>
          </a:xfrm>
          <a:prstGeom prst="rect">
            <a:avLst/>
          </a:prstGeom>
          <a:noFill/>
        </p:spPr>
        <p:txBody>
          <a:bodyPr wrap="square" rtlCol="1">
            <a:spAutoFit/>
          </a:bodyPr>
          <a:lstStyle/>
          <a:p>
            <a:pPr algn="justLow" rtl="1">
              <a:lnSpc>
                <a:spcPct val="250000"/>
              </a:lnSpc>
            </a:pPr>
            <a:r>
              <a:rPr lang="fa-IR" dirty="0">
                <a:cs typeface="B Nazanin" panose="00000400000000000000" pitchFamily="2" charset="-78"/>
              </a:rPr>
              <a:t>صحیح راه رفتن و ایستادن، تاثیر زیادی بر روی اندام انسان دارد. اگر حوصله دارید، در فضای آزاد ورزش کنید. تمرینات زیر برای داخل خانه طراحی شده اند. این چند تمرین ساده، همه عضلات بدن را قوی می کند.</a:t>
            </a:r>
          </a:p>
          <a:p>
            <a:pPr algn="justLow" rtl="1">
              <a:lnSpc>
                <a:spcPct val="250000"/>
              </a:lnSpc>
            </a:pPr>
            <a:r>
              <a:rPr lang="fa-IR" dirty="0">
                <a:cs typeface="B Nazanin" panose="00000400000000000000" pitchFamily="2" charset="-78"/>
              </a:rPr>
              <a:t> تمرینات قدرتی برای کمر، باسن و پا</a:t>
            </a:r>
          </a:p>
          <a:p>
            <a:pPr algn="justLow" rtl="1">
              <a:lnSpc>
                <a:spcPct val="250000"/>
              </a:lnSpc>
            </a:pPr>
            <a:r>
              <a:rPr lang="fa-IR" dirty="0">
                <a:cs typeface="B Nazanin" panose="00000400000000000000" pitchFamily="2" charset="-78"/>
              </a:rPr>
              <a:t>بایستید و پاها را به موازات هم قرار دهید. زانوها را کمی خم کرده و شکم را سفت کنید. از پشت، صندلی را بگیرید و یک پا را خیلی آرام به عقب ببرید در این تمرین، کتف ها پایین هستند. این تمرین را روزی 8 بار انجام دهید و بین آنها استراحت کوتاهی داشته باشید.</a:t>
            </a:r>
          </a:p>
        </p:txBody>
      </p:sp>
      <p:pic>
        <p:nvPicPr>
          <p:cNvPr id="5" name="Picture 4">
            <a:extLst>
              <a:ext uri="{FF2B5EF4-FFF2-40B4-BE49-F238E27FC236}">
                <a16:creationId xmlns:a16="http://schemas.microsoft.com/office/drawing/2014/main" id="{B544CA5B-EDE9-68FC-51FE-2D4CF7D0DB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802580">
            <a:off x="774362" y="4363445"/>
            <a:ext cx="2406984" cy="167113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4" name="Picture 3">
            <a:extLst>
              <a:ext uri="{FF2B5EF4-FFF2-40B4-BE49-F238E27FC236}">
                <a16:creationId xmlns:a16="http://schemas.microsoft.com/office/drawing/2014/main" id="{D035CD2C-FA2C-4AFB-B697-89BE5DBB5D55}"/>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t="21058" b="19637"/>
          <a:stretch/>
        </p:blipFill>
        <p:spPr>
          <a:xfrm>
            <a:off x="960095" y="1736436"/>
            <a:ext cx="2715978" cy="1610701"/>
          </a:xfrm>
          <a:prstGeom prst="rect">
            <a:avLst/>
          </a:prstGeom>
        </p:spPr>
      </p:pic>
    </p:spTree>
    <p:extLst>
      <p:ext uri="{BB962C8B-B14F-4D97-AF65-F5344CB8AC3E}">
        <p14:creationId xmlns:p14="http://schemas.microsoft.com/office/powerpoint/2010/main" val="40444045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C71D1C-F070-E733-A2A0-7DB4E8B70601}"/>
              </a:ext>
            </a:extLst>
          </p:cNvPr>
          <p:cNvSpPr txBox="1"/>
          <p:nvPr/>
        </p:nvSpPr>
        <p:spPr>
          <a:xfrm>
            <a:off x="7362739" y="328840"/>
            <a:ext cx="4395951" cy="600164"/>
          </a:xfrm>
          <a:prstGeom prst="rect">
            <a:avLst/>
          </a:prstGeom>
          <a:noFill/>
        </p:spPr>
        <p:txBody>
          <a:bodyPr wrap="square">
            <a:spAutoFit/>
          </a:bodyPr>
          <a:lstStyle/>
          <a:p>
            <a:pPr algn="ctr" rtl="1">
              <a:lnSpc>
                <a:spcPct val="150000"/>
              </a:lnSpc>
              <a:spcBef>
                <a:spcPct val="0"/>
              </a:spcBef>
              <a:buNone/>
            </a:pPr>
            <a:r>
              <a:rPr lang="fa-IR" altLang="en-US" sz="2400" b="1" dirty="0">
                <a:solidFill>
                  <a:srgbClr val="FF0000"/>
                </a:solidFill>
                <a:latin typeface="Damavand ExtraBold" panose="00000900000000000000" pitchFamily="2" charset="-78"/>
                <a:cs typeface="B Titr" panose="00000700000000000000" pitchFamily="2" charset="-78"/>
              </a:rPr>
              <a:t> تمرین برای افزایش قدرت باسن و ران</a:t>
            </a:r>
          </a:p>
        </p:txBody>
      </p:sp>
      <p:sp>
        <p:nvSpPr>
          <p:cNvPr id="2" name="TextBox 1">
            <a:extLst>
              <a:ext uri="{FF2B5EF4-FFF2-40B4-BE49-F238E27FC236}">
                <a16:creationId xmlns:a16="http://schemas.microsoft.com/office/drawing/2014/main" id="{429EBF01-A934-0468-A452-2A92B5876B4A}"/>
              </a:ext>
            </a:extLst>
          </p:cNvPr>
          <p:cNvSpPr txBox="1"/>
          <p:nvPr/>
        </p:nvSpPr>
        <p:spPr>
          <a:xfrm>
            <a:off x="1330766" y="5246903"/>
            <a:ext cx="9721516" cy="473206"/>
          </a:xfrm>
          <a:prstGeom prst="rect">
            <a:avLst/>
          </a:prstGeom>
          <a:noFill/>
        </p:spPr>
        <p:txBody>
          <a:bodyPr wrap="square" rtlCol="1">
            <a:spAutoFit/>
          </a:bodyPr>
          <a:lstStyle/>
          <a:p>
            <a:pPr algn="ctr" rtl="1">
              <a:lnSpc>
                <a:spcPct val="150000"/>
              </a:lnSpc>
            </a:pPr>
            <a:r>
              <a:rPr lang="fa-IR" dirty="0">
                <a:cs typeface="B Nazanin" panose="00000400000000000000" pitchFamily="2" charset="-78"/>
              </a:rPr>
              <a:t> این بار دستها را روی کمر قرار دهید و یک پا را مطابق شکل بالا بیاورید. روزی بار 3 و هر بار 8 مرتبه این تمرین را انجام دهید.</a:t>
            </a:r>
          </a:p>
        </p:txBody>
      </p:sp>
      <p:pic>
        <p:nvPicPr>
          <p:cNvPr id="4" name="Picture 3">
            <a:extLst>
              <a:ext uri="{FF2B5EF4-FFF2-40B4-BE49-F238E27FC236}">
                <a16:creationId xmlns:a16="http://schemas.microsoft.com/office/drawing/2014/main" id="{AF94796B-498D-F996-B46F-61CFCFAC27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557018">
            <a:off x="1780431" y="1564915"/>
            <a:ext cx="5123720" cy="247197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5">
            <a:extLst>
              <a:ext uri="{FF2B5EF4-FFF2-40B4-BE49-F238E27FC236}">
                <a16:creationId xmlns:a16="http://schemas.microsoft.com/office/drawing/2014/main" id="{51B364A3-8D43-4B52-A938-50BB692ED3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705115">
            <a:off x="6132640" y="1393952"/>
            <a:ext cx="4411115" cy="2933391"/>
          </a:xfrm>
          <a:prstGeom prst="roundRect">
            <a:avLst>
              <a:gd name="adj" fmla="val 18893"/>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8104331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241923C-D33B-F1FA-2FEC-12F4CDA82FD9}"/>
              </a:ext>
            </a:extLst>
          </p:cNvPr>
          <p:cNvSpPr txBox="1"/>
          <p:nvPr/>
        </p:nvSpPr>
        <p:spPr>
          <a:xfrm>
            <a:off x="9344525" y="448997"/>
            <a:ext cx="922423" cy="461665"/>
          </a:xfrm>
          <a:prstGeom prst="rect">
            <a:avLst/>
          </a:prstGeom>
          <a:noFill/>
        </p:spPr>
        <p:txBody>
          <a:bodyPr wrap="square" rtlCol="1">
            <a:spAutoFit/>
          </a:bodyPr>
          <a:lstStyle/>
          <a:p>
            <a:r>
              <a:rPr lang="fa-IR" sz="2400" dirty="0">
                <a:solidFill>
                  <a:srgbClr val="FF0000"/>
                </a:solidFill>
                <a:cs typeface="B Titr" panose="00000700000000000000" pitchFamily="2" charset="-78"/>
              </a:rPr>
              <a:t>مقدمه</a:t>
            </a:r>
          </a:p>
        </p:txBody>
      </p:sp>
      <p:sp>
        <p:nvSpPr>
          <p:cNvPr id="5" name="TextBox 4">
            <a:extLst>
              <a:ext uri="{FF2B5EF4-FFF2-40B4-BE49-F238E27FC236}">
                <a16:creationId xmlns:a16="http://schemas.microsoft.com/office/drawing/2014/main" id="{DB32EDEA-E4B6-7A45-DF73-48C27943CA22}"/>
              </a:ext>
            </a:extLst>
          </p:cNvPr>
          <p:cNvSpPr txBox="1"/>
          <p:nvPr/>
        </p:nvSpPr>
        <p:spPr>
          <a:xfrm>
            <a:off x="1082842" y="1147010"/>
            <a:ext cx="10724147" cy="2966197"/>
          </a:xfrm>
          <a:prstGeom prst="rect">
            <a:avLst/>
          </a:prstGeom>
          <a:noFill/>
        </p:spPr>
        <p:txBody>
          <a:bodyPr wrap="square" rtlCol="1">
            <a:spAutoFit/>
          </a:bodyPr>
          <a:lstStyle/>
          <a:p>
            <a:pPr algn="justLow" rtl="1">
              <a:lnSpc>
                <a:spcPct val="150000"/>
              </a:lnSpc>
            </a:pPr>
            <a:r>
              <a:rPr lang="fa-IR" dirty="0">
                <a:cs typeface="B Nazanin" panose="00000400000000000000" pitchFamily="2" charset="-78"/>
              </a:rPr>
              <a:t>شما بدنتان را کش و قوس می‌دهید؟ انجام حرکات کششی منظم فواید زیادی دارد. فواید حرکات کششی شامل انعطاف‌پذیری، تناسب اندام و فیت بودن است. وضعیت ایستایی بدن شما را بهبود می‌بخشد، استرس و دردهایتان را هم کاهش می‌دهد.</a:t>
            </a:r>
          </a:p>
          <a:p>
            <a:pPr algn="justLow" rtl="1">
              <a:lnSpc>
                <a:spcPct val="150000"/>
              </a:lnSpc>
            </a:pPr>
            <a:endParaRPr lang="fa-IR" dirty="0">
              <a:cs typeface="B Nazanin" panose="00000400000000000000" pitchFamily="2" charset="-78"/>
            </a:endParaRPr>
          </a:p>
          <a:p>
            <a:pPr algn="justLow" rtl="1">
              <a:lnSpc>
                <a:spcPct val="150000"/>
              </a:lnSpc>
            </a:pPr>
            <a:r>
              <a:rPr lang="fa-IR" dirty="0">
                <a:cs typeface="B Nazanin" panose="00000400000000000000" pitchFamily="2" charset="-78"/>
              </a:rPr>
              <a:t> حرکات کششی </a:t>
            </a:r>
            <a:r>
              <a:rPr lang="fa-IR"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Stretching Exercises</a:t>
            </a:r>
            <a:r>
              <a:rPr lang="fa-IR" dirty="0">
                <a:latin typeface="Times New Roman" panose="02020603050405020304" pitchFamily="18" charset="0"/>
                <a:cs typeface="Times New Roman" panose="02020603050405020304" pitchFamily="18" charset="0"/>
              </a:rPr>
              <a:t>) </a:t>
            </a:r>
            <a:r>
              <a:rPr lang="fa-IR" dirty="0">
                <a:cs typeface="B Nazanin" panose="00000400000000000000" pitchFamily="2" charset="-78"/>
              </a:rPr>
              <a:t>در ساده ترین بیان به معنای حرکت دادن هر بخش از بدن است، که به واسطه آن دامنه حرکتی مفصلافزایش بیشتری نسبت به قبل پیدا می کند.</a:t>
            </a:r>
          </a:p>
          <a:p>
            <a:pPr algn="justLow" rtl="1">
              <a:lnSpc>
                <a:spcPct val="150000"/>
              </a:lnSpc>
            </a:pPr>
            <a:endParaRPr lang="fa-IR" dirty="0">
              <a:cs typeface="B Nazanin" panose="00000400000000000000" pitchFamily="2" charset="-78"/>
            </a:endParaRPr>
          </a:p>
          <a:p>
            <a:pPr algn="justLow" rtl="1">
              <a:lnSpc>
                <a:spcPct val="150000"/>
              </a:lnSpc>
            </a:pPr>
            <a:r>
              <a:rPr lang="fa-IR" dirty="0">
                <a:cs typeface="B Nazanin" panose="00000400000000000000" pitchFamily="2" charset="-78"/>
              </a:rPr>
              <a:t>اجرای این حرکات می تواند به دو صورت فعال و غیر فعال صورت پذیرد.</a:t>
            </a:r>
          </a:p>
        </p:txBody>
      </p:sp>
      <p:pic>
        <p:nvPicPr>
          <p:cNvPr id="7" name="Picture 6">
            <a:extLst>
              <a:ext uri="{FF2B5EF4-FFF2-40B4-BE49-F238E27FC236}">
                <a16:creationId xmlns:a16="http://schemas.microsoft.com/office/drawing/2014/main" id="{740E49A0-1E16-BECA-0DC1-A7A1BE3365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0981" y="3203462"/>
            <a:ext cx="5000324" cy="296071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4369689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C71D1C-F070-E733-A2A0-7DB4E8B70601}"/>
              </a:ext>
            </a:extLst>
          </p:cNvPr>
          <p:cNvSpPr txBox="1"/>
          <p:nvPr/>
        </p:nvSpPr>
        <p:spPr>
          <a:xfrm>
            <a:off x="7282528" y="312798"/>
            <a:ext cx="4548525" cy="600164"/>
          </a:xfrm>
          <a:prstGeom prst="rect">
            <a:avLst/>
          </a:prstGeom>
          <a:noFill/>
        </p:spPr>
        <p:txBody>
          <a:bodyPr wrap="square">
            <a:spAutoFit/>
          </a:bodyPr>
          <a:lstStyle/>
          <a:p>
            <a:pPr algn="ctr" rtl="1">
              <a:lnSpc>
                <a:spcPct val="150000"/>
              </a:lnSpc>
              <a:spcBef>
                <a:spcPct val="0"/>
              </a:spcBef>
              <a:buNone/>
            </a:pPr>
            <a:r>
              <a:rPr lang="fa-IR" altLang="en-US" sz="2400" b="1" dirty="0">
                <a:solidFill>
                  <a:srgbClr val="FF0000"/>
                </a:solidFill>
                <a:latin typeface="Damavand ExtraBold" panose="00000900000000000000" pitchFamily="2" charset="-78"/>
                <a:cs typeface="B Titr" panose="00000700000000000000" pitchFamily="2" charset="-78"/>
              </a:rPr>
              <a:t>تمرینی مفید برای ماهیچه های باسن و پا</a:t>
            </a:r>
          </a:p>
        </p:txBody>
      </p:sp>
      <p:sp>
        <p:nvSpPr>
          <p:cNvPr id="2" name="TextBox 1">
            <a:extLst>
              <a:ext uri="{FF2B5EF4-FFF2-40B4-BE49-F238E27FC236}">
                <a16:creationId xmlns:a16="http://schemas.microsoft.com/office/drawing/2014/main" id="{24872314-DCED-122A-BD6B-439BB797C60C}"/>
              </a:ext>
            </a:extLst>
          </p:cNvPr>
          <p:cNvSpPr txBox="1"/>
          <p:nvPr/>
        </p:nvSpPr>
        <p:spPr>
          <a:xfrm>
            <a:off x="1058779" y="1556084"/>
            <a:ext cx="10483516" cy="1304203"/>
          </a:xfrm>
          <a:prstGeom prst="rect">
            <a:avLst/>
          </a:prstGeom>
          <a:noFill/>
        </p:spPr>
        <p:txBody>
          <a:bodyPr wrap="square" rtlCol="1">
            <a:spAutoFit/>
          </a:bodyPr>
          <a:lstStyle/>
          <a:p>
            <a:pPr algn="r">
              <a:lnSpc>
                <a:spcPct val="150000"/>
              </a:lnSpc>
            </a:pPr>
            <a:r>
              <a:rPr lang="fa-IR">
                <a:cs typeface="B Nazanin" panose="00000400000000000000" pitchFamily="2" charset="-78"/>
              </a:rPr>
              <a:t>روی زمین بنشینید. یک پا را به سمت جلو خم کنید و پای دیگر را به سمت عقب بکشید. دستها را روی زمین قرار دهید و کمر را راست نگه دارید. در این تمرین کتفها پایین و شکم کشیده است. حال پای خم شده عقبی را کمی بالا بیاورید و آرام پایین بگذارید. روزی 3 بار و هر بار 8 مرتبه این تمرین را انجام دهید. جهت خود را هر بار عوض کنید.</a:t>
            </a:r>
            <a:endParaRPr lang="fa-IR" dirty="0">
              <a:cs typeface="B Nazanin" panose="00000400000000000000" pitchFamily="2" charset="-78"/>
            </a:endParaRPr>
          </a:p>
        </p:txBody>
      </p:sp>
      <p:pic>
        <p:nvPicPr>
          <p:cNvPr id="5" name="Picture 4">
            <a:extLst>
              <a:ext uri="{FF2B5EF4-FFF2-40B4-BE49-F238E27FC236}">
                <a16:creationId xmlns:a16="http://schemas.microsoft.com/office/drawing/2014/main" id="{A9E0928C-897C-64A4-267E-5F9E58402CFA}"/>
              </a:ext>
            </a:extLst>
          </p:cNvPr>
          <p:cNvPicPr>
            <a:picLocks noChangeAspect="1"/>
          </p:cNvPicPr>
          <p:nvPr/>
        </p:nvPicPr>
        <p:blipFill rotWithShape="1">
          <a:blip r:embed="rId2">
            <a:extLst>
              <a:ext uri="{28A0092B-C50C-407E-A947-70E740481C1C}">
                <a14:useLocalDpi xmlns:a14="http://schemas.microsoft.com/office/drawing/2010/main" val="0"/>
              </a:ext>
            </a:extLst>
          </a:blip>
          <a:srcRect l="20263"/>
          <a:stretch/>
        </p:blipFill>
        <p:spPr>
          <a:xfrm>
            <a:off x="2080446" y="2706255"/>
            <a:ext cx="5202082" cy="3740438"/>
          </a:xfrm>
          <a:prstGeom prst="rect">
            <a:avLst/>
          </a:prstGeom>
        </p:spPr>
      </p:pic>
    </p:spTree>
    <p:extLst>
      <p:ext uri="{BB962C8B-B14F-4D97-AF65-F5344CB8AC3E}">
        <p14:creationId xmlns:p14="http://schemas.microsoft.com/office/powerpoint/2010/main" val="15931823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C71D1C-F070-E733-A2A0-7DB4E8B70601}"/>
              </a:ext>
            </a:extLst>
          </p:cNvPr>
          <p:cNvSpPr txBox="1"/>
          <p:nvPr/>
        </p:nvSpPr>
        <p:spPr>
          <a:xfrm>
            <a:off x="7282528" y="312798"/>
            <a:ext cx="4395951" cy="600164"/>
          </a:xfrm>
          <a:prstGeom prst="rect">
            <a:avLst/>
          </a:prstGeom>
          <a:noFill/>
        </p:spPr>
        <p:txBody>
          <a:bodyPr wrap="square">
            <a:spAutoFit/>
          </a:bodyPr>
          <a:lstStyle/>
          <a:p>
            <a:pPr algn="ctr" rtl="1">
              <a:lnSpc>
                <a:spcPct val="150000"/>
              </a:lnSpc>
              <a:spcBef>
                <a:spcPct val="0"/>
              </a:spcBef>
              <a:buNone/>
            </a:pPr>
            <a:r>
              <a:rPr lang="fa-IR" altLang="en-US" sz="2400" b="1" dirty="0">
                <a:solidFill>
                  <a:srgbClr val="FF0000"/>
                </a:solidFill>
                <a:latin typeface="Damavand ExtraBold" panose="00000900000000000000" pitchFamily="2" charset="-78"/>
                <a:cs typeface="B Titr" panose="00000700000000000000" pitchFamily="2" charset="-78"/>
              </a:rPr>
              <a:t> تمرین برای گودی کمر</a:t>
            </a:r>
          </a:p>
        </p:txBody>
      </p:sp>
      <p:sp>
        <p:nvSpPr>
          <p:cNvPr id="4" name="TextBox 3">
            <a:extLst>
              <a:ext uri="{FF2B5EF4-FFF2-40B4-BE49-F238E27FC236}">
                <a16:creationId xmlns:a16="http://schemas.microsoft.com/office/drawing/2014/main" id="{8FC5C2F0-1995-D39F-0F46-9182CA2599BB}"/>
              </a:ext>
            </a:extLst>
          </p:cNvPr>
          <p:cNvSpPr txBox="1"/>
          <p:nvPr/>
        </p:nvSpPr>
        <p:spPr>
          <a:xfrm>
            <a:off x="6483928" y="1297223"/>
            <a:ext cx="5277679" cy="3277820"/>
          </a:xfrm>
          <a:prstGeom prst="rect">
            <a:avLst/>
          </a:prstGeom>
          <a:noFill/>
        </p:spPr>
        <p:txBody>
          <a:bodyPr wrap="square" rtlCol="1">
            <a:spAutoFit/>
          </a:bodyPr>
          <a:lstStyle/>
          <a:p>
            <a:pPr algn="r">
              <a:lnSpc>
                <a:spcPct val="300000"/>
              </a:lnSpc>
            </a:pPr>
            <a:r>
              <a:rPr lang="fa-IR" dirty="0">
                <a:cs typeface="B Nazanin" panose="00000400000000000000" pitchFamily="2" charset="-78"/>
              </a:rPr>
              <a:t>پا را با زاویه 90 درجه روی زمین قرار دهید و پای دیگر را به عقب بکشید. دستتان را روی پای جلویتان قرار دهید. حال بالاتنه را کاملاً صاف کرده و باسن را به جلو هل دهید تا اینکه در محدوده کمر کشش خفیفی حس کنید. 12 ثانیه در این حالت بمانید. یک بار دیگر این تمرین را انجام دهید.</a:t>
            </a:r>
          </a:p>
        </p:txBody>
      </p:sp>
      <p:pic>
        <p:nvPicPr>
          <p:cNvPr id="5" name="Picture 4">
            <a:extLst>
              <a:ext uri="{FF2B5EF4-FFF2-40B4-BE49-F238E27FC236}">
                <a16:creationId xmlns:a16="http://schemas.microsoft.com/office/drawing/2014/main" id="{9A0104C1-A0FA-D25E-D4AC-97A420173C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78937" y="872260"/>
            <a:ext cx="5963243" cy="5177073"/>
          </a:xfrm>
          <a:prstGeom prst="rect">
            <a:avLst/>
          </a:prstGeom>
        </p:spPr>
      </p:pic>
    </p:spTree>
    <p:extLst>
      <p:ext uri="{BB962C8B-B14F-4D97-AF65-F5344CB8AC3E}">
        <p14:creationId xmlns:p14="http://schemas.microsoft.com/office/powerpoint/2010/main" val="10468525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C71D1C-F070-E733-A2A0-7DB4E8B70601}"/>
              </a:ext>
            </a:extLst>
          </p:cNvPr>
          <p:cNvSpPr txBox="1"/>
          <p:nvPr/>
        </p:nvSpPr>
        <p:spPr>
          <a:xfrm>
            <a:off x="7282528" y="312798"/>
            <a:ext cx="4395951" cy="600164"/>
          </a:xfrm>
          <a:prstGeom prst="rect">
            <a:avLst/>
          </a:prstGeom>
          <a:noFill/>
        </p:spPr>
        <p:txBody>
          <a:bodyPr wrap="square">
            <a:spAutoFit/>
          </a:bodyPr>
          <a:lstStyle/>
          <a:p>
            <a:pPr algn="ctr" rtl="1">
              <a:lnSpc>
                <a:spcPct val="150000"/>
              </a:lnSpc>
              <a:spcBef>
                <a:spcPct val="0"/>
              </a:spcBef>
              <a:buNone/>
            </a:pPr>
            <a:r>
              <a:rPr lang="fa-IR" altLang="en-US" sz="2400" b="1" dirty="0">
                <a:solidFill>
                  <a:srgbClr val="FF0000"/>
                </a:solidFill>
                <a:latin typeface="Damavand ExtraBold" panose="00000900000000000000" pitchFamily="2" charset="-78"/>
                <a:cs typeface="B Titr" panose="00000700000000000000" pitchFamily="2" charset="-78"/>
              </a:rPr>
              <a:t>کشش ماهیچه های شکم و سینه</a:t>
            </a:r>
          </a:p>
        </p:txBody>
      </p:sp>
      <p:sp>
        <p:nvSpPr>
          <p:cNvPr id="2" name="TextBox 1">
            <a:extLst>
              <a:ext uri="{FF2B5EF4-FFF2-40B4-BE49-F238E27FC236}">
                <a16:creationId xmlns:a16="http://schemas.microsoft.com/office/drawing/2014/main" id="{9DE69312-4B1A-BF53-8E68-A4C0E200CD01}"/>
              </a:ext>
            </a:extLst>
          </p:cNvPr>
          <p:cNvSpPr txBox="1"/>
          <p:nvPr/>
        </p:nvSpPr>
        <p:spPr>
          <a:xfrm>
            <a:off x="441488" y="4802908"/>
            <a:ext cx="11142770" cy="1373453"/>
          </a:xfrm>
          <a:prstGeom prst="rect">
            <a:avLst/>
          </a:prstGeom>
          <a:noFill/>
        </p:spPr>
        <p:txBody>
          <a:bodyPr wrap="square" rtlCol="1">
            <a:spAutoFit/>
          </a:bodyPr>
          <a:lstStyle/>
          <a:p>
            <a:pPr algn="ctr">
              <a:lnSpc>
                <a:spcPct val="250000"/>
              </a:lnSpc>
            </a:pPr>
            <a:r>
              <a:rPr lang="fa-IR" dirty="0">
                <a:cs typeface="B Nazanin" panose="00000400000000000000" pitchFamily="2" charset="-78"/>
              </a:rPr>
              <a:t>به روی شکم بخوابید و دو پا را آهسته دراز کنید. از کف دست به عنوان تکیه گاه استفاده کنید. کف دستها به سمت پایین هستند و نوک انگشتهای میانی هر دو دست در یک راستا می باشد. بالاتنه را آهسته بالا بیاورید. 20 ثانیه در این وضعیت، باقی بمانید و سپس آن را پایین بیاورید. یکبار دیگر این تمرین را تکرار کنید.</a:t>
            </a:r>
          </a:p>
        </p:txBody>
      </p:sp>
      <p:pic>
        <p:nvPicPr>
          <p:cNvPr id="7" name="Picture 6">
            <a:extLst>
              <a:ext uri="{FF2B5EF4-FFF2-40B4-BE49-F238E27FC236}">
                <a16:creationId xmlns:a16="http://schemas.microsoft.com/office/drawing/2014/main" id="{621EA127-8F92-723C-AFDF-E4C92B83F6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77528" y="1376217"/>
            <a:ext cx="5702907" cy="3156967"/>
          </a:xfrm>
          <a:prstGeom prst="ellipse">
            <a:avLst/>
          </a:prstGeom>
          <a:ln>
            <a:noFill/>
          </a:ln>
          <a:effectLst>
            <a:softEdge rad="112500"/>
          </a:effectLst>
        </p:spPr>
      </p:pic>
      <p:pic>
        <p:nvPicPr>
          <p:cNvPr id="9" name="Picture 8">
            <a:extLst>
              <a:ext uri="{FF2B5EF4-FFF2-40B4-BE49-F238E27FC236}">
                <a16:creationId xmlns:a16="http://schemas.microsoft.com/office/drawing/2014/main" id="{F67E09B3-87BA-15BB-161B-C39930F65C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589269" y="1719184"/>
            <a:ext cx="4392946" cy="2471032"/>
          </a:xfrm>
          <a:prstGeom prst="ellipse">
            <a:avLst/>
          </a:prstGeom>
          <a:ln>
            <a:noFill/>
          </a:ln>
          <a:effectLst>
            <a:softEdge rad="112500"/>
          </a:effectLst>
        </p:spPr>
      </p:pic>
    </p:spTree>
    <p:extLst>
      <p:ext uri="{BB962C8B-B14F-4D97-AF65-F5344CB8AC3E}">
        <p14:creationId xmlns:p14="http://schemas.microsoft.com/office/powerpoint/2010/main" val="15556362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C71D1C-F070-E733-A2A0-7DB4E8B70601}"/>
              </a:ext>
            </a:extLst>
          </p:cNvPr>
          <p:cNvSpPr txBox="1"/>
          <p:nvPr/>
        </p:nvSpPr>
        <p:spPr>
          <a:xfrm>
            <a:off x="7282528" y="312798"/>
            <a:ext cx="4395951" cy="600164"/>
          </a:xfrm>
          <a:prstGeom prst="rect">
            <a:avLst/>
          </a:prstGeom>
          <a:noFill/>
        </p:spPr>
        <p:txBody>
          <a:bodyPr wrap="square">
            <a:spAutoFit/>
          </a:bodyPr>
          <a:lstStyle/>
          <a:p>
            <a:pPr algn="ctr" rtl="1">
              <a:lnSpc>
                <a:spcPct val="150000"/>
              </a:lnSpc>
              <a:spcBef>
                <a:spcPct val="0"/>
              </a:spcBef>
              <a:buNone/>
            </a:pPr>
            <a:r>
              <a:rPr lang="fa-IR" altLang="en-US" sz="2400" b="1" dirty="0">
                <a:solidFill>
                  <a:srgbClr val="FF0000"/>
                </a:solidFill>
                <a:latin typeface="Damavand ExtraBold" panose="00000900000000000000" pitchFamily="2" charset="-78"/>
                <a:cs typeface="B Titr" panose="00000700000000000000" pitchFamily="2" charset="-78"/>
              </a:rPr>
              <a:t>تمرین قدرتی برای ماهیچه های پا</a:t>
            </a:r>
          </a:p>
        </p:txBody>
      </p:sp>
      <p:sp>
        <p:nvSpPr>
          <p:cNvPr id="2" name="TextBox 1">
            <a:extLst>
              <a:ext uri="{FF2B5EF4-FFF2-40B4-BE49-F238E27FC236}">
                <a16:creationId xmlns:a16="http://schemas.microsoft.com/office/drawing/2014/main" id="{16CAEC3E-FD0D-2309-37ED-3D0AFA4D6F22}"/>
              </a:ext>
            </a:extLst>
          </p:cNvPr>
          <p:cNvSpPr txBox="1"/>
          <p:nvPr/>
        </p:nvSpPr>
        <p:spPr>
          <a:xfrm>
            <a:off x="7282528" y="1551242"/>
            <a:ext cx="4395951" cy="4108817"/>
          </a:xfrm>
          <a:prstGeom prst="rect">
            <a:avLst/>
          </a:prstGeom>
          <a:noFill/>
        </p:spPr>
        <p:txBody>
          <a:bodyPr wrap="square" rtlCol="1">
            <a:spAutoFit/>
          </a:bodyPr>
          <a:lstStyle/>
          <a:p>
            <a:pPr algn="justLow" rtl="1">
              <a:lnSpc>
                <a:spcPct val="300000"/>
              </a:lnSpc>
            </a:pPr>
            <a:r>
              <a:rPr lang="fa-IR" dirty="0">
                <a:cs typeface="B Nazanin" panose="00000400000000000000" pitchFamily="2" charset="-78"/>
              </a:rPr>
              <a:t>به پشت بخوابید. کف پاها را روی زمین قرار دهید و دستها را به موازات بدنتان بکشید. کف دستها به سمت بالا هستند. بالاتنه را آهسته بالا بیاورید. مدتی در این وضعیت بمانید و سپس بالاتنه را پایین بیاورید. روزی 3 بار و هر بار 8 مرتبه این کار را تکرار کنید.</a:t>
            </a:r>
          </a:p>
        </p:txBody>
      </p:sp>
      <p:pic>
        <p:nvPicPr>
          <p:cNvPr id="6" name="Picture 5">
            <a:extLst>
              <a:ext uri="{FF2B5EF4-FFF2-40B4-BE49-F238E27FC236}">
                <a16:creationId xmlns:a16="http://schemas.microsoft.com/office/drawing/2014/main" id="{1A73CE0A-2E8C-BA4E-C68C-6779827D66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69700" y="1431130"/>
            <a:ext cx="5298227" cy="4599730"/>
          </a:xfrm>
          <a:prstGeom prst="rect">
            <a:avLst/>
          </a:prstGeom>
        </p:spPr>
      </p:pic>
    </p:spTree>
    <p:extLst>
      <p:ext uri="{BB962C8B-B14F-4D97-AF65-F5344CB8AC3E}">
        <p14:creationId xmlns:p14="http://schemas.microsoft.com/office/powerpoint/2010/main" val="14598013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C71D1C-F070-E733-A2A0-7DB4E8B70601}"/>
              </a:ext>
            </a:extLst>
          </p:cNvPr>
          <p:cNvSpPr txBox="1"/>
          <p:nvPr/>
        </p:nvSpPr>
        <p:spPr>
          <a:xfrm>
            <a:off x="7282528" y="312798"/>
            <a:ext cx="4395951" cy="600164"/>
          </a:xfrm>
          <a:prstGeom prst="rect">
            <a:avLst/>
          </a:prstGeom>
          <a:noFill/>
        </p:spPr>
        <p:txBody>
          <a:bodyPr wrap="square">
            <a:spAutoFit/>
          </a:bodyPr>
          <a:lstStyle/>
          <a:p>
            <a:pPr algn="ctr" rtl="1">
              <a:lnSpc>
                <a:spcPct val="150000"/>
              </a:lnSpc>
              <a:spcBef>
                <a:spcPct val="0"/>
              </a:spcBef>
              <a:buNone/>
            </a:pPr>
            <a:r>
              <a:rPr lang="fa-IR" altLang="en-US" sz="2400" b="1">
                <a:solidFill>
                  <a:srgbClr val="FF0000"/>
                </a:solidFill>
                <a:latin typeface="Damavand ExtraBold" panose="00000900000000000000" pitchFamily="2" charset="-78"/>
                <a:cs typeface="B Titr" panose="00000700000000000000" pitchFamily="2" charset="-78"/>
              </a:rPr>
              <a:t>جمع بندی حرکات کششی</a:t>
            </a:r>
            <a:endParaRPr lang="fa-IR" altLang="en-US" sz="2400" b="1" dirty="0">
              <a:solidFill>
                <a:srgbClr val="FF0000"/>
              </a:solidFill>
              <a:latin typeface="Damavand ExtraBold" panose="00000900000000000000" pitchFamily="2" charset="-78"/>
              <a:cs typeface="B Titr" panose="00000700000000000000" pitchFamily="2" charset="-78"/>
            </a:endParaRPr>
          </a:p>
        </p:txBody>
      </p:sp>
      <p:sp>
        <p:nvSpPr>
          <p:cNvPr id="2" name="TextBox 1">
            <a:extLst>
              <a:ext uri="{FF2B5EF4-FFF2-40B4-BE49-F238E27FC236}">
                <a16:creationId xmlns:a16="http://schemas.microsoft.com/office/drawing/2014/main" id="{033E929E-CCB1-0492-9169-F9BA81705F79}"/>
              </a:ext>
            </a:extLst>
          </p:cNvPr>
          <p:cNvSpPr txBox="1"/>
          <p:nvPr/>
        </p:nvSpPr>
        <p:spPr>
          <a:xfrm>
            <a:off x="825995" y="1374591"/>
            <a:ext cx="10852484" cy="4108817"/>
          </a:xfrm>
          <a:prstGeom prst="rect">
            <a:avLst/>
          </a:prstGeom>
          <a:noFill/>
        </p:spPr>
        <p:txBody>
          <a:bodyPr wrap="square" rtlCol="1">
            <a:spAutoFit/>
          </a:bodyPr>
          <a:lstStyle/>
          <a:p>
            <a:pPr algn="ctr" rtl="1">
              <a:lnSpc>
                <a:spcPct val="300000"/>
              </a:lnSpc>
            </a:pPr>
            <a:r>
              <a:rPr lang="fa-IR" dirty="0">
                <a:cs typeface="B Nazanin" panose="00000400000000000000" pitchFamily="2" charset="-78"/>
              </a:rPr>
              <a:t>اجرای منظم حرکات کششی باعث می شود تا بافت های عضلات در امتداد همدیگر قرار گیرند و فرایند بهبود پس از تمرینات ورزشی با سرعت بیشتری انجام گردد.</a:t>
            </a:r>
          </a:p>
          <a:p>
            <a:pPr algn="ctr" rtl="1">
              <a:lnSpc>
                <a:spcPct val="300000"/>
              </a:lnSpc>
            </a:pPr>
            <a:r>
              <a:rPr lang="fa-IR" dirty="0">
                <a:cs typeface="B Nazanin" panose="00000400000000000000" pitchFamily="2" charset="-78"/>
              </a:rPr>
              <a:t>در واقع، حرکات کششی باعث می شود تا اگر بافت ها دچار هم پیچیدگی در یکدیگر شده اند، قسمت های آسیب دیده سریع تر التیام پیدا کنند.</a:t>
            </a:r>
          </a:p>
          <a:p>
            <a:pPr algn="ctr" rtl="1">
              <a:lnSpc>
                <a:spcPct val="300000"/>
              </a:lnSpc>
            </a:pPr>
            <a:r>
              <a:rPr lang="fa-IR" dirty="0">
                <a:cs typeface="B Nazanin" panose="00000400000000000000" pitchFamily="2" charset="-78"/>
              </a:rPr>
              <a:t>مطالعات انجام شده نشان می دهد که اجرای منظم حرکات کششی  مانع از بروز صدمات ورزشی می شود و از سخت شدن عضلات جلوگیری می کند.</a:t>
            </a:r>
          </a:p>
          <a:p>
            <a:pPr algn="ctr" rtl="1">
              <a:lnSpc>
                <a:spcPct val="300000"/>
              </a:lnSpc>
            </a:pPr>
            <a:r>
              <a:rPr lang="fa-IR" dirty="0">
                <a:cs typeface="B Nazanin" panose="00000400000000000000" pitchFamily="2" charset="-78"/>
              </a:rPr>
              <a:t>همچنین، احساس درد عضلات در روز بعد از تمرین که به دلیل اسید لاکتیک می باشد، کاهش پیدا کند.</a:t>
            </a:r>
          </a:p>
        </p:txBody>
      </p:sp>
    </p:spTree>
    <p:extLst>
      <p:ext uri="{BB962C8B-B14F-4D97-AF65-F5344CB8AC3E}">
        <p14:creationId xmlns:p14="http://schemas.microsoft.com/office/powerpoint/2010/main" val="7046952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33C1A4C3-EAB3-94C4-05A3-558D413B558C}"/>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13412" b="13412"/>
          <a:stretch>
            <a:fillRect/>
          </a:stretch>
        </p:blipFill>
        <p:spPr/>
      </p:pic>
      <p:sp>
        <p:nvSpPr>
          <p:cNvPr id="6" name="TextBox 5">
            <a:extLst>
              <a:ext uri="{FF2B5EF4-FFF2-40B4-BE49-F238E27FC236}">
                <a16:creationId xmlns:a16="http://schemas.microsoft.com/office/drawing/2014/main" id="{568595A4-9F62-92AB-066C-998B1486FDB3}"/>
              </a:ext>
            </a:extLst>
          </p:cNvPr>
          <p:cNvSpPr txBox="1"/>
          <p:nvPr/>
        </p:nvSpPr>
        <p:spPr>
          <a:xfrm>
            <a:off x="5352644" y="1674672"/>
            <a:ext cx="6094378" cy="3508653"/>
          </a:xfrm>
          <a:prstGeom prst="rect">
            <a:avLst/>
          </a:prstGeom>
          <a:noFill/>
        </p:spPr>
        <p:txBody>
          <a:bodyPr wrap="square">
            <a:spAutoFit/>
          </a:bodyPr>
          <a:lstStyle/>
          <a:p>
            <a:pPr algn="justLow" rtl="1">
              <a:lnSpc>
                <a:spcPct val="250000"/>
              </a:lnSpc>
              <a:spcBef>
                <a:spcPct val="0"/>
              </a:spcBef>
              <a:buNone/>
            </a:pPr>
            <a:r>
              <a:rPr lang="fa-IR" altLang="en-US" sz="4800" b="1" dirty="0">
                <a:solidFill>
                  <a:srgbClr val="FF0000"/>
                </a:solidFill>
                <a:latin typeface="Damavand ExtraBold" panose="00000900000000000000" pitchFamily="2" charset="-78"/>
                <a:cs typeface="B Titr" panose="00000700000000000000" pitchFamily="2" charset="-78"/>
              </a:rPr>
              <a:t>با تشکر از توجه </a:t>
            </a:r>
            <a:r>
              <a:rPr lang="fa-IR" altLang="en-US" sz="4800" b="1" dirty="0">
                <a:latin typeface="Damavand ExtraBold" panose="00000900000000000000" pitchFamily="2" charset="-78"/>
                <a:cs typeface="B Titr" panose="00000700000000000000" pitchFamily="2" charset="-78"/>
              </a:rPr>
              <a:t>شما اساتید و دانشجویان عزیز</a:t>
            </a:r>
          </a:p>
        </p:txBody>
      </p:sp>
      <p:cxnSp>
        <p:nvCxnSpPr>
          <p:cNvPr id="8" name="Straight Connector 7">
            <a:extLst>
              <a:ext uri="{FF2B5EF4-FFF2-40B4-BE49-F238E27FC236}">
                <a16:creationId xmlns:a16="http://schemas.microsoft.com/office/drawing/2014/main" id="{64DDD526-B34C-156E-7972-332709DF2869}"/>
              </a:ext>
            </a:extLst>
          </p:cNvPr>
          <p:cNvCxnSpPr/>
          <p:nvPr/>
        </p:nvCxnSpPr>
        <p:spPr>
          <a:xfrm flipH="1">
            <a:off x="7908587" y="3628417"/>
            <a:ext cx="363814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62548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C71D1C-F070-E733-A2A0-7DB4E8B70601}"/>
              </a:ext>
            </a:extLst>
          </p:cNvPr>
          <p:cNvSpPr txBox="1"/>
          <p:nvPr/>
        </p:nvSpPr>
        <p:spPr>
          <a:xfrm>
            <a:off x="7242596" y="304777"/>
            <a:ext cx="4395951" cy="600164"/>
          </a:xfrm>
          <a:prstGeom prst="rect">
            <a:avLst/>
          </a:prstGeom>
          <a:noFill/>
        </p:spPr>
        <p:txBody>
          <a:bodyPr wrap="square">
            <a:spAutoFit/>
          </a:bodyPr>
          <a:lstStyle/>
          <a:p>
            <a:pPr algn="ctr" rtl="1">
              <a:lnSpc>
                <a:spcPct val="150000"/>
              </a:lnSpc>
              <a:spcBef>
                <a:spcPct val="0"/>
              </a:spcBef>
              <a:buNone/>
            </a:pPr>
            <a:r>
              <a:rPr lang="fa-IR" altLang="en-US" sz="2400" b="1" dirty="0">
                <a:solidFill>
                  <a:srgbClr val="FF0000"/>
                </a:solidFill>
                <a:latin typeface="Damavand ExtraBold" panose="00000900000000000000" pitchFamily="2" charset="-78"/>
                <a:cs typeface="B Titr" panose="00000700000000000000" pitchFamily="2" charset="-78"/>
              </a:rPr>
              <a:t>حرکات کششی چیست؟</a:t>
            </a:r>
          </a:p>
        </p:txBody>
      </p:sp>
      <p:sp>
        <p:nvSpPr>
          <p:cNvPr id="2" name="TextBox 1">
            <a:extLst>
              <a:ext uri="{FF2B5EF4-FFF2-40B4-BE49-F238E27FC236}">
                <a16:creationId xmlns:a16="http://schemas.microsoft.com/office/drawing/2014/main" id="{63A2632B-2C65-05E5-1121-B7945AFBBB75}"/>
              </a:ext>
            </a:extLst>
          </p:cNvPr>
          <p:cNvSpPr txBox="1"/>
          <p:nvPr/>
        </p:nvSpPr>
        <p:spPr>
          <a:xfrm>
            <a:off x="794084" y="1431648"/>
            <a:ext cx="10844463" cy="2550698"/>
          </a:xfrm>
          <a:prstGeom prst="rect">
            <a:avLst/>
          </a:prstGeom>
          <a:noFill/>
        </p:spPr>
        <p:txBody>
          <a:bodyPr wrap="square" rtlCol="1">
            <a:spAutoFit/>
          </a:bodyPr>
          <a:lstStyle/>
          <a:p>
            <a:pPr algn="justLow" rtl="1">
              <a:lnSpc>
                <a:spcPct val="150000"/>
              </a:lnSpc>
            </a:pPr>
            <a:r>
              <a:rPr lang="fa-IR" dirty="0">
                <a:cs typeface="B Nazanin" panose="00000400000000000000" pitchFamily="2" charset="-78"/>
              </a:rPr>
              <a:t>فقط عضله‌سازی و کاهش چربی بدن کافی نیست! شما باید به انعطاف‌پذیری به عنوان یکی از فواید حرکات کششی هم فکر کنید. شاید تصور کنید این حرکات فقط برای ژیمناست‌ها یا بالرین‌هاست، اما ‌همه ما برای محافظت از بدن و حفظ سلامتی به این تمرینات نیاز داریم.</a:t>
            </a:r>
          </a:p>
          <a:p>
            <a:pPr algn="justLow" rtl="1">
              <a:lnSpc>
                <a:spcPct val="150000"/>
              </a:lnSpc>
            </a:pPr>
            <a:endParaRPr lang="fa-IR" dirty="0">
              <a:cs typeface="B Nazanin" panose="00000400000000000000" pitchFamily="2" charset="-78"/>
            </a:endParaRPr>
          </a:p>
          <a:p>
            <a:pPr algn="justLow" rtl="1">
              <a:lnSpc>
                <a:spcPct val="150000"/>
              </a:lnSpc>
            </a:pPr>
            <a:r>
              <a:rPr lang="fa-IR" dirty="0">
                <a:cs typeface="B Nazanin" panose="00000400000000000000" pitchFamily="2" charset="-78"/>
              </a:rPr>
              <a:t>در این حرکات، عضله، گروه عضلانی یا تاندون خاصی برای بهبود قابلیت ارتجاعیِ عضله و انجام حرکت، عمدا خم یا کشیده می‌شود. نتیجه این حرکات، افزایش دامنه حرکتی، احساس راحتی، بالا رفتنِ کنترل بر عضله و انعطاف‌پذیری است. همچنین از کشش برای آزاد کردنِ گرفتگی‌های عضلانی و بهبود عملکرد در فعالیت با افزایش دامنه حرکت به‌صورت درمانی استفاده می‌شود.</a:t>
            </a:r>
          </a:p>
        </p:txBody>
      </p:sp>
      <p:pic>
        <p:nvPicPr>
          <p:cNvPr id="5" name="Picture 4">
            <a:extLst>
              <a:ext uri="{FF2B5EF4-FFF2-40B4-BE49-F238E27FC236}">
                <a16:creationId xmlns:a16="http://schemas.microsoft.com/office/drawing/2014/main" id="{31639DC1-B454-95CF-6E16-0DB28A11A6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4084" y="3982346"/>
            <a:ext cx="3989672" cy="236230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0251275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C71D1C-F070-E733-A2A0-7DB4E8B70601}"/>
              </a:ext>
            </a:extLst>
          </p:cNvPr>
          <p:cNvSpPr txBox="1"/>
          <p:nvPr/>
        </p:nvSpPr>
        <p:spPr>
          <a:xfrm>
            <a:off x="7418886" y="320820"/>
            <a:ext cx="4395951" cy="600164"/>
          </a:xfrm>
          <a:prstGeom prst="rect">
            <a:avLst/>
          </a:prstGeom>
          <a:noFill/>
        </p:spPr>
        <p:txBody>
          <a:bodyPr wrap="square">
            <a:spAutoFit/>
          </a:bodyPr>
          <a:lstStyle/>
          <a:p>
            <a:pPr algn="ctr" rtl="1">
              <a:lnSpc>
                <a:spcPct val="150000"/>
              </a:lnSpc>
              <a:spcBef>
                <a:spcPct val="0"/>
              </a:spcBef>
              <a:buNone/>
            </a:pPr>
            <a:r>
              <a:rPr lang="fa-IR" altLang="en-US" sz="2400" b="1">
                <a:solidFill>
                  <a:srgbClr val="FF0000"/>
                </a:solidFill>
                <a:latin typeface="Damavand ExtraBold" panose="00000900000000000000" pitchFamily="2" charset="-78"/>
                <a:cs typeface="B Titr" panose="00000700000000000000" pitchFamily="2" charset="-78"/>
              </a:rPr>
              <a:t>حرکات کششی چیست؟</a:t>
            </a:r>
            <a:endParaRPr lang="fa-IR" altLang="en-US" sz="2400" b="1" dirty="0">
              <a:solidFill>
                <a:srgbClr val="FF0000"/>
              </a:solidFill>
              <a:latin typeface="Damavand ExtraBold" panose="00000900000000000000" pitchFamily="2" charset="-78"/>
              <a:cs typeface="B Titr" panose="00000700000000000000" pitchFamily="2" charset="-78"/>
            </a:endParaRPr>
          </a:p>
        </p:txBody>
      </p:sp>
      <p:sp>
        <p:nvSpPr>
          <p:cNvPr id="4" name="TextBox 3">
            <a:extLst>
              <a:ext uri="{FF2B5EF4-FFF2-40B4-BE49-F238E27FC236}">
                <a16:creationId xmlns:a16="http://schemas.microsoft.com/office/drawing/2014/main" id="{53A2075E-B6B0-78AF-4802-9E9E28E06D83}"/>
              </a:ext>
            </a:extLst>
          </p:cNvPr>
          <p:cNvSpPr txBox="1"/>
          <p:nvPr/>
        </p:nvSpPr>
        <p:spPr>
          <a:xfrm>
            <a:off x="105641" y="1322654"/>
            <a:ext cx="5881477" cy="4212692"/>
          </a:xfrm>
          <a:prstGeom prst="rect">
            <a:avLst/>
          </a:prstGeom>
          <a:noFill/>
        </p:spPr>
        <p:txBody>
          <a:bodyPr wrap="square">
            <a:spAutoFit/>
          </a:bodyPr>
          <a:lstStyle/>
          <a:p>
            <a:pPr algn="justLow" rtl="1">
              <a:lnSpc>
                <a:spcPct val="150000"/>
              </a:lnSpc>
            </a:pPr>
            <a:r>
              <a:rPr lang="fa-IR" dirty="0">
                <a:cs typeface="B Nazanin" panose="00000400000000000000" pitchFamily="2" charset="-78"/>
              </a:rPr>
              <a:t>در حالت فعال وضعیت کشش توسط خود فرد اجرا می گردد، در حالیکه در حالت غیر فعال وضعیت کشش توسط فردی دیگر اجرا می شود.</a:t>
            </a:r>
          </a:p>
          <a:p>
            <a:pPr algn="justLow" rtl="1">
              <a:lnSpc>
                <a:spcPct val="150000"/>
              </a:lnSpc>
            </a:pPr>
            <a:r>
              <a:rPr lang="fa-IR" dirty="0">
                <a:cs typeface="B Nazanin" panose="00000400000000000000" pitchFamily="2" charset="-78"/>
              </a:rPr>
              <a:t>در انجام یک تمرین ورزشی صحیح باید به این نکته توجه داشت که اجرای حرکات کششی باید هم در ابتدا و هم در انتهای تمرینات اجرا گردد.</a:t>
            </a:r>
          </a:p>
          <a:p>
            <a:pPr algn="justLow" rtl="1">
              <a:lnSpc>
                <a:spcPct val="150000"/>
              </a:lnSpc>
            </a:pPr>
            <a:r>
              <a:rPr lang="fa-IR" dirty="0">
                <a:cs typeface="B Nazanin" panose="00000400000000000000" pitchFamily="2" charset="-78"/>
              </a:rPr>
              <a:t>چرا که در  شروع، هدف فعال نمودن دستگاه عضلانی – عصبی می باشد و  در پایان هدف کاهش میزان آسیب دیدگی در عضلات می باشد.</a:t>
            </a:r>
          </a:p>
          <a:p>
            <a:pPr algn="justLow" rtl="1">
              <a:lnSpc>
                <a:spcPct val="150000"/>
              </a:lnSpc>
            </a:pPr>
            <a:r>
              <a:rPr lang="fa-IR" dirty="0">
                <a:cs typeface="B Nazanin" panose="00000400000000000000" pitchFamily="2" charset="-78"/>
              </a:rPr>
              <a:t>اجرای وضعیت کشش باید به صورت آهسته و آرام باشد و  تا حدی ادامه یابد که عضله دچار درد نشود.</a:t>
            </a:r>
          </a:p>
          <a:p>
            <a:pPr algn="justLow" rtl="1">
              <a:lnSpc>
                <a:spcPct val="150000"/>
              </a:lnSpc>
            </a:pPr>
            <a:r>
              <a:rPr lang="fa-IR" dirty="0">
                <a:cs typeface="B Nazanin" panose="00000400000000000000" pitchFamily="2" charset="-78"/>
              </a:rPr>
              <a:t>چرا که کشش بیش از حد و پس از رسیدن به آستانه درد می تواند موجب آسیب دیدگی و کشیدگی در تارهای عضلانی گردد.</a:t>
            </a:r>
          </a:p>
        </p:txBody>
      </p:sp>
      <p:pic>
        <p:nvPicPr>
          <p:cNvPr id="6" name="Picture 5">
            <a:extLst>
              <a:ext uri="{FF2B5EF4-FFF2-40B4-BE49-F238E27FC236}">
                <a16:creationId xmlns:a16="http://schemas.microsoft.com/office/drawing/2014/main" id="{7DACCECE-E28E-4388-B190-A7B711DC86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479829">
            <a:off x="6446476" y="2155379"/>
            <a:ext cx="4652498" cy="295450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23101871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C71D1C-F070-E733-A2A0-7DB4E8B70601}"/>
              </a:ext>
            </a:extLst>
          </p:cNvPr>
          <p:cNvSpPr txBox="1"/>
          <p:nvPr/>
        </p:nvSpPr>
        <p:spPr>
          <a:xfrm>
            <a:off x="7282528" y="312798"/>
            <a:ext cx="4395951" cy="600164"/>
          </a:xfrm>
          <a:prstGeom prst="rect">
            <a:avLst/>
          </a:prstGeom>
          <a:noFill/>
        </p:spPr>
        <p:txBody>
          <a:bodyPr wrap="square">
            <a:spAutoFit/>
          </a:bodyPr>
          <a:lstStyle/>
          <a:p>
            <a:pPr algn="ctr" rtl="1">
              <a:lnSpc>
                <a:spcPct val="150000"/>
              </a:lnSpc>
              <a:spcBef>
                <a:spcPct val="0"/>
              </a:spcBef>
              <a:buNone/>
            </a:pPr>
            <a:r>
              <a:rPr lang="fa-IR" altLang="en-US" sz="2400" b="1" dirty="0">
                <a:solidFill>
                  <a:srgbClr val="FF0000"/>
                </a:solidFill>
                <a:latin typeface="Damavand ExtraBold" panose="00000900000000000000" pitchFamily="2" charset="-78"/>
                <a:cs typeface="B Titr" panose="00000700000000000000" pitchFamily="2" charset="-78"/>
              </a:rPr>
              <a:t>حرکات کششی چیست؟</a:t>
            </a:r>
          </a:p>
        </p:txBody>
      </p:sp>
      <p:sp>
        <p:nvSpPr>
          <p:cNvPr id="5" name="TextBox 4">
            <a:extLst>
              <a:ext uri="{FF2B5EF4-FFF2-40B4-BE49-F238E27FC236}">
                <a16:creationId xmlns:a16="http://schemas.microsoft.com/office/drawing/2014/main" id="{967C095D-C0C1-EFD9-D57C-01B2330B770D}"/>
              </a:ext>
            </a:extLst>
          </p:cNvPr>
          <p:cNvSpPr txBox="1"/>
          <p:nvPr/>
        </p:nvSpPr>
        <p:spPr>
          <a:xfrm>
            <a:off x="5359939" y="1459832"/>
            <a:ext cx="6398923" cy="3901068"/>
          </a:xfrm>
          <a:prstGeom prst="rect">
            <a:avLst/>
          </a:prstGeom>
          <a:noFill/>
        </p:spPr>
        <p:txBody>
          <a:bodyPr wrap="square" rtlCol="1">
            <a:spAutoFit/>
          </a:bodyPr>
          <a:lstStyle/>
          <a:p>
            <a:pPr algn="justLow" rtl="1">
              <a:lnSpc>
                <a:spcPct val="200000"/>
              </a:lnSpc>
            </a:pPr>
            <a:r>
              <a:rPr lang="fa-IR" dirty="0">
                <a:cs typeface="B Nazanin" panose="00000400000000000000" pitchFamily="2" charset="-78"/>
              </a:rPr>
              <a:t>افزایش انعطاف‌پذیری از طریق حرکات کششی یکی از اصول اساسی آمادگی جسمانی است. ورزشکاران قبل از ورزش برای گرم کردن بدن و بعد از ورزش برای سرد کردن و پیشگیری از آسیب این حرکات را انجام می‌دهند.</a:t>
            </a:r>
          </a:p>
          <a:p>
            <a:pPr algn="justLow" rtl="1">
              <a:lnSpc>
                <a:spcPct val="200000"/>
              </a:lnSpc>
            </a:pPr>
            <a:endParaRPr lang="fa-IR" dirty="0">
              <a:cs typeface="B Nazanin" panose="00000400000000000000" pitchFamily="2" charset="-78"/>
            </a:endParaRPr>
          </a:p>
          <a:p>
            <a:pPr algn="justLow" rtl="1">
              <a:lnSpc>
                <a:spcPct val="200000"/>
              </a:lnSpc>
            </a:pPr>
            <a:r>
              <a:rPr lang="fa-IR" dirty="0">
                <a:cs typeface="B Nazanin" panose="00000400000000000000" pitchFamily="2" charset="-78"/>
              </a:rPr>
              <a:t>تکنیک‌های زیادی برای کشش وجود دارد، اما بسته به این‌که کدام گروه عضلانی در حال کشش باشد، برخی از تکنیک‌ها ممکن است بی‌اثر یا مضر باشد. حتی تا حدی که باعث تحرک بیش‌ازحد، بی ثباتی یا آسیب دائمی به تاندون‌ها، رباط‌ها و فیبرهای عضلانی شود.</a:t>
            </a:r>
          </a:p>
        </p:txBody>
      </p:sp>
      <p:pic>
        <p:nvPicPr>
          <p:cNvPr id="7" name="Picture 6">
            <a:extLst>
              <a:ext uri="{FF2B5EF4-FFF2-40B4-BE49-F238E27FC236}">
                <a16:creationId xmlns:a16="http://schemas.microsoft.com/office/drawing/2014/main" id="{8E6E913E-DC6E-87ED-F303-910C8D8F4F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671566">
            <a:off x="672555" y="1942375"/>
            <a:ext cx="3933721" cy="232917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2" name="Picture 1">
            <a:extLst>
              <a:ext uri="{FF2B5EF4-FFF2-40B4-BE49-F238E27FC236}">
                <a16:creationId xmlns:a16="http://schemas.microsoft.com/office/drawing/2014/main" id="{33BF2CD5-515B-AFF4-F448-955A4F7763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4748" y="4231533"/>
            <a:ext cx="2780235" cy="16461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5782690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C71D1C-F070-E733-A2A0-7DB4E8B70601}"/>
              </a:ext>
            </a:extLst>
          </p:cNvPr>
          <p:cNvSpPr txBox="1"/>
          <p:nvPr/>
        </p:nvSpPr>
        <p:spPr>
          <a:xfrm>
            <a:off x="7282528" y="312798"/>
            <a:ext cx="4508419" cy="600164"/>
          </a:xfrm>
          <a:prstGeom prst="rect">
            <a:avLst/>
          </a:prstGeom>
          <a:noFill/>
        </p:spPr>
        <p:txBody>
          <a:bodyPr wrap="square">
            <a:spAutoFit/>
          </a:bodyPr>
          <a:lstStyle/>
          <a:p>
            <a:pPr algn="ctr" rtl="1">
              <a:lnSpc>
                <a:spcPct val="150000"/>
              </a:lnSpc>
              <a:spcBef>
                <a:spcPct val="0"/>
              </a:spcBef>
              <a:buNone/>
            </a:pPr>
            <a:r>
              <a:rPr lang="fa-IR" altLang="en-US" sz="2400" b="1" dirty="0">
                <a:solidFill>
                  <a:srgbClr val="FF0000"/>
                </a:solidFill>
                <a:latin typeface="Damavand ExtraBold" panose="00000900000000000000" pitchFamily="2" charset="-78"/>
                <a:cs typeface="B Titr" panose="00000700000000000000" pitchFamily="2" charset="-78"/>
              </a:rPr>
              <a:t>به اندازه و زمان مناسب حرکات کششی </a:t>
            </a:r>
          </a:p>
        </p:txBody>
      </p:sp>
      <p:sp>
        <p:nvSpPr>
          <p:cNvPr id="2" name="TextBox 1">
            <a:extLst>
              <a:ext uri="{FF2B5EF4-FFF2-40B4-BE49-F238E27FC236}">
                <a16:creationId xmlns:a16="http://schemas.microsoft.com/office/drawing/2014/main" id="{41C43AAD-F112-0D06-E062-470EAAE86456}"/>
              </a:ext>
            </a:extLst>
          </p:cNvPr>
          <p:cNvSpPr txBox="1"/>
          <p:nvPr/>
        </p:nvSpPr>
        <p:spPr>
          <a:xfrm>
            <a:off x="3944140" y="1363579"/>
            <a:ext cx="7724274" cy="1685077"/>
          </a:xfrm>
          <a:prstGeom prst="rect">
            <a:avLst/>
          </a:prstGeom>
          <a:noFill/>
        </p:spPr>
        <p:txBody>
          <a:bodyPr wrap="square" rtlCol="1">
            <a:spAutoFit/>
          </a:bodyPr>
          <a:lstStyle/>
          <a:p>
            <a:pPr algn="r">
              <a:lnSpc>
                <a:spcPct val="200000"/>
              </a:lnSpc>
            </a:pPr>
            <a:r>
              <a:rPr lang="fa-IR" dirty="0">
                <a:cs typeface="B Nazanin" panose="00000400000000000000" pitchFamily="2" charset="-78"/>
              </a:rPr>
              <a:t>کارشناسان می گویند که 15 تا 30 ثانیه ماندن در حالت کششی برای هر تمرین کافیست و تکرار هر حرکت کششی بین دو تا چهار بار برای بدن مناسب است. کلا همه حرکات کششی با هم باید میان 10 تا 15 دقیقه طول بکشد. پیشنهاد می کنیم حرکات کششی ایستا را بعد از ورزش و برای سرد کردن بدن انجام دهید.</a:t>
            </a:r>
          </a:p>
        </p:txBody>
      </p:sp>
      <p:pic>
        <p:nvPicPr>
          <p:cNvPr id="5" name="Picture 4">
            <a:extLst>
              <a:ext uri="{FF2B5EF4-FFF2-40B4-BE49-F238E27FC236}">
                <a16:creationId xmlns:a16="http://schemas.microsoft.com/office/drawing/2014/main" id="{4233757E-0A75-49F6-15AA-A5545A8A89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4156" y="3185313"/>
            <a:ext cx="5711844" cy="3211326"/>
          </a:xfrm>
          <a:prstGeom prst="rect">
            <a:avLst/>
          </a:prstGeom>
        </p:spPr>
      </p:pic>
    </p:spTree>
    <p:extLst>
      <p:ext uri="{BB962C8B-B14F-4D97-AF65-F5344CB8AC3E}">
        <p14:creationId xmlns:p14="http://schemas.microsoft.com/office/powerpoint/2010/main" val="40530144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C71D1C-F070-E733-A2A0-7DB4E8B70601}"/>
              </a:ext>
            </a:extLst>
          </p:cNvPr>
          <p:cNvSpPr txBox="1"/>
          <p:nvPr/>
        </p:nvSpPr>
        <p:spPr>
          <a:xfrm>
            <a:off x="7210339" y="320819"/>
            <a:ext cx="4636756" cy="600164"/>
          </a:xfrm>
          <a:prstGeom prst="rect">
            <a:avLst/>
          </a:prstGeom>
          <a:noFill/>
        </p:spPr>
        <p:txBody>
          <a:bodyPr wrap="square">
            <a:spAutoFit/>
          </a:bodyPr>
          <a:lstStyle/>
          <a:p>
            <a:pPr algn="ctr" rtl="1">
              <a:lnSpc>
                <a:spcPct val="150000"/>
              </a:lnSpc>
              <a:spcBef>
                <a:spcPct val="0"/>
              </a:spcBef>
              <a:buNone/>
            </a:pPr>
            <a:r>
              <a:rPr lang="fa-IR" altLang="en-US" sz="2400" b="1">
                <a:solidFill>
                  <a:srgbClr val="FF0000"/>
                </a:solidFill>
                <a:latin typeface="Damavand ExtraBold" panose="00000900000000000000" pitchFamily="2" charset="-78"/>
                <a:cs typeface="B Titr" panose="00000700000000000000" pitchFamily="2" charset="-78"/>
              </a:rPr>
              <a:t>برای چه باید تمرینات کششی انجام دهیم؟</a:t>
            </a:r>
            <a:endParaRPr lang="fa-IR" altLang="en-US" sz="2400" b="1" dirty="0">
              <a:solidFill>
                <a:srgbClr val="FF0000"/>
              </a:solidFill>
              <a:latin typeface="Damavand ExtraBold" panose="00000900000000000000" pitchFamily="2" charset="-78"/>
              <a:cs typeface="B Titr" panose="00000700000000000000" pitchFamily="2" charset="-78"/>
            </a:endParaRPr>
          </a:p>
        </p:txBody>
      </p:sp>
      <p:sp>
        <p:nvSpPr>
          <p:cNvPr id="2" name="TextBox 1">
            <a:extLst>
              <a:ext uri="{FF2B5EF4-FFF2-40B4-BE49-F238E27FC236}">
                <a16:creationId xmlns:a16="http://schemas.microsoft.com/office/drawing/2014/main" id="{3D3E3233-82B4-E1FE-5610-B4A66277246C}"/>
              </a:ext>
            </a:extLst>
          </p:cNvPr>
          <p:cNvSpPr txBox="1"/>
          <p:nvPr/>
        </p:nvSpPr>
        <p:spPr>
          <a:xfrm>
            <a:off x="6585626" y="1625373"/>
            <a:ext cx="4927827" cy="3797193"/>
          </a:xfrm>
          <a:prstGeom prst="rect">
            <a:avLst/>
          </a:prstGeom>
          <a:noFill/>
        </p:spPr>
        <p:txBody>
          <a:bodyPr wrap="square" rtlCol="1">
            <a:spAutoFit/>
          </a:bodyPr>
          <a:lstStyle/>
          <a:p>
            <a:pPr marL="285750" indent="-285750" algn="justLow" rtl="1">
              <a:lnSpc>
                <a:spcPct val="150000"/>
              </a:lnSpc>
              <a:buFont typeface="Wingdings" panose="05000000000000000000" pitchFamily="2" charset="2"/>
              <a:buChar char="q"/>
            </a:pPr>
            <a:r>
              <a:rPr lang="fa-IR" dirty="0">
                <a:cs typeface="B Nazanin" panose="00000400000000000000" pitchFamily="2" charset="-78"/>
              </a:rPr>
              <a:t>دامنه حرکتی مفصل را افزایش می دهد.</a:t>
            </a:r>
          </a:p>
          <a:p>
            <a:pPr marL="285750" indent="-285750" algn="justLow" rtl="1">
              <a:lnSpc>
                <a:spcPct val="150000"/>
              </a:lnSpc>
              <a:buFont typeface="Wingdings" panose="05000000000000000000" pitchFamily="2" charset="2"/>
              <a:buChar char="q"/>
            </a:pPr>
            <a:endParaRPr lang="fa-IR" dirty="0">
              <a:cs typeface="B Nazanin" panose="00000400000000000000" pitchFamily="2" charset="-78"/>
            </a:endParaRPr>
          </a:p>
          <a:p>
            <a:pPr marL="285750" indent="-285750" algn="justLow" rtl="1">
              <a:lnSpc>
                <a:spcPct val="150000"/>
              </a:lnSpc>
              <a:buFont typeface="Wingdings" panose="05000000000000000000" pitchFamily="2" charset="2"/>
              <a:buChar char="q"/>
            </a:pPr>
            <a:r>
              <a:rPr lang="fa-IR" dirty="0">
                <a:cs typeface="B Nazanin" panose="00000400000000000000" pitchFamily="2" charset="-78"/>
              </a:rPr>
              <a:t>از کشیدگی و آسیب عضلانی پیشگیری می کند.</a:t>
            </a:r>
          </a:p>
          <a:p>
            <a:pPr marL="285750" indent="-285750" algn="justLow" rtl="1">
              <a:lnSpc>
                <a:spcPct val="150000"/>
              </a:lnSpc>
              <a:buFont typeface="Wingdings" panose="05000000000000000000" pitchFamily="2" charset="2"/>
              <a:buChar char="q"/>
            </a:pPr>
            <a:endParaRPr lang="fa-IR" dirty="0">
              <a:cs typeface="B Nazanin" panose="00000400000000000000" pitchFamily="2" charset="-78"/>
            </a:endParaRPr>
          </a:p>
          <a:p>
            <a:pPr marL="285750" indent="-285750" algn="justLow" rtl="1">
              <a:lnSpc>
                <a:spcPct val="150000"/>
              </a:lnSpc>
              <a:buFont typeface="Wingdings" panose="05000000000000000000" pitchFamily="2" charset="2"/>
              <a:buChar char="q"/>
            </a:pPr>
            <a:r>
              <a:rPr lang="fa-IR" dirty="0">
                <a:cs typeface="B Nazanin" panose="00000400000000000000" pitchFamily="2" charset="-78"/>
              </a:rPr>
              <a:t>برای به وجود آمدن راستای مناسب در بدن کمک می کند.</a:t>
            </a:r>
          </a:p>
          <a:p>
            <a:pPr marL="285750" indent="-285750" algn="justLow" rtl="1">
              <a:lnSpc>
                <a:spcPct val="150000"/>
              </a:lnSpc>
              <a:buFont typeface="Wingdings" panose="05000000000000000000" pitchFamily="2" charset="2"/>
              <a:buChar char="q"/>
            </a:pPr>
            <a:endParaRPr lang="fa-IR" dirty="0">
              <a:cs typeface="B Nazanin" panose="00000400000000000000" pitchFamily="2" charset="-78"/>
            </a:endParaRPr>
          </a:p>
          <a:p>
            <a:pPr marL="285750" indent="-285750" algn="justLow" rtl="1">
              <a:lnSpc>
                <a:spcPct val="150000"/>
              </a:lnSpc>
              <a:buFont typeface="Wingdings" panose="05000000000000000000" pitchFamily="2" charset="2"/>
              <a:buChar char="q"/>
            </a:pPr>
            <a:r>
              <a:rPr lang="fa-IR" dirty="0">
                <a:cs typeface="B Nazanin" panose="00000400000000000000" pitchFamily="2" charset="-78"/>
              </a:rPr>
              <a:t>گرفتگی های عضلانی را رفع می کند.</a:t>
            </a:r>
          </a:p>
          <a:p>
            <a:pPr marL="285750" indent="-285750" algn="justLow" rtl="1">
              <a:lnSpc>
                <a:spcPct val="150000"/>
              </a:lnSpc>
              <a:buFont typeface="Wingdings" panose="05000000000000000000" pitchFamily="2" charset="2"/>
              <a:buChar char="q"/>
            </a:pPr>
            <a:endParaRPr lang="fa-IR" dirty="0">
              <a:cs typeface="B Nazanin" panose="00000400000000000000" pitchFamily="2" charset="-78"/>
            </a:endParaRPr>
          </a:p>
          <a:p>
            <a:pPr marL="285750" indent="-285750" algn="justLow" rtl="1">
              <a:lnSpc>
                <a:spcPct val="150000"/>
              </a:lnSpc>
              <a:buFont typeface="Wingdings" panose="05000000000000000000" pitchFamily="2" charset="2"/>
              <a:buChar char="q"/>
            </a:pPr>
            <a:r>
              <a:rPr lang="fa-IR" dirty="0">
                <a:cs typeface="B Nazanin" panose="00000400000000000000" pitchFamily="2" charset="-78"/>
              </a:rPr>
              <a:t>جریان خون را بهتر می کند.</a:t>
            </a:r>
          </a:p>
        </p:txBody>
      </p:sp>
      <p:pic>
        <p:nvPicPr>
          <p:cNvPr id="5" name="Picture 4">
            <a:extLst>
              <a:ext uri="{FF2B5EF4-FFF2-40B4-BE49-F238E27FC236}">
                <a16:creationId xmlns:a16="http://schemas.microsoft.com/office/drawing/2014/main" id="{96721A5C-0FF2-B18C-23F8-F50D0322F1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5852" y="1120284"/>
            <a:ext cx="5390148" cy="3591186"/>
          </a:xfrm>
          <a:prstGeom prst="snip2DiagRect">
            <a:avLst>
              <a:gd name="adj1" fmla="val 10564"/>
              <a:gd name="adj2" fmla="val 26148"/>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4" name="Picture 3">
            <a:extLst>
              <a:ext uri="{FF2B5EF4-FFF2-40B4-BE49-F238E27FC236}">
                <a16:creationId xmlns:a16="http://schemas.microsoft.com/office/drawing/2014/main" id="{FC4722CC-1DF1-9E7C-CB42-8C3A755CB1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832388">
            <a:off x="1458135" y="3927062"/>
            <a:ext cx="3885584" cy="218456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242870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C71D1C-F070-E733-A2A0-7DB4E8B70601}"/>
              </a:ext>
            </a:extLst>
          </p:cNvPr>
          <p:cNvSpPr txBox="1"/>
          <p:nvPr/>
        </p:nvSpPr>
        <p:spPr>
          <a:xfrm>
            <a:off x="7282528" y="312798"/>
            <a:ext cx="4395951" cy="600164"/>
          </a:xfrm>
          <a:prstGeom prst="rect">
            <a:avLst/>
          </a:prstGeom>
          <a:noFill/>
        </p:spPr>
        <p:txBody>
          <a:bodyPr wrap="square">
            <a:spAutoFit/>
          </a:bodyPr>
          <a:lstStyle/>
          <a:p>
            <a:pPr algn="ctr" rtl="1">
              <a:lnSpc>
                <a:spcPct val="150000"/>
              </a:lnSpc>
              <a:spcBef>
                <a:spcPct val="0"/>
              </a:spcBef>
              <a:buNone/>
            </a:pPr>
            <a:r>
              <a:rPr lang="fa-IR" altLang="en-US" sz="2400" b="1">
                <a:solidFill>
                  <a:srgbClr val="FF0000"/>
                </a:solidFill>
                <a:latin typeface="Damavand ExtraBold" panose="00000900000000000000" pitchFamily="2" charset="-78"/>
                <a:cs typeface="B Titr" panose="00000700000000000000" pitchFamily="2" charset="-78"/>
              </a:rPr>
              <a:t>چه وقتی بدن را کشش بدهیم؟</a:t>
            </a:r>
            <a:endParaRPr lang="fa-IR" altLang="en-US" sz="2400" b="1" dirty="0">
              <a:solidFill>
                <a:srgbClr val="FF0000"/>
              </a:solidFill>
              <a:latin typeface="Damavand ExtraBold" panose="00000900000000000000" pitchFamily="2" charset="-78"/>
              <a:cs typeface="B Titr" panose="00000700000000000000" pitchFamily="2" charset="-78"/>
            </a:endParaRPr>
          </a:p>
        </p:txBody>
      </p:sp>
      <p:sp>
        <p:nvSpPr>
          <p:cNvPr id="2" name="TextBox 1">
            <a:extLst>
              <a:ext uri="{FF2B5EF4-FFF2-40B4-BE49-F238E27FC236}">
                <a16:creationId xmlns:a16="http://schemas.microsoft.com/office/drawing/2014/main" id="{3A1280B7-507B-4C31-6966-061E120F241D}"/>
              </a:ext>
            </a:extLst>
          </p:cNvPr>
          <p:cNvSpPr txBox="1"/>
          <p:nvPr/>
        </p:nvSpPr>
        <p:spPr>
          <a:xfrm>
            <a:off x="3777916" y="1580147"/>
            <a:ext cx="7916779" cy="1373453"/>
          </a:xfrm>
          <a:prstGeom prst="rect">
            <a:avLst/>
          </a:prstGeom>
          <a:noFill/>
        </p:spPr>
        <p:txBody>
          <a:bodyPr wrap="square" rtlCol="1">
            <a:spAutoFit/>
          </a:bodyPr>
          <a:lstStyle/>
          <a:p>
            <a:pPr algn="justLow" rtl="1">
              <a:lnSpc>
                <a:spcPct val="250000"/>
              </a:lnSpc>
            </a:pPr>
            <a:r>
              <a:rPr lang="fa-IR" dirty="0">
                <a:cs typeface="B Nazanin" panose="00000400000000000000" pitchFamily="2" charset="-78"/>
              </a:rPr>
              <a:t>همیشه می تواند مناسب باشد. در انتهای روز یا وقتی که از رختخواب بلند می شوید زمان مناسبی است برای کشش. تلاش کنید در طول روز چه هنگام تماشای تلویزیون یا پس از رانندگی کشش را از یاد نبرید.</a:t>
            </a:r>
          </a:p>
        </p:txBody>
      </p:sp>
      <p:pic>
        <p:nvPicPr>
          <p:cNvPr id="5" name="Picture 4">
            <a:extLst>
              <a:ext uri="{FF2B5EF4-FFF2-40B4-BE49-F238E27FC236}">
                <a16:creationId xmlns:a16="http://schemas.microsoft.com/office/drawing/2014/main" id="{3D504E1F-6DD3-01F1-A0D0-AE71A488E9C5}"/>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5949" y="2699324"/>
            <a:ext cx="6929949" cy="3959971"/>
          </a:xfrm>
          <a:prstGeom prst="rect">
            <a:avLst/>
          </a:prstGeom>
        </p:spPr>
      </p:pic>
    </p:spTree>
    <p:extLst>
      <p:ext uri="{BB962C8B-B14F-4D97-AF65-F5344CB8AC3E}">
        <p14:creationId xmlns:p14="http://schemas.microsoft.com/office/powerpoint/2010/main" val="27936451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299</TotalTime>
  <Words>2396</Words>
  <Application>Microsoft Office PowerPoint</Application>
  <PresentationFormat>Widescreen</PresentationFormat>
  <Paragraphs>137</Paragraphs>
  <Slides>35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35</vt:i4>
      </vt:variant>
    </vt:vector>
  </HeadingPairs>
  <TitlesOfParts>
    <vt:vector size="43" baseType="lpstr">
      <vt:lpstr>Arial</vt:lpstr>
      <vt:lpstr>Calibri</vt:lpstr>
      <vt:lpstr>Calibri Light</vt:lpstr>
      <vt:lpstr>Damavand ExtraBold</vt:lpstr>
      <vt:lpstr>IranNastaliq</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989132519023</dc:creator>
  <cp:lastModifiedBy>mt</cp:lastModifiedBy>
  <cp:revision>14</cp:revision>
  <dcterms:created xsi:type="dcterms:W3CDTF">2023-07-12T11:52:20Z</dcterms:created>
  <dcterms:modified xsi:type="dcterms:W3CDTF">2023-07-13T11:05:42Z</dcterms:modified>
</cp:coreProperties>
</file>