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7" r:id="rId2"/>
    <p:sldId id="257" r:id="rId3"/>
    <p:sldId id="306" r:id="rId4"/>
    <p:sldId id="259" r:id="rId5"/>
    <p:sldId id="308" r:id="rId6"/>
    <p:sldId id="260" r:id="rId7"/>
    <p:sldId id="309" r:id="rId8"/>
    <p:sldId id="261" r:id="rId9"/>
    <p:sldId id="310" r:id="rId10"/>
    <p:sldId id="311" r:id="rId11"/>
    <p:sldId id="263" r:id="rId12"/>
    <p:sldId id="312" r:id="rId13"/>
    <p:sldId id="264" r:id="rId14"/>
    <p:sldId id="265" r:id="rId15"/>
    <p:sldId id="313" r:id="rId16"/>
    <p:sldId id="314" r:id="rId17"/>
    <p:sldId id="266" r:id="rId18"/>
    <p:sldId id="267" r:id="rId19"/>
    <p:sldId id="315" r:id="rId20"/>
    <p:sldId id="268" r:id="rId21"/>
    <p:sldId id="269" r:id="rId22"/>
    <p:sldId id="316" r:id="rId23"/>
    <p:sldId id="270" r:id="rId24"/>
    <p:sldId id="317" r:id="rId25"/>
    <p:sldId id="318" r:id="rId26"/>
    <p:sldId id="271" r:id="rId27"/>
    <p:sldId id="319" r:id="rId28"/>
    <p:sldId id="272" r:id="rId29"/>
    <p:sldId id="273" r:id="rId30"/>
    <p:sldId id="276" r:id="rId31"/>
    <p:sldId id="320" r:id="rId32"/>
    <p:sldId id="277" r:id="rId33"/>
    <p:sldId id="321" r:id="rId34"/>
    <p:sldId id="278" r:id="rId35"/>
    <p:sldId id="279" r:id="rId36"/>
    <p:sldId id="280" r:id="rId37"/>
    <p:sldId id="281" r:id="rId38"/>
    <p:sldId id="322" r:id="rId39"/>
    <p:sldId id="323" r:id="rId40"/>
    <p:sldId id="282" r:id="rId41"/>
    <p:sldId id="324" r:id="rId42"/>
    <p:sldId id="325" r:id="rId43"/>
    <p:sldId id="283" r:id="rId44"/>
    <p:sldId id="326" r:id="rId45"/>
    <p:sldId id="284" r:id="rId46"/>
    <p:sldId id="285" r:id="rId47"/>
    <p:sldId id="327" r:id="rId48"/>
    <p:sldId id="288" r:id="rId49"/>
    <p:sldId id="328" r:id="rId50"/>
    <p:sldId id="289" r:id="rId51"/>
    <p:sldId id="329" r:id="rId52"/>
    <p:sldId id="296" r:id="rId53"/>
    <p:sldId id="330" r:id="rId54"/>
    <p:sldId id="297" r:id="rId55"/>
    <p:sldId id="331" r:id="rId56"/>
    <p:sldId id="332" r:id="rId57"/>
    <p:sldId id="333" r:id="rId58"/>
    <p:sldId id="299"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4A5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p:cViewPr>
        <p:scale>
          <a:sx n="42" d="100"/>
          <a:sy n="42" d="100"/>
        </p:scale>
        <p:origin x="2227" y="912"/>
      </p:cViewPr>
      <p:guideLst>
        <p:guide orient="horz" pos="2160"/>
        <p:guide pos="3840"/>
      </p:guideLst>
    </p:cSldViewPr>
  </p:slideViewPr>
  <p:outlineViewPr>
    <p:cViewPr>
      <p:scale>
        <a:sx n="33" d="100"/>
        <a:sy n="33" d="100"/>
      </p:scale>
      <p:origin x="0" y="6985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3A41B0E4-C762-9365-AE47-0C38D28D35B9}"/>
              </a:ext>
            </a:extLst>
          </p:cNvPr>
          <p:cNvSpPr/>
          <p:nvPr userDrawn="1"/>
        </p:nvSpPr>
        <p:spPr>
          <a:xfrm>
            <a:off x="8153400" y="762000"/>
            <a:ext cx="3276600" cy="457200"/>
          </a:xfrm>
          <a:prstGeom prst="roundRect">
            <a:avLst>
              <a:gd name="adj" fmla="val 50000"/>
            </a:avLst>
          </a:prstGeom>
          <a:solidFill>
            <a:srgbClr val="214A5E">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BC5B1813-9670-40EC-E43A-55948AF07E90}"/>
              </a:ext>
            </a:extLst>
          </p:cNvPr>
          <p:cNvPicPr>
            <a:picLocks noChangeAspect="1"/>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21111" b="6666"/>
          <a:stretch/>
        </p:blipFill>
        <p:spPr>
          <a:xfrm flipH="1">
            <a:off x="10739554" y="87898"/>
            <a:ext cx="1170348" cy="120750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CD650C-E267-2F2A-C32B-56DB3A8F45C1}"/>
              </a:ext>
            </a:extLst>
          </p:cNvPr>
          <p:cNvSpPr>
            <a:spLocks noGrp="1"/>
          </p:cNvSpPr>
          <p:nvPr>
            <p:ph type="pic" sz="quarter" idx="10"/>
          </p:nvPr>
        </p:nvSpPr>
        <p:spPr>
          <a:xfrm>
            <a:off x="685800" y="507905"/>
            <a:ext cx="6564351" cy="5842190"/>
          </a:xfrm>
          <a:custGeom>
            <a:avLst/>
            <a:gdLst>
              <a:gd name="connsiteX0" fmla="*/ 5772480 w 7705725"/>
              <a:gd name="connsiteY0" fmla="*/ 6424612 h 6857998"/>
              <a:gd name="connsiteX1" fmla="*/ 5772794 w 7705725"/>
              <a:gd name="connsiteY1" fmla="*/ 6426517 h 6857998"/>
              <a:gd name="connsiteX2" fmla="*/ 5773424 w 7705725"/>
              <a:gd name="connsiteY2" fmla="*/ 6428422 h 6857998"/>
              <a:gd name="connsiteX3" fmla="*/ 5773738 w 7705725"/>
              <a:gd name="connsiteY3" fmla="*/ 6432232 h 6857998"/>
              <a:gd name="connsiteX4" fmla="*/ 5773424 w 7705725"/>
              <a:gd name="connsiteY4" fmla="*/ 6436360 h 6857998"/>
              <a:gd name="connsiteX5" fmla="*/ 5772165 w 7705725"/>
              <a:gd name="connsiteY5" fmla="*/ 6440805 h 6857998"/>
              <a:gd name="connsiteX6" fmla="*/ 5770277 w 7705725"/>
              <a:gd name="connsiteY6" fmla="*/ 6445567 h 6857998"/>
              <a:gd name="connsiteX7" fmla="*/ 5768075 w 7705725"/>
              <a:gd name="connsiteY7" fmla="*/ 6450330 h 6857998"/>
              <a:gd name="connsiteX8" fmla="*/ 5765558 w 7705725"/>
              <a:gd name="connsiteY8" fmla="*/ 6454775 h 6857998"/>
              <a:gd name="connsiteX9" fmla="*/ 5762097 w 7705725"/>
              <a:gd name="connsiteY9" fmla="*/ 6459220 h 6857998"/>
              <a:gd name="connsiteX10" fmla="*/ 5758636 w 7705725"/>
              <a:gd name="connsiteY10" fmla="*/ 6463982 h 6857998"/>
              <a:gd name="connsiteX11" fmla="*/ 5755489 w 7705725"/>
              <a:gd name="connsiteY11" fmla="*/ 6468110 h 6857998"/>
              <a:gd name="connsiteX12" fmla="*/ 5751399 w 7705725"/>
              <a:gd name="connsiteY12" fmla="*/ 6471920 h 6857998"/>
              <a:gd name="connsiteX13" fmla="*/ 5747623 w 7705725"/>
              <a:gd name="connsiteY13" fmla="*/ 6475730 h 6857998"/>
              <a:gd name="connsiteX14" fmla="*/ 5743847 w 7705725"/>
              <a:gd name="connsiteY14" fmla="*/ 6478905 h 6857998"/>
              <a:gd name="connsiteX15" fmla="*/ 5739757 w 7705725"/>
              <a:gd name="connsiteY15" fmla="*/ 6482080 h 6857998"/>
              <a:gd name="connsiteX16" fmla="*/ 5735981 w 7705725"/>
              <a:gd name="connsiteY16" fmla="*/ 6484302 h 6857998"/>
              <a:gd name="connsiteX17" fmla="*/ 5732520 w 7705725"/>
              <a:gd name="connsiteY17" fmla="*/ 6486207 h 6857998"/>
              <a:gd name="connsiteX18" fmla="*/ 5725913 w 7705725"/>
              <a:gd name="connsiteY18" fmla="*/ 6489065 h 6857998"/>
              <a:gd name="connsiteX19" fmla="*/ 5717418 w 7705725"/>
              <a:gd name="connsiteY19" fmla="*/ 6491287 h 6857998"/>
              <a:gd name="connsiteX20" fmla="*/ 5712698 w 7705725"/>
              <a:gd name="connsiteY20" fmla="*/ 6492557 h 6857998"/>
              <a:gd name="connsiteX21" fmla="*/ 5707979 w 7705725"/>
              <a:gd name="connsiteY21" fmla="*/ 6493827 h 6857998"/>
              <a:gd name="connsiteX22" fmla="*/ 5702630 w 7705725"/>
              <a:gd name="connsiteY22" fmla="*/ 6494145 h 6857998"/>
              <a:gd name="connsiteX23" fmla="*/ 5697910 w 7705725"/>
              <a:gd name="connsiteY23" fmla="*/ 6494462 h 6857998"/>
              <a:gd name="connsiteX24" fmla="*/ 5692876 w 7705725"/>
              <a:gd name="connsiteY24" fmla="*/ 6494145 h 6857998"/>
              <a:gd name="connsiteX25" fmla="*/ 5688156 w 7705725"/>
              <a:gd name="connsiteY25" fmla="*/ 6493827 h 6857998"/>
              <a:gd name="connsiteX26" fmla="*/ 5683751 w 7705725"/>
              <a:gd name="connsiteY26" fmla="*/ 6492557 h 6857998"/>
              <a:gd name="connsiteX27" fmla="*/ 5679661 w 7705725"/>
              <a:gd name="connsiteY27" fmla="*/ 6490652 h 6857998"/>
              <a:gd name="connsiteX28" fmla="*/ 5676200 w 7705725"/>
              <a:gd name="connsiteY28" fmla="*/ 6488112 h 6857998"/>
              <a:gd name="connsiteX29" fmla="*/ 5674312 w 7705725"/>
              <a:gd name="connsiteY29" fmla="*/ 6486842 h 6857998"/>
              <a:gd name="connsiteX30" fmla="*/ 5672739 w 7705725"/>
              <a:gd name="connsiteY30" fmla="*/ 6484937 h 6857998"/>
              <a:gd name="connsiteX31" fmla="*/ 5671795 w 7705725"/>
              <a:gd name="connsiteY31" fmla="*/ 6483032 h 6857998"/>
              <a:gd name="connsiteX32" fmla="*/ 5670536 w 7705725"/>
              <a:gd name="connsiteY32" fmla="*/ 6481127 h 6857998"/>
              <a:gd name="connsiteX33" fmla="*/ 5669907 w 7705725"/>
              <a:gd name="connsiteY33" fmla="*/ 6478905 h 6857998"/>
              <a:gd name="connsiteX34" fmla="*/ 5668963 w 7705725"/>
              <a:gd name="connsiteY34" fmla="*/ 6476365 h 6857998"/>
              <a:gd name="connsiteX35" fmla="*/ 5677773 w 7705725"/>
              <a:gd name="connsiteY35" fmla="*/ 6475095 h 6857998"/>
              <a:gd name="connsiteX36" fmla="*/ 5685010 w 7705725"/>
              <a:gd name="connsiteY36" fmla="*/ 6473825 h 6857998"/>
              <a:gd name="connsiteX37" fmla="*/ 5691932 w 7705725"/>
              <a:gd name="connsiteY37" fmla="*/ 6471920 h 6857998"/>
              <a:gd name="connsiteX38" fmla="*/ 5698225 w 7705725"/>
              <a:gd name="connsiteY38" fmla="*/ 6469062 h 6857998"/>
              <a:gd name="connsiteX39" fmla="*/ 5703888 w 7705725"/>
              <a:gd name="connsiteY39" fmla="*/ 6466522 h 6857998"/>
              <a:gd name="connsiteX40" fmla="*/ 5708922 w 7705725"/>
              <a:gd name="connsiteY40" fmla="*/ 6463665 h 6857998"/>
              <a:gd name="connsiteX41" fmla="*/ 5714271 w 7705725"/>
              <a:gd name="connsiteY41" fmla="*/ 6460490 h 6857998"/>
              <a:gd name="connsiteX42" fmla="*/ 5718991 w 7705725"/>
              <a:gd name="connsiteY42" fmla="*/ 6456997 h 6857998"/>
              <a:gd name="connsiteX43" fmla="*/ 5729374 w 7705725"/>
              <a:gd name="connsiteY43" fmla="*/ 6449695 h 6857998"/>
              <a:gd name="connsiteX44" fmla="*/ 5740701 w 7705725"/>
              <a:gd name="connsiteY44" fmla="*/ 6441122 h 6857998"/>
              <a:gd name="connsiteX45" fmla="*/ 5747623 w 7705725"/>
              <a:gd name="connsiteY45" fmla="*/ 6436995 h 6857998"/>
              <a:gd name="connsiteX46" fmla="*/ 5754860 w 7705725"/>
              <a:gd name="connsiteY46" fmla="*/ 6432867 h 6857998"/>
              <a:gd name="connsiteX47" fmla="*/ 5763355 w 7705725"/>
              <a:gd name="connsiteY47" fmla="*/ 6428740 h 6857998"/>
              <a:gd name="connsiteX48" fmla="*/ 7580630 w 7705725"/>
              <a:gd name="connsiteY48" fmla="*/ 4105274 h 6857998"/>
              <a:gd name="connsiteX49" fmla="*/ 7583806 w 7705725"/>
              <a:gd name="connsiteY49" fmla="*/ 4105274 h 6857998"/>
              <a:gd name="connsiteX50" fmla="*/ 7586663 w 7705725"/>
              <a:gd name="connsiteY50" fmla="*/ 4105592 h 6857998"/>
              <a:gd name="connsiteX51" fmla="*/ 7588886 w 7705725"/>
              <a:gd name="connsiteY51" fmla="*/ 4106866 h 6857998"/>
              <a:gd name="connsiteX52" fmla="*/ 7590473 w 7705725"/>
              <a:gd name="connsiteY52" fmla="*/ 4107821 h 6857998"/>
              <a:gd name="connsiteX53" fmla="*/ 7591426 w 7705725"/>
              <a:gd name="connsiteY53" fmla="*/ 4109731 h 6857998"/>
              <a:gd name="connsiteX54" fmla="*/ 7592696 w 7705725"/>
              <a:gd name="connsiteY54" fmla="*/ 4111959 h 6857998"/>
              <a:gd name="connsiteX55" fmla="*/ 7593013 w 7705725"/>
              <a:gd name="connsiteY55" fmla="*/ 4114824 h 6857998"/>
              <a:gd name="connsiteX56" fmla="*/ 7593013 w 7705725"/>
              <a:gd name="connsiteY56" fmla="*/ 4117688 h 6857998"/>
              <a:gd name="connsiteX57" fmla="*/ 7592696 w 7705725"/>
              <a:gd name="connsiteY57" fmla="*/ 4121190 h 6857998"/>
              <a:gd name="connsiteX58" fmla="*/ 7591743 w 7705725"/>
              <a:gd name="connsiteY58" fmla="*/ 4125010 h 6857998"/>
              <a:gd name="connsiteX59" fmla="*/ 7589838 w 7705725"/>
              <a:gd name="connsiteY59" fmla="*/ 4132968 h 6857998"/>
              <a:gd name="connsiteX60" fmla="*/ 7587298 w 7705725"/>
              <a:gd name="connsiteY60" fmla="*/ 4141562 h 6857998"/>
              <a:gd name="connsiteX61" fmla="*/ 7581266 w 7705725"/>
              <a:gd name="connsiteY61" fmla="*/ 4160025 h 6857998"/>
              <a:gd name="connsiteX62" fmla="*/ 7577773 w 7705725"/>
              <a:gd name="connsiteY62" fmla="*/ 4169574 h 6857998"/>
              <a:gd name="connsiteX63" fmla="*/ 7575233 w 7705725"/>
              <a:gd name="connsiteY63" fmla="*/ 4178169 h 6857998"/>
              <a:gd name="connsiteX64" fmla="*/ 7573328 w 7705725"/>
              <a:gd name="connsiteY64" fmla="*/ 4186445 h 6857998"/>
              <a:gd name="connsiteX65" fmla="*/ 7573010 w 7705725"/>
              <a:gd name="connsiteY65" fmla="*/ 4190901 h 6857998"/>
              <a:gd name="connsiteX66" fmla="*/ 7572693 w 7705725"/>
              <a:gd name="connsiteY66" fmla="*/ 4194084 h 6857998"/>
              <a:gd name="connsiteX67" fmla="*/ 7572693 w 7705725"/>
              <a:gd name="connsiteY67" fmla="*/ 4197586 h 6857998"/>
              <a:gd name="connsiteX68" fmla="*/ 7573010 w 7705725"/>
              <a:gd name="connsiteY68" fmla="*/ 4200451 h 6857998"/>
              <a:gd name="connsiteX69" fmla="*/ 7573646 w 7705725"/>
              <a:gd name="connsiteY69" fmla="*/ 4203316 h 6857998"/>
              <a:gd name="connsiteX70" fmla="*/ 7575233 w 7705725"/>
              <a:gd name="connsiteY70" fmla="*/ 4205544 h 6857998"/>
              <a:gd name="connsiteX71" fmla="*/ 7572693 w 7705725"/>
              <a:gd name="connsiteY71" fmla="*/ 4204907 h 6857998"/>
              <a:gd name="connsiteX72" fmla="*/ 7570470 w 7705725"/>
              <a:gd name="connsiteY72" fmla="*/ 4204907 h 6857998"/>
              <a:gd name="connsiteX73" fmla="*/ 7568566 w 7705725"/>
              <a:gd name="connsiteY73" fmla="*/ 4205226 h 6857998"/>
              <a:gd name="connsiteX74" fmla="*/ 7566660 w 7705725"/>
              <a:gd name="connsiteY74" fmla="*/ 4205862 h 6857998"/>
              <a:gd name="connsiteX75" fmla="*/ 7564756 w 7705725"/>
              <a:gd name="connsiteY75" fmla="*/ 4207135 h 6857998"/>
              <a:gd name="connsiteX76" fmla="*/ 7563168 w 7705725"/>
              <a:gd name="connsiteY76" fmla="*/ 4208409 h 6857998"/>
              <a:gd name="connsiteX77" fmla="*/ 7561898 w 7705725"/>
              <a:gd name="connsiteY77" fmla="*/ 4210000 h 6857998"/>
              <a:gd name="connsiteX78" fmla="*/ 7560946 w 7705725"/>
              <a:gd name="connsiteY78" fmla="*/ 4211910 h 6857998"/>
              <a:gd name="connsiteX79" fmla="*/ 7558723 w 7705725"/>
              <a:gd name="connsiteY79" fmla="*/ 4216048 h 6857998"/>
              <a:gd name="connsiteX80" fmla="*/ 7556500 w 7705725"/>
              <a:gd name="connsiteY80" fmla="*/ 4220505 h 6857998"/>
              <a:gd name="connsiteX81" fmla="*/ 7554596 w 7705725"/>
              <a:gd name="connsiteY81" fmla="*/ 4224643 h 6857998"/>
              <a:gd name="connsiteX82" fmla="*/ 7552373 w 7705725"/>
              <a:gd name="connsiteY82" fmla="*/ 4229099 h 6857998"/>
              <a:gd name="connsiteX83" fmla="*/ 7548563 w 7705725"/>
              <a:gd name="connsiteY83" fmla="*/ 4225916 h 6857998"/>
              <a:gd name="connsiteX84" fmla="*/ 7545388 w 7705725"/>
              <a:gd name="connsiteY84" fmla="*/ 4222415 h 6857998"/>
              <a:gd name="connsiteX85" fmla="*/ 7543166 w 7705725"/>
              <a:gd name="connsiteY85" fmla="*/ 4219231 h 6857998"/>
              <a:gd name="connsiteX86" fmla="*/ 7541260 w 7705725"/>
              <a:gd name="connsiteY86" fmla="*/ 4215412 h 6857998"/>
              <a:gd name="connsiteX87" fmla="*/ 7540308 w 7705725"/>
              <a:gd name="connsiteY87" fmla="*/ 4211592 h 6857998"/>
              <a:gd name="connsiteX88" fmla="*/ 7539356 w 7705725"/>
              <a:gd name="connsiteY88" fmla="*/ 4207772 h 6857998"/>
              <a:gd name="connsiteX89" fmla="*/ 7539038 w 7705725"/>
              <a:gd name="connsiteY89" fmla="*/ 4203634 h 6857998"/>
              <a:gd name="connsiteX90" fmla="*/ 7539356 w 7705725"/>
              <a:gd name="connsiteY90" fmla="*/ 4199496 h 6857998"/>
              <a:gd name="connsiteX91" fmla="*/ 7539673 w 7705725"/>
              <a:gd name="connsiteY91" fmla="*/ 4195358 h 6857998"/>
              <a:gd name="connsiteX92" fmla="*/ 7540943 w 7705725"/>
              <a:gd name="connsiteY92" fmla="*/ 4191220 h 6857998"/>
              <a:gd name="connsiteX93" fmla="*/ 7541896 w 7705725"/>
              <a:gd name="connsiteY93" fmla="*/ 4186445 h 6857998"/>
              <a:gd name="connsiteX94" fmla="*/ 7543483 w 7705725"/>
              <a:gd name="connsiteY94" fmla="*/ 4181988 h 6857998"/>
              <a:gd name="connsiteX95" fmla="*/ 7547293 w 7705725"/>
              <a:gd name="connsiteY95" fmla="*/ 4173394 h 6857998"/>
              <a:gd name="connsiteX96" fmla="*/ 7551738 w 7705725"/>
              <a:gd name="connsiteY96" fmla="*/ 4164163 h 6857998"/>
              <a:gd name="connsiteX97" fmla="*/ 7561263 w 7705725"/>
              <a:gd name="connsiteY97" fmla="*/ 4146974 h 6857998"/>
              <a:gd name="connsiteX98" fmla="*/ 7565708 w 7705725"/>
              <a:gd name="connsiteY98" fmla="*/ 4139016 h 6857998"/>
              <a:gd name="connsiteX99" fmla="*/ 7569518 w 7705725"/>
              <a:gd name="connsiteY99" fmla="*/ 4131058 h 6857998"/>
              <a:gd name="connsiteX100" fmla="*/ 7572376 w 7705725"/>
              <a:gd name="connsiteY100" fmla="*/ 4123736 h 6857998"/>
              <a:gd name="connsiteX101" fmla="*/ 7573328 w 7705725"/>
              <a:gd name="connsiteY101" fmla="*/ 4120872 h 6857998"/>
              <a:gd name="connsiteX102" fmla="*/ 7573963 w 7705725"/>
              <a:gd name="connsiteY102" fmla="*/ 4117688 h 6857998"/>
              <a:gd name="connsiteX103" fmla="*/ 7573963 w 7705725"/>
              <a:gd name="connsiteY103" fmla="*/ 4114824 h 6857998"/>
              <a:gd name="connsiteX104" fmla="*/ 7573963 w 7705725"/>
              <a:gd name="connsiteY104" fmla="*/ 4111959 h 6857998"/>
              <a:gd name="connsiteX105" fmla="*/ 7573328 w 7705725"/>
              <a:gd name="connsiteY105" fmla="*/ 4109731 h 6857998"/>
              <a:gd name="connsiteX106" fmla="*/ 7571740 w 7705725"/>
              <a:gd name="connsiteY106" fmla="*/ 4107502 h 6857998"/>
              <a:gd name="connsiteX107" fmla="*/ 7576503 w 7705725"/>
              <a:gd name="connsiteY107" fmla="*/ 4105911 h 6857998"/>
              <a:gd name="connsiteX108" fmla="*/ 7537768 w 7705725"/>
              <a:gd name="connsiteY108" fmla="*/ 2176463 h 6857998"/>
              <a:gd name="connsiteX109" fmla="*/ 7540308 w 7705725"/>
              <a:gd name="connsiteY109" fmla="*/ 2186522 h 6857998"/>
              <a:gd name="connsiteX110" fmla="*/ 7542212 w 7705725"/>
              <a:gd name="connsiteY110" fmla="*/ 2196263 h 6857998"/>
              <a:gd name="connsiteX111" fmla="*/ 7542848 w 7705725"/>
              <a:gd name="connsiteY111" fmla="*/ 2200664 h 6857998"/>
              <a:gd name="connsiteX112" fmla="*/ 7543165 w 7705725"/>
              <a:gd name="connsiteY112" fmla="*/ 2205377 h 6857998"/>
              <a:gd name="connsiteX113" fmla="*/ 7543800 w 7705725"/>
              <a:gd name="connsiteY113" fmla="*/ 2210091 h 6857998"/>
              <a:gd name="connsiteX114" fmla="*/ 7543165 w 7705725"/>
              <a:gd name="connsiteY114" fmla="*/ 2214177 h 6857998"/>
              <a:gd name="connsiteX115" fmla="*/ 7542530 w 7705725"/>
              <a:gd name="connsiteY115" fmla="*/ 2218263 h 6857998"/>
              <a:gd name="connsiteX116" fmla="*/ 7540942 w 7705725"/>
              <a:gd name="connsiteY116" fmla="*/ 2222035 h 6857998"/>
              <a:gd name="connsiteX117" fmla="*/ 7539038 w 7705725"/>
              <a:gd name="connsiteY117" fmla="*/ 2225805 h 6857998"/>
              <a:gd name="connsiteX118" fmla="*/ 7536498 w 7705725"/>
              <a:gd name="connsiteY118" fmla="*/ 2228634 h 6857998"/>
              <a:gd name="connsiteX119" fmla="*/ 7533005 w 7705725"/>
              <a:gd name="connsiteY119" fmla="*/ 2231778 h 6857998"/>
              <a:gd name="connsiteX120" fmla="*/ 7528878 w 7705725"/>
              <a:gd name="connsiteY120" fmla="*/ 2234291 h 6857998"/>
              <a:gd name="connsiteX121" fmla="*/ 7524115 w 7705725"/>
              <a:gd name="connsiteY121" fmla="*/ 2236492 h 6857998"/>
              <a:gd name="connsiteX122" fmla="*/ 7518082 w 7705725"/>
              <a:gd name="connsiteY122" fmla="*/ 2238377 h 6857998"/>
              <a:gd name="connsiteX123" fmla="*/ 7514272 w 7705725"/>
              <a:gd name="connsiteY123" fmla="*/ 2228006 h 6857998"/>
              <a:gd name="connsiteX124" fmla="*/ 7512368 w 7705725"/>
              <a:gd name="connsiteY124" fmla="*/ 2222663 h 6857998"/>
              <a:gd name="connsiteX125" fmla="*/ 7510780 w 7705725"/>
              <a:gd name="connsiteY125" fmla="*/ 2217948 h 6857998"/>
              <a:gd name="connsiteX126" fmla="*/ 7509828 w 7705725"/>
              <a:gd name="connsiteY126" fmla="*/ 2212920 h 6857998"/>
              <a:gd name="connsiteX127" fmla="*/ 7508875 w 7705725"/>
              <a:gd name="connsiteY127" fmla="*/ 2208521 h 6857998"/>
              <a:gd name="connsiteX128" fmla="*/ 7508875 w 7705725"/>
              <a:gd name="connsiteY128" fmla="*/ 2204120 h 6857998"/>
              <a:gd name="connsiteX129" fmla="*/ 7509510 w 7705725"/>
              <a:gd name="connsiteY129" fmla="*/ 2199406 h 6857998"/>
              <a:gd name="connsiteX130" fmla="*/ 7510145 w 7705725"/>
              <a:gd name="connsiteY130" fmla="*/ 2195319 h 6857998"/>
              <a:gd name="connsiteX131" fmla="*/ 7511732 w 7705725"/>
              <a:gd name="connsiteY131" fmla="*/ 2191549 h 6857998"/>
              <a:gd name="connsiteX132" fmla="*/ 7513955 w 7705725"/>
              <a:gd name="connsiteY132" fmla="*/ 2188406 h 6857998"/>
              <a:gd name="connsiteX133" fmla="*/ 7516812 w 7705725"/>
              <a:gd name="connsiteY133" fmla="*/ 2185264 h 6857998"/>
              <a:gd name="connsiteX134" fmla="*/ 7520622 w 7705725"/>
              <a:gd name="connsiteY134" fmla="*/ 2182435 h 6857998"/>
              <a:gd name="connsiteX135" fmla="*/ 7525068 w 7705725"/>
              <a:gd name="connsiteY135" fmla="*/ 2180235 h 6857998"/>
              <a:gd name="connsiteX136" fmla="*/ 7530782 w 7705725"/>
              <a:gd name="connsiteY136" fmla="*/ 2178350 h 6857998"/>
              <a:gd name="connsiteX137" fmla="*/ 627411 w 7705725"/>
              <a:gd name="connsiteY137" fmla="*/ 1638300 h 6857998"/>
              <a:gd name="connsiteX138" fmla="*/ 628982 w 7705725"/>
              <a:gd name="connsiteY138" fmla="*/ 1640541 h 6857998"/>
              <a:gd name="connsiteX139" fmla="*/ 629610 w 7705725"/>
              <a:gd name="connsiteY139" fmla="*/ 1642461 h 6857998"/>
              <a:gd name="connsiteX140" fmla="*/ 629924 w 7705725"/>
              <a:gd name="connsiteY140" fmla="*/ 1644701 h 6857998"/>
              <a:gd name="connsiteX141" fmla="*/ 630238 w 7705725"/>
              <a:gd name="connsiteY141" fmla="*/ 1646621 h 6857998"/>
              <a:gd name="connsiteX142" fmla="*/ 629924 w 7705725"/>
              <a:gd name="connsiteY142" fmla="*/ 1648541 h 6857998"/>
              <a:gd name="connsiteX143" fmla="*/ 629610 w 7705725"/>
              <a:gd name="connsiteY143" fmla="*/ 1650781 h 6857998"/>
              <a:gd name="connsiteX144" fmla="*/ 628353 w 7705725"/>
              <a:gd name="connsiteY144" fmla="*/ 1652701 h 6857998"/>
              <a:gd name="connsiteX145" fmla="*/ 627725 w 7705725"/>
              <a:gd name="connsiteY145" fmla="*/ 1654621 h 6857998"/>
              <a:gd name="connsiteX146" fmla="*/ 624584 w 7705725"/>
              <a:gd name="connsiteY146" fmla="*/ 1658781 h 6857998"/>
              <a:gd name="connsiteX147" fmla="*/ 621129 w 7705725"/>
              <a:gd name="connsiteY147" fmla="*/ 1663261 h 6857998"/>
              <a:gd name="connsiteX148" fmla="*/ 616732 w 7705725"/>
              <a:gd name="connsiteY148" fmla="*/ 1667422 h 6857998"/>
              <a:gd name="connsiteX149" fmla="*/ 612020 w 7705725"/>
              <a:gd name="connsiteY149" fmla="*/ 1672222 h 6857998"/>
              <a:gd name="connsiteX150" fmla="*/ 602282 w 7705725"/>
              <a:gd name="connsiteY150" fmla="*/ 1681822 h 6857998"/>
              <a:gd name="connsiteX151" fmla="*/ 597571 w 7705725"/>
              <a:gd name="connsiteY151" fmla="*/ 1686942 h 6857998"/>
              <a:gd name="connsiteX152" fmla="*/ 592859 w 7705725"/>
              <a:gd name="connsiteY152" fmla="*/ 1692703 h 6857998"/>
              <a:gd name="connsiteX153" fmla="*/ 588776 w 7705725"/>
              <a:gd name="connsiteY153" fmla="*/ 1698783 h 6857998"/>
              <a:gd name="connsiteX154" fmla="*/ 585321 w 7705725"/>
              <a:gd name="connsiteY154" fmla="*/ 1705183 h 6857998"/>
              <a:gd name="connsiteX155" fmla="*/ 584064 w 7705725"/>
              <a:gd name="connsiteY155" fmla="*/ 1708063 h 6857998"/>
              <a:gd name="connsiteX156" fmla="*/ 582494 w 7705725"/>
              <a:gd name="connsiteY156" fmla="*/ 1711903 h 6857998"/>
              <a:gd name="connsiteX157" fmla="*/ 581866 w 7705725"/>
              <a:gd name="connsiteY157" fmla="*/ 1715423 h 6857998"/>
              <a:gd name="connsiteX158" fmla="*/ 580923 w 7705725"/>
              <a:gd name="connsiteY158" fmla="*/ 1719263 h 6857998"/>
              <a:gd name="connsiteX159" fmla="*/ 578096 w 7705725"/>
              <a:gd name="connsiteY159" fmla="*/ 1717024 h 6857998"/>
              <a:gd name="connsiteX160" fmla="*/ 575897 w 7705725"/>
              <a:gd name="connsiteY160" fmla="*/ 1715103 h 6857998"/>
              <a:gd name="connsiteX161" fmla="*/ 574013 w 7705725"/>
              <a:gd name="connsiteY161" fmla="*/ 1712863 h 6857998"/>
              <a:gd name="connsiteX162" fmla="*/ 572756 w 7705725"/>
              <a:gd name="connsiteY162" fmla="*/ 1709983 h 6857998"/>
              <a:gd name="connsiteX163" fmla="*/ 572128 w 7705725"/>
              <a:gd name="connsiteY163" fmla="*/ 1707743 h 6857998"/>
              <a:gd name="connsiteX164" fmla="*/ 571500 w 7705725"/>
              <a:gd name="connsiteY164" fmla="*/ 1705183 h 6857998"/>
              <a:gd name="connsiteX165" fmla="*/ 571500 w 7705725"/>
              <a:gd name="connsiteY165" fmla="*/ 1702623 h 6857998"/>
              <a:gd name="connsiteX166" fmla="*/ 571814 w 7705725"/>
              <a:gd name="connsiteY166" fmla="*/ 1699743 h 6857998"/>
              <a:gd name="connsiteX167" fmla="*/ 572443 w 7705725"/>
              <a:gd name="connsiteY167" fmla="*/ 1697183 h 6857998"/>
              <a:gd name="connsiteX168" fmla="*/ 573385 w 7705725"/>
              <a:gd name="connsiteY168" fmla="*/ 1694623 h 6857998"/>
              <a:gd name="connsiteX169" fmla="*/ 574641 w 7705725"/>
              <a:gd name="connsiteY169" fmla="*/ 1691423 h 6857998"/>
              <a:gd name="connsiteX170" fmla="*/ 576212 w 7705725"/>
              <a:gd name="connsiteY170" fmla="*/ 1688862 h 6857998"/>
              <a:gd name="connsiteX171" fmla="*/ 579981 w 7705725"/>
              <a:gd name="connsiteY171" fmla="*/ 1683102 h 6857998"/>
              <a:gd name="connsiteX172" fmla="*/ 584693 w 7705725"/>
              <a:gd name="connsiteY172" fmla="*/ 1677342 h 6857998"/>
              <a:gd name="connsiteX173" fmla="*/ 590032 w 7705725"/>
              <a:gd name="connsiteY173" fmla="*/ 1671582 h 6857998"/>
              <a:gd name="connsiteX174" fmla="*/ 595687 w 7705725"/>
              <a:gd name="connsiteY174" fmla="*/ 1666142 h 6857998"/>
              <a:gd name="connsiteX175" fmla="*/ 607622 w 7705725"/>
              <a:gd name="connsiteY175" fmla="*/ 1655261 h 6857998"/>
              <a:gd name="connsiteX176" fmla="*/ 618303 w 7705725"/>
              <a:gd name="connsiteY176" fmla="*/ 1645981 h 6857998"/>
              <a:gd name="connsiteX177" fmla="*/ 7274198 w 7705725"/>
              <a:gd name="connsiteY177" fmla="*/ 1631951 h 6857998"/>
              <a:gd name="connsiteX178" fmla="*/ 7276118 w 7705725"/>
              <a:gd name="connsiteY178" fmla="*/ 1635114 h 6857998"/>
              <a:gd name="connsiteX179" fmla="*/ 7277077 w 7705725"/>
              <a:gd name="connsiteY179" fmla="*/ 1637645 h 6857998"/>
              <a:gd name="connsiteX180" fmla="*/ 7278357 w 7705725"/>
              <a:gd name="connsiteY180" fmla="*/ 1640492 h 6857998"/>
              <a:gd name="connsiteX181" fmla="*/ 7278997 w 7705725"/>
              <a:gd name="connsiteY181" fmla="*/ 1643340 h 6857998"/>
              <a:gd name="connsiteX182" fmla="*/ 7279956 w 7705725"/>
              <a:gd name="connsiteY182" fmla="*/ 1648401 h 6857998"/>
              <a:gd name="connsiteX183" fmla="*/ 7279956 w 7705725"/>
              <a:gd name="connsiteY183" fmla="*/ 1653779 h 6857998"/>
              <a:gd name="connsiteX184" fmla="*/ 7279636 w 7705725"/>
              <a:gd name="connsiteY184" fmla="*/ 1659157 h 6857998"/>
              <a:gd name="connsiteX185" fmla="*/ 7278357 w 7705725"/>
              <a:gd name="connsiteY185" fmla="*/ 1663902 h 6857998"/>
              <a:gd name="connsiteX186" fmla="*/ 7276118 w 7705725"/>
              <a:gd name="connsiteY186" fmla="*/ 1674026 h 6857998"/>
              <a:gd name="connsiteX187" fmla="*/ 7274518 w 7705725"/>
              <a:gd name="connsiteY187" fmla="*/ 1679087 h 6857998"/>
              <a:gd name="connsiteX188" fmla="*/ 7273559 w 7705725"/>
              <a:gd name="connsiteY188" fmla="*/ 1683832 h 6857998"/>
              <a:gd name="connsiteX189" fmla="*/ 7272599 w 7705725"/>
              <a:gd name="connsiteY189" fmla="*/ 1689211 h 6857998"/>
              <a:gd name="connsiteX190" fmla="*/ 7272599 w 7705725"/>
              <a:gd name="connsiteY190" fmla="*/ 1693956 h 6857998"/>
              <a:gd name="connsiteX191" fmla="*/ 7272919 w 7705725"/>
              <a:gd name="connsiteY191" fmla="*/ 1699334 h 6857998"/>
              <a:gd name="connsiteX192" fmla="*/ 7274198 w 7705725"/>
              <a:gd name="connsiteY192" fmla="*/ 1705028 h 6857998"/>
              <a:gd name="connsiteX193" fmla="*/ 7275158 w 7705725"/>
              <a:gd name="connsiteY193" fmla="*/ 1707559 h 6857998"/>
              <a:gd name="connsiteX194" fmla="*/ 7276438 w 7705725"/>
              <a:gd name="connsiteY194" fmla="*/ 1710090 h 6857998"/>
              <a:gd name="connsiteX195" fmla="*/ 7278357 w 7705725"/>
              <a:gd name="connsiteY195" fmla="*/ 1713253 h 6857998"/>
              <a:gd name="connsiteX196" fmla="*/ 7280276 w 7705725"/>
              <a:gd name="connsiteY196" fmla="*/ 1716100 h 6857998"/>
              <a:gd name="connsiteX197" fmla="*/ 7276438 w 7705725"/>
              <a:gd name="connsiteY197" fmla="*/ 1717682 h 6857998"/>
              <a:gd name="connsiteX198" fmla="*/ 7272599 w 7705725"/>
              <a:gd name="connsiteY198" fmla="*/ 1718315 h 6857998"/>
              <a:gd name="connsiteX199" fmla="*/ 7269080 w 7705725"/>
              <a:gd name="connsiteY199" fmla="*/ 1719264 h 6857998"/>
              <a:gd name="connsiteX200" fmla="*/ 7266202 w 7705725"/>
              <a:gd name="connsiteY200" fmla="*/ 1719264 h 6857998"/>
              <a:gd name="connsiteX201" fmla="*/ 7263003 w 7705725"/>
              <a:gd name="connsiteY201" fmla="*/ 1718631 h 6857998"/>
              <a:gd name="connsiteX202" fmla="*/ 7260124 w 7705725"/>
              <a:gd name="connsiteY202" fmla="*/ 1718315 h 6857998"/>
              <a:gd name="connsiteX203" fmla="*/ 7256925 w 7705725"/>
              <a:gd name="connsiteY203" fmla="*/ 1717366 h 6857998"/>
              <a:gd name="connsiteX204" fmla="*/ 7254366 w 7705725"/>
              <a:gd name="connsiteY204" fmla="*/ 1715784 h 6857998"/>
              <a:gd name="connsiteX205" fmla="*/ 7251807 w 7705725"/>
              <a:gd name="connsiteY205" fmla="*/ 1713886 h 6857998"/>
              <a:gd name="connsiteX206" fmla="*/ 7249568 w 7705725"/>
              <a:gd name="connsiteY206" fmla="*/ 1711988 h 6857998"/>
              <a:gd name="connsiteX207" fmla="*/ 7247329 w 7705725"/>
              <a:gd name="connsiteY207" fmla="*/ 1709457 h 6857998"/>
              <a:gd name="connsiteX208" fmla="*/ 7244770 w 7705725"/>
              <a:gd name="connsiteY208" fmla="*/ 1706294 h 6857998"/>
              <a:gd name="connsiteX209" fmla="*/ 7243171 w 7705725"/>
              <a:gd name="connsiteY209" fmla="*/ 1703446 h 6857998"/>
              <a:gd name="connsiteX210" fmla="*/ 7240612 w 7705725"/>
              <a:gd name="connsiteY210" fmla="*/ 1699966 h 6857998"/>
              <a:gd name="connsiteX211" fmla="*/ 7237413 w 7705725"/>
              <a:gd name="connsiteY211" fmla="*/ 1692058 h 6857998"/>
              <a:gd name="connsiteX212" fmla="*/ 7240612 w 7705725"/>
              <a:gd name="connsiteY212" fmla="*/ 1690476 h 6857998"/>
              <a:gd name="connsiteX213" fmla="*/ 7243810 w 7705725"/>
              <a:gd name="connsiteY213" fmla="*/ 1689211 h 6857998"/>
              <a:gd name="connsiteX214" fmla="*/ 7246369 w 7705725"/>
              <a:gd name="connsiteY214" fmla="*/ 1687629 h 6857998"/>
              <a:gd name="connsiteX215" fmla="*/ 7248609 w 7705725"/>
              <a:gd name="connsiteY215" fmla="*/ 1685731 h 6857998"/>
              <a:gd name="connsiteX216" fmla="*/ 7250528 w 7705725"/>
              <a:gd name="connsiteY216" fmla="*/ 1683832 h 6857998"/>
              <a:gd name="connsiteX217" fmla="*/ 7251807 w 7705725"/>
              <a:gd name="connsiteY217" fmla="*/ 1682251 h 6857998"/>
              <a:gd name="connsiteX218" fmla="*/ 7252767 w 7705725"/>
              <a:gd name="connsiteY218" fmla="*/ 1680353 h 6857998"/>
              <a:gd name="connsiteX219" fmla="*/ 7253727 w 7705725"/>
              <a:gd name="connsiteY219" fmla="*/ 1678138 h 6857998"/>
              <a:gd name="connsiteX220" fmla="*/ 7254366 w 7705725"/>
              <a:gd name="connsiteY220" fmla="*/ 1676240 h 6857998"/>
              <a:gd name="connsiteX221" fmla="*/ 7254686 w 7705725"/>
              <a:gd name="connsiteY221" fmla="*/ 1674342 h 6857998"/>
              <a:gd name="connsiteX222" fmla="*/ 7254686 w 7705725"/>
              <a:gd name="connsiteY222" fmla="*/ 1670229 h 6857998"/>
              <a:gd name="connsiteX223" fmla="*/ 7254366 w 7705725"/>
              <a:gd name="connsiteY223" fmla="*/ 1666117 h 6857998"/>
              <a:gd name="connsiteX224" fmla="*/ 7254046 w 7705725"/>
              <a:gd name="connsiteY224" fmla="*/ 1661688 h 6857998"/>
              <a:gd name="connsiteX225" fmla="*/ 7253727 w 7705725"/>
              <a:gd name="connsiteY225" fmla="*/ 1657575 h 6857998"/>
              <a:gd name="connsiteX226" fmla="*/ 7253407 w 7705725"/>
              <a:gd name="connsiteY226" fmla="*/ 1653463 h 6857998"/>
              <a:gd name="connsiteX227" fmla="*/ 7253727 w 7705725"/>
              <a:gd name="connsiteY227" fmla="*/ 1649350 h 6857998"/>
              <a:gd name="connsiteX228" fmla="*/ 7254366 w 7705725"/>
              <a:gd name="connsiteY228" fmla="*/ 1647452 h 6857998"/>
              <a:gd name="connsiteX229" fmla="*/ 7255326 w 7705725"/>
              <a:gd name="connsiteY229" fmla="*/ 1645554 h 6857998"/>
              <a:gd name="connsiteX230" fmla="*/ 7256286 w 7705725"/>
              <a:gd name="connsiteY230" fmla="*/ 1643656 h 6857998"/>
              <a:gd name="connsiteX231" fmla="*/ 7257565 w 7705725"/>
              <a:gd name="connsiteY231" fmla="*/ 1641758 h 6857998"/>
              <a:gd name="connsiteX232" fmla="*/ 7259484 w 7705725"/>
              <a:gd name="connsiteY232" fmla="*/ 1639860 h 6857998"/>
              <a:gd name="connsiteX233" fmla="*/ 7261403 w 7705725"/>
              <a:gd name="connsiteY233" fmla="*/ 1637962 h 6857998"/>
              <a:gd name="connsiteX234" fmla="*/ 7263962 w 7705725"/>
              <a:gd name="connsiteY234" fmla="*/ 1636380 h 6857998"/>
              <a:gd name="connsiteX235" fmla="*/ 7266841 w 7705725"/>
              <a:gd name="connsiteY235" fmla="*/ 1635114 h 6857998"/>
              <a:gd name="connsiteX236" fmla="*/ 7270360 w 7705725"/>
              <a:gd name="connsiteY236" fmla="*/ 1633533 h 6857998"/>
              <a:gd name="connsiteX237" fmla="*/ 7193811 w 7705725"/>
              <a:gd name="connsiteY237" fmla="*/ 1555751 h 6857998"/>
              <a:gd name="connsiteX238" fmla="*/ 7201373 w 7705725"/>
              <a:gd name="connsiteY238" fmla="*/ 1566906 h 6857998"/>
              <a:gd name="connsiteX239" fmla="*/ 7208935 w 7705725"/>
              <a:gd name="connsiteY239" fmla="*/ 1577743 h 6857998"/>
              <a:gd name="connsiteX240" fmla="*/ 7211771 w 7705725"/>
              <a:gd name="connsiteY240" fmla="*/ 1583480 h 6857998"/>
              <a:gd name="connsiteX241" fmla="*/ 7215236 w 7705725"/>
              <a:gd name="connsiteY241" fmla="*/ 1588898 h 6857998"/>
              <a:gd name="connsiteX242" fmla="*/ 7217442 w 7705725"/>
              <a:gd name="connsiteY242" fmla="*/ 1594317 h 6857998"/>
              <a:gd name="connsiteX243" fmla="*/ 7219648 w 7705725"/>
              <a:gd name="connsiteY243" fmla="*/ 1599735 h 6857998"/>
              <a:gd name="connsiteX244" fmla="*/ 7221223 w 7705725"/>
              <a:gd name="connsiteY244" fmla="*/ 1605153 h 6857998"/>
              <a:gd name="connsiteX245" fmla="*/ 7221538 w 7705725"/>
              <a:gd name="connsiteY245" fmla="*/ 1609934 h 6857998"/>
              <a:gd name="connsiteX246" fmla="*/ 7221538 w 7705725"/>
              <a:gd name="connsiteY246" fmla="*/ 1612484 h 6857998"/>
              <a:gd name="connsiteX247" fmla="*/ 7221538 w 7705725"/>
              <a:gd name="connsiteY247" fmla="*/ 1615353 h 6857998"/>
              <a:gd name="connsiteX248" fmla="*/ 7221223 w 7705725"/>
              <a:gd name="connsiteY248" fmla="*/ 1617584 h 6857998"/>
              <a:gd name="connsiteX249" fmla="*/ 7220278 w 7705725"/>
              <a:gd name="connsiteY249" fmla="*/ 1620133 h 6857998"/>
              <a:gd name="connsiteX250" fmla="*/ 7219332 w 7705725"/>
              <a:gd name="connsiteY250" fmla="*/ 1622365 h 6857998"/>
              <a:gd name="connsiteX251" fmla="*/ 7218072 w 7705725"/>
              <a:gd name="connsiteY251" fmla="*/ 1624595 h 6857998"/>
              <a:gd name="connsiteX252" fmla="*/ 7216812 w 7705725"/>
              <a:gd name="connsiteY252" fmla="*/ 1627464 h 6857998"/>
              <a:gd name="connsiteX253" fmla="*/ 7214921 w 7705725"/>
              <a:gd name="connsiteY253" fmla="*/ 1629695 h 6857998"/>
              <a:gd name="connsiteX254" fmla="*/ 7212401 w 7705725"/>
              <a:gd name="connsiteY254" fmla="*/ 1631926 h 6857998"/>
              <a:gd name="connsiteX255" fmla="*/ 7209880 w 7705725"/>
              <a:gd name="connsiteY255" fmla="*/ 1633839 h 6857998"/>
              <a:gd name="connsiteX256" fmla="*/ 7207360 w 7705725"/>
              <a:gd name="connsiteY256" fmla="*/ 1636070 h 6857998"/>
              <a:gd name="connsiteX257" fmla="*/ 7203894 w 7705725"/>
              <a:gd name="connsiteY257" fmla="*/ 1638301 h 6857998"/>
              <a:gd name="connsiteX258" fmla="*/ 7204839 w 7705725"/>
              <a:gd name="connsiteY258" fmla="*/ 1635751 h 6857998"/>
              <a:gd name="connsiteX259" fmla="*/ 7204839 w 7705725"/>
              <a:gd name="connsiteY259" fmla="*/ 1633520 h 6857998"/>
              <a:gd name="connsiteX260" fmla="*/ 7204839 w 7705725"/>
              <a:gd name="connsiteY260" fmla="*/ 1630651 h 6857998"/>
              <a:gd name="connsiteX261" fmla="*/ 7204209 w 7705725"/>
              <a:gd name="connsiteY261" fmla="*/ 1628102 h 6857998"/>
              <a:gd name="connsiteX262" fmla="*/ 7202948 w 7705725"/>
              <a:gd name="connsiteY262" fmla="*/ 1623002 h 6857998"/>
              <a:gd name="connsiteX263" fmla="*/ 7200113 w 7705725"/>
              <a:gd name="connsiteY263" fmla="*/ 1617584 h 6857998"/>
              <a:gd name="connsiteX264" fmla="*/ 7197277 w 7705725"/>
              <a:gd name="connsiteY264" fmla="*/ 1612165 h 6857998"/>
              <a:gd name="connsiteX265" fmla="*/ 7193811 w 7705725"/>
              <a:gd name="connsiteY265" fmla="*/ 1606428 h 6857998"/>
              <a:gd name="connsiteX266" fmla="*/ 7187510 w 7705725"/>
              <a:gd name="connsiteY266" fmla="*/ 1595592 h 6857998"/>
              <a:gd name="connsiteX267" fmla="*/ 7184359 w 7705725"/>
              <a:gd name="connsiteY267" fmla="*/ 1590173 h 6857998"/>
              <a:gd name="connsiteX268" fmla="*/ 7182153 w 7705725"/>
              <a:gd name="connsiteY268" fmla="*/ 1585073 h 6857998"/>
              <a:gd name="connsiteX269" fmla="*/ 7181208 w 7705725"/>
              <a:gd name="connsiteY269" fmla="*/ 1582205 h 6857998"/>
              <a:gd name="connsiteX270" fmla="*/ 7180893 w 7705725"/>
              <a:gd name="connsiteY270" fmla="*/ 1579655 h 6857998"/>
              <a:gd name="connsiteX271" fmla="*/ 7180263 w 7705725"/>
              <a:gd name="connsiteY271" fmla="*/ 1577106 h 6857998"/>
              <a:gd name="connsiteX272" fmla="*/ 7180263 w 7705725"/>
              <a:gd name="connsiteY272" fmla="*/ 1574237 h 6857998"/>
              <a:gd name="connsiteX273" fmla="*/ 7180263 w 7705725"/>
              <a:gd name="connsiteY273" fmla="*/ 1572006 h 6857998"/>
              <a:gd name="connsiteX274" fmla="*/ 7181208 w 7705725"/>
              <a:gd name="connsiteY274" fmla="*/ 1569456 h 6857998"/>
              <a:gd name="connsiteX275" fmla="*/ 7182153 w 7705725"/>
              <a:gd name="connsiteY275" fmla="*/ 1567225 h 6857998"/>
              <a:gd name="connsiteX276" fmla="*/ 7183414 w 7705725"/>
              <a:gd name="connsiteY276" fmla="*/ 1564675 h 6857998"/>
              <a:gd name="connsiteX277" fmla="*/ 7185304 w 7705725"/>
              <a:gd name="connsiteY277" fmla="*/ 1562125 h 6857998"/>
              <a:gd name="connsiteX278" fmla="*/ 7187825 w 7705725"/>
              <a:gd name="connsiteY278" fmla="*/ 1559894 h 6857998"/>
              <a:gd name="connsiteX279" fmla="*/ 7190345 w 7705725"/>
              <a:gd name="connsiteY279" fmla="*/ 1557663 h 6857998"/>
              <a:gd name="connsiteX280" fmla="*/ 7352983 w 7705725"/>
              <a:gd name="connsiteY280" fmla="*/ 1501776 h 6857998"/>
              <a:gd name="connsiteX281" fmla="*/ 7352983 w 7705725"/>
              <a:gd name="connsiteY281" fmla="*/ 1504646 h 6857998"/>
              <a:gd name="connsiteX282" fmla="*/ 7352983 w 7705725"/>
              <a:gd name="connsiteY282" fmla="*/ 1507834 h 6857998"/>
              <a:gd name="connsiteX283" fmla="*/ 7353300 w 7705725"/>
              <a:gd name="connsiteY283" fmla="*/ 1513892 h 6857998"/>
              <a:gd name="connsiteX284" fmla="*/ 7354888 w 7705725"/>
              <a:gd name="connsiteY284" fmla="*/ 1520270 h 6857998"/>
              <a:gd name="connsiteX285" fmla="*/ 7357110 w 7705725"/>
              <a:gd name="connsiteY285" fmla="*/ 1526647 h 6857998"/>
              <a:gd name="connsiteX286" fmla="*/ 7360285 w 7705725"/>
              <a:gd name="connsiteY286" fmla="*/ 1533343 h 6857998"/>
              <a:gd name="connsiteX287" fmla="*/ 7363460 w 7705725"/>
              <a:gd name="connsiteY287" fmla="*/ 1540358 h 6857998"/>
              <a:gd name="connsiteX288" fmla="*/ 7367905 w 7705725"/>
              <a:gd name="connsiteY288" fmla="*/ 1547054 h 6857998"/>
              <a:gd name="connsiteX289" fmla="*/ 7372033 w 7705725"/>
              <a:gd name="connsiteY289" fmla="*/ 1554387 h 6857998"/>
              <a:gd name="connsiteX290" fmla="*/ 7380923 w 7705725"/>
              <a:gd name="connsiteY290" fmla="*/ 1568736 h 6857998"/>
              <a:gd name="connsiteX291" fmla="*/ 7390765 w 7705725"/>
              <a:gd name="connsiteY291" fmla="*/ 1583722 h 6857998"/>
              <a:gd name="connsiteX292" fmla="*/ 7399655 w 7705725"/>
              <a:gd name="connsiteY292" fmla="*/ 1599346 h 6857998"/>
              <a:gd name="connsiteX293" fmla="*/ 7404418 w 7705725"/>
              <a:gd name="connsiteY293" fmla="*/ 1606999 h 6857998"/>
              <a:gd name="connsiteX294" fmla="*/ 7408545 w 7705725"/>
              <a:gd name="connsiteY294" fmla="*/ 1614970 h 6857998"/>
              <a:gd name="connsiteX295" fmla="*/ 7412673 w 7705725"/>
              <a:gd name="connsiteY295" fmla="*/ 1622623 h 6857998"/>
              <a:gd name="connsiteX296" fmla="*/ 7417435 w 7705725"/>
              <a:gd name="connsiteY296" fmla="*/ 1629957 h 6857998"/>
              <a:gd name="connsiteX297" fmla="*/ 7428230 w 7705725"/>
              <a:gd name="connsiteY297" fmla="*/ 1645581 h 6857998"/>
              <a:gd name="connsiteX298" fmla="*/ 7438390 w 7705725"/>
              <a:gd name="connsiteY298" fmla="*/ 1660886 h 6857998"/>
              <a:gd name="connsiteX299" fmla="*/ 7443153 w 7705725"/>
              <a:gd name="connsiteY299" fmla="*/ 1668220 h 6857998"/>
              <a:gd name="connsiteX300" fmla="*/ 7447280 w 7705725"/>
              <a:gd name="connsiteY300" fmla="*/ 1675553 h 6857998"/>
              <a:gd name="connsiteX301" fmla="*/ 7451090 w 7705725"/>
              <a:gd name="connsiteY301" fmla="*/ 1682568 h 6857998"/>
              <a:gd name="connsiteX302" fmla="*/ 7453630 w 7705725"/>
              <a:gd name="connsiteY302" fmla="*/ 1689583 h 6857998"/>
              <a:gd name="connsiteX303" fmla="*/ 7454900 w 7705725"/>
              <a:gd name="connsiteY303" fmla="*/ 1693090 h 6857998"/>
              <a:gd name="connsiteX304" fmla="*/ 7455535 w 7705725"/>
              <a:gd name="connsiteY304" fmla="*/ 1696279 h 6857998"/>
              <a:gd name="connsiteX305" fmla="*/ 7455853 w 7705725"/>
              <a:gd name="connsiteY305" fmla="*/ 1699468 h 6857998"/>
              <a:gd name="connsiteX306" fmla="*/ 7456488 w 7705725"/>
              <a:gd name="connsiteY306" fmla="*/ 1702656 h 6857998"/>
              <a:gd name="connsiteX307" fmla="*/ 7455853 w 7705725"/>
              <a:gd name="connsiteY307" fmla="*/ 1705845 h 6857998"/>
              <a:gd name="connsiteX308" fmla="*/ 7455218 w 7705725"/>
              <a:gd name="connsiteY308" fmla="*/ 1708714 h 6857998"/>
              <a:gd name="connsiteX309" fmla="*/ 7454583 w 7705725"/>
              <a:gd name="connsiteY309" fmla="*/ 1711903 h 6857998"/>
              <a:gd name="connsiteX310" fmla="*/ 7452995 w 7705725"/>
              <a:gd name="connsiteY310" fmla="*/ 1714773 h 6857998"/>
              <a:gd name="connsiteX311" fmla="*/ 7451090 w 7705725"/>
              <a:gd name="connsiteY311" fmla="*/ 1717642 h 6857998"/>
              <a:gd name="connsiteX312" fmla="*/ 7448868 w 7705725"/>
              <a:gd name="connsiteY312" fmla="*/ 1720512 h 6857998"/>
              <a:gd name="connsiteX313" fmla="*/ 7446328 w 7705725"/>
              <a:gd name="connsiteY313" fmla="*/ 1723382 h 6857998"/>
              <a:gd name="connsiteX314" fmla="*/ 7442835 w 7705725"/>
              <a:gd name="connsiteY314" fmla="*/ 1725614 h 6857998"/>
              <a:gd name="connsiteX315" fmla="*/ 7440613 w 7705725"/>
              <a:gd name="connsiteY315" fmla="*/ 1718599 h 6857998"/>
              <a:gd name="connsiteX316" fmla="*/ 7437755 w 7705725"/>
              <a:gd name="connsiteY316" fmla="*/ 1711584 h 6857998"/>
              <a:gd name="connsiteX317" fmla="*/ 7434580 w 7705725"/>
              <a:gd name="connsiteY317" fmla="*/ 1704250 h 6857998"/>
              <a:gd name="connsiteX318" fmla="*/ 7431088 w 7705725"/>
              <a:gd name="connsiteY318" fmla="*/ 1697235 h 6857998"/>
              <a:gd name="connsiteX319" fmla="*/ 7426960 w 7705725"/>
              <a:gd name="connsiteY319" fmla="*/ 1689583 h 6857998"/>
              <a:gd name="connsiteX320" fmla="*/ 7422515 w 7705725"/>
              <a:gd name="connsiteY320" fmla="*/ 1682249 h 6857998"/>
              <a:gd name="connsiteX321" fmla="*/ 7412990 w 7705725"/>
              <a:gd name="connsiteY321" fmla="*/ 1667263 h 6857998"/>
              <a:gd name="connsiteX322" fmla="*/ 7402513 w 7705725"/>
              <a:gd name="connsiteY322" fmla="*/ 1652277 h 6857998"/>
              <a:gd name="connsiteX323" fmla="*/ 7392035 w 7705725"/>
              <a:gd name="connsiteY323" fmla="*/ 1637290 h 6857998"/>
              <a:gd name="connsiteX324" fmla="*/ 7381240 w 7705725"/>
              <a:gd name="connsiteY324" fmla="*/ 1621985 h 6857998"/>
              <a:gd name="connsiteX325" fmla="*/ 7371080 w 7705725"/>
              <a:gd name="connsiteY325" fmla="*/ 1607318 h 6857998"/>
              <a:gd name="connsiteX326" fmla="*/ 7361555 w 7705725"/>
              <a:gd name="connsiteY326" fmla="*/ 1592650 h 6857998"/>
              <a:gd name="connsiteX327" fmla="*/ 7357428 w 7705725"/>
              <a:gd name="connsiteY327" fmla="*/ 1585316 h 6857998"/>
              <a:gd name="connsiteX328" fmla="*/ 7353300 w 7705725"/>
              <a:gd name="connsiteY328" fmla="*/ 1578302 h 6857998"/>
              <a:gd name="connsiteX329" fmla="*/ 7350125 w 7705725"/>
              <a:gd name="connsiteY329" fmla="*/ 1570968 h 6857998"/>
              <a:gd name="connsiteX330" fmla="*/ 7346950 w 7705725"/>
              <a:gd name="connsiteY330" fmla="*/ 1563634 h 6857998"/>
              <a:gd name="connsiteX331" fmla="*/ 7344410 w 7705725"/>
              <a:gd name="connsiteY331" fmla="*/ 1556938 h 6857998"/>
              <a:gd name="connsiteX332" fmla="*/ 7342505 w 7705725"/>
              <a:gd name="connsiteY332" fmla="*/ 1550242 h 6857998"/>
              <a:gd name="connsiteX333" fmla="*/ 7341235 w 7705725"/>
              <a:gd name="connsiteY333" fmla="*/ 1543546 h 6857998"/>
              <a:gd name="connsiteX334" fmla="*/ 7340600 w 7705725"/>
              <a:gd name="connsiteY334" fmla="*/ 1537169 h 6857998"/>
              <a:gd name="connsiteX335" fmla="*/ 7340600 w 7705725"/>
              <a:gd name="connsiteY335" fmla="*/ 1530792 h 6857998"/>
              <a:gd name="connsiteX336" fmla="*/ 7341235 w 7705725"/>
              <a:gd name="connsiteY336" fmla="*/ 1524734 h 6857998"/>
              <a:gd name="connsiteX337" fmla="*/ 7342823 w 7705725"/>
              <a:gd name="connsiteY337" fmla="*/ 1518675 h 6857998"/>
              <a:gd name="connsiteX338" fmla="*/ 7345363 w 7705725"/>
              <a:gd name="connsiteY338" fmla="*/ 1512617 h 6857998"/>
              <a:gd name="connsiteX339" fmla="*/ 7346950 w 7705725"/>
              <a:gd name="connsiteY339" fmla="*/ 1510066 h 6857998"/>
              <a:gd name="connsiteX340" fmla="*/ 7348855 w 7705725"/>
              <a:gd name="connsiteY340" fmla="*/ 1506877 h 6857998"/>
              <a:gd name="connsiteX341" fmla="*/ 7225593 w 7705725"/>
              <a:gd name="connsiteY341" fmla="*/ 1495426 h 6857998"/>
              <a:gd name="connsiteX342" fmla="*/ 7227483 w 7705725"/>
              <a:gd name="connsiteY342" fmla="*/ 1495426 h 6857998"/>
              <a:gd name="connsiteX343" fmla="*/ 7228742 w 7705725"/>
              <a:gd name="connsiteY343" fmla="*/ 1496383 h 6857998"/>
              <a:gd name="connsiteX344" fmla="*/ 7230632 w 7705725"/>
              <a:gd name="connsiteY344" fmla="*/ 1497022 h 6857998"/>
              <a:gd name="connsiteX345" fmla="*/ 7232207 w 7705725"/>
              <a:gd name="connsiteY345" fmla="*/ 1498298 h 6857998"/>
              <a:gd name="connsiteX346" fmla="*/ 7233781 w 7705725"/>
              <a:gd name="connsiteY346" fmla="*/ 1499575 h 6857998"/>
              <a:gd name="connsiteX347" fmla="*/ 7234726 w 7705725"/>
              <a:gd name="connsiteY347" fmla="*/ 1501490 h 6857998"/>
              <a:gd name="connsiteX348" fmla="*/ 7237560 w 7705725"/>
              <a:gd name="connsiteY348" fmla="*/ 1505639 h 6857998"/>
              <a:gd name="connsiteX349" fmla="*/ 7240080 w 7705725"/>
              <a:gd name="connsiteY349" fmla="*/ 1510746 h 6857998"/>
              <a:gd name="connsiteX350" fmla="*/ 7242284 w 7705725"/>
              <a:gd name="connsiteY350" fmla="*/ 1515534 h 6857998"/>
              <a:gd name="connsiteX351" fmla="*/ 7244489 w 7705725"/>
              <a:gd name="connsiteY351" fmla="*/ 1520960 h 6857998"/>
              <a:gd name="connsiteX352" fmla="*/ 7247323 w 7705725"/>
              <a:gd name="connsiteY352" fmla="*/ 1525429 h 6857998"/>
              <a:gd name="connsiteX353" fmla="*/ 7249843 w 7705725"/>
              <a:gd name="connsiteY353" fmla="*/ 1529897 h 6857998"/>
              <a:gd name="connsiteX354" fmla="*/ 7251417 w 7705725"/>
              <a:gd name="connsiteY354" fmla="*/ 1531493 h 6857998"/>
              <a:gd name="connsiteX355" fmla="*/ 7252677 w 7705725"/>
              <a:gd name="connsiteY355" fmla="*/ 1533089 h 6857998"/>
              <a:gd name="connsiteX356" fmla="*/ 7254252 w 7705725"/>
              <a:gd name="connsiteY356" fmla="*/ 1534685 h 6857998"/>
              <a:gd name="connsiteX357" fmla="*/ 7255826 w 7705725"/>
              <a:gd name="connsiteY357" fmla="*/ 1535323 h 6857998"/>
              <a:gd name="connsiteX358" fmla="*/ 7257716 w 7705725"/>
              <a:gd name="connsiteY358" fmla="*/ 1535642 h 6857998"/>
              <a:gd name="connsiteX359" fmla="*/ 7259291 w 7705725"/>
              <a:gd name="connsiteY359" fmla="*/ 1535962 h 6857998"/>
              <a:gd name="connsiteX360" fmla="*/ 7261495 w 7705725"/>
              <a:gd name="connsiteY360" fmla="*/ 1535642 h 6857998"/>
              <a:gd name="connsiteX361" fmla="*/ 7263385 w 7705725"/>
              <a:gd name="connsiteY361" fmla="*/ 1535004 h 6857998"/>
              <a:gd name="connsiteX362" fmla="*/ 7265589 w 7705725"/>
              <a:gd name="connsiteY362" fmla="*/ 1533408 h 6857998"/>
              <a:gd name="connsiteX363" fmla="*/ 7267794 w 7705725"/>
              <a:gd name="connsiteY363" fmla="*/ 1531493 h 6857998"/>
              <a:gd name="connsiteX364" fmla="*/ 7266219 w 7705725"/>
              <a:gd name="connsiteY364" fmla="*/ 1533728 h 6857998"/>
              <a:gd name="connsiteX365" fmla="*/ 7265274 w 7705725"/>
              <a:gd name="connsiteY365" fmla="*/ 1536600 h 6857998"/>
              <a:gd name="connsiteX366" fmla="*/ 7264330 w 7705725"/>
              <a:gd name="connsiteY366" fmla="*/ 1538834 h 6857998"/>
              <a:gd name="connsiteX367" fmla="*/ 7264330 w 7705725"/>
              <a:gd name="connsiteY367" fmla="*/ 1541388 h 6857998"/>
              <a:gd name="connsiteX368" fmla="*/ 7264645 w 7705725"/>
              <a:gd name="connsiteY368" fmla="*/ 1543941 h 6857998"/>
              <a:gd name="connsiteX369" fmla="*/ 7265274 w 7705725"/>
              <a:gd name="connsiteY369" fmla="*/ 1546814 h 6857998"/>
              <a:gd name="connsiteX370" fmla="*/ 7266219 w 7705725"/>
              <a:gd name="connsiteY370" fmla="*/ 1549686 h 6857998"/>
              <a:gd name="connsiteX371" fmla="*/ 7267794 w 7705725"/>
              <a:gd name="connsiteY371" fmla="*/ 1552559 h 6857998"/>
              <a:gd name="connsiteX372" fmla="*/ 7271258 w 7705725"/>
              <a:gd name="connsiteY372" fmla="*/ 1557985 h 6857998"/>
              <a:gd name="connsiteX373" fmla="*/ 7274722 w 7705725"/>
              <a:gd name="connsiteY373" fmla="*/ 1563730 h 6857998"/>
              <a:gd name="connsiteX374" fmla="*/ 7283855 w 7705725"/>
              <a:gd name="connsiteY374" fmla="*/ 1575540 h 6857998"/>
              <a:gd name="connsiteX375" fmla="*/ 7287635 w 7705725"/>
              <a:gd name="connsiteY375" fmla="*/ 1581285 h 6857998"/>
              <a:gd name="connsiteX376" fmla="*/ 7291099 w 7705725"/>
              <a:gd name="connsiteY376" fmla="*/ 1587031 h 6857998"/>
              <a:gd name="connsiteX377" fmla="*/ 7292358 w 7705725"/>
              <a:gd name="connsiteY377" fmla="*/ 1589584 h 6857998"/>
              <a:gd name="connsiteX378" fmla="*/ 7293618 w 7705725"/>
              <a:gd name="connsiteY378" fmla="*/ 1592137 h 6857998"/>
              <a:gd name="connsiteX379" fmla="*/ 7294248 w 7705725"/>
              <a:gd name="connsiteY379" fmla="*/ 1595010 h 6857998"/>
              <a:gd name="connsiteX380" fmla="*/ 7294563 w 7705725"/>
              <a:gd name="connsiteY380" fmla="*/ 1597563 h 6857998"/>
              <a:gd name="connsiteX381" fmla="*/ 7294248 w 7705725"/>
              <a:gd name="connsiteY381" fmla="*/ 1600117 h 6857998"/>
              <a:gd name="connsiteX382" fmla="*/ 7293933 w 7705725"/>
              <a:gd name="connsiteY382" fmla="*/ 1602990 h 6857998"/>
              <a:gd name="connsiteX383" fmla="*/ 7292988 w 7705725"/>
              <a:gd name="connsiteY383" fmla="*/ 1605224 h 6857998"/>
              <a:gd name="connsiteX384" fmla="*/ 7291414 w 7705725"/>
              <a:gd name="connsiteY384" fmla="*/ 1607458 h 6857998"/>
              <a:gd name="connsiteX385" fmla="*/ 7289209 w 7705725"/>
              <a:gd name="connsiteY385" fmla="*/ 1609692 h 6857998"/>
              <a:gd name="connsiteX386" fmla="*/ 7286375 w 7705725"/>
              <a:gd name="connsiteY386" fmla="*/ 1611927 h 6857998"/>
              <a:gd name="connsiteX387" fmla="*/ 7283225 w 7705725"/>
              <a:gd name="connsiteY387" fmla="*/ 1613842 h 6857998"/>
              <a:gd name="connsiteX388" fmla="*/ 7279131 w 7705725"/>
              <a:gd name="connsiteY388" fmla="*/ 1616076 h 6857998"/>
              <a:gd name="connsiteX389" fmla="*/ 7274407 w 7705725"/>
              <a:gd name="connsiteY389" fmla="*/ 1608415 h 6857998"/>
              <a:gd name="connsiteX390" fmla="*/ 7270628 w 7705725"/>
              <a:gd name="connsiteY390" fmla="*/ 1601394 h 6857998"/>
              <a:gd name="connsiteX391" fmla="*/ 7267479 w 7705725"/>
              <a:gd name="connsiteY391" fmla="*/ 1594052 h 6857998"/>
              <a:gd name="connsiteX392" fmla="*/ 7264015 w 7705725"/>
              <a:gd name="connsiteY392" fmla="*/ 1587350 h 6857998"/>
              <a:gd name="connsiteX393" fmla="*/ 7258346 w 7705725"/>
              <a:gd name="connsiteY393" fmla="*/ 1572987 h 6857998"/>
              <a:gd name="connsiteX394" fmla="*/ 7252677 w 7705725"/>
              <a:gd name="connsiteY394" fmla="*/ 1558942 h 6857998"/>
              <a:gd name="connsiteX395" fmla="*/ 7249843 w 7705725"/>
              <a:gd name="connsiteY395" fmla="*/ 1551601 h 6857998"/>
              <a:gd name="connsiteX396" fmla="*/ 7246379 w 7705725"/>
              <a:gd name="connsiteY396" fmla="*/ 1544580 h 6857998"/>
              <a:gd name="connsiteX397" fmla="*/ 7243229 w 7705725"/>
              <a:gd name="connsiteY397" fmla="*/ 1537239 h 6857998"/>
              <a:gd name="connsiteX398" fmla="*/ 7238820 w 7705725"/>
              <a:gd name="connsiteY398" fmla="*/ 1529897 h 6857998"/>
              <a:gd name="connsiteX399" fmla="*/ 7234411 w 7705725"/>
              <a:gd name="connsiteY399" fmla="*/ 1522556 h 6857998"/>
              <a:gd name="connsiteX400" fmla="*/ 7229372 w 7705725"/>
              <a:gd name="connsiteY400" fmla="*/ 1515215 h 6857998"/>
              <a:gd name="connsiteX401" fmla="*/ 7223703 w 7705725"/>
              <a:gd name="connsiteY401" fmla="*/ 1507555 h 6857998"/>
              <a:gd name="connsiteX402" fmla="*/ 7216775 w 7705725"/>
              <a:gd name="connsiteY402" fmla="*/ 1500213 h 6857998"/>
              <a:gd name="connsiteX403" fmla="*/ 7219609 w 7705725"/>
              <a:gd name="connsiteY403" fmla="*/ 1498298 h 6857998"/>
              <a:gd name="connsiteX404" fmla="*/ 7221499 w 7705725"/>
              <a:gd name="connsiteY404" fmla="*/ 1496703 h 6857998"/>
              <a:gd name="connsiteX405" fmla="*/ 7223703 w 7705725"/>
              <a:gd name="connsiteY405" fmla="*/ 1496064 h 6857998"/>
              <a:gd name="connsiteX406" fmla="*/ 852488 w 7705725"/>
              <a:gd name="connsiteY406" fmla="*/ 1482724 h 6857998"/>
              <a:gd name="connsiteX407" fmla="*/ 857568 w 7705725"/>
              <a:gd name="connsiteY407" fmla="*/ 1488153 h 6857998"/>
              <a:gd name="connsiteX408" fmla="*/ 859473 w 7705725"/>
              <a:gd name="connsiteY408" fmla="*/ 1490388 h 6857998"/>
              <a:gd name="connsiteX409" fmla="*/ 860743 w 7705725"/>
              <a:gd name="connsiteY409" fmla="*/ 1492943 h 6857998"/>
              <a:gd name="connsiteX410" fmla="*/ 862013 w 7705725"/>
              <a:gd name="connsiteY410" fmla="*/ 1495178 h 6857998"/>
              <a:gd name="connsiteX411" fmla="*/ 862648 w 7705725"/>
              <a:gd name="connsiteY411" fmla="*/ 1497733 h 6857998"/>
              <a:gd name="connsiteX412" fmla="*/ 863283 w 7705725"/>
              <a:gd name="connsiteY412" fmla="*/ 1499329 h 6857998"/>
              <a:gd name="connsiteX413" fmla="*/ 863600 w 7705725"/>
              <a:gd name="connsiteY413" fmla="*/ 1501884 h 6857998"/>
              <a:gd name="connsiteX414" fmla="*/ 863600 w 7705725"/>
              <a:gd name="connsiteY414" fmla="*/ 1503800 h 6857998"/>
              <a:gd name="connsiteX415" fmla="*/ 863600 w 7705725"/>
              <a:gd name="connsiteY415" fmla="*/ 1505397 h 6857998"/>
              <a:gd name="connsiteX416" fmla="*/ 862648 w 7705725"/>
              <a:gd name="connsiteY416" fmla="*/ 1507313 h 6857998"/>
              <a:gd name="connsiteX417" fmla="*/ 862330 w 7705725"/>
              <a:gd name="connsiteY417" fmla="*/ 1508909 h 6857998"/>
              <a:gd name="connsiteX418" fmla="*/ 860108 w 7705725"/>
              <a:gd name="connsiteY418" fmla="*/ 1512741 h 6857998"/>
              <a:gd name="connsiteX419" fmla="*/ 857568 w 7705725"/>
              <a:gd name="connsiteY419" fmla="*/ 1515934 h 6857998"/>
              <a:gd name="connsiteX420" fmla="*/ 854393 w 7705725"/>
              <a:gd name="connsiteY420" fmla="*/ 1518808 h 6857998"/>
              <a:gd name="connsiteX421" fmla="*/ 850583 w 7705725"/>
              <a:gd name="connsiteY421" fmla="*/ 1522002 h 6857998"/>
              <a:gd name="connsiteX422" fmla="*/ 842645 w 7705725"/>
              <a:gd name="connsiteY422" fmla="*/ 1527111 h 6857998"/>
              <a:gd name="connsiteX423" fmla="*/ 834391 w 7705725"/>
              <a:gd name="connsiteY423" fmla="*/ 1532859 h 6857998"/>
              <a:gd name="connsiteX424" fmla="*/ 830580 w 7705725"/>
              <a:gd name="connsiteY424" fmla="*/ 1535413 h 6857998"/>
              <a:gd name="connsiteX425" fmla="*/ 827405 w 7705725"/>
              <a:gd name="connsiteY425" fmla="*/ 1538287 h 6857998"/>
              <a:gd name="connsiteX426" fmla="*/ 822325 w 7705725"/>
              <a:gd name="connsiteY426" fmla="*/ 1533178 h 6857998"/>
              <a:gd name="connsiteX427" fmla="*/ 820420 w 7705725"/>
              <a:gd name="connsiteY427" fmla="*/ 1530623 h 6857998"/>
              <a:gd name="connsiteX428" fmla="*/ 819150 w 7705725"/>
              <a:gd name="connsiteY428" fmla="*/ 1528388 h 6857998"/>
              <a:gd name="connsiteX429" fmla="*/ 817563 w 7705725"/>
              <a:gd name="connsiteY429" fmla="*/ 1526153 h 6857998"/>
              <a:gd name="connsiteX430" fmla="*/ 816610 w 7705725"/>
              <a:gd name="connsiteY430" fmla="*/ 1523598 h 6857998"/>
              <a:gd name="connsiteX431" fmla="*/ 816293 w 7705725"/>
              <a:gd name="connsiteY431" fmla="*/ 1522002 h 6857998"/>
              <a:gd name="connsiteX432" fmla="*/ 815975 w 7705725"/>
              <a:gd name="connsiteY432" fmla="*/ 1519447 h 6857998"/>
              <a:gd name="connsiteX433" fmla="*/ 815975 w 7705725"/>
              <a:gd name="connsiteY433" fmla="*/ 1517531 h 6857998"/>
              <a:gd name="connsiteX434" fmla="*/ 815975 w 7705725"/>
              <a:gd name="connsiteY434" fmla="*/ 1515934 h 6857998"/>
              <a:gd name="connsiteX435" fmla="*/ 816610 w 7705725"/>
              <a:gd name="connsiteY435" fmla="*/ 1514018 h 6857998"/>
              <a:gd name="connsiteX436" fmla="*/ 817245 w 7705725"/>
              <a:gd name="connsiteY436" fmla="*/ 1512102 h 6857998"/>
              <a:gd name="connsiteX437" fmla="*/ 819468 w 7705725"/>
              <a:gd name="connsiteY437" fmla="*/ 1508590 h 6857998"/>
              <a:gd name="connsiteX438" fmla="*/ 822008 w 7705725"/>
              <a:gd name="connsiteY438" fmla="*/ 1505397 h 6857998"/>
              <a:gd name="connsiteX439" fmla="*/ 825183 w 7705725"/>
              <a:gd name="connsiteY439" fmla="*/ 1502523 h 6857998"/>
              <a:gd name="connsiteX440" fmla="*/ 828993 w 7705725"/>
              <a:gd name="connsiteY440" fmla="*/ 1499329 h 6857998"/>
              <a:gd name="connsiteX441" fmla="*/ 837248 w 7705725"/>
              <a:gd name="connsiteY441" fmla="*/ 1493901 h 6857998"/>
              <a:gd name="connsiteX442" fmla="*/ 845185 w 7705725"/>
              <a:gd name="connsiteY442" fmla="*/ 1488153 h 6857998"/>
              <a:gd name="connsiteX443" fmla="*/ 849313 w 7705725"/>
              <a:gd name="connsiteY443" fmla="*/ 1485279 h 6857998"/>
              <a:gd name="connsiteX444" fmla="*/ 785886 w 7705725"/>
              <a:gd name="connsiteY444" fmla="*/ 1447799 h 6857998"/>
              <a:gd name="connsiteX445" fmla="*/ 790107 w 7705725"/>
              <a:gd name="connsiteY445" fmla="*/ 1451584 h 6857998"/>
              <a:gd name="connsiteX446" fmla="*/ 793354 w 7705725"/>
              <a:gd name="connsiteY446" fmla="*/ 1455369 h 6857998"/>
              <a:gd name="connsiteX447" fmla="*/ 795303 w 7705725"/>
              <a:gd name="connsiteY447" fmla="*/ 1459153 h 6857998"/>
              <a:gd name="connsiteX448" fmla="*/ 796277 w 7705725"/>
              <a:gd name="connsiteY448" fmla="*/ 1463254 h 6857998"/>
              <a:gd name="connsiteX449" fmla="*/ 796926 w 7705725"/>
              <a:gd name="connsiteY449" fmla="*/ 1467354 h 6857998"/>
              <a:gd name="connsiteX450" fmla="*/ 796277 w 7705725"/>
              <a:gd name="connsiteY450" fmla="*/ 1471139 h 6857998"/>
              <a:gd name="connsiteX451" fmla="*/ 795303 w 7705725"/>
              <a:gd name="connsiteY451" fmla="*/ 1474923 h 6857998"/>
              <a:gd name="connsiteX452" fmla="*/ 793354 w 7705725"/>
              <a:gd name="connsiteY452" fmla="*/ 1478708 h 6857998"/>
              <a:gd name="connsiteX453" fmla="*/ 791081 w 7705725"/>
              <a:gd name="connsiteY453" fmla="*/ 1482177 h 6857998"/>
              <a:gd name="connsiteX454" fmla="*/ 788159 w 7705725"/>
              <a:gd name="connsiteY454" fmla="*/ 1485331 h 6857998"/>
              <a:gd name="connsiteX455" fmla="*/ 784911 w 7705725"/>
              <a:gd name="connsiteY455" fmla="*/ 1488170 h 6857998"/>
              <a:gd name="connsiteX456" fmla="*/ 781340 w 7705725"/>
              <a:gd name="connsiteY456" fmla="*/ 1490693 h 6857998"/>
              <a:gd name="connsiteX457" fmla="*/ 777443 w 7705725"/>
              <a:gd name="connsiteY457" fmla="*/ 1492586 h 6857998"/>
              <a:gd name="connsiteX458" fmla="*/ 773222 w 7705725"/>
              <a:gd name="connsiteY458" fmla="*/ 1494162 h 6857998"/>
              <a:gd name="connsiteX459" fmla="*/ 769325 w 7705725"/>
              <a:gd name="connsiteY459" fmla="*/ 1495109 h 6857998"/>
              <a:gd name="connsiteX460" fmla="*/ 765104 w 7705725"/>
              <a:gd name="connsiteY460" fmla="*/ 1495424 h 6857998"/>
              <a:gd name="connsiteX461" fmla="*/ 760558 w 7705725"/>
              <a:gd name="connsiteY461" fmla="*/ 1490693 h 6857998"/>
              <a:gd name="connsiteX462" fmla="*/ 756986 w 7705725"/>
              <a:gd name="connsiteY462" fmla="*/ 1486593 h 6857998"/>
              <a:gd name="connsiteX463" fmla="*/ 755037 w 7705725"/>
              <a:gd name="connsiteY463" fmla="*/ 1482493 h 6857998"/>
              <a:gd name="connsiteX464" fmla="*/ 754063 w 7705725"/>
              <a:gd name="connsiteY464" fmla="*/ 1479024 h 6857998"/>
              <a:gd name="connsiteX465" fmla="*/ 754063 w 7705725"/>
              <a:gd name="connsiteY465" fmla="*/ 1475554 h 6857998"/>
              <a:gd name="connsiteX466" fmla="*/ 754713 w 7705725"/>
              <a:gd name="connsiteY466" fmla="*/ 1472716 h 6857998"/>
              <a:gd name="connsiteX467" fmla="*/ 756336 w 7705725"/>
              <a:gd name="connsiteY467" fmla="*/ 1470192 h 6857998"/>
              <a:gd name="connsiteX468" fmla="*/ 758284 w 7705725"/>
              <a:gd name="connsiteY468" fmla="*/ 1467669 h 6857998"/>
              <a:gd name="connsiteX469" fmla="*/ 760882 w 7705725"/>
              <a:gd name="connsiteY469" fmla="*/ 1465146 h 6857998"/>
              <a:gd name="connsiteX470" fmla="*/ 764129 w 7705725"/>
              <a:gd name="connsiteY470" fmla="*/ 1462938 h 6857998"/>
              <a:gd name="connsiteX471" fmla="*/ 771273 w 7705725"/>
              <a:gd name="connsiteY471" fmla="*/ 1458523 h 6857998"/>
              <a:gd name="connsiteX472" fmla="*/ 778742 w 7705725"/>
              <a:gd name="connsiteY472" fmla="*/ 1453476 h 6857998"/>
              <a:gd name="connsiteX473" fmla="*/ 782639 w 7705725"/>
              <a:gd name="connsiteY473" fmla="*/ 1450953 h 6857998"/>
              <a:gd name="connsiteX474" fmla="*/ 557336 w 7705725"/>
              <a:gd name="connsiteY474" fmla="*/ 1404939 h 6857998"/>
              <a:gd name="connsiteX475" fmla="*/ 563327 w 7705725"/>
              <a:gd name="connsiteY475" fmla="*/ 1410619 h 6857998"/>
              <a:gd name="connsiteX476" fmla="*/ 568371 w 7705725"/>
              <a:gd name="connsiteY476" fmla="*/ 1416300 h 6857998"/>
              <a:gd name="connsiteX477" fmla="*/ 570262 w 7705725"/>
              <a:gd name="connsiteY477" fmla="*/ 1418509 h 6857998"/>
              <a:gd name="connsiteX478" fmla="*/ 571838 w 7705725"/>
              <a:gd name="connsiteY478" fmla="*/ 1421034 h 6857998"/>
              <a:gd name="connsiteX479" fmla="*/ 572784 w 7705725"/>
              <a:gd name="connsiteY479" fmla="*/ 1423243 h 6857998"/>
              <a:gd name="connsiteX480" fmla="*/ 573730 w 7705725"/>
              <a:gd name="connsiteY480" fmla="*/ 1425768 h 6857998"/>
              <a:gd name="connsiteX481" fmla="*/ 574360 w 7705725"/>
              <a:gd name="connsiteY481" fmla="*/ 1428292 h 6857998"/>
              <a:gd name="connsiteX482" fmla="*/ 574676 w 7705725"/>
              <a:gd name="connsiteY482" fmla="*/ 1429870 h 6857998"/>
              <a:gd name="connsiteX483" fmla="*/ 574676 w 7705725"/>
              <a:gd name="connsiteY483" fmla="*/ 1432395 h 6857998"/>
              <a:gd name="connsiteX484" fmla="*/ 574676 w 7705725"/>
              <a:gd name="connsiteY484" fmla="*/ 1434289 h 6857998"/>
              <a:gd name="connsiteX485" fmla="*/ 574045 w 7705725"/>
              <a:gd name="connsiteY485" fmla="*/ 1436498 h 6857998"/>
              <a:gd name="connsiteX486" fmla="*/ 573730 w 7705725"/>
              <a:gd name="connsiteY486" fmla="*/ 1437760 h 6857998"/>
              <a:gd name="connsiteX487" fmla="*/ 571207 w 7705725"/>
              <a:gd name="connsiteY487" fmla="*/ 1441547 h 6857998"/>
              <a:gd name="connsiteX488" fmla="*/ 568686 w 7705725"/>
              <a:gd name="connsiteY488" fmla="*/ 1444703 h 6857998"/>
              <a:gd name="connsiteX489" fmla="*/ 565218 w 7705725"/>
              <a:gd name="connsiteY489" fmla="*/ 1447544 h 6857998"/>
              <a:gd name="connsiteX490" fmla="*/ 561750 w 7705725"/>
              <a:gd name="connsiteY490" fmla="*/ 1449753 h 6857998"/>
              <a:gd name="connsiteX491" fmla="*/ 557022 w 7705725"/>
              <a:gd name="connsiteY491" fmla="*/ 1452277 h 6857998"/>
              <a:gd name="connsiteX492" fmla="*/ 552608 w 7705725"/>
              <a:gd name="connsiteY492" fmla="*/ 1454171 h 6857998"/>
              <a:gd name="connsiteX493" fmla="*/ 547879 w 7705725"/>
              <a:gd name="connsiteY493" fmla="*/ 1455433 h 6857998"/>
              <a:gd name="connsiteX494" fmla="*/ 542520 w 7705725"/>
              <a:gd name="connsiteY494" fmla="*/ 1456696 h 6857998"/>
              <a:gd name="connsiteX495" fmla="*/ 537476 w 7705725"/>
              <a:gd name="connsiteY495" fmla="*/ 1457327 h 6857998"/>
              <a:gd name="connsiteX496" fmla="*/ 535269 w 7705725"/>
              <a:gd name="connsiteY496" fmla="*/ 1456380 h 6857998"/>
              <a:gd name="connsiteX497" fmla="*/ 534008 w 7705725"/>
              <a:gd name="connsiteY497" fmla="*/ 1454802 h 6857998"/>
              <a:gd name="connsiteX498" fmla="*/ 532432 w 7705725"/>
              <a:gd name="connsiteY498" fmla="*/ 1453540 h 6857998"/>
              <a:gd name="connsiteX499" fmla="*/ 531486 w 7705725"/>
              <a:gd name="connsiteY499" fmla="*/ 1452277 h 6857998"/>
              <a:gd name="connsiteX500" fmla="*/ 530855 w 7705725"/>
              <a:gd name="connsiteY500" fmla="*/ 1450699 h 6857998"/>
              <a:gd name="connsiteX501" fmla="*/ 530541 w 7705725"/>
              <a:gd name="connsiteY501" fmla="*/ 1449121 h 6857998"/>
              <a:gd name="connsiteX502" fmla="*/ 530225 w 7705725"/>
              <a:gd name="connsiteY502" fmla="*/ 1447544 h 6857998"/>
              <a:gd name="connsiteX503" fmla="*/ 530225 w 7705725"/>
              <a:gd name="connsiteY503" fmla="*/ 1446281 h 6857998"/>
              <a:gd name="connsiteX504" fmla="*/ 530855 w 7705725"/>
              <a:gd name="connsiteY504" fmla="*/ 1442810 h 6857998"/>
              <a:gd name="connsiteX505" fmla="*/ 532747 w 7705725"/>
              <a:gd name="connsiteY505" fmla="*/ 1439654 h 6857998"/>
              <a:gd name="connsiteX506" fmla="*/ 534638 w 7705725"/>
              <a:gd name="connsiteY506" fmla="*/ 1435867 h 6857998"/>
              <a:gd name="connsiteX507" fmla="*/ 537162 w 7705725"/>
              <a:gd name="connsiteY507" fmla="*/ 1432711 h 6857998"/>
              <a:gd name="connsiteX508" fmla="*/ 543467 w 7705725"/>
              <a:gd name="connsiteY508" fmla="*/ 1425452 h 6857998"/>
              <a:gd name="connsiteX509" fmla="*/ 549456 w 7705725"/>
              <a:gd name="connsiteY509" fmla="*/ 1418509 h 6857998"/>
              <a:gd name="connsiteX510" fmla="*/ 552292 w 7705725"/>
              <a:gd name="connsiteY510" fmla="*/ 1415037 h 6857998"/>
              <a:gd name="connsiteX511" fmla="*/ 554500 w 7705725"/>
              <a:gd name="connsiteY511" fmla="*/ 1411566 h 6857998"/>
              <a:gd name="connsiteX512" fmla="*/ 556391 w 7705725"/>
              <a:gd name="connsiteY512" fmla="*/ 1408410 h 6857998"/>
              <a:gd name="connsiteX513" fmla="*/ 686754 w 7705725"/>
              <a:gd name="connsiteY513" fmla="*/ 1349376 h 6857998"/>
              <a:gd name="connsiteX514" fmla="*/ 688658 w 7705725"/>
              <a:gd name="connsiteY514" fmla="*/ 1350969 h 6857998"/>
              <a:gd name="connsiteX515" fmla="*/ 690563 w 7705725"/>
              <a:gd name="connsiteY515" fmla="*/ 1352244 h 6857998"/>
              <a:gd name="connsiteX516" fmla="*/ 692151 w 7705725"/>
              <a:gd name="connsiteY516" fmla="*/ 1354156 h 6857998"/>
              <a:gd name="connsiteX517" fmla="*/ 693421 w 7705725"/>
              <a:gd name="connsiteY517" fmla="*/ 1356068 h 6857998"/>
              <a:gd name="connsiteX518" fmla="*/ 694373 w 7705725"/>
              <a:gd name="connsiteY518" fmla="*/ 1358299 h 6857998"/>
              <a:gd name="connsiteX519" fmla="*/ 694691 w 7705725"/>
              <a:gd name="connsiteY519" fmla="*/ 1360530 h 6857998"/>
              <a:gd name="connsiteX520" fmla="*/ 695643 w 7705725"/>
              <a:gd name="connsiteY520" fmla="*/ 1365629 h 6857998"/>
              <a:gd name="connsiteX521" fmla="*/ 695961 w 7705725"/>
              <a:gd name="connsiteY521" fmla="*/ 1371046 h 6857998"/>
              <a:gd name="connsiteX522" fmla="*/ 695326 w 7705725"/>
              <a:gd name="connsiteY522" fmla="*/ 1376464 h 6857998"/>
              <a:gd name="connsiteX523" fmla="*/ 693738 w 7705725"/>
              <a:gd name="connsiteY523" fmla="*/ 1387299 h 6857998"/>
              <a:gd name="connsiteX524" fmla="*/ 693421 w 7705725"/>
              <a:gd name="connsiteY524" fmla="*/ 1392398 h 6857998"/>
              <a:gd name="connsiteX525" fmla="*/ 692786 w 7705725"/>
              <a:gd name="connsiteY525" fmla="*/ 1396860 h 6857998"/>
              <a:gd name="connsiteX526" fmla="*/ 692786 w 7705725"/>
              <a:gd name="connsiteY526" fmla="*/ 1400684 h 6857998"/>
              <a:gd name="connsiteX527" fmla="*/ 693421 w 7705725"/>
              <a:gd name="connsiteY527" fmla="*/ 1402597 h 6857998"/>
              <a:gd name="connsiteX528" fmla="*/ 693738 w 7705725"/>
              <a:gd name="connsiteY528" fmla="*/ 1403872 h 6857998"/>
              <a:gd name="connsiteX529" fmla="*/ 694373 w 7705725"/>
              <a:gd name="connsiteY529" fmla="*/ 1405465 h 6857998"/>
              <a:gd name="connsiteX530" fmla="*/ 695643 w 7705725"/>
              <a:gd name="connsiteY530" fmla="*/ 1406102 h 6857998"/>
              <a:gd name="connsiteX531" fmla="*/ 696595 w 7705725"/>
              <a:gd name="connsiteY531" fmla="*/ 1406740 h 6857998"/>
              <a:gd name="connsiteX532" fmla="*/ 698183 w 7705725"/>
              <a:gd name="connsiteY532" fmla="*/ 1406740 h 6857998"/>
              <a:gd name="connsiteX533" fmla="*/ 700089 w 7705725"/>
              <a:gd name="connsiteY533" fmla="*/ 1406740 h 6857998"/>
              <a:gd name="connsiteX534" fmla="*/ 702310 w 7705725"/>
              <a:gd name="connsiteY534" fmla="*/ 1406421 h 6857998"/>
              <a:gd name="connsiteX535" fmla="*/ 704850 w 7705725"/>
              <a:gd name="connsiteY535" fmla="*/ 1405783 h 6857998"/>
              <a:gd name="connsiteX536" fmla="*/ 708025 w 7705725"/>
              <a:gd name="connsiteY536" fmla="*/ 1404509 h 6857998"/>
              <a:gd name="connsiteX537" fmla="*/ 708660 w 7705725"/>
              <a:gd name="connsiteY537" fmla="*/ 1407696 h 6857998"/>
              <a:gd name="connsiteX538" fmla="*/ 709614 w 7705725"/>
              <a:gd name="connsiteY538" fmla="*/ 1410245 h 6857998"/>
              <a:gd name="connsiteX539" fmla="*/ 709614 w 7705725"/>
              <a:gd name="connsiteY539" fmla="*/ 1412794 h 6857998"/>
              <a:gd name="connsiteX540" fmla="*/ 709614 w 7705725"/>
              <a:gd name="connsiteY540" fmla="*/ 1415663 h 6857998"/>
              <a:gd name="connsiteX541" fmla="*/ 708660 w 7705725"/>
              <a:gd name="connsiteY541" fmla="*/ 1417574 h 6857998"/>
              <a:gd name="connsiteX542" fmla="*/ 708025 w 7705725"/>
              <a:gd name="connsiteY542" fmla="*/ 1419806 h 6857998"/>
              <a:gd name="connsiteX543" fmla="*/ 706756 w 7705725"/>
              <a:gd name="connsiteY543" fmla="*/ 1421718 h 6857998"/>
              <a:gd name="connsiteX544" fmla="*/ 705803 w 7705725"/>
              <a:gd name="connsiteY544" fmla="*/ 1422993 h 6857998"/>
              <a:gd name="connsiteX545" fmla="*/ 703898 w 7705725"/>
              <a:gd name="connsiteY545" fmla="*/ 1424586 h 6857998"/>
              <a:gd name="connsiteX546" fmla="*/ 701993 w 7705725"/>
              <a:gd name="connsiteY546" fmla="*/ 1425861 h 6857998"/>
              <a:gd name="connsiteX547" fmla="*/ 700089 w 7705725"/>
              <a:gd name="connsiteY547" fmla="*/ 1426498 h 6857998"/>
              <a:gd name="connsiteX548" fmla="*/ 697866 w 7705725"/>
              <a:gd name="connsiteY548" fmla="*/ 1427454 h 6857998"/>
              <a:gd name="connsiteX549" fmla="*/ 692468 w 7705725"/>
              <a:gd name="connsiteY549" fmla="*/ 1428410 h 6857998"/>
              <a:gd name="connsiteX550" fmla="*/ 687388 w 7705725"/>
              <a:gd name="connsiteY550" fmla="*/ 1428729 h 6857998"/>
              <a:gd name="connsiteX551" fmla="*/ 681673 w 7705725"/>
              <a:gd name="connsiteY551" fmla="*/ 1428092 h 6857998"/>
              <a:gd name="connsiteX552" fmla="*/ 675641 w 7705725"/>
              <a:gd name="connsiteY552" fmla="*/ 1426498 h 6857998"/>
              <a:gd name="connsiteX553" fmla="*/ 669925 w 7705725"/>
              <a:gd name="connsiteY553" fmla="*/ 1424267 h 6857998"/>
              <a:gd name="connsiteX554" fmla="*/ 664211 w 7705725"/>
              <a:gd name="connsiteY554" fmla="*/ 1421718 h 6857998"/>
              <a:gd name="connsiteX555" fmla="*/ 661670 w 7705725"/>
              <a:gd name="connsiteY555" fmla="*/ 1419806 h 6857998"/>
              <a:gd name="connsiteX556" fmla="*/ 659449 w 7705725"/>
              <a:gd name="connsiteY556" fmla="*/ 1417574 h 6857998"/>
              <a:gd name="connsiteX557" fmla="*/ 657226 w 7705725"/>
              <a:gd name="connsiteY557" fmla="*/ 1415663 h 6857998"/>
              <a:gd name="connsiteX558" fmla="*/ 654686 w 7705725"/>
              <a:gd name="connsiteY558" fmla="*/ 1412794 h 6857998"/>
              <a:gd name="connsiteX559" fmla="*/ 653098 w 7705725"/>
              <a:gd name="connsiteY559" fmla="*/ 1410245 h 6857998"/>
              <a:gd name="connsiteX560" fmla="*/ 651193 w 7705725"/>
              <a:gd name="connsiteY560" fmla="*/ 1407696 h 6857998"/>
              <a:gd name="connsiteX561" fmla="*/ 649605 w 7705725"/>
              <a:gd name="connsiteY561" fmla="*/ 1404509 h 6857998"/>
              <a:gd name="connsiteX562" fmla="*/ 648335 w 7705725"/>
              <a:gd name="connsiteY562" fmla="*/ 1401641 h 6857998"/>
              <a:gd name="connsiteX563" fmla="*/ 649288 w 7705725"/>
              <a:gd name="connsiteY563" fmla="*/ 1404190 h 6857998"/>
              <a:gd name="connsiteX564" fmla="*/ 649288 w 7705725"/>
              <a:gd name="connsiteY564" fmla="*/ 1407377 h 6857998"/>
              <a:gd name="connsiteX565" fmla="*/ 648335 w 7705725"/>
              <a:gd name="connsiteY565" fmla="*/ 1410564 h 6857998"/>
              <a:gd name="connsiteX566" fmla="*/ 648018 w 7705725"/>
              <a:gd name="connsiteY566" fmla="*/ 1413750 h 6857998"/>
              <a:gd name="connsiteX567" fmla="*/ 646113 w 7705725"/>
              <a:gd name="connsiteY567" fmla="*/ 1420124 h 6857998"/>
              <a:gd name="connsiteX568" fmla="*/ 644526 w 7705725"/>
              <a:gd name="connsiteY568" fmla="*/ 1426180 h 6857998"/>
              <a:gd name="connsiteX569" fmla="*/ 644208 w 7705725"/>
              <a:gd name="connsiteY569" fmla="*/ 1429685 h 6857998"/>
              <a:gd name="connsiteX570" fmla="*/ 644208 w 7705725"/>
              <a:gd name="connsiteY570" fmla="*/ 1432553 h 6857998"/>
              <a:gd name="connsiteX571" fmla="*/ 644526 w 7705725"/>
              <a:gd name="connsiteY571" fmla="*/ 1435740 h 6857998"/>
              <a:gd name="connsiteX572" fmla="*/ 646113 w 7705725"/>
              <a:gd name="connsiteY572" fmla="*/ 1438289 h 6857998"/>
              <a:gd name="connsiteX573" fmla="*/ 648335 w 7705725"/>
              <a:gd name="connsiteY573" fmla="*/ 1441158 h 6857998"/>
              <a:gd name="connsiteX574" fmla="*/ 651510 w 7705725"/>
              <a:gd name="connsiteY574" fmla="*/ 1444026 h 6857998"/>
              <a:gd name="connsiteX575" fmla="*/ 655638 w 7705725"/>
              <a:gd name="connsiteY575" fmla="*/ 1446575 h 6857998"/>
              <a:gd name="connsiteX576" fmla="*/ 660718 w 7705725"/>
              <a:gd name="connsiteY576" fmla="*/ 1449125 h 6857998"/>
              <a:gd name="connsiteX577" fmla="*/ 655956 w 7705725"/>
              <a:gd name="connsiteY577" fmla="*/ 1462191 h 6857998"/>
              <a:gd name="connsiteX578" fmla="*/ 650241 w 7705725"/>
              <a:gd name="connsiteY578" fmla="*/ 1473983 h 6857998"/>
              <a:gd name="connsiteX579" fmla="*/ 644526 w 7705725"/>
              <a:gd name="connsiteY579" fmla="*/ 1484818 h 6857998"/>
              <a:gd name="connsiteX580" fmla="*/ 639128 w 7705725"/>
              <a:gd name="connsiteY580" fmla="*/ 1494697 h 6857998"/>
              <a:gd name="connsiteX581" fmla="*/ 632460 w 7705725"/>
              <a:gd name="connsiteY581" fmla="*/ 1503939 h 6857998"/>
              <a:gd name="connsiteX582" fmla="*/ 626428 w 7705725"/>
              <a:gd name="connsiteY582" fmla="*/ 1512544 h 6857998"/>
              <a:gd name="connsiteX583" fmla="*/ 620079 w 7705725"/>
              <a:gd name="connsiteY583" fmla="*/ 1520511 h 6857998"/>
              <a:gd name="connsiteX584" fmla="*/ 614046 w 7705725"/>
              <a:gd name="connsiteY584" fmla="*/ 1528160 h 6857998"/>
              <a:gd name="connsiteX585" fmla="*/ 601346 w 7705725"/>
              <a:gd name="connsiteY585" fmla="*/ 1542819 h 6857998"/>
              <a:gd name="connsiteX586" fmla="*/ 595313 w 7705725"/>
              <a:gd name="connsiteY586" fmla="*/ 1549830 h 6857998"/>
              <a:gd name="connsiteX587" fmla="*/ 589280 w 7705725"/>
              <a:gd name="connsiteY587" fmla="*/ 1557479 h 6857998"/>
              <a:gd name="connsiteX588" fmla="*/ 583566 w 7705725"/>
              <a:gd name="connsiteY588" fmla="*/ 1565128 h 6857998"/>
              <a:gd name="connsiteX589" fmla="*/ 578168 w 7705725"/>
              <a:gd name="connsiteY589" fmla="*/ 1573414 h 6857998"/>
              <a:gd name="connsiteX590" fmla="*/ 573406 w 7705725"/>
              <a:gd name="connsiteY590" fmla="*/ 1582655 h 6857998"/>
              <a:gd name="connsiteX591" fmla="*/ 568960 w 7705725"/>
              <a:gd name="connsiteY591" fmla="*/ 1591897 h 6857998"/>
              <a:gd name="connsiteX592" fmla="*/ 565786 w 7705725"/>
              <a:gd name="connsiteY592" fmla="*/ 1589029 h 6857998"/>
              <a:gd name="connsiteX593" fmla="*/ 562929 w 7705725"/>
              <a:gd name="connsiteY593" fmla="*/ 1586161 h 6857998"/>
              <a:gd name="connsiteX594" fmla="*/ 560706 w 7705725"/>
              <a:gd name="connsiteY594" fmla="*/ 1583930 h 6857998"/>
              <a:gd name="connsiteX595" fmla="*/ 557848 w 7705725"/>
              <a:gd name="connsiteY595" fmla="*/ 1582974 h 6857998"/>
              <a:gd name="connsiteX596" fmla="*/ 555943 w 7705725"/>
              <a:gd name="connsiteY596" fmla="*/ 1581699 h 6857998"/>
              <a:gd name="connsiteX597" fmla="*/ 553721 w 7705725"/>
              <a:gd name="connsiteY597" fmla="*/ 1581381 h 6857998"/>
              <a:gd name="connsiteX598" fmla="*/ 551815 w 7705725"/>
              <a:gd name="connsiteY598" fmla="*/ 1581381 h 6857998"/>
              <a:gd name="connsiteX599" fmla="*/ 550229 w 7705725"/>
              <a:gd name="connsiteY599" fmla="*/ 1581699 h 6857998"/>
              <a:gd name="connsiteX600" fmla="*/ 548323 w 7705725"/>
              <a:gd name="connsiteY600" fmla="*/ 1582018 h 6857998"/>
              <a:gd name="connsiteX601" fmla="*/ 547053 w 7705725"/>
              <a:gd name="connsiteY601" fmla="*/ 1583293 h 6857998"/>
              <a:gd name="connsiteX602" fmla="*/ 544196 w 7705725"/>
              <a:gd name="connsiteY602" fmla="*/ 1585842 h 6857998"/>
              <a:gd name="connsiteX603" fmla="*/ 541655 w 7705725"/>
              <a:gd name="connsiteY603" fmla="*/ 1589348 h 6857998"/>
              <a:gd name="connsiteX604" fmla="*/ 539115 w 7705725"/>
              <a:gd name="connsiteY604" fmla="*/ 1593172 h 6857998"/>
              <a:gd name="connsiteX605" fmla="*/ 536894 w 7705725"/>
              <a:gd name="connsiteY605" fmla="*/ 1596678 h 6857998"/>
              <a:gd name="connsiteX606" fmla="*/ 534036 w 7705725"/>
              <a:gd name="connsiteY606" fmla="*/ 1599865 h 6857998"/>
              <a:gd name="connsiteX607" fmla="*/ 531178 w 7705725"/>
              <a:gd name="connsiteY607" fmla="*/ 1602733 h 6857998"/>
              <a:gd name="connsiteX608" fmla="*/ 529591 w 7705725"/>
              <a:gd name="connsiteY608" fmla="*/ 1603689 h 6857998"/>
              <a:gd name="connsiteX609" fmla="*/ 528003 w 7705725"/>
              <a:gd name="connsiteY609" fmla="*/ 1604645 h 6857998"/>
              <a:gd name="connsiteX610" fmla="*/ 526098 w 7705725"/>
              <a:gd name="connsiteY610" fmla="*/ 1604963 h 6857998"/>
              <a:gd name="connsiteX611" fmla="*/ 524193 w 7705725"/>
              <a:gd name="connsiteY611" fmla="*/ 1604963 h 6857998"/>
              <a:gd name="connsiteX612" fmla="*/ 522605 w 7705725"/>
              <a:gd name="connsiteY612" fmla="*/ 1604645 h 6857998"/>
              <a:gd name="connsiteX613" fmla="*/ 520065 w 7705725"/>
              <a:gd name="connsiteY613" fmla="*/ 1603370 h 6857998"/>
              <a:gd name="connsiteX614" fmla="*/ 517843 w 7705725"/>
              <a:gd name="connsiteY614" fmla="*/ 1601777 h 6857998"/>
              <a:gd name="connsiteX615" fmla="*/ 515303 w 7705725"/>
              <a:gd name="connsiteY615" fmla="*/ 1599865 h 6857998"/>
              <a:gd name="connsiteX616" fmla="*/ 512763 w 7705725"/>
              <a:gd name="connsiteY616" fmla="*/ 1597634 h 6857998"/>
              <a:gd name="connsiteX617" fmla="*/ 509589 w 7705725"/>
              <a:gd name="connsiteY617" fmla="*/ 1594128 h 6857998"/>
              <a:gd name="connsiteX618" fmla="*/ 515303 w 7705725"/>
              <a:gd name="connsiteY618" fmla="*/ 1589667 h 6857998"/>
              <a:gd name="connsiteX619" fmla="*/ 520065 w 7705725"/>
              <a:gd name="connsiteY619" fmla="*/ 1585205 h 6857998"/>
              <a:gd name="connsiteX620" fmla="*/ 524828 w 7705725"/>
              <a:gd name="connsiteY620" fmla="*/ 1580106 h 6857998"/>
              <a:gd name="connsiteX621" fmla="*/ 528956 w 7705725"/>
              <a:gd name="connsiteY621" fmla="*/ 1575325 h 6857998"/>
              <a:gd name="connsiteX622" fmla="*/ 532765 w 7705725"/>
              <a:gd name="connsiteY622" fmla="*/ 1569908 h 6857998"/>
              <a:gd name="connsiteX623" fmla="*/ 536258 w 7705725"/>
              <a:gd name="connsiteY623" fmla="*/ 1565128 h 6857998"/>
              <a:gd name="connsiteX624" fmla="*/ 542926 w 7705725"/>
              <a:gd name="connsiteY624" fmla="*/ 1554611 h 6857998"/>
              <a:gd name="connsiteX625" fmla="*/ 549276 w 7705725"/>
              <a:gd name="connsiteY625" fmla="*/ 1544413 h 6857998"/>
              <a:gd name="connsiteX626" fmla="*/ 555625 w 7705725"/>
              <a:gd name="connsiteY626" fmla="*/ 1534533 h 6857998"/>
              <a:gd name="connsiteX627" fmla="*/ 559118 w 7705725"/>
              <a:gd name="connsiteY627" fmla="*/ 1529753 h 6857998"/>
              <a:gd name="connsiteX628" fmla="*/ 562293 w 7705725"/>
              <a:gd name="connsiteY628" fmla="*/ 1525610 h 6857998"/>
              <a:gd name="connsiteX629" fmla="*/ 566739 w 7705725"/>
              <a:gd name="connsiteY629" fmla="*/ 1521467 h 6857998"/>
              <a:gd name="connsiteX630" fmla="*/ 570866 w 7705725"/>
              <a:gd name="connsiteY630" fmla="*/ 1517643 h 6857998"/>
              <a:gd name="connsiteX631" fmla="*/ 571183 w 7705725"/>
              <a:gd name="connsiteY631" fmla="*/ 1517643 h 6857998"/>
              <a:gd name="connsiteX632" fmla="*/ 571818 w 7705725"/>
              <a:gd name="connsiteY632" fmla="*/ 1518280 h 6857998"/>
              <a:gd name="connsiteX633" fmla="*/ 574358 w 7705725"/>
              <a:gd name="connsiteY633" fmla="*/ 1519236 h 6857998"/>
              <a:gd name="connsiteX634" fmla="*/ 581026 w 7705725"/>
              <a:gd name="connsiteY634" fmla="*/ 1524335 h 6857998"/>
              <a:gd name="connsiteX635" fmla="*/ 587376 w 7705725"/>
              <a:gd name="connsiteY635" fmla="*/ 1529116 h 6857998"/>
              <a:gd name="connsiteX636" fmla="*/ 589915 w 7705725"/>
              <a:gd name="connsiteY636" fmla="*/ 1530709 h 6857998"/>
              <a:gd name="connsiteX637" fmla="*/ 591186 w 7705725"/>
              <a:gd name="connsiteY637" fmla="*/ 1531028 h 6857998"/>
              <a:gd name="connsiteX638" fmla="*/ 591820 w 7705725"/>
              <a:gd name="connsiteY638" fmla="*/ 1531028 h 6857998"/>
              <a:gd name="connsiteX639" fmla="*/ 594043 w 7705725"/>
              <a:gd name="connsiteY639" fmla="*/ 1530391 h 6857998"/>
              <a:gd name="connsiteX640" fmla="*/ 596265 w 7705725"/>
              <a:gd name="connsiteY640" fmla="*/ 1528797 h 6857998"/>
              <a:gd name="connsiteX641" fmla="*/ 598488 w 7705725"/>
              <a:gd name="connsiteY641" fmla="*/ 1526885 h 6857998"/>
              <a:gd name="connsiteX642" fmla="*/ 600393 w 7705725"/>
              <a:gd name="connsiteY642" fmla="*/ 1524335 h 6857998"/>
              <a:gd name="connsiteX643" fmla="*/ 601981 w 7705725"/>
              <a:gd name="connsiteY643" fmla="*/ 1520830 h 6857998"/>
              <a:gd name="connsiteX644" fmla="*/ 603568 w 7705725"/>
              <a:gd name="connsiteY644" fmla="*/ 1517324 h 6857998"/>
              <a:gd name="connsiteX645" fmla="*/ 607061 w 7705725"/>
              <a:gd name="connsiteY645" fmla="*/ 1509994 h 6857998"/>
              <a:gd name="connsiteX646" fmla="*/ 609918 w 7705725"/>
              <a:gd name="connsiteY646" fmla="*/ 1502346 h 6857998"/>
              <a:gd name="connsiteX647" fmla="*/ 613093 w 7705725"/>
              <a:gd name="connsiteY647" fmla="*/ 1495335 h 6857998"/>
              <a:gd name="connsiteX648" fmla="*/ 614998 w 7705725"/>
              <a:gd name="connsiteY648" fmla="*/ 1492467 h 6857998"/>
              <a:gd name="connsiteX649" fmla="*/ 616586 w 7705725"/>
              <a:gd name="connsiteY649" fmla="*/ 1489917 h 6857998"/>
              <a:gd name="connsiteX650" fmla="*/ 618491 w 7705725"/>
              <a:gd name="connsiteY650" fmla="*/ 1488005 h 6857998"/>
              <a:gd name="connsiteX651" fmla="*/ 621031 w 7705725"/>
              <a:gd name="connsiteY651" fmla="*/ 1486412 h 6857998"/>
              <a:gd name="connsiteX652" fmla="*/ 621031 w 7705725"/>
              <a:gd name="connsiteY652" fmla="*/ 1483225 h 6857998"/>
              <a:gd name="connsiteX653" fmla="*/ 620079 w 7705725"/>
              <a:gd name="connsiteY653" fmla="*/ 1480675 h 6857998"/>
              <a:gd name="connsiteX654" fmla="*/ 619444 w 7705725"/>
              <a:gd name="connsiteY654" fmla="*/ 1478444 h 6857998"/>
              <a:gd name="connsiteX655" fmla="*/ 617856 w 7705725"/>
              <a:gd name="connsiteY655" fmla="*/ 1476532 h 6857998"/>
              <a:gd name="connsiteX656" fmla="*/ 616268 w 7705725"/>
              <a:gd name="connsiteY656" fmla="*/ 1475257 h 6857998"/>
              <a:gd name="connsiteX657" fmla="*/ 614363 w 7705725"/>
              <a:gd name="connsiteY657" fmla="*/ 1473983 h 6857998"/>
              <a:gd name="connsiteX658" fmla="*/ 609918 w 7705725"/>
              <a:gd name="connsiteY658" fmla="*/ 1471752 h 6857998"/>
              <a:gd name="connsiteX659" fmla="*/ 604521 w 7705725"/>
              <a:gd name="connsiteY659" fmla="*/ 1468884 h 6857998"/>
              <a:gd name="connsiteX660" fmla="*/ 601663 w 7705725"/>
              <a:gd name="connsiteY660" fmla="*/ 1467290 h 6857998"/>
              <a:gd name="connsiteX661" fmla="*/ 598488 w 7705725"/>
              <a:gd name="connsiteY661" fmla="*/ 1465059 h 6857998"/>
              <a:gd name="connsiteX662" fmla="*/ 595630 w 7705725"/>
              <a:gd name="connsiteY662" fmla="*/ 1462510 h 6857998"/>
              <a:gd name="connsiteX663" fmla="*/ 592138 w 7705725"/>
              <a:gd name="connsiteY663" fmla="*/ 1459004 h 6857998"/>
              <a:gd name="connsiteX664" fmla="*/ 588963 w 7705725"/>
              <a:gd name="connsiteY664" fmla="*/ 1454861 h 6857998"/>
              <a:gd name="connsiteX665" fmla="*/ 585471 w 7705725"/>
              <a:gd name="connsiteY665" fmla="*/ 1450081 h 6857998"/>
              <a:gd name="connsiteX666" fmla="*/ 589915 w 7705725"/>
              <a:gd name="connsiteY666" fmla="*/ 1450081 h 6857998"/>
              <a:gd name="connsiteX667" fmla="*/ 593726 w 7705725"/>
              <a:gd name="connsiteY667" fmla="*/ 1449762 h 6857998"/>
              <a:gd name="connsiteX668" fmla="*/ 597536 w 7705725"/>
              <a:gd name="connsiteY668" fmla="*/ 1448806 h 6857998"/>
              <a:gd name="connsiteX669" fmla="*/ 601028 w 7705725"/>
              <a:gd name="connsiteY669" fmla="*/ 1448169 h 6857998"/>
              <a:gd name="connsiteX670" fmla="*/ 603886 w 7705725"/>
              <a:gd name="connsiteY670" fmla="*/ 1446894 h 6857998"/>
              <a:gd name="connsiteX671" fmla="*/ 606425 w 7705725"/>
              <a:gd name="connsiteY671" fmla="*/ 1445938 h 6857998"/>
              <a:gd name="connsiteX672" fmla="*/ 609283 w 7705725"/>
              <a:gd name="connsiteY672" fmla="*/ 1444345 h 6857998"/>
              <a:gd name="connsiteX673" fmla="*/ 611505 w 7705725"/>
              <a:gd name="connsiteY673" fmla="*/ 1442433 h 6857998"/>
              <a:gd name="connsiteX674" fmla="*/ 613728 w 7705725"/>
              <a:gd name="connsiteY674" fmla="*/ 1440520 h 6857998"/>
              <a:gd name="connsiteX675" fmla="*/ 615633 w 7705725"/>
              <a:gd name="connsiteY675" fmla="*/ 1438608 h 6857998"/>
              <a:gd name="connsiteX676" fmla="*/ 619126 w 7705725"/>
              <a:gd name="connsiteY676" fmla="*/ 1434147 h 6857998"/>
              <a:gd name="connsiteX677" fmla="*/ 621983 w 7705725"/>
              <a:gd name="connsiteY677" fmla="*/ 1429048 h 6857998"/>
              <a:gd name="connsiteX678" fmla="*/ 624523 w 7705725"/>
              <a:gd name="connsiteY678" fmla="*/ 1423949 h 6857998"/>
              <a:gd name="connsiteX679" fmla="*/ 630238 w 7705725"/>
              <a:gd name="connsiteY679" fmla="*/ 1412794 h 6857998"/>
              <a:gd name="connsiteX680" fmla="*/ 633731 w 7705725"/>
              <a:gd name="connsiteY680" fmla="*/ 1407377 h 6857998"/>
              <a:gd name="connsiteX681" fmla="*/ 637541 w 7705725"/>
              <a:gd name="connsiteY681" fmla="*/ 1401959 h 6857998"/>
              <a:gd name="connsiteX682" fmla="*/ 641668 w 7705725"/>
              <a:gd name="connsiteY682" fmla="*/ 1396860 h 6857998"/>
              <a:gd name="connsiteX683" fmla="*/ 644208 w 7705725"/>
              <a:gd name="connsiteY683" fmla="*/ 1394310 h 6857998"/>
              <a:gd name="connsiteX684" fmla="*/ 647383 w 7705725"/>
              <a:gd name="connsiteY684" fmla="*/ 1392080 h 6857998"/>
              <a:gd name="connsiteX685" fmla="*/ 650241 w 7705725"/>
              <a:gd name="connsiteY685" fmla="*/ 1389849 h 6857998"/>
              <a:gd name="connsiteX686" fmla="*/ 653733 w 7705725"/>
              <a:gd name="connsiteY686" fmla="*/ 1387937 h 6857998"/>
              <a:gd name="connsiteX687" fmla="*/ 657226 w 7705725"/>
              <a:gd name="connsiteY687" fmla="*/ 1385706 h 6857998"/>
              <a:gd name="connsiteX688" fmla="*/ 661353 w 7705725"/>
              <a:gd name="connsiteY688" fmla="*/ 1384113 h 6857998"/>
              <a:gd name="connsiteX689" fmla="*/ 661988 w 7705725"/>
              <a:gd name="connsiteY689" fmla="*/ 1382201 h 6857998"/>
              <a:gd name="connsiteX690" fmla="*/ 662305 w 7705725"/>
              <a:gd name="connsiteY690" fmla="*/ 1380288 h 6857998"/>
              <a:gd name="connsiteX691" fmla="*/ 662623 w 7705725"/>
              <a:gd name="connsiteY691" fmla="*/ 1378695 h 6857998"/>
              <a:gd name="connsiteX692" fmla="*/ 662305 w 7705725"/>
              <a:gd name="connsiteY692" fmla="*/ 1377739 h 6857998"/>
              <a:gd name="connsiteX693" fmla="*/ 661988 w 7705725"/>
              <a:gd name="connsiteY693" fmla="*/ 1376464 h 6857998"/>
              <a:gd name="connsiteX694" fmla="*/ 661353 w 7705725"/>
              <a:gd name="connsiteY694" fmla="*/ 1375508 h 6857998"/>
              <a:gd name="connsiteX695" fmla="*/ 660401 w 7705725"/>
              <a:gd name="connsiteY695" fmla="*/ 1375189 h 6857998"/>
              <a:gd name="connsiteX696" fmla="*/ 659449 w 7705725"/>
              <a:gd name="connsiteY696" fmla="*/ 1374233 h 6857998"/>
              <a:gd name="connsiteX697" fmla="*/ 657226 w 7705725"/>
              <a:gd name="connsiteY697" fmla="*/ 1373915 h 6857998"/>
              <a:gd name="connsiteX698" fmla="*/ 654686 w 7705725"/>
              <a:gd name="connsiteY698" fmla="*/ 1374233 h 6857998"/>
              <a:gd name="connsiteX699" fmla="*/ 653098 w 7705725"/>
              <a:gd name="connsiteY699" fmla="*/ 1375508 h 6857998"/>
              <a:gd name="connsiteX700" fmla="*/ 651193 w 7705725"/>
              <a:gd name="connsiteY700" fmla="*/ 1377101 h 6857998"/>
              <a:gd name="connsiteX701" fmla="*/ 647383 w 7705725"/>
              <a:gd name="connsiteY701" fmla="*/ 1371684 h 6857998"/>
              <a:gd name="connsiteX702" fmla="*/ 646113 w 7705725"/>
              <a:gd name="connsiteY702" fmla="*/ 1369453 h 6857998"/>
              <a:gd name="connsiteX703" fmla="*/ 645478 w 7705725"/>
              <a:gd name="connsiteY703" fmla="*/ 1367541 h 6857998"/>
              <a:gd name="connsiteX704" fmla="*/ 644526 w 7705725"/>
              <a:gd name="connsiteY704" fmla="*/ 1365629 h 6857998"/>
              <a:gd name="connsiteX705" fmla="*/ 644526 w 7705725"/>
              <a:gd name="connsiteY705" fmla="*/ 1364035 h 6857998"/>
              <a:gd name="connsiteX706" fmla="*/ 644526 w 7705725"/>
              <a:gd name="connsiteY706" fmla="*/ 1362442 h 6857998"/>
              <a:gd name="connsiteX707" fmla="*/ 645478 w 7705725"/>
              <a:gd name="connsiteY707" fmla="*/ 1361486 h 6857998"/>
              <a:gd name="connsiteX708" fmla="*/ 646113 w 7705725"/>
              <a:gd name="connsiteY708" fmla="*/ 1360211 h 6857998"/>
              <a:gd name="connsiteX709" fmla="*/ 647066 w 7705725"/>
              <a:gd name="connsiteY709" fmla="*/ 1359255 h 6857998"/>
              <a:gd name="connsiteX710" fmla="*/ 649605 w 7705725"/>
              <a:gd name="connsiteY710" fmla="*/ 1357980 h 6857998"/>
              <a:gd name="connsiteX711" fmla="*/ 653098 w 7705725"/>
              <a:gd name="connsiteY711" fmla="*/ 1357024 h 6857998"/>
              <a:gd name="connsiteX712" fmla="*/ 657226 w 7705725"/>
              <a:gd name="connsiteY712" fmla="*/ 1356068 h 6857998"/>
              <a:gd name="connsiteX713" fmla="*/ 665798 w 7705725"/>
              <a:gd name="connsiteY713" fmla="*/ 1355431 h 6857998"/>
              <a:gd name="connsiteX714" fmla="*/ 674688 w 7705725"/>
              <a:gd name="connsiteY714" fmla="*/ 1354475 h 6857998"/>
              <a:gd name="connsiteX715" fmla="*/ 678815 w 7705725"/>
              <a:gd name="connsiteY715" fmla="*/ 1353837 h 6857998"/>
              <a:gd name="connsiteX716" fmla="*/ 682308 w 7705725"/>
              <a:gd name="connsiteY716" fmla="*/ 1353200 h 6857998"/>
              <a:gd name="connsiteX717" fmla="*/ 684848 w 7705725"/>
              <a:gd name="connsiteY717" fmla="*/ 1351606 h 6857998"/>
              <a:gd name="connsiteX718" fmla="*/ 686118 w 7705725"/>
              <a:gd name="connsiteY718" fmla="*/ 1350332 h 6857998"/>
              <a:gd name="connsiteX719" fmla="*/ 755119 w 7705725"/>
              <a:gd name="connsiteY719" fmla="*/ 1309689 h 6857998"/>
              <a:gd name="connsiteX720" fmla="*/ 757642 w 7705725"/>
              <a:gd name="connsiteY720" fmla="*/ 1309689 h 6857998"/>
              <a:gd name="connsiteX721" fmla="*/ 760482 w 7705725"/>
              <a:gd name="connsiteY721" fmla="*/ 1310006 h 6857998"/>
              <a:gd name="connsiteX722" fmla="*/ 762690 w 7705725"/>
              <a:gd name="connsiteY722" fmla="*/ 1311276 h 6857998"/>
              <a:gd name="connsiteX723" fmla="*/ 765215 w 7705725"/>
              <a:gd name="connsiteY723" fmla="*/ 1312546 h 6857998"/>
              <a:gd name="connsiteX724" fmla="*/ 767424 w 7705725"/>
              <a:gd name="connsiteY724" fmla="*/ 1314452 h 6857998"/>
              <a:gd name="connsiteX725" fmla="*/ 769633 w 7705725"/>
              <a:gd name="connsiteY725" fmla="*/ 1317309 h 6857998"/>
              <a:gd name="connsiteX726" fmla="*/ 771526 w 7705725"/>
              <a:gd name="connsiteY726" fmla="*/ 1320166 h 6857998"/>
              <a:gd name="connsiteX727" fmla="*/ 761744 w 7705725"/>
              <a:gd name="connsiteY727" fmla="*/ 1329374 h 6857998"/>
              <a:gd name="connsiteX728" fmla="*/ 754803 w 7705725"/>
              <a:gd name="connsiteY728" fmla="*/ 1336677 h 6857998"/>
              <a:gd name="connsiteX729" fmla="*/ 749754 w 7705725"/>
              <a:gd name="connsiteY729" fmla="*/ 1342391 h 6857998"/>
              <a:gd name="connsiteX730" fmla="*/ 745653 w 7705725"/>
              <a:gd name="connsiteY730" fmla="*/ 1346837 h 6857998"/>
              <a:gd name="connsiteX731" fmla="*/ 741866 w 7705725"/>
              <a:gd name="connsiteY731" fmla="*/ 1351281 h 6857998"/>
              <a:gd name="connsiteX732" fmla="*/ 737764 w 7705725"/>
              <a:gd name="connsiteY732" fmla="*/ 1354774 h 6857998"/>
              <a:gd name="connsiteX733" fmla="*/ 732401 w 7705725"/>
              <a:gd name="connsiteY733" fmla="*/ 1358584 h 6857998"/>
              <a:gd name="connsiteX734" fmla="*/ 723881 w 7705725"/>
              <a:gd name="connsiteY734" fmla="*/ 1363664 h 6857998"/>
              <a:gd name="connsiteX735" fmla="*/ 722935 w 7705725"/>
              <a:gd name="connsiteY735" fmla="*/ 1362076 h 6857998"/>
              <a:gd name="connsiteX736" fmla="*/ 721672 w 7705725"/>
              <a:gd name="connsiteY736" fmla="*/ 1360489 h 6857998"/>
              <a:gd name="connsiteX737" fmla="*/ 721356 w 7705725"/>
              <a:gd name="connsiteY737" fmla="*/ 1358584 h 6857998"/>
              <a:gd name="connsiteX738" fmla="*/ 721041 w 7705725"/>
              <a:gd name="connsiteY738" fmla="*/ 1356679 h 6857998"/>
              <a:gd name="connsiteX739" fmla="*/ 720725 w 7705725"/>
              <a:gd name="connsiteY739" fmla="*/ 1354457 h 6857998"/>
              <a:gd name="connsiteX740" fmla="*/ 721041 w 7705725"/>
              <a:gd name="connsiteY740" fmla="*/ 1351916 h 6857998"/>
              <a:gd name="connsiteX741" fmla="*/ 722303 w 7705725"/>
              <a:gd name="connsiteY741" fmla="*/ 1346519 h 6857998"/>
              <a:gd name="connsiteX742" fmla="*/ 723881 w 7705725"/>
              <a:gd name="connsiteY742" fmla="*/ 1340804 h 6857998"/>
              <a:gd name="connsiteX743" fmla="*/ 726721 w 7705725"/>
              <a:gd name="connsiteY743" fmla="*/ 1334771 h 6857998"/>
              <a:gd name="connsiteX744" fmla="*/ 729876 w 7705725"/>
              <a:gd name="connsiteY744" fmla="*/ 1329374 h 6857998"/>
              <a:gd name="connsiteX745" fmla="*/ 733662 w 7705725"/>
              <a:gd name="connsiteY745" fmla="*/ 1323976 h 6857998"/>
              <a:gd name="connsiteX746" fmla="*/ 738395 w 7705725"/>
              <a:gd name="connsiteY746" fmla="*/ 1319214 h 6857998"/>
              <a:gd name="connsiteX747" fmla="*/ 742813 w 7705725"/>
              <a:gd name="connsiteY747" fmla="*/ 1315086 h 6857998"/>
              <a:gd name="connsiteX748" fmla="*/ 745337 w 7705725"/>
              <a:gd name="connsiteY748" fmla="*/ 1313181 h 6857998"/>
              <a:gd name="connsiteX749" fmla="*/ 747546 w 7705725"/>
              <a:gd name="connsiteY749" fmla="*/ 1311911 h 6857998"/>
              <a:gd name="connsiteX750" fmla="*/ 750385 w 7705725"/>
              <a:gd name="connsiteY750" fmla="*/ 1310641 h 6857998"/>
              <a:gd name="connsiteX751" fmla="*/ 752910 w 7705725"/>
              <a:gd name="connsiteY751" fmla="*/ 1310006 h 6857998"/>
              <a:gd name="connsiteX752" fmla="*/ 751017 w 7705725"/>
              <a:gd name="connsiteY752" fmla="*/ 1257300 h 6857998"/>
              <a:gd name="connsiteX753" fmla="*/ 753903 w 7705725"/>
              <a:gd name="connsiteY753" fmla="*/ 1257300 h 6857998"/>
              <a:gd name="connsiteX754" fmla="*/ 757431 w 7705725"/>
              <a:gd name="connsiteY754" fmla="*/ 1257615 h 6857998"/>
              <a:gd name="connsiteX755" fmla="*/ 759996 w 7705725"/>
              <a:gd name="connsiteY755" fmla="*/ 1258246 h 6857998"/>
              <a:gd name="connsiteX756" fmla="*/ 763204 w 7705725"/>
              <a:gd name="connsiteY756" fmla="*/ 1259508 h 6857998"/>
              <a:gd name="connsiteX757" fmla="*/ 765448 w 7705725"/>
              <a:gd name="connsiteY757" fmla="*/ 1260454 h 6857998"/>
              <a:gd name="connsiteX758" fmla="*/ 768014 w 7705725"/>
              <a:gd name="connsiteY758" fmla="*/ 1262348 h 6857998"/>
              <a:gd name="connsiteX759" fmla="*/ 769939 w 7705725"/>
              <a:gd name="connsiteY759" fmla="*/ 1264556 h 6857998"/>
              <a:gd name="connsiteX760" fmla="*/ 765128 w 7705725"/>
              <a:gd name="connsiteY760" fmla="*/ 1268657 h 6857998"/>
              <a:gd name="connsiteX761" fmla="*/ 759996 w 7705725"/>
              <a:gd name="connsiteY761" fmla="*/ 1272127 h 6857998"/>
              <a:gd name="connsiteX762" fmla="*/ 755506 w 7705725"/>
              <a:gd name="connsiteY762" fmla="*/ 1274335 h 6857998"/>
              <a:gd name="connsiteX763" fmla="*/ 751337 w 7705725"/>
              <a:gd name="connsiteY763" fmla="*/ 1276228 h 6857998"/>
              <a:gd name="connsiteX764" fmla="*/ 747168 w 7705725"/>
              <a:gd name="connsiteY764" fmla="*/ 1277490 h 6857998"/>
              <a:gd name="connsiteX765" fmla="*/ 743320 w 7705725"/>
              <a:gd name="connsiteY765" fmla="*/ 1278121 h 6857998"/>
              <a:gd name="connsiteX766" fmla="*/ 736906 w 7705725"/>
              <a:gd name="connsiteY766" fmla="*/ 1279383 h 6857998"/>
              <a:gd name="connsiteX767" fmla="*/ 733698 w 7705725"/>
              <a:gd name="connsiteY767" fmla="*/ 1280014 h 6857998"/>
              <a:gd name="connsiteX768" fmla="*/ 730813 w 7705725"/>
              <a:gd name="connsiteY768" fmla="*/ 1281275 h 6857998"/>
              <a:gd name="connsiteX769" fmla="*/ 728567 w 7705725"/>
              <a:gd name="connsiteY769" fmla="*/ 1283168 h 6857998"/>
              <a:gd name="connsiteX770" fmla="*/ 726322 w 7705725"/>
              <a:gd name="connsiteY770" fmla="*/ 1285692 h 6857998"/>
              <a:gd name="connsiteX771" fmla="*/ 723756 w 7705725"/>
              <a:gd name="connsiteY771" fmla="*/ 1289162 h 6857998"/>
              <a:gd name="connsiteX772" fmla="*/ 722474 w 7705725"/>
              <a:gd name="connsiteY772" fmla="*/ 1293579 h 6857998"/>
              <a:gd name="connsiteX773" fmla="*/ 720870 w 7705725"/>
              <a:gd name="connsiteY773" fmla="*/ 1299573 h 6857998"/>
              <a:gd name="connsiteX774" fmla="*/ 719587 w 7705725"/>
              <a:gd name="connsiteY774" fmla="*/ 1306513 h 6857998"/>
              <a:gd name="connsiteX775" fmla="*/ 716060 w 7705725"/>
              <a:gd name="connsiteY775" fmla="*/ 1304304 h 6857998"/>
              <a:gd name="connsiteX776" fmla="*/ 712852 w 7705725"/>
              <a:gd name="connsiteY776" fmla="*/ 1302096 h 6857998"/>
              <a:gd name="connsiteX777" fmla="*/ 710607 w 7705725"/>
              <a:gd name="connsiteY777" fmla="*/ 1299573 h 6857998"/>
              <a:gd name="connsiteX778" fmla="*/ 708683 w 7705725"/>
              <a:gd name="connsiteY778" fmla="*/ 1296734 h 6857998"/>
              <a:gd name="connsiteX779" fmla="*/ 707400 w 7705725"/>
              <a:gd name="connsiteY779" fmla="*/ 1294210 h 6857998"/>
              <a:gd name="connsiteX780" fmla="*/ 706759 w 7705725"/>
              <a:gd name="connsiteY780" fmla="*/ 1291686 h 6857998"/>
              <a:gd name="connsiteX781" fmla="*/ 706438 w 7705725"/>
              <a:gd name="connsiteY781" fmla="*/ 1289162 h 6857998"/>
              <a:gd name="connsiteX782" fmla="*/ 706759 w 7705725"/>
              <a:gd name="connsiteY782" fmla="*/ 1286323 h 6857998"/>
              <a:gd name="connsiteX783" fmla="*/ 707079 w 7705725"/>
              <a:gd name="connsiteY783" fmla="*/ 1283799 h 6857998"/>
              <a:gd name="connsiteX784" fmla="*/ 708363 w 7705725"/>
              <a:gd name="connsiteY784" fmla="*/ 1281275 h 6857998"/>
              <a:gd name="connsiteX785" fmla="*/ 709966 w 7705725"/>
              <a:gd name="connsiteY785" fmla="*/ 1278436 h 6857998"/>
              <a:gd name="connsiteX786" fmla="*/ 711248 w 7705725"/>
              <a:gd name="connsiteY786" fmla="*/ 1276228 h 6857998"/>
              <a:gd name="connsiteX787" fmla="*/ 713494 w 7705725"/>
              <a:gd name="connsiteY787" fmla="*/ 1273704 h 6857998"/>
              <a:gd name="connsiteX788" fmla="*/ 716060 w 7705725"/>
              <a:gd name="connsiteY788" fmla="*/ 1271496 h 6857998"/>
              <a:gd name="connsiteX789" fmla="*/ 718304 w 7705725"/>
              <a:gd name="connsiteY789" fmla="*/ 1269603 h 6857998"/>
              <a:gd name="connsiteX790" fmla="*/ 721191 w 7705725"/>
              <a:gd name="connsiteY790" fmla="*/ 1267395 h 6857998"/>
              <a:gd name="connsiteX791" fmla="*/ 727284 w 7705725"/>
              <a:gd name="connsiteY791" fmla="*/ 1263609 h 6857998"/>
              <a:gd name="connsiteX792" fmla="*/ 733698 w 7705725"/>
              <a:gd name="connsiteY792" fmla="*/ 1260454 h 6857998"/>
              <a:gd name="connsiteX793" fmla="*/ 740754 w 7705725"/>
              <a:gd name="connsiteY793" fmla="*/ 1258562 h 6857998"/>
              <a:gd name="connsiteX794" fmla="*/ 743961 w 7705725"/>
              <a:gd name="connsiteY794" fmla="*/ 1257931 h 6857998"/>
              <a:gd name="connsiteX795" fmla="*/ 747489 w 7705725"/>
              <a:gd name="connsiteY795" fmla="*/ 1257615 h 6857998"/>
              <a:gd name="connsiteX796" fmla="*/ 7000749 w 7705725"/>
              <a:gd name="connsiteY796" fmla="*/ 1230314 h 6857998"/>
              <a:gd name="connsiteX797" fmla="*/ 7004284 w 7705725"/>
              <a:gd name="connsiteY797" fmla="*/ 1233457 h 6857998"/>
              <a:gd name="connsiteX798" fmla="*/ 7007177 w 7705725"/>
              <a:gd name="connsiteY798" fmla="*/ 1236287 h 6857998"/>
              <a:gd name="connsiteX799" fmla="*/ 7010391 w 7705725"/>
              <a:gd name="connsiteY799" fmla="*/ 1239430 h 6857998"/>
              <a:gd name="connsiteX800" fmla="*/ 7012640 w 7705725"/>
              <a:gd name="connsiteY800" fmla="*/ 1242259 h 6857998"/>
              <a:gd name="connsiteX801" fmla="*/ 7016818 w 7705725"/>
              <a:gd name="connsiteY801" fmla="*/ 1248232 h 6857998"/>
              <a:gd name="connsiteX802" fmla="*/ 7020354 w 7705725"/>
              <a:gd name="connsiteY802" fmla="*/ 1254205 h 6857998"/>
              <a:gd name="connsiteX803" fmla="*/ 7022604 w 7705725"/>
              <a:gd name="connsiteY803" fmla="*/ 1260177 h 6857998"/>
              <a:gd name="connsiteX804" fmla="*/ 7024532 w 7705725"/>
              <a:gd name="connsiteY804" fmla="*/ 1266151 h 6857998"/>
              <a:gd name="connsiteX805" fmla="*/ 7025496 w 7705725"/>
              <a:gd name="connsiteY805" fmla="*/ 1272123 h 6857998"/>
              <a:gd name="connsiteX806" fmla="*/ 7026460 w 7705725"/>
              <a:gd name="connsiteY806" fmla="*/ 1278096 h 6857998"/>
              <a:gd name="connsiteX807" fmla="*/ 7027425 w 7705725"/>
              <a:gd name="connsiteY807" fmla="*/ 1290041 h 6857998"/>
              <a:gd name="connsiteX808" fmla="*/ 7028067 w 7705725"/>
              <a:gd name="connsiteY808" fmla="*/ 1296014 h 6857998"/>
              <a:gd name="connsiteX809" fmla="*/ 7029032 w 7705725"/>
              <a:gd name="connsiteY809" fmla="*/ 1301987 h 6857998"/>
              <a:gd name="connsiteX810" fmla="*/ 7029996 w 7705725"/>
              <a:gd name="connsiteY810" fmla="*/ 1307959 h 6857998"/>
              <a:gd name="connsiteX811" fmla="*/ 7031924 w 7705725"/>
              <a:gd name="connsiteY811" fmla="*/ 1313618 h 6857998"/>
              <a:gd name="connsiteX812" fmla="*/ 7034174 w 7705725"/>
              <a:gd name="connsiteY812" fmla="*/ 1319591 h 6857998"/>
              <a:gd name="connsiteX813" fmla="*/ 7037388 w 7705725"/>
              <a:gd name="connsiteY813" fmla="*/ 1325564 h 6857998"/>
              <a:gd name="connsiteX814" fmla="*/ 7033210 w 7705725"/>
              <a:gd name="connsiteY814" fmla="*/ 1322420 h 6857998"/>
              <a:gd name="connsiteX815" fmla="*/ 7029032 w 7705725"/>
              <a:gd name="connsiteY815" fmla="*/ 1318962 h 6857998"/>
              <a:gd name="connsiteX816" fmla="*/ 7023568 w 7705725"/>
              <a:gd name="connsiteY816" fmla="*/ 1314247 h 6857998"/>
              <a:gd name="connsiteX817" fmla="*/ 7017783 w 7705725"/>
              <a:gd name="connsiteY817" fmla="*/ 1309217 h 6857998"/>
              <a:gd name="connsiteX818" fmla="*/ 7011676 w 7705725"/>
              <a:gd name="connsiteY818" fmla="*/ 1302616 h 6857998"/>
              <a:gd name="connsiteX819" fmla="*/ 7005248 w 7705725"/>
              <a:gd name="connsiteY819" fmla="*/ 1296014 h 6857998"/>
              <a:gd name="connsiteX820" fmla="*/ 6999463 w 7705725"/>
              <a:gd name="connsiteY820" fmla="*/ 1288470 h 6857998"/>
              <a:gd name="connsiteX821" fmla="*/ 6994321 w 7705725"/>
              <a:gd name="connsiteY821" fmla="*/ 1280611 h 6857998"/>
              <a:gd name="connsiteX822" fmla="*/ 6992071 w 7705725"/>
              <a:gd name="connsiteY822" fmla="*/ 1277153 h 6857998"/>
              <a:gd name="connsiteX823" fmla="*/ 6989500 w 7705725"/>
              <a:gd name="connsiteY823" fmla="*/ 1272752 h 6857998"/>
              <a:gd name="connsiteX824" fmla="*/ 6988214 w 7705725"/>
              <a:gd name="connsiteY824" fmla="*/ 1269294 h 6857998"/>
              <a:gd name="connsiteX825" fmla="*/ 6986607 w 7705725"/>
              <a:gd name="connsiteY825" fmla="*/ 1265207 h 6857998"/>
              <a:gd name="connsiteX826" fmla="*/ 6985964 w 7705725"/>
              <a:gd name="connsiteY826" fmla="*/ 1261435 h 6857998"/>
              <a:gd name="connsiteX827" fmla="*/ 6985000 w 7705725"/>
              <a:gd name="connsiteY827" fmla="*/ 1257663 h 6857998"/>
              <a:gd name="connsiteX828" fmla="*/ 6985000 w 7705725"/>
              <a:gd name="connsiteY828" fmla="*/ 1253576 h 6857998"/>
              <a:gd name="connsiteX829" fmla="*/ 6985321 w 7705725"/>
              <a:gd name="connsiteY829" fmla="*/ 1249804 h 6857998"/>
              <a:gd name="connsiteX830" fmla="*/ 6986286 w 7705725"/>
              <a:gd name="connsiteY830" fmla="*/ 1246346 h 6857998"/>
              <a:gd name="connsiteX831" fmla="*/ 6987893 w 7705725"/>
              <a:gd name="connsiteY831" fmla="*/ 1242574 h 6857998"/>
              <a:gd name="connsiteX832" fmla="*/ 6990142 w 7705725"/>
              <a:gd name="connsiteY832" fmla="*/ 1239430 h 6857998"/>
              <a:gd name="connsiteX833" fmla="*/ 6993035 w 7705725"/>
              <a:gd name="connsiteY833" fmla="*/ 1236287 h 6857998"/>
              <a:gd name="connsiteX834" fmla="*/ 6996570 w 7705725"/>
              <a:gd name="connsiteY834" fmla="*/ 1233457 h 6857998"/>
              <a:gd name="connsiteX835" fmla="*/ 831533 w 7705725"/>
              <a:gd name="connsiteY835" fmla="*/ 1158874 h 6857998"/>
              <a:gd name="connsiteX836" fmla="*/ 834391 w 7705725"/>
              <a:gd name="connsiteY836" fmla="*/ 1159192 h 6857998"/>
              <a:gd name="connsiteX837" fmla="*/ 837248 w 7705725"/>
              <a:gd name="connsiteY837" fmla="*/ 1159827 h 6857998"/>
              <a:gd name="connsiteX838" fmla="*/ 840106 w 7705725"/>
              <a:gd name="connsiteY838" fmla="*/ 1160462 h 6857998"/>
              <a:gd name="connsiteX839" fmla="*/ 843281 w 7705725"/>
              <a:gd name="connsiteY839" fmla="*/ 1162049 h 6857998"/>
              <a:gd name="connsiteX840" fmla="*/ 846138 w 7705725"/>
              <a:gd name="connsiteY840" fmla="*/ 1163002 h 6857998"/>
              <a:gd name="connsiteX841" fmla="*/ 849313 w 7705725"/>
              <a:gd name="connsiteY841" fmla="*/ 1164907 h 6857998"/>
              <a:gd name="connsiteX842" fmla="*/ 852488 w 7705725"/>
              <a:gd name="connsiteY842" fmla="*/ 1167129 h 6857998"/>
              <a:gd name="connsiteX843" fmla="*/ 849313 w 7705725"/>
              <a:gd name="connsiteY843" fmla="*/ 1167764 h 6857998"/>
              <a:gd name="connsiteX844" fmla="*/ 846138 w 7705725"/>
              <a:gd name="connsiteY844" fmla="*/ 1168082 h 6857998"/>
              <a:gd name="connsiteX845" fmla="*/ 843599 w 7705725"/>
              <a:gd name="connsiteY845" fmla="*/ 1168717 h 6857998"/>
              <a:gd name="connsiteX846" fmla="*/ 840424 w 7705725"/>
              <a:gd name="connsiteY846" fmla="*/ 1169669 h 6857998"/>
              <a:gd name="connsiteX847" fmla="*/ 837883 w 7705725"/>
              <a:gd name="connsiteY847" fmla="*/ 1170622 h 6857998"/>
              <a:gd name="connsiteX848" fmla="*/ 835343 w 7705725"/>
              <a:gd name="connsiteY848" fmla="*/ 1172209 h 6857998"/>
              <a:gd name="connsiteX849" fmla="*/ 829945 w 7705725"/>
              <a:gd name="connsiteY849" fmla="*/ 1175067 h 6857998"/>
              <a:gd name="connsiteX850" fmla="*/ 825183 w 7705725"/>
              <a:gd name="connsiteY850" fmla="*/ 1179194 h 6857998"/>
              <a:gd name="connsiteX851" fmla="*/ 820421 w 7705725"/>
              <a:gd name="connsiteY851" fmla="*/ 1183957 h 6857998"/>
              <a:gd name="connsiteX852" fmla="*/ 816293 w 7705725"/>
              <a:gd name="connsiteY852" fmla="*/ 1189037 h 6857998"/>
              <a:gd name="connsiteX853" fmla="*/ 812165 w 7705725"/>
              <a:gd name="connsiteY853" fmla="*/ 1194752 h 6857998"/>
              <a:gd name="connsiteX854" fmla="*/ 808356 w 7705725"/>
              <a:gd name="connsiteY854" fmla="*/ 1200467 h 6857998"/>
              <a:gd name="connsiteX855" fmla="*/ 805180 w 7705725"/>
              <a:gd name="connsiteY855" fmla="*/ 1206499 h 6857998"/>
              <a:gd name="connsiteX856" fmla="*/ 802005 w 7705725"/>
              <a:gd name="connsiteY856" fmla="*/ 1212532 h 6857998"/>
              <a:gd name="connsiteX857" fmla="*/ 799148 w 7705725"/>
              <a:gd name="connsiteY857" fmla="*/ 1218564 h 6857998"/>
              <a:gd name="connsiteX858" fmla="*/ 794068 w 7705725"/>
              <a:gd name="connsiteY858" fmla="*/ 1230312 h 6857998"/>
              <a:gd name="connsiteX859" fmla="*/ 790258 w 7705725"/>
              <a:gd name="connsiteY859" fmla="*/ 1240472 h 6857998"/>
              <a:gd name="connsiteX860" fmla="*/ 792163 w 7705725"/>
              <a:gd name="connsiteY860" fmla="*/ 1242059 h 6857998"/>
              <a:gd name="connsiteX861" fmla="*/ 793750 w 7705725"/>
              <a:gd name="connsiteY861" fmla="*/ 1242694 h 6857998"/>
              <a:gd name="connsiteX862" fmla="*/ 795655 w 7705725"/>
              <a:gd name="connsiteY862" fmla="*/ 1243012 h 6857998"/>
              <a:gd name="connsiteX863" fmla="*/ 797244 w 7705725"/>
              <a:gd name="connsiteY863" fmla="*/ 1243012 h 6857998"/>
              <a:gd name="connsiteX864" fmla="*/ 798513 w 7705725"/>
              <a:gd name="connsiteY864" fmla="*/ 1242694 h 6857998"/>
              <a:gd name="connsiteX865" fmla="*/ 800100 w 7705725"/>
              <a:gd name="connsiteY865" fmla="*/ 1242377 h 6857998"/>
              <a:gd name="connsiteX866" fmla="*/ 802958 w 7705725"/>
              <a:gd name="connsiteY866" fmla="*/ 1240789 h 6857998"/>
              <a:gd name="connsiteX867" fmla="*/ 805498 w 7705725"/>
              <a:gd name="connsiteY867" fmla="*/ 1238884 h 6857998"/>
              <a:gd name="connsiteX868" fmla="*/ 808356 w 7705725"/>
              <a:gd name="connsiteY868" fmla="*/ 1236344 h 6857998"/>
              <a:gd name="connsiteX869" fmla="*/ 811213 w 7705725"/>
              <a:gd name="connsiteY869" fmla="*/ 1234122 h 6857998"/>
              <a:gd name="connsiteX870" fmla="*/ 813754 w 7705725"/>
              <a:gd name="connsiteY870" fmla="*/ 1232217 h 6857998"/>
              <a:gd name="connsiteX871" fmla="*/ 815658 w 7705725"/>
              <a:gd name="connsiteY871" fmla="*/ 1236344 h 6857998"/>
              <a:gd name="connsiteX872" fmla="*/ 817246 w 7705725"/>
              <a:gd name="connsiteY872" fmla="*/ 1240789 h 6857998"/>
              <a:gd name="connsiteX873" fmla="*/ 817881 w 7705725"/>
              <a:gd name="connsiteY873" fmla="*/ 1245869 h 6857998"/>
              <a:gd name="connsiteX874" fmla="*/ 817881 w 7705725"/>
              <a:gd name="connsiteY874" fmla="*/ 1250314 h 6857998"/>
              <a:gd name="connsiteX875" fmla="*/ 817563 w 7705725"/>
              <a:gd name="connsiteY875" fmla="*/ 1255077 h 6857998"/>
              <a:gd name="connsiteX876" fmla="*/ 816610 w 7705725"/>
              <a:gd name="connsiteY876" fmla="*/ 1260157 h 6857998"/>
              <a:gd name="connsiteX877" fmla="*/ 815340 w 7705725"/>
              <a:gd name="connsiteY877" fmla="*/ 1264602 h 6857998"/>
              <a:gd name="connsiteX878" fmla="*/ 813435 w 7705725"/>
              <a:gd name="connsiteY878" fmla="*/ 1268729 h 6857998"/>
              <a:gd name="connsiteX879" fmla="*/ 810579 w 7705725"/>
              <a:gd name="connsiteY879" fmla="*/ 1272857 h 6857998"/>
              <a:gd name="connsiteX880" fmla="*/ 807721 w 7705725"/>
              <a:gd name="connsiteY880" fmla="*/ 1276984 h 6857998"/>
              <a:gd name="connsiteX881" fmla="*/ 804546 w 7705725"/>
              <a:gd name="connsiteY881" fmla="*/ 1280477 h 6857998"/>
              <a:gd name="connsiteX882" fmla="*/ 801053 w 7705725"/>
              <a:gd name="connsiteY882" fmla="*/ 1283017 h 6857998"/>
              <a:gd name="connsiteX883" fmla="*/ 796925 w 7705725"/>
              <a:gd name="connsiteY883" fmla="*/ 1285557 h 6857998"/>
              <a:gd name="connsiteX884" fmla="*/ 792163 w 7705725"/>
              <a:gd name="connsiteY884" fmla="*/ 1287462 h 6857998"/>
              <a:gd name="connsiteX885" fmla="*/ 787718 w 7705725"/>
              <a:gd name="connsiteY885" fmla="*/ 1288732 h 6857998"/>
              <a:gd name="connsiteX886" fmla="*/ 782955 w 7705725"/>
              <a:gd name="connsiteY886" fmla="*/ 1289049 h 6857998"/>
              <a:gd name="connsiteX887" fmla="*/ 782955 w 7705725"/>
              <a:gd name="connsiteY887" fmla="*/ 1283969 h 6857998"/>
              <a:gd name="connsiteX888" fmla="*/ 783273 w 7705725"/>
              <a:gd name="connsiteY888" fmla="*/ 1278889 h 6857998"/>
              <a:gd name="connsiteX889" fmla="*/ 784225 w 7705725"/>
              <a:gd name="connsiteY889" fmla="*/ 1268729 h 6857998"/>
              <a:gd name="connsiteX890" fmla="*/ 785178 w 7705725"/>
              <a:gd name="connsiteY890" fmla="*/ 1258887 h 6857998"/>
              <a:gd name="connsiteX891" fmla="*/ 785495 w 7705725"/>
              <a:gd name="connsiteY891" fmla="*/ 1253489 h 6857998"/>
              <a:gd name="connsiteX892" fmla="*/ 785495 w 7705725"/>
              <a:gd name="connsiteY892" fmla="*/ 1248727 h 6857998"/>
              <a:gd name="connsiteX893" fmla="*/ 785178 w 7705725"/>
              <a:gd name="connsiteY893" fmla="*/ 1243964 h 6857998"/>
              <a:gd name="connsiteX894" fmla="*/ 784861 w 7705725"/>
              <a:gd name="connsiteY894" fmla="*/ 1238567 h 6857998"/>
              <a:gd name="connsiteX895" fmla="*/ 783590 w 7705725"/>
              <a:gd name="connsiteY895" fmla="*/ 1233804 h 6857998"/>
              <a:gd name="connsiteX896" fmla="*/ 781686 w 7705725"/>
              <a:gd name="connsiteY896" fmla="*/ 1228724 h 6857998"/>
              <a:gd name="connsiteX897" fmla="*/ 779463 w 7705725"/>
              <a:gd name="connsiteY897" fmla="*/ 1223327 h 6857998"/>
              <a:gd name="connsiteX898" fmla="*/ 776923 w 7705725"/>
              <a:gd name="connsiteY898" fmla="*/ 1218564 h 6857998"/>
              <a:gd name="connsiteX899" fmla="*/ 773113 w 7705725"/>
              <a:gd name="connsiteY899" fmla="*/ 1213802 h 6857998"/>
              <a:gd name="connsiteX900" fmla="*/ 768351 w 7705725"/>
              <a:gd name="connsiteY900" fmla="*/ 1208722 h 6857998"/>
              <a:gd name="connsiteX901" fmla="*/ 778193 w 7705725"/>
              <a:gd name="connsiteY901" fmla="*/ 1197927 h 6857998"/>
              <a:gd name="connsiteX902" fmla="*/ 787718 w 7705725"/>
              <a:gd name="connsiteY902" fmla="*/ 1187132 h 6857998"/>
              <a:gd name="connsiteX903" fmla="*/ 792480 w 7705725"/>
              <a:gd name="connsiteY903" fmla="*/ 1182052 h 6857998"/>
              <a:gd name="connsiteX904" fmla="*/ 797561 w 7705725"/>
              <a:gd name="connsiteY904" fmla="*/ 1176972 h 6857998"/>
              <a:gd name="connsiteX905" fmla="*/ 802323 w 7705725"/>
              <a:gd name="connsiteY905" fmla="*/ 1172209 h 6857998"/>
              <a:gd name="connsiteX906" fmla="*/ 807721 w 7705725"/>
              <a:gd name="connsiteY906" fmla="*/ 1168399 h 6857998"/>
              <a:gd name="connsiteX907" fmla="*/ 812483 w 7705725"/>
              <a:gd name="connsiteY907" fmla="*/ 1164589 h 6857998"/>
              <a:gd name="connsiteX908" fmla="*/ 817881 w 7705725"/>
              <a:gd name="connsiteY908" fmla="*/ 1162049 h 6857998"/>
              <a:gd name="connsiteX909" fmla="*/ 820421 w 7705725"/>
              <a:gd name="connsiteY909" fmla="*/ 1160779 h 6857998"/>
              <a:gd name="connsiteX910" fmla="*/ 823278 w 7705725"/>
              <a:gd name="connsiteY910" fmla="*/ 1160144 h 6857998"/>
              <a:gd name="connsiteX911" fmla="*/ 825818 w 7705725"/>
              <a:gd name="connsiteY911" fmla="*/ 1159827 h 6857998"/>
              <a:gd name="connsiteX912" fmla="*/ 828993 w 7705725"/>
              <a:gd name="connsiteY912" fmla="*/ 1159192 h 6857998"/>
              <a:gd name="connsiteX913" fmla="*/ 853482 w 7705725"/>
              <a:gd name="connsiteY913" fmla="*/ 1109662 h 6857998"/>
              <a:gd name="connsiteX914" fmla="*/ 854422 w 7705725"/>
              <a:gd name="connsiteY914" fmla="*/ 1116330 h 6857998"/>
              <a:gd name="connsiteX915" fmla="*/ 855990 w 7705725"/>
              <a:gd name="connsiteY915" fmla="*/ 1121092 h 6857998"/>
              <a:gd name="connsiteX916" fmla="*/ 856931 w 7705725"/>
              <a:gd name="connsiteY916" fmla="*/ 1122997 h 6857998"/>
              <a:gd name="connsiteX917" fmla="*/ 857557 w 7705725"/>
              <a:gd name="connsiteY917" fmla="*/ 1124902 h 6857998"/>
              <a:gd name="connsiteX918" fmla="*/ 858811 w 7705725"/>
              <a:gd name="connsiteY918" fmla="*/ 1126172 h 6857998"/>
              <a:gd name="connsiteX919" fmla="*/ 859752 w 7705725"/>
              <a:gd name="connsiteY919" fmla="*/ 1127125 h 6857998"/>
              <a:gd name="connsiteX920" fmla="*/ 861319 w 7705725"/>
              <a:gd name="connsiteY920" fmla="*/ 1128395 h 6857998"/>
              <a:gd name="connsiteX921" fmla="*/ 862260 w 7705725"/>
              <a:gd name="connsiteY921" fmla="*/ 1128713 h 6857998"/>
              <a:gd name="connsiteX922" fmla="*/ 865395 w 7705725"/>
              <a:gd name="connsiteY922" fmla="*/ 1129665 h 6857998"/>
              <a:gd name="connsiteX923" fmla="*/ 868216 w 7705725"/>
              <a:gd name="connsiteY923" fmla="*/ 1130300 h 6857998"/>
              <a:gd name="connsiteX924" fmla="*/ 871978 w 7705725"/>
              <a:gd name="connsiteY924" fmla="*/ 1130300 h 6857998"/>
              <a:gd name="connsiteX925" fmla="*/ 879502 w 7705725"/>
              <a:gd name="connsiteY925" fmla="*/ 1130300 h 6857998"/>
              <a:gd name="connsiteX926" fmla="*/ 883578 w 7705725"/>
              <a:gd name="connsiteY926" fmla="*/ 1130617 h 6857998"/>
              <a:gd name="connsiteX927" fmla="*/ 887967 w 7705725"/>
              <a:gd name="connsiteY927" fmla="*/ 1131252 h 6857998"/>
              <a:gd name="connsiteX928" fmla="*/ 892669 w 7705725"/>
              <a:gd name="connsiteY928" fmla="*/ 1132840 h 6857998"/>
              <a:gd name="connsiteX929" fmla="*/ 897058 w 7705725"/>
              <a:gd name="connsiteY929" fmla="*/ 1135380 h 6857998"/>
              <a:gd name="connsiteX930" fmla="*/ 899253 w 7705725"/>
              <a:gd name="connsiteY930" fmla="*/ 1136968 h 6857998"/>
              <a:gd name="connsiteX931" fmla="*/ 901447 w 7705725"/>
              <a:gd name="connsiteY931" fmla="*/ 1138873 h 6857998"/>
              <a:gd name="connsiteX932" fmla="*/ 903642 w 7705725"/>
              <a:gd name="connsiteY932" fmla="*/ 1141095 h 6857998"/>
              <a:gd name="connsiteX933" fmla="*/ 906464 w 7705725"/>
              <a:gd name="connsiteY933" fmla="*/ 1143635 h 6857998"/>
              <a:gd name="connsiteX934" fmla="*/ 902388 w 7705725"/>
              <a:gd name="connsiteY934" fmla="*/ 1147763 h 6857998"/>
              <a:gd name="connsiteX935" fmla="*/ 897999 w 7705725"/>
              <a:gd name="connsiteY935" fmla="*/ 1151255 h 6857998"/>
              <a:gd name="connsiteX936" fmla="*/ 893610 w 7705725"/>
              <a:gd name="connsiteY936" fmla="*/ 1153478 h 6857998"/>
              <a:gd name="connsiteX937" fmla="*/ 889535 w 7705725"/>
              <a:gd name="connsiteY937" fmla="*/ 1155065 h 6857998"/>
              <a:gd name="connsiteX938" fmla="*/ 885145 w 7705725"/>
              <a:gd name="connsiteY938" fmla="*/ 1155700 h 6857998"/>
              <a:gd name="connsiteX939" fmla="*/ 880130 w 7705725"/>
              <a:gd name="connsiteY939" fmla="*/ 1155700 h 6857998"/>
              <a:gd name="connsiteX940" fmla="*/ 875740 w 7705725"/>
              <a:gd name="connsiteY940" fmla="*/ 1155065 h 6857998"/>
              <a:gd name="connsiteX941" fmla="*/ 871038 w 7705725"/>
              <a:gd name="connsiteY941" fmla="*/ 1153795 h 6857998"/>
              <a:gd name="connsiteX942" fmla="*/ 866022 w 7705725"/>
              <a:gd name="connsiteY942" fmla="*/ 1152525 h 6857998"/>
              <a:gd name="connsiteX943" fmla="*/ 861319 w 7705725"/>
              <a:gd name="connsiteY943" fmla="*/ 1150303 h 6857998"/>
              <a:gd name="connsiteX944" fmla="*/ 856303 w 7705725"/>
              <a:gd name="connsiteY944" fmla="*/ 1147763 h 6857998"/>
              <a:gd name="connsiteX945" fmla="*/ 851601 w 7705725"/>
              <a:gd name="connsiteY945" fmla="*/ 1145223 h 6857998"/>
              <a:gd name="connsiteX946" fmla="*/ 841882 w 7705725"/>
              <a:gd name="connsiteY946" fmla="*/ 1139508 h 6857998"/>
              <a:gd name="connsiteX947" fmla="*/ 831850 w 7705725"/>
              <a:gd name="connsiteY947" fmla="*/ 1133475 h 6857998"/>
              <a:gd name="connsiteX948" fmla="*/ 6998652 w 7705725"/>
              <a:gd name="connsiteY948" fmla="*/ 1081089 h 6857998"/>
              <a:gd name="connsiteX949" fmla="*/ 7012305 w 7705725"/>
              <a:gd name="connsiteY949" fmla="*/ 1094983 h 6857998"/>
              <a:gd name="connsiteX950" fmla="*/ 7025322 w 7705725"/>
              <a:gd name="connsiteY950" fmla="*/ 1108879 h 6857998"/>
              <a:gd name="connsiteX951" fmla="*/ 7051675 w 7705725"/>
              <a:gd name="connsiteY951" fmla="*/ 1137616 h 6857998"/>
              <a:gd name="connsiteX952" fmla="*/ 7049770 w 7705725"/>
              <a:gd name="connsiteY952" fmla="*/ 1138564 h 6857998"/>
              <a:gd name="connsiteX953" fmla="*/ 7047865 w 7705725"/>
              <a:gd name="connsiteY953" fmla="*/ 1139195 h 6857998"/>
              <a:gd name="connsiteX954" fmla="*/ 7045642 w 7705725"/>
              <a:gd name="connsiteY954" fmla="*/ 1139511 h 6857998"/>
              <a:gd name="connsiteX955" fmla="*/ 7043102 w 7705725"/>
              <a:gd name="connsiteY955" fmla="*/ 1139827 h 6857998"/>
              <a:gd name="connsiteX956" fmla="*/ 7039928 w 7705725"/>
              <a:gd name="connsiteY956" fmla="*/ 1139827 h 6857998"/>
              <a:gd name="connsiteX957" fmla="*/ 7037388 w 7705725"/>
              <a:gd name="connsiteY957" fmla="*/ 1139511 h 6857998"/>
              <a:gd name="connsiteX958" fmla="*/ 7031038 w 7705725"/>
              <a:gd name="connsiteY958" fmla="*/ 1138248 h 6857998"/>
              <a:gd name="connsiteX959" fmla="*/ 7024370 w 7705725"/>
              <a:gd name="connsiteY959" fmla="*/ 1136353 h 6857998"/>
              <a:gd name="connsiteX960" fmla="*/ 7017385 w 7705725"/>
              <a:gd name="connsiteY960" fmla="*/ 1133195 h 6857998"/>
              <a:gd name="connsiteX961" fmla="*/ 7010718 w 7705725"/>
              <a:gd name="connsiteY961" fmla="*/ 1129406 h 6857998"/>
              <a:gd name="connsiteX962" fmla="*/ 7004685 w 7705725"/>
              <a:gd name="connsiteY962" fmla="*/ 1125300 h 6857998"/>
              <a:gd name="connsiteX963" fmla="*/ 6998970 w 7705725"/>
              <a:gd name="connsiteY963" fmla="*/ 1120879 h 6857998"/>
              <a:gd name="connsiteX964" fmla="*/ 6996430 w 7705725"/>
              <a:gd name="connsiteY964" fmla="*/ 1118353 h 6857998"/>
              <a:gd name="connsiteX965" fmla="*/ 6994208 w 7705725"/>
              <a:gd name="connsiteY965" fmla="*/ 1115510 h 6857998"/>
              <a:gd name="connsiteX966" fmla="*/ 6992302 w 7705725"/>
              <a:gd name="connsiteY966" fmla="*/ 1112984 h 6857998"/>
              <a:gd name="connsiteX967" fmla="*/ 6990715 w 7705725"/>
              <a:gd name="connsiteY967" fmla="*/ 1110458 h 6857998"/>
              <a:gd name="connsiteX968" fmla="*/ 6989445 w 7705725"/>
              <a:gd name="connsiteY968" fmla="*/ 1107300 h 6857998"/>
              <a:gd name="connsiteX969" fmla="*/ 6988492 w 7705725"/>
              <a:gd name="connsiteY969" fmla="*/ 1104773 h 6857998"/>
              <a:gd name="connsiteX970" fmla="*/ 6988175 w 7705725"/>
              <a:gd name="connsiteY970" fmla="*/ 1101616 h 6857998"/>
              <a:gd name="connsiteX971" fmla="*/ 6988175 w 7705725"/>
              <a:gd name="connsiteY971" fmla="*/ 1098773 h 6857998"/>
              <a:gd name="connsiteX972" fmla="*/ 6988492 w 7705725"/>
              <a:gd name="connsiteY972" fmla="*/ 1095615 h 6857998"/>
              <a:gd name="connsiteX973" fmla="*/ 6989128 w 7705725"/>
              <a:gd name="connsiteY973" fmla="*/ 1092773 h 6857998"/>
              <a:gd name="connsiteX974" fmla="*/ 6990715 w 7705725"/>
              <a:gd name="connsiteY974" fmla="*/ 1089931 h 6857998"/>
              <a:gd name="connsiteX975" fmla="*/ 6992938 w 7705725"/>
              <a:gd name="connsiteY975" fmla="*/ 1087089 h 6857998"/>
              <a:gd name="connsiteX976" fmla="*/ 6995160 w 7705725"/>
              <a:gd name="connsiteY976" fmla="*/ 1083931 h 6857998"/>
              <a:gd name="connsiteX977" fmla="*/ 1190308 w 7705725"/>
              <a:gd name="connsiteY977" fmla="*/ 976314 h 6857998"/>
              <a:gd name="connsiteX978" fmla="*/ 1192848 w 7705725"/>
              <a:gd name="connsiteY978" fmla="*/ 976945 h 6857998"/>
              <a:gd name="connsiteX979" fmla="*/ 1195388 w 7705725"/>
              <a:gd name="connsiteY979" fmla="*/ 977260 h 6857998"/>
              <a:gd name="connsiteX980" fmla="*/ 1198246 w 7705725"/>
              <a:gd name="connsiteY980" fmla="*/ 977576 h 6857998"/>
              <a:gd name="connsiteX981" fmla="*/ 1200786 w 7705725"/>
              <a:gd name="connsiteY981" fmla="*/ 978522 h 6857998"/>
              <a:gd name="connsiteX982" fmla="*/ 1203325 w 7705725"/>
              <a:gd name="connsiteY982" fmla="*/ 979784 h 6857998"/>
              <a:gd name="connsiteX983" fmla="*/ 1206184 w 7705725"/>
              <a:gd name="connsiteY983" fmla="*/ 981362 h 6857998"/>
              <a:gd name="connsiteX984" fmla="*/ 1208723 w 7705725"/>
              <a:gd name="connsiteY984" fmla="*/ 982940 h 6857998"/>
              <a:gd name="connsiteX985" fmla="*/ 1211263 w 7705725"/>
              <a:gd name="connsiteY985" fmla="*/ 985148 h 6857998"/>
              <a:gd name="connsiteX986" fmla="*/ 1214121 w 7705725"/>
              <a:gd name="connsiteY986" fmla="*/ 987357 h 6857998"/>
              <a:gd name="connsiteX987" fmla="*/ 1210946 w 7705725"/>
              <a:gd name="connsiteY987" fmla="*/ 990512 h 6857998"/>
              <a:gd name="connsiteX988" fmla="*/ 1208405 w 7705725"/>
              <a:gd name="connsiteY988" fmla="*/ 993037 h 6857998"/>
              <a:gd name="connsiteX989" fmla="*/ 1205230 w 7705725"/>
              <a:gd name="connsiteY989" fmla="*/ 994299 h 6857998"/>
              <a:gd name="connsiteX990" fmla="*/ 1202373 w 7705725"/>
              <a:gd name="connsiteY990" fmla="*/ 995561 h 6857998"/>
              <a:gd name="connsiteX991" fmla="*/ 1199198 w 7705725"/>
              <a:gd name="connsiteY991" fmla="*/ 996192 h 6857998"/>
              <a:gd name="connsiteX992" fmla="*/ 1196340 w 7705725"/>
              <a:gd name="connsiteY992" fmla="*/ 996192 h 6857998"/>
              <a:gd name="connsiteX993" fmla="*/ 1190626 w 7705725"/>
              <a:gd name="connsiteY993" fmla="*/ 996507 h 6857998"/>
              <a:gd name="connsiteX994" fmla="*/ 1187768 w 7705725"/>
              <a:gd name="connsiteY994" fmla="*/ 996507 h 6857998"/>
              <a:gd name="connsiteX995" fmla="*/ 1184593 w 7705725"/>
              <a:gd name="connsiteY995" fmla="*/ 997138 h 6857998"/>
              <a:gd name="connsiteX996" fmla="*/ 1181735 w 7705725"/>
              <a:gd name="connsiteY996" fmla="*/ 997770 h 6857998"/>
              <a:gd name="connsiteX997" fmla="*/ 1178561 w 7705725"/>
              <a:gd name="connsiteY997" fmla="*/ 999032 h 6857998"/>
              <a:gd name="connsiteX998" fmla="*/ 1176021 w 7705725"/>
              <a:gd name="connsiteY998" fmla="*/ 1000294 h 6857998"/>
              <a:gd name="connsiteX999" fmla="*/ 1172845 w 7705725"/>
              <a:gd name="connsiteY999" fmla="*/ 1003133 h 6857998"/>
              <a:gd name="connsiteX1000" fmla="*/ 1169988 w 7705725"/>
              <a:gd name="connsiteY1000" fmla="*/ 1006289 h 6857998"/>
              <a:gd name="connsiteX1001" fmla="*/ 1167131 w 7705725"/>
              <a:gd name="connsiteY1001" fmla="*/ 1011022 h 6857998"/>
              <a:gd name="connsiteX1002" fmla="*/ 1192214 w 7705725"/>
              <a:gd name="connsiteY1002" fmla="*/ 1038157 h 6857998"/>
              <a:gd name="connsiteX1003" fmla="*/ 1196659 w 7705725"/>
              <a:gd name="connsiteY1003" fmla="*/ 1039419 h 6857998"/>
              <a:gd name="connsiteX1004" fmla="*/ 1200786 w 7705725"/>
              <a:gd name="connsiteY1004" fmla="*/ 1039735 h 6857998"/>
              <a:gd name="connsiteX1005" fmla="*/ 1204596 w 7705725"/>
              <a:gd name="connsiteY1005" fmla="*/ 1040050 h 6857998"/>
              <a:gd name="connsiteX1006" fmla="*/ 1208405 w 7705725"/>
              <a:gd name="connsiteY1006" fmla="*/ 1040050 h 6857998"/>
              <a:gd name="connsiteX1007" fmla="*/ 1211898 w 7705725"/>
              <a:gd name="connsiteY1007" fmla="*/ 1040050 h 6857998"/>
              <a:gd name="connsiteX1008" fmla="*/ 1215073 w 7705725"/>
              <a:gd name="connsiteY1008" fmla="*/ 1039419 h 6857998"/>
              <a:gd name="connsiteX1009" fmla="*/ 1218248 w 7705725"/>
              <a:gd name="connsiteY1009" fmla="*/ 1038788 h 6857998"/>
              <a:gd name="connsiteX1010" fmla="*/ 1220788 w 7705725"/>
              <a:gd name="connsiteY1010" fmla="*/ 1037842 h 6857998"/>
              <a:gd name="connsiteX1011" fmla="*/ 1223328 w 7705725"/>
              <a:gd name="connsiteY1011" fmla="*/ 1036264 h 6857998"/>
              <a:gd name="connsiteX1012" fmla="*/ 1226185 w 7705725"/>
              <a:gd name="connsiteY1012" fmla="*/ 1035002 h 6857998"/>
              <a:gd name="connsiteX1013" fmla="*/ 1230948 w 7705725"/>
              <a:gd name="connsiteY1013" fmla="*/ 1031531 h 6857998"/>
              <a:gd name="connsiteX1014" fmla="*/ 1235393 w 7705725"/>
              <a:gd name="connsiteY1014" fmla="*/ 1027429 h 6857998"/>
              <a:gd name="connsiteX1015" fmla="*/ 1239520 w 7705725"/>
              <a:gd name="connsiteY1015" fmla="*/ 1022381 h 6857998"/>
              <a:gd name="connsiteX1016" fmla="*/ 1248410 w 7705725"/>
              <a:gd name="connsiteY1016" fmla="*/ 1011653 h 6857998"/>
              <a:gd name="connsiteX1017" fmla="*/ 1252856 w 7705725"/>
              <a:gd name="connsiteY1017" fmla="*/ 1005658 h 6857998"/>
              <a:gd name="connsiteX1018" fmla="*/ 1257618 w 7705725"/>
              <a:gd name="connsiteY1018" fmla="*/ 999978 h 6857998"/>
              <a:gd name="connsiteX1019" fmla="*/ 1263015 w 7705725"/>
              <a:gd name="connsiteY1019" fmla="*/ 993983 h 6857998"/>
              <a:gd name="connsiteX1020" fmla="*/ 1269048 w 7705725"/>
              <a:gd name="connsiteY1020" fmla="*/ 987988 h 6857998"/>
              <a:gd name="connsiteX1021" fmla="*/ 1276351 w 7705725"/>
              <a:gd name="connsiteY1021" fmla="*/ 982309 h 6857998"/>
              <a:gd name="connsiteX1022" fmla="*/ 1280161 w 7705725"/>
              <a:gd name="connsiteY1022" fmla="*/ 979469 h 6857998"/>
              <a:gd name="connsiteX1023" fmla="*/ 1284288 w 7705725"/>
              <a:gd name="connsiteY1023" fmla="*/ 976945 h 6857998"/>
              <a:gd name="connsiteX1024" fmla="*/ 1290321 w 7705725"/>
              <a:gd name="connsiteY1024" fmla="*/ 981993 h 6857998"/>
              <a:gd name="connsiteX1025" fmla="*/ 1292543 w 7705725"/>
              <a:gd name="connsiteY1025" fmla="*/ 984517 h 6857998"/>
              <a:gd name="connsiteX1026" fmla="*/ 1294765 w 7705725"/>
              <a:gd name="connsiteY1026" fmla="*/ 987042 h 6857998"/>
              <a:gd name="connsiteX1027" fmla="*/ 1296353 w 7705725"/>
              <a:gd name="connsiteY1027" fmla="*/ 988935 h 6857998"/>
              <a:gd name="connsiteX1028" fmla="*/ 1297306 w 7705725"/>
              <a:gd name="connsiteY1028" fmla="*/ 991143 h 6857998"/>
              <a:gd name="connsiteX1029" fmla="*/ 1298258 w 7705725"/>
              <a:gd name="connsiteY1029" fmla="*/ 993037 h 6857998"/>
              <a:gd name="connsiteX1030" fmla="*/ 1298575 w 7705725"/>
              <a:gd name="connsiteY1030" fmla="*/ 994930 h 6857998"/>
              <a:gd name="connsiteX1031" fmla="*/ 1298575 w 7705725"/>
              <a:gd name="connsiteY1031" fmla="*/ 996507 h 6857998"/>
              <a:gd name="connsiteX1032" fmla="*/ 1298258 w 7705725"/>
              <a:gd name="connsiteY1032" fmla="*/ 998085 h 6857998"/>
              <a:gd name="connsiteX1033" fmla="*/ 1297623 w 7705725"/>
              <a:gd name="connsiteY1033" fmla="*/ 999978 h 6857998"/>
              <a:gd name="connsiteX1034" fmla="*/ 1296988 w 7705725"/>
              <a:gd name="connsiteY1034" fmla="*/ 1001556 h 6857998"/>
              <a:gd name="connsiteX1035" fmla="*/ 1294765 w 7705725"/>
              <a:gd name="connsiteY1035" fmla="*/ 1004396 h 6857998"/>
              <a:gd name="connsiteX1036" fmla="*/ 1291591 w 7705725"/>
              <a:gd name="connsiteY1036" fmla="*/ 1007235 h 6857998"/>
              <a:gd name="connsiteX1037" fmla="*/ 1287781 w 7705725"/>
              <a:gd name="connsiteY1037" fmla="*/ 1009759 h 6857998"/>
              <a:gd name="connsiteX1038" fmla="*/ 1284288 w 7705725"/>
              <a:gd name="connsiteY1038" fmla="*/ 1011968 h 6857998"/>
              <a:gd name="connsiteX1039" fmla="*/ 1275398 w 7705725"/>
              <a:gd name="connsiteY1039" fmla="*/ 1017017 h 6857998"/>
              <a:gd name="connsiteX1040" fmla="*/ 1271588 w 7705725"/>
              <a:gd name="connsiteY1040" fmla="*/ 1019541 h 6857998"/>
              <a:gd name="connsiteX1041" fmla="*/ 1268096 w 7705725"/>
              <a:gd name="connsiteY1041" fmla="*/ 1022065 h 6857998"/>
              <a:gd name="connsiteX1042" fmla="*/ 1264603 w 7705725"/>
              <a:gd name="connsiteY1042" fmla="*/ 1024905 h 6857998"/>
              <a:gd name="connsiteX1043" fmla="*/ 1262380 w 7705725"/>
              <a:gd name="connsiteY1043" fmla="*/ 1027745 h 6857998"/>
              <a:gd name="connsiteX1044" fmla="*/ 1260793 w 7705725"/>
              <a:gd name="connsiteY1044" fmla="*/ 1030269 h 6857998"/>
              <a:gd name="connsiteX1045" fmla="*/ 1259205 w 7705725"/>
              <a:gd name="connsiteY1045" fmla="*/ 1033109 h 6857998"/>
              <a:gd name="connsiteX1046" fmla="*/ 1256666 w 7705725"/>
              <a:gd name="connsiteY1046" fmla="*/ 1039419 h 6857998"/>
              <a:gd name="connsiteX1047" fmla="*/ 1254443 w 7705725"/>
              <a:gd name="connsiteY1047" fmla="*/ 1046045 h 6857998"/>
              <a:gd name="connsiteX1048" fmla="*/ 1252221 w 7705725"/>
              <a:gd name="connsiteY1048" fmla="*/ 1053303 h 6857998"/>
              <a:gd name="connsiteX1049" fmla="*/ 1249998 w 7705725"/>
              <a:gd name="connsiteY1049" fmla="*/ 1060244 h 6857998"/>
              <a:gd name="connsiteX1050" fmla="*/ 1247140 w 7705725"/>
              <a:gd name="connsiteY1050" fmla="*/ 1066870 h 6857998"/>
              <a:gd name="connsiteX1051" fmla="*/ 1244601 w 7705725"/>
              <a:gd name="connsiteY1051" fmla="*/ 1072865 h 6857998"/>
              <a:gd name="connsiteX1052" fmla="*/ 1242695 w 7705725"/>
              <a:gd name="connsiteY1052" fmla="*/ 1075390 h 6857998"/>
              <a:gd name="connsiteX1053" fmla="*/ 1241108 w 7705725"/>
              <a:gd name="connsiteY1053" fmla="*/ 1077914 h 6857998"/>
              <a:gd name="connsiteX1054" fmla="*/ 1235075 w 7705725"/>
              <a:gd name="connsiteY1054" fmla="*/ 1085171 h 6857998"/>
              <a:gd name="connsiteX1055" fmla="*/ 1228726 w 7705725"/>
              <a:gd name="connsiteY1055" fmla="*/ 1091797 h 6857998"/>
              <a:gd name="connsiteX1056" fmla="*/ 1215391 w 7705725"/>
              <a:gd name="connsiteY1056" fmla="*/ 1105049 h 6857998"/>
              <a:gd name="connsiteX1057" fmla="*/ 1202373 w 7705725"/>
              <a:gd name="connsiteY1057" fmla="*/ 1117670 h 6857998"/>
              <a:gd name="connsiteX1058" fmla="*/ 1189039 w 7705725"/>
              <a:gd name="connsiteY1058" fmla="*/ 1129976 h 6857998"/>
              <a:gd name="connsiteX1059" fmla="*/ 1176656 w 7705725"/>
              <a:gd name="connsiteY1059" fmla="*/ 1142597 h 6857998"/>
              <a:gd name="connsiteX1060" fmla="*/ 1170941 w 7705725"/>
              <a:gd name="connsiteY1060" fmla="*/ 1148592 h 6857998"/>
              <a:gd name="connsiteX1061" fmla="*/ 1165225 w 7705725"/>
              <a:gd name="connsiteY1061" fmla="*/ 1154587 h 6857998"/>
              <a:gd name="connsiteX1062" fmla="*/ 1160463 w 7705725"/>
              <a:gd name="connsiteY1062" fmla="*/ 1160898 h 6857998"/>
              <a:gd name="connsiteX1063" fmla="*/ 1156336 w 7705725"/>
              <a:gd name="connsiteY1063" fmla="*/ 1166893 h 6857998"/>
              <a:gd name="connsiteX1064" fmla="*/ 1152525 w 7705725"/>
              <a:gd name="connsiteY1064" fmla="*/ 1173203 h 6857998"/>
              <a:gd name="connsiteX1065" fmla="*/ 1149033 w 7705725"/>
              <a:gd name="connsiteY1065" fmla="*/ 1179514 h 6857998"/>
              <a:gd name="connsiteX1066" fmla="*/ 1142683 w 7705725"/>
              <a:gd name="connsiteY1066" fmla="*/ 1178567 h 6857998"/>
              <a:gd name="connsiteX1067" fmla="*/ 1137921 w 7705725"/>
              <a:gd name="connsiteY1067" fmla="*/ 1176990 h 6857998"/>
              <a:gd name="connsiteX1068" fmla="*/ 1134428 w 7705725"/>
              <a:gd name="connsiteY1068" fmla="*/ 1175412 h 6857998"/>
              <a:gd name="connsiteX1069" fmla="*/ 1132840 w 7705725"/>
              <a:gd name="connsiteY1069" fmla="*/ 1174465 h 6857998"/>
              <a:gd name="connsiteX1070" fmla="*/ 1131888 w 7705725"/>
              <a:gd name="connsiteY1070" fmla="*/ 1173203 h 6857998"/>
              <a:gd name="connsiteX1071" fmla="*/ 1129984 w 7705725"/>
              <a:gd name="connsiteY1071" fmla="*/ 1170995 h 6857998"/>
              <a:gd name="connsiteX1072" fmla="*/ 1129030 w 7705725"/>
              <a:gd name="connsiteY1072" fmla="*/ 1167840 h 6857998"/>
              <a:gd name="connsiteX1073" fmla="*/ 1128396 w 7705725"/>
              <a:gd name="connsiteY1073" fmla="*/ 1165000 h 6857998"/>
              <a:gd name="connsiteX1074" fmla="*/ 1128396 w 7705725"/>
              <a:gd name="connsiteY1074" fmla="*/ 1161529 h 6857998"/>
              <a:gd name="connsiteX1075" fmla="*/ 1127761 w 7705725"/>
              <a:gd name="connsiteY1075" fmla="*/ 1154587 h 6857998"/>
              <a:gd name="connsiteX1076" fmla="*/ 1127126 w 7705725"/>
              <a:gd name="connsiteY1076" fmla="*/ 1150485 h 6857998"/>
              <a:gd name="connsiteX1077" fmla="*/ 1126173 w 7705725"/>
              <a:gd name="connsiteY1077" fmla="*/ 1146068 h 6857998"/>
              <a:gd name="connsiteX1078" fmla="*/ 1124268 w 7705725"/>
              <a:gd name="connsiteY1078" fmla="*/ 1141966 h 6857998"/>
              <a:gd name="connsiteX1079" fmla="*/ 1121728 w 7705725"/>
              <a:gd name="connsiteY1079" fmla="*/ 1137549 h 6857998"/>
              <a:gd name="connsiteX1080" fmla="*/ 1117918 w 7705725"/>
              <a:gd name="connsiteY1080" fmla="*/ 1133131 h 6857998"/>
              <a:gd name="connsiteX1081" fmla="*/ 1115060 w 7705725"/>
              <a:gd name="connsiteY1081" fmla="*/ 1130923 h 6857998"/>
              <a:gd name="connsiteX1082" fmla="*/ 1112520 w 7705725"/>
              <a:gd name="connsiteY1082" fmla="*/ 1128714 h 6857998"/>
              <a:gd name="connsiteX1083" fmla="*/ 1116648 w 7705725"/>
              <a:gd name="connsiteY1083" fmla="*/ 1131238 h 6857998"/>
              <a:gd name="connsiteX1084" fmla="*/ 1120776 w 7705725"/>
              <a:gd name="connsiteY1084" fmla="*/ 1133447 h 6857998"/>
              <a:gd name="connsiteX1085" fmla="*/ 1124586 w 7705725"/>
              <a:gd name="connsiteY1085" fmla="*/ 1135024 h 6857998"/>
              <a:gd name="connsiteX1086" fmla="*/ 1128713 w 7705725"/>
              <a:gd name="connsiteY1086" fmla="*/ 1135971 h 6857998"/>
              <a:gd name="connsiteX1087" fmla="*/ 1132840 w 7705725"/>
              <a:gd name="connsiteY1087" fmla="*/ 1136918 h 6857998"/>
              <a:gd name="connsiteX1088" fmla="*/ 1136650 w 7705725"/>
              <a:gd name="connsiteY1088" fmla="*/ 1137233 h 6857998"/>
              <a:gd name="connsiteX1089" fmla="*/ 1140778 w 7705725"/>
              <a:gd name="connsiteY1089" fmla="*/ 1136918 h 6857998"/>
              <a:gd name="connsiteX1090" fmla="*/ 1144905 w 7705725"/>
              <a:gd name="connsiteY1090" fmla="*/ 1136602 h 6857998"/>
              <a:gd name="connsiteX1091" fmla="*/ 1148715 w 7705725"/>
              <a:gd name="connsiteY1091" fmla="*/ 1135655 h 6857998"/>
              <a:gd name="connsiteX1092" fmla="*/ 1152844 w 7705725"/>
              <a:gd name="connsiteY1092" fmla="*/ 1134709 h 6857998"/>
              <a:gd name="connsiteX1093" fmla="*/ 1156654 w 7705725"/>
              <a:gd name="connsiteY1093" fmla="*/ 1133131 h 6857998"/>
              <a:gd name="connsiteX1094" fmla="*/ 1160463 w 7705725"/>
              <a:gd name="connsiteY1094" fmla="*/ 1131238 h 6857998"/>
              <a:gd name="connsiteX1095" fmla="*/ 1164273 w 7705725"/>
              <a:gd name="connsiteY1095" fmla="*/ 1129345 h 6857998"/>
              <a:gd name="connsiteX1096" fmla="*/ 1168083 w 7705725"/>
              <a:gd name="connsiteY1096" fmla="*/ 1127136 h 6857998"/>
              <a:gd name="connsiteX1097" fmla="*/ 1175068 w 7705725"/>
              <a:gd name="connsiteY1097" fmla="*/ 1121772 h 6857998"/>
              <a:gd name="connsiteX1098" fmla="*/ 1182370 w 7705725"/>
              <a:gd name="connsiteY1098" fmla="*/ 1115777 h 6857998"/>
              <a:gd name="connsiteX1099" fmla="*/ 1188720 w 7705725"/>
              <a:gd name="connsiteY1099" fmla="*/ 1109151 h 6857998"/>
              <a:gd name="connsiteX1100" fmla="*/ 1194753 w 7705725"/>
              <a:gd name="connsiteY1100" fmla="*/ 1101894 h 6857998"/>
              <a:gd name="connsiteX1101" fmla="*/ 1200468 w 7705725"/>
              <a:gd name="connsiteY1101" fmla="*/ 1094953 h 6857998"/>
              <a:gd name="connsiteX1102" fmla="*/ 1205230 w 7705725"/>
              <a:gd name="connsiteY1102" fmla="*/ 1087380 h 6857998"/>
              <a:gd name="connsiteX1103" fmla="*/ 1209993 w 7705725"/>
              <a:gd name="connsiteY1103" fmla="*/ 1079807 h 6857998"/>
              <a:gd name="connsiteX1104" fmla="*/ 1214121 w 7705725"/>
              <a:gd name="connsiteY1104" fmla="*/ 1072865 h 6857998"/>
              <a:gd name="connsiteX1105" fmla="*/ 1216978 w 7705725"/>
              <a:gd name="connsiteY1105" fmla="*/ 1065924 h 6857998"/>
              <a:gd name="connsiteX1106" fmla="*/ 1211263 w 7705725"/>
              <a:gd name="connsiteY1106" fmla="*/ 1062137 h 6857998"/>
              <a:gd name="connsiteX1107" fmla="*/ 1205866 w 7705725"/>
              <a:gd name="connsiteY1107" fmla="*/ 1058982 h 6857998"/>
              <a:gd name="connsiteX1108" fmla="*/ 1200468 w 7705725"/>
              <a:gd name="connsiteY1108" fmla="*/ 1056142 h 6857998"/>
              <a:gd name="connsiteX1109" fmla="*/ 1194753 w 7705725"/>
              <a:gd name="connsiteY1109" fmla="*/ 1053618 h 6857998"/>
              <a:gd name="connsiteX1110" fmla="*/ 1189039 w 7705725"/>
              <a:gd name="connsiteY1110" fmla="*/ 1051725 h 6857998"/>
              <a:gd name="connsiteX1111" fmla="*/ 1183958 w 7705725"/>
              <a:gd name="connsiteY1111" fmla="*/ 1050147 h 6857998"/>
              <a:gd name="connsiteX1112" fmla="*/ 1178243 w 7705725"/>
              <a:gd name="connsiteY1112" fmla="*/ 1049201 h 6857998"/>
              <a:gd name="connsiteX1113" fmla="*/ 1172845 w 7705725"/>
              <a:gd name="connsiteY1113" fmla="*/ 1048254 h 6857998"/>
              <a:gd name="connsiteX1114" fmla="*/ 1167766 w 7705725"/>
              <a:gd name="connsiteY1114" fmla="*/ 1048254 h 6857998"/>
              <a:gd name="connsiteX1115" fmla="*/ 1162050 w 7705725"/>
              <a:gd name="connsiteY1115" fmla="*/ 1048885 h 6857998"/>
              <a:gd name="connsiteX1116" fmla="*/ 1156654 w 7705725"/>
              <a:gd name="connsiteY1116" fmla="*/ 1049516 h 6857998"/>
              <a:gd name="connsiteX1117" fmla="*/ 1151256 w 7705725"/>
              <a:gd name="connsiteY1117" fmla="*/ 1050779 h 6857998"/>
              <a:gd name="connsiteX1118" fmla="*/ 1146175 w 7705725"/>
              <a:gd name="connsiteY1118" fmla="*/ 1052356 h 6857998"/>
              <a:gd name="connsiteX1119" fmla="*/ 1140778 w 7705725"/>
              <a:gd name="connsiteY1119" fmla="*/ 1054880 h 6857998"/>
              <a:gd name="connsiteX1120" fmla="*/ 1136015 w 7705725"/>
              <a:gd name="connsiteY1120" fmla="*/ 1057404 h 6857998"/>
              <a:gd name="connsiteX1121" fmla="*/ 1130618 w 7705725"/>
              <a:gd name="connsiteY1121" fmla="*/ 1060875 h 6857998"/>
              <a:gd name="connsiteX1122" fmla="*/ 1134111 w 7705725"/>
              <a:gd name="connsiteY1122" fmla="*/ 1065608 h 6857998"/>
              <a:gd name="connsiteX1123" fmla="*/ 1136968 w 7705725"/>
              <a:gd name="connsiteY1123" fmla="*/ 1069710 h 6857998"/>
              <a:gd name="connsiteX1124" fmla="*/ 1140461 w 7705725"/>
              <a:gd name="connsiteY1124" fmla="*/ 1073496 h 6857998"/>
              <a:gd name="connsiteX1125" fmla="*/ 1143635 w 7705725"/>
              <a:gd name="connsiteY1125" fmla="*/ 1076651 h 6857998"/>
              <a:gd name="connsiteX1126" fmla="*/ 1146811 w 7705725"/>
              <a:gd name="connsiteY1126" fmla="*/ 1079176 h 6857998"/>
              <a:gd name="connsiteX1127" fmla="*/ 1149986 w 7705725"/>
              <a:gd name="connsiteY1127" fmla="*/ 1081069 h 6857998"/>
              <a:gd name="connsiteX1128" fmla="*/ 1152844 w 7705725"/>
              <a:gd name="connsiteY1128" fmla="*/ 1082016 h 6857998"/>
              <a:gd name="connsiteX1129" fmla="*/ 1156018 w 7705725"/>
              <a:gd name="connsiteY1129" fmla="*/ 1082962 h 6857998"/>
              <a:gd name="connsiteX1130" fmla="*/ 1158558 w 7705725"/>
              <a:gd name="connsiteY1130" fmla="*/ 1082962 h 6857998"/>
              <a:gd name="connsiteX1131" fmla="*/ 1161733 w 7705725"/>
              <a:gd name="connsiteY1131" fmla="*/ 1082647 h 6857998"/>
              <a:gd name="connsiteX1132" fmla="*/ 1164591 w 7705725"/>
              <a:gd name="connsiteY1132" fmla="*/ 1081385 h 6857998"/>
              <a:gd name="connsiteX1133" fmla="*/ 1167131 w 7705725"/>
              <a:gd name="connsiteY1133" fmla="*/ 1079807 h 6857998"/>
              <a:gd name="connsiteX1134" fmla="*/ 1169988 w 7705725"/>
              <a:gd name="connsiteY1134" fmla="*/ 1077598 h 6857998"/>
              <a:gd name="connsiteX1135" fmla="*/ 1172528 w 7705725"/>
              <a:gd name="connsiteY1135" fmla="*/ 1074759 h 6857998"/>
              <a:gd name="connsiteX1136" fmla="*/ 1175068 w 7705725"/>
              <a:gd name="connsiteY1136" fmla="*/ 1071288 h 6857998"/>
              <a:gd name="connsiteX1137" fmla="*/ 1177926 w 7705725"/>
              <a:gd name="connsiteY1137" fmla="*/ 1067186 h 6857998"/>
              <a:gd name="connsiteX1138" fmla="*/ 1177291 w 7705725"/>
              <a:gd name="connsiteY1138" fmla="*/ 1071603 h 6857998"/>
              <a:gd name="connsiteX1139" fmla="*/ 1176339 w 7705725"/>
              <a:gd name="connsiteY1139" fmla="*/ 1075705 h 6857998"/>
              <a:gd name="connsiteX1140" fmla="*/ 1175068 w 7705725"/>
              <a:gd name="connsiteY1140" fmla="*/ 1079176 h 6857998"/>
              <a:gd name="connsiteX1141" fmla="*/ 1173163 w 7705725"/>
              <a:gd name="connsiteY1141" fmla="*/ 1082647 h 6857998"/>
              <a:gd name="connsiteX1142" fmla="*/ 1170941 w 7705725"/>
              <a:gd name="connsiteY1142" fmla="*/ 1085171 h 6857998"/>
              <a:gd name="connsiteX1143" fmla="*/ 1168719 w 7705725"/>
              <a:gd name="connsiteY1143" fmla="*/ 1087695 h 6857998"/>
              <a:gd name="connsiteX1144" fmla="*/ 1166179 w 7705725"/>
              <a:gd name="connsiteY1144" fmla="*/ 1089588 h 6857998"/>
              <a:gd name="connsiteX1145" fmla="*/ 1163004 w 7705725"/>
              <a:gd name="connsiteY1145" fmla="*/ 1091481 h 6857998"/>
              <a:gd name="connsiteX1146" fmla="*/ 1159828 w 7705725"/>
              <a:gd name="connsiteY1146" fmla="*/ 1093059 h 6857998"/>
              <a:gd name="connsiteX1147" fmla="*/ 1156336 w 7705725"/>
              <a:gd name="connsiteY1147" fmla="*/ 1094006 h 6857998"/>
              <a:gd name="connsiteX1148" fmla="*/ 1152525 w 7705725"/>
              <a:gd name="connsiteY1148" fmla="*/ 1095268 h 6857998"/>
              <a:gd name="connsiteX1149" fmla="*/ 1148715 w 7705725"/>
              <a:gd name="connsiteY1149" fmla="*/ 1095899 h 6857998"/>
              <a:gd name="connsiteX1150" fmla="*/ 1140461 w 7705725"/>
              <a:gd name="connsiteY1150" fmla="*/ 1097161 h 6857998"/>
              <a:gd name="connsiteX1151" fmla="*/ 1131571 w 7705725"/>
              <a:gd name="connsiteY1151" fmla="*/ 1097477 h 6857998"/>
              <a:gd name="connsiteX1152" fmla="*/ 1112838 w 7705725"/>
              <a:gd name="connsiteY1152" fmla="*/ 1097792 h 6857998"/>
              <a:gd name="connsiteX1153" fmla="*/ 1103631 w 7705725"/>
              <a:gd name="connsiteY1153" fmla="*/ 1098108 h 6857998"/>
              <a:gd name="connsiteX1154" fmla="*/ 1094424 w 7705725"/>
              <a:gd name="connsiteY1154" fmla="*/ 1098739 h 6857998"/>
              <a:gd name="connsiteX1155" fmla="*/ 1085850 w 7705725"/>
              <a:gd name="connsiteY1155" fmla="*/ 1099370 h 6857998"/>
              <a:gd name="connsiteX1156" fmla="*/ 1081723 w 7705725"/>
              <a:gd name="connsiteY1156" fmla="*/ 1100001 h 6857998"/>
              <a:gd name="connsiteX1157" fmla="*/ 1077596 w 7705725"/>
              <a:gd name="connsiteY1157" fmla="*/ 1101263 h 6857998"/>
              <a:gd name="connsiteX1158" fmla="*/ 1073468 w 7705725"/>
              <a:gd name="connsiteY1158" fmla="*/ 1102209 h 6857998"/>
              <a:gd name="connsiteX1159" fmla="*/ 1069975 w 7705725"/>
              <a:gd name="connsiteY1159" fmla="*/ 1103787 h 6857998"/>
              <a:gd name="connsiteX1160" fmla="*/ 1066165 w 7705725"/>
              <a:gd name="connsiteY1160" fmla="*/ 1105365 h 6857998"/>
              <a:gd name="connsiteX1161" fmla="*/ 1063308 w 7705725"/>
              <a:gd name="connsiteY1161" fmla="*/ 1107573 h 6857998"/>
              <a:gd name="connsiteX1162" fmla="*/ 1061720 w 7705725"/>
              <a:gd name="connsiteY1162" fmla="*/ 1105049 h 6857998"/>
              <a:gd name="connsiteX1163" fmla="*/ 1060768 w 7705725"/>
              <a:gd name="connsiteY1163" fmla="*/ 1102209 h 6857998"/>
              <a:gd name="connsiteX1164" fmla="*/ 1060451 w 7705725"/>
              <a:gd name="connsiteY1164" fmla="*/ 1099685 h 6857998"/>
              <a:gd name="connsiteX1165" fmla="*/ 1061403 w 7705725"/>
              <a:gd name="connsiteY1165" fmla="*/ 1097477 h 6857998"/>
              <a:gd name="connsiteX1166" fmla="*/ 1062038 w 7705725"/>
              <a:gd name="connsiteY1166" fmla="*/ 1095268 h 6857998"/>
              <a:gd name="connsiteX1167" fmla="*/ 1063626 w 7705725"/>
              <a:gd name="connsiteY1167" fmla="*/ 1093059 h 6857998"/>
              <a:gd name="connsiteX1168" fmla="*/ 1066484 w 7705725"/>
              <a:gd name="connsiteY1168" fmla="*/ 1088011 h 6857998"/>
              <a:gd name="connsiteX1169" fmla="*/ 1069659 w 7705725"/>
              <a:gd name="connsiteY1169" fmla="*/ 1083593 h 6857998"/>
              <a:gd name="connsiteX1170" fmla="*/ 1070611 w 7705725"/>
              <a:gd name="connsiteY1170" fmla="*/ 1081385 h 6857998"/>
              <a:gd name="connsiteX1171" fmla="*/ 1071563 w 7705725"/>
              <a:gd name="connsiteY1171" fmla="*/ 1079176 h 6857998"/>
              <a:gd name="connsiteX1172" fmla="*/ 1071880 w 7705725"/>
              <a:gd name="connsiteY1172" fmla="*/ 1076651 h 6857998"/>
              <a:gd name="connsiteX1173" fmla="*/ 1070928 w 7705725"/>
              <a:gd name="connsiteY1173" fmla="*/ 1073812 h 6857998"/>
              <a:gd name="connsiteX1174" fmla="*/ 1069975 w 7705725"/>
              <a:gd name="connsiteY1174" fmla="*/ 1071603 h 6857998"/>
              <a:gd name="connsiteX1175" fmla="*/ 1067753 w 7705725"/>
              <a:gd name="connsiteY1175" fmla="*/ 1068763 h 6857998"/>
              <a:gd name="connsiteX1176" fmla="*/ 1075690 w 7705725"/>
              <a:gd name="connsiteY1176" fmla="*/ 1061822 h 6857998"/>
              <a:gd name="connsiteX1177" fmla="*/ 1082993 w 7705725"/>
              <a:gd name="connsiteY1177" fmla="*/ 1054249 h 6857998"/>
              <a:gd name="connsiteX1178" fmla="*/ 1098550 w 7705725"/>
              <a:gd name="connsiteY1178" fmla="*/ 1039419 h 6857998"/>
              <a:gd name="connsiteX1179" fmla="*/ 1113791 w 7705725"/>
              <a:gd name="connsiteY1179" fmla="*/ 1024905 h 6857998"/>
              <a:gd name="connsiteX1180" fmla="*/ 1120776 w 7705725"/>
              <a:gd name="connsiteY1180" fmla="*/ 1018279 h 6857998"/>
              <a:gd name="connsiteX1181" fmla="*/ 1127126 w 7705725"/>
              <a:gd name="connsiteY1181" fmla="*/ 1012284 h 6857998"/>
              <a:gd name="connsiteX1182" fmla="*/ 1138238 w 7705725"/>
              <a:gd name="connsiteY1182" fmla="*/ 1004080 h 6857998"/>
              <a:gd name="connsiteX1183" fmla="*/ 1149033 w 7705725"/>
              <a:gd name="connsiteY1183" fmla="*/ 995561 h 6857998"/>
              <a:gd name="connsiteX1184" fmla="*/ 1154748 w 7705725"/>
              <a:gd name="connsiteY1184" fmla="*/ 991459 h 6857998"/>
              <a:gd name="connsiteX1185" fmla="*/ 1160145 w 7705725"/>
              <a:gd name="connsiteY1185" fmla="*/ 987673 h 6857998"/>
              <a:gd name="connsiteX1186" fmla="*/ 1165860 w 7705725"/>
              <a:gd name="connsiteY1186" fmla="*/ 984202 h 6857998"/>
              <a:gd name="connsiteX1187" fmla="*/ 1170941 w 7705725"/>
              <a:gd name="connsiteY1187" fmla="*/ 981678 h 6857998"/>
              <a:gd name="connsiteX1188" fmla="*/ 1176656 w 7705725"/>
              <a:gd name="connsiteY1188" fmla="*/ 979153 h 6857998"/>
              <a:gd name="connsiteX1189" fmla="*/ 1182053 w 7705725"/>
              <a:gd name="connsiteY1189" fmla="*/ 977576 h 6857998"/>
              <a:gd name="connsiteX1190" fmla="*/ 1187768 w 7705725"/>
              <a:gd name="connsiteY1190" fmla="*/ 976945 h 6857998"/>
              <a:gd name="connsiteX1191" fmla="*/ 1077596 w 7705725"/>
              <a:gd name="connsiteY1191" fmla="*/ 957263 h 6857998"/>
              <a:gd name="connsiteX1192" fmla="*/ 1078865 w 7705725"/>
              <a:gd name="connsiteY1192" fmla="*/ 959791 h 6857998"/>
              <a:gd name="connsiteX1193" fmla="*/ 1079183 w 7705725"/>
              <a:gd name="connsiteY1193" fmla="*/ 962003 h 6857998"/>
              <a:gd name="connsiteX1194" fmla="*/ 1079500 w 7705725"/>
              <a:gd name="connsiteY1194" fmla="*/ 964214 h 6857998"/>
              <a:gd name="connsiteX1195" fmla="*/ 1079500 w 7705725"/>
              <a:gd name="connsiteY1195" fmla="*/ 966743 h 6857998"/>
              <a:gd name="connsiteX1196" fmla="*/ 1079500 w 7705725"/>
              <a:gd name="connsiteY1196" fmla="*/ 968954 h 6857998"/>
              <a:gd name="connsiteX1197" fmla="*/ 1078865 w 7705725"/>
              <a:gd name="connsiteY1197" fmla="*/ 971166 h 6857998"/>
              <a:gd name="connsiteX1198" fmla="*/ 1078230 w 7705725"/>
              <a:gd name="connsiteY1198" fmla="*/ 973378 h 6857998"/>
              <a:gd name="connsiteX1199" fmla="*/ 1076960 w 7705725"/>
              <a:gd name="connsiteY1199" fmla="*/ 975590 h 6857998"/>
              <a:gd name="connsiteX1200" fmla="*/ 1074103 w 7705725"/>
              <a:gd name="connsiteY1200" fmla="*/ 979698 h 6857998"/>
              <a:gd name="connsiteX1201" fmla="*/ 1070293 w 7705725"/>
              <a:gd name="connsiteY1201" fmla="*/ 983806 h 6857998"/>
              <a:gd name="connsiteX1202" fmla="*/ 1066165 w 7705725"/>
              <a:gd name="connsiteY1202" fmla="*/ 987914 h 6857998"/>
              <a:gd name="connsiteX1203" fmla="*/ 1061086 w 7705725"/>
              <a:gd name="connsiteY1203" fmla="*/ 991706 h 6857998"/>
              <a:gd name="connsiteX1204" fmla="*/ 1050926 w 7705725"/>
              <a:gd name="connsiteY1204" fmla="*/ 999606 h 6857998"/>
              <a:gd name="connsiteX1205" fmla="*/ 1040765 w 7705725"/>
              <a:gd name="connsiteY1205" fmla="*/ 1007506 h 6857998"/>
              <a:gd name="connsiteX1206" fmla="*/ 1036003 w 7705725"/>
              <a:gd name="connsiteY1206" fmla="*/ 1011614 h 6857998"/>
              <a:gd name="connsiteX1207" fmla="*/ 1031875 w 7705725"/>
              <a:gd name="connsiteY1207" fmla="*/ 1015722 h 6857998"/>
              <a:gd name="connsiteX1208" fmla="*/ 1028066 w 7705725"/>
              <a:gd name="connsiteY1208" fmla="*/ 1019830 h 6857998"/>
              <a:gd name="connsiteX1209" fmla="*/ 1024891 w 7705725"/>
              <a:gd name="connsiteY1209" fmla="*/ 1023938 h 6857998"/>
              <a:gd name="connsiteX1210" fmla="*/ 1022033 w 7705725"/>
              <a:gd name="connsiteY1210" fmla="*/ 1019514 h 6857998"/>
              <a:gd name="connsiteX1211" fmla="*/ 1018858 w 7705725"/>
              <a:gd name="connsiteY1211" fmla="*/ 1015090 h 6857998"/>
              <a:gd name="connsiteX1212" fmla="*/ 1016953 w 7705725"/>
              <a:gd name="connsiteY1212" fmla="*/ 1010982 h 6857998"/>
              <a:gd name="connsiteX1213" fmla="*/ 1015048 w 7705725"/>
              <a:gd name="connsiteY1213" fmla="*/ 1007190 h 6857998"/>
              <a:gd name="connsiteX1214" fmla="*/ 1014095 w 7705725"/>
              <a:gd name="connsiteY1214" fmla="*/ 1003714 h 6857998"/>
              <a:gd name="connsiteX1215" fmla="*/ 1013143 w 7705725"/>
              <a:gd name="connsiteY1215" fmla="*/ 1000554 h 6857998"/>
              <a:gd name="connsiteX1216" fmla="*/ 1012825 w 7705725"/>
              <a:gd name="connsiteY1216" fmla="*/ 997078 h 6857998"/>
              <a:gd name="connsiteX1217" fmla="*/ 1012825 w 7705725"/>
              <a:gd name="connsiteY1217" fmla="*/ 994550 h 6857998"/>
              <a:gd name="connsiteX1218" fmla="*/ 1013778 w 7705725"/>
              <a:gd name="connsiteY1218" fmla="*/ 991706 h 6857998"/>
              <a:gd name="connsiteX1219" fmla="*/ 1014413 w 7705725"/>
              <a:gd name="connsiteY1219" fmla="*/ 989178 h 6857998"/>
              <a:gd name="connsiteX1220" fmla="*/ 1015365 w 7705725"/>
              <a:gd name="connsiteY1220" fmla="*/ 986966 h 6857998"/>
              <a:gd name="connsiteX1221" fmla="*/ 1016953 w 7705725"/>
              <a:gd name="connsiteY1221" fmla="*/ 984754 h 6857998"/>
              <a:gd name="connsiteX1222" fmla="*/ 1018858 w 7705725"/>
              <a:gd name="connsiteY1222" fmla="*/ 982858 h 6857998"/>
              <a:gd name="connsiteX1223" fmla="*/ 1020763 w 7705725"/>
              <a:gd name="connsiteY1223" fmla="*/ 980962 h 6857998"/>
              <a:gd name="connsiteX1224" fmla="*/ 1023303 w 7705725"/>
              <a:gd name="connsiteY1224" fmla="*/ 979382 h 6857998"/>
              <a:gd name="connsiteX1225" fmla="*/ 1025843 w 7705725"/>
              <a:gd name="connsiteY1225" fmla="*/ 977486 h 6857998"/>
              <a:gd name="connsiteX1226" fmla="*/ 1031241 w 7705725"/>
              <a:gd name="connsiteY1226" fmla="*/ 974958 h 6857998"/>
              <a:gd name="connsiteX1227" fmla="*/ 1037908 w 7705725"/>
              <a:gd name="connsiteY1227" fmla="*/ 972114 h 6857998"/>
              <a:gd name="connsiteX1228" fmla="*/ 1044576 w 7705725"/>
              <a:gd name="connsiteY1228" fmla="*/ 969586 h 6857998"/>
              <a:gd name="connsiteX1229" fmla="*/ 1051243 w 7705725"/>
              <a:gd name="connsiteY1229" fmla="*/ 967374 h 6857998"/>
              <a:gd name="connsiteX1230" fmla="*/ 1065213 w 7705725"/>
              <a:gd name="connsiteY1230" fmla="*/ 962951 h 6857998"/>
              <a:gd name="connsiteX1231" fmla="*/ 1071563 w 7705725"/>
              <a:gd name="connsiteY1231" fmla="*/ 960107 h 6857998"/>
              <a:gd name="connsiteX1232" fmla="*/ 1471613 w 7705725"/>
              <a:gd name="connsiteY1232" fmla="*/ 881064 h 6857998"/>
              <a:gd name="connsiteX1233" fmla="*/ 1471613 w 7705725"/>
              <a:gd name="connsiteY1233" fmla="*/ 884239 h 6857998"/>
              <a:gd name="connsiteX1234" fmla="*/ 1470974 w 7705725"/>
              <a:gd name="connsiteY1234" fmla="*/ 887096 h 6857998"/>
              <a:gd name="connsiteX1235" fmla="*/ 1470015 w 7705725"/>
              <a:gd name="connsiteY1235" fmla="*/ 890271 h 6857998"/>
              <a:gd name="connsiteX1236" fmla="*/ 1469056 w 7705725"/>
              <a:gd name="connsiteY1236" fmla="*/ 892811 h 6857998"/>
              <a:gd name="connsiteX1237" fmla="*/ 1467456 w 7705725"/>
              <a:gd name="connsiteY1237" fmla="*/ 895986 h 6857998"/>
              <a:gd name="connsiteX1238" fmla="*/ 1465537 w 7705725"/>
              <a:gd name="connsiteY1238" fmla="*/ 898526 h 6857998"/>
              <a:gd name="connsiteX1239" fmla="*/ 1461380 w 7705725"/>
              <a:gd name="connsiteY1239" fmla="*/ 903924 h 6857998"/>
              <a:gd name="connsiteX1240" fmla="*/ 1455943 w 7705725"/>
              <a:gd name="connsiteY1240" fmla="*/ 908686 h 6857998"/>
              <a:gd name="connsiteX1241" fmla="*/ 1450185 w 7705725"/>
              <a:gd name="connsiteY1241" fmla="*/ 913449 h 6857998"/>
              <a:gd name="connsiteX1242" fmla="*/ 1443789 w 7705725"/>
              <a:gd name="connsiteY1242" fmla="*/ 918211 h 6857998"/>
              <a:gd name="connsiteX1243" fmla="*/ 1437073 w 7705725"/>
              <a:gd name="connsiteY1243" fmla="*/ 922656 h 6857998"/>
              <a:gd name="connsiteX1244" fmla="*/ 1422679 w 7705725"/>
              <a:gd name="connsiteY1244" fmla="*/ 931864 h 6857998"/>
              <a:gd name="connsiteX1245" fmla="*/ 1408288 w 7705725"/>
              <a:gd name="connsiteY1245" fmla="*/ 940754 h 6857998"/>
              <a:gd name="connsiteX1246" fmla="*/ 1401252 w 7705725"/>
              <a:gd name="connsiteY1246" fmla="*/ 945199 h 6857998"/>
              <a:gd name="connsiteX1247" fmla="*/ 1394855 w 7705725"/>
              <a:gd name="connsiteY1247" fmla="*/ 950279 h 6857998"/>
              <a:gd name="connsiteX1248" fmla="*/ 1389098 w 7705725"/>
              <a:gd name="connsiteY1248" fmla="*/ 955041 h 6857998"/>
              <a:gd name="connsiteX1249" fmla="*/ 1384301 w 7705725"/>
              <a:gd name="connsiteY1249" fmla="*/ 960439 h 6857998"/>
              <a:gd name="connsiteX1250" fmla="*/ 1384301 w 7705725"/>
              <a:gd name="connsiteY1250" fmla="*/ 956946 h 6857998"/>
              <a:gd name="connsiteX1251" fmla="*/ 1384621 w 7705725"/>
              <a:gd name="connsiteY1251" fmla="*/ 954089 h 6857998"/>
              <a:gd name="connsiteX1252" fmla="*/ 1385260 w 7705725"/>
              <a:gd name="connsiteY1252" fmla="*/ 950914 h 6857998"/>
              <a:gd name="connsiteX1253" fmla="*/ 1386539 w 7705725"/>
              <a:gd name="connsiteY1253" fmla="*/ 948374 h 6857998"/>
              <a:gd name="connsiteX1254" fmla="*/ 1388139 w 7705725"/>
              <a:gd name="connsiteY1254" fmla="*/ 945199 h 6857998"/>
              <a:gd name="connsiteX1255" fmla="*/ 1389418 w 7705725"/>
              <a:gd name="connsiteY1255" fmla="*/ 942659 h 6857998"/>
              <a:gd name="connsiteX1256" fmla="*/ 1391338 w 7705725"/>
              <a:gd name="connsiteY1256" fmla="*/ 939484 h 6857998"/>
              <a:gd name="connsiteX1257" fmla="*/ 1393575 w 7705725"/>
              <a:gd name="connsiteY1257" fmla="*/ 936944 h 6857998"/>
              <a:gd name="connsiteX1258" fmla="*/ 1398693 w 7705725"/>
              <a:gd name="connsiteY1258" fmla="*/ 932181 h 6857998"/>
              <a:gd name="connsiteX1259" fmla="*/ 1404770 w 7705725"/>
              <a:gd name="connsiteY1259" fmla="*/ 927101 h 6857998"/>
              <a:gd name="connsiteX1260" fmla="*/ 1411167 w 7705725"/>
              <a:gd name="connsiteY1260" fmla="*/ 922339 h 6857998"/>
              <a:gd name="connsiteX1261" fmla="*/ 1417882 w 7705725"/>
              <a:gd name="connsiteY1261" fmla="*/ 917259 h 6857998"/>
              <a:gd name="connsiteX1262" fmla="*/ 1432595 w 7705725"/>
              <a:gd name="connsiteY1262" fmla="*/ 908369 h 6857998"/>
              <a:gd name="connsiteX1263" fmla="*/ 1446987 w 7705725"/>
              <a:gd name="connsiteY1263" fmla="*/ 899796 h 6857998"/>
              <a:gd name="connsiteX1264" fmla="*/ 1454024 w 7705725"/>
              <a:gd name="connsiteY1264" fmla="*/ 895034 h 6857998"/>
              <a:gd name="connsiteX1265" fmla="*/ 1460739 w 7705725"/>
              <a:gd name="connsiteY1265" fmla="*/ 890589 h 6857998"/>
              <a:gd name="connsiteX1266" fmla="*/ 1466817 w 7705725"/>
              <a:gd name="connsiteY1266" fmla="*/ 886144 h 6857998"/>
              <a:gd name="connsiteX1267" fmla="*/ 1387243 w 7705725"/>
              <a:gd name="connsiteY1267" fmla="*/ 849314 h 6857998"/>
              <a:gd name="connsiteX1268" fmla="*/ 1387558 w 7705725"/>
              <a:gd name="connsiteY1268" fmla="*/ 856280 h 6857998"/>
              <a:gd name="connsiteX1269" fmla="*/ 1387874 w 7705725"/>
              <a:gd name="connsiteY1269" fmla="*/ 862297 h 6857998"/>
              <a:gd name="connsiteX1270" fmla="*/ 1389137 w 7705725"/>
              <a:gd name="connsiteY1270" fmla="*/ 867364 h 6857998"/>
              <a:gd name="connsiteX1271" fmla="*/ 1390400 w 7705725"/>
              <a:gd name="connsiteY1271" fmla="*/ 872114 h 6857998"/>
              <a:gd name="connsiteX1272" fmla="*/ 1391346 w 7705725"/>
              <a:gd name="connsiteY1272" fmla="*/ 875914 h 6857998"/>
              <a:gd name="connsiteX1273" fmla="*/ 1392925 w 7705725"/>
              <a:gd name="connsiteY1273" fmla="*/ 879397 h 6857998"/>
              <a:gd name="connsiteX1274" fmla="*/ 1396397 w 7705725"/>
              <a:gd name="connsiteY1274" fmla="*/ 885414 h 6857998"/>
              <a:gd name="connsiteX1275" fmla="*/ 1399238 w 7705725"/>
              <a:gd name="connsiteY1275" fmla="*/ 891430 h 6857998"/>
              <a:gd name="connsiteX1276" fmla="*/ 1400502 w 7705725"/>
              <a:gd name="connsiteY1276" fmla="*/ 894597 h 6857998"/>
              <a:gd name="connsiteX1277" fmla="*/ 1401132 w 7705725"/>
              <a:gd name="connsiteY1277" fmla="*/ 898080 h 6857998"/>
              <a:gd name="connsiteX1278" fmla="*/ 1401764 w 7705725"/>
              <a:gd name="connsiteY1278" fmla="*/ 901564 h 6857998"/>
              <a:gd name="connsiteX1279" fmla="*/ 1401764 w 7705725"/>
              <a:gd name="connsiteY1279" fmla="*/ 906314 h 6857998"/>
              <a:gd name="connsiteX1280" fmla="*/ 1401448 w 7705725"/>
              <a:gd name="connsiteY1280" fmla="*/ 911064 h 6857998"/>
              <a:gd name="connsiteX1281" fmla="*/ 1400817 w 7705725"/>
              <a:gd name="connsiteY1281" fmla="*/ 917080 h 6857998"/>
              <a:gd name="connsiteX1282" fmla="*/ 1393556 w 7705725"/>
              <a:gd name="connsiteY1282" fmla="*/ 918347 h 6857998"/>
              <a:gd name="connsiteX1283" fmla="*/ 1388505 w 7705725"/>
              <a:gd name="connsiteY1283" fmla="*/ 918980 h 6857998"/>
              <a:gd name="connsiteX1284" fmla="*/ 1384401 w 7705725"/>
              <a:gd name="connsiteY1284" fmla="*/ 918980 h 6857998"/>
              <a:gd name="connsiteX1285" fmla="*/ 1381561 w 7705725"/>
              <a:gd name="connsiteY1285" fmla="*/ 918347 h 6857998"/>
              <a:gd name="connsiteX1286" fmla="*/ 1380614 w 7705725"/>
              <a:gd name="connsiteY1286" fmla="*/ 918030 h 6857998"/>
              <a:gd name="connsiteX1287" fmla="*/ 1379667 w 7705725"/>
              <a:gd name="connsiteY1287" fmla="*/ 917080 h 6857998"/>
              <a:gd name="connsiteX1288" fmla="*/ 1379035 w 7705725"/>
              <a:gd name="connsiteY1288" fmla="*/ 916447 h 6857998"/>
              <a:gd name="connsiteX1289" fmla="*/ 1378719 w 7705725"/>
              <a:gd name="connsiteY1289" fmla="*/ 915180 h 6857998"/>
              <a:gd name="connsiteX1290" fmla="*/ 1378403 w 7705725"/>
              <a:gd name="connsiteY1290" fmla="*/ 913280 h 6857998"/>
              <a:gd name="connsiteX1291" fmla="*/ 1378719 w 7705725"/>
              <a:gd name="connsiteY1291" fmla="*/ 910747 h 6857998"/>
              <a:gd name="connsiteX1292" fmla="*/ 1379035 w 7705725"/>
              <a:gd name="connsiteY1292" fmla="*/ 904097 h 6857998"/>
              <a:gd name="connsiteX1293" fmla="*/ 1379350 w 7705725"/>
              <a:gd name="connsiteY1293" fmla="*/ 900297 h 6857998"/>
              <a:gd name="connsiteX1294" fmla="*/ 1379035 w 7705725"/>
              <a:gd name="connsiteY1294" fmla="*/ 896180 h 6857998"/>
              <a:gd name="connsiteX1295" fmla="*/ 1378403 w 7705725"/>
              <a:gd name="connsiteY1295" fmla="*/ 892064 h 6857998"/>
              <a:gd name="connsiteX1296" fmla="*/ 1376826 w 7705725"/>
              <a:gd name="connsiteY1296" fmla="*/ 887314 h 6857998"/>
              <a:gd name="connsiteX1297" fmla="*/ 1374615 w 7705725"/>
              <a:gd name="connsiteY1297" fmla="*/ 882564 h 6857998"/>
              <a:gd name="connsiteX1298" fmla="*/ 1373038 w 7705725"/>
              <a:gd name="connsiteY1298" fmla="*/ 880031 h 6857998"/>
              <a:gd name="connsiteX1299" fmla="*/ 1371143 w 7705725"/>
              <a:gd name="connsiteY1299" fmla="*/ 877497 h 6857998"/>
              <a:gd name="connsiteX1300" fmla="*/ 1368933 w 7705725"/>
              <a:gd name="connsiteY1300" fmla="*/ 880031 h 6857998"/>
              <a:gd name="connsiteX1301" fmla="*/ 1367039 w 7705725"/>
              <a:gd name="connsiteY1301" fmla="*/ 882564 h 6857998"/>
              <a:gd name="connsiteX1302" fmla="*/ 1365461 w 7705725"/>
              <a:gd name="connsiteY1302" fmla="*/ 885097 h 6857998"/>
              <a:gd name="connsiteX1303" fmla="*/ 1364514 w 7705725"/>
              <a:gd name="connsiteY1303" fmla="*/ 887947 h 6857998"/>
              <a:gd name="connsiteX1304" fmla="*/ 1362620 w 7705725"/>
              <a:gd name="connsiteY1304" fmla="*/ 893330 h 6857998"/>
              <a:gd name="connsiteX1305" fmla="*/ 1361041 w 7705725"/>
              <a:gd name="connsiteY1305" fmla="*/ 899030 h 6857998"/>
              <a:gd name="connsiteX1306" fmla="*/ 1360409 w 7705725"/>
              <a:gd name="connsiteY1306" fmla="*/ 904730 h 6857998"/>
              <a:gd name="connsiteX1307" fmla="*/ 1359778 w 7705725"/>
              <a:gd name="connsiteY1307" fmla="*/ 910747 h 6857998"/>
              <a:gd name="connsiteX1308" fmla="*/ 1359463 w 7705725"/>
              <a:gd name="connsiteY1308" fmla="*/ 916447 h 6857998"/>
              <a:gd name="connsiteX1309" fmla="*/ 1358832 w 7705725"/>
              <a:gd name="connsiteY1309" fmla="*/ 922464 h 6857998"/>
              <a:gd name="connsiteX1310" fmla="*/ 1357885 w 7705725"/>
              <a:gd name="connsiteY1310" fmla="*/ 928164 h 6857998"/>
              <a:gd name="connsiteX1311" fmla="*/ 1356622 w 7705725"/>
              <a:gd name="connsiteY1311" fmla="*/ 933230 h 6857998"/>
              <a:gd name="connsiteX1312" fmla="*/ 1355360 w 7705725"/>
              <a:gd name="connsiteY1312" fmla="*/ 936397 h 6857998"/>
              <a:gd name="connsiteX1313" fmla="*/ 1353780 w 7705725"/>
              <a:gd name="connsiteY1313" fmla="*/ 938930 h 6857998"/>
              <a:gd name="connsiteX1314" fmla="*/ 1352518 w 7705725"/>
              <a:gd name="connsiteY1314" fmla="*/ 941464 h 6857998"/>
              <a:gd name="connsiteX1315" fmla="*/ 1350625 w 7705725"/>
              <a:gd name="connsiteY1315" fmla="*/ 943997 h 6857998"/>
              <a:gd name="connsiteX1316" fmla="*/ 1348730 w 7705725"/>
              <a:gd name="connsiteY1316" fmla="*/ 946530 h 6857998"/>
              <a:gd name="connsiteX1317" fmla="*/ 1345889 w 7705725"/>
              <a:gd name="connsiteY1317" fmla="*/ 948747 h 6857998"/>
              <a:gd name="connsiteX1318" fmla="*/ 1343363 w 7705725"/>
              <a:gd name="connsiteY1318" fmla="*/ 950964 h 6857998"/>
              <a:gd name="connsiteX1319" fmla="*/ 1339891 w 7705725"/>
              <a:gd name="connsiteY1319" fmla="*/ 953180 h 6857998"/>
              <a:gd name="connsiteX1320" fmla="*/ 1336418 w 7705725"/>
              <a:gd name="connsiteY1320" fmla="*/ 955080 h 6857998"/>
              <a:gd name="connsiteX1321" fmla="*/ 1332630 w 7705725"/>
              <a:gd name="connsiteY1321" fmla="*/ 956980 h 6857998"/>
              <a:gd name="connsiteX1322" fmla="*/ 1327895 w 7705725"/>
              <a:gd name="connsiteY1322" fmla="*/ 958880 h 6857998"/>
              <a:gd name="connsiteX1323" fmla="*/ 1322843 w 7705725"/>
              <a:gd name="connsiteY1323" fmla="*/ 960780 h 6857998"/>
              <a:gd name="connsiteX1324" fmla="*/ 1315583 w 7705725"/>
              <a:gd name="connsiteY1324" fmla="*/ 951280 h 6857998"/>
              <a:gd name="connsiteX1325" fmla="*/ 1309586 w 7705725"/>
              <a:gd name="connsiteY1325" fmla="*/ 944314 h 6857998"/>
              <a:gd name="connsiteX1326" fmla="*/ 1303903 w 7705725"/>
              <a:gd name="connsiteY1326" fmla="*/ 938930 h 6857998"/>
              <a:gd name="connsiteX1327" fmla="*/ 1301693 w 7705725"/>
              <a:gd name="connsiteY1327" fmla="*/ 937030 h 6857998"/>
              <a:gd name="connsiteX1328" fmla="*/ 1299484 w 7705725"/>
              <a:gd name="connsiteY1328" fmla="*/ 935130 h 6857998"/>
              <a:gd name="connsiteX1329" fmla="*/ 1297275 w 7705725"/>
              <a:gd name="connsiteY1329" fmla="*/ 934180 h 6857998"/>
              <a:gd name="connsiteX1330" fmla="*/ 1295380 w 7705725"/>
              <a:gd name="connsiteY1330" fmla="*/ 933230 h 6857998"/>
              <a:gd name="connsiteX1331" fmla="*/ 1293486 w 7705725"/>
              <a:gd name="connsiteY1331" fmla="*/ 932914 h 6857998"/>
              <a:gd name="connsiteX1332" fmla="*/ 1291592 w 7705725"/>
              <a:gd name="connsiteY1332" fmla="*/ 932914 h 6857998"/>
              <a:gd name="connsiteX1333" fmla="*/ 1289697 w 7705725"/>
              <a:gd name="connsiteY1333" fmla="*/ 932914 h 6857998"/>
              <a:gd name="connsiteX1334" fmla="*/ 1288121 w 7705725"/>
              <a:gd name="connsiteY1334" fmla="*/ 933547 h 6857998"/>
              <a:gd name="connsiteX1335" fmla="*/ 1286857 w 7705725"/>
              <a:gd name="connsiteY1335" fmla="*/ 934497 h 6857998"/>
              <a:gd name="connsiteX1336" fmla="*/ 1285278 w 7705725"/>
              <a:gd name="connsiteY1336" fmla="*/ 935130 h 6857998"/>
              <a:gd name="connsiteX1337" fmla="*/ 1281806 w 7705725"/>
              <a:gd name="connsiteY1337" fmla="*/ 938297 h 6857998"/>
              <a:gd name="connsiteX1338" fmla="*/ 1278965 w 7705725"/>
              <a:gd name="connsiteY1338" fmla="*/ 941464 h 6857998"/>
              <a:gd name="connsiteX1339" fmla="*/ 1272020 w 7705725"/>
              <a:gd name="connsiteY1339" fmla="*/ 950330 h 6857998"/>
              <a:gd name="connsiteX1340" fmla="*/ 1268547 w 7705725"/>
              <a:gd name="connsiteY1340" fmla="*/ 955080 h 6857998"/>
              <a:gd name="connsiteX1341" fmla="*/ 1263812 w 7705725"/>
              <a:gd name="connsiteY1341" fmla="*/ 960147 h 6857998"/>
              <a:gd name="connsiteX1342" fmla="*/ 1259077 w 7705725"/>
              <a:gd name="connsiteY1342" fmla="*/ 965214 h 6857998"/>
              <a:gd name="connsiteX1343" fmla="*/ 1253394 w 7705725"/>
              <a:gd name="connsiteY1343" fmla="*/ 969964 h 6857998"/>
              <a:gd name="connsiteX1344" fmla="*/ 1250553 w 7705725"/>
              <a:gd name="connsiteY1344" fmla="*/ 966164 h 6857998"/>
              <a:gd name="connsiteX1345" fmla="*/ 1247397 w 7705725"/>
              <a:gd name="connsiteY1345" fmla="*/ 962364 h 6857998"/>
              <a:gd name="connsiteX1346" fmla="*/ 1245187 w 7705725"/>
              <a:gd name="connsiteY1346" fmla="*/ 958564 h 6857998"/>
              <a:gd name="connsiteX1347" fmla="*/ 1243293 w 7705725"/>
              <a:gd name="connsiteY1347" fmla="*/ 955080 h 6857998"/>
              <a:gd name="connsiteX1348" fmla="*/ 1241399 w 7705725"/>
              <a:gd name="connsiteY1348" fmla="*/ 951280 h 6857998"/>
              <a:gd name="connsiteX1349" fmla="*/ 1239821 w 7705725"/>
              <a:gd name="connsiteY1349" fmla="*/ 948114 h 6857998"/>
              <a:gd name="connsiteX1350" fmla="*/ 1238874 w 7705725"/>
              <a:gd name="connsiteY1350" fmla="*/ 944314 h 6857998"/>
              <a:gd name="connsiteX1351" fmla="*/ 1237611 w 7705725"/>
              <a:gd name="connsiteY1351" fmla="*/ 940830 h 6857998"/>
              <a:gd name="connsiteX1352" fmla="*/ 1237295 w 7705725"/>
              <a:gd name="connsiteY1352" fmla="*/ 937347 h 6857998"/>
              <a:gd name="connsiteX1353" fmla="*/ 1236664 w 7705725"/>
              <a:gd name="connsiteY1353" fmla="*/ 934180 h 6857998"/>
              <a:gd name="connsiteX1354" fmla="*/ 1236664 w 7705725"/>
              <a:gd name="connsiteY1354" fmla="*/ 931014 h 6857998"/>
              <a:gd name="connsiteX1355" fmla="*/ 1236664 w 7705725"/>
              <a:gd name="connsiteY1355" fmla="*/ 927530 h 6857998"/>
              <a:gd name="connsiteX1356" fmla="*/ 1236980 w 7705725"/>
              <a:gd name="connsiteY1356" fmla="*/ 924364 h 6857998"/>
              <a:gd name="connsiteX1357" fmla="*/ 1237611 w 7705725"/>
              <a:gd name="connsiteY1357" fmla="*/ 921197 h 6857998"/>
              <a:gd name="connsiteX1358" fmla="*/ 1239189 w 7705725"/>
              <a:gd name="connsiteY1358" fmla="*/ 914864 h 6857998"/>
              <a:gd name="connsiteX1359" fmla="*/ 1241715 w 7705725"/>
              <a:gd name="connsiteY1359" fmla="*/ 908847 h 6857998"/>
              <a:gd name="connsiteX1360" fmla="*/ 1245187 w 7705725"/>
              <a:gd name="connsiteY1360" fmla="*/ 903147 h 6857998"/>
              <a:gd name="connsiteX1361" fmla="*/ 1248975 w 7705725"/>
              <a:gd name="connsiteY1361" fmla="*/ 897447 h 6857998"/>
              <a:gd name="connsiteX1362" fmla="*/ 1253711 w 7705725"/>
              <a:gd name="connsiteY1362" fmla="*/ 892064 h 6857998"/>
              <a:gd name="connsiteX1363" fmla="*/ 1258761 w 7705725"/>
              <a:gd name="connsiteY1363" fmla="*/ 886364 h 6857998"/>
              <a:gd name="connsiteX1364" fmla="*/ 1264759 w 7705725"/>
              <a:gd name="connsiteY1364" fmla="*/ 880980 h 6857998"/>
              <a:gd name="connsiteX1365" fmla="*/ 1270757 w 7705725"/>
              <a:gd name="connsiteY1365" fmla="*/ 876231 h 6857998"/>
              <a:gd name="connsiteX1366" fmla="*/ 1277071 w 7705725"/>
              <a:gd name="connsiteY1366" fmla="*/ 871164 h 6857998"/>
              <a:gd name="connsiteX1367" fmla="*/ 1279596 w 7705725"/>
              <a:gd name="connsiteY1367" fmla="*/ 874014 h 6857998"/>
              <a:gd name="connsiteX1368" fmla="*/ 1281806 w 7705725"/>
              <a:gd name="connsiteY1368" fmla="*/ 876231 h 6857998"/>
              <a:gd name="connsiteX1369" fmla="*/ 1283700 w 7705725"/>
              <a:gd name="connsiteY1369" fmla="*/ 878447 h 6857998"/>
              <a:gd name="connsiteX1370" fmla="*/ 1284962 w 7705725"/>
              <a:gd name="connsiteY1370" fmla="*/ 880980 h 6857998"/>
              <a:gd name="connsiteX1371" fmla="*/ 1285594 w 7705725"/>
              <a:gd name="connsiteY1371" fmla="*/ 882880 h 6857998"/>
              <a:gd name="connsiteX1372" fmla="*/ 1285909 w 7705725"/>
              <a:gd name="connsiteY1372" fmla="*/ 885097 h 6857998"/>
              <a:gd name="connsiteX1373" fmla="*/ 1286541 w 7705725"/>
              <a:gd name="connsiteY1373" fmla="*/ 886997 h 6857998"/>
              <a:gd name="connsiteX1374" fmla="*/ 1285909 w 7705725"/>
              <a:gd name="connsiteY1374" fmla="*/ 888897 h 6857998"/>
              <a:gd name="connsiteX1375" fmla="*/ 1285594 w 7705725"/>
              <a:gd name="connsiteY1375" fmla="*/ 890797 h 6857998"/>
              <a:gd name="connsiteX1376" fmla="*/ 1284647 w 7705725"/>
              <a:gd name="connsiteY1376" fmla="*/ 892697 h 6857998"/>
              <a:gd name="connsiteX1377" fmla="*/ 1282122 w 7705725"/>
              <a:gd name="connsiteY1377" fmla="*/ 896180 h 6857998"/>
              <a:gd name="connsiteX1378" fmla="*/ 1279596 w 7705725"/>
              <a:gd name="connsiteY1378" fmla="*/ 899347 h 6857998"/>
              <a:gd name="connsiteX1379" fmla="*/ 1276124 w 7705725"/>
              <a:gd name="connsiteY1379" fmla="*/ 902830 h 6857998"/>
              <a:gd name="connsiteX1380" fmla="*/ 1279596 w 7705725"/>
              <a:gd name="connsiteY1380" fmla="*/ 907264 h 6857998"/>
              <a:gd name="connsiteX1381" fmla="*/ 1283068 w 7705725"/>
              <a:gd name="connsiteY1381" fmla="*/ 910747 h 6857998"/>
              <a:gd name="connsiteX1382" fmla="*/ 1286541 w 7705725"/>
              <a:gd name="connsiteY1382" fmla="*/ 914230 h 6857998"/>
              <a:gd name="connsiteX1383" fmla="*/ 1289697 w 7705725"/>
              <a:gd name="connsiteY1383" fmla="*/ 916764 h 6857998"/>
              <a:gd name="connsiteX1384" fmla="*/ 1293486 w 7705725"/>
              <a:gd name="connsiteY1384" fmla="*/ 918664 h 6857998"/>
              <a:gd name="connsiteX1385" fmla="*/ 1296959 w 7705725"/>
              <a:gd name="connsiteY1385" fmla="*/ 920564 h 6857998"/>
              <a:gd name="connsiteX1386" fmla="*/ 1300116 w 7705725"/>
              <a:gd name="connsiteY1386" fmla="*/ 921514 h 6857998"/>
              <a:gd name="connsiteX1387" fmla="*/ 1303588 w 7705725"/>
              <a:gd name="connsiteY1387" fmla="*/ 922780 h 6857998"/>
              <a:gd name="connsiteX1388" fmla="*/ 1307060 w 7705725"/>
              <a:gd name="connsiteY1388" fmla="*/ 923097 h 6857998"/>
              <a:gd name="connsiteX1389" fmla="*/ 1310533 w 7705725"/>
              <a:gd name="connsiteY1389" fmla="*/ 923414 h 6857998"/>
              <a:gd name="connsiteX1390" fmla="*/ 1317162 w 7705725"/>
              <a:gd name="connsiteY1390" fmla="*/ 924047 h 6857998"/>
              <a:gd name="connsiteX1391" fmla="*/ 1331052 w 7705725"/>
              <a:gd name="connsiteY1391" fmla="*/ 923414 h 6857998"/>
              <a:gd name="connsiteX1392" fmla="*/ 1331368 w 7705725"/>
              <a:gd name="connsiteY1392" fmla="*/ 918664 h 6857998"/>
              <a:gd name="connsiteX1393" fmla="*/ 1331368 w 7705725"/>
              <a:gd name="connsiteY1393" fmla="*/ 913597 h 6857998"/>
              <a:gd name="connsiteX1394" fmla="*/ 1331052 w 7705725"/>
              <a:gd name="connsiteY1394" fmla="*/ 908530 h 6857998"/>
              <a:gd name="connsiteX1395" fmla="*/ 1329789 w 7705725"/>
              <a:gd name="connsiteY1395" fmla="*/ 903147 h 6857998"/>
              <a:gd name="connsiteX1396" fmla="*/ 1328842 w 7705725"/>
              <a:gd name="connsiteY1396" fmla="*/ 898080 h 6857998"/>
              <a:gd name="connsiteX1397" fmla="*/ 1327579 w 7705725"/>
              <a:gd name="connsiteY1397" fmla="*/ 892697 h 6857998"/>
              <a:gd name="connsiteX1398" fmla="*/ 1323791 w 7705725"/>
              <a:gd name="connsiteY1398" fmla="*/ 881930 h 6857998"/>
              <a:gd name="connsiteX1399" fmla="*/ 1327895 w 7705725"/>
              <a:gd name="connsiteY1399" fmla="*/ 880031 h 6857998"/>
              <a:gd name="connsiteX1400" fmla="*/ 1331683 w 7705725"/>
              <a:gd name="connsiteY1400" fmla="*/ 878447 h 6857998"/>
              <a:gd name="connsiteX1401" fmla="*/ 1339891 w 7705725"/>
              <a:gd name="connsiteY1401" fmla="*/ 875914 h 6857998"/>
              <a:gd name="connsiteX1402" fmla="*/ 1347466 w 7705725"/>
              <a:gd name="connsiteY1402" fmla="*/ 873380 h 6857998"/>
              <a:gd name="connsiteX1403" fmla="*/ 1355360 w 7705725"/>
              <a:gd name="connsiteY1403" fmla="*/ 870847 h 6857998"/>
              <a:gd name="connsiteX1404" fmla="*/ 1359463 w 7705725"/>
              <a:gd name="connsiteY1404" fmla="*/ 869897 h 6857998"/>
              <a:gd name="connsiteX1405" fmla="*/ 1363251 w 7705725"/>
              <a:gd name="connsiteY1405" fmla="*/ 867997 h 6857998"/>
              <a:gd name="connsiteX1406" fmla="*/ 1367355 w 7705725"/>
              <a:gd name="connsiteY1406" fmla="*/ 866097 h 6857998"/>
              <a:gd name="connsiteX1407" fmla="*/ 1371459 w 7705725"/>
              <a:gd name="connsiteY1407" fmla="*/ 863564 h 6857998"/>
              <a:gd name="connsiteX1408" fmla="*/ 1375247 w 7705725"/>
              <a:gd name="connsiteY1408" fmla="*/ 861030 h 6857998"/>
              <a:gd name="connsiteX1409" fmla="*/ 1379350 w 7705725"/>
              <a:gd name="connsiteY1409" fmla="*/ 857547 h 6857998"/>
              <a:gd name="connsiteX1410" fmla="*/ 1383454 w 7705725"/>
              <a:gd name="connsiteY1410" fmla="*/ 854064 h 6857998"/>
              <a:gd name="connsiteX1411" fmla="*/ 1123950 w 7705725"/>
              <a:gd name="connsiteY1411" fmla="*/ 793750 h 6857998"/>
              <a:gd name="connsiteX1412" fmla="*/ 1128395 w 7705725"/>
              <a:gd name="connsiteY1412" fmla="*/ 793750 h 6857998"/>
              <a:gd name="connsiteX1413" fmla="*/ 1133475 w 7705725"/>
              <a:gd name="connsiteY1413" fmla="*/ 794390 h 6857998"/>
              <a:gd name="connsiteX1414" fmla="*/ 1133158 w 7705725"/>
              <a:gd name="connsiteY1414" fmla="*/ 798872 h 6857998"/>
              <a:gd name="connsiteX1415" fmla="*/ 1132205 w 7705725"/>
              <a:gd name="connsiteY1415" fmla="*/ 803355 h 6857998"/>
              <a:gd name="connsiteX1416" fmla="*/ 1130936 w 7705725"/>
              <a:gd name="connsiteY1416" fmla="*/ 807517 h 6857998"/>
              <a:gd name="connsiteX1417" fmla="*/ 1129030 w 7705725"/>
              <a:gd name="connsiteY1417" fmla="*/ 811359 h 6857998"/>
              <a:gd name="connsiteX1418" fmla="*/ 1127125 w 7705725"/>
              <a:gd name="connsiteY1418" fmla="*/ 815201 h 6857998"/>
              <a:gd name="connsiteX1419" fmla="*/ 1124903 w 7705725"/>
              <a:gd name="connsiteY1419" fmla="*/ 819043 h 6857998"/>
              <a:gd name="connsiteX1420" fmla="*/ 1122363 w 7705725"/>
              <a:gd name="connsiteY1420" fmla="*/ 822565 h 6857998"/>
              <a:gd name="connsiteX1421" fmla="*/ 1119823 w 7705725"/>
              <a:gd name="connsiteY1421" fmla="*/ 825446 h 6857998"/>
              <a:gd name="connsiteX1422" fmla="*/ 1116648 w 7705725"/>
              <a:gd name="connsiteY1422" fmla="*/ 828968 h 6857998"/>
              <a:gd name="connsiteX1423" fmla="*/ 1113155 w 7705725"/>
              <a:gd name="connsiteY1423" fmla="*/ 831530 h 6857998"/>
              <a:gd name="connsiteX1424" fmla="*/ 1109980 w 7705725"/>
              <a:gd name="connsiteY1424" fmla="*/ 834731 h 6857998"/>
              <a:gd name="connsiteX1425" fmla="*/ 1106170 w 7705725"/>
              <a:gd name="connsiteY1425" fmla="*/ 836972 h 6857998"/>
              <a:gd name="connsiteX1426" fmla="*/ 1098233 w 7705725"/>
              <a:gd name="connsiteY1426" fmla="*/ 841775 h 6857998"/>
              <a:gd name="connsiteX1427" fmla="*/ 1090295 w 7705725"/>
              <a:gd name="connsiteY1427" fmla="*/ 845937 h 6857998"/>
              <a:gd name="connsiteX1428" fmla="*/ 1081723 w 7705725"/>
              <a:gd name="connsiteY1428" fmla="*/ 850419 h 6857998"/>
              <a:gd name="connsiteX1429" fmla="*/ 1072833 w 7705725"/>
              <a:gd name="connsiteY1429" fmla="*/ 853621 h 6857998"/>
              <a:gd name="connsiteX1430" fmla="*/ 1055688 w 7705725"/>
              <a:gd name="connsiteY1430" fmla="*/ 859704 h 6857998"/>
              <a:gd name="connsiteX1431" fmla="*/ 1039813 w 7705725"/>
              <a:gd name="connsiteY1431" fmla="*/ 865147 h 6857998"/>
              <a:gd name="connsiteX1432" fmla="*/ 1032510 w 7705725"/>
              <a:gd name="connsiteY1432" fmla="*/ 867388 h 6857998"/>
              <a:gd name="connsiteX1433" fmla="*/ 1026478 w 7705725"/>
              <a:gd name="connsiteY1433" fmla="*/ 869950 h 6857998"/>
              <a:gd name="connsiteX1434" fmla="*/ 1025843 w 7705725"/>
              <a:gd name="connsiteY1434" fmla="*/ 866748 h 6857998"/>
              <a:gd name="connsiteX1435" fmla="*/ 1025525 w 7705725"/>
              <a:gd name="connsiteY1435" fmla="*/ 863226 h 6857998"/>
              <a:gd name="connsiteX1436" fmla="*/ 1025525 w 7705725"/>
              <a:gd name="connsiteY1436" fmla="*/ 860024 h 6857998"/>
              <a:gd name="connsiteX1437" fmla="*/ 1025843 w 7705725"/>
              <a:gd name="connsiteY1437" fmla="*/ 857463 h 6857998"/>
              <a:gd name="connsiteX1438" fmla="*/ 1026478 w 7705725"/>
              <a:gd name="connsiteY1438" fmla="*/ 854902 h 6857998"/>
              <a:gd name="connsiteX1439" fmla="*/ 1027113 w 7705725"/>
              <a:gd name="connsiteY1439" fmla="*/ 852020 h 6857998"/>
              <a:gd name="connsiteX1440" fmla="*/ 1028700 w 7705725"/>
              <a:gd name="connsiteY1440" fmla="*/ 849779 h 6857998"/>
              <a:gd name="connsiteX1441" fmla="*/ 1030288 w 7705725"/>
              <a:gd name="connsiteY1441" fmla="*/ 847538 h 6857998"/>
              <a:gd name="connsiteX1442" fmla="*/ 1031875 w 7705725"/>
              <a:gd name="connsiteY1442" fmla="*/ 845297 h 6857998"/>
              <a:gd name="connsiteX1443" fmla="*/ 1034098 w 7705725"/>
              <a:gd name="connsiteY1443" fmla="*/ 843376 h 6857998"/>
              <a:gd name="connsiteX1444" fmla="*/ 1038543 w 7705725"/>
              <a:gd name="connsiteY1444" fmla="*/ 839854 h 6857998"/>
              <a:gd name="connsiteX1445" fmla="*/ 1043623 w 7705725"/>
              <a:gd name="connsiteY1445" fmla="*/ 836972 h 6857998"/>
              <a:gd name="connsiteX1446" fmla="*/ 1049020 w 7705725"/>
              <a:gd name="connsiteY1446" fmla="*/ 834731 h 6857998"/>
              <a:gd name="connsiteX1447" fmla="*/ 1055053 w 7705725"/>
              <a:gd name="connsiteY1447" fmla="*/ 832490 h 6857998"/>
              <a:gd name="connsiteX1448" fmla="*/ 1061720 w 7705725"/>
              <a:gd name="connsiteY1448" fmla="*/ 830889 h 6857998"/>
              <a:gd name="connsiteX1449" fmla="*/ 1067753 w 7705725"/>
              <a:gd name="connsiteY1449" fmla="*/ 829609 h 6857998"/>
              <a:gd name="connsiteX1450" fmla="*/ 1073785 w 7705725"/>
              <a:gd name="connsiteY1450" fmla="*/ 828968 h 6857998"/>
              <a:gd name="connsiteX1451" fmla="*/ 1079183 w 7705725"/>
              <a:gd name="connsiteY1451" fmla="*/ 828648 h 6857998"/>
              <a:gd name="connsiteX1452" fmla="*/ 1084263 w 7705725"/>
              <a:gd name="connsiteY1452" fmla="*/ 828648 h 6857998"/>
              <a:gd name="connsiteX1453" fmla="*/ 1088708 w 7705725"/>
              <a:gd name="connsiteY1453" fmla="*/ 828968 h 6857998"/>
              <a:gd name="connsiteX1454" fmla="*/ 1092518 w 7705725"/>
              <a:gd name="connsiteY1454" fmla="*/ 829288 h 6857998"/>
              <a:gd name="connsiteX1455" fmla="*/ 1096010 w 7705725"/>
              <a:gd name="connsiteY1455" fmla="*/ 826087 h 6857998"/>
              <a:gd name="connsiteX1456" fmla="*/ 1098550 w 7705725"/>
              <a:gd name="connsiteY1456" fmla="*/ 822565 h 6857998"/>
              <a:gd name="connsiteX1457" fmla="*/ 1100773 w 7705725"/>
              <a:gd name="connsiteY1457" fmla="*/ 819043 h 6857998"/>
              <a:gd name="connsiteX1458" fmla="*/ 1102678 w 7705725"/>
              <a:gd name="connsiteY1458" fmla="*/ 815521 h 6857998"/>
              <a:gd name="connsiteX1459" fmla="*/ 1106170 w 7705725"/>
              <a:gd name="connsiteY1459" fmla="*/ 808798 h 6857998"/>
              <a:gd name="connsiteX1460" fmla="*/ 1108710 w 7705725"/>
              <a:gd name="connsiteY1460" fmla="*/ 803035 h 6857998"/>
              <a:gd name="connsiteX1461" fmla="*/ 1110615 w 7705725"/>
              <a:gd name="connsiteY1461" fmla="*/ 800473 h 6857998"/>
              <a:gd name="connsiteX1462" fmla="*/ 1112203 w 7705725"/>
              <a:gd name="connsiteY1462" fmla="*/ 798552 h 6857998"/>
              <a:gd name="connsiteX1463" fmla="*/ 1114426 w 7705725"/>
              <a:gd name="connsiteY1463" fmla="*/ 796631 h 6857998"/>
              <a:gd name="connsiteX1464" fmla="*/ 1116965 w 7705725"/>
              <a:gd name="connsiteY1464" fmla="*/ 795030 h 6857998"/>
              <a:gd name="connsiteX1465" fmla="*/ 1120140 w 7705725"/>
              <a:gd name="connsiteY1465" fmla="*/ 794070 h 6857998"/>
              <a:gd name="connsiteX1466" fmla="*/ 1223038 w 7705725"/>
              <a:gd name="connsiteY1466" fmla="*/ 784225 h 6857998"/>
              <a:gd name="connsiteX1467" fmla="*/ 1225916 w 7705725"/>
              <a:gd name="connsiteY1467" fmla="*/ 784860 h 6857998"/>
              <a:gd name="connsiteX1468" fmla="*/ 1229113 w 7705725"/>
              <a:gd name="connsiteY1468" fmla="*/ 786447 h 6857998"/>
              <a:gd name="connsiteX1469" fmla="*/ 1233271 w 7705725"/>
              <a:gd name="connsiteY1469" fmla="*/ 788352 h 6857998"/>
              <a:gd name="connsiteX1470" fmla="*/ 1241905 w 7705725"/>
              <a:gd name="connsiteY1470" fmla="*/ 792480 h 6857998"/>
              <a:gd name="connsiteX1471" fmla="*/ 1246382 w 7705725"/>
              <a:gd name="connsiteY1471" fmla="*/ 794067 h 6857998"/>
              <a:gd name="connsiteX1472" fmla="*/ 1250539 w 7705725"/>
              <a:gd name="connsiteY1472" fmla="*/ 795020 h 6857998"/>
              <a:gd name="connsiteX1473" fmla="*/ 1252777 w 7705725"/>
              <a:gd name="connsiteY1473" fmla="*/ 795020 h 6857998"/>
              <a:gd name="connsiteX1474" fmla="*/ 1254696 w 7705725"/>
              <a:gd name="connsiteY1474" fmla="*/ 795020 h 6857998"/>
              <a:gd name="connsiteX1475" fmla="*/ 1256615 w 7705725"/>
              <a:gd name="connsiteY1475" fmla="*/ 794702 h 6857998"/>
              <a:gd name="connsiteX1476" fmla="*/ 1258214 w 7705725"/>
              <a:gd name="connsiteY1476" fmla="*/ 794067 h 6857998"/>
              <a:gd name="connsiteX1477" fmla="*/ 1260133 w 7705725"/>
              <a:gd name="connsiteY1477" fmla="*/ 792797 h 6857998"/>
              <a:gd name="connsiteX1478" fmla="*/ 1261092 w 7705725"/>
              <a:gd name="connsiteY1478" fmla="*/ 791527 h 6857998"/>
              <a:gd name="connsiteX1479" fmla="*/ 1262691 w 7705725"/>
              <a:gd name="connsiteY1479" fmla="*/ 789622 h 6857998"/>
              <a:gd name="connsiteX1480" fmla="*/ 1263650 w 7705725"/>
              <a:gd name="connsiteY1480" fmla="*/ 786765 h 6857998"/>
              <a:gd name="connsiteX1481" fmla="*/ 1263331 w 7705725"/>
              <a:gd name="connsiteY1481" fmla="*/ 800100 h 6857998"/>
              <a:gd name="connsiteX1482" fmla="*/ 1262371 w 7705725"/>
              <a:gd name="connsiteY1482" fmla="*/ 814387 h 6857998"/>
              <a:gd name="connsiteX1483" fmla="*/ 1261092 w 7705725"/>
              <a:gd name="connsiteY1483" fmla="*/ 822007 h 6857998"/>
              <a:gd name="connsiteX1484" fmla="*/ 1260133 w 7705725"/>
              <a:gd name="connsiteY1484" fmla="*/ 828992 h 6857998"/>
              <a:gd name="connsiteX1485" fmla="*/ 1258534 w 7705725"/>
              <a:gd name="connsiteY1485" fmla="*/ 836612 h 6857998"/>
              <a:gd name="connsiteX1486" fmla="*/ 1256615 w 7705725"/>
              <a:gd name="connsiteY1486" fmla="*/ 843915 h 6857998"/>
              <a:gd name="connsiteX1487" fmla="*/ 1254696 w 7705725"/>
              <a:gd name="connsiteY1487" fmla="*/ 850265 h 6857998"/>
              <a:gd name="connsiteX1488" fmla="*/ 1252138 w 7705725"/>
              <a:gd name="connsiteY1488" fmla="*/ 856615 h 6857998"/>
              <a:gd name="connsiteX1489" fmla="*/ 1248941 w 7705725"/>
              <a:gd name="connsiteY1489" fmla="*/ 862330 h 6857998"/>
              <a:gd name="connsiteX1490" fmla="*/ 1246062 w 7705725"/>
              <a:gd name="connsiteY1490" fmla="*/ 866775 h 6857998"/>
              <a:gd name="connsiteX1491" fmla="*/ 1244144 w 7705725"/>
              <a:gd name="connsiteY1491" fmla="*/ 868997 h 6857998"/>
              <a:gd name="connsiteX1492" fmla="*/ 1242225 w 7705725"/>
              <a:gd name="connsiteY1492" fmla="*/ 870902 h 6857998"/>
              <a:gd name="connsiteX1493" fmla="*/ 1240306 w 7705725"/>
              <a:gd name="connsiteY1493" fmla="*/ 872490 h 6857998"/>
              <a:gd name="connsiteX1494" fmla="*/ 1238067 w 7705725"/>
              <a:gd name="connsiteY1494" fmla="*/ 874077 h 6857998"/>
              <a:gd name="connsiteX1495" fmla="*/ 1235829 w 7705725"/>
              <a:gd name="connsiteY1495" fmla="*/ 875030 h 6857998"/>
              <a:gd name="connsiteX1496" fmla="*/ 1233271 w 7705725"/>
              <a:gd name="connsiteY1496" fmla="*/ 875982 h 6857998"/>
              <a:gd name="connsiteX1497" fmla="*/ 1230713 w 7705725"/>
              <a:gd name="connsiteY1497" fmla="*/ 876300 h 6857998"/>
              <a:gd name="connsiteX1498" fmla="*/ 1228154 w 7705725"/>
              <a:gd name="connsiteY1498" fmla="*/ 876300 h 6857998"/>
              <a:gd name="connsiteX1499" fmla="*/ 1228154 w 7705725"/>
              <a:gd name="connsiteY1499" fmla="*/ 871855 h 6857998"/>
              <a:gd name="connsiteX1500" fmla="*/ 1228474 w 7705725"/>
              <a:gd name="connsiteY1500" fmla="*/ 867727 h 6857998"/>
              <a:gd name="connsiteX1501" fmla="*/ 1229753 w 7705725"/>
              <a:gd name="connsiteY1501" fmla="*/ 862965 h 6857998"/>
              <a:gd name="connsiteX1502" fmla="*/ 1231033 w 7705725"/>
              <a:gd name="connsiteY1502" fmla="*/ 858837 h 6857998"/>
              <a:gd name="connsiteX1503" fmla="*/ 1232951 w 7705725"/>
              <a:gd name="connsiteY1503" fmla="*/ 854710 h 6857998"/>
              <a:gd name="connsiteX1504" fmla="*/ 1234870 w 7705725"/>
              <a:gd name="connsiteY1504" fmla="*/ 850582 h 6857998"/>
              <a:gd name="connsiteX1505" fmla="*/ 1239987 w 7705725"/>
              <a:gd name="connsiteY1505" fmla="*/ 842645 h 6857998"/>
              <a:gd name="connsiteX1506" fmla="*/ 1244783 w 7705725"/>
              <a:gd name="connsiteY1506" fmla="*/ 834707 h 6857998"/>
              <a:gd name="connsiteX1507" fmla="*/ 1249260 w 7705725"/>
              <a:gd name="connsiteY1507" fmla="*/ 826452 h 6857998"/>
              <a:gd name="connsiteX1508" fmla="*/ 1251179 w 7705725"/>
              <a:gd name="connsiteY1508" fmla="*/ 822325 h 6857998"/>
              <a:gd name="connsiteX1509" fmla="*/ 1252777 w 7705725"/>
              <a:gd name="connsiteY1509" fmla="*/ 818197 h 6857998"/>
              <a:gd name="connsiteX1510" fmla="*/ 1254057 w 7705725"/>
              <a:gd name="connsiteY1510" fmla="*/ 813752 h 6857998"/>
              <a:gd name="connsiteX1511" fmla="*/ 1254696 w 7705725"/>
              <a:gd name="connsiteY1511" fmla="*/ 809625 h 6857998"/>
              <a:gd name="connsiteX1512" fmla="*/ 1246702 w 7705725"/>
              <a:gd name="connsiteY1512" fmla="*/ 804862 h 6857998"/>
              <a:gd name="connsiteX1513" fmla="*/ 1242544 w 7705725"/>
              <a:gd name="connsiteY1513" fmla="*/ 802957 h 6857998"/>
              <a:gd name="connsiteX1514" fmla="*/ 1238707 w 7705725"/>
              <a:gd name="connsiteY1514" fmla="*/ 802005 h 6857998"/>
              <a:gd name="connsiteX1515" fmla="*/ 1234550 w 7705725"/>
              <a:gd name="connsiteY1515" fmla="*/ 800735 h 6857998"/>
              <a:gd name="connsiteX1516" fmla="*/ 1230393 w 7705725"/>
              <a:gd name="connsiteY1516" fmla="*/ 800417 h 6857998"/>
              <a:gd name="connsiteX1517" fmla="*/ 1226555 w 7705725"/>
              <a:gd name="connsiteY1517" fmla="*/ 801052 h 6857998"/>
              <a:gd name="connsiteX1518" fmla="*/ 1224317 w 7705725"/>
              <a:gd name="connsiteY1518" fmla="*/ 801687 h 6857998"/>
              <a:gd name="connsiteX1519" fmla="*/ 1222398 w 7705725"/>
              <a:gd name="connsiteY1519" fmla="*/ 802640 h 6857998"/>
              <a:gd name="connsiteX1520" fmla="*/ 1220159 w 7705725"/>
              <a:gd name="connsiteY1520" fmla="*/ 795020 h 6857998"/>
              <a:gd name="connsiteX1521" fmla="*/ 1219200 w 7705725"/>
              <a:gd name="connsiteY1521" fmla="*/ 789940 h 6857998"/>
              <a:gd name="connsiteX1522" fmla="*/ 1219200 w 7705725"/>
              <a:gd name="connsiteY1522" fmla="*/ 788035 h 6857998"/>
              <a:gd name="connsiteX1523" fmla="*/ 1219840 w 7705725"/>
              <a:gd name="connsiteY1523" fmla="*/ 786447 h 6857998"/>
              <a:gd name="connsiteX1524" fmla="*/ 1220159 w 7705725"/>
              <a:gd name="connsiteY1524" fmla="*/ 785495 h 6857998"/>
              <a:gd name="connsiteX1525" fmla="*/ 1220800 w 7705725"/>
              <a:gd name="connsiteY1525" fmla="*/ 784860 h 6857998"/>
              <a:gd name="connsiteX1526" fmla="*/ 1222078 w 7705725"/>
              <a:gd name="connsiteY1526" fmla="*/ 784542 h 6857998"/>
              <a:gd name="connsiteX1527" fmla="*/ 1445579 w 7705725"/>
              <a:gd name="connsiteY1527" fmla="*/ 703264 h 6857998"/>
              <a:gd name="connsiteX1528" fmla="*/ 1449071 w 7705725"/>
              <a:gd name="connsiteY1528" fmla="*/ 708661 h 6857998"/>
              <a:gd name="connsiteX1529" fmla="*/ 1450342 w 7705725"/>
              <a:gd name="connsiteY1529" fmla="*/ 711519 h 6857998"/>
              <a:gd name="connsiteX1530" fmla="*/ 1451294 w 7705725"/>
              <a:gd name="connsiteY1530" fmla="*/ 714059 h 6857998"/>
              <a:gd name="connsiteX1531" fmla="*/ 1452246 w 7705725"/>
              <a:gd name="connsiteY1531" fmla="*/ 716599 h 6857998"/>
              <a:gd name="connsiteX1532" fmla="*/ 1452564 w 7705725"/>
              <a:gd name="connsiteY1532" fmla="*/ 719456 h 6857998"/>
              <a:gd name="connsiteX1533" fmla="*/ 1452564 w 7705725"/>
              <a:gd name="connsiteY1533" fmla="*/ 721679 h 6857998"/>
              <a:gd name="connsiteX1534" fmla="*/ 1452564 w 7705725"/>
              <a:gd name="connsiteY1534" fmla="*/ 723901 h 6857998"/>
              <a:gd name="connsiteX1535" fmla="*/ 1451611 w 7705725"/>
              <a:gd name="connsiteY1535" fmla="*/ 728346 h 6857998"/>
              <a:gd name="connsiteX1536" fmla="*/ 1450342 w 7705725"/>
              <a:gd name="connsiteY1536" fmla="*/ 732474 h 6857998"/>
              <a:gd name="connsiteX1537" fmla="*/ 1448119 w 7705725"/>
              <a:gd name="connsiteY1537" fmla="*/ 736284 h 6857998"/>
              <a:gd name="connsiteX1538" fmla="*/ 1445262 w 7705725"/>
              <a:gd name="connsiteY1538" fmla="*/ 740094 h 6857998"/>
              <a:gd name="connsiteX1539" fmla="*/ 1442404 w 7705725"/>
              <a:gd name="connsiteY1539" fmla="*/ 743904 h 6857998"/>
              <a:gd name="connsiteX1540" fmla="*/ 1438594 w 7705725"/>
              <a:gd name="connsiteY1540" fmla="*/ 747714 h 6857998"/>
              <a:gd name="connsiteX1541" fmla="*/ 1430973 w 7705725"/>
              <a:gd name="connsiteY1541" fmla="*/ 754382 h 6857998"/>
              <a:gd name="connsiteX1542" fmla="*/ 1423035 w 7705725"/>
              <a:gd name="connsiteY1542" fmla="*/ 761367 h 6857998"/>
              <a:gd name="connsiteX1543" fmla="*/ 1419225 w 7705725"/>
              <a:gd name="connsiteY1543" fmla="*/ 764542 h 6857998"/>
              <a:gd name="connsiteX1544" fmla="*/ 1416051 w 7705725"/>
              <a:gd name="connsiteY1544" fmla="*/ 768352 h 6857998"/>
              <a:gd name="connsiteX1545" fmla="*/ 1417003 w 7705725"/>
              <a:gd name="connsiteY1545" fmla="*/ 763907 h 6857998"/>
              <a:gd name="connsiteX1546" fmla="*/ 1417321 w 7705725"/>
              <a:gd name="connsiteY1546" fmla="*/ 759779 h 6857998"/>
              <a:gd name="connsiteX1547" fmla="*/ 1418591 w 7705725"/>
              <a:gd name="connsiteY1547" fmla="*/ 750572 h 6857998"/>
              <a:gd name="connsiteX1548" fmla="*/ 1419544 w 7705725"/>
              <a:gd name="connsiteY1548" fmla="*/ 741999 h 6857998"/>
              <a:gd name="connsiteX1549" fmla="*/ 1420178 w 7705725"/>
              <a:gd name="connsiteY1549" fmla="*/ 737554 h 6857998"/>
              <a:gd name="connsiteX1550" fmla="*/ 1421131 w 7705725"/>
              <a:gd name="connsiteY1550" fmla="*/ 732791 h 6857998"/>
              <a:gd name="connsiteX1551" fmla="*/ 1422400 w 7705725"/>
              <a:gd name="connsiteY1551" fmla="*/ 728664 h 6857998"/>
              <a:gd name="connsiteX1552" fmla="*/ 1423671 w 7705725"/>
              <a:gd name="connsiteY1552" fmla="*/ 724536 h 6857998"/>
              <a:gd name="connsiteX1553" fmla="*/ 1426211 w 7705725"/>
              <a:gd name="connsiteY1553" fmla="*/ 720409 h 6857998"/>
              <a:gd name="connsiteX1554" fmla="*/ 1428752 w 7705725"/>
              <a:gd name="connsiteY1554" fmla="*/ 716599 h 6857998"/>
              <a:gd name="connsiteX1555" fmla="*/ 1431608 w 7705725"/>
              <a:gd name="connsiteY1555" fmla="*/ 712789 h 6857998"/>
              <a:gd name="connsiteX1556" fmla="*/ 1435736 w 7705725"/>
              <a:gd name="connsiteY1556" fmla="*/ 709614 h 6857998"/>
              <a:gd name="connsiteX1557" fmla="*/ 1440499 w 7705725"/>
              <a:gd name="connsiteY1557" fmla="*/ 706121 h 6857998"/>
              <a:gd name="connsiteX1558" fmla="*/ 1245442 w 7705725"/>
              <a:gd name="connsiteY1558" fmla="*/ 655637 h 6857998"/>
              <a:gd name="connsiteX1559" fmla="*/ 1249906 w 7705725"/>
              <a:gd name="connsiteY1559" fmla="*/ 655962 h 6857998"/>
              <a:gd name="connsiteX1560" fmla="*/ 1254689 w 7705725"/>
              <a:gd name="connsiteY1560" fmla="*/ 657262 h 6857998"/>
              <a:gd name="connsiteX1561" fmla="*/ 1256921 w 7705725"/>
              <a:gd name="connsiteY1561" fmla="*/ 658237 h 6857998"/>
              <a:gd name="connsiteX1562" fmla="*/ 1259153 w 7705725"/>
              <a:gd name="connsiteY1562" fmla="*/ 659537 h 6857998"/>
              <a:gd name="connsiteX1563" fmla="*/ 1261066 w 7705725"/>
              <a:gd name="connsiteY1563" fmla="*/ 660837 h 6857998"/>
              <a:gd name="connsiteX1564" fmla="*/ 1263298 w 7705725"/>
              <a:gd name="connsiteY1564" fmla="*/ 662462 h 6857998"/>
              <a:gd name="connsiteX1565" fmla="*/ 1267443 w 7705725"/>
              <a:gd name="connsiteY1565" fmla="*/ 667012 h 6857998"/>
              <a:gd name="connsiteX1566" fmla="*/ 1271588 w 7705725"/>
              <a:gd name="connsiteY1566" fmla="*/ 672212 h 6857998"/>
              <a:gd name="connsiteX1567" fmla="*/ 1269675 w 7705725"/>
              <a:gd name="connsiteY1567" fmla="*/ 670587 h 6857998"/>
              <a:gd name="connsiteX1568" fmla="*/ 1267443 w 7705725"/>
              <a:gd name="connsiteY1568" fmla="*/ 669937 h 6857998"/>
              <a:gd name="connsiteX1569" fmla="*/ 1265211 w 7705725"/>
              <a:gd name="connsiteY1569" fmla="*/ 669287 h 6857998"/>
              <a:gd name="connsiteX1570" fmla="*/ 1262980 w 7705725"/>
              <a:gd name="connsiteY1570" fmla="*/ 669287 h 6857998"/>
              <a:gd name="connsiteX1571" fmla="*/ 1260747 w 7705725"/>
              <a:gd name="connsiteY1571" fmla="*/ 669612 h 6857998"/>
              <a:gd name="connsiteX1572" fmla="*/ 1257878 w 7705725"/>
              <a:gd name="connsiteY1572" fmla="*/ 670262 h 6857998"/>
              <a:gd name="connsiteX1573" fmla="*/ 1255645 w 7705725"/>
              <a:gd name="connsiteY1573" fmla="*/ 671237 h 6857998"/>
              <a:gd name="connsiteX1574" fmla="*/ 1253413 w 7705725"/>
              <a:gd name="connsiteY1574" fmla="*/ 672212 h 6857998"/>
              <a:gd name="connsiteX1575" fmla="*/ 1248630 w 7705725"/>
              <a:gd name="connsiteY1575" fmla="*/ 675462 h 6857998"/>
              <a:gd name="connsiteX1576" fmla="*/ 1243529 w 7705725"/>
              <a:gd name="connsiteY1576" fmla="*/ 679362 h 6857998"/>
              <a:gd name="connsiteX1577" fmla="*/ 1233644 w 7705725"/>
              <a:gd name="connsiteY1577" fmla="*/ 687487 h 6857998"/>
              <a:gd name="connsiteX1578" fmla="*/ 1228861 w 7705725"/>
              <a:gd name="connsiteY1578" fmla="*/ 691062 h 6857998"/>
              <a:gd name="connsiteX1579" fmla="*/ 1223759 w 7705725"/>
              <a:gd name="connsiteY1579" fmla="*/ 694312 h 6857998"/>
              <a:gd name="connsiteX1580" fmla="*/ 1221527 w 7705725"/>
              <a:gd name="connsiteY1580" fmla="*/ 695287 h 6857998"/>
              <a:gd name="connsiteX1581" fmla="*/ 1219296 w 7705725"/>
              <a:gd name="connsiteY1581" fmla="*/ 696262 h 6857998"/>
              <a:gd name="connsiteX1582" fmla="*/ 1217063 w 7705725"/>
              <a:gd name="connsiteY1582" fmla="*/ 696912 h 6857998"/>
              <a:gd name="connsiteX1583" fmla="*/ 1214513 w 7705725"/>
              <a:gd name="connsiteY1583" fmla="*/ 696912 h 6857998"/>
              <a:gd name="connsiteX1584" fmla="*/ 1212280 w 7705725"/>
              <a:gd name="connsiteY1584" fmla="*/ 696912 h 6857998"/>
              <a:gd name="connsiteX1585" fmla="*/ 1209730 w 7705725"/>
              <a:gd name="connsiteY1585" fmla="*/ 696587 h 6857998"/>
              <a:gd name="connsiteX1586" fmla="*/ 1207497 w 7705725"/>
              <a:gd name="connsiteY1586" fmla="*/ 695287 h 6857998"/>
              <a:gd name="connsiteX1587" fmla="*/ 1205584 w 7705725"/>
              <a:gd name="connsiteY1587" fmla="*/ 693987 h 6857998"/>
              <a:gd name="connsiteX1588" fmla="*/ 1203353 w 7705725"/>
              <a:gd name="connsiteY1588" fmla="*/ 691712 h 6857998"/>
              <a:gd name="connsiteX1589" fmla="*/ 1201120 w 7705725"/>
              <a:gd name="connsiteY1589" fmla="*/ 689112 h 6857998"/>
              <a:gd name="connsiteX1590" fmla="*/ 1199207 w 7705725"/>
              <a:gd name="connsiteY1590" fmla="*/ 685862 h 6857998"/>
              <a:gd name="connsiteX1591" fmla="*/ 1196975 w 7705725"/>
              <a:gd name="connsiteY1591" fmla="*/ 681962 h 6857998"/>
              <a:gd name="connsiteX1592" fmla="*/ 1206860 w 7705725"/>
              <a:gd name="connsiteY1592" fmla="*/ 674162 h 6857998"/>
              <a:gd name="connsiteX1593" fmla="*/ 1216744 w 7705725"/>
              <a:gd name="connsiteY1593" fmla="*/ 667337 h 6857998"/>
              <a:gd name="connsiteX1594" fmla="*/ 1221527 w 7705725"/>
              <a:gd name="connsiteY1594" fmla="*/ 664087 h 6857998"/>
              <a:gd name="connsiteX1595" fmla="*/ 1226629 w 7705725"/>
              <a:gd name="connsiteY1595" fmla="*/ 661487 h 6857998"/>
              <a:gd name="connsiteX1596" fmla="*/ 1231412 w 7705725"/>
              <a:gd name="connsiteY1596" fmla="*/ 659212 h 6857998"/>
              <a:gd name="connsiteX1597" fmla="*/ 1235877 w 7705725"/>
              <a:gd name="connsiteY1597" fmla="*/ 657262 h 6857998"/>
              <a:gd name="connsiteX1598" fmla="*/ 1240978 w 7705725"/>
              <a:gd name="connsiteY1598" fmla="*/ 655962 h 6857998"/>
              <a:gd name="connsiteX1599" fmla="*/ 1341369 w 7705725"/>
              <a:gd name="connsiteY1599" fmla="*/ 623888 h 6857998"/>
              <a:gd name="connsiteX1600" fmla="*/ 1346461 w 7705725"/>
              <a:gd name="connsiteY1600" fmla="*/ 628341 h 6857998"/>
              <a:gd name="connsiteX1601" fmla="*/ 1349645 w 7705725"/>
              <a:gd name="connsiteY1601" fmla="*/ 632477 h 6857998"/>
              <a:gd name="connsiteX1602" fmla="*/ 1350918 w 7705725"/>
              <a:gd name="connsiteY1602" fmla="*/ 634386 h 6857998"/>
              <a:gd name="connsiteX1603" fmla="*/ 1352192 w 7705725"/>
              <a:gd name="connsiteY1603" fmla="*/ 636295 h 6857998"/>
              <a:gd name="connsiteX1604" fmla="*/ 1352510 w 7705725"/>
              <a:gd name="connsiteY1604" fmla="*/ 637886 h 6857998"/>
              <a:gd name="connsiteX1605" fmla="*/ 1352828 w 7705725"/>
              <a:gd name="connsiteY1605" fmla="*/ 639795 h 6857998"/>
              <a:gd name="connsiteX1606" fmla="*/ 1352828 w 7705725"/>
              <a:gd name="connsiteY1606" fmla="*/ 641385 h 6857998"/>
              <a:gd name="connsiteX1607" fmla="*/ 1352828 w 7705725"/>
              <a:gd name="connsiteY1607" fmla="*/ 642658 h 6857998"/>
              <a:gd name="connsiteX1608" fmla="*/ 1351555 w 7705725"/>
              <a:gd name="connsiteY1608" fmla="*/ 645839 h 6857998"/>
              <a:gd name="connsiteX1609" fmla="*/ 1349645 w 7705725"/>
              <a:gd name="connsiteY1609" fmla="*/ 648385 h 6857998"/>
              <a:gd name="connsiteX1610" fmla="*/ 1347416 w 7705725"/>
              <a:gd name="connsiteY1610" fmla="*/ 650612 h 6857998"/>
              <a:gd name="connsiteX1611" fmla="*/ 1344552 w 7705725"/>
              <a:gd name="connsiteY1611" fmla="*/ 652839 h 6857998"/>
              <a:gd name="connsiteX1612" fmla="*/ 1341050 w 7705725"/>
              <a:gd name="connsiteY1612" fmla="*/ 655384 h 6857998"/>
              <a:gd name="connsiteX1613" fmla="*/ 1334047 w 7705725"/>
              <a:gd name="connsiteY1613" fmla="*/ 659520 h 6857998"/>
              <a:gd name="connsiteX1614" fmla="*/ 1326407 w 7705725"/>
              <a:gd name="connsiteY1614" fmla="*/ 663974 h 6857998"/>
              <a:gd name="connsiteX1615" fmla="*/ 1323224 w 7705725"/>
              <a:gd name="connsiteY1615" fmla="*/ 666201 h 6857998"/>
              <a:gd name="connsiteX1616" fmla="*/ 1320359 w 7705725"/>
              <a:gd name="connsiteY1616" fmla="*/ 668428 h 6857998"/>
              <a:gd name="connsiteX1617" fmla="*/ 1324815 w 7705725"/>
              <a:gd name="connsiteY1617" fmla="*/ 673836 h 6857998"/>
              <a:gd name="connsiteX1618" fmla="*/ 1328635 w 7705725"/>
              <a:gd name="connsiteY1618" fmla="*/ 678926 h 6857998"/>
              <a:gd name="connsiteX1619" fmla="*/ 1331182 w 7705725"/>
              <a:gd name="connsiteY1619" fmla="*/ 684335 h 6857998"/>
              <a:gd name="connsiteX1620" fmla="*/ 1333411 w 7705725"/>
              <a:gd name="connsiteY1620" fmla="*/ 689107 h 6857998"/>
              <a:gd name="connsiteX1621" fmla="*/ 1335321 w 7705725"/>
              <a:gd name="connsiteY1621" fmla="*/ 693879 h 6857998"/>
              <a:gd name="connsiteX1622" fmla="*/ 1336912 w 7705725"/>
              <a:gd name="connsiteY1622" fmla="*/ 698333 h 6857998"/>
              <a:gd name="connsiteX1623" fmla="*/ 1339140 w 7705725"/>
              <a:gd name="connsiteY1623" fmla="*/ 705969 h 6857998"/>
              <a:gd name="connsiteX1624" fmla="*/ 1340732 w 7705725"/>
              <a:gd name="connsiteY1624" fmla="*/ 708832 h 6857998"/>
              <a:gd name="connsiteX1625" fmla="*/ 1342324 w 7705725"/>
              <a:gd name="connsiteY1625" fmla="*/ 711695 h 6857998"/>
              <a:gd name="connsiteX1626" fmla="*/ 1344234 w 7705725"/>
              <a:gd name="connsiteY1626" fmla="*/ 713286 h 6857998"/>
              <a:gd name="connsiteX1627" fmla="*/ 1346780 w 7705725"/>
              <a:gd name="connsiteY1627" fmla="*/ 714877 h 6857998"/>
              <a:gd name="connsiteX1628" fmla="*/ 1349645 w 7705725"/>
              <a:gd name="connsiteY1628" fmla="*/ 715831 h 6857998"/>
              <a:gd name="connsiteX1629" fmla="*/ 1354102 w 7705725"/>
              <a:gd name="connsiteY1629" fmla="*/ 715831 h 6857998"/>
              <a:gd name="connsiteX1630" fmla="*/ 1358876 w 7705725"/>
              <a:gd name="connsiteY1630" fmla="*/ 714877 h 6857998"/>
              <a:gd name="connsiteX1631" fmla="*/ 1364925 w 7705725"/>
              <a:gd name="connsiteY1631" fmla="*/ 713286 h 6857998"/>
              <a:gd name="connsiteX1632" fmla="*/ 1367153 w 7705725"/>
              <a:gd name="connsiteY1632" fmla="*/ 720603 h 6857998"/>
              <a:gd name="connsiteX1633" fmla="*/ 1367789 w 7705725"/>
              <a:gd name="connsiteY1633" fmla="*/ 726012 h 6857998"/>
              <a:gd name="connsiteX1634" fmla="*/ 1368427 w 7705725"/>
              <a:gd name="connsiteY1634" fmla="*/ 727920 h 6857998"/>
              <a:gd name="connsiteX1635" fmla="*/ 1367789 w 7705725"/>
              <a:gd name="connsiteY1635" fmla="*/ 729829 h 6857998"/>
              <a:gd name="connsiteX1636" fmla="*/ 1367472 w 7705725"/>
              <a:gd name="connsiteY1636" fmla="*/ 731102 h 6857998"/>
              <a:gd name="connsiteX1637" fmla="*/ 1367153 w 7705725"/>
              <a:gd name="connsiteY1637" fmla="*/ 732056 h 6857998"/>
              <a:gd name="connsiteX1638" fmla="*/ 1366516 w 7705725"/>
              <a:gd name="connsiteY1638" fmla="*/ 732693 h 6857998"/>
              <a:gd name="connsiteX1639" fmla="*/ 1365243 w 7705725"/>
              <a:gd name="connsiteY1639" fmla="*/ 733011 h 6857998"/>
              <a:gd name="connsiteX1640" fmla="*/ 1364606 w 7705725"/>
              <a:gd name="connsiteY1640" fmla="*/ 733329 h 6857998"/>
              <a:gd name="connsiteX1641" fmla="*/ 1363015 w 7705725"/>
              <a:gd name="connsiteY1641" fmla="*/ 733329 h 6857998"/>
              <a:gd name="connsiteX1642" fmla="*/ 1360469 w 7705725"/>
              <a:gd name="connsiteY1642" fmla="*/ 732693 h 6857998"/>
              <a:gd name="connsiteX1643" fmla="*/ 1356966 w 7705725"/>
              <a:gd name="connsiteY1643" fmla="*/ 731738 h 6857998"/>
              <a:gd name="connsiteX1644" fmla="*/ 1349645 w 7705725"/>
              <a:gd name="connsiteY1644" fmla="*/ 727920 h 6857998"/>
              <a:gd name="connsiteX1645" fmla="*/ 1342642 w 7705725"/>
              <a:gd name="connsiteY1645" fmla="*/ 723785 h 6857998"/>
              <a:gd name="connsiteX1646" fmla="*/ 1339140 w 7705725"/>
              <a:gd name="connsiteY1646" fmla="*/ 722194 h 6857998"/>
              <a:gd name="connsiteX1647" fmla="*/ 1336275 w 7705725"/>
              <a:gd name="connsiteY1647" fmla="*/ 720921 h 6857998"/>
              <a:gd name="connsiteX1648" fmla="*/ 1333411 w 7705725"/>
              <a:gd name="connsiteY1648" fmla="*/ 720603 h 6857998"/>
              <a:gd name="connsiteX1649" fmla="*/ 1332456 w 7705725"/>
              <a:gd name="connsiteY1649" fmla="*/ 720603 h 6857998"/>
              <a:gd name="connsiteX1650" fmla="*/ 1331500 w 7705725"/>
              <a:gd name="connsiteY1650" fmla="*/ 720921 h 6857998"/>
              <a:gd name="connsiteX1651" fmla="*/ 1329908 w 7705725"/>
              <a:gd name="connsiteY1651" fmla="*/ 722512 h 6857998"/>
              <a:gd name="connsiteX1652" fmla="*/ 1328635 w 7705725"/>
              <a:gd name="connsiteY1652" fmla="*/ 724103 h 6857998"/>
              <a:gd name="connsiteX1653" fmla="*/ 1327999 w 7705725"/>
              <a:gd name="connsiteY1653" fmla="*/ 725694 h 6857998"/>
              <a:gd name="connsiteX1654" fmla="*/ 1327999 w 7705725"/>
              <a:gd name="connsiteY1654" fmla="*/ 726966 h 6857998"/>
              <a:gd name="connsiteX1655" fmla="*/ 1328317 w 7705725"/>
              <a:gd name="connsiteY1655" fmla="*/ 728557 h 6857998"/>
              <a:gd name="connsiteX1656" fmla="*/ 1328953 w 7705725"/>
              <a:gd name="connsiteY1656" fmla="*/ 730466 h 6857998"/>
              <a:gd name="connsiteX1657" fmla="*/ 1331182 w 7705725"/>
              <a:gd name="connsiteY1657" fmla="*/ 733965 h 6857998"/>
              <a:gd name="connsiteX1658" fmla="*/ 1334047 w 7705725"/>
              <a:gd name="connsiteY1658" fmla="*/ 737147 h 6857998"/>
              <a:gd name="connsiteX1659" fmla="*/ 1336593 w 7705725"/>
              <a:gd name="connsiteY1659" fmla="*/ 740646 h 6857998"/>
              <a:gd name="connsiteX1660" fmla="*/ 1337230 w 7705725"/>
              <a:gd name="connsiteY1660" fmla="*/ 742555 h 6857998"/>
              <a:gd name="connsiteX1661" fmla="*/ 1338185 w 7705725"/>
              <a:gd name="connsiteY1661" fmla="*/ 744146 h 6857998"/>
              <a:gd name="connsiteX1662" fmla="*/ 1338185 w 7705725"/>
              <a:gd name="connsiteY1662" fmla="*/ 745418 h 6857998"/>
              <a:gd name="connsiteX1663" fmla="*/ 1337548 w 7705725"/>
              <a:gd name="connsiteY1663" fmla="*/ 747009 h 6857998"/>
              <a:gd name="connsiteX1664" fmla="*/ 1336912 w 7705725"/>
              <a:gd name="connsiteY1664" fmla="*/ 748600 h 6857998"/>
              <a:gd name="connsiteX1665" fmla="*/ 1335957 w 7705725"/>
              <a:gd name="connsiteY1665" fmla="*/ 749872 h 6857998"/>
              <a:gd name="connsiteX1666" fmla="*/ 1334683 w 7705725"/>
              <a:gd name="connsiteY1666" fmla="*/ 750827 h 6857998"/>
              <a:gd name="connsiteX1667" fmla="*/ 1333092 w 7705725"/>
              <a:gd name="connsiteY1667" fmla="*/ 752099 h 6857998"/>
              <a:gd name="connsiteX1668" fmla="*/ 1330227 w 7705725"/>
              <a:gd name="connsiteY1668" fmla="*/ 753372 h 6857998"/>
              <a:gd name="connsiteX1669" fmla="*/ 1326407 w 7705725"/>
              <a:gd name="connsiteY1669" fmla="*/ 754963 h 6857998"/>
              <a:gd name="connsiteX1670" fmla="*/ 1321950 w 7705725"/>
              <a:gd name="connsiteY1670" fmla="*/ 755917 h 6857998"/>
              <a:gd name="connsiteX1671" fmla="*/ 1317176 w 7705725"/>
              <a:gd name="connsiteY1671" fmla="*/ 756872 h 6857998"/>
              <a:gd name="connsiteX1672" fmla="*/ 1306989 w 7705725"/>
              <a:gd name="connsiteY1672" fmla="*/ 758462 h 6857998"/>
              <a:gd name="connsiteX1673" fmla="*/ 1302214 w 7705725"/>
              <a:gd name="connsiteY1673" fmla="*/ 759417 h 6857998"/>
              <a:gd name="connsiteX1674" fmla="*/ 1296802 w 7705725"/>
              <a:gd name="connsiteY1674" fmla="*/ 760689 h 6857998"/>
              <a:gd name="connsiteX1675" fmla="*/ 1291709 w 7705725"/>
              <a:gd name="connsiteY1675" fmla="*/ 762598 h 6857998"/>
              <a:gd name="connsiteX1676" fmla="*/ 1286934 w 7705725"/>
              <a:gd name="connsiteY1676" fmla="*/ 764825 h 6857998"/>
              <a:gd name="connsiteX1677" fmla="*/ 1282478 w 7705725"/>
              <a:gd name="connsiteY1677" fmla="*/ 767370 h 6857998"/>
              <a:gd name="connsiteX1678" fmla="*/ 1280249 w 7705725"/>
              <a:gd name="connsiteY1678" fmla="*/ 769279 h 6857998"/>
              <a:gd name="connsiteX1679" fmla="*/ 1278340 w 7705725"/>
              <a:gd name="connsiteY1679" fmla="*/ 771188 h 6857998"/>
              <a:gd name="connsiteX1680" fmla="*/ 1276429 w 7705725"/>
              <a:gd name="connsiteY1680" fmla="*/ 773415 h 6857998"/>
              <a:gd name="connsiteX1681" fmla="*/ 1274519 w 7705725"/>
              <a:gd name="connsiteY1681" fmla="*/ 775960 h 6857998"/>
              <a:gd name="connsiteX1682" fmla="*/ 1272928 w 7705725"/>
              <a:gd name="connsiteY1682" fmla="*/ 778505 h 6857998"/>
              <a:gd name="connsiteX1683" fmla="*/ 1271654 w 7705725"/>
              <a:gd name="connsiteY1683" fmla="*/ 781050 h 6857998"/>
              <a:gd name="connsiteX1684" fmla="*/ 1268789 w 7705725"/>
              <a:gd name="connsiteY1684" fmla="*/ 776915 h 6857998"/>
              <a:gd name="connsiteX1685" fmla="*/ 1265925 w 7705725"/>
              <a:gd name="connsiteY1685" fmla="*/ 773415 h 6857998"/>
              <a:gd name="connsiteX1686" fmla="*/ 1262741 w 7705725"/>
              <a:gd name="connsiteY1686" fmla="*/ 770552 h 6857998"/>
              <a:gd name="connsiteX1687" fmla="*/ 1260195 w 7705725"/>
              <a:gd name="connsiteY1687" fmla="*/ 768643 h 6857998"/>
              <a:gd name="connsiteX1688" fmla="*/ 1257012 w 7705725"/>
              <a:gd name="connsiteY1688" fmla="*/ 767370 h 6857998"/>
              <a:gd name="connsiteX1689" fmla="*/ 1254147 w 7705725"/>
              <a:gd name="connsiteY1689" fmla="*/ 766734 h 6857998"/>
              <a:gd name="connsiteX1690" fmla="*/ 1250963 w 7705725"/>
              <a:gd name="connsiteY1690" fmla="*/ 767052 h 6857998"/>
              <a:gd name="connsiteX1691" fmla="*/ 1248099 w 7705725"/>
              <a:gd name="connsiteY1691" fmla="*/ 768007 h 6857998"/>
              <a:gd name="connsiteX1692" fmla="*/ 1246506 w 7705725"/>
              <a:gd name="connsiteY1692" fmla="*/ 762916 h 6857998"/>
              <a:gd name="connsiteX1693" fmla="*/ 1246189 w 7705725"/>
              <a:gd name="connsiteY1693" fmla="*/ 758780 h 6857998"/>
              <a:gd name="connsiteX1694" fmla="*/ 1246825 w 7705725"/>
              <a:gd name="connsiteY1694" fmla="*/ 755281 h 6857998"/>
              <a:gd name="connsiteX1695" fmla="*/ 1248099 w 7705725"/>
              <a:gd name="connsiteY1695" fmla="*/ 752418 h 6857998"/>
              <a:gd name="connsiteX1696" fmla="*/ 1250008 w 7705725"/>
              <a:gd name="connsiteY1696" fmla="*/ 749872 h 6857998"/>
              <a:gd name="connsiteX1697" fmla="*/ 1252237 w 7705725"/>
              <a:gd name="connsiteY1697" fmla="*/ 747327 h 6857998"/>
              <a:gd name="connsiteX1698" fmla="*/ 1255420 w 7705725"/>
              <a:gd name="connsiteY1698" fmla="*/ 745100 h 6857998"/>
              <a:gd name="connsiteX1699" fmla="*/ 1258285 w 7705725"/>
              <a:gd name="connsiteY1699" fmla="*/ 743191 h 6857998"/>
              <a:gd name="connsiteX1700" fmla="*/ 1264970 w 7705725"/>
              <a:gd name="connsiteY1700" fmla="*/ 740010 h 6857998"/>
              <a:gd name="connsiteX1701" fmla="*/ 1272292 w 7705725"/>
              <a:gd name="connsiteY1701" fmla="*/ 736510 h 6857998"/>
              <a:gd name="connsiteX1702" fmla="*/ 1275156 w 7705725"/>
              <a:gd name="connsiteY1702" fmla="*/ 734283 h 6857998"/>
              <a:gd name="connsiteX1703" fmla="*/ 1278340 w 7705725"/>
              <a:gd name="connsiteY1703" fmla="*/ 732056 h 6857998"/>
              <a:gd name="connsiteX1704" fmla="*/ 1280886 w 7705725"/>
              <a:gd name="connsiteY1704" fmla="*/ 728875 h 6857998"/>
              <a:gd name="connsiteX1705" fmla="*/ 1282796 w 7705725"/>
              <a:gd name="connsiteY1705" fmla="*/ 726012 h 6857998"/>
              <a:gd name="connsiteX1706" fmla="*/ 1283115 w 7705725"/>
              <a:gd name="connsiteY1706" fmla="*/ 724421 h 6857998"/>
              <a:gd name="connsiteX1707" fmla="*/ 1283751 w 7705725"/>
              <a:gd name="connsiteY1707" fmla="*/ 722830 h 6857998"/>
              <a:gd name="connsiteX1708" fmla="*/ 1283115 w 7705725"/>
              <a:gd name="connsiteY1708" fmla="*/ 719012 h 6857998"/>
              <a:gd name="connsiteX1709" fmla="*/ 1282160 w 7705725"/>
              <a:gd name="connsiteY1709" fmla="*/ 714877 h 6857998"/>
              <a:gd name="connsiteX1710" fmla="*/ 1280568 w 7705725"/>
              <a:gd name="connsiteY1710" fmla="*/ 710741 h 6857998"/>
              <a:gd name="connsiteX1711" fmla="*/ 1277703 w 7705725"/>
              <a:gd name="connsiteY1711" fmla="*/ 703105 h 6857998"/>
              <a:gd name="connsiteX1712" fmla="*/ 1276429 w 7705725"/>
              <a:gd name="connsiteY1712" fmla="*/ 700560 h 6857998"/>
              <a:gd name="connsiteX1713" fmla="*/ 1276429 w 7705725"/>
              <a:gd name="connsiteY1713" fmla="*/ 699924 h 6857998"/>
              <a:gd name="connsiteX1714" fmla="*/ 1276429 w 7705725"/>
              <a:gd name="connsiteY1714" fmla="*/ 699606 h 6857998"/>
              <a:gd name="connsiteX1715" fmla="*/ 1278658 w 7705725"/>
              <a:gd name="connsiteY1715" fmla="*/ 696742 h 6857998"/>
              <a:gd name="connsiteX1716" fmla="*/ 1280568 w 7705725"/>
              <a:gd name="connsiteY1716" fmla="*/ 694834 h 6857998"/>
              <a:gd name="connsiteX1717" fmla="*/ 1282478 w 7705725"/>
              <a:gd name="connsiteY1717" fmla="*/ 693879 h 6857998"/>
              <a:gd name="connsiteX1718" fmla="*/ 1284706 w 7705725"/>
              <a:gd name="connsiteY1718" fmla="*/ 692925 h 6857998"/>
              <a:gd name="connsiteX1719" fmla="*/ 1286934 w 7705725"/>
              <a:gd name="connsiteY1719" fmla="*/ 692607 h 6857998"/>
              <a:gd name="connsiteX1720" fmla="*/ 1289163 w 7705725"/>
              <a:gd name="connsiteY1720" fmla="*/ 692288 h 6857998"/>
              <a:gd name="connsiteX1721" fmla="*/ 1293301 w 7705725"/>
              <a:gd name="connsiteY1721" fmla="*/ 692925 h 6857998"/>
              <a:gd name="connsiteX1722" fmla="*/ 1298076 w 7705725"/>
              <a:gd name="connsiteY1722" fmla="*/ 693879 h 6857998"/>
              <a:gd name="connsiteX1723" fmla="*/ 1302214 w 7705725"/>
              <a:gd name="connsiteY1723" fmla="*/ 693879 h 6857998"/>
              <a:gd name="connsiteX1724" fmla="*/ 1304442 w 7705725"/>
              <a:gd name="connsiteY1724" fmla="*/ 693879 h 6857998"/>
              <a:gd name="connsiteX1725" fmla="*/ 1306353 w 7705725"/>
              <a:gd name="connsiteY1725" fmla="*/ 692925 h 6857998"/>
              <a:gd name="connsiteX1726" fmla="*/ 1308263 w 7705725"/>
              <a:gd name="connsiteY1726" fmla="*/ 692288 h 6857998"/>
              <a:gd name="connsiteX1727" fmla="*/ 1310172 w 7705725"/>
              <a:gd name="connsiteY1727" fmla="*/ 690698 h 6857998"/>
              <a:gd name="connsiteX1728" fmla="*/ 1310809 w 7705725"/>
              <a:gd name="connsiteY1728" fmla="*/ 688789 h 6857998"/>
              <a:gd name="connsiteX1729" fmla="*/ 1311764 w 7705725"/>
              <a:gd name="connsiteY1729" fmla="*/ 685926 h 6857998"/>
              <a:gd name="connsiteX1730" fmla="*/ 1312082 w 7705725"/>
              <a:gd name="connsiteY1730" fmla="*/ 682426 h 6857998"/>
              <a:gd name="connsiteX1731" fmla="*/ 1312400 w 7705725"/>
              <a:gd name="connsiteY1731" fmla="*/ 678290 h 6857998"/>
              <a:gd name="connsiteX1732" fmla="*/ 1313037 w 7705725"/>
              <a:gd name="connsiteY1732" fmla="*/ 668428 h 6857998"/>
              <a:gd name="connsiteX1733" fmla="*/ 1313356 w 7705725"/>
              <a:gd name="connsiteY1733" fmla="*/ 663019 h 6857998"/>
              <a:gd name="connsiteX1734" fmla="*/ 1314311 w 7705725"/>
              <a:gd name="connsiteY1734" fmla="*/ 657611 h 6857998"/>
              <a:gd name="connsiteX1735" fmla="*/ 1315266 w 7705725"/>
              <a:gd name="connsiteY1735" fmla="*/ 651884 h 6857998"/>
              <a:gd name="connsiteX1736" fmla="*/ 1316857 w 7705725"/>
              <a:gd name="connsiteY1736" fmla="*/ 646476 h 6857998"/>
              <a:gd name="connsiteX1737" fmla="*/ 1319086 w 7705725"/>
              <a:gd name="connsiteY1737" fmla="*/ 641385 h 6857998"/>
              <a:gd name="connsiteX1738" fmla="*/ 1321950 w 7705725"/>
              <a:gd name="connsiteY1738" fmla="*/ 636613 h 6857998"/>
              <a:gd name="connsiteX1739" fmla="*/ 1323860 w 7705725"/>
              <a:gd name="connsiteY1739" fmla="*/ 634386 h 6857998"/>
              <a:gd name="connsiteX1740" fmla="*/ 1325134 w 7705725"/>
              <a:gd name="connsiteY1740" fmla="*/ 632477 h 6857998"/>
              <a:gd name="connsiteX1741" fmla="*/ 1327362 w 7705725"/>
              <a:gd name="connsiteY1741" fmla="*/ 630569 h 6857998"/>
              <a:gd name="connsiteX1742" fmla="*/ 1329908 w 7705725"/>
              <a:gd name="connsiteY1742" fmla="*/ 628660 h 6857998"/>
              <a:gd name="connsiteX1743" fmla="*/ 1332456 w 7705725"/>
              <a:gd name="connsiteY1743" fmla="*/ 627387 h 6857998"/>
              <a:gd name="connsiteX1744" fmla="*/ 1335002 w 7705725"/>
              <a:gd name="connsiteY1744" fmla="*/ 626115 h 6857998"/>
              <a:gd name="connsiteX1745" fmla="*/ 1338185 w 7705725"/>
              <a:gd name="connsiteY1745" fmla="*/ 624842 h 6857998"/>
              <a:gd name="connsiteX1746" fmla="*/ 1665881 w 7705725"/>
              <a:gd name="connsiteY1746" fmla="*/ 573089 h 6857998"/>
              <a:gd name="connsiteX1747" fmla="*/ 1667172 w 7705725"/>
              <a:gd name="connsiteY1747" fmla="*/ 577131 h 6857998"/>
              <a:gd name="connsiteX1748" fmla="*/ 1668141 w 7705725"/>
              <a:gd name="connsiteY1748" fmla="*/ 581484 h 6857998"/>
              <a:gd name="connsiteX1749" fmla="*/ 1668464 w 7705725"/>
              <a:gd name="connsiteY1749" fmla="*/ 584905 h 6857998"/>
              <a:gd name="connsiteX1750" fmla="*/ 1668141 w 7705725"/>
              <a:gd name="connsiteY1750" fmla="*/ 588326 h 6857998"/>
              <a:gd name="connsiteX1751" fmla="*/ 1667495 w 7705725"/>
              <a:gd name="connsiteY1751" fmla="*/ 591746 h 6857998"/>
              <a:gd name="connsiteX1752" fmla="*/ 1666849 w 7705725"/>
              <a:gd name="connsiteY1752" fmla="*/ 594855 h 6857998"/>
              <a:gd name="connsiteX1753" fmla="*/ 1664589 w 7705725"/>
              <a:gd name="connsiteY1753" fmla="*/ 601386 h 6857998"/>
              <a:gd name="connsiteX1754" fmla="*/ 1662330 w 7705725"/>
              <a:gd name="connsiteY1754" fmla="*/ 607605 h 6857998"/>
              <a:gd name="connsiteX1755" fmla="*/ 1661361 w 7705725"/>
              <a:gd name="connsiteY1755" fmla="*/ 611025 h 6857998"/>
              <a:gd name="connsiteX1756" fmla="*/ 1660715 w 7705725"/>
              <a:gd name="connsiteY1756" fmla="*/ 614135 h 6857998"/>
              <a:gd name="connsiteX1757" fmla="*/ 1660715 w 7705725"/>
              <a:gd name="connsiteY1757" fmla="*/ 617555 h 6857998"/>
              <a:gd name="connsiteX1758" fmla="*/ 1661038 w 7705725"/>
              <a:gd name="connsiteY1758" fmla="*/ 621287 h 6857998"/>
              <a:gd name="connsiteX1759" fmla="*/ 1662006 w 7705725"/>
              <a:gd name="connsiteY1759" fmla="*/ 625329 h 6857998"/>
              <a:gd name="connsiteX1760" fmla="*/ 1663299 w 7705725"/>
              <a:gd name="connsiteY1760" fmla="*/ 629371 h 6857998"/>
              <a:gd name="connsiteX1761" fmla="*/ 1655225 w 7705725"/>
              <a:gd name="connsiteY1761" fmla="*/ 628127 h 6857998"/>
              <a:gd name="connsiteX1762" fmla="*/ 1651674 w 7705725"/>
              <a:gd name="connsiteY1762" fmla="*/ 627817 h 6857998"/>
              <a:gd name="connsiteX1763" fmla="*/ 1647153 w 7705725"/>
              <a:gd name="connsiteY1763" fmla="*/ 627817 h 6857998"/>
              <a:gd name="connsiteX1764" fmla="*/ 1643602 w 7705725"/>
              <a:gd name="connsiteY1764" fmla="*/ 628749 h 6857998"/>
              <a:gd name="connsiteX1765" fmla="*/ 1639405 w 7705725"/>
              <a:gd name="connsiteY1765" fmla="*/ 629371 h 6857998"/>
              <a:gd name="connsiteX1766" fmla="*/ 1634884 w 7705725"/>
              <a:gd name="connsiteY1766" fmla="*/ 631237 h 6857998"/>
              <a:gd name="connsiteX1767" fmla="*/ 1630363 w 7705725"/>
              <a:gd name="connsiteY1767" fmla="*/ 633414 h 6857998"/>
              <a:gd name="connsiteX1768" fmla="*/ 1631655 w 7705725"/>
              <a:gd name="connsiteY1768" fmla="*/ 629371 h 6857998"/>
              <a:gd name="connsiteX1769" fmla="*/ 1632624 w 7705725"/>
              <a:gd name="connsiteY1769" fmla="*/ 625018 h 6857998"/>
              <a:gd name="connsiteX1770" fmla="*/ 1634238 w 7705725"/>
              <a:gd name="connsiteY1770" fmla="*/ 616311 h 6857998"/>
              <a:gd name="connsiteX1771" fmla="*/ 1636176 w 7705725"/>
              <a:gd name="connsiteY1771" fmla="*/ 607605 h 6857998"/>
              <a:gd name="connsiteX1772" fmla="*/ 1636821 w 7705725"/>
              <a:gd name="connsiteY1772" fmla="*/ 603562 h 6857998"/>
              <a:gd name="connsiteX1773" fmla="*/ 1638436 w 7705725"/>
              <a:gd name="connsiteY1773" fmla="*/ 599520 h 6857998"/>
              <a:gd name="connsiteX1774" fmla="*/ 1640051 w 7705725"/>
              <a:gd name="connsiteY1774" fmla="*/ 595478 h 6857998"/>
              <a:gd name="connsiteX1775" fmla="*/ 1641987 w 7705725"/>
              <a:gd name="connsiteY1775" fmla="*/ 591435 h 6857998"/>
              <a:gd name="connsiteX1776" fmla="*/ 1644248 w 7705725"/>
              <a:gd name="connsiteY1776" fmla="*/ 587703 h 6857998"/>
              <a:gd name="connsiteX1777" fmla="*/ 1647153 w 7705725"/>
              <a:gd name="connsiteY1777" fmla="*/ 584283 h 6857998"/>
              <a:gd name="connsiteX1778" fmla="*/ 1650706 w 7705725"/>
              <a:gd name="connsiteY1778" fmla="*/ 580863 h 6857998"/>
              <a:gd name="connsiteX1779" fmla="*/ 1654902 w 7705725"/>
              <a:gd name="connsiteY1779" fmla="*/ 578064 h 6857998"/>
              <a:gd name="connsiteX1780" fmla="*/ 1660069 w 7705725"/>
              <a:gd name="connsiteY1780" fmla="*/ 575266 h 6857998"/>
              <a:gd name="connsiteX1781" fmla="*/ 6215036 w 7705725"/>
              <a:gd name="connsiteY1781" fmla="*/ 534989 h 6857998"/>
              <a:gd name="connsiteX1782" fmla="*/ 6218202 w 7705725"/>
              <a:gd name="connsiteY1782" fmla="*/ 534989 h 6857998"/>
              <a:gd name="connsiteX1783" fmla="*/ 6221368 w 7705725"/>
              <a:gd name="connsiteY1783" fmla="*/ 534989 h 6857998"/>
              <a:gd name="connsiteX1784" fmla="*/ 6224851 w 7705725"/>
              <a:gd name="connsiteY1784" fmla="*/ 535628 h 6857998"/>
              <a:gd name="connsiteX1785" fmla="*/ 6228017 w 7705725"/>
              <a:gd name="connsiteY1785" fmla="*/ 535947 h 6857998"/>
              <a:gd name="connsiteX1786" fmla="*/ 6231500 w 7705725"/>
              <a:gd name="connsiteY1786" fmla="*/ 537224 h 6857998"/>
              <a:gd name="connsiteX1787" fmla="*/ 6238465 w 7705725"/>
              <a:gd name="connsiteY1787" fmla="*/ 539780 h 6857998"/>
              <a:gd name="connsiteX1788" fmla="*/ 6245747 w 7705725"/>
              <a:gd name="connsiteY1788" fmla="*/ 543292 h 6857998"/>
              <a:gd name="connsiteX1789" fmla="*/ 6253029 w 7705725"/>
              <a:gd name="connsiteY1789" fmla="*/ 547444 h 6857998"/>
              <a:gd name="connsiteX1790" fmla="*/ 6259995 w 7705725"/>
              <a:gd name="connsiteY1790" fmla="*/ 551916 h 6857998"/>
              <a:gd name="connsiteX1791" fmla="*/ 6275192 w 7705725"/>
              <a:gd name="connsiteY1791" fmla="*/ 562136 h 6857998"/>
              <a:gd name="connsiteX1792" fmla="*/ 6289756 w 7705725"/>
              <a:gd name="connsiteY1792" fmla="*/ 572037 h 6857998"/>
              <a:gd name="connsiteX1793" fmla="*/ 6297038 w 7705725"/>
              <a:gd name="connsiteY1793" fmla="*/ 576508 h 6857998"/>
              <a:gd name="connsiteX1794" fmla="*/ 6304004 w 7705725"/>
              <a:gd name="connsiteY1794" fmla="*/ 580340 h 6857998"/>
              <a:gd name="connsiteX1795" fmla="*/ 6311286 w 7705725"/>
              <a:gd name="connsiteY1795" fmla="*/ 583854 h 6857998"/>
              <a:gd name="connsiteX1796" fmla="*/ 6318251 w 7705725"/>
              <a:gd name="connsiteY1796" fmla="*/ 586409 h 6857998"/>
              <a:gd name="connsiteX1797" fmla="*/ 6315402 w 7705725"/>
              <a:gd name="connsiteY1797" fmla="*/ 587686 h 6857998"/>
              <a:gd name="connsiteX1798" fmla="*/ 6311919 w 7705725"/>
              <a:gd name="connsiteY1798" fmla="*/ 588644 h 6857998"/>
              <a:gd name="connsiteX1799" fmla="*/ 6309069 w 7705725"/>
              <a:gd name="connsiteY1799" fmla="*/ 588964 h 6857998"/>
              <a:gd name="connsiteX1800" fmla="*/ 6305587 w 7705725"/>
              <a:gd name="connsiteY1800" fmla="*/ 588964 h 6857998"/>
              <a:gd name="connsiteX1801" fmla="*/ 6302421 w 7705725"/>
              <a:gd name="connsiteY1801" fmla="*/ 588964 h 6857998"/>
              <a:gd name="connsiteX1802" fmla="*/ 6299254 w 7705725"/>
              <a:gd name="connsiteY1802" fmla="*/ 588325 h 6857998"/>
              <a:gd name="connsiteX1803" fmla="*/ 6295772 w 7705725"/>
              <a:gd name="connsiteY1803" fmla="*/ 587686 h 6857998"/>
              <a:gd name="connsiteX1804" fmla="*/ 6292289 w 7705725"/>
              <a:gd name="connsiteY1804" fmla="*/ 586728 h 6857998"/>
              <a:gd name="connsiteX1805" fmla="*/ 6285324 w 7705725"/>
              <a:gd name="connsiteY1805" fmla="*/ 583854 h 6857998"/>
              <a:gd name="connsiteX1806" fmla="*/ 6278042 w 7705725"/>
              <a:gd name="connsiteY1806" fmla="*/ 580340 h 6857998"/>
              <a:gd name="connsiteX1807" fmla="*/ 6271076 w 7705725"/>
              <a:gd name="connsiteY1807" fmla="*/ 576189 h 6857998"/>
              <a:gd name="connsiteX1808" fmla="*/ 6263794 w 7705725"/>
              <a:gd name="connsiteY1808" fmla="*/ 571717 h 6857998"/>
              <a:gd name="connsiteX1809" fmla="*/ 6249230 w 7705725"/>
              <a:gd name="connsiteY1809" fmla="*/ 561816 h 6857998"/>
              <a:gd name="connsiteX1810" fmla="*/ 6234033 w 7705725"/>
              <a:gd name="connsiteY1810" fmla="*/ 551916 h 6857998"/>
              <a:gd name="connsiteX1811" fmla="*/ 6227067 w 7705725"/>
              <a:gd name="connsiteY1811" fmla="*/ 547444 h 6857998"/>
              <a:gd name="connsiteX1812" fmla="*/ 6219785 w 7705725"/>
              <a:gd name="connsiteY1812" fmla="*/ 543612 h 6857998"/>
              <a:gd name="connsiteX1813" fmla="*/ 6212820 w 7705725"/>
              <a:gd name="connsiteY1813" fmla="*/ 540099 h 6857998"/>
              <a:gd name="connsiteX1814" fmla="*/ 6205538 w 7705725"/>
              <a:gd name="connsiteY1814" fmla="*/ 537544 h 6857998"/>
              <a:gd name="connsiteX1815" fmla="*/ 6208387 w 7705725"/>
              <a:gd name="connsiteY1815" fmla="*/ 536266 h 6857998"/>
              <a:gd name="connsiteX1816" fmla="*/ 6211870 w 7705725"/>
              <a:gd name="connsiteY1816" fmla="*/ 535628 h 6857998"/>
              <a:gd name="connsiteX1817" fmla="*/ 1737018 w 7705725"/>
              <a:gd name="connsiteY1817" fmla="*/ 395289 h 6857998"/>
              <a:gd name="connsiteX1818" fmla="*/ 1739569 w 7705725"/>
              <a:gd name="connsiteY1818" fmla="*/ 399111 h 6857998"/>
              <a:gd name="connsiteX1819" fmla="*/ 1741482 w 7705725"/>
              <a:gd name="connsiteY1819" fmla="*/ 402614 h 6857998"/>
              <a:gd name="connsiteX1820" fmla="*/ 1742757 w 7705725"/>
              <a:gd name="connsiteY1820" fmla="*/ 406117 h 6857998"/>
              <a:gd name="connsiteX1821" fmla="*/ 1743077 w 7705725"/>
              <a:gd name="connsiteY1821" fmla="*/ 408984 h 6857998"/>
              <a:gd name="connsiteX1822" fmla="*/ 1743077 w 7705725"/>
              <a:gd name="connsiteY1822" fmla="*/ 411532 h 6857998"/>
              <a:gd name="connsiteX1823" fmla="*/ 1742757 w 7705725"/>
              <a:gd name="connsiteY1823" fmla="*/ 414079 h 6857998"/>
              <a:gd name="connsiteX1824" fmla="*/ 1741482 w 7705725"/>
              <a:gd name="connsiteY1824" fmla="*/ 416309 h 6857998"/>
              <a:gd name="connsiteX1825" fmla="*/ 1739887 w 7705725"/>
              <a:gd name="connsiteY1825" fmla="*/ 418220 h 6857998"/>
              <a:gd name="connsiteX1826" fmla="*/ 1737974 w 7705725"/>
              <a:gd name="connsiteY1826" fmla="*/ 420131 h 6857998"/>
              <a:gd name="connsiteX1827" fmla="*/ 1735742 w 7705725"/>
              <a:gd name="connsiteY1827" fmla="*/ 422041 h 6857998"/>
              <a:gd name="connsiteX1828" fmla="*/ 1730958 w 7705725"/>
              <a:gd name="connsiteY1828" fmla="*/ 425226 h 6857998"/>
              <a:gd name="connsiteX1829" fmla="*/ 1725537 w 7705725"/>
              <a:gd name="connsiteY1829" fmla="*/ 428411 h 6857998"/>
              <a:gd name="connsiteX1830" fmla="*/ 1719795 w 7705725"/>
              <a:gd name="connsiteY1830" fmla="*/ 431277 h 6857998"/>
              <a:gd name="connsiteX1831" fmla="*/ 1719158 w 7705725"/>
              <a:gd name="connsiteY1831" fmla="*/ 442106 h 6857998"/>
              <a:gd name="connsiteX1832" fmla="*/ 1717245 w 7705725"/>
              <a:gd name="connsiteY1832" fmla="*/ 452297 h 6857998"/>
              <a:gd name="connsiteX1833" fmla="*/ 1715330 w 7705725"/>
              <a:gd name="connsiteY1833" fmla="*/ 462488 h 6857998"/>
              <a:gd name="connsiteX1834" fmla="*/ 1712780 w 7705725"/>
              <a:gd name="connsiteY1834" fmla="*/ 471724 h 6857998"/>
              <a:gd name="connsiteX1835" fmla="*/ 1709272 w 7705725"/>
              <a:gd name="connsiteY1835" fmla="*/ 481279 h 6857998"/>
              <a:gd name="connsiteX1836" fmla="*/ 1705125 w 7705725"/>
              <a:gd name="connsiteY1836" fmla="*/ 490515 h 6857998"/>
              <a:gd name="connsiteX1837" fmla="*/ 1700661 w 7705725"/>
              <a:gd name="connsiteY1837" fmla="*/ 499432 h 6857998"/>
              <a:gd name="connsiteX1838" fmla="*/ 1695239 w 7705725"/>
              <a:gd name="connsiteY1838" fmla="*/ 507713 h 6857998"/>
              <a:gd name="connsiteX1839" fmla="*/ 1689499 w 7705725"/>
              <a:gd name="connsiteY1839" fmla="*/ 515993 h 6857998"/>
              <a:gd name="connsiteX1840" fmla="*/ 1682802 w 7705725"/>
              <a:gd name="connsiteY1840" fmla="*/ 523955 h 6857998"/>
              <a:gd name="connsiteX1841" fmla="*/ 1675147 w 7705725"/>
              <a:gd name="connsiteY1841" fmla="*/ 531598 h 6857998"/>
              <a:gd name="connsiteX1842" fmla="*/ 1667174 w 7705725"/>
              <a:gd name="connsiteY1842" fmla="*/ 539242 h 6857998"/>
              <a:gd name="connsiteX1843" fmla="*/ 1658245 w 7705725"/>
              <a:gd name="connsiteY1843" fmla="*/ 545930 h 6857998"/>
              <a:gd name="connsiteX1844" fmla="*/ 1648677 w 7705725"/>
              <a:gd name="connsiteY1844" fmla="*/ 552936 h 6857998"/>
              <a:gd name="connsiteX1845" fmla="*/ 1638154 w 7705725"/>
              <a:gd name="connsiteY1845" fmla="*/ 558987 h 6857998"/>
              <a:gd name="connsiteX1846" fmla="*/ 1626672 w 7705725"/>
              <a:gd name="connsiteY1846" fmla="*/ 565039 h 6857998"/>
              <a:gd name="connsiteX1847" fmla="*/ 1626353 w 7705725"/>
              <a:gd name="connsiteY1847" fmla="*/ 556121 h 6857998"/>
              <a:gd name="connsiteX1848" fmla="*/ 1626033 w 7705725"/>
              <a:gd name="connsiteY1848" fmla="*/ 551981 h 6857998"/>
              <a:gd name="connsiteX1849" fmla="*/ 1625077 w 7705725"/>
              <a:gd name="connsiteY1849" fmla="*/ 547522 h 6857998"/>
              <a:gd name="connsiteX1850" fmla="*/ 1624120 w 7705725"/>
              <a:gd name="connsiteY1850" fmla="*/ 543063 h 6857998"/>
              <a:gd name="connsiteX1851" fmla="*/ 1622525 w 7705725"/>
              <a:gd name="connsiteY1851" fmla="*/ 537968 h 6857998"/>
              <a:gd name="connsiteX1852" fmla="*/ 1620293 w 7705725"/>
              <a:gd name="connsiteY1852" fmla="*/ 532872 h 6857998"/>
              <a:gd name="connsiteX1853" fmla="*/ 1617104 w 7705725"/>
              <a:gd name="connsiteY1853" fmla="*/ 527458 h 6857998"/>
              <a:gd name="connsiteX1854" fmla="*/ 1615828 w 7705725"/>
              <a:gd name="connsiteY1854" fmla="*/ 531916 h 6857998"/>
              <a:gd name="connsiteX1855" fmla="*/ 1614553 w 7705725"/>
              <a:gd name="connsiteY1855" fmla="*/ 537012 h 6857998"/>
              <a:gd name="connsiteX1856" fmla="*/ 1614234 w 7705725"/>
              <a:gd name="connsiteY1856" fmla="*/ 542108 h 6857998"/>
              <a:gd name="connsiteX1857" fmla="*/ 1614234 w 7705725"/>
              <a:gd name="connsiteY1857" fmla="*/ 547522 h 6857998"/>
              <a:gd name="connsiteX1858" fmla="*/ 1614553 w 7705725"/>
              <a:gd name="connsiteY1858" fmla="*/ 558032 h 6857998"/>
              <a:gd name="connsiteX1859" fmla="*/ 1614553 w 7705725"/>
              <a:gd name="connsiteY1859" fmla="*/ 563446 h 6857998"/>
              <a:gd name="connsiteX1860" fmla="*/ 1614553 w 7705725"/>
              <a:gd name="connsiteY1860" fmla="*/ 568542 h 6857998"/>
              <a:gd name="connsiteX1861" fmla="*/ 1614234 w 7705725"/>
              <a:gd name="connsiteY1861" fmla="*/ 573956 h 6857998"/>
              <a:gd name="connsiteX1862" fmla="*/ 1612958 w 7705725"/>
              <a:gd name="connsiteY1862" fmla="*/ 579052 h 6857998"/>
              <a:gd name="connsiteX1863" fmla="*/ 1611683 w 7705725"/>
              <a:gd name="connsiteY1863" fmla="*/ 583511 h 6857998"/>
              <a:gd name="connsiteX1864" fmla="*/ 1610407 w 7705725"/>
              <a:gd name="connsiteY1864" fmla="*/ 585740 h 6857998"/>
              <a:gd name="connsiteX1865" fmla="*/ 1608812 w 7705725"/>
              <a:gd name="connsiteY1865" fmla="*/ 587969 h 6857998"/>
              <a:gd name="connsiteX1866" fmla="*/ 1607537 w 7705725"/>
              <a:gd name="connsiteY1866" fmla="*/ 589880 h 6857998"/>
              <a:gd name="connsiteX1867" fmla="*/ 1605943 w 7705725"/>
              <a:gd name="connsiteY1867" fmla="*/ 592109 h 6857998"/>
              <a:gd name="connsiteX1868" fmla="*/ 1603710 w 7705725"/>
              <a:gd name="connsiteY1868" fmla="*/ 594020 h 6857998"/>
              <a:gd name="connsiteX1869" fmla="*/ 1601477 w 7705725"/>
              <a:gd name="connsiteY1869" fmla="*/ 595613 h 6857998"/>
              <a:gd name="connsiteX1870" fmla="*/ 1598288 w 7705725"/>
              <a:gd name="connsiteY1870" fmla="*/ 597524 h 6857998"/>
              <a:gd name="connsiteX1871" fmla="*/ 1595418 w 7705725"/>
              <a:gd name="connsiteY1871" fmla="*/ 599116 h 6857998"/>
              <a:gd name="connsiteX1872" fmla="*/ 1591910 w 7705725"/>
              <a:gd name="connsiteY1872" fmla="*/ 600071 h 6857998"/>
              <a:gd name="connsiteX1873" fmla="*/ 1588082 w 7705725"/>
              <a:gd name="connsiteY1873" fmla="*/ 601664 h 6857998"/>
              <a:gd name="connsiteX1874" fmla="*/ 1585531 w 7705725"/>
              <a:gd name="connsiteY1874" fmla="*/ 596250 h 6857998"/>
              <a:gd name="connsiteX1875" fmla="*/ 1582661 w 7705725"/>
              <a:gd name="connsiteY1875" fmla="*/ 591154 h 6857998"/>
              <a:gd name="connsiteX1876" fmla="*/ 1580109 w 7705725"/>
              <a:gd name="connsiteY1876" fmla="*/ 586377 h 6857998"/>
              <a:gd name="connsiteX1877" fmla="*/ 1577239 w 7705725"/>
              <a:gd name="connsiteY1877" fmla="*/ 582237 h 6857998"/>
              <a:gd name="connsiteX1878" fmla="*/ 1574369 w 7705725"/>
              <a:gd name="connsiteY1878" fmla="*/ 578415 h 6857998"/>
              <a:gd name="connsiteX1879" fmla="*/ 1571499 w 7705725"/>
              <a:gd name="connsiteY1879" fmla="*/ 575548 h 6857998"/>
              <a:gd name="connsiteX1880" fmla="*/ 1568311 w 7705725"/>
              <a:gd name="connsiteY1880" fmla="*/ 572364 h 6857998"/>
              <a:gd name="connsiteX1881" fmla="*/ 1565121 w 7705725"/>
              <a:gd name="connsiteY1881" fmla="*/ 570134 h 6857998"/>
              <a:gd name="connsiteX1882" fmla="*/ 1561931 w 7705725"/>
              <a:gd name="connsiteY1882" fmla="*/ 568542 h 6857998"/>
              <a:gd name="connsiteX1883" fmla="*/ 1558423 w 7705725"/>
              <a:gd name="connsiteY1883" fmla="*/ 567587 h 6857998"/>
              <a:gd name="connsiteX1884" fmla="*/ 1554596 w 7705725"/>
              <a:gd name="connsiteY1884" fmla="*/ 567268 h 6857998"/>
              <a:gd name="connsiteX1885" fmla="*/ 1551407 w 7705725"/>
              <a:gd name="connsiteY1885" fmla="*/ 567268 h 6857998"/>
              <a:gd name="connsiteX1886" fmla="*/ 1547580 w 7705725"/>
              <a:gd name="connsiteY1886" fmla="*/ 567905 h 6857998"/>
              <a:gd name="connsiteX1887" fmla="*/ 1543754 w 7705725"/>
              <a:gd name="connsiteY1887" fmla="*/ 569497 h 6857998"/>
              <a:gd name="connsiteX1888" fmla="*/ 1539926 w 7705725"/>
              <a:gd name="connsiteY1888" fmla="*/ 571727 h 6857998"/>
              <a:gd name="connsiteX1889" fmla="*/ 1535780 w 7705725"/>
              <a:gd name="connsiteY1889" fmla="*/ 574275 h 6857998"/>
              <a:gd name="connsiteX1890" fmla="*/ 1533548 w 7705725"/>
              <a:gd name="connsiteY1890" fmla="*/ 568223 h 6857998"/>
              <a:gd name="connsiteX1891" fmla="*/ 1531634 w 7705725"/>
              <a:gd name="connsiteY1891" fmla="*/ 562491 h 6857998"/>
              <a:gd name="connsiteX1892" fmla="*/ 1530039 w 7705725"/>
              <a:gd name="connsiteY1892" fmla="*/ 557077 h 6857998"/>
              <a:gd name="connsiteX1893" fmla="*/ 1529402 w 7705725"/>
              <a:gd name="connsiteY1893" fmla="*/ 551662 h 6857998"/>
              <a:gd name="connsiteX1894" fmla="*/ 1528764 w 7705725"/>
              <a:gd name="connsiteY1894" fmla="*/ 547204 h 6857998"/>
              <a:gd name="connsiteX1895" fmla="*/ 1528764 w 7705725"/>
              <a:gd name="connsiteY1895" fmla="*/ 542108 h 6857998"/>
              <a:gd name="connsiteX1896" fmla="*/ 1529083 w 7705725"/>
              <a:gd name="connsiteY1896" fmla="*/ 537968 h 6857998"/>
              <a:gd name="connsiteX1897" fmla="*/ 1529402 w 7705725"/>
              <a:gd name="connsiteY1897" fmla="*/ 533828 h 6857998"/>
              <a:gd name="connsiteX1898" fmla="*/ 1530358 w 7705725"/>
              <a:gd name="connsiteY1898" fmla="*/ 530006 h 6857998"/>
              <a:gd name="connsiteX1899" fmla="*/ 1531634 w 7705725"/>
              <a:gd name="connsiteY1899" fmla="*/ 526184 h 6857998"/>
              <a:gd name="connsiteX1900" fmla="*/ 1533548 w 7705725"/>
              <a:gd name="connsiteY1900" fmla="*/ 522999 h 6857998"/>
              <a:gd name="connsiteX1901" fmla="*/ 1535461 w 7705725"/>
              <a:gd name="connsiteY1901" fmla="*/ 519815 h 6857998"/>
              <a:gd name="connsiteX1902" fmla="*/ 1537374 w 7705725"/>
              <a:gd name="connsiteY1902" fmla="*/ 516630 h 6857998"/>
              <a:gd name="connsiteX1903" fmla="*/ 1539926 w 7705725"/>
              <a:gd name="connsiteY1903" fmla="*/ 513764 h 6857998"/>
              <a:gd name="connsiteX1904" fmla="*/ 1545347 w 7705725"/>
              <a:gd name="connsiteY1904" fmla="*/ 508031 h 6857998"/>
              <a:gd name="connsiteX1905" fmla="*/ 1551407 w 7705725"/>
              <a:gd name="connsiteY1905" fmla="*/ 503254 h 6857998"/>
              <a:gd name="connsiteX1906" fmla="*/ 1557785 w 7705725"/>
              <a:gd name="connsiteY1906" fmla="*/ 498477 h 6857998"/>
              <a:gd name="connsiteX1907" fmla="*/ 1571499 w 7705725"/>
              <a:gd name="connsiteY1907" fmla="*/ 489241 h 6857998"/>
              <a:gd name="connsiteX1908" fmla="*/ 1578197 w 7705725"/>
              <a:gd name="connsiteY1908" fmla="*/ 484463 h 6857998"/>
              <a:gd name="connsiteX1909" fmla="*/ 1584574 w 7705725"/>
              <a:gd name="connsiteY1909" fmla="*/ 479368 h 6857998"/>
              <a:gd name="connsiteX1910" fmla="*/ 1590635 w 7705725"/>
              <a:gd name="connsiteY1910" fmla="*/ 473954 h 6857998"/>
              <a:gd name="connsiteX1911" fmla="*/ 1593823 w 7705725"/>
              <a:gd name="connsiteY1911" fmla="*/ 471087 h 6857998"/>
              <a:gd name="connsiteX1912" fmla="*/ 1596056 w 7705725"/>
              <a:gd name="connsiteY1912" fmla="*/ 467902 h 6857998"/>
              <a:gd name="connsiteX1913" fmla="*/ 1598926 w 7705725"/>
              <a:gd name="connsiteY1913" fmla="*/ 473317 h 6857998"/>
              <a:gd name="connsiteX1914" fmla="*/ 1600840 w 7705725"/>
              <a:gd name="connsiteY1914" fmla="*/ 477775 h 6857998"/>
              <a:gd name="connsiteX1915" fmla="*/ 1602434 w 7705725"/>
              <a:gd name="connsiteY1915" fmla="*/ 481916 h 6857998"/>
              <a:gd name="connsiteX1916" fmla="*/ 1603710 w 7705725"/>
              <a:gd name="connsiteY1916" fmla="*/ 485419 h 6857998"/>
              <a:gd name="connsiteX1917" fmla="*/ 1604029 w 7705725"/>
              <a:gd name="connsiteY1917" fmla="*/ 488604 h 6857998"/>
              <a:gd name="connsiteX1918" fmla="*/ 1604348 w 7705725"/>
              <a:gd name="connsiteY1918" fmla="*/ 491152 h 6857998"/>
              <a:gd name="connsiteX1919" fmla="*/ 1604348 w 7705725"/>
              <a:gd name="connsiteY1919" fmla="*/ 495610 h 6857998"/>
              <a:gd name="connsiteX1920" fmla="*/ 1604667 w 7705725"/>
              <a:gd name="connsiteY1920" fmla="*/ 497840 h 6857998"/>
              <a:gd name="connsiteX1921" fmla="*/ 1604985 w 7705725"/>
              <a:gd name="connsiteY1921" fmla="*/ 499751 h 6857998"/>
              <a:gd name="connsiteX1922" fmla="*/ 1606261 w 7705725"/>
              <a:gd name="connsiteY1922" fmla="*/ 501343 h 6857998"/>
              <a:gd name="connsiteX1923" fmla="*/ 1607537 w 7705725"/>
              <a:gd name="connsiteY1923" fmla="*/ 503254 h 6857998"/>
              <a:gd name="connsiteX1924" fmla="*/ 1609770 w 7705725"/>
              <a:gd name="connsiteY1924" fmla="*/ 505165 h 6857998"/>
              <a:gd name="connsiteX1925" fmla="*/ 1612320 w 7705725"/>
              <a:gd name="connsiteY1925" fmla="*/ 507075 h 6857998"/>
              <a:gd name="connsiteX1926" fmla="*/ 1615828 w 7705725"/>
              <a:gd name="connsiteY1926" fmla="*/ 509305 h 6857998"/>
              <a:gd name="connsiteX1927" fmla="*/ 1620612 w 7705725"/>
              <a:gd name="connsiteY1927" fmla="*/ 511853 h 6857998"/>
              <a:gd name="connsiteX1928" fmla="*/ 1622207 w 7705725"/>
              <a:gd name="connsiteY1928" fmla="*/ 509305 h 6857998"/>
              <a:gd name="connsiteX1929" fmla="*/ 1623163 w 7705725"/>
              <a:gd name="connsiteY1929" fmla="*/ 506757 h 6857998"/>
              <a:gd name="connsiteX1930" fmla="*/ 1624120 w 7705725"/>
              <a:gd name="connsiteY1930" fmla="*/ 503572 h 6857998"/>
              <a:gd name="connsiteX1931" fmla="*/ 1624441 w 7705725"/>
              <a:gd name="connsiteY1931" fmla="*/ 500706 h 6857998"/>
              <a:gd name="connsiteX1932" fmla="*/ 1624120 w 7705725"/>
              <a:gd name="connsiteY1932" fmla="*/ 494018 h 6857998"/>
              <a:gd name="connsiteX1933" fmla="*/ 1624120 w 7705725"/>
              <a:gd name="connsiteY1933" fmla="*/ 487330 h 6857998"/>
              <a:gd name="connsiteX1934" fmla="*/ 1624120 w 7705725"/>
              <a:gd name="connsiteY1934" fmla="*/ 484463 h 6857998"/>
              <a:gd name="connsiteX1935" fmla="*/ 1624758 w 7705725"/>
              <a:gd name="connsiteY1935" fmla="*/ 481279 h 6857998"/>
              <a:gd name="connsiteX1936" fmla="*/ 1626033 w 7705725"/>
              <a:gd name="connsiteY1936" fmla="*/ 478731 h 6857998"/>
              <a:gd name="connsiteX1937" fmla="*/ 1627947 w 7705725"/>
              <a:gd name="connsiteY1937" fmla="*/ 476501 h 6857998"/>
              <a:gd name="connsiteX1938" fmla="*/ 1630817 w 7705725"/>
              <a:gd name="connsiteY1938" fmla="*/ 473954 h 6857998"/>
              <a:gd name="connsiteX1939" fmla="*/ 1634645 w 7705725"/>
              <a:gd name="connsiteY1939" fmla="*/ 472680 h 6857998"/>
              <a:gd name="connsiteX1940" fmla="*/ 1639747 w 7705725"/>
              <a:gd name="connsiteY1940" fmla="*/ 471087 h 6857998"/>
              <a:gd name="connsiteX1941" fmla="*/ 1645807 w 7705725"/>
              <a:gd name="connsiteY1941" fmla="*/ 470450 h 6857998"/>
              <a:gd name="connsiteX1942" fmla="*/ 1646126 w 7705725"/>
              <a:gd name="connsiteY1942" fmla="*/ 472680 h 6857998"/>
              <a:gd name="connsiteX1943" fmla="*/ 1646126 w 7705725"/>
              <a:gd name="connsiteY1943" fmla="*/ 474909 h 6857998"/>
              <a:gd name="connsiteX1944" fmla="*/ 1645807 w 7705725"/>
              <a:gd name="connsiteY1944" fmla="*/ 476820 h 6857998"/>
              <a:gd name="connsiteX1945" fmla="*/ 1645169 w 7705725"/>
              <a:gd name="connsiteY1945" fmla="*/ 478731 h 6857998"/>
              <a:gd name="connsiteX1946" fmla="*/ 1642937 w 7705725"/>
              <a:gd name="connsiteY1946" fmla="*/ 482553 h 6857998"/>
              <a:gd name="connsiteX1947" fmla="*/ 1640704 w 7705725"/>
              <a:gd name="connsiteY1947" fmla="*/ 485737 h 6857998"/>
              <a:gd name="connsiteX1948" fmla="*/ 1638471 w 7705725"/>
              <a:gd name="connsiteY1948" fmla="*/ 489241 h 6857998"/>
              <a:gd name="connsiteX1949" fmla="*/ 1637834 w 7705725"/>
              <a:gd name="connsiteY1949" fmla="*/ 490833 h 6857998"/>
              <a:gd name="connsiteX1950" fmla="*/ 1637196 w 7705725"/>
              <a:gd name="connsiteY1950" fmla="*/ 492744 h 6857998"/>
              <a:gd name="connsiteX1951" fmla="*/ 1636877 w 7705725"/>
              <a:gd name="connsiteY1951" fmla="*/ 494973 h 6857998"/>
              <a:gd name="connsiteX1952" fmla="*/ 1636877 w 7705725"/>
              <a:gd name="connsiteY1952" fmla="*/ 497203 h 6857998"/>
              <a:gd name="connsiteX1953" fmla="*/ 1637834 w 7705725"/>
              <a:gd name="connsiteY1953" fmla="*/ 499432 h 6857998"/>
              <a:gd name="connsiteX1954" fmla="*/ 1638791 w 7705725"/>
              <a:gd name="connsiteY1954" fmla="*/ 501980 h 6857998"/>
              <a:gd name="connsiteX1955" fmla="*/ 1640385 w 7705725"/>
              <a:gd name="connsiteY1955" fmla="*/ 503891 h 6857998"/>
              <a:gd name="connsiteX1956" fmla="*/ 1641980 w 7705725"/>
              <a:gd name="connsiteY1956" fmla="*/ 505802 h 6857998"/>
              <a:gd name="connsiteX1957" fmla="*/ 1643255 w 7705725"/>
              <a:gd name="connsiteY1957" fmla="*/ 507075 h 6857998"/>
              <a:gd name="connsiteX1958" fmla="*/ 1644850 w 7705725"/>
              <a:gd name="connsiteY1958" fmla="*/ 508031 h 6857998"/>
              <a:gd name="connsiteX1959" fmla="*/ 1646445 w 7705725"/>
              <a:gd name="connsiteY1959" fmla="*/ 508986 h 6857998"/>
              <a:gd name="connsiteX1960" fmla="*/ 1648358 w 7705725"/>
              <a:gd name="connsiteY1960" fmla="*/ 509305 h 6857998"/>
              <a:gd name="connsiteX1961" fmla="*/ 1649953 w 7705725"/>
              <a:gd name="connsiteY1961" fmla="*/ 509305 h 6857998"/>
              <a:gd name="connsiteX1962" fmla="*/ 1651867 w 7705725"/>
              <a:gd name="connsiteY1962" fmla="*/ 509305 h 6857998"/>
              <a:gd name="connsiteX1963" fmla="*/ 1655375 w 7705725"/>
              <a:gd name="connsiteY1963" fmla="*/ 508668 h 6857998"/>
              <a:gd name="connsiteX1964" fmla="*/ 1659201 w 7705725"/>
              <a:gd name="connsiteY1964" fmla="*/ 507394 h 6857998"/>
              <a:gd name="connsiteX1965" fmla="*/ 1663347 w 7705725"/>
              <a:gd name="connsiteY1965" fmla="*/ 505165 h 6857998"/>
              <a:gd name="connsiteX1966" fmla="*/ 1667494 w 7705725"/>
              <a:gd name="connsiteY1966" fmla="*/ 502617 h 6857998"/>
              <a:gd name="connsiteX1967" fmla="*/ 1676105 w 7705725"/>
              <a:gd name="connsiteY1967" fmla="*/ 496884 h 6857998"/>
              <a:gd name="connsiteX1968" fmla="*/ 1684396 w 7705725"/>
              <a:gd name="connsiteY1968" fmla="*/ 491152 h 6857998"/>
              <a:gd name="connsiteX1969" fmla="*/ 1688542 w 7705725"/>
              <a:gd name="connsiteY1969" fmla="*/ 488604 h 6857998"/>
              <a:gd name="connsiteX1970" fmla="*/ 1692369 w 7705725"/>
              <a:gd name="connsiteY1970" fmla="*/ 486693 h 6857998"/>
              <a:gd name="connsiteX1971" fmla="*/ 1696515 w 7705725"/>
              <a:gd name="connsiteY1971" fmla="*/ 485100 h 6857998"/>
              <a:gd name="connsiteX1972" fmla="*/ 1700342 w 7705725"/>
              <a:gd name="connsiteY1972" fmla="*/ 483826 h 6857998"/>
              <a:gd name="connsiteX1973" fmla="*/ 1699067 w 7705725"/>
              <a:gd name="connsiteY1973" fmla="*/ 482553 h 6857998"/>
              <a:gd name="connsiteX1974" fmla="*/ 1697471 w 7705725"/>
              <a:gd name="connsiteY1974" fmla="*/ 480960 h 6857998"/>
              <a:gd name="connsiteX1975" fmla="*/ 1696515 w 7705725"/>
              <a:gd name="connsiteY1975" fmla="*/ 479686 h 6857998"/>
              <a:gd name="connsiteX1976" fmla="*/ 1694920 w 7705725"/>
              <a:gd name="connsiteY1976" fmla="*/ 479368 h 6857998"/>
              <a:gd name="connsiteX1977" fmla="*/ 1693326 w 7705725"/>
              <a:gd name="connsiteY1977" fmla="*/ 478731 h 6857998"/>
              <a:gd name="connsiteX1978" fmla="*/ 1691731 w 7705725"/>
              <a:gd name="connsiteY1978" fmla="*/ 478731 h 6857998"/>
              <a:gd name="connsiteX1979" fmla="*/ 1688861 w 7705725"/>
              <a:gd name="connsiteY1979" fmla="*/ 479049 h 6857998"/>
              <a:gd name="connsiteX1980" fmla="*/ 1685671 w 7705725"/>
              <a:gd name="connsiteY1980" fmla="*/ 479686 h 6857998"/>
              <a:gd name="connsiteX1981" fmla="*/ 1682482 w 7705725"/>
              <a:gd name="connsiteY1981" fmla="*/ 480960 h 6857998"/>
              <a:gd name="connsiteX1982" fmla="*/ 1678974 w 7705725"/>
              <a:gd name="connsiteY1982" fmla="*/ 481916 h 6857998"/>
              <a:gd name="connsiteX1983" fmla="*/ 1676105 w 7705725"/>
              <a:gd name="connsiteY1983" fmla="*/ 482871 h 6857998"/>
              <a:gd name="connsiteX1984" fmla="*/ 1671958 w 7705725"/>
              <a:gd name="connsiteY1984" fmla="*/ 476820 h 6857998"/>
              <a:gd name="connsiteX1985" fmla="*/ 1669087 w 7705725"/>
              <a:gd name="connsiteY1985" fmla="*/ 470769 h 6857998"/>
              <a:gd name="connsiteX1986" fmla="*/ 1666856 w 7705725"/>
              <a:gd name="connsiteY1986" fmla="*/ 465036 h 6857998"/>
              <a:gd name="connsiteX1987" fmla="*/ 1665261 w 7705725"/>
              <a:gd name="connsiteY1987" fmla="*/ 459622 h 6857998"/>
              <a:gd name="connsiteX1988" fmla="*/ 1663347 w 7705725"/>
              <a:gd name="connsiteY1988" fmla="*/ 450386 h 6857998"/>
              <a:gd name="connsiteX1989" fmla="*/ 1662390 w 7705725"/>
              <a:gd name="connsiteY1989" fmla="*/ 446564 h 6857998"/>
              <a:gd name="connsiteX1990" fmla="*/ 1661434 w 7705725"/>
              <a:gd name="connsiteY1990" fmla="*/ 443061 h 6857998"/>
              <a:gd name="connsiteX1991" fmla="*/ 1660796 w 7705725"/>
              <a:gd name="connsiteY1991" fmla="*/ 440195 h 6857998"/>
              <a:gd name="connsiteX1992" fmla="*/ 1659201 w 7705725"/>
              <a:gd name="connsiteY1992" fmla="*/ 438602 h 6857998"/>
              <a:gd name="connsiteX1993" fmla="*/ 1658245 w 7705725"/>
              <a:gd name="connsiteY1993" fmla="*/ 437647 h 6857998"/>
              <a:gd name="connsiteX1994" fmla="*/ 1657288 w 7705725"/>
              <a:gd name="connsiteY1994" fmla="*/ 437328 h 6857998"/>
              <a:gd name="connsiteX1995" fmla="*/ 1656012 w 7705725"/>
              <a:gd name="connsiteY1995" fmla="*/ 437010 h 6857998"/>
              <a:gd name="connsiteX1996" fmla="*/ 1654737 w 7705725"/>
              <a:gd name="connsiteY1996" fmla="*/ 437328 h 6857998"/>
              <a:gd name="connsiteX1997" fmla="*/ 1650909 w 7705725"/>
              <a:gd name="connsiteY1997" fmla="*/ 438284 h 6857998"/>
              <a:gd name="connsiteX1998" fmla="*/ 1646445 w 7705725"/>
              <a:gd name="connsiteY1998" fmla="*/ 440513 h 6857998"/>
              <a:gd name="connsiteX1999" fmla="*/ 1640704 w 7705725"/>
              <a:gd name="connsiteY1999" fmla="*/ 443698 h 6857998"/>
              <a:gd name="connsiteX2000" fmla="*/ 1633688 w 7705725"/>
              <a:gd name="connsiteY2000" fmla="*/ 448475 h 6857998"/>
              <a:gd name="connsiteX2001" fmla="*/ 1634645 w 7705725"/>
              <a:gd name="connsiteY2001" fmla="*/ 441469 h 6857998"/>
              <a:gd name="connsiteX2002" fmla="*/ 1635921 w 7705725"/>
              <a:gd name="connsiteY2002" fmla="*/ 435418 h 6857998"/>
              <a:gd name="connsiteX2003" fmla="*/ 1637196 w 7705725"/>
              <a:gd name="connsiteY2003" fmla="*/ 430640 h 6857998"/>
              <a:gd name="connsiteX2004" fmla="*/ 1639110 w 7705725"/>
              <a:gd name="connsiteY2004" fmla="*/ 426500 h 6857998"/>
              <a:gd name="connsiteX2005" fmla="*/ 1641024 w 7705725"/>
              <a:gd name="connsiteY2005" fmla="*/ 422997 h 6857998"/>
              <a:gd name="connsiteX2006" fmla="*/ 1643255 w 7705725"/>
              <a:gd name="connsiteY2006" fmla="*/ 420131 h 6857998"/>
              <a:gd name="connsiteX2007" fmla="*/ 1646126 w 7705725"/>
              <a:gd name="connsiteY2007" fmla="*/ 417583 h 6857998"/>
              <a:gd name="connsiteX2008" fmla="*/ 1648677 w 7705725"/>
              <a:gd name="connsiteY2008" fmla="*/ 416309 h 6857998"/>
              <a:gd name="connsiteX2009" fmla="*/ 1651867 w 7705725"/>
              <a:gd name="connsiteY2009" fmla="*/ 414716 h 6857998"/>
              <a:gd name="connsiteX2010" fmla="*/ 1655375 w 7705725"/>
              <a:gd name="connsiteY2010" fmla="*/ 413442 h 6857998"/>
              <a:gd name="connsiteX2011" fmla="*/ 1663347 w 7705725"/>
              <a:gd name="connsiteY2011" fmla="*/ 412169 h 6857998"/>
              <a:gd name="connsiteX2012" fmla="*/ 1672915 w 7705725"/>
              <a:gd name="connsiteY2012" fmla="*/ 410258 h 6857998"/>
              <a:gd name="connsiteX2013" fmla="*/ 1684396 w 7705725"/>
              <a:gd name="connsiteY2013" fmla="*/ 408028 h 6857998"/>
              <a:gd name="connsiteX2014" fmla="*/ 1685352 w 7705725"/>
              <a:gd name="connsiteY2014" fmla="*/ 408028 h 6857998"/>
              <a:gd name="connsiteX2015" fmla="*/ 1686310 w 7705725"/>
              <a:gd name="connsiteY2015" fmla="*/ 408347 h 6857998"/>
              <a:gd name="connsiteX2016" fmla="*/ 1686310 w 7705725"/>
              <a:gd name="connsiteY2016" fmla="*/ 409302 h 6857998"/>
              <a:gd name="connsiteX2017" fmla="*/ 1685671 w 7705725"/>
              <a:gd name="connsiteY2017" fmla="*/ 410895 h 6857998"/>
              <a:gd name="connsiteX2018" fmla="*/ 1684077 w 7705725"/>
              <a:gd name="connsiteY2018" fmla="*/ 414716 h 6857998"/>
              <a:gd name="connsiteX2019" fmla="*/ 1680888 w 7705725"/>
              <a:gd name="connsiteY2019" fmla="*/ 419175 h 6857998"/>
              <a:gd name="connsiteX2020" fmla="*/ 1678017 w 7705725"/>
              <a:gd name="connsiteY2020" fmla="*/ 423315 h 6857998"/>
              <a:gd name="connsiteX2021" fmla="*/ 1674828 w 7705725"/>
              <a:gd name="connsiteY2021" fmla="*/ 427137 h 6857998"/>
              <a:gd name="connsiteX2022" fmla="*/ 1672277 w 7705725"/>
              <a:gd name="connsiteY2022" fmla="*/ 429048 h 6857998"/>
              <a:gd name="connsiteX2023" fmla="*/ 1671320 w 7705725"/>
              <a:gd name="connsiteY2023" fmla="*/ 429048 h 6857998"/>
              <a:gd name="connsiteX2024" fmla="*/ 1671002 w 7705725"/>
              <a:gd name="connsiteY2024" fmla="*/ 428729 h 6857998"/>
              <a:gd name="connsiteX2025" fmla="*/ 1671320 w 7705725"/>
              <a:gd name="connsiteY2025" fmla="*/ 429685 h 6857998"/>
              <a:gd name="connsiteX2026" fmla="*/ 1672277 w 7705725"/>
              <a:gd name="connsiteY2026" fmla="*/ 430640 h 6857998"/>
              <a:gd name="connsiteX2027" fmla="*/ 1672915 w 7705725"/>
              <a:gd name="connsiteY2027" fmla="*/ 430959 h 6857998"/>
              <a:gd name="connsiteX2028" fmla="*/ 1674190 w 7705725"/>
              <a:gd name="connsiteY2028" fmla="*/ 430959 h 6857998"/>
              <a:gd name="connsiteX2029" fmla="*/ 1676742 w 7705725"/>
              <a:gd name="connsiteY2029" fmla="*/ 430640 h 6857998"/>
              <a:gd name="connsiteX2030" fmla="*/ 1680250 w 7705725"/>
              <a:gd name="connsiteY2030" fmla="*/ 429048 h 6857998"/>
              <a:gd name="connsiteX2031" fmla="*/ 1684396 w 7705725"/>
              <a:gd name="connsiteY2031" fmla="*/ 426819 h 6857998"/>
              <a:gd name="connsiteX2032" fmla="*/ 1689180 w 7705725"/>
              <a:gd name="connsiteY2032" fmla="*/ 423634 h 6857998"/>
              <a:gd name="connsiteX2033" fmla="*/ 1699385 w 7705725"/>
              <a:gd name="connsiteY2033" fmla="*/ 416946 h 6857998"/>
              <a:gd name="connsiteX2034" fmla="*/ 1710547 w 7705725"/>
              <a:gd name="connsiteY2034" fmla="*/ 409939 h 6857998"/>
              <a:gd name="connsiteX2035" fmla="*/ 1721072 w 7705725"/>
              <a:gd name="connsiteY2035" fmla="*/ 402614 h 6857998"/>
              <a:gd name="connsiteX2036" fmla="*/ 1725537 w 7705725"/>
              <a:gd name="connsiteY2036" fmla="*/ 400066 h 6857998"/>
              <a:gd name="connsiteX2037" fmla="*/ 1730001 w 7705725"/>
              <a:gd name="connsiteY2037" fmla="*/ 397837 h 6857998"/>
              <a:gd name="connsiteX2038" fmla="*/ 1733829 w 7705725"/>
              <a:gd name="connsiteY2038" fmla="*/ 396244 h 6857998"/>
              <a:gd name="connsiteX2039" fmla="*/ 1841445 w 7705725"/>
              <a:gd name="connsiteY2039" fmla="*/ 374651 h 6857998"/>
              <a:gd name="connsiteX2040" fmla="*/ 1843025 w 7705725"/>
              <a:gd name="connsiteY2040" fmla="*/ 379091 h 6857998"/>
              <a:gd name="connsiteX2041" fmla="*/ 1844606 w 7705725"/>
              <a:gd name="connsiteY2041" fmla="*/ 382897 h 6857998"/>
              <a:gd name="connsiteX2042" fmla="*/ 1845871 w 7705725"/>
              <a:gd name="connsiteY2042" fmla="*/ 385751 h 6857998"/>
              <a:gd name="connsiteX2043" fmla="*/ 1848401 w 7705725"/>
              <a:gd name="connsiteY2043" fmla="*/ 388288 h 6857998"/>
              <a:gd name="connsiteX2044" fmla="*/ 1850298 w 7705725"/>
              <a:gd name="connsiteY2044" fmla="*/ 389556 h 6857998"/>
              <a:gd name="connsiteX2045" fmla="*/ 1852512 w 7705725"/>
              <a:gd name="connsiteY2045" fmla="*/ 390825 h 6857998"/>
              <a:gd name="connsiteX2046" fmla="*/ 1855040 w 7705725"/>
              <a:gd name="connsiteY2046" fmla="*/ 391459 h 6857998"/>
              <a:gd name="connsiteX2047" fmla="*/ 1857254 w 7705725"/>
              <a:gd name="connsiteY2047" fmla="*/ 391459 h 6857998"/>
              <a:gd name="connsiteX2048" fmla="*/ 1859783 w 7705725"/>
              <a:gd name="connsiteY2048" fmla="*/ 391142 h 6857998"/>
              <a:gd name="connsiteX2049" fmla="*/ 1862629 w 7705725"/>
              <a:gd name="connsiteY2049" fmla="*/ 390825 h 6857998"/>
              <a:gd name="connsiteX2050" fmla="*/ 1868320 w 7705725"/>
              <a:gd name="connsiteY2050" fmla="*/ 389239 h 6857998"/>
              <a:gd name="connsiteX2051" fmla="*/ 1879703 w 7705725"/>
              <a:gd name="connsiteY2051" fmla="*/ 384799 h 6857998"/>
              <a:gd name="connsiteX2052" fmla="*/ 1879386 w 7705725"/>
              <a:gd name="connsiteY2052" fmla="*/ 390190 h 6857998"/>
              <a:gd name="connsiteX2053" fmla="*/ 1879069 w 7705725"/>
              <a:gd name="connsiteY2053" fmla="*/ 395264 h 6857998"/>
              <a:gd name="connsiteX2054" fmla="*/ 1877805 w 7705725"/>
              <a:gd name="connsiteY2054" fmla="*/ 400656 h 6857998"/>
              <a:gd name="connsiteX2055" fmla="*/ 1876856 w 7705725"/>
              <a:gd name="connsiteY2055" fmla="*/ 405413 h 6857998"/>
              <a:gd name="connsiteX2056" fmla="*/ 1875592 w 7705725"/>
              <a:gd name="connsiteY2056" fmla="*/ 410170 h 6857998"/>
              <a:gd name="connsiteX2057" fmla="*/ 1873695 w 7705725"/>
              <a:gd name="connsiteY2057" fmla="*/ 414609 h 6857998"/>
              <a:gd name="connsiteX2058" fmla="*/ 1871798 w 7705725"/>
              <a:gd name="connsiteY2058" fmla="*/ 418732 h 6857998"/>
              <a:gd name="connsiteX2059" fmla="*/ 1870217 w 7705725"/>
              <a:gd name="connsiteY2059" fmla="*/ 422538 h 6857998"/>
              <a:gd name="connsiteX2060" fmla="*/ 1867371 w 7705725"/>
              <a:gd name="connsiteY2060" fmla="*/ 426343 h 6857998"/>
              <a:gd name="connsiteX2061" fmla="*/ 1865158 w 7705725"/>
              <a:gd name="connsiteY2061" fmla="*/ 429832 h 6857998"/>
              <a:gd name="connsiteX2062" fmla="*/ 1862312 w 7705725"/>
              <a:gd name="connsiteY2062" fmla="*/ 433320 h 6857998"/>
              <a:gd name="connsiteX2063" fmla="*/ 1859150 w 7705725"/>
              <a:gd name="connsiteY2063" fmla="*/ 436491 h 6857998"/>
              <a:gd name="connsiteX2064" fmla="*/ 1856306 w 7705725"/>
              <a:gd name="connsiteY2064" fmla="*/ 439028 h 6857998"/>
              <a:gd name="connsiteX2065" fmla="*/ 1852827 w 7705725"/>
              <a:gd name="connsiteY2065" fmla="*/ 441565 h 6857998"/>
              <a:gd name="connsiteX2066" fmla="*/ 1849350 w 7705725"/>
              <a:gd name="connsiteY2066" fmla="*/ 444420 h 6857998"/>
              <a:gd name="connsiteX2067" fmla="*/ 1845555 w 7705725"/>
              <a:gd name="connsiteY2067" fmla="*/ 446322 h 6857998"/>
              <a:gd name="connsiteX2068" fmla="*/ 1841761 w 7705725"/>
              <a:gd name="connsiteY2068" fmla="*/ 448225 h 6857998"/>
              <a:gd name="connsiteX2069" fmla="*/ 1837651 w 7705725"/>
              <a:gd name="connsiteY2069" fmla="*/ 449811 h 6857998"/>
              <a:gd name="connsiteX2070" fmla="*/ 1833541 w 7705725"/>
              <a:gd name="connsiteY2070" fmla="*/ 451396 h 6857998"/>
              <a:gd name="connsiteX2071" fmla="*/ 1829429 w 7705725"/>
              <a:gd name="connsiteY2071" fmla="*/ 452665 h 6857998"/>
              <a:gd name="connsiteX2072" fmla="*/ 1825320 w 7705725"/>
              <a:gd name="connsiteY2072" fmla="*/ 453299 h 6857998"/>
              <a:gd name="connsiteX2073" fmla="*/ 1820893 w 7705725"/>
              <a:gd name="connsiteY2073" fmla="*/ 454251 h 6857998"/>
              <a:gd name="connsiteX2074" fmla="*/ 1816467 w 7705725"/>
              <a:gd name="connsiteY2074" fmla="*/ 454568 h 6857998"/>
              <a:gd name="connsiteX2075" fmla="*/ 1811724 w 7705725"/>
              <a:gd name="connsiteY2075" fmla="*/ 454885 h 6857998"/>
              <a:gd name="connsiteX2076" fmla="*/ 1806981 w 7705725"/>
              <a:gd name="connsiteY2076" fmla="*/ 454885 h 6857998"/>
              <a:gd name="connsiteX2077" fmla="*/ 1802555 w 7705725"/>
              <a:gd name="connsiteY2077" fmla="*/ 454568 h 6857998"/>
              <a:gd name="connsiteX2078" fmla="*/ 1797497 w 7705725"/>
              <a:gd name="connsiteY2078" fmla="*/ 453616 h 6857998"/>
              <a:gd name="connsiteX2079" fmla="*/ 1793070 w 7705725"/>
              <a:gd name="connsiteY2079" fmla="*/ 452982 h 6857998"/>
              <a:gd name="connsiteX2080" fmla="*/ 1788327 w 7705725"/>
              <a:gd name="connsiteY2080" fmla="*/ 451714 h 6857998"/>
              <a:gd name="connsiteX2081" fmla="*/ 1783269 w 7705725"/>
              <a:gd name="connsiteY2081" fmla="*/ 450762 h 6857998"/>
              <a:gd name="connsiteX2082" fmla="*/ 1778525 w 7705725"/>
              <a:gd name="connsiteY2082" fmla="*/ 448859 h 6857998"/>
              <a:gd name="connsiteX2083" fmla="*/ 1773467 w 7705725"/>
              <a:gd name="connsiteY2083" fmla="*/ 446957 h 6857998"/>
              <a:gd name="connsiteX2084" fmla="*/ 1776313 w 7705725"/>
              <a:gd name="connsiteY2084" fmla="*/ 451714 h 6857998"/>
              <a:gd name="connsiteX2085" fmla="*/ 1779158 w 7705725"/>
              <a:gd name="connsiteY2085" fmla="*/ 455836 h 6857998"/>
              <a:gd name="connsiteX2086" fmla="*/ 1782319 w 7705725"/>
              <a:gd name="connsiteY2086" fmla="*/ 459642 h 6857998"/>
              <a:gd name="connsiteX2087" fmla="*/ 1784849 w 7705725"/>
              <a:gd name="connsiteY2087" fmla="*/ 463130 h 6857998"/>
              <a:gd name="connsiteX2088" fmla="*/ 1790540 w 7705725"/>
              <a:gd name="connsiteY2088" fmla="*/ 468839 h 6857998"/>
              <a:gd name="connsiteX2089" fmla="*/ 1794967 w 7705725"/>
              <a:gd name="connsiteY2089" fmla="*/ 473913 h 6857998"/>
              <a:gd name="connsiteX2090" fmla="*/ 1797180 w 7705725"/>
              <a:gd name="connsiteY2090" fmla="*/ 476767 h 6857998"/>
              <a:gd name="connsiteX2091" fmla="*/ 1799078 w 7705725"/>
              <a:gd name="connsiteY2091" fmla="*/ 479621 h 6857998"/>
              <a:gd name="connsiteX2092" fmla="*/ 1800342 w 7705725"/>
              <a:gd name="connsiteY2092" fmla="*/ 482475 h 6857998"/>
              <a:gd name="connsiteX2093" fmla="*/ 1801291 w 7705725"/>
              <a:gd name="connsiteY2093" fmla="*/ 485646 h 6857998"/>
              <a:gd name="connsiteX2094" fmla="*/ 1802239 w 7705725"/>
              <a:gd name="connsiteY2094" fmla="*/ 489135 h 6857998"/>
              <a:gd name="connsiteX2095" fmla="*/ 1802239 w 7705725"/>
              <a:gd name="connsiteY2095" fmla="*/ 493257 h 6857998"/>
              <a:gd name="connsiteX2096" fmla="*/ 1801607 w 7705725"/>
              <a:gd name="connsiteY2096" fmla="*/ 497697 h 6857998"/>
              <a:gd name="connsiteX2097" fmla="*/ 1800659 w 7705725"/>
              <a:gd name="connsiteY2097" fmla="*/ 502771 h 6857998"/>
              <a:gd name="connsiteX2098" fmla="*/ 1808247 w 7705725"/>
              <a:gd name="connsiteY2098" fmla="*/ 497380 h 6857998"/>
              <a:gd name="connsiteX2099" fmla="*/ 1817099 w 7705725"/>
              <a:gd name="connsiteY2099" fmla="*/ 492306 h 6857998"/>
              <a:gd name="connsiteX2100" fmla="*/ 1827216 w 7705725"/>
              <a:gd name="connsiteY2100" fmla="*/ 486598 h 6857998"/>
              <a:gd name="connsiteX2101" fmla="*/ 1838283 w 7705725"/>
              <a:gd name="connsiteY2101" fmla="*/ 480890 h 6857998"/>
              <a:gd name="connsiteX2102" fmla="*/ 1850298 w 7705725"/>
              <a:gd name="connsiteY2102" fmla="*/ 475498 h 6857998"/>
              <a:gd name="connsiteX2103" fmla="*/ 1862945 w 7705725"/>
              <a:gd name="connsiteY2103" fmla="*/ 470741 h 6857998"/>
              <a:gd name="connsiteX2104" fmla="*/ 1876224 w 7705725"/>
              <a:gd name="connsiteY2104" fmla="*/ 466302 h 6857998"/>
              <a:gd name="connsiteX2105" fmla="*/ 1882865 w 7705725"/>
              <a:gd name="connsiteY2105" fmla="*/ 464399 h 6857998"/>
              <a:gd name="connsiteX2106" fmla="*/ 1889187 w 7705725"/>
              <a:gd name="connsiteY2106" fmla="*/ 462813 h 6857998"/>
              <a:gd name="connsiteX2107" fmla="*/ 1895828 w 7705725"/>
              <a:gd name="connsiteY2107" fmla="*/ 461545 h 6857998"/>
              <a:gd name="connsiteX2108" fmla="*/ 1902783 w 7705725"/>
              <a:gd name="connsiteY2108" fmla="*/ 460593 h 6857998"/>
              <a:gd name="connsiteX2109" fmla="*/ 1909423 w 7705725"/>
              <a:gd name="connsiteY2109" fmla="*/ 459642 h 6857998"/>
              <a:gd name="connsiteX2110" fmla="*/ 1915747 w 7705725"/>
              <a:gd name="connsiteY2110" fmla="*/ 459325 h 6857998"/>
              <a:gd name="connsiteX2111" fmla="*/ 1922386 w 7705725"/>
              <a:gd name="connsiteY2111" fmla="*/ 459325 h 6857998"/>
              <a:gd name="connsiteX2112" fmla="*/ 1928709 w 7705725"/>
              <a:gd name="connsiteY2112" fmla="*/ 459642 h 6857998"/>
              <a:gd name="connsiteX2113" fmla="*/ 1935033 w 7705725"/>
              <a:gd name="connsiteY2113" fmla="*/ 460593 h 6857998"/>
              <a:gd name="connsiteX2114" fmla="*/ 1941040 w 7705725"/>
              <a:gd name="connsiteY2114" fmla="*/ 461545 h 6857998"/>
              <a:gd name="connsiteX2115" fmla="*/ 1946732 w 7705725"/>
              <a:gd name="connsiteY2115" fmla="*/ 463447 h 6857998"/>
              <a:gd name="connsiteX2116" fmla="*/ 1952422 w 7705725"/>
              <a:gd name="connsiteY2116" fmla="*/ 465667 h 6857998"/>
              <a:gd name="connsiteX2117" fmla="*/ 1957481 w 7705725"/>
              <a:gd name="connsiteY2117" fmla="*/ 468521 h 6857998"/>
              <a:gd name="connsiteX2118" fmla="*/ 1962856 w 7705725"/>
              <a:gd name="connsiteY2118" fmla="*/ 471376 h 6857998"/>
              <a:gd name="connsiteX2119" fmla="*/ 1967599 w 7705725"/>
              <a:gd name="connsiteY2119" fmla="*/ 475181 h 6857998"/>
              <a:gd name="connsiteX2120" fmla="*/ 1971709 w 7705725"/>
              <a:gd name="connsiteY2120" fmla="*/ 479621 h 6857998"/>
              <a:gd name="connsiteX2121" fmla="*/ 1975819 w 7705725"/>
              <a:gd name="connsiteY2121" fmla="*/ 484695 h 6857998"/>
              <a:gd name="connsiteX2122" fmla="*/ 1979613 w 7705725"/>
              <a:gd name="connsiteY2122" fmla="*/ 490403 h 6857998"/>
              <a:gd name="connsiteX2123" fmla="*/ 1972974 w 7705725"/>
              <a:gd name="connsiteY2123" fmla="*/ 492306 h 6857998"/>
              <a:gd name="connsiteX2124" fmla="*/ 1965701 w 7705725"/>
              <a:gd name="connsiteY2124" fmla="*/ 493575 h 6857998"/>
              <a:gd name="connsiteX2125" fmla="*/ 1959062 w 7705725"/>
              <a:gd name="connsiteY2125" fmla="*/ 494526 h 6857998"/>
              <a:gd name="connsiteX2126" fmla="*/ 1952738 w 7705725"/>
              <a:gd name="connsiteY2126" fmla="*/ 494843 h 6857998"/>
              <a:gd name="connsiteX2127" fmla="*/ 1946416 w 7705725"/>
              <a:gd name="connsiteY2127" fmla="*/ 494843 h 6857998"/>
              <a:gd name="connsiteX2128" fmla="*/ 1939775 w 7705725"/>
              <a:gd name="connsiteY2128" fmla="*/ 494526 h 6857998"/>
              <a:gd name="connsiteX2129" fmla="*/ 1927129 w 7705725"/>
              <a:gd name="connsiteY2129" fmla="*/ 493257 h 6857998"/>
              <a:gd name="connsiteX2130" fmla="*/ 1914798 w 7705725"/>
              <a:gd name="connsiteY2130" fmla="*/ 491672 h 6857998"/>
              <a:gd name="connsiteX2131" fmla="*/ 1908474 w 7705725"/>
              <a:gd name="connsiteY2131" fmla="*/ 491355 h 6857998"/>
              <a:gd name="connsiteX2132" fmla="*/ 1901834 w 7705725"/>
              <a:gd name="connsiteY2132" fmla="*/ 491355 h 6857998"/>
              <a:gd name="connsiteX2133" fmla="*/ 1895512 w 7705725"/>
              <a:gd name="connsiteY2133" fmla="*/ 491672 h 6857998"/>
              <a:gd name="connsiteX2134" fmla="*/ 1888871 w 7705725"/>
              <a:gd name="connsiteY2134" fmla="*/ 492623 h 6857998"/>
              <a:gd name="connsiteX2135" fmla="*/ 1882232 w 7705725"/>
              <a:gd name="connsiteY2135" fmla="*/ 493892 h 6857998"/>
              <a:gd name="connsiteX2136" fmla="*/ 1874959 w 7705725"/>
              <a:gd name="connsiteY2136" fmla="*/ 495795 h 6857998"/>
              <a:gd name="connsiteX2137" fmla="*/ 1873695 w 7705725"/>
              <a:gd name="connsiteY2137" fmla="*/ 496429 h 6857998"/>
              <a:gd name="connsiteX2138" fmla="*/ 1872746 w 7705725"/>
              <a:gd name="connsiteY2138" fmla="*/ 496746 h 6857998"/>
              <a:gd name="connsiteX2139" fmla="*/ 1870533 w 7705725"/>
              <a:gd name="connsiteY2139" fmla="*/ 498649 h 6857998"/>
              <a:gd name="connsiteX2140" fmla="*/ 1868952 w 7705725"/>
              <a:gd name="connsiteY2140" fmla="*/ 500869 h 6857998"/>
              <a:gd name="connsiteX2141" fmla="*/ 1867371 w 7705725"/>
              <a:gd name="connsiteY2141" fmla="*/ 503723 h 6857998"/>
              <a:gd name="connsiteX2142" fmla="*/ 1866423 w 7705725"/>
              <a:gd name="connsiteY2142" fmla="*/ 507211 h 6857998"/>
              <a:gd name="connsiteX2143" fmla="*/ 1865475 w 7705725"/>
              <a:gd name="connsiteY2143" fmla="*/ 511017 h 6857998"/>
              <a:gd name="connsiteX2144" fmla="*/ 1865158 w 7705725"/>
              <a:gd name="connsiteY2144" fmla="*/ 515139 h 6857998"/>
              <a:gd name="connsiteX2145" fmla="*/ 1864842 w 7705725"/>
              <a:gd name="connsiteY2145" fmla="*/ 518945 h 6857998"/>
              <a:gd name="connsiteX2146" fmla="*/ 1865158 w 7705725"/>
              <a:gd name="connsiteY2146" fmla="*/ 522751 h 6857998"/>
              <a:gd name="connsiteX2147" fmla="*/ 1866423 w 7705725"/>
              <a:gd name="connsiteY2147" fmla="*/ 525922 h 6857998"/>
              <a:gd name="connsiteX2148" fmla="*/ 1867371 w 7705725"/>
              <a:gd name="connsiteY2148" fmla="*/ 529410 h 6857998"/>
              <a:gd name="connsiteX2149" fmla="*/ 1869269 w 7705725"/>
              <a:gd name="connsiteY2149" fmla="*/ 531947 h 6857998"/>
              <a:gd name="connsiteX2150" fmla="*/ 1870217 w 7705725"/>
              <a:gd name="connsiteY2150" fmla="*/ 532898 h 6857998"/>
              <a:gd name="connsiteX2151" fmla="*/ 1871482 w 7705725"/>
              <a:gd name="connsiteY2151" fmla="*/ 533850 h 6857998"/>
              <a:gd name="connsiteX2152" fmla="*/ 1872746 w 7705725"/>
              <a:gd name="connsiteY2152" fmla="*/ 534484 h 6857998"/>
              <a:gd name="connsiteX2153" fmla="*/ 1874327 w 7705725"/>
              <a:gd name="connsiteY2153" fmla="*/ 534801 h 6857998"/>
              <a:gd name="connsiteX2154" fmla="*/ 1875592 w 7705725"/>
              <a:gd name="connsiteY2154" fmla="*/ 535119 h 6857998"/>
              <a:gd name="connsiteX2155" fmla="*/ 1877489 w 7705725"/>
              <a:gd name="connsiteY2155" fmla="*/ 535119 h 6857998"/>
              <a:gd name="connsiteX2156" fmla="*/ 1879386 w 7705725"/>
              <a:gd name="connsiteY2156" fmla="*/ 534801 h 6857998"/>
              <a:gd name="connsiteX2157" fmla="*/ 1881283 w 7705725"/>
              <a:gd name="connsiteY2157" fmla="*/ 533850 h 6857998"/>
              <a:gd name="connsiteX2158" fmla="*/ 1877489 w 7705725"/>
              <a:gd name="connsiteY2158" fmla="*/ 539241 h 6857998"/>
              <a:gd name="connsiteX2159" fmla="*/ 1873063 w 7705725"/>
              <a:gd name="connsiteY2159" fmla="*/ 544632 h 6857998"/>
              <a:gd name="connsiteX2160" fmla="*/ 1868320 w 7705725"/>
              <a:gd name="connsiteY2160" fmla="*/ 549389 h 6857998"/>
              <a:gd name="connsiteX2161" fmla="*/ 1862945 w 7705725"/>
              <a:gd name="connsiteY2161" fmla="*/ 553829 h 6857998"/>
              <a:gd name="connsiteX2162" fmla="*/ 1857569 w 7705725"/>
              <a:gd name="connsiteY2162" fmla="*/ 558586 h 6857998"/>
              <a:gd name="connsiteX2163" fmla="*/ 1851562 w 7705725"/>
              <a:gd name="connsiteY2163" fmla="*/ 562709 h 6857998"/>
              <a:gd name="connsiteX2164" fmla="*/ 1845239 w 7705725"/>
              <a:gd name="connsiteY2164" fmla="*/ 566514 h 6857998"/>
              <a:gd name="connsiteX2165" fmla="*/ 1838915 w 7705725"/>
              <a:gd name="connsiteY2165" fmla="*/ 570002 h 6857998"/>
              <a:gd name="connsiteX2166" fmla="*/ 1832276 w 7705725"/>
              <a:gd name="connsiteY2166" fmla="*/ 573491 h 6857998"/>
              <a:gd name="connsiteX2167" fmla="*/ 1825320 w 7705725"/>
              <a:gd name="connsiteY2167" fmla="*/ 576979 h 6857998"/>
              <a:gd name="connsiteX2168" fmla="*/ 1811092 w 7705725"/>
              <a:gd name="connsiteY2168" fmla="*/ 583005 h 6857998"/>
              <a:gd name="connsiteX2169" fmla="*/ 1796548 w 7705725"/>
              <a:gd name="connsiteY2169" fmla="*/ 589030 h 6857998"/>
              <a:gd name="connsiteX2170" fmla="*/ 1781371 w 7705725"/>
              <a:gd name="connsiteY2170" fmla="*/ 594105 h 6857998"/>
              <a:gd name="connsiteX2171" fmla="*/ 1752284 w 7705725"/>
              <a:gd name="connsiteY2171" fmla="*/ 605204 h 6857998"/>
              <a:gd name="connsiteX2172" fmla="*/ 1737739 w 7705725"/>
              <a:gd name="connsiteY2172" fmla="*/ 610912 h 6857998"/>
              <a:gd name="connsiteX2173" fmla="*/ 1724776 w 7705725"/>
              <a:gd name="connsiteY2173" fmla="*/ 616621 h 6857998"/>
              <a:gd name="connsiteX2174" fmla="*/ 1718769 w 7705725"/>
              <a:gd name="connsiteY2174" fmla="*/ 619792 h 6857998"/>
              <a:gd name="connsiteX2175" fmla="*/ 1712761 w 7705725"/>
              <a:gd name="connsiteY2175" fmla="*/ 622963 h 6857998"/>
              <a:gd name="connsiteX2176" fmla="*/ 1707070 w 7705725"/>
              <a:gd name="connsiteY2176" fmla="*/ 626135 h 6857998"/>
              <a:gd name="connsiteX2177" fmla="*/ 1701695 w 7705725"/>
              <a:gd name="connsiteY2177" fmla="*/ 629940 h 6857998"/>
              <a:gd name="connsiteX2178" fmla="*/ 1696952 w 7705725"/>
              <a:gd name="connsiteY2178" fmla="*/ 633746 h 6857998"/>
              <a:gd name="connsiteX2179" fmla="*/ 1692526 w 7705725"/>
              <a:gd name="connsiteY2179" fmla="*/ 637551 h 6857998"/>
              <a:gd name="connsiteX2180" fmla="*/ 1688416 w 7705725"/>
              <a:gd name="connsiteY2180" fmla="*/ 641991 h 6857998"/>
              <a:gd name="connsiteX2181" fmla="*/ 1684621 w 7705725"/>
              <a:gd name="connsiteY2181" fmla="*/ 646114 h 6857998"/>
              <a:gd name="connsiteX2182" fmla="*/ 1684306 w 7705725"/>
              <a:gd name="connsiteY2182" fmla="*/ 641991 h 6857998"/>
              <a:gd name="connsiteX2183" fmla="*/ 1684306 w 7705725"/>
              <a:gd name="connsiteY2183" fmla="*/ 637551 h 6857998"/>
              <a:gd name="connsiteX2184" fmla="*/ 1684306 w 7705725"/>
              <a:gd name="connsiteY2184" fmla="*/ 633429 h 6857998"/>
              <a:gd name="connsiteX2185" fmla="*/ 1684621 w 7705725"/>
              <a:gd name="connsiteY2185" fmla="*/ 629623 h 6857998"/>
              <a:gd name="connsiteX2186" fmla="*/ 1685253 w 7705725"/>
              <a:gd name="connsiteY2186" fmla="*/ 625817 h 6857998"/>
              <a:gd name="connsiteX2187" fmla="*/ 1685886 w 7705725"/>
              <a:gd name="connsiteY2187" fmla="*/ 622012 h 6857998"/>
              <a:gd name="connsiteX2188" fmla="*/ 1687151 w 7705725"/>
              <a:gd name="connsiteY2188" fmla="*/ 618841 h 6857998"/>
              <a:gd name="connsiteX2189" fmla="*/ 1688732 w 7705725"/>
              <a:gd name="connsiteY2189" fmla="*/ 615352 h 6857998"/>
              <a:gd name="connsiteX2190" fmla="*/ 1690313 w 7705725"/>
              <a:gd name="connsiteY2190" fmla="*/ 612181 h 6857998"/>
              <a:gd name="connsiteX2191" fmla="*/ 1691893 w 7705725"/>
              <a:gd name="connsiteY2191" fmla="*/ 609327 h 6857998"/>
              <a:gd name="connsiteX2192" fmla="*/ 1695687 w 7705725"/>
              <a:gd name="connsiteY2192" fmla="*/ 603618 h 6857998"/>
              <a:gd name="connsiteX2193" fmla="*/ 1700431 w 7705725"/>
              <a:gd name="connsiteY2193" fmla="*/ 597910 h 6857998"/>
              <a:gd name="connsiteX2194" fmla="*/ 1705173 w 7705725"/>
              <a:gd name="connsiteY2194" fmla="*/ 593153 h 6857998"/>
              <a:gd name="connsiteX2195" fmla="*/ 1709915 w 7705725"/>
              <a:gd name="connsiteY2195" fmla="*/ 588713 h 6857998"/>
              <a:gd name="connsiteX2196" fmla="*/ 1715290 w 7705725"/>
              <a:gd name="connsiteY2196" fmla="*/ 584591 h 6857998"/>
              <a:gd name="connsiteX2197" fmla="*/ 1725408 w 7705725"/>
              <a:gd name="connsiteY2197" fmla="*/ 576028 h 6857998"/>
              <a:gd name="connsiteX2198" fmla="*/ 1729835 w 7705725"/>
              <a:gd name="connsiteY2198" fmla="*/ 572540 h 6857998"/>
              <a:gd name="connsiteX2199" fmla="*/ 1734261 w 7705725"/>
              <a:gd name="connsiteY2199" fmla="*/ 568734 h 6857998"/>
              <a:gd name="connsiteX2200" fmla="*/ 1737423 w 7705725"/>
              <a:gd name="connsiteY2200" fmla="*/ 564929 h 6857998"/>
              <a:gd name="connsiteX2201" fmla="*/ 1740268 w 7705725"/>
              <a:gd name="connsiteY2201" fmla="*/ 561123 h 6857998"/>
              <a:gd name="connsiteX2202" fmla="*/ 1739636 w 7705725"/>
              <a:gd name="connsiteY2202" fmla="*/ 558586 h 6857998"/>
              <a:gd name="connsiteX2203" fmla="*/ 1738688 w 7705725"/>
              <a:gd name="connsiteY2203" fmla="*/ 556049 h 6857998"/>
              <a:gd name="connsiteX2204" fmla="*/ 1737423 w 7705725"/>
              <a:gd name="connsiteY2204" fmla="*/ 553829 h 6857998"/>
              <a:gd name="connsiteX2205" fmla="*/ 1735842 w 7705725"/>
              <a:gd name="connsiteY2205" fmla="*/ 551926 h 6857998"/>
              <a:gd name="connsiteX2206" fmla="*/ 1734578 w 7705725"/>
              <a:gd name="connsiteY2206" fmla="*/ 550023 h 6857998"/>
              <a:gd name="connsiteX2207" fmla="*/ 1732996 w 7705725"/>
              <a:gd name="connsiteY2207" fmla="*/ 548438 h 6857998"/>
              <a:gd name="connsiteX2208" fmla="*/ 1729202 w 7705725"/>
              <a:gd name="connsiteY2208" fmla="*/ 545267 h 6857998"/>
              <a:gd name="connsiteX2209" fmla="*/ 1724776 w 7705725"/>
              <a:gd name="connsiteY2209" fmla="*/ 543047 h 6857998"/>
              <a:gd name="connsiteX2210" fmla="*/ 1720350 w 7705725"/>
              <a:gd name="connsiteY2210" fmla="*/ 541144 h 6857998"/>
              <a:gd name="connsiteX2211" fmla="*/ 1715290 w 7705725"/>
              <a:gd name="connsiteY2211" fmla="*/ 539875 h 6857998"/>
              <a:gd name="connsiteX2212" fmla="*/ 1710864 w 7705725"/>
              <a:gd name="connsiteY2212" fmla="*/ 539558 h 6857998"/>
              <a:gd name="connsiteX2213" fmla="*/ 1706437 w 7705725"/>
              <a:gd name="connsiteY2213" fmla="*/ 539875 h 6857998"/>
              <a:gd name="connsiteX2214" fmla="*/ 1702328 w 7705725"/>
              <a:gd name="connsiteY2214" fmla="*/ 540827 h 6857998"/>
              <a:gd name="connsiteX2215" fmla="*/ 1698533 w 7705725"/>
              <a:gd name="connsiteY2215" fmla="*/ 541778 h 6857998"/>
              <a:gd name="connsiteX2216" fmla="*/ 1696952 w 7705725"/>
              <a:gd name="connsiteY2216" fmla="*/ 543047 h 6857998"/>
              <a:gd name="connsiteX2217" fmla="*/ 1695371 w 7705725"/>
              <a:gd name="connsiteY2217" fmla="*/ 543998 h 6857998"/>
              <a:gd name="connsiteX2218" fmla="*/ 1694423 w 7705725"/>
              <a:gd name="connsiteY2218" fmla="*/ 545267 h 6857998"/>
              <a:gd name="connsiteX2219" fmla="*/ 1693158 w 7705725"/>
              <a:gd name="connsiteY2219" fmla="*/ 546535 h 6857998"/>
              <a:gd name="connsiteX2220" fmla="*/ 1692526 w 7705725"/>
              <a:gd name="connsiteY2220" fmla="*/ 547803 h 6857998"/>
              <a:gd name="connsiteX2221" fmla="*/ 1691893 w 7705725"/>
              <a:gd name="connsiteY2221" fmla="*/ 549706 h 6857998"/>
              <a:gd name="connsiteX2222" fmla="*/ 1691577 w 7705725"/>
              <a:gd name="connsiteY2222" fmla="*/ 551609 h 6857998"/>
              <a:gd name="connsiteX2223" fmla="*/ 1691893 w 7705725"/>
              <a:gd name="connsiteY2223" fmla="*/ 553512 h 6857998"/>
              <a:gd name="connsiteX2224" fmla="*/ 1692526 w 7705725"/>
              <a:gd name="connsiteY2224" fmla="*/ 555415 h 6857998"/>
              <a:gd name="connsiteX2225" fmla="*/ 1693158 w 7705725"/>
              <a:gd name="connsiteY2225" fmla="*/ 557635 h 6857998"/>
              <a:gd name="connsiteX2226" fmla="*/ 1689048 w 7705725"/>
              <a:gd name="connsiteY2226" fmla="*/ 557000 h 6857998"/>
              <a:gd name="connsiteX2227" fmla="*/ 1685253 w 7705725"/>
              <a:gd name="connsiteY2227" fmla="*/ 555732 h 6857998"/>
              <a:gd name="connsiteX2228" fmla="*/ 1682408 w 7705725"/>
              <a:gd name="connsiteY2228" fmla="*/ 554781 h 6857998"/>
              <a:gd name="connsiteX2229" fmla="*/ 1679879 w 7705725"/>
              <a:gd name="connsiteY2229" fmla="*/ 553195 h 6857998"/>
              <a:gd name="connsiteX2230" fmla="*/ 1678614 w 7705725"/>
              <a:gd name="connsiteY2230" fmla="*/ 551609 h 6857998"/>
              <a:gd name="connsiteX2231" fmla="*/ 1677349 w 7705725"/>
              <a:gd name="connsiteY2231" fmla="*/ 550023 h 6857998"/>
              <a:gd name="connsiteX2232" fmla="*/ 1676717 w 7705725"/>
              <a:gd name="connsiteY2232" fmla="*/ 548755 h 6857998"/>
              <a:gd name="connsiteX2233" fmla="*/ 1676401 w 7705725"/>
              <a:gd name="connsiteY2233" fmla="*/ 547169 h 6857998"/>
              <a:gd name="connsiteX2234" fmla="*/ 1676717 w 7705725"/>
              <a:gd name="connsiteY2234" fmla="*/ 545267 h 6857998"/>
              <a:gd name="connsiteX2235" fmla="*/ 1677349 w 7705725"/>
              <a:gd name="connsiteY2235" fmla="*/ 543681 h 6857998"/>
              <a:gd name="connsiteX2236" fmla="*/ 1678614 w 7705725"/>
              <a:gd name="connsiteY2236" fmla="*/ 541778 h 6857998"/>
              <a:gd name="connsiteX2237" fmla="*/ 1679563 w 7705725"/>
              <a:gd name="connsiteY2237" fmla="*/ 539875 h 6857998"/>
              <a:gd name="connsiteX2238" fmla="*/ 1683674 w 7705725"/>
              <a:gd name="connsiteY2238" fmla="*/ 536387 h 6857998"/>
              <a:gd name="connsiteX2239" fmla="*/ 1688416 w 7705725"/>
              <a:gd name="connsiteY2239" fmla="*/ 532581 h 6857998"/>
              <a:gd name="connsiteX2240" fmla="*/ 1693791 w 7705725"/>
              <a:gd name="connsiteY2240" fmla="*/ 528776 h 6857998"/>
              <a:gd name="connsiteX2241" fmla="*/ 1700431 w 7705725"/>
              <a:gd name="connsiteY2241" fmla="*/ 524970 h 6857998"/>
              <a:gd name="connsiteX2242" fmla="*/ 1706754 w 7705725"/>
              <a:gd name="connsiteY2242" fmla="*/ 521165 h 6857998"/>
              <a:gd name="connsiteX2243" fmla="*/ 1713393 w 7705725"/>
              <a:gd name="connsiteY2243" fmla="*/ 517677 h 6857998"/>
              <a:gd name="connsiteX2244" fmla="*/ 1725725 w 7705725"/>
              <a:gd name="connsiteY2244" fmla="*/ 511968 h 6857998"/>
              <a:gd name="connsiteX2245" fmla="*/ 1735210 w 7705725"/>
              <a:gd name="connsiteY2245" fmla="*/ 507528 h 6857998"/>
              <a:gd name="connsiteX2246" fmla="*/ 1740268 w 7705725"/>
              <a:gd name="connsiteY2246" fmla="*/ 509748 h 6857998"/>
              <a:gd name="connsiteX2247" fmla="*/ 1743430 w 7705725"/>
              <a:gd name="connsiteY2247" fmla="*/ 511968 h 6857998"/>
              <a:gd name="connsiteX2248" fmla="*/ 1746592 w 7705725"/>
              <a:gd name="connsiteY2248" fmla="*/ 515139 h 6857998"/>
              <a:gd name="connsiteX2249" fmla="*/ 1748805 w 7705725"/>
              <a:gd name="connsiteY2249" fmla="*/ 517994 h 6857998"/>
              <a:gd name="connsiteX2250" fmla="*/ 1750386 w 7705725"/>
              <a:gd name="connsiteY2250" fmla="*/ 521165 h 6857998"/>
              <a:gd name="connsiteX2251" fmla="*/ 1751335 w 7705725"/>
              <a:gd name="connsiteY2251" fmla="*/ 524653 h 6857998"/>
              <a:gd name="connsiteX2252" fmla="*/ 1752284 w 7705725"/>
              <a:gd name="connsiteY2252" fmla="*/ 528459 h 6857998"/>
              <a:gd name="connsiteX2253" fmla="*/ 1752600 w 7705725"/>
              <a:gd name="connsiteY2253" fmla="*/ 531947 h 6857998"/>
              <a:gd name="connsiteX2254" fmla="*/ 1752916 w 7705725"/>
              <a:gd name="connsiteY2254" fmla="*/ 540510 h 6857998"/>
              <a:gd name="connsiteX2255" fmla="*/ 1752600 w 7705725"/>
              <a:gd name="connsiteY2255" fmla="*/ 549072 h 6857998"/>
              <a:gd name="connsiteX2256" fmla="*/ 1752916 w 7705725"/>
              <a:gd name="connsiteY2256" fmla="*/ 553512 h 6857998"/>
              <a:gd name="connsiteX2257" fmla="*/ 1753231 w 7705725"/>
              <a:gd name="connsiteY2257" fmla="*/ 557952 h 6857998"/>
              <a:gd name="connsiteX2258" fmla="*/ 1753548 w 7705725"/>
              <a:gd name="connsiteY2258" fmla="*/ 562709 h 6857998"/>
              <a:gd name="connsiteX2259" fmla="*/ 1754813 w 7705725"/>
              <a:gd name="connsiteY2259" fmla="*/ 567466 h 6857998"/>
              <a:gd name="connsiteX2260" fmla="*/ 1760819 w 7705725"/>
              <a:gd name="connsiteY2260" fmla="*/ 563026 h 6857998"/>
              <a:gd name="connsiteX2261" fmla="*/ 1766512 w 7705725"/>
              <a:gd name="connsiteY2261" fmla="*/ 559220 h 6857998"/>
              <a:gd name="connsiteX2262" fmla="*/ 1771886 w 7705725"/>
              <a:gd name="connsiteY2262" fmla="*/ 556049 h 6857998"/>
              <a:gd name="connsiteX2263" fmla="*/ 1777261 w 7705725"/>
              <a:gd name="connsiteY2263" fmla="*/ 553512 h 6857998"/>
              <a:gd name="connsiteX2264" fmla="*/ 1782637 w 7705725"/>
              <a:gd name="connsiteY2264" fmla="*/ 551609 h 6857998"/>
              <a:gd name="connsiteX2265" fmla="*/ 1787695 w 7705725"/>
              <a:gd name="connsiteY2265" fmla="*/ 550023 h 6857998"/>
              <a:gd name="connsiteX2266" fmla="*/ 1793070 w 7705725"/>
              <a:gd name="connsiteY2266" fmla="*/ 549072 h 6857998"/>
              <a:gd name="connsiteX2267" fmla="*/ 1798445 w 7705725"/>
              <a:gd name="connsiteY2267" fmla="*/ 548438 h 6857998"/>
              <a:gd name="connsiteX2268" fmla="*/ 1808562 w 7705725"/>
              <a:gd name="connsiteY2268" fmla="*/ 546852 h 6857998"/>
              <a:gd name="connsiteX2269" fmla="*/ 1818997 w 7705725"/>
              <a:gd name="connsiteY2269" fmla="*/ 545267 h 6857998"/>
              <a:gd name="connsiteX2270" fmla="*/ 1824371 w 7705725"/>
              <a:gd name="connsiteY2270" fmla="*/ 543998 h 6857998"/>
              <a:gd name="connsiteX2271" fmla="*/ 1829429 w 7705725"/>
              <a:gd name="connsiteY2271" fmla="*/ 543047 h 6857998"/>
              <a:gd name="connsiteX2272" fmla="*/ 1834805 w 7705725"/>
              <a:gd name="connsiteY2272" fmla="*/ 541144 h 6857998"/>
              <a:gd name="connsiteX2273" fmla="*/ 1840496 w 7705725"/>
              <a:gd name="connsiteY2273" fmla="*/ 539241 h 6857998"/>
              <a:gd name="connsiteX2274" fmla="*/ 1839231 w 7705725"/>
              <a:gd name="connsiteY2274" fmla="*/ 535119 h 6857998"/>
              <a:gd name="connsiteX2275" fmla="*/ 1837651 w 7705725"/>
              <a:gd name="connsiteY2275" fmla="*/ 531313 h 6857998"/>
              <a:gd name="connsiteX2276" fmla="*/ 1836386 w 7705725"/>
              <a:gd name="connsiteY2276" fmla="*/ 527824 h 6857998"/>
              <a:gd name="connsiteX2277" fmla="*/ 1834805 w 7705725"/>
              <a:gd name="connsiteY2277" fmla="*/ 525288 h 6857998"/>
              <a:gd name="connsiteX2278" fmla="*/ 1833224 w 7705725"/>
              <a:gd name="connsiteY2278" fmla="*/ 522751 h 6857998"/>
              <a:gd name="connsiteX2279" fmla="*/ 1831644 w 7705725"/>
              <a:gd name="connsiteY2279" fmla="*/ 520848 h 6857998"/>
              <a:gd name="connsiteX2280" fmla="*/ 1829746 w 7705725"/>
              <a:gd name="connsiteY2280" fmla="*/ 518945 h 6857998"/>
              <a:gd name="connsiteX2281" fmla="*/ 1827849 w 7705725"/>
              <a:gd name="connsiteY2281" fmla="*/ 517359 h 6857998"/>
              <a:gd name="connsiteX2282" fmla="*/ 1826585 w 7705725"/>
              <a:gd name="connsiteY2282" fmla="*/ 516408 h 6857998"/>
              <a:gd name="connsiteX2283" fmla="*/ 1824687 w 7705725"/>
              <a:gd name="connsiteY2283" fmla="*/ 515457 h 6857998"/>
              <a:gd name="connsiteX2284" fmla="*/ 1822790 w 7705725"/>
              <a:gd name="connsiteY2284" fmla="*/ 514822 h 6857998"/>
              <a:gd name="connsiteX2285" fmla="*/ 1820893 w 7705725"/>
              <a:gd name="connsiteY2285" fmla="*/ 514822 h 6857998"/>
              <a:gd name="connsiteX2286" fmla="*/ 1817099 w 7705725"/>
              <a:gd name="connsiteY2286" fmla="*/ 514505 h 6857998"/>
              <a:gd name="connsiteX2287" fmla="*/ 1813305 w 7705725"/>
              <a:gd name="connsiteY2287" fmla="*/ 515139 h 6857998"/>
              <a:gd name="connsiteX2288" fmla="*/ 1809511 w 7705725"/>
              <a:gd name="connsiteY2288" fmla="*/ 516408 h 6857998"/>
              <a:gd name="connsiteX2289" fmla="*/ 1805716 w 7705725"/>
              <a:gd name="connsiteY2289" fmla="*/ 517359 h 6857998"/>
              <a:gd name="connsiteX2290" fmla="*/ 1799078 w 7705725"/>
              <a:gd name="connsiteY2290" fmla="*/ 520531 h 6857998"/>
              <a:gd name="connsiteX2291" fmla="*/ 1795599 w 7705725"/>
              <a:gd name="connsiteY2291" fmla="*/ 521799 h 6857998"/>
              <a:gd name="connsiteX2292" fmla="*/ 1793070 w 7705725"/>
              <a:gd name="connsiteY2292" fmla="*/ 522751 h 6857998"/>
              <a:gd name="connsiteX2293" fmla="*/ 1790540 w 7705725"/>
              <a:gd name="connsiteY2293" fmla="*/ 522751 h 6857998"/>
              <a:gd name="connsiteX2294" fmla="*/ 1789276 w 7705725"/>
              <a:gd name="connsiteY2294" fmla="*/ 522751 h 6857998"/>
              <a:gd name="connsiteX2295" fmla="*/ 1788327 w 7705725"/>
              <a:gd name="connsiteY2295" fmla="*/ 522433 h 6857998"/>
              <a:gd name="connsiteX2296" fmla="*/ 1787379 w 7705725"/>
              <a:gd name="connsiteY2296" fmla="*/ 521799 h 6857998"/>
              <a:gd name="connsiteX2297" fmla="*/ 1787063 w 7705725"/>
              <a:gd name="connsiteY2297" fmla="*/ 520848 h 6857998"/>
              <a:gd name="connsiteX2298" fmla="*/ 1787063 w 7705725"/>
              <a:gd name="connsiteY2298" fmla="*/ 517677 h 6857998"/>
              <a:gd name="connsiteX2299" fmla="*/ 1787379 w 7705725"/>
              <a:gd name="connsiteY2299" fmla="*/ 513554 h 6857998"/>
              <a:gd name="connsiteX2300" fmla="*/ 1788327 w 7705725"/>
              <a:gd name="connsiteY2300" fmla="*/ 509431 h 6857998"/>
              <a:gd name="connsiteX2301" fmla="*/ 1788643 w 7705725"/>
              <a:gd name="connsiteY2301" fmla="*/ 504991 h 6857998"/>
              <a:gd name="connsiteX2302" fmla="*/ 1788959 w 7705725"/>
              <a:gd name="connsiteY2302" fmla="*/ 500869 h 6857998"/>
              <a:gd name="connsiteX2303" fmla="*/ 1788643 w 7705725"/>
              <a:gd name="connsiteY2303" fmla="*/ 498966 h 6857998"/>
              <a:gd name="connsiteX2304" fmla="*/ 1788327 w 7705725"/>
              <a:gd name="connsiteY2304" fmla="*/ 497697 h 6857998"/>
              <a:gd name="connsiteX2305" fmla="*/ 1787379 w 7705725"/>
              <a:gd name="connsiteY2305" fmla="*/ 496746 h 6857998"/>
              <a:gd name="connsiteX2306" fmla="*/ 1786430 w 7705725"/>
              <a:gd name="connsiteY2306" fmla="*/ 495795 h 6857998"/>
              <a:gd name="connsiteX2307" fmla="*/ 1783901 w 7705725"/>
              <a:gd name="connsiteY2307" fmla="*/ 495477 h 6857998"/>
              <a:gd name="connsiteX2308" fmla="*/ 1781688 w 7705725"/>
              <a:gd name="connsiteY2308" fmla="*/ 495477 h 6857998"/>
              <a:gd name="connsiteX2309" fmla="*/ 1779474 w 7705725"/>
              <a:gd name="connsiteY2309" fmla="*/ 495795 h 6857998"/>
              <a:gd name="connsiteX2310" fmla="*/ 1776629 w 7705725"/>
              <a:gd name="connsiteY2310" fmla="*/ 496746 h 6857998"/>
              <a:gd name="connsiteX2311" fmla="*/ 1770938 w 7705725"/>
              <a:gd name="connsiteY2311" fmla="*/ 498332 h 6857998"/>
              <a:gd name="connsiteX2312" fmla="*/ 1767776 w 7705725"/>
              <a:gd name="connsiteY2312" fmla="*/ 498966 h 6857998"/>
              <a:gd name="connsiteX2313" fmla="*/ 1764930 w 7705725"/>
              <a:gd name="connsiteY2313" fmla="*/ 499283 h 6857998"/>
              <a:gd name="connsiteX2314" fmla="*/ 1761454 w 7705725"/>
              <a:gd name="connsiteY2314" fmla="*/ 499283 h 6857998"/>
              <a:gd name="connsiteX2315" fmla="*/ 1758606 w 7705725"/>
              <a:gd name="connsiteY2315" fmla="*/ 498649 h 6857998"/>
              <a:gd name="connsiteX2316" fmla="*/ 1755445 w 7705725"/>
              <a:gd name="connsiteY2316" fmla="*/ 497380 h 6857998"/>
              <a:gd name="connsiteX2317" fmla="*/ 1752600 w 7705725"/>
              <a:gd name="connsiteY2317" fmla="*/ 495160 h 6857998"/>
              <a:gd name="connsiteX2318" fmla="*/ 1749438 w 7705725"/>
              <a:gd name="connsiteY2318" fmla="*/ 492306 h 6857998"/>
              <a:gd name="connsiteX2319" fmla="*/ 1746908 w 7705725"/>
              <a:gd name="connsiteY2319" fmla="*/ 487866 h 6857998"/>
              <a:gd name="connsiteX2320" fmla="*/ 1744695 w 7705725"/>
              <a:gd name="connsiteY2320" fmla="*/ 482792 h 6857998"/>
              <a:gd name="connsiteX2321" fmla="*/ 1742482 w 7705725"/>
              <a:gd name="connsiteY2321" fmla="*/ 475815 h 6857998"/>
              <a:gd name="connsiteX2322" fmla="*/ 1743430 w 7705725"/>
              <a:gd name="connsiteY2322" fmla="*/ 474864 h 6857998"/>
              <a:gd name="connsiteX2323" fmla="*/ 1744695 w 7705725"/>
              <a:gd name="connsiteY2323" fmla="*/ 473596 h 6857998"/>
              <a:gd name="connsiteX2324" fmla="*/ 1745329 w 7705725"/>
              <a:gd name="connsiteY2324" fmla="*/ 472644 h 6857998"/>
              <a:gd name="connsiteX2325" fmla="*/ 1745643 w 7705725"/>
              <a:gd name="connsiteY2325" fmla="*/ 471058 h 6857998"/>
              <a:gd name="connsiteX2326" fmla="*/ 1746276 w 7705725"/>
              <a:gd name="connsiteY2326" fmla="*/ 469473 h 6857998"/>
              <a:gd name="connsiteX2327" fmla="*/ 1746276 w 7705725"/>
              <a:gd name="connsiteY2327" fmla="*/ 467887 h 6857998"/>
              <a:gd name="connsiteX2328" fmla="*/ 1745329 w 7705725"/>
              <a:gd name="connsiteY2328" fmla="*/ 464399 h 6857998"/>
              <a:gd name="connsiteX2329" fmla="*/ 1744379 w 7705725"/>
              <a:gd name="connsiteY2329" fmla="*/ 460593 h 6857998"/>
              <a:gd name="connsiteX2330" fmla="*/ 1742798 w 7705725"/>
              <a:gd name="connsiteY2330" fmla="*/ 456788 h 6857998"/>
              <a:gd name="connsiteX2331" fmla="*/ 1741217 w 7705725"/>
              <a:gd name="connsiteY2331" fmla="*/ 452982 h 6857998"/>
              <a:gd name="connsiteX2332" fmla="*/ 1740268 w 7705725"/>
              <a:gd name="connsiteY2332" fmla="*/ 449176 h 6857998"/>
              <a:gd name="connsiteX2333" fmla="*/ 1744695 w 7705725"/>
              <a:gd name="connsiteY2333" fmla="*/ 447274 h 6857998"/>
              <a:gd name="connsiteX2334" fmla="*/ 1748490 w 7705725"/>
              <a:gd name="connsiteY2334" fmla="*/ 445371 h 6857998"/>
              <a:gd name="connsiteX2335" fmla="*/ 1752284 w 7705725"/>
              <a:gd name="connsiteY2335" fmla="*/ 443151 h 6857998"/>
              <a:gd name="connsiteX2336" fmla="*/ 1755445 w 7705725"/>
              <a:gd name="connsiteY2336" fmla="*/ 440931 h 6857998"/>
              <a:gd name="connsiteX2337" fmla="*/ 1761768 w 7705725"/>
              <a:gd name="connsiteY2337" fmla="*/ 436491 h 6857998"/>
              <a:gd name="connsiteX2338" fmla="*/ 1767144 w 7705725"/>
              <a:gd name="connsiteY2338" fmla="*/ 431100 h 6857998"/>
              <a:gd name="connsiteX2339" fmla="*/ 1771886 w 7705725"/>
              <a:gd name="connsiteY2339" fmla="*/ 425709 h 6857998"/>
              <a:gd name="connsiteX2340" fmla="*/ 1776629 w 7705725"/>
              <a:gd name="connsiteY2340" fmla="*/ 420318 h 6857998"/>
              <a:gd name="connsiteX2341" fmla="*/ 1784849 w 7705725"/>
              <a:gd name="connsiteY2341" fmla="*/ 408901 h 6857998"/>
              <a:gd name="connsiteX2342" fmla="*/ 1789276 w 7705725"/>
              <a:gd name="connsiteY2342" fmla="*/ 403510 h 6857998"/>
              <a:gd name="connsiteX2343" fmla="*/ 1794335 w 7705725"/>
              <a:gd name="connsiteY2343" fmla="*/ 398119 h 6857998"/>
              <a:gd name="connsiteX2344" fmla="*/ 1799394 w 7705725"/>
              <a:gd name="connsiteY2344" fmla="*/ 393045 h 6857998"/>
              <a:gd name="connsiteX2345" fmla="*/ 1805401 w 7705725"/>
              <a:gd name="connsiteY2345" fmla="*/ 388288 h 6857998"/>
              <a:gd name="connsiteX2346" fmla="*/ 1808878 w 7705725"/>
              <a:gd name="connsiteY2346" fmla="*/ 385751 h 6857998"/>
              <a:gd name="connsiteX2347" fmla="*/ 1812672 w 7705725"/>
              <a:gd name="connsiteY2347" fmla="*/ 384165 h 6857998"/>
              <a:gd name="connsiteX2348" fmla="*/ 1816784 w 7705725"/>
              <a:gd name="connsiteY2348" fmla="*/ 382262 h 6857998"/>
              <a:gd name="connsiteX2349" fmla="*/ 1820893 w 7705725"/>
              <a:gd name="connsiteY2349" fmla="*/ 380359 h 6857998"/>
              <a:gd name="connsiteX2350" fmla="*/ 1825320 w 7705725"/>
              <a:gd name="connsiteY2350" fmla="*/ 378774 h 6857998"/>
              <a:gd name="connsiteX2351" fmla="*/ 1830378 w 7705725"/>
              <a:gd name="connsiteY2351" fmla="*/ 377188 h 6857998"/>
              <a:gd name="connsiteX2352" fmla="*/ 1835754 w 7705725"/>
              <a:gd name="connsiteY2352" fmla="*/ 375602 h 6857998"/>
              <a:gd name="connsiteX2353" fmla="*/ 1979588 w 7705725"/>
              <a:gd name="connsiteY2353" fmla="*/ 277814 h 6857998"/>
              <a:gd name="connsiteX2354" fmla="*/ 1981171 w 7705725"/>
              <a:gd name="connsiteY2354" fmla="*/ 282861 h 6857998"/>
              <a:gd name="connsiteX2355" fmla="*/ 1982437 w 7705725"/>
              <a:gd name="connsiteY2355" fmla="*/ 287278 h 6857998"/>
              <a:gd name="connsiteX2356" fmla="*/ 1984336 w 7705725"/>
              <a:gd name="connsiteY2356" fmla="*/ 291064 h 6857998"/>
              <a:gd name="connsiteX2357" fmla="*/ 1986235 w 7705725"/>
              <a:gd name="connsiteY2357" fmla="*/ 293903 h 6857998"/>
              <a:gd name="connsiteX2358" fmla="*/ 1987817 w 7705725"/>
              <a:gd name="connsiteY2358" fmla="*/ 297058 h 6857998"/>
              <a:gd name="connsiteX2359" fmla="*/ 1989716 w 7705725"/>
              <a:gd name="connsiteY2359" fmla="*/ 299266 h 6857998"/>
              <a:gd name="connsiteX2360" fmla="*/ 1991932 w 7705725"/>
              <a:gd name="connsiteY2360" fmla="*/ 301159 h 6857998"/>
              <a:gd name="connsiteX2361" fmla="*/ 1993831 w 7705725"/>
              <a:gd name="connsiteY2361" fmla="*/ 302736 h 6857998"/>
              <a:gd name="connsiteX2362" fmla="*/ 1996047 w 7705725"/>
              <a:gd name="connsiteY2362" fmla="*/ 303367 h 6857998"/>
              <a:gd name="connsiteX2363" fmla="*/ 1997946 w 7705725"/>
              <a:gd name="connsiteY2363" fmla="*/ 303998 h 6857998"/>
              <a:gd name="connsiteX2364" fmla="*/ 2000161 w 7705725"/>
              <a:gd name="connsiteY2364" fmla="*/ 304944 h 6857998"/>
              <a:gd name="connsiteX2365" fmla="*/ 2002377 w 7705725"/>
              <a:gd name="connsiteY2365" fmla="*/ 304944 h 6857998"/>
              <a:gd name="connsiteX2366" fmla="*/ 2007124 w 7705725"/>
              <a:gd name="connsiteY2366" fmla="*/ 304944 h 6857998"/>
              <a:gd name="connsiteX2367" fmla="*/ 2011872 w 7705725"/>
              <a:gd name="connsiteY2367" fmla="*/ 303998 h 6857998"/>
              <a:gd name="connsiteX2368" fmla="*/ 2022317 w 7705725"/>
              <a:gd name="connsiteY2368" fmla="*/ 302105 h 6857998"/>
              <a:gd name="connsiteX2369" fmla="*/ 2028014 w 7705725"/>
              <a:gd name="connsiteY2369" fmla="*/ 301474 h 6857998"/>
              <a:gd name="connsiteX2370" fmla="*/ 2034029 w 7705725"/>
              <a:gd name="connsiteY2370" fmla="*/ 301474 h 6857998"/>
              <a:gd name="connsiteX2371" fmla="*/ 2036876 w 7705725"/>
              <a:gd name="connsiteY2371" fmla="*/ 301789 h 6857998"/>
              <a:gd name="connsiteX2372" fmla="*/ 2039725 w 7705725"/>
              <a:gd name="connsiteY2372" fmla="*/ 302105 h 6857998"/>
              <a:gd name="connsiteX2373" fmla="*/ 2043207 w 7705725"/>
              <a:gd name="connsiteY2373" fmla="*/ 303051 h 6857998"/>
              <a:gd name="connsiteX2374" fmla="*/ 2046055 w 7705725"/>
              <a:gd name="connsiteY2374" fmla="*/ 303998 h 6857998"/>
              <a:gd name="connsiteX2375" fmla="*/ 2049220 w 7705725"/>
              <a:gd name="connsiteY2375" fmla="*/ 305891 h 6857998"/>
              <a:gd name="connsiteX2376" fmla="*/ 2052386 w 7705725"/>
              <a:gd name="connsiteY2376" fmla="*/ 307783 h 6857998"/>
              <a:gd name="connsiteX2377" fmla="*/ 2055867 w 7705725"/>
              <a:gd name="connsiteY2377" fmla="*/ 309992 h 6857998"/>
              <a:gd name="connsiteX2378" fmla="*/ 2059349 w 7705725"/>
              <a:gd name="connsiteY2378" fmla="*/ 313146 h 6857998"/>
              <a:gd name="connsiteX2379" fmla="*/ 2057133 w 7705725"/>
              <a:gd name="connsiteY2379" fmla="*/ 318825 h 6857998"/>
              <a:gd name="connsiteX2380" fmla="*/ 2054285 w 7705725"/>
              <a:gd name="connsiteY2380" fmla="*/ 325765 h 6857998"/>
              <a:gd name="connsiteX2381" fmla="*/ 2051753 w 7705725"/>
              <a:gd name="connsiteY2381" fmla="*/ 333652 h 6857998"/>
              <a:gd name="connsiteX2382" fmla="*/ 2050486 w 7705725"/>
              <a:gd name="connsiteY2382" fmla="*/ 337437 h 6857998"/>
              <a:gd name="connsiteX2383" fmla="*/ 2049853 w 7705725"/>
              <a:gd name="connsiteY2383" fmla="*/ 341223 h 6857998"/>
              <a:gd name="connsiteX2384" fmla="*/ 2049853 w 7705725"/>
              <a:gd name="connsiteY2384" fmla="*/ 344693 h 6857998"/>
              <a:gd name="connsiteX2385" fmla="*/ 2050171 w 7705725"/>
              <a:gd name="connsiteY2385" fmla="*/ 347216 h 6857998"/>
              <a:gd name="connsiteX2386" fmla="*/ 2050486 w 7705725"/>
              <a:gd name="connsiteY2386" fmla="*/ 348794 h 6857998"/>
              <a:gd name="connsiteX2387" fmla="*/ 2051436 w 7705725"/>
              <a:gd name="connsiteY2387" fmla="*/ 349740 h 6857998"/>
              <a:gd name="connsiteX2388" fmla="*/ 2052386 w 7705725"/>
              <a:gd name="connsiteY2388" fmla="*/ 350687 h 6857998"/>
              <a:gd name="connsiteX2389" fmla="*/ 2053652 w 7705725"/>
              <a:gd name="connsiteY2389" fmla="*/ 351318 h 6857998"/>
              <a:gd name="connsiteX2390" fmla="*/ 2054918 w 7705725"/>
              <a:gd name="connsiteY2390" fmla="*/ 351633 h 6857998"/>
              <a:gd name="connsiteX2391" fmla="*/ 2056185 w 7705725"/>
              <a:gd name="connsiteY2391" fmla="*/ 351949 h 6857998"/>
              <a:gd name="connsiteX2392" fmla="*/ 2058083 w 7705725"/>
              <a:gd name="connsiteY2392" fmla="*/ 351949 h 6857998"/>
              <a:gd name="connsiteX2393" fmla="*/ 2060298 w 7705725"/>
              <a:gd name="connsiteY2393" fmla="*/ 351633 h 6857998"/>
              <a:gd name="connsiteX2394" fmla="*/ 2065679 w 7705725"/>
              <a:gd name="connsiteY2394" fmla="*/ 350056 h 6857998"/>
              <a:gd name="connsiteX2395" fmla="*/ 2072327 w 7705725"/>
              <a:gd name="connsiteY2395" fmla="*/ 347532 h 6857998"/>
              <a:gd name="connsiteX2396" fmla="*/ 2072959 w 7705725"/>
              <a:gd name="connsiteY2396" fmla="*/ 351949 h 6857998"/>
              <a:gd name="connsiteX2397" fmla="*/ 2073275 w 7705725"/>
              <a:gd name="connsiteY2397" fmla="*/ 356050 h 6857998"/>
              <a:gd name="connsiteX2398" fmla="*/ 2073275 w 7705725"/>
              <a:gd name="connsiteY2398" fmla="*/ 359520 h 6857998"/>
              <a:gd name="connsiteX2399" fmla="*/ 2072959 w 7705725"/>
              <a:gd name="connsiteY2399" fmla="*/ 362990 h 6857998"/>
              <a:gd name="connsiteX2400" fmla="*/ 2072009 w 7705725"/>
              <a:gd name="connsiteY2400" fmla="*/ 365829 h 6857998"/>
              <a:gd name="connsiteX2401" fmla="*/ 2071376 w 7705725"/>
              <a:gd name="connsiteY2401" fmla="*/ 368668 h 6857998"/>
              <a:gd name="connsiteX2402" fmla="*/ 2070110 w 7705725"/>
              <a:gd name="connsiteY2402" fmla="*/ 370877 h 6857998"/>
              <a:gd name="connsiteX2403" fmla="*/ 2068845 w 7705725"/>
              <a:gd name="connsiteY2403" fmla="*/ 372769 h 6857998"/>
              <a:gd name="connsiteX2404" fmla="*/ 2067262 w 7705725"/>
              <a:gd name="connsiteY2404" fmla="*/ 374662 h 6857998"/>
              <a:gd name="connsiteX2405" fmla="*/ 2065362 w 7705725"/>
              <a:gd name="connsiteY2405" fmla="*/ 375924 h 6857998"/>
              <a:gd name="connsiteX2406" fmla="*/ 2063147 w 7705725"/>
              <a:gd name="connsiteY2406" fmla="*/ 377501 h 6857998"/>
              <a:gd name="connsiteX2407" fmla="*/ 2060931 w 7705725"/>
              <a:gd name="connsiteY2407" fmla="*/ 378763 h 6857998"/>
              <a:gd name="connsiteX2408" fmla="*/ 2055867 w 7705725"/>
              <a:gd name="connsiteY2408" fmla="*/ 380025 h 6857998"/>
              <a:gd name="connsiteX2409" fmla="*/ 2050486 w 7705725"/>
              <a:gd name="connsiteY2409" fmla="*/ 381602 h 6857998"/>
              <a:gd name="connsiteX2410" fmla="*/ 2044473 w 7705725"/>
              <a:gd name="connsiteY2410" fmla="*/ 382549 h 6857998"/>
              <a:gd name="connsiteX2411" fmla="*/ 2038459 w 7705725"/>
              <a:gd name="connsiteY2411" fmla="*/ 382864 h 6857998"/>
              <a:gd name="connsiteX2412" fmla="*/ 2025799 w 7705725"/>
              <a:gd name="connsiteY2412" fmla="*/ 383495 h 6857998"/>
              <a:gd name="connsiteX2413" fmla="*/ 2019468 w 7705725"/>
              <a:gd name="connsiteY2413" fmla="*/ 383811 h 6857998"/>
              <a:gd name="connsiteX2414" fmla="*/ 2013455 w 7705725"/>
              <a:gd name="connsiteY2414" fmla="*/ 385072 h 6857998"/>
              <a:gd name="connsiteX2415" fmla="*/ 2007441 w 7705725"/>
              <a:gd name="connsiteY2415" fmla="*/ 386019 h 6857998"/>
              <a:gd name="connsiteX2416" fmla="*/ 2002060 w 7705725"/>
              <a:gd name="connsiteY2416" fmla="*/ 388543 h 6857998"/>
              <a:gd name="connsiteX2417" fmla="*/ 2002060 w 7705725"/>
              <a:gd name="connsiteY2417" fmla="*/ 385703 h 6857998"/>
              <a:gd name="connsiteX2418" fmla="*/ 2002060 w 7705725"/>
              <a:gd name="connsiteY2418" fmla="*/ 383180 h 6857998"/>
              <a:gd name="connsiteX2419" fmla="*/ 2002060 w 7705725"/>
              <a:gd name="connsiteY2419" fmla="*/ 380971 h 6857998"/>
              <a:gd name="connsiteX2420" fmla="*/ 2003010 w 7705725"/>
              <a:gd name="connsiteY2420" fmla="*/ 378763 h 6857998"/>
              <a:gd name="connsiteX2421" fmla="*/ 2003643 w 7705725"/>
              <a:gd name="connsiteY2421" fmla="*/ 376870 h 6857998"/>
              <a:gd name="connsiteX2422" fmla="*/ 2004277 w 7705725"/>
              <a:gd name="connsiteY2422" fmla="*/ 374662 h 6857998"/>
              <a:gd name="connsiteX2423" fmla="*/ 2007124 w 7705725"/>
              <a:gd name="connsiteY2423" fmla="*/ 371192 h 6857998"/>
              <a:gd name="connsiteX2424" fmla="*/ 2009657 w 7705725"/>
              <a:gd name="connsiteY2424" fmla="*/ 367722 h 6857998"/>
              <a:gd name="connsiteX2425" fmla="*/ 2013138 w 7705725"/>
              <a:gd name="connsiteY2425" fmla="*/ 364567 h 6857998"/>
              <a:gd name="connsiteX2426" fmla="*/ 2019468 w 7705725"/>
              <a:gd name="connsiteY2426" fmla="*/ 357942 h 6857998"/>
              <a:gd name="connsiteX2427" fmla="*/ 2022000 w 7705725"/>
              <a:gd name="connsiteY2427" fmla="*/ 354788 h 6857998"/>
              <a:gd name="connsiteX2428" fmla="*/ 2024849 w 7705725"/>
              <a:gd name="connsiteY2428" fmla="*/ 351002 h 6857998"/>
              <a:gd name="connsiteX2429" fmla="*/ 2025482 w 7705725"/>
              <a:gd name="connsiteY2429" fmla="*/ 348794 h 6857998"/>
              <a:gd name="connsiteX2430" fmla="*/ 2026115 w 7705725"/>
              <a:gd name="connsiteY2430" fmla="*/ 346901 h 6857998"/>
              <a:gd name="connsiteX2431" fmla="*/ 2026433 w 7705725"/>
              <a:gd name="connsiteY2431" fmla="*/ 344693 h 6857998"/>
              <a:gd name="connsiteX2432" fmla="*/ 2027065 w 7705725"/>
              <a:gd name="connsiteY2432" fmla="*/ 341854 h 6857998"/>
              <a:gd name="connsiteX2433" fmla="*/ 2027065 w 7705725"/>
              <a:gd name="connsiteY2433" fmla="*/ 339645 h 6857998"/>
              <a:gd name="connsiteX2434" fmla="*/ 2026433 w 7705725"/>
              <a:gd name="connsiteY2434" fmla="*/ 336806 h 6857998"/>
              <a:gd name="connsiteX2435" fmla="*/ 2025799 w 7705725"/>
              <a:gd name="connsiteY2435" fmla="*/ 333967 h 6857998"/>
              <a:gd name="connsiteX2436" fmla="*/ 2024849 w 7705725"/>
              <a:gd name="connsiteY2436" fmla="*/ 330812 h 6857998"/>
              <a:gd name="connsiteX2437" fmla="*/ 2023583 w 7705725"/>
              <a:gd name="connsiteY2437" fmla="*/ 327658 h 6857998"/>
              <a:gd name="connsiteX2438" fmla="*/ 2021684 w 7705725"/>
              <a:gd name="connsiteY2438" fmla="*/ 323872 h 6857998"/>
              <a:gd name="connsiteX2439" fmla="*/ 2019468 w 7705725"/>
              <a:gd name="connsiteY2439" fmla="*/ 320087 h 6857998"/>
              <a:gd name="connsiteX2440" fmla="*/ 2016936 w 7705725"/>
              <a:gd name="connsiteY2440" fmla="*/ 315985 h 6857998"/>
              <a:gd name="connsiteX2441" fmla="*/ 2015355 w 7705725"/>
              <a:gd name="connsiteY2441" fmla="*/ 317247 h 6857998"/>
              <a:gd name="connsiteX2442" fmla="*/ 2014088 w 7705725"/>
              <a:gd name="connsiteY2442" fmla="*/ 317878 h 6857998"/>
              <a:gd name="connsiteX2443" fmla="*/ 2013455 w 7705725"/>
              <a:gd name="connsiteY2443" fmla="*/ 319456 h 6857998"/>
              <a:gd name="connsiteX2444" fmla="*/ 2012823 w 7705725"/>
              <a:gd name="connsiteY2444" fmla="*/ 320717 h 6857998"/>
              <a:gd name="connsiteX2445" fmla="*/ 2012189 w 7705725"/>
              <a:gd name="connsiteY2445" fmla="*/ 321979 h 6857998"/>
              <a:gd name="connsiteX2446" fmla="*/ 2012189 w 7705725"/>
              <a:gd name="connsiteY2446" fmla="*/ 323872 h 6857998"/>
              <a:gd name="connsiteX2447" fmla="*/ 2012823 w 7705725"/>
              <a:gd name="connsiteY2447" fmla="*/ 327342 h 6857998"/>
              <a:gd name="connsiteX2448" fmla="*/ 2013455 w 7705725"/>
              <a:gd name="connsiteY2448" fmla="*/ 331443 h 6857998"/>
              <a:gd name="connsiteX2449" fmla="*/ 2014404 w 7705725"/>
              <a:gd name="connsiteY2449" fmla="*/ 335229 h 6857998"/>
              <a:gd name="connsiteX2450" fmla="*/ 2015670 w 7705725"/>
              <a:gd name="connsiteY2450" fmla="*/ 339330 h 6857998"/>
              <a:gd name="connsiteX2451" fmla="*/ 2016303 w 7705725"/>
              <a:gd name="connsiteY2451" fmla="*/ 343116 h 6857998"/>
              <a:gd name="connsiteX2452" fmla="*/ 1950787 w 7705725"/>
              <a:gd name="connsiteY2452" fmla="*/ 368984 h 6857998"/>
              <a:gd name="connsiteX2453" fmla="*/ 1949520 w 7705725"/>
              <a:gd name="connsiteY2453" fmla="*/ 369615 h 6857998"/>
              <a:gd name="connsiteX2454" fmla="*/ 1948887 w 7705725"/>
              <a:gd name="connsiteY2454" fmla="*/ 370877 h 6857998"/>
              <a:gd name="connsiteX2455" fmla="*/ 1948254 w 7705725"/>
              <a:gd name="connsiteY2455" fmla="*/ 371823 h 6857998"/>
              <a:gd name="connsiteX2456" fmla="*/ 1947938 w 7705725"/>
              <a:gd name="connsiteY2456" fmla="*/ 373085 h 6857998"/>
              <a:gd name="connsiteX2457" fmla="*/ 1948887 w 7705725"/>
              <a:gd name="connsiteY2457" fmla="*/ 376555 h 6857998"/>
              <a:gd name="connsiteX2458" fmla="*/ 1949837 w 7705725"/>
              <a:gd name="connsiteY2458" fmla="*/ 379709 h 6857998"/>
              <a:gd name="connsiteX2459" fmla="*/ 1951735 w 7705725"/>
              <a:gd name="connsiteY2459" fmla="*/ 383811 h 6857998"/>
              <a:gd name="connsiteX2460" fmla="*/ 1953951 w 7705725"/>
              <a:gd name="connsiteY2460" fmla="*/ 387912 h 6857998"/>
              <a:gd name="connsiteX2461" fmla="*/ 1958383 w 7705725"/>
              <a:gd name="connsiteY2461" fmla="*/ 397060 h 6857998"/>
              <a:gd name="connsiteX2462" fmla="*/ 1960281 w 7705725"/>
              <a:gd name="connsiteY2462" fmla="*/ 401477 h 6857998"/>
              <a:gd name="connsiteX2463" fmla="*/ 1961547 w 7705725"/>
              <a:gd name="connsiteY2463" fmla="*/ 405893 h 6857998"/>
              <a:gd name="connsiteX2464" fmla="*/ 1961863 w 7705725"/>
              <a:gd name="connsiteY2464" fmla="*/ 408417 h 6857998"/>
              <a:gd name="connsiteX2465" fmla="*/ 1961863 w 7705725"/>
              <a:gd name="connsiteY2465" fmla="*/ 410310 h 6857998"/>
              <a:gd name="connsiteX2466" fmla="*/ 1961547 w 7705725"/>
              <a:gd name="connsiteY2466" fmla="*/ 412518 h 6857998"/>
              <a:gd name="connsiteX2467" fmla="*/ 1961230 w 7705725"/>
              <a:gd name="connsiteY2467" fmla="*/ 414411 h 6857998"/>
              <a:gd name="connsiteX2468" fmla="*/ 1959964 w 7705725"/>
              <a:gd name="connsiteY2468" fmla="*/ 416304 h 6857998"/>
              <a:gd name="connsiteX2469" fmla="*/ 1959015 w 7705725"/>
              <a:gd name="connsiteY2469" fmla="*/ 417565 h 6857998"/>
              <a:gd name="connsiteX2470" fmla="*/ 1957432 w 7705725"/>
              <a:gd name="connsiteY2470" fmla="*/ 419458 h 6857998"/>
              <a:gd name="connsiteX2471" fmla="*/ 1955217 w 7705725"/>
              <a:gd name="connsiteY2471" fmla="*/ 421036 h 6857998"/>
              <a:gd name="connsiteX2472" fmla="*/ 1953001 w 7705725"/>
              <a:gd name="connsiteY2472" fmla="*/ 422298 h 6857998"/>
              <a:gd name="connsiteX2473" fmla="*/ 1949837 w 7705725"/>
              <a:gd name="connsiteY2473" fmla="*/ 423559 h 6857998"/>
              <a:gd name="connsiteX2474" fmla="*/ 1946039 w 7705725"/>
              <a:gd name="connsiteY2474" fmla="*/ 424506 h 6857998"/>
              <a:gd name="connsiteX2475" fmla="*/ 1941925 w 7705725"/>
              <a:gd name="connsiteY2475" fmla="*/ 425452 h 6857998"/>
              <a:gd name="connsiteX2476" fmla="*/ 1939075 w 7705725"/>
              <a:gd name="connsiteY2476" fmla="*/ 422928 h 6857998"/>
              <a:gd name="connsiteX2477" fmla="*/ 1936859 w 7705725"/>
              <a:gd name="connsiteY2477" fmla="*/ 419774 h 6857998"/>
              <a:gd name="connsiteX2478" fmla="*/ 1934327 w 7705725"/>
              <a:gd name="connsiteY2478" fmla="*/ 416935 h 6857998"/>
              <a:gd name="connsiteX2479" fmla="*/ 1932112 w 7705725"/>
              <a:gd name="connsiteY2479" fmla="*/ 413464 h 6857998"/>
              <a:gd name="connsiteX2480" fmla="*/ 1930846 w 7705725"/>
              <a:gd name="connsiteY2480" fmla="*/ 410310 h 6857998"/>
              <a:gd name="connsiteX2481" fmla="*/ 1929264 w 7705725"/>
              <a:gd name="connsiteY2481" fmla="*/ 406840 h 6857998"/>
              <a:gd name="connsiteX2482" fmla="*/ 1927048 w 7705725"/>
              <a:gd name="connsiteY2482" fmla="*/ 399269 h 6857998"/>
              <a:gd name="connsiteX2483" fmla="*/ 1925465 w 7705725"/>
              <a:gd name="connsiteY2483" fmla="*/ 391697 h 6857998"/>
              <a:gd name="connsiteX2484" fmla="*/ 1923883 w 7705725"/>
              <a:gd name="connsiteY2484" fmla="*/ 384441 h 6857998"/>
              <a:gd name="connsiteX2485" fmla="*/ 1922300 w 7705725"/>
              <a:gd name="connsiteY2485" fmla="*/ 376870 h 6857998"/>
              <a:gd name="connsiteX2486" fmla="*/ 1921034 w 7705725"/>
              <a:gd name="connsiteY2486" fmla="*/ 370561 h 6857998"/>
              <a:gd name="connsiteX2487" fmla="*/ 1919135 w 7705725"/>
              <a:gd name="connsiteY2487" fmla="*/ 364567 h 6857998"/>
              <a:gd name="connsiteX2488" fmla="*/ 1917552 w 7705725"/>
              <a:gd name="connsiteY2488" fmla="*/ 361728 h 6857998"/>
              <a:gd name="connsiteX2489" fmla="*/ 1915970 w 7705725"/>
              <a:gd name="connsiteY2489" fmla="*/ 359204 h 6857998"/>
              <a:gd name="connsiteX2490" fmla="*/ 1914387 w 7705725"/>
              <a:gd name="connsiteY2490" fmla="*/ 357311 h 6857998"/>
              <a:gd name="connsiteX2491" fmla="*/ 1912805 w 7705725"/>
              <a:gd name="connsiteY2491" fmla="*/ 355419 h 6857998"/>
              <a:gd name="connsiteX2492" fmla="*/ 1909956 w 7705725"/>
              <a:gd name="connsiteY2492" fmla="*/ 353841 h 6857998"/>
              <a:gd name="connsiteX2493" fmla="*/ 1907424 w 7705725"/>
              <a:gd name="connsiteY2493" fmla="*/ 353211 h 6857998"/>
              <a:gd name="connsiteX2494" fmla="*/ 1904260 w 7705725"/>
              <a:gd name="connsiteY2494" fmla="*/ 352579 h 6857998"/>
              <a:gd name="connsiteX2495" fmla="*/ 1901094 w 7705725"/>
              <a:gd name="connsiteY2495" fmla="*/ 352579 h 6857998"/>
              <a:gd name="connsiteX2496" fmla="*/ 1897295 w 7705725"/>
              <a:gd name="connsiteY2496" fmla="*/ 352895 h 6857998"/>
              <a:gd name="connsiteX2497" fmla="*/ 1892864 w 7705725"/>
              <a:gd name="connsiteY2497" fmla="*/ 353526 h 6857998"/>
              <a:gd name="connsiteX2498" fmla="*/ 1888117 w 7705725"/>
              <a:gd name="connsiteY2498" fmla="*/ 354788 h 6857998"/>
              <a:gd name="connsiteX2499" fmla="*/ 1882737 w 7705725"/>
              <a:gd name="connsiteY2499" fmla="*/ 356680 h 6857998"/>
              <a:gd name="connsiteX2500" fmla="*/ 1876722 w 7705725"/>
              <a:gd name="connsiteY2500" fmla="*/ 359204 h 6857998"/>
              <a:gd name="connsiteX2501" fmla="*/ 1870076 w 7705725"/>
              <a:gd name="connsiteY2501" fmla="*/ 362043 h 6857998"/>
              <a:gd name="connsiteX2502" fmla="*/ 1871658 w 7705725"/>
              <a:gd name="connsiteY2502" fmla="*/ 356680 h 6857998"/>
              <a:gd name="connsiteX2503" fmla="*/ 1873241 w 7705725"/>
              <a:gd name="connsiteY2503" fmla="*/ 351318 h 6857998"/>
              <a:gd name="connsiteX2504" fmla="*/ 1875140 w 7705725"/>
              <a:gd name="connsiteY2504" fmla="*/ 346901 h 6857998"/>
              <a:gd name="connsiteX2505" fmla="*/ 1877355 w 7705725"/>
              <a:gd name="connsiteY2505" fmla="*/ 343116 h 6857998"/>
              <a:gd name="connsiteX2506" fmla="*/ 1879254 w 7705725"/>
              <a:gd name="connsiteY2506" fmla="*/ 339961 h 6857998"/>
              <a:gd name="connsiteX2507" fmla="*/ 1881470 w 7705725"/>
              <a:gd name="connsiteY2507" fmla="*/ 337437 h 6857998"/>
              <a:gd name="connsiteX2508" fmla="*/ 1884002 w 7705725"/>
              <a:gd name="connsiteY2508" fmla="*/ 335544 h 6857998"/>
              <a:gd name="connsiteX2509" fmla="*/ 1886218 w 7705725"/>
              <a:gd name="connsiteY2509" fmla="*/ 333652 h 6857998"/>
              <a:gd name="connsiteX2510" fmla="*/ 1889383 w 7705725"/>
              <a:gd name="connsiteY2510" fmla="*/ 333021 h 6857998"/>
              <a:gd name="connsiteX2511" fmla="*/ 1891915 w 7705725"/>
              <a:gd name="connsiteY2511" fmla="*/ 332074 h 6857998"/>
              <a:gd name="connsiteX2512" fmla="*/ 1895080 w 7705725"/>
              <a:gd name="connsiteY2512" fmla="*/ 331759 h 6857998"/>
              <a:gd name="connsiteX2513" fmla="*/ 1897929 w 7705725"/>
              <a:gd name="connsiteY2513" fmla="*/ 331759 h 6857998"/>
              <a:gd name="connsiteX2514" fmla="*/ 1901094 w 7705725"/>
              <a:gd name="connsiteY2514" fmla="*/ 332074 h 6857998"/>
              <a:gd name="connsiteX2515" fmla="*/ 1904260 w 7705725"/>
              <a:gd name="connsiteY2515" fmla="*/ 332705 h 6857998"/>
              <a:gd name="connsiteX2516" fmla="*/ 1911223 w 7705725"/>
              <a:gd name="connsiteY2516" fmla="*/ 333967 h 6857998"/>
              <a:gd name="connsiteX2517" fmla="*/ 1926099 w 7705725"/>
              <a:gd name="connsiteY2517" fmla="*/ 338068 h 6857998"/>
              <a:gd name="connsiteX2518" fmla="*/ 1934327 w 7705725"/>
              <a:gd name="connsiteY2518" fmla="*/ 339645 h 6857998"/>
              <a:gd name="connsiteX2519" fmla="*/ 1938759 w 7705725"/>
              <a:gd name="connsiteY2519" fmla="*/ 340592 h 6857998"/>
              <a:gd name="connsiteX2520" fmla="*/ 1942874 w 7705725"/>
              <a:gd name="connsiteY2520" fmla="*/ 340907 h 6857998"/>
              <a:gd name="connsiteX2521" fmla="*/ 1946988 w 7705725"/>
              <a:gd name="connsiteY2521" fmla="*/ 340907 h 6857998"/>
              <a:gd name="connsiteX2522" fmla="*/ 1951419 w 7705725"/>
              <a:gd name="connsiteY2522" fmla="*/ 340907 h 6857998"/>
              <a:gd name="connsiteX2523" fmla="*/ 1955851 w 7705725"/>
              <a:gd name="connsiteY2523" fmla="*/ 339961 h 6857998"/>
              <a:gd name="connsiteX2524" fmla="*/ 1960281 w 7705725"/>
              <a:gd name="connsiteY2524" fmla="*/ 339330 h 6857998"/>
              <a:gd name="connsiteX2525" fmla="*/ 1965029 w 7705725"/>
              <a:gd name="connsiteY2525" fmla="*/ 338068 h 6857998"/>
              <a:gd name="connsiteX2526" fmla="*/ 1969461 w 7705725"/>
              <a:gd name="connsiteY2526" fmla="*/ 336175 h 6857998"/>
              <a:gd name="connsiteX2527" fmla="*/ 1974207 w 7705725"/>
              <a:gd name="connsiteY2527" fmla="*/ 333967 h 6857998"/>
              <a:gd name="connsiteX2528" fmla="*/ 1978955 w 7705725"/>
              <a:gd name="connsiteY2528" fmla="*/ 331128 h 6857998"/>
              <a:gd name="connsiteX2529" fmla="*/ 1971042 w 7705725"/>
              <a:gd name="connsiteY2529" fmla="*/ 331128 h 6857998"/>
              <a:gd name="connsiteX2530" fmla="*/ 1963762 w 7705725"/>
              <a:gd name="connsiteY2530" fmla="*/ 329866 h 6857998"/>
              <a:gd name="connsiteX2531" fmla="*/ 1960914 w 7705725"/>
              <a:gd name="connsiteY2531" fmla="*/ 329550 h 6857998"/>
              <a:gd name="connsiteX2532" fmla="*/ 1958065 w 7705725"/>
              <a:gd name="connsiteY2532" fmla="*/ 328604 h 6857998"/>
              <a:gd name="connsiteX2533" fmla="*/ 1955851 w 7705725"/>
              <a:gd name="connsiteY2533" fmla="*/ 327658 h 6857998"/>
              <a:gd name="connsiteX2534" fmla="*/ 1953951 w 7705725"/>
              <a:gd name="connsiteY2534" fmla="*/ 326711 h 6857998"/>
              <a:gd name="connsiteX2535" fmla="*/ 1952052 w 7705725"/>
              <a:gd name="connsiteY2535" fmla="*/ 325134 h 6857998"/>
              <a:gd name="connsiteX2536" fmla="*/ 1950787 w 7705725"/>
              <a:gd name="connsiteY2536" fmla="*/ 323556 h 6857998"/>
              <a:gd name="connsiteX2537" fmla="*/ 1949520 w 7705725"/>
              <a:gd name="connsiteY2537" fmla="*/ 321979 h 6857998"/>
              <a:gd name="connsiteX2538" fmla="*/ 1948887 w 7705725"/>
              <a:gd name="connsiteY2538" fmla="*/ 320717 h 6857998"/>
              <a:gd name="connsiteX2539" fmla="*/ 1947938 w 7705725"/>
              <a:gd name="connsiteY2539" fmla="*/ 318825 h 6857998"/>
              <a:gd name="connsiteX2540" fmla="*/ 1947938 w 7705725"/>
              <a:gd name="connsiteY2540" fmla="*/ 316932 h 6857998"/>
              <a:gd name="connsiteX2541" fmla="*/ 1947622 w 7705725"/>
              <a:gd name="connsiteY2541" fmla="*/ 315039 h 6857998"/>
              <a:gd name="connsiteX2542" fmla="*/ 1947938 w 7705725"/>
              <a:gd name="connsiteY2542" fmla="*/ 313146 h 6857998"/>
              <a:gd name="connsiteX2543" fmla="*/ 1949203 w 7705725"/>
              <a:gd name="connsiteY2543" fmla="*/ 309045 h 6857998"/>
              <a:gd name="connsiteX2544" fmla="*/ 1951103 w 7705725"/>
              <a:gd name="connsiteY2544" fmla="*/ 304629 h 6857998"/>
              <a:gd name="connsiteX2545" fmla="*/ 1953951 w 7705725"/>
              <a:gd name="connsiteY2545" fmla="*/ 299897 h 6857998"/>
              <a:gd name="connsiteX2546" fmla="*/ 1957432 w 7705725"/>
              <a:gd name="connsiteY2546" fmla="*/ 295165 h 6857998"/>
              <a:gd name="connsiteX2547" fmla="*/ 1961863 w 7705725"/>
              <a:gd name="connsiteY2547" fmla="*/ 290748 h 6857998"/>
              <a:gd name="connsiteX2548" fmla="*/ 1967244 w 7705725"/>
              <a:gd name="connsiteY2548" fmla="*/ 286016 h 6857998"/>
              <a:gd name="connsiteX2549" fmla="*/ 1973258 w 7705725"/>
              <a:gd name="connsiteY2549" fmla="*/ 281915 h 6857998"/>
              <a:gd name="connsiteX2550" fmla="*/ 1445897 w 7705725"/>
              <a:gd name="connsiteY2550" fmla="*/ 266701 h 6857998"/>
              <a:gd name="connsiteX2551" fmla="*/ 1449389 w 7705725"/>
              <a:gd name="connsiteY2551" fmla="*/ 268288 h 6857998"/>
              <a:gd name="connsiteX2552" fmla="*/ 1452883 w 7705725"/>
              <a:gd name="connsiteY2552" fmla="*/ 269241 h 6857998"/>
              <a:gd name="connsiteX2553" fmla="*/ 1456374 w 7705725"/>
              <a:gd name="connsiteY2553" fmla="*/ 269876 h 6857998"/>
              <a:gd name="connsiteX2554" fmla="*/ 1460185 w 7705725"/>
              <a:gd name="connsiteY2554" fmla="*/ 270194 h 6857998"/>
              <a:gd name="connsiteX2555" fmla="*/ 1467804 w 7705725"/>
              <a:gd name="connsiteY2555" fmla="*/ 270194 h 6857998"/>
              <a:gd name="connsiteX2556" fmla="*/ 1475424 w 7705725"/>
              <a:gd name="connsiteY2556" fmla="*/ 270194 h 6857998"/>
              <a:gd name="connsiteX2557" fmla="*/ 1483044 w 7705725"/>
              <a:gd name="connsiteY2557" fmla="*/ 270194 h 6857998"/>
              <a:gd name="connsiteX2558" fmla="*/ 1486537 w 7705725"/>
              <a:gd name="connsiteY2558" fmla="*/ 270511 h 6857998"/>
              <a:gd name="connsiteX2559" fmla="*/ 1490347 w 7705725"/>
              <a:gd name="connsiteY2559" fmla="*/ 270828 h 6857998"/>
              <a:gd name="connsiteX2560" fmla="*/ 1493839 w 7705725"/>
              <a:gd name="connsiteY2560" fmla="*/ 272098 h 6857998"/>
              <a:gd name="connsiteX2561" fmla="*/ 1497332 w 7705725"/>
              <a:gd name="connsiteY2561" fmla="*/ 273368 h 6857998"/>
              <a:gd name="connsiteX2562" fmla="*/ 1500507 w 7705725"/>
              <a:gd name="connsiteY2562" fmla="*/ 275273 h 6857998"/>
              <a:gd name="connsiteX2563" fmla="*/ 1503682 w 7705725"/>
              <a:gd name="connsiteY2563" fmla="*/ 278131 h 6857998"/>
              <a:gd name="connsiteX2564" fmla="*/ 1506223 w 7705725"/>
              <a:gd name="connsiteY2564" fmla="*/ 282258 h 6857998"/>
              <a:gd name="connsiteX2565" fmla="*/ 1508127 w 7705725"/>
              <a:gd name="connsiteY2565" fmla="*/ 286386 h 6857998"/>
              <a:gd name="connsiteX2566" fmla="*/ 1509714 w 7705725"/>
              <a:gd name="connsiteY2566" fmla="*/ 290514 h 6857998"/>
              <a:gd name="connsiteX2567" fmla="*/ 1510666 w 7705725"/>
              <a:gd name="connsiteY2567" fmla="*/ 294324 h 6857998"/>
              <a:gd name="connsiteX2568" fmla="*/ 1511619 w 7705725"/>
              <a:gd name="connsiteY2568" fmla="*/ 298133 h 6857998"/>
              <a:gd name="connsiteX2569" fmla="*/ 1511619 w 7705725"/>
              <a:gd name="connsiteY2569" fmla="*/ 301308 h 6857998"/>
              <a:gd name="connsiteX2570" fmla="*/ 1511619 w 7705725"/>
              <a:gd name="connsiteY2570" fmla="*/ 304801 h 6857998"/>
              <a:gd name="connsiteX2571" fmla="*/ 1511302 w 7705725"/>
              <a:gd name="connsiteY2571" fmla="*/ 307976 h 6857998"/>
              <a:gd name="connsiteX2572" fmla="*/ 1510349 w 7705725"/>
              <a:gd name="connsiteY2572" fmla="*/ 310834 h 6857998"/>
              <a:gd name="connsiteX2573" fmla="*/ 1509714 w 7705725"/>
              <a:gd name="connsiteY2573" fmla="*/ 314008 h 6857998"/>
              <a:gd name="connsiteX2574" fmla="*/ 1507492 w 7705725"/>
              <a:gd name="connsiteY2574" fmla="*/ 319089 h 6857998"/>
              <a:gd name="connsiteX2575" fmla="*/ 1504317 w 7705725"/>
              <a:gd name="connsiteY2575" fmla="*/ 324486 h 6857998"/>
              <a:gd name="connsiteX2576" fmla="*/ 1501777 w 7705725"/>
              <a:gd name="connsiteY2576" fmla="*/ 329248 h 6857998"/>
              <a:gd name="connsiteX2577" fmla="*/ 1499237 w 7705725"/>
              <a:gd name="connsiteY2577" fmla="*/ 334328 h 6857998"/>
              <a:gd name="connsiteX2578" fmla="*/ 1497332 w 7705725"/>
              <a:gd name="connsiteY2578" fmla="*/ 338774 h 6857998"/>
              <a:gd name="connsiteX2579" fmla="*/ 1497015 w 7705725"/>
              <a:gd name="connsiteY2579" fmla="*/ 340996 h 6857998"/>
              <a:gd name="connsiteX2580" fmla="*/ 1496379 w 7705725"/>
              <a:gd name="connsiteY2580" fmla="*/ 343536 h 6857998"/>
              <a:gd name="connsiteX2581" fmla="*/ 1496062 w 7705725"/>
              <a:gd name="connsiteY2581" fmla="*/ 346076 h 6857998"/>
              <a:gd name="connsiteX2582" fmla="*/ 1496379 w 7705725"/>
              <a:gd name="connsiteY2582" fmla="*/ 348299 h 6857998"/>
              <a:gd name="connsiteX2583" fmla="*/ 1497332 w 7705725"/>
              <a:gd name="connsiteY2583" fmla="*/ 350521 h 6857998"/>
              <a:gd name="connsiteX2584" fmla="*/ 1498284 w 7705725"/>
              <a:gd name="connsiteY2584" fmla="*/ 353061 h 6857998"/>
              <a:gd name="connsiteX2585" fmla="*/ 1499872 w 7705725"/>
              <a:gd name="connsiteY2585" fmla="*/ 355601 h 6857998"/>
              <a:gd name="connsiteX2586" fmla="*/ 1502095 w 7705725"/>
              <a:gd name="connsiteY2586" fmla="*/ 358458 h 6857998"/>
              <a:gd name="connsiteX2587" fmla="*/ 1504634 w 7705725"/>
              <a:gd name="connsiteY2587" fmla="*/ 360999 h 6857998"/>
              <a:gd name="connsiteX2588" fmla="*/ 1508127 w 7705725"/>
              <a:gd name="connsiteY2588" fmla="*/ 363539 h 6857998"/>
              <a:gd name="connsiteX2589" fmla="*/ 1511937 w 7705725"/>
              <a:gd name="connsiteY2589" fmla="*/ 366714 h 6857998"/>
              <a:gd name="connsiteX2590" fmla="*/ 1516382 w 7705725"/>
              <a:gd name="connsiteY2590" fmla="*/ 369571 h 6857998"/>
              <a:gd name="connsiteX2591" fmla="*/ 1511937 w 7705725"/>
              <a:gd name="connsiteY2591" fmla="*/ 375603 h 6857998"/>
              <a:gd name="connsiteX2592" fmla="*/ 1507809 w 7705725"/>
              <a:gd name="connsiteY2592" fmla="*/ 380683 h 6857998"/>
              <a:gd name="connsiteX2593" fmla="*/ 1503364 w 7705725"/>
              <a:gd name="connsiteY2593" fmla="*/ 384811 h 6857998"/>
              <a:gd name="connsiteX2594" fmla="*/ 1498602 w 7705725"/>
              <a:gd name="connsiteY2594" fmla="*/ 388303 h 6857998"/>
              <a:gd name="connsiteX2595" fmla="*/ 1494474 w 7705725"/>
              <a:gd name="connsiteY2595" fmla="*/ 390843 h 6857998"/>
              <a:gd name="connsiteX2596" fmla="*/ 1490030 w 7705725"/>
              <a:gd name="connsiteY2596" fmla="*/ 393066 h 6857998"/>
              <a:gd name="connsiteX2597" fmla="*/ 1481457 w 7705725"/>
              <a:gd name="connsiteY2597" fmla="*/ 396876 h 6857998"/>
              <a:gd name="connsiteX2598" fmla="*/ 1473201 w 7705725"/>
              <a:gd name="connsiteY2598" fmla="*/ 400686 h 6857998"/>
              <a:gd name="connsiteX2599" fmla="*/ 1468439 w 7705725"/>
              <a:gd name="connsiteY2599" fmla="*/ 403226 h 6857998"/>
              <a:gd name="connsiteX2600" fmla="*/ 1464312 w 7705725"/>
              <a:gd name="connsiteY2600" fmla="*/ 405766 h 6857998"/>
              <a:gd name="connsiteX2601" fmla="*/ 1459867 w 7705725"/>
              <a:gd name="connsiteY2601" fmla="*/ 409258 h 6857998"/>
              <a:gd name="connsiteX2602" fmla="*/ 1455739 w 7705725"/>
              <a:gd name="connsiteY2602" fmla="*/ 413386 h 6857998"/>
              <a:gd name="connsiteX2603" fmla="*/ 1451294 w 7705725"/>
              <a:gd name="connsiteY2603" fmla="*/ 418783 h 6857998"/>
              <a:gd name="connsiteX2604" fmla="*/ 1446848 w 7705725"/>
              <a:gd name="connsiteY2604" fmla="*/ 424816 h 6857998"/>
              <a:gd name="connsiteX2605" fmla="*/ 1449389 w 7705725"/>
              <a:gd name="connsiteY2605" fmla="*/ 428943 h 6857998"/>
              <a:gd name="connsiteX2606" fmla="*/ 1452247 w 7705725"/>
              <a:gd name="connsiteY2606" fmla="*/ 432436 h 6857998"/>
              <a:gd name="connsiteX2607" fmla="*/ 1455105 w 7705725"/>
              <a:gd name="connsiteY2607" fmla="*/ 435293 h 6857998"/>
              <a:gd name="connsiteX2608" fmla="*/ 1457962 w 7705725"/>
              <a:gd name="connsiteY2608" fmla="*/ 437516 h 6857998"/>
              <a:gd name="connsiteX2609" fmla="*/ 1461137 w 7705725"/>
              <a:gd name="connsiteY2609" fmla="*/ 439739 h 6857998"/>
              <a:gd name="connsiteX2610" fmla="*/ 1463994 w 7705725"/>
              <a:gd name="connsiteY2610" fmla="*/ 441326 h 6857998"/>
              <a:gd name="connsiteX2611" fmla="*/ 1467487 w 7705725"/>
              <a:gd name="connsiteY2611" fmla="*/ 442596 h 6857998"/>
              <a:gd name="connsiteX2612" fmla="*/ 1470344 w 7705725"/>
              <a:gd name="connsiteY2612" fmla="*/ 442913 h 6857998"/>
              <a:gd name="connsiteX2613" fmla="*/ 1473837 w 7705725"/>
              <a:gd name="connsiteY2613" fmla="*/ 443231 h 6857998"/>
              <a:gd name="connsiteX2614" fmla="*/ 1477329 w 7705725"/>
              <a:gd name="connsiteY2614" fmla="*/ 443231 h 6857998"/>
              <a:gd name="connsiteX2615" fmla="*/ 1480504 w 7705725"/>
              <a:gd name="connsiteY2615" fmla="*/ 442913 h 6857998"/>
              <a:gd name="connsiteX2616" fmla="*/ 1484314 w 7705725"/>
              <a:gd name="connsiteY2616" fmla="*/ 442278 h 6857998"/>
              <a:gd name="connsiteX2617" fmla="*/ 1487807 w 7705725"/>
              <a:gd name="connsiteY2617" fmla="*/ 441326 h 6857998"/>
              <a:gd name="connsiteX2618" fmla="*/ 1491617 w 7705725"/>
              <a:gd name="connsiteY2618" fmla="*/ 440373 h 6857998"/>
              <a:gd name="connsiteX2619" fmla="*/ 1498602 w 7705725"/>
              <a:gd name="connsiteY2619" fmla="*/ 436881 h 6857998"/>
              <a:gd name="connsiteX2620" fmla="*/ 1506223 w 7705725"/>
              <a:gd name="connsiteY2620" fmla="*/ 433071 h 6857998"/>
              <a:gd name="connsiteX2621" fmla="*/ 1513842 w 7705725"/>
              <a:gd name="connsiteY2621" fmla="*/ 428943 h 6857998"/>
              <a:gd name="connsiteX2622" fmla="*/ 1529399 w 7705725"/>
              <a:gd name="connsiteY2622" fmla="*/ 419418 h 6857998"/>
              <a:gd name="connsiteX2623" fmla="*/ 1536702 w 7705725"/>
              <a:gd name="connsiteY2623" fmla="*/ 414656 h 6857998"/>
              <a:gd name="connsiteX2624" fmla="*/ 1544639 w 7705725"/>
              <a:gd name="connsiteY2624" fmla="*/ 410528 h 6857998"/>
              <a:gd name="connsiteX2625" fmla="*/ 1552259 w 7705725"/>
              <a:gd name="connsiteY2625" fmla="*/ 406401 h 6857998"/>
              <a:gd name="connsiteX2626" fmla="*/ 1560197 w 7705725"/>
              <a:gd name="connsiteY2626" fmla="*/ 402908 h 6857998"/>
              <a:gd name="connsiteX2627" fmla="*/ 1562102 w 7705725"/>
              <a:gd name="connsiteY2627" fmla="*/ 406401 h 6857998"/>
              <a:gd name="connsiteX2628" fmla="*/ 1563689 w 7705725"/>
              <a:gd name="connsiteY2628" fmla="*/ 409576 h 6857998"/>
              <a:gd name="connsiteX2629" fmla="*/ 1564642 w 7705725"/>
              <a:gd name="connsiteY2629" fmla="*/ 412751 h 6857998"/>
              <a:gd name="connsiteX2630" fmla="*/ 1565594 w 7705725"/>
              <a:gd name="connsiteY2630" fmla="*/ 415608 h 6857998"/>
              <a:gd name="connsiteX2631" fmla="*/ 1566229 w 7705725"/>
              <a:gd name="connsiteY2631" fmla="*/ 421324 h 6857998"/>
              <a:gd name="connsiteX2632" fmla="*/ 1566865 w 7705725"/>
              <a:gd name="connsiteY2632" fmla="*/ 427038 h 6857998"/>
              <a:gd name="connsiteX2633" fmla="*/ 1567499 w 7705725"/>
              <a:gd name="connsiteY2633" fmla="*/ 432753 h 6857998"/>
              <a:gd name="connsiteX2634" fmla="*/ 1567817 w 7705725"/>
              <a:gd name="connsiteY2634" fmla="*/ 435293 h 6857998"/>
              <a:gd name="connsiteX2635" fmla="*/ 1568452 w 7705725"/>
              <a:gd name="connsiteY2635" fmla="*/ 438468 h 6857998"/>
              <a:gd name="connsiteX2636" fmla="*/ 1569404 w 7705725"/>
              <a:gd name="connsiteY2636" fmla="*/ 441326 h 6857998"/>
              <a:gd name="connsiteX2637" fmla="*/ 1570674 w 7705725"/>
              <a:gd name="connsiteY2637" fmla="*/ 444501 h 6857998"/>
              <a:gd name="connsiteX2638" fmla="*/ 1572579 w 7705725"/>
              <a:gd name="connsiteY2638" fmla="*/ 447676 h 6857998"/>
              <a:gd name="connsiteX2639" fmla="*/ 1574802 w 7705725"/>
              <a:gd name="connsiteY2639" fmla="*/ 451486 h 6857998"/>
              <a:gd name="connsiteX2640" fmla="*/ 1568134 w 7705725"/>
              <a:gd name="connsiteY2640" fmla="*/ 450533 h 6857998"/>
              <a:gd name="connsiteX2641" fmla="*/ 1561784 w 7705725"/>
              <a:gd name="connsiteY2641" fmla="*/ 449581 h 6857998"/>
              <a:gd name="connsiteX2642" fmla="*/ 1555752 w 7705725"/>
              <a:gd name="connsiteY2642" fmla="*/ 449263 h 6857998"/>
              <a:gd name="connsiteX2643" fmla="*/ 1549719 w 7705725"/>
              <a:gd name="connsiteY2643" fmla="*/ 449581 h 6857998"/>
              <a:gd name="connsiteX2644" fmla="*/ 1543687 w 7705725"/>
              <a:gd name="connsiteY2644" fmla="*/ 450533 h 6857998"/>
              <a:gd name="connsiteX2645" fmla="*/ 1537654 w 7705725"/>
              <a:gd name="connsiteY2645" fmla="*/ 451486 h 6857998"/>
              <a:gd name="connsiteX2646" fmla="*/ 1531939 w 7705725"/>
              <a:gd name="connsiteY2646" fmla="*/ 452756 h 6857998"/>
              <a:gd name="connsiteX2647" fmla="*/ 1526225 w 7705725"/>
              <a:gd name="connsiteY2647" fmla="*/ 454661 h 6857998"/>
              <a:gd name="connsiteX2648" fmla="*/ 1520510 w 7705725"/>
              <a:gd name="connsiteY2648" fmla="*/ 456883 h 6857998"/>
              <a:gd name="connsiteX2649" fmla="*/ 1515429 w 7705725"/>
              <a:gd name="connsiteY2649" fmla="*/ 459106 h 6857998"/>
              <a:gd name="connsiteX2650" fmla="*/ 1509714 w 7705725"/>
              <a:gd name="connsiteY2650" fmla="*/ 461646 h 6857998"/>
              <a:gd name="connsiteX2651" fmla="*/ 1504317 w 7705725"/>
              <a:gd name="connsiteY2651" fmla="*/ 464821 h 6857998"/>
              <a:gd name="connsiteX2652" fmla="*/ 1493839 w 7705725"/>
              <a:gd name="connsiteY2652" fmla="*/ 471488 h 6857998"/>
              <a:gd name="connsiteX2653" fmla="*/ 1483362 w 7705725"/>
              <a:gd name="connsiteY2653" fmla="*/ 479108 h 6857998"/>
              <a:gd name="connsiteX2654" fmla="*/ 1472884 w 7705725"/>
              <a:gd name="connsiteY2654" fmla="*/ 487046 h 6857998"/>
              <a:gd name="connsiteX2655" fmla="*/ 1462089 w 7705725"/>
              <a:gd name="connsiteY2655" fmla="*/ 495301 h 6857998"/>
              <a:gd name="connsiteX2656" fmla="*/ 1440816 w 7705725"/>
              <a:gd name="connsiteY2656" fmla="*/ 512763 h 6857998"/>
              <a:gd name="connsiteX2657" fmla="*/ 1429386 w 7705725"/>
              <a:gd name="connsiteY2657" fmla="*/ 521336 h 6857998"/>
              <a:gd name="connsiteX2658" fmla="*/ 1417639 w 7705725"/>
              <a:gd name="connsiteY2658" fmla="*/ 529591 h 6857998"/>
              <a:gd name="connsiteX2659" fmla="*/ 1405574 w 7705725"/>
              <a:gd name="connsiteY2659" fmla="*/ 537528 h 6857998"/>
              <a:gd name="connsiteX2660" fmla="*/ 1399224 w 7705725"/>
              <a:gd name="connsiteY2660" fmla="*/ 541021 h 6857998"/>
              <a:gd name="connsiteX2661" fmla="*/ 1392874 w 7705725"/>
              <a:gd name="connsiteY2661" fmla="*/ 544831 h 6857998"/>
              <a:gd name="connsiteX2662" fmla="*/ 1389699 w 7705725"/>
              <a:gd name="connsiteY2662" fmla="*/ 541021 h 6857998"/>
              <a:gd name="connsiteX2663" fmla="*/ 1387476 w 7705725"/>
              <a:gd name="connsiteY2663" fmla="*/ 537528 h 6857998"/>
              <a:gd name="connsiteX2664" fmla="*/ 1385889 w 7705725"/>
              <a:gd name="connsiteY2664" fmla="*/ 534671 h 6857998"/>
              <a:gd name="connsiteX2665" fmla="*/ 1385254 w 7705725"/>
              <a:gd name="connsiteY2665" fmla="*/ 531496 h 6857998"/>
              <a:gd name="connsiteX2666" fmla="*/ 1385254 w 7705725"/>
              <a:gd name="connsiteY2666" fmla="*/ 528956 h 6857998"/>
              <a:gd name="connsiteX2667" fmla="*/ 1385572 w 7705725"/>
              <a:gd name="connsiteY2667" fmla="*/ 526733 h 6857998"/>
              <a:gd name="connsiteX2668" fmla="*/ 1386524 w 7705725"/>
              <a:gd name="connsiteY2668" fmla="*/ 523876 h 6857998"/>
              <a:gd name="connsiteX2669" fmla="*/ 1387794 w 7705725"/>
              <a:gd name="connsiteY2669" fmla="*/ 521653 h 6857998"/>
              <a:gd name="connsiteX2670" fmla="*/ 1389382 w 7705725"/>
              <a:gd name="connsiteY2670" fmla="*/ 519748 h 6857998"/>
              <a:gd name="connsiteX2671" fmla="*/ 1391604 w 7705725"/>
              <a:gd name="connsiteY2671" fmla="*/ 517526 h 6857998"/>
              <a:gd name="connsiteX2672" fmla="*/ 1396684 w 7705725"/>
              <a:gd name="connsiteY2672" fmla="*/ 513716 h 6857998"/>
              <a:gd name="connsiteX2673" fmla="*/ 1407161 w 7705725"/>
              <a:gd name="connsiteY2673" fmla="*/ 506731 h 6857998"/>
              <a:gd name="connsiteX2674" fmla="*/ 1410019 w 7705725"/>
              <a:gd name="connsiteY2674" fmla="*/ 502921 h 6857998"/>
              <a:gd name="connsiteX2675" fmla="*/ 1412242 w 7705725"/>
              <a:gd name="connsiteY2675" fmla="*/ 498793 h 6857998"/>
              <a:gd name="connsiteX2676" fmla="*/ 1413828 w 7705725"/>
              <a:gd name="connsiteY2676" fmla="*/ 494666 h 6857998"/>
              <a:gd name="connsiteX2677" fmla="*/ 1415417 w 7705725"/>
              <a:gd name="connsiteY2677" fmla="*/ 489903 h 6857998"/>
              <a:gd name="connsiteX2678" fmla="*/ 1416051 w 7705725"/>
              <a:gd name="connsiteY2678" fmla="*/ 485458 h 6857998"/>
              <a:gd name="connsiteX2679" fmla="*/ 1417004 w 7705725"/>
              <a:gd name="connsiteY2679" fmla="*/ 481013 h 6857998"/>
              <a:gd name="connsiteX2680" fmla="*/ 1417004 w 7705725"/>
              <a:gd name="connsiteY2680" fmla="*/ 475933 h 6857998"/>
              <a:gd name="connsiteX2681" fmla="*/ 1417004 w 7705725"/>
              <a:gd name="connsiteY2681" fmla="*/ 471171 h 6857998"/>
              <a:gd name="connsiteX2682" fmla="*/ 1416051 w 7705725"/>
              <a:gd name="connsiteY2682" fmla="*/ 461328 h 6857998"/>
              <a:gd name="connsiteX2683" fmla="*/ 1415099 w 7705725"/>
              <a:gd name="connsiteY2683" fmla="*/ 451486 h 6857998"/>
              <a:gd name="connsiteX2684" fmla="*/ 1411924 w 7705725"/>
              <a:gd name="connsiteY2684" fmla="*/ 431166 h 6857998"/>
              <a:gd name="connsiteX2685" fmla="*/ 1403034 w 7705725"/>
              <a:gd name="connsiteY2685" fmla="*/ 429578 h 6857998"/>
              <a:gd name="connsiteX2686" fmla="*/ 1395415 w 7705725"/>
              <a:gd name="connsiteY2686" fmla="*/ 429261 h 6857998"/>
              <a:gd name="connsiteX2687" fmla="*/ 1392557 w 7705725"/>
              <a:gd name="connsiteY2687" fmla="*/ 429261 h 6857998"/>
              <a:gd name="connsiteX2688" fmla="*/ 1389699 w 7705725"/>
              <a:gd name="connsiteY2688" fmla="*/ 429578 h 6857998"/>
              <a:gd name="connsiteX2689" fmla="*/ 1387476 w 7705725"/>
              <a:gd name="connsiteY2689" fmla="*/ 430531 h 6857998"/>
              <a:gd name="connsiteX2690" fmla="*/ 1385254 w 7705725"/>
              <a:gd name="connsiteY2690" fmla="*/ 431166 h 6857998"/>
              <a:gd name="connsiteX2691" fmla="*/ 1383666 w 7705725"/>
              <a:gd name="connsiteY2691" fmla="*/ 432436 h 6857998"/>
              <a:gd name="connsiteX2692" fmla="*/ 1382079 w 7705725"/>
              <a:gd name="connsiteY2692" fmla="*/ 433388 h 6857998"/>
              <a:gd name="connsiteX2693" fmla="*/ 1381127 w 7705725"/>
              <a:gd name="connsiteY2693" fmla="*/ 434658 h 6857998"/>
              <a:gd name="connsiteX2694" fmla="*/ 1379856 w 7705725"/>
              <a:gd name="connsiteY2694" fmla="*/ 436246 h 6857998"/>
              <a:gd name="connsiteX2695" fmla="*/ 1379221 w 7705725"/>
              <a:gd name="connsiteY2695" fmla="*/ 437516 h 6857998"/>
              <a:gd name="connsiteX2696" fmla="*/ 1378904 w 7705725"/>
              <a:gd name="connsiteY2696" fmla="*/ 439421 h 6857998"/>
              <a:gd name="connsiteX2697" fmla="*/ 1377952 w 7705725"/>
              <a:gd name="connsiteY2697" fmla="*/ 443231 h 6857998"/>
              <a:gd name="connsiteX2698" fmla="*/ 1377952 w 7705725"/>
              <a:gd name="connsiteY2698" fmla="*/ 447358 h 6857998"/>
              <a:gd name="connsiteX2699" fmla="*/ 1378587 w 7705725"/>
              <a:gd name="connsiteY2699" fmla="*/ 451803 h 6857998"/>
              <a:gd name="connsiteX2700" fmla="*/ 1379539 w 7705725"/>
              <a:gd name="connsiteY2700" fmla="*/ 461646 h 6857998"/>
              <a:gd name="connsiteX2701" fmla="*/ 1379856 w 7705725"/>
              <a:gd name="connsiteY2701" fmla="*/ 466726 h 6857998"/>
              <a:gd name="connsiteX2702" fmla="*/ 1379856 w 7705725"/>
              <a:gd name="connsiteY2702" fmla="*/ 471488 h 6857998"/>
              <a:gd name="connsiteX2703" fmla="*/ 1379221 w 7705725"/>
              <a:gd name="connsiteY2703" fmla="*/ 475933 h 6857998"/>
              <a:gd name="connsiteX2704" fmla="*/ 1377952 w 7705725"/>
              <a:gd name="connsiteY2704" fmla="*/ 480696 h 6857998"/>
              <a:gd name="connsiteX2705" fmla="*/ 1363665 w 7705725"/>
              <a:gd name="connsiteY2705" fmla="*/ 488951 h 6857998"/>
              <a:gd name="connsiteX2706" fmla="*/ 1349377 w 7705725"/>
              <a:gd name="connsiteY2706" fmla="*/ 495936 h 6857998"/>
              <a:gd name="connsiteX2707" fmla="*/ 1335089 w 7705725"/>
              <a:gd name="connsiteY2707" fmla="*/ 503238 h 6857998"/>
              <a:gd name="connsiteX2708" fmla="*/ 1320802 w 7705725"/>
              <a:gd name="connsiteY2708" fmla="*/ 509588 h 6857998"/>
              <a:gd name="connsiteX2709" fmla="*/ 1292544 w 7705725"/>
              <a:gd name="connsiteY2709" fmla="*/ 522606 h 6857998"/>
              <a:gd name="connsiteX2710" fmla="*/ 1278892 w 7705725"/>
              <a:gd name="connsiteY2710" fmla="*/ 528956 h 6857998"/>
              <a:gd name="connsiteX2711" fmla="*/ 1265239 w 7705725"/>
              <a:gd name="connsiteY2711" fmla="*/ 535306 h 6857998"/>
              <a:gd name="connsiteX2712" fmla="*/ 1252539 w 7705725"/>
              <a:gd name="connsiteY2712" fmla="*/ 541973 h 6857998"/>
              <a:gd name="connsiteX2713" fmla="*/ 1240474 w 7705725"/>
              <a:gd name="connsiteY2713" fmla="*/ 549593 h 6857998"/>
              <a:gd name="connsiteX2714" fmla="*/ 1234442 w 7705725"/>
              <a:gd name="connsiteY2714" fmla="*/ 553403 h 6857998"/>
              <a:gd name="connsiteX2715" fmla="*/ 1228727 w 7705725"/>
              <a:gd name="connsiteY2715" fmla="*/ 557531 h 6857998"/>
              <a:gd name="connsiteX2716" fmla="*/ 1223329 w 7705725"/>
              <a:gd name="connsiteY2716" fmla="*/ 561658 h 6857998"/>
              <a:gd name="connsiteX2717" fmla="*/ 1218249 w 7705725"/>
              <a:gd name="connsiteY2717" fmla="*/ 566103 h 6857998"/>
              <a:gd name="connsiteX2718" fmla="*/ 1213169 w 7705725"/>
              <a:gd name="connsiteY2718" fmla="*/ 571183 h 6857998"/>
              <a:gd name="connsiteX2719" fmla="*/ 1208407 w 7705725"/>
              <a:gd name="connsiteY2719" fmla="*/ 575946 h 6857998"/>
              <a:gd name="connsiteX2720" fmla="*/ 1203961 w 7705725"/>
              <a:gd name="connsiteY2720" fmla="*/ 581343 h 6857998"/>
              <a:gd name="connsiteX2721" fmla="*/ 1199834 w 7705725"/>
              <a:gd name="connsiteY2721" fmla="*/ 586741 h 6857998"/>
              <a:gd name="connsiteX2722" fmla="*/ 1196024 w 7705725"/>
              <a:gd name="connsiteY2722" fmla="*/ 592773 h 6857998"/>
              <a:gd name="connsiteX2723" fmla="*/ 1192214 w 7705725"/>
              <a:gd name="connsiteY2723" fmla="*/ 598806 h 6857998"/>
              <a:gd name="connsiteX2724" fmla="*/ 1188722 w 7705725"/>
              <a:gd name="connsiteY2724" fmla="*/ 605156 h 6857998"/>
              <a:gd name="connsiteX2725" fmla="*/ 1185864 w 7705725"/>
              <a:gd name="connsiteY2725" fmla="*/ 611823 h 6857998"/>
              <a:gd name="connsiteX2726" fmla="*/ 1182689 w 7705725"/>
              <a:gd name="connsiteY2726" fmla="*/ 610236 h 6857998"/>
              <a:gd name="connsiteX2727" fmla="*/ 1179831 w 7705725"/>
              <a:gd name="connsiteY2727" fmla="*/ 609283 h 6857998"/>
              <a:gd name="connsiteX2728" fmla="*/ 1176656 w 7705725"/>
              <a:gd name="connsiteY2728" fmla="*/ 608013 h 6857998"/>
              <a:gd name="connsiteX2729" fmla="*/ 1173799 w 7705725"/>
              <a:gd name="connsiteY2729" fmla="*/ 607696 h 6857998"/>
              <a:gd name="connsiteX2730" fmla="*/ 1170624 w 7705725"/>
              <a:gd name="connsiteY2730" fmla="*/ 607378 h 6857998"/>
              <a:gd name="connsiteX2731" fmla="*/ 1167766 w 7705725"/>
              <a:gd name="connsiteY2731" fmla="*/ 607378 h 6857998"/>
              <a:gd name="connsiteX2732" fmla="*/ 1164274 w 7705725"/>
              <a:gd name="connsiteY2732" fmla="*/ 607378 h 6857998"/>
              <a:gd name="connsiteX2733" fmla="*/ 1161100 w 7705725"/>
              <a:gd name="connsiteY2733" fmla="*/ 607696 h 6857998"/>
              <a:gd name="connsiteX2734" fmla="*/ 1154749 w 7705725"/>
              <a:gd name="connsiteY2734" fmla="*/ 609601 h 6857998"/>
              <a:gd name="connsiteX2735" fmla="*/ 1148399 w 7705725"/>
              <a:gd name="connsiteY2735" fmla="*/ 611823 h 6857998"/>
              <a:gd name="connsiteX2736" fmla="*/ 1141732 w 7705725"/>
              <a:gd name="connsiteY2736" fmla="*/ 615316 h 6857998"/>
              <a:gd name="connsiteX2737" fmla="*/ 1135063 w 7705725"/>
              <a:gd name="connsiteY2737" fmla="*/ 619126 h 6857998"/>
              <a:gd name="connsiteX2738" fmla="*/ 1140779 w 7705725"/>
              <a:gd name="connsiteY2738" fmla="*/ 612458 h 6857998"/>
              <a:gd name="connsiteX2739" fmla="*/ 1146176 w 7705725"/>
              <a:gd name="connsiteY2739" fmla="*/ 605791 h 6857998"/>
              <a:gd name="connsiteX2740" fmla="*/ 1150621 w 7705725"/>
              <a:gd name="connsiteY2740" fmla="*/ 598171 h 6857998"/>
              <a:gd name="connsiteX2741" fmla="*/ 1155067 w 7705725"/>
              <a:gd name="connsiteY2741" fmla="*/ 590868 h 6857998"/>
              <a:gd name="connsiteX2742" fmla="*/ 1158876 w 7705725"/>
              <a:gd name="connsiteY2742" fmla="*/ 582931 h 6857998"/>
              <a:gd name="connsiteX2743" fmla="*/ 1162686 w 7705725"/>
              <a:gd name="connsiteY2743" fmla="*/ 574993 h 6857998"/>
              <a:gd name="connsiteX2744" fmla="*/ 1169354 w 7705725"/>
              <a:gd name="connsiteY2744" fmla="*/ 557848 h 6857998"/>
              <a:gd name="connsiteX2745" fmla="*/ 1176339 w 7705725"/>
              <a:gd name="connsiteY2745" fmla="*/ 541338 h 6857998"/>
              <a:gd name="connsiteX2746" fmla="*/ 1183006 w 7705725"/>
              <a:gd name="connsiteY2746" fmla="*/ 524828 h 6857998"/>
              <a:gd name="connsiteX2747" fmla="*/ 1186499 w 7705725"/>
              <a:gd name="connsiteY2747" fmla="*/ 516891 h 6857998"/>
              <a:gd name="connsiteX2748" fmla="*/ 1190309 w 7705725"/>
              <a:gd name="connsiteY2748" fmla="*/ 509271 h 6857998"/>
              <a:gd name="connsiteX2749" fmla="*/ 1194437 w 7705725"/>
              <a:gd name="connsiteY2749" fmla="*/ 501968 h 6857998"/>
              <a:gd name="connsiteX2750" fmla="*/ 1198882 w 7705725"/>
              <a:gd name="connsiteY2750" fmla="*/ 495301 h 6857998"/>
              <a:gd name="connsiteX2751" fmla="*/ 1202374 w 7705725"/>
              <a:gd name="connsiteY2751" fmla="*/ 491173 h 6857998"/>
              <a:gd name="connsiteX2752" fmla="*/ 1205231 w 7705725"/>
              <a:gd name="connsiteY2752" fmla="*/ 487998 h 6857998"/>
              <a:gd name="connsiteX2753" fmla="*/ 1208088 w 7705725"/>
              <a:gd name="connsiteY2753" fmla="*/ 486411 h 6857998"/>
              <a:gd name="connsiteX2754" fmla="*/ 1210630 w 7705725"/>
              <a:gd name="connsiteY2754" fmla="*/ 485141 h 6857998"/>
              <a:gd name="connsiteX2755" fmla="*/ 1213169 w 7705725"/>
              <a:gd name="connsiteY2755" fmla="*/ 484823 h 6857998"/>
              <a:gd name="connsiteX2756" fmla="*/ 1215391 w 7705725"/>
              <a:gd name="connsiteY2756" fmla="*/ 484823 h 6857998"/>
              <a:gd name="connsiteX2757" fmla="*/ 1219519 w 7705725"/>
              <a:gd name="connsiteY2757" fmla="*/ 485458 h 6857998"/>
              <a:gd name="connsiteX2758" fmla="*/ 1222058 w 7705725"/>
              <a:gd name="connsiteY2758" fmla="*/ 485776 h 6857998"/>
              <a:gd name="connsiteX2759" fmla="*/ 1223964 w 7705725"/>
              <a:gd name="connsiteY2759" fmla="*/ 485776 h 6857998"/>
              <a:gd name="connsiteX2760" fmla="*/ 1225552 w 7705725"/>
              <a:gd name="connsiteY2760" fmla="*/ 485458 h 6857998"/>
              <a:gd name="connsiteX2761" fmla="*/ 1228091 w 7705725"/>
              <a:gd name="connsiteY2761" fmla="*/ 484506 h 6857998"/>
              <a:gd name="connsiteX2762" fmla="*/ 1229996 w 7705725"/>
              <a:gd name="connsiteY2762" fmla="*/ 482601 h 6857998"/>
              <a:gd name="connsiteX2763" fmla="*/ 1232219 w 7705725"/>
              <a:gd name="connsiteY2763" fmla="*/ 479426 h 6857998"/>
              <a:gd name="connsiteX2764" fmla="*/ 1234442 w 7705725"/>
              <a:gd name="connsiteY2764" fmla="*/ 475298 h 6857998"/>
              <a:gd name="connsiteX2765" fmla="*/ 1236664 w 7705725"/>
              <a:gd name="connsiteY2765" fmla="*/ 469583 h 6857998"/>
              <a:gd name="connsiteX2766" fmla="*/ 1238887 w 7705725"/>
              <a:gd name="connsiteY2766" fmla="*/ 463233 h 6857998"/>
              <a:gd name="connsiteX2767" fmla="*/ 1242062 w 7705725"/>
              <a:gd name="connsiteY2767" fmla="*/ 456883 h 6857998"/>
              <a:gd name="connsiteX2768" fmla="*/ 1244918 w 7705725"/>
              <a:gd name="connsiteY2768" fmla="*/ 450851 h 6857998"/>
              <a:gd name="connsiteX2769" fmla="*/ 1248412 w 7705725"/>
              <a:gd name="connsiteY2769" fmla="*/ 444501 h 6857998"/>
              <a:gd name="connsiteX2770" fmla="*/ 1252222 w 7705725"/>
              <a:gd name="connsiteY2770" fmla="*/ 437833 h 6857998"/>
              <a:gd name="connsiteX2771" fmla="*/ 1256349 w 7705725"/>
              <a:gd name="connsiteY2771" fmla="*/ 431801 h 6857998"/>
              <a:gd name="connsiteX2772" fmla="*/ 1260477 w 7705725"/>
              <a:gd name="connsiteY2772" fmla="*/ 425451 h 6857998"/>
              <a:gd name="connsiteX2773" fmla="*/ 1265239 w 7705725"/>
              <a:gd name="connsiteY2773" fmla="*/ 419418 h 6857998"/>
              <a:gd name="connsiteX2774" fmla="*/ 1275082 w 7705725"/>
              <a:gd name="connsiteY2774" fmla="*/ 407036 h 6857998"/>
              <a:gd name="connsiteX2775" fmla="*/ 1286511 w 7705725"/>
              <a:gd name="connsiteY2775" fmla="*/ 394654 h 6857998"/>
              <a:gd name="connsiteX2776" fmla="*/ 1298577 w 7705725"/>
              <a:gd name="connsiteY2776" fmla="*/ 382588 h 6857998"/>
              <a:gd name="connsiteX2777" fmla="*/ 1311594 w 7705725"/>
              <a:gd name="connsiteY2777" fmla="*/ 370206 h 6857998"/>
              <a:gd name="connsiteX2778" fmla="*/ 1325881 w 7705725"/>
              <a:gd name="connsiteY2778" fmla="*/ 357506 h 6857998"/>
              <a:gd name="connsiteX2779" fmla="*/ 1340804 w 7705725"/>
              <a:gd name="connsiteY2779" fmla="*/ 344806 h 6857998"/>
              <a:gd name="connsiteX2780" fmla="*/ 1356679 w 7705725"/>
              <a:gd name="connsiteY2780" fmla="*/ 332423 h 6857998"/>
              <a:gd name="connsiteX2781" fmla="*/ 1373189 w 7705725"/>
              <a:gd name="connsiteY2781" fmla="*/ 319406 h 6857998"/>
              <a:gd name="connsiteX2782" fmla="*/ 1390651 w 7705725"/>
              <a:gd name="connsiteY2782" fmla="*/ 306706 h 6857998"/>
              <a:gd name="connsiteX2783" fmla="*/ 1408114 w 7705725"/>
              <a:gd name="connsiteY2783" fmla="*/ 293371 h 6857998"/>
              <a:gd name="connsiteX2784" fmla="*/ 2367915 w 7705725"/>
              <a:gd name="connsiteY2784" fmla="*/ 150814 h 6857998"/>
              <a:gd name="connsiteX2785" fmla="*/ 2369185 w 7705725"/>
              <a:gd name="connsiteY2785" fmla="*/ 161590 h 6857998"/>
              <a:gd name="connsiteX2786" fmla="*/ 2369820 w 7705725"/>
              <a:gd name="connsiteY2786" fmla="*/ 166661 h 6857998"/>
              <a:gd name="connsiteX2787" fmla="*/ 2370773 w 7705725"/>
              <a:gd name="connsiteY2787" fmla="*/ 171098 h 6857998"/>
              <a:gd name="connsiteX2788" fmla="*/ 2371725 w 7705725"/>
              <a:gd name="connsiteY2788" fmla="*/ 175219 h 6857998"/>
              <a:gd name="connsiteX2789" fmla="*/ 2373313 w 7705725"/>
              <a:gd name="connsiteY2789" fmla="*/ 179022 h 6857998"/>
              <a:gd name="connsiteX2790" fmla="*/ 2374900 w 7705725"/>
              <a:gd name="connsiteY2790" fmla="*/ 182508 h 6857998"/>
              <a:gd name="connsiteX2791" fmla="*/ 2376489 w 7705725"/>
              <a:gd name="connsiteY2791" fmla="*/ 185361 h 6857998"/>
              <a:gd name="connsiteX2792" fmla="*/ 2377758 w 7705725"/>
              <a:gd name="connsiteY2792" fmla="*/ 188213 h 6857998"/>
              <a:gd name="connsiteX2793" fmla="*/ 2379663 w 7705725"/>
              <a:gd name="connsiteY2793" fmla="*/ 190749 h 6857998"/>
              <a:gd name="connsiteX2794" fmla="*/ 2381569 w 7705725"/>
              <a:gd name="connsiteY2794" fmla="*/ 192968 h 6857998"/>
              <a:gd name="connsiteX2795" fmla="*/ 2383790 w 7705725"/>
              <a:gd name="connsiteY2795" fmla="*/ 194869 h 6857998"/>
              <a:gd name="connsiteX2796" fmla="*/ 2385695 w 7705725"/>
              <a:gd name="connsiteY2796" fmla="*/ 196771 h 6857998"/>
              <a:gd name="connsiteX2797" fmla="*/ 2387918 w 7705725"/>
              <a:gd name="connsiteY2797" fmla="*/ 198356 h 6857998"/>
              <a:gd name="connsiteX2798" fmla="*/ 2392998 w 7705725"/>
              <a:gd name="connsiteY2798" fmla="*/ 200891 h 6857998"/>
              <a:gd name="connsiteX2799" fmla="*/ 2397760 w 7705725"/>
              <a:gd name="connsiteY2799" fmla="*/ 202793 h 6857998"/>
              <a:gd name="connsiteX2800" fmla="*/ 2403158 w 7705725"/>
              <a:gd name="connsiteY2800" fmla="*/ 204377 h 6857998"/>
              <a:gd name="connsiteX2801" fmla="*/ 2408555 w 7705725"/>
              <a:gd name="connsiteY2801" fmla="*/ 205011 h 6857998"/>
              <a:gd name="connsiteX2802" fmla="*/ 2413635 w 7705725"/>
              <a:gd name="connsiteY2802" fmla="*/ 206279 h 6857998"/>
              <a:gd name="connsiteX2803" fmla="*/ 2424748 w 7705725"/>
              <a:gd name="connsiteY2803" fmla="*/ 207547 h 6857998"/>
              <a:gd name="connsiteX2804" fmla="*/ 2430145 w 7705725"/>
              <a:gd name="connsiteY2804" fmla="*/ 208815 h 6857998"/>
              <a:gd name="connsiteX2805" fmla="*/ 2435225 w 7705725"/>
              <a:gd name="connsiteY2805" fmla="*/ 210399 h 6857998"/>
              <a:gd name="connsiteX2806" fmla="*/ 2434591 w 7705725"/>
              <a:gd name="connsiteY2806" fmla="*/ 216104 h 6857998"/>
              <a:gd name="connsiteX2807" fmla="*/ 2433003 w 7705725"/>
              <a:gd name="connsiteY2807" fmla="*/ 220859 h 6857998"/>
              <a:gd name="connsiteX2808" fmla="*/ 2431415 w 7705725"/>
              <a:gd name="connsiteY2808" fmla="*/ 225296 h 6857998"/>
              <a:gd name="connsiteX2809" fmla="*/ 2429193 w 7705725"/>
              <a:gd name="connsiteY2809" fmla="*/ 229099 h 6857998"/>
              <a:gd name="connsiteX2810" fmla="*/ 2426971 w 7705725"/>
              <a:gd name="connsiteY2810" fmla="*/ 232586 h 6857998"/>
              <a:gd name="connsiteX2811" fmla="*/ 2424114 w 7705725"/>
              <a:gd name="connsiteY2811" fmla="*/ 235438 h 6857998"/>
              <a:gd name="connsiteX2812" fmla="*/ 2421255 w 7705725"/>
              <a:gd name="connsiteY2812" fmla="*/ 237657 h 6857998"/>
              <a:gd name="connsiteX2813" fmla="*/ 2418080 w 7705725"/>
              <a:gd name="connsiteY2813" fmla="*/ 240192 h 6857998"/>
              <a:gd name="connsiteX2814" fmla="*/ 2414905 w 7705725"/>
              <a:gd name="connsiteY2814" fmla="*/ 241460 h 6857998"/>
              <a:gd name="connsiteX2815" fmla="*/ 2411095 w 7705725"/>
              <a:gd name="connsiteY2815" fmla="*/ 242728 h 6857998"/>
              <a:gd name="connsiteX2816" fmla="*/ 2407285 w 7705725"/>
              <a:gd name="connsiteY2816" fmla="*/ 243679 h 6857998"/>
              <a:gd name="connsiteX2817" fmla="*/ 2403158 w 7705725"/>
              <a:gd name="connsiteY2817" fmla="*/ 244312 h 6857998"/>
              <a:gd name="connsiteX2818" fmla="*/ 2399030 w 7705725"/>
              <a:gd name="connsiteY2818" fmla="*/ 244312 h 6857998"/>
              <a:gd name="connsiteX2819" fmla="*/ 2394903 w 7705725"/>
              <a:gd name="connsiteY2819" fmla="*/ 244312 h 6857998"/>
              <a:gd name="connsiteX2820" fmla="*/ 2390458 w 7705725"/>
              <a:gd name="connsiteY2820" fmla="*/ 243679 h 6857998"/>
              <a:gd name="connsiteX2821" fmla="*/ 2386013 w 7705725"/>
              <a:gd name="connsiteY2821" fmla="*/ 243045 h 6857998"/>
              <a:gd name="connsiteX2822" fmla="*/ 2377123 w 7705725"/>
              <a:gd name="connsiteY2822" fmla="*/ 241143 h 6857998"/>
              <a:gd name="connsiteX2823" fmla="*/ 2367915 w 7705725"/>
              <a:gd name="connsiteY2823" fmla="*/ 238607 h 6857998"/>
              <a:gd name="connsiteX2824" fmla="*/ 2359025 w 7705725"/>
              <a:gd name="connsiteY2824" fmla="*/ 234804 h 6857998"/>
              <a:gd name="connsiteX2825" fmla="*/ 2350770 w 7705725"/>
              <a:gd name="connsiteY2825" fmla="*/ 231001 h 6857998"/>
              <a:gd name="connsiteX2826" fmla="*/ 2342515 w 7705725"/>
              <a:gd name="connsiteY2826" fmla="*/ 226880 h 6857998"/>
              <a:gd name="connsiteX2827" fmla="*/ 2335213 w 7705725"/>
              <a:gd name="connsiteY2827" fmla="*/ 222760 h 6857998"/>
              <a:gd name="connsiteX2828" fmla="*/ 2328864 w 7705725"/>
              <a:gd name="connsiteY2828" fmla="*/ 218957 h 6857998"/>
              <a:gd name="connsiteX2829" fmla="*/ 2323148 w 7705725"/>
              <a:gd name="connsiteY2829" fmla="*/ 214837 h 6857998"/>
              <a:gd name="connsiteX2830" fmla="*/ 2324418 w 7705725"/>
              <a:gd name="connsiteY2830" fmla="*/ 223711 h 6857998"/>
              <a:gd name="connsiteX2831" fmla="*/ 2324418 w 7705725"/>
              <a:gd name="connsiteY2831" fmla="*/ 232902 h 6857998"/>
              <a:gd name="connsiteX2832" fmla="*/ 2323465 w 7705725"/>
              <a:gd name="connsiteY2832" fmla="*/ 242094 h 6857998"/>
              <a:gd name="connsiteX2833" fmla="*/ 2322195 w 7705725"/>
              <a:gd name="connsiteY2833" fmla="*/ 250968 h 6857998"/>
              <a:gd name="connsiteX2834" fmla="*/ 2320290 w 7705725"/>
              <a:gd name="connsiteY2834" fmla="*/ 259526 h 6857998"/>
              <a:gd name="connsiteX2835" fmla="*/ 2317433 w 7705725"/>
              <a:gd name="connsiteY2835" fmla="*/ 267766 h 6857998"/>
              <a:gd name="connsiteX2836" fmla="*/ 2314258 w 7705725"/>
              <a:gd name="connsiteY2836" fmla="*/ 275690 h 6857998"/>
              <a:gd name="connsiteX2837" fmla="*/ 2310765 w 7705725"/>
              <a:gd name="connsiteY2837" fmla="*/ 282980 h 6857998"/>
              <a:gd name="connsiteX2838" fmla="*/ 2306638 w 7705725"/>
              <a:gd name="connsiteY2838" fmla="*/ 289636 h 6857998"/>
              <a:gd name="connsiteX2839" fmla="*/ 2302193 w 7705725"/>
              <a:gd name="connsiteY2839" fmla="*/ 295657 h 6857998"/>
              <a:gd name="connsiteX2840" fmla="*/ 2299336 w 7705725"/>
              <a:gd name="connsiteY2840" fmla="*/ 298510 h 6857998"/>
              <a:gd name="connsiteX2841" fmla="*/ 2297113 w 7705725"/>
              <a:gd name="connsiteY2841" fmla="*/ 300729 h 6857998"/>
              <a:gd name="connsiteX2842" fmla="*/ 2294573 w 7705725"/>
              <a:gd name="connsiteY2842" fmla="*/ 302947 h 6857998"/>
              <a:gd name="connsiteX2843" fmla="*/ 2292033 w 7705725"/>
              <a:gd name="connsiteY2843" fmla="*/ 304532 h 6857998"/>
              <a:gd name="connsiteX2844" fmla="*/ 2289175 w 7705725"/>
              <a:gd name="connsiteY2844" fmla="*/ 306433 h 6857998"/>
              <a:gd name="connsiteX2845" fmla="*/ 2286319 w 7705725"/>
              <a:gd name="connsiteY2845" fmla="*/ 307384 h 6857998"/>
              <a:gd name="connsiteX2846" fmla="*/ 2283460 w 7705725"/>
              <a:gd name="connsiteY2846" fmla="*/ 308335 h 6857998"/>
              <a:gd name="connsiteX2847" fmla="*/ 2280603 w 7705725"/>
              <a:gd name="connsiteY2847" fmla="*/ 308969 h 6857998"/>
              <a:gd name="connsiteX2848" fmla="*/ 2277428 w 7705725"/>
              <a:gd name="connsiteY2848" fmla="*/ 309286 h 6857998"/>
              <a:gd name="connsiteX2849" fmla="*/ 2274888 w 7705725"/>
              <a:gd name="connsiteY2849" fmla="*/ 308969 h 6857998"/>
              <a:gd name="connsiteX2850" fmla="*/ 2272031 w 7705725"/>
              <a:gd name="connsiteY2850" fmla="*/ 308652 h 6857998"/>
              <a:gd name="connsiteX2851" fmla="*/ 2268855 w 7705725"/>
              <a:gd name="connsiteY2851" fmla="*/ 307701 h 6857998"/>
              <a:gd name="connsiteX2852" fmla="*/ 2267585 w 7705725"/>
              <a:gd name="connsiteY2852" fmla="*/ 304849 h 6857998"/>
              <a:gd name="connsiteX2853" fmla="*/ 2266633 w 7705725"/>
              <a:gd name="connsiteY2853" fmla="*/ 302313 h 6857998"/>
              <a:gd name="connsiteX2854" fmla="*/ 2266315 w 7705725"/>
              <a:gd name="connsiteY2854" fmla="*/ 299778 h 6857998"/>
              <a:gd name="connsiteX2855" fmla="*/ 2265998 w 7705725"/>
              <a:gd name="connsiteY2855" fmla="*/ 297559 h 6857998"/>
              <a:gd name="connsiteX2856" fmla="*/ 2265998 w 7705725"/>
              <a:gd name="connsiteY2856" fmla="*/ 295657 h 6857998"/>
              <a:gd name="connsiteX2857" fmla="*/ 2266315 w 7705725"/>
              <a:gd name="connsiteY2857" fmla="*/ 293756 h 6857998"/>
              <a:gd name="connsiteX2858" fmla="*/ 2266951 w 7705725"/>
              <a:gd name="connsiteY2858" fmla="*/ 292488 h 6857998"/>
              <a:gd name="connsiteX2859" fmla="*/ 2267585 w 7705725"/>
              <a:gd name="connsiteY2859" fmla="*/ 290903 h 6857998"/>
              <a:gd name="connsiteX2860" fmla="*/ 2269491 w 7705725"/>
              <a:gd name="connsiteY2860" fmla="*/ 288368 h 6857998"/>
              <a:gd name="connsiteX2861" fmla="*/ 2272348 w 7705725"/>
              <a:gd name="connsiteY2861" fmla="*/ 285832 h 6857998"/>
              <a:gd name="connsiteX2862" fmla="*/ 2275205 w 7705725"/>
              <a:gd name="connsiteY2862" fmla="*/ 284247 h 6857998"/>
              <a:gd name="connsiteX2863" fmla="*/ 2278699 w 7705725"/>
              <a:gd name="connsiteY2863" fmla="*/ 282346 h 6857998"/>
              <a:gd name="connsiteX2864" fmla="*/ 2285365 w 7705725"/>
              <a:gd name="connsiteY2864" fmla="*/ 278859 h 6857998"/>
              <a:gd name="connsiteX2865" fmla="*/ 2288540 w 7705725"/>
              <a:gd name="connsiteY2865" fmla="*/ 276958 h 6857998"/>
              <a:gd name="connsiteX2866" fmla="*/ 2291399 w 7705725"/>
              <a:gd name="connsiteY2866" fmla="*/ 274739 h 6857998"/>
              <a:gd name="connsiteX2867" fmla="*/ 2293620 w 7705725"/>
              <a:gd name="connsiteY2867" fmla="*/ 272520 h 6857998"/>
              <a:gd name="connsiteX2868" fmla="*/ 2294573 w 7705725"/>
              <a:gd name="connsiteY2868" fmla="*/ 270936 h 6857998"/>
              <a:gd name="connsiteX2869" fmla="*/ 2295208 w 7705725"/>
              <a:gd name="connsiteY2869" fmla="*/ 269351 h 6857998"/>
              <a:gd name="connsiteX2870" fmla="*/ 2295525 w 7705725"/>
              <a:gd name="connsiteY2870" fmla="*/ 267449 h 6857998"/>
              <a:gd name="connsiteX2871" fmla="*/ 2296160 w 7705725"/>
              <a:gd name="connsiteY2871" fmla="*/ 265548 h 6857998"/>
              <a:gd name="connsiteX2872" fmla="*/ 2296160 w 7705725"/>
              <a:gd name="connsiteY2872" fmla="*/ 263646 h 6857998"/>
              <a:gd name="connsiteX2873" fmla="*/ 2295525 w 7705725"/>
              <a:gd name="connsiteY2873" fmla="*/ 261427 h 6857998"/>
              <a:gd name="connsiteX2874" fmla="*/ 2292033 w 7705725"/>
              <a:gd name="connsiteY2874" fmla="*/ 255722 h 6857998"/>
              <a:gd name="connsiteX2875" fmla="*/ 2290128 w 7705725"/>
              <a:gd name="connsiteY2875" fmla="*/ 254138 h 6857998"/>
              <a:gd name="connsiteX2876" fmla="*/ 2288540 w 7705725"/>
              <a:gd name="connsiteY2876" fmla="*/ 252553 h 6857998"/>
              <a:gd name="connsiteX2877" fmla="*/ 2286953 w 7705725"/>
              <a:gd name="connsiteY2877" fmla="*/ 250968 h 6857998"/>
              <a:gd name="connsiteX2878" fmla="*/ 2285048 w 7705725"/>
              <a:gd name="connsiteY2878" fmla="*/ 250334 h 6857998"/>
              <a:gd name="connsiteX2879" fmla="*/ 2283460 w 7705725"/>
              <a:gd name="connsiteY2879" fmla="*/ 249700 h 6857998"/>
              <a:gd name="connsiteX2880" fmla="*/ 2282190 w 7705725"/>
              <a:gd name="connsiteY2880" fmla="*/ 249384 h 6857998"/>
              <a:gd name="connsiteX2881" fmla="*/ 2280920 w 7705725"/>
              <a:gd name="connsiteY2881" fmla="*/ 249700 h 6857998"/>
              <a:gd name="connsiteX2882" fmla="*/ 2279333 w 7705725"/>
              <a:gd name="connsiteY2882" fmla="*/ 250334 h 6857998"/>
              <a:gd name="connsiteX2883" fmla="*/ 2278063 w 7705725"/>
              <a:gd name="connsiteY2883" fmla="*/ 250651 h 6857998"/>
              <a:gd name="connsiteX2884" fmla="*/ 2276793 w 7705725"/>
              <a:gd name="connsiteY2884" fmla="*/ 251602 h 6857998"/>
              <a:gd name="connsiteX2885" fmla="*/ 2274570 w 7705725"/>
              <a:gd name="connsiteY2885" fmla="*/ 254138 h 6857998"/>
              <a:gd name="connsiteX2886" fmla="*/ 2272348 w 7705725"/>
              <a:gd name="connsiteY2886" fmla="*/ 256990 h 6857998"/>
              <a:gd name="connsiteX2887" fmla="*/ 2270443 w 7705725"/>
              <a:gd name="connsiteY2887" fmla="*/ 260477 h 6857998"/>
              <a:gd name="connsiteX2888" fmla="*/ 2268538 w 7705725"/>
              <a:gd name="connsiteY2888" fmla="*/ 264597 h 6857998"/>
              <a:gd name="connsiteX2889" fmla="*/ 2265363 w 7705725"/>
              <a:gd name="connsiteY2889" fmla="*/ 272520 h 6857998"/>
              <a:gd name="connsiteX2890" fmla="*/ 2262823 w 7705725"/>
              <a:gd name="connsiteY2890" fmla="*/ 279176 h 6857998"/>
              <a:gd name="connsiteX2891" fmla="*/ 2261235 w 7705725"/>
              <a:gd name="connsiteY2891" fmla="*/ 284247 h 6857998"/>
              <a:gd name="connsiteX2892" fmla="*/ 2260283 w 7705725"/>
              <a:gd name="connsiteY2892" fmla="*/ 283297 h 6857998"/>
              <a:gd name="connsiteX2893" fmla="*/ 2258695 w 7705725"/>
              <a:gd name="connsiteY2893" fmla="*/ 282980 h 6857998"/>
              <a:gd name="connsiteX2894" fmla="*/ 2257108 w 7705725"/>
              <a:gd name="connsiteY2894" fmla="*/ 282663 h 6857998"/>
              <a:gd name="connsiteX2895" fmla="*/ 2255520 w 7705725"/>
              <a:gd name="connsiteY2895" fmla="*/ 282663 h 6857998"/>
              <a:gd name="connsiteX2896" fmla="*/ 2252663 w 7705725"/>
              <a:gd name="connsiteY2896" fmla="*/ 283297 h 6857998"/>
              <a:gd name="connsiteX2897" fmla="*/ 2249170 w 7705725"/>
              <a:gd name="connsiteY2897" fmla="*/ 284564 h 6857998"/>
              <a:gd name="connsiteX2898" fmla="*/ 2245995 w 7705725"/>
              <a:gd name="connsiteY2898" fmla="*/ 286466 h 6857998"/>
              <a:gd name="connsiteX2899" fmla="*/ 2242185 w 7705725"/>
              <a:gd name="connsiteY2899" fmla="*/ 289002 h 6857998"/>
              <a:gd name="connsiteX2900" fmla="*/ 2234565 w 7705725"/>
              <a:gd name="connsiteY2900" fmla="*/ 293756 h 6857998"/>
              <a:gd name="connsiteX2901" fmla="*/ 2226628 w 7705725"/>
              <a:gd name="connsiteY2901" fmla="*/ 299144 h 6857998"/>
              <a:gd name="connsiteX2902" fmla="*/ 2222500 w 7705725"/>
              <a:gd name="connsiteY2902" fmla="*/ 301362 h 6857998"/>
              <a:gd name="connsiteX2903" fmla="*/ 2218690 w 7705725"/>
              <a:gd name="connsiteY2903" fmla="*/ 302947 h 6857998"/>
              <a:gd name="connsiteX2904" fmla="*/ 2214880 w 7705725"/>
              <a:gd name="connsiteY2904" fmla="*/ 304215 h 6857998"/>
              <a:gd name="connsiteX2905" fmla="*/ 2211706 w 7705725"/>
              <a:gd name="connsiteY2905" fmla="*/ 304532 h 6857998"/>
              <a:gd name="connsiteX2906" fmla="*/ 2209800 w 7705725"/>
              <a:gd name="connsiteY2906" fmla="*/ 304532 h 6857998"/>
              <a:gd name="connsiteX2907" fmla="*/ 2207895 w 7705725"/>
              <a:gd name="connsiteY2907" fmla="*/ 304215 h 6857998"/>
              <a:gd name="connsiteX2908" fmla="*/ 2206309 w 7705725"/>
              <a:gd name="connsiteY2908" fmla="*/ 303264 h 6857998"/>
              <a:gd name="connsiteX2909" fmla="*/ 2204720 w 7705725"/>
              <a:gd name="connsiteY2909" fmla="*/ 302630 h 6857998"/>
              <a:gd name="connsiteX2910" fmla="*/ 2204085 w 7705725"/>
              <a:gd name="connsiteY2910" fmla="*/ 301046 h 6857998"/>
              <a:gd name="connsiteX2911" fmla="*/ 2202815 w 7705725"/>
              <a:gd name="connsiteY2911" fmla="*/ 298510 h 6857998"/>
              <a:gd name="connsiteX2912" fmla="*/ 2200593 w 7705725"/>
              <a:gd name="connsiteY2912" fmla="*/ 290269 h 6857998"/>
              <a:gd name="connsiteX2913" fmla="*/ 2198370 w 7705725"/>
              <a:gd name="connsiteY2913" fmla="*/ 282346 h 6857998"/>
              <a:gd name="connsiteX2914" fmla="*/ 2197100 w 7705725"/>
              <a:gd name="connsiteY2914" fmla="*/ 279810 h 6857998"/>
              <a:gd name="connsiteX2915" fmla="*/ 2196783 w 7705725"/>
              <a:gd name="connsiteY2915" fmla="*/ 278859 h 6857998"/>
              <a:gd name="connsiteX2916" fmla="*/ 2194560 w 7705725"/>
              <a:gd name="connsiteY2916" fmla="*/ 279493 h 6857998"/>
              <a:gd name="connsiteX2917" fmla="*/ 2192338 w 7705725"/>
              <a:gd name="connsiteY2917" fmla="*/ 281078 h 6857998"/>
              <a:gd name="connsiteX2918" fmla="*/ 2190750 w 7705725"/>
              <a:gd name="connsiteY2918" fmla="*/ 282663 h 6857998"/>
              <a:gd name="connsiteX2919" fmla="*/ 2188845 w 7705725"/>
              <a:gd name="connsiteY2919" fmla="*/ 284564 h 6857998"/>
              <a:gd name="connsiteX2920" fmla="*/ 2185670 w 7705725"/>
              <a:gd name="connsiteY2920" fmla="*/ 289002 h 6857998"/>
              <a:gd name="connsiteX2921" fmla="*/ 2182495 w 7705725"/>
              <a:gd name="connsiteY2921" fmla="*/ 294707 h 6857998"/>
              <a:gd name="connsiteX2922" fmla="*/ 2179638 w 7705725"/>
              <a:gd name="connsiteY2922" fmla="*/ 300412 h 6857998"/>
              <a:gd name="connsiteX2923" fmla="*/ 2176145 w 7705725"/>
              <a:gd name="connsiteY2923" fmla="*/ 305800 h 6857998"/>
              <a:gd name="connsiteX2924" fmla="*/ 2173923 w 7705725"/>
              <a:gd name="connsiteY2924" fmla="*/ 308652 h 6857998"/>
              <a:gd name="connsiteX2925" fmla="*/ 2172018 w 7705725"/>
              <a:gd name="connsiteY2925" fmla="*/ 310871 h 6857998"/>
              <a:gd name="connsiteX2926" fmla="*/ 2169795 w 7705725"/>
              <a:gd name="connsiteY2926" fmla="*/ 313089 h 6857998"/>
              <a:gd name="connsiteX2927" fmla="*/ 2166938 w 7705725"/>
              <a:gd name="connsiteY2927" fmla="*/ 314991 h 6857998"/>
              <a:gd name="connsiteX2928" fmla="*/ 2164398 w 7705725"/>
              <a:gd name="connsiteY2928" fmla="*/ 316576 h 6857998"/>
              <a:gd name="connsiteX2929" fmla="*/ 2162493 w 7705725"/>
              <a:gd name="connsiteY2929" fmla="*/ 317210 h 6857998"/>
              <a:gd name="connsiteX2930" fmla="*/ 2160270 w 7705725"/>
              <a:gd name="connsiteY2930" fmla="*/ 317527 h 6857998"/>
              <a:gd name="connsiteX2931" fmla="*/ 2158365 w 7705725"/>
              <a:gd name="connsiteY2931" fmla="*/ 317527 h 6857998"/>
              <a:gd name="connsiteX2932" fmla="*/ 2156778 w 7705725"/>
              <a:gd name="connsiteY2932" fmla="*/ 317527 h 6857998"/>
              <a:gd name="connsiteX2933" fmla="*/ 2155508 w 7705725"/>
              <a:gd name="connsiteY2933" fmla="*/ 316893 h 6857998"/>
              <a:gd name="connsiteX2934" fmla="*/ 2152650 w 7705725"/>
              <a:gd name="connsiteY2934" fmla="*/ 315308 h 6857998"/>
              <a:gd name="connsiteX2935" fmla="*/ 2147888 w 7705725"/>
              <a:gd name="connsiteY2935" fmla="*/ 311188 h 6857998"/>
              <a:gd name="connsiteX2936" fmla="*/ 2145984 w 7705725"/>
              <a:gd name="connsiteY2936" fmla="*/ 310237 h 6857998"/>
              <a:gd name="connsiteX2937" fmla="*/ 2144713 w 7705725"/>
              <a:gd name="connsiteY2937" fmla="*/ 309603 h 6857998"/>
              <a:gd name="connsiteX2938" fmla="*/ 2143760 w 7705725"/>
              <a:gd name="connsiteY2938" fmla="*/ 309603 h 6857998"/>
              <a:gd name="connsiteX2939" fmla="*/ 2141538 w 7705725"/>
              <a:gd name="connsiteY2939" fmla="*/ 310554 h 6857998"/>
              <a:gd name="connsiteX2940" fmla="*/ 2138998 w 7705725"/>
              <a:gd name="connsiteY2940" fmla="*/ 311822 h 6857998"/>
              <a:gd name="connsiteX2941" fmla="*/ 2137410 w 7705725"/>
              <a:gd name="connsiteY2941" fmla="*/ 313723 h 6857998"/>
              <a:gd name="connsiteX2942" fmla="*/ 2135505 w 7705725"/>
              <a:gd name="connsiteY2942" fmla="*/ 316259 h 6857998"/>
              <a:gd name="connsiteX2943" fmla="*/ 2131696 w 7705725"/>
              <a:gd name="connsiteY2943" fmla="*/ 321013 h 6857998"/>
              <a:gd name="connsiteX2944" fmla="*/ 2129790 w 7705725"/>
              <a:gd name="connsiteY2944" fmla="*/ 323549 h 6857998"/>
              <a:gd name="connsiteX2945" fmla="*/ 2127568 w 7705725"/>
              <a:gd name="connsiteY2945" fmla="*/ 325767 h 6857998"/>
              <a:gd name="connsiteX2946" fmla="*/ 2125028 w 7705725"/>
              <a:gd name="connsiteY2946" fmla="*/ 328303 h 6857998"/>
              <a:gd name="connsiteX2947" fmla="*/ 2122170 w 7705725"/>
              <a:gd name="connsiteY2947" fmla="*/ 329887 h 6857998"/>
              <a:gd name="connsiteX2948" fmla="*/ 2118995 w 7705725"/>
              <a:gd name="connsiteY2948" fmla="*/ 331155 h 6857998"/>
              <a:gd name="connsiteX2949" fmla="*/ 2115820 w 7705725"/>
              <a:gd name="connsiteY2949" fmla="*/ 331789 h 6857998"/>
              <a:gd name="connsiteX2950" fmla="*/ 2112010 w 7705725"/>
              <a:gd name="connsiteY2950" fmla="*/ 331472 h 6857998"/>
              <a:gd name="connsiteX2951" fmla="*/ 2107565 w 7705725"/>
              <a:gd name="connsiteY2951" fmla="*/ 330838 h 6857998"/>
              <a:gd name="connsiteX2952" fmla="*/ 2102168 w 7705725"/>
              <a:gd name="connsiteY2952" fmla="*/ 328936 h 6857998"/>
              <a:gd name="connsiteX2953" fmla="*/ 2096453 w 7705725"/>
              <a:gd name="connsiteY2953" fmla="*/ 325767 h 6857998"/>
              <a:gd name="connsiteX2954" fmla="*/ 2093913 w 7705725"/>
              <a:gd name="connsiteY2954" fmla="*/ 324816 h 6857998"/>
              <a:gd name="connsiteX2955" fmla="*/ 2091373 w 7705725"/>
              <a:gd name="connsiteY2955" fmla="*/ 323865 h 6857998"/>
              <a:gd name="connsiteX2956" fmla="*/ 2084705 w 7705725"/>
              <a:gd name="connsiteY2956" fmla="*/ 323232 h 6857998"/>
              <a:gd name="connsiteX2957" fmla="*/ 2078355 w 7705725"/>
              <a:gd name="connsiteY2957" fmla="*/ 322598 h 6857998"/>
              <a:gd name="connsiteX2958" fmla="*/ 2075815 w 7705725"/>
              <a:gd name="connsiteY2958" fmla="*/ 321647 h 6857998"/>
              <a:gd name="connsiteX2959" fmla="*/ 2073275 w 7705725"/>
              <a:gd name="connsiteY2959" fmla="*/ 320696 h 6857998"/>
              <a:gd name="connsiteX2960" fmla="*/ 2071688 w 7705725"/>
              <a:gd name="connsiteY2960" fmla="*/ 319428 h 6857998"/>
              <a:gd name="connsiteX2961" fmla="*/ 2070418 w 7705725"/>
              <a:gd name="connsiteY2961" fmla="*/ 317844 h 6857998"/>
              <a:gd name="connsiteX2962" fmla="*/ 2069148 w 7705725"/>
              <a:gd name="connsiteY2962" fmla="*/ 316576 h 6857998"/>
              <a:gd name="connsiteX2963" fmla="*/ 2067878 w 7705725"/>
              <a:gd name="connsiteY2963" fmla="*/ 314674 h 6857998"/>
              <a:gd name="connsiteX2964" fmla="*/ 2066290 w 7705725"/>
              <a:gd name="connsiteY2964" fmla="*/ 310554 h 6857998"/>
              <a:gd name="connsiteX2965" fmla="*/ 2064703 w 7705725"/>
              <a:gd name="connsiteY2965" fmla="*/ 305800 h 6857998"/>
              <a:gd name="connsiteX2966" fmla="*/ 2062163 w 7705725"/>
              <a:gd name="connsiteY2966" fmla="*/ 295340 h 6857998"/>
              <a:gd name="connsiteX2967" fmla="*/ 2061210 w 7705725"/>
              <a:gd name="connsiteY2967" fmla="*/ 290586 h 6857998"/>
              <a:gd name="connsiteX2968" fmla="*/ 2059623 w 7705725"/>
              <a:gd name="connsiteY2968" fmla="*/ 285198 h 6857998"/>
              <a:gd name="connsiteX2969" fmla="*/ 2057718 w 7705725"/>
              <a:gd name="connsiteY2969" fmla="*/ 280761 h 6857998"/>
              <a:gd name="connsiteX2970" fmla="*/ 2055495 w 7705725"/>
              <a:gd name="connsiteY2970" fmla="*/ 276641 h 6857998"/>
              <a:gd name="connsiteX2971" fmla="*/ 2053908 w 7705725"/>
              <a:gd name="connsiteY2971" fmla="*/ 274739 h 6857998"/>
              <a:gd name="connsiteX2972" fmla="*/ 2052320 w 7705725"/>
              <a:gd name="connsiteY2972" fmla="*/ 273154 h 6857998"/>
              <a:gd name="connsiteX2973" fmla="*/ 2050415 w 7705725"/>
              <a:gd name="connsiteY2973" fmla="*/ 271570 h 6857998"/>
              <a:gd name="connsiteX2974" fmla="*/ 2048510 w 7705725"/>
              <a:gd name="connsiteY2974" fmla="*/ 270619 h 6857998"/>
              <a:gd name="connsiteX2975" fmla="*/ 2046288 w 7705725"/>
              <a:gd name="connsiteY2975" fmla="*/ 269668 h 6857998"/>
              <a:gd name="connsiteX2976" fmla="*/ 2043748 w 7705725"/>
              <a:gd name="connsiteY2976" fmla="*/ 269351 h 6857998"/>
              <a:gd name="connsiteX2977" fmla="*/ 2041208 w 7705725"/>
              <a:gd name="connsiteY2977" fmla="*/ 269034 h 6857998"/>
              <a:gd name="connsiteX2978" fmla="*/ 2038033 w 7705725"/>
              <a:gd name="connsiteY2978" fmla="*/ 269034 h 6857998"/>
              <a:gd name="connsiteX2979" fmla="*/ 2034540 w 7705725"/>
              <a:gd name="connsiteY2979" fmla="*/ 269668 h 6857998"/>
              <a:gd name="connsiteX2980" fmla="*/ 2031049 w 7705725"/>
              <a:gd name="connsiteY2980" fmla="*/ 270619 h 6857998"/>
              <a:gd name="connsiteX2981" fmla="*/ 2027238 w 7705725"/>
              <a:gd name="connsiteY2981" fmla="*/ 272204 h 6857998"/>
              <a:gd name="connsiteX2982" fmla="*/ 2022475 w 7705725"/>
              <a:gd name="connsiteY2982" fmla="*/ 273471 h 6857998"/>
              <a:gd name="connsiteX2983" fmla="*/ 2027238 w 7705725"/>
              <a:gd name="connsiteY2983" fmla="*/ 269668 h 6857998"/>
              <a:gd name="connsiteX2984" fmla="*/ 2032000 w 7705725"/>
              <a:gd name="connsiteY2984" fmla="*/ 266182 h 6857998"/>
              <a:gd name="connsiteX2985" fmla="*/ 2037080 w 7705725"/>
              <a:gd name="connsiteY2985" fmla="*/ 262378 h 6857998"/>
              <a:gd name="connsiteX2986" fmla="*/ 2041843 w 7705725"/>
              <a:gd name="connsiteY2986" fmla="*/ 258892 h 6857998"/>
              <a:gd name="connsiteX2987" fmla="*/ 2052320 w 7705725"/>
              <a:gd name="connsiteY2987" fmla="*/ 252553 h 6857998"/>
              <a:gd name="connsiteX2988" fmla="*/ 2063750 w 7705725"/>
              <a:gd name="connsiteY2988" fmla="*/ 246848 h 6857998"/>
              <a:gd name="connsiteX2989" fmla="*/ 2075498 w 7705725"/>
              <a:gd name="connsiteY2989" fmla="*/ 241460 h 6857998"/>
              <a:gd name="connsiteX2990" fmla="*/ 2087563 w 7705725"/>
              <a:gd name="connsiteY2990" fmla="*/ 237023 h 6857998"/>
              <a:gd name="connsiteX2991" fmla="*/ 2099945 w 7705725"/>
              <a:gd name="connsiteY2991" fmla="*/ 233219 h 6857998"/>
              <a:gd name="connsiteX2992" fmla="*/ 2112328 w 7705725"/>
              <a:gd name="connsiteY2992" fmla="*/ 229733 h 6857998"/>
              <a:gd name="connsiteX2993" fmla="*/ 2125663 w 7705725"/>
              <a:gd name="connsiteY2993" fmla="*/ 226880 h 6857998"/>
              <a:gd name="connsiteX2994" fmla="*/ 2138680 w 7705725"/>
              <a:gd name="connsiteY2994" fmla="*/ 224662 h 6857998"/>
              <a:gd name="connsiteX2995" fmla="*/ 2152333 w 7705725"/>
              <a:gd name="connsiteY2995" fmla="*/ 222760 h 6857998"/>
              <a:gd name="connsiteX2996" fmla="*/ 2165985 w 7705725"/>
              <a:gd name="connsiteY2996" fmla="*/ 221175 h 6857998"/>
              <a:gd name="connsiteX2997" fmla="*/ 2179638 w 7705725"/>
              <a:gd name="connsiteY2997" fmla="*/ 220225 h 6857998"/>
              <a:gd name="connsiteX2998" fmla="*/ 2192655 w 7705725"/>
              <a:gd name="connsiteY2998" fmla="*/ 219274 h 6857998"/>
              <a:gd name="connsiteX2999" fmla="*/ 2206309 w 7705725"/>
              <a:gd name="connsiteY2999" fmla="*/ 218957 h 6857998"/>
              <a:gd name="connsiteX3000" fmla="*/ 2219326 w 7705725"/>
              <a:gd name="connsiteY3000" fmla="*/ 218957 h 6857998"/>
              <a:gd name="connsiteX3001" fmla="*/ 2222500 w 7705725"/>
              <a:gd name="connsiteY3001" fmla="*/ 218640 h 6857998"/>
              <a:gd name="connsiteX3002" fmla="*/ 2225040 w 7705725"/>
              <a:gd name="connsiteY3002" fmla="*/ 217689 h 6857998"/>
              <a:gd name="connsiteX3003" fmla="*/ 2227263 w 7705725"/>
              <a:gd name="connsiteY3003" fmla="*/ 217055 h 6857998"/>
              <a:gd name="connsiteX3004" fmla="*/ 2229168 w 7705725"/>
              <a:gd name="connsiteY3004" fmla="*/ 216104 h 6857998"/>
              <a:gd name="connsiteX3005" fmla="*/ 2231074 w 7705725"/>
              <a:gd name="connsiteY3005" fmla="*/ 214837 h 6857998"/>
              <a:gd name="connsiteX3006" fmla="*/ 2232660 w 7705725"/>
              <a:gd name="connsiteY3006" fmla="*/ 213569 h 6857998"/>
              <a:gd name="connsiteX3007" fmla="*/ 2235200 w 7705725"/>
              <a:gd name="connsiteY3007" fmla="*/ 210716 h 6857998"/>
              <a:gd name="connsiteX3008" fmla="*/ 2237423 w 7705725"/>
              <a:gd name="connsiteY3008" fmla="*/ 207230 h 6857998"/>
              <a:gd name="connsiteX3009" fmla="*/ 2239010 w 7705725"/>
              <a:gd name="connsiteY3009" fmla="*/ 204061 h 6857998"/>
              <a:gd name="connsiteX3010" fmla="*/ 2242185 w 7705725"/>
              <a:gd name="connsiteY3010" fmla="*/ 196454 h 6857998"/>
              <a:gd name="connsiteX3011" fmla="*/ 2243455 w 7705725"/>
              <a:gd name="connsiteY3011" fmla="*/ 192651 h 6857998"/>
              <a:gd name="connsiteX3012" fmla="*/ 2245043 w 7705725"/>
              <a:gd name="connsiteY3012" fmla="*/ 189164 h 6857998"/>
              <a:gd name="connsiteX3013" fmla="*/ 2247265 w 7705725"/>
              <a:gd name="connsiteY3013" fmla="*/ 185678 h 6857998"/>
              <a:gd name="connsiteX3014" fmla="*/ 2250123 w 7705725"/>
              <a:gd name="connsiteY3014" fmla="*/ 183142 h 6857998"/>
              <a:gd name="connsiteX3015" fmla="*/ 2251393 w 7705725"/>
              <a:gd name="connsiteY3015" fmla="*/ 182191 h 6857998"/>
              <a:gd name="connsiteX3016" fmla="*/ 2253298 w 7705725"/>
              <a:gd name="connsiteY3016" fmla="*/ 180924 h 6857998"/>
              <a:gd name="connsiteX3017" fmla="*/ 2255520 w 7705725"/>
              <a:gd name="connsiteY3017" fmla="*/ 180290 h 6857998"/>
              <a:gd name="connsiteX3018" fmla="*/ 2258060 w 7705725"/>
              <a:gd name="connsiteY3018" fmla="*/ 179339 h 6857998"/>
              <a:gd name="connsiteX3019" fmla="*/ 2260600 w 7705725"/>
              <a:gd name="connsiteY3019" fmla="*/ 178705 h 6857998"/>
              <a:gd name="connsiteX3020" fmla="*/ 2263458 w 7705725"/>
              <a:gd name="connsiteY3020" fmla="*/ 178388 h 6857998"/>
              <a:gd name="connsiteX3021" fmla="*/ 2266951 w 7705725"/>
              <a:gd name="connsiteY3021" fmla="*/ 178388 h 6857998"/>
              <a:gd name="connsiteX3022" fmla="*/ 2270443 w 7705725"/>
              <a:gd name="connsiteY3022" fmla="*/ 178388 h 6857998"/>
              <a:gd name="connsiteX3023" fmla="*/ 2270443 w 7705725"/>
              <a:gd name="connsiteY3023" fmla="*/ 181558 h 6857998"/>
              <a:gd name="connsiteX3024" fmla="*/ 2270125 w 7705725"/>
              <a:gd name="connsiteY3024" fmla="*/ 185044 h 6857998"/>
              <a:gd name="connsiteX3025" fmla="*/ 2268220 w 7705725"/>
              <a:gd name="connsiteY3025" fmla="*/ 190749 h 6857998"/>
              <a:gd name="connsiteX3026" fmla="*/ 2267268 w 7705725"/>
              <a:gd name="connsiteY3026" fmla="*/ 193601 h 6857998"/>
              <a:gd name="connsiteX3027" fmla="*/ 2266951 w 7705725"/>
              <a:gd name="connsiteY3027" fmla="*/ 197088 h 6857998"/>
              <a:gd name="connsiteX3028" fmla="*/ 2266951 w 7705725"/>
              <a:gd name="connsiteY3028" fmla="*/ 200574 h 6857998"/>
              <a:gd name="connsiteX3029" fmla="*/ 2268220 w 7705725"/>
              <a:gd name="connsiteY3029" fmla="*/ 204694 h 6857998"/>
              <a:gd name="connsiteX3030" fmla="*/ 2278063 w 7705725"/>
              <a:gd name="connsiteY3030" fmla="*/ 204061 h 6857998"/>
              <a:gd name="connsiteX3031" fmla="*/ 2286953 w 7705725"/>
              <a:gd name="connsiteY3031" fmla="*/ 202793 h 6857998"/>
              <a:gd name="connsiteX3032" fmla="*/ 2295208 w 7705725"/>
              <a:gd name="connsiteY3032" fmla="*/ 200574 h 6857998"/>
              <a:gd name="connsiteX3033" fmla="*/ 2302828 w 7705725"/>
              <a:gd name="connsiteY3033" fmla="*/ 198356 h 6857998"/>
              <a:gd name="connsiteX3034" fmla="*/ 2309496 w 7705725"/>
              <a:gd name="connsiteY3034" fmla="*/ 195186 h 6857998"/>
              <a:gd name="connsiteX3035" fmla="*/ 2315528 w 7705725"/>
              <a:gd name="connsiteY3035" fmla="*/ 191700 h 6857998"/>
              <a:gd name="connsiteX3036" fmla="*/ 2321244 w 7705725"/>
              <a:gd name="connsiteY3036" fmla="*/ 188213 h 6857998"/>
              <a:gd name="connsiteX3037" fmla="*/ 2326640 w 7705725"/>
              <a:gd name="connsiteY3037" fmla="*/ 184410 h 6857998"/>
              <a:gd name="connsiteX3038" fmla="*/ 2331720 w 7705725"/>
              <a:gd name="connsiteY3038" fmla="*/ 179656 h 6857998"/>
              <a:gd name="connsiteX3039" fmla="*/ 2336800 w 7705725"/>
              <a:gd name="connsiteY3039" fmla="*/ 175536 h 6857998"/>
              <a:gd name="connsiteX3040" fmla="*/ 2346643 w 7705725"/>
              <a:gd name="connsiteY3040" fmla="*/ 166978 h 6857998"/>
              <a:gd name="connsiteX3041" fmla="*/ 2351405 w 7705725"/>
              <a:gd name="connsiteY3041" fmla="*/ 162858 h 6857998"/>
              <a:gd name="connsiteX3042" fmla="*/ 2356803 w 7705725"/>
              <a:gd name="connsiteY3042" fmla="*/ 158738 h 6857998"/>
              <a:gd name="connsiteX3043" fmla="*/ 2361883 w 7705725"/>
              <a:gd name="connsiteY3043" fmla="*/ 154617 h 6857998"/>
              <a:gd name="connsiteX3044" fmla="*/ 2414358 w 7705725"/>
              <a:gd name="connsiteY3044" fmla="*/ 138114 h 6857998"/>
              <a:gd name="connsiteX3045" fmla="*/ 2417805 w 7705725"/>
              <a:gd name="connsiteY3045" fmla="*/ 138114 h 6857998"/>
              <a:gd name="connsiteX3046" fmla="*/ 2421564 w 7705725"/>
              <a:gd name="connsiteY3046" fmla="*/ 138437 h 6857998"/>
              <a:gd name="connsiteX3047" fmla="*/ 2425012 w 7705725"/>
              <a:gd name="connsiteY3047" fmla="*/ 139083 h 6857998"/>
              <a:gd name="connsiteX3048" fmla="*/ 2428145 w 7705725"/>
              <a:gd name="connsiteY3048" fmla="*/ 140376 h 6857998"/>
              <a:gd name="connsiteX3049" fmla="*/ 2430964 w 7705725"/>
              <a:gd name="connsiteY3049" fmla="*/ 141991 h 6857998"/>
              <a:gd name="connsiteX3050" fmla="*/ 2434097 w 7705725"/>
              <a:gd name="connsiteY3050" fmla="*/ 144253 h 6857998"/>
              <a:gd name="connsiteX3051" fmla="*/ 2436291 w 7705725"/>
              <a:gd name="connsiteY3051" fmla="*/ 147161 h 6857998"/>
              <a:gd name="connsiteX3052" fmla="*/ 2438484 w 7705725"/>
              <a:gd name="connsiteY3052" fmla="*/ 150393 h 6857998"/>
              <a:gd name="connsiteX3053" fmla="*/ 2440677 w 7705725"/>
              <a:gd name="connsiteY3053" fmla="*/ 154593 h 6857998"/>
              <a:gd name="connsiteX3054" fmla="*/ 2442244 w 7705725"/>
              <a:gd name="connsiteY3054" fmla="*/ 159117 h 6857998"/>
              <a:gd name="connsiteX3055" fmla="*/ 2443497 w 7705725"/>
              <a:gd name="connsiteY3055" fmla="*/ 164287 h 6857998"/>
              <a:gd name="connsiteX3056" fmla="*/ 2444751 w 7705725"/>
              <a:gd name="connsiteY3056" fmla="*/ 169780 h 6857998"/>
              <a:gd name="connsiteX3057" fmla="*/ 2440365 w 7705725"/>
              <a:gd name="connsiteY3057" fmla="*/ 171395 h 6857998"/>
              <a:gd name="connsiteX3058" fmla="*/ 2435664 w 7705725"/>
              <a:gd name="connsiteY3058" fmla="*/ 173011 h 6857998"/>
              <a:gd name="connsiteX3059" fmla="*/ 2431591 w 7705725"/>
              <a:gd name="connsiteY3059" fmla="*/ 173657 h 6857998"/>
              <a:gd name="connsiteX3060" fmla="*/ 2428145 w 7705725"/>
              <a:gd name="connsiteY3060" fmla="*/ 173981 h 6857998"/>
              <a:gd name="connsiteX3061" fmla="*/ 2423759 w 7705725"/>
              <a:gd name="connsiteY3061" fmla="*/ 174627 h 6857998"/>
              <a:gd name="connsiteX3062" fmla="*/ 2420624 w 7705725"/>
              <a:gd name="connsiteY3062" fmla="*/ 173981 h 6857998"/>
              <a:gd name="connsiteX3063" fmla="*/ 2417178 w 7705725"/>
              <a:gd name="connsiteY3063" fmla="*/ 173334 h 6857998"/>
              <a:gd name="connsiteX3064" fmla="*/ 2413732 w 7705725"/>
              <a:gd name="connsiteY3064" fmla="*/ 172365 h 6857998"/>
              <a:gd name="connsiteX3065" fmla="*/ 2410911 w 7705725"/>
              <a:gd name="connsiteY3065" fmla="*/ 170426 h 6857998"/>
              <a:gd name="connsiteX3066" fmla="*/ 2408405 w 7705725"/>
              <a:gd name="connsiteY3066" fmla="*/ 168487 h 6857998"/>
              <a:gd name="connsiteX3067" fmla="*/ 2405585 w 7705725"/>
              <a:gd name="connsiteY3067" fmla="*/ 165256 h 6857998"/>
              <a:gd name="connsiteX3068" fmla="*/ 2403392 w 7705725"/>
              <a:gd name="connsiteY3068" fmla="*/ 162348 h 6857998"/>
              <a:gd name="connsiteX3069" fmla="*/ 2401512 w 7705725"/>
              <a:gd name="connsiteY3069" fmla="*/ 158147 h 6857998"/>
              <a:gd name="connsiteX3070" fmla="*/ 2399632 w 7705725"/>
              <a:gd name="connsiteY3070" fmla="*/ 153947 h 6857998"/>
              <a:gd name="connsiteX3071" fmla="*/ 2398065 w 7705725"/>
              <a:gd name="connsiteY3071" fmla="*/ 148454 h 6857998"/>
              <a:gd name="connsiteX3072" fmla="*/ 2397126 w 7705725"/>
              <a:gd name="connsiteY3072" fmla="*/ 142638 h 6857998"/>
              <a:gd name="connsiteX3073" fmla="*/ 2401512 w 7705725"/>
              <a:gd name="connsiteY3073" fmla="*/ 141022 h 6857998"/>
              <a:gd name="connsiteX3074" fmla="*/ 2405898 w 7705725"/>
              <a:gd name="connsiteY3074" fmla="*/ 139729 h 6857998"/>
              <a:gd name="connsiteX3075" fmla="*/ 2410285 w 7705725"/>
              <a:gd name="connsiteY3075" fmla="*/ 138760 h 6857998"/>
              <a:gd name="connsiteX3076" fmla="*/ 3429318 w 7705725"/>
              <a:gd name="connsiteY3076" fmla="*/ 0 h 6857998"/>
              <a:gd name="connsiteX3077" fmla="*/ 3429953 w 7705725"/>
              <a:gd name="connsiteY3077" fmla="*/ 4445 h 6857998"/>
              <a:gd name="connsiteX3078" fmla="*/ 3430589 w 7705725"/>
              <a:gd name="connsiteY3078" fmla="*/ 8573 h 6857998"/>
              <a:gd name="connsiteX3079" fmla="*/ 3429953 w 7705725"/>
              <a:gd name="connsiteY3079" fmla="*/ 12065 h 6857998"/>
              <a:gd name="connsiteX3080" fmla="*/ 3429318 w 7705725"/>
              <a:gd name="connsiteY3080" fmla="*/ 15240 h 6857998"/>
              <a:gd name="connsiteX3081" fmla="*/ 3428049 w 7705725"/>
              <a:gd name="connsiteY3081" fmla="*/ 17463 h 6857998"/>
              <a:gd name="connsiteX3082" fmla="*/ 3426778 w 7705725"/>
              <a:gd name="connsiteY3082" fmla="*/ 19368 h 6857998"/>
              <a:gd name="connsiteX3083" fmla="*/ 3425190 w 7705725"/>
              <a:gd name="connsiteY3083" fmla="*/ 20638 h 6857998"/>
              <a:gd name="connsiteX3084" fmla="*/ 3422969 w 7705725"/>
              <a:gd name="connsiteY3084" fmla="*/ 21908 h 6857998"/>
              <a:gd name="connsiteX3085" fmla="*/ 3420745 w 7705725"/>
              <a:gd name="connsiteY3085" fmla="*/ 22860 h 6857998"/>
              <a:gd name="connsiteX3086" fmla="*/ 3418523 w 7705725"/>
              <a:gd name="connsiteY3086" fmla="*/ 23813 h 6857998"/>
              <a:gd name="connsiteX3087" fmla="*/ 3413125 w 7705725"/>
              <a:gd name="connsiteY3087" fmla="*/ 24448 h 6857998"/>
              <a:gd name="connsiteX3088" fmla="*/ 3401695 w 7705725"/>
              <a:gd name="connsiteY3088" fmla="*/ 24765 h 6857998"/>
              <a:gd name="connsiteX3089" fmla="*/ 3403918 w 7705725"/>
              <a:gd name="connsiteY3089" fmla="*/ 28258 h 6857998"/>
              <a:gd name="connsiteX3090" fmla="*/ 3406775 w 7705725"/>
              <a:gd name="connsiteY3090" fmla="*/ 30798 h 6857998"/>
              <a:gd name="connsiteX3091" fmla="*/ 3408998 w 7705725"/>
              <a:gd name="connsiteY3091" fmla="*/ 33338 h 6857998"/>
              <a:gd name="connsiteX3092" fmla="*/ 3411538 w 7705725"/>
              <a:gd name="connsiteY3092" fmla="*/ 34925 h 6857998"/>
              <a:gd name="connsiteX3093" fmla="*/ 3414395 w 7705725"/>
              <a:gd name="connsiteY3093" fmla="*/ 36195 h 6857998"/>
              <a:gd name="connsiteX3094" fmla="*/ 3416935 w 7705725"/>
              <a:gd name="connsiteY3094" fmla="*/ 37465 h 6857998"/>
              <a:gd name="connsiteX3095" fmla="*/ 3419475 w 7705725"/>
              <a:gd name="connsiteY3095" fmla="*/ 37783 h 6857998"/>
              <a:gd name="connsiteX3096" fmla="*/ 3422015 w 7705725"/>
              <a:gd name="connsiteY3096" fmla="*/ 38100 h 6857998"/>
              <a:gd name="connsiteX3097" fmla="*/ 3424873 w 7705725"/>
              <a:gd name="connsiteY3097" fmla="*/ 38418 h 6857998"/>
              <a:gd name="connsiteX3098" fmla="*/ 3427413 w 7705725"/>
              <a:gd name="connsiteY3098" fmla="*/ 38100 h 6857998"/>
              <a:gd name="connsiteX3099" fmla="*/ 3432810 w 7705725"/>
              <a:gd name="connsiteY3099" fmla="*/ 37465 h 6857998"/>
              <a:gd name="connsiteX3100" fmla="*/ 3438526 w 7705725"/>
              <a:gd name="connsiteY3100" fmla="*/ 35560 h 6857998"/>
              <a:gd name="connsiteX3101" fmla="*/ 3443923 w 7705725"/>
              <a:gd name="connsiteY3101" fmla="*/ 33655 h 6857998"/>
              <a:gd name="connsiteX3102" fmla="*/ 3449320 w 7705725"/>
              <a:gd name="connsiteY3102" fmla="*/ 31750 h 6857998"/>
              <a:gd name="connsiteX3103" fmla="*/ 3455035 w 7705725"/>
              <a:gd name="connsiteY3103" fmla="*/ 30163 h 6857998"/>
              <a:gd name="connsiteX3104" fmla="*/ 3460750 w 7705725"/>
              <a:gd name="connsiteY3104" fmla="*/ 28575 h 6857998"/>
              <a:gd name="connsiteX3105" fmla="*/ 3465830 w 7705725"/>
              <a:gd name="connsiteY3105" fmla="*/ 27940 h 6857998"/>
              <a:gd name="connsiteX3106" fmla="*/ 3468688 w 7705725"/>
              <a:gd name="connsiteY3106" fmla="*/ 27940 h 6857998"/>
              <a:gd name="connsiteX3107" fmla="*/ 3471228 w 7705725"/>
              <a:gd name="connsiteY3107" fmla="*/ 28258 h 6857998"/>
              <a:gd name="connsiteX3108" fmla="*/ 3473768 w 7705725"/>
              <a:gd name="connsiteY3108" fmla="*/ 28575 h 6857998"/>
              <a:gd name="connsiteX3109" fmla="*/ 3476625 w 7705725"/>
              <a:gd name="connsiteY3109" fmla="*/ 29845 h 6857998"/>
              <a:gd name="connsiteX3110" fmla="*/ 3479165 w 7705725"/>
              <a:gd name="connsiteY3110" fmla="*/ 30798 h 6857998"/>
              <a:gd name="connsiteX3111" fmla="*/ 3481705 w 7705725"/>
              <a:gd name="connsiteY3111" fmla="*/ 32703 h 6857998"/>
              <a:gd name="connsiteX3112" fmla="*/ 3484245 w 7705725"/>
              <a:gd name="connsiteY3112" fmla="*/ 34608 h 6857998"/>
              <a:gd name="connsiteX3113" fmla="*/ 3486785 w 7705725"/>
              <a:gd name="connsiteY3113" fmla="*/ 37465 h 6857998"/>
              <a:gd name="connsiteX3114" fmla="*/ 3488691 w 7705725"/>
              <a:gd name="connsiteY3114" fmla="*/ 36513 h 6857998"/>
              <a:gd name="connsiteX3115" fmla="*/ 3489960 w 7705725"/>
              <a:gd name="connsiteY3115" fmla="*/ 36195 h 6857998"/>
              <a:gd name="connsiteX3116" fmla="*/ 3491231 w 7705725"/>
              <a:gd name="connsiteY3116" fmla="*/ 34925 h 6857998"/>
              <a:gd name="connsiteX3117" fmla="*/ 3491865 w 7705725"/>
              <a:gd name="connsiteY3117" fmla="*/ 34290 h 6857998"/>
              <a:gd name="connsiteX3118" fmla="*/ 3492183 w 7705725"/>
              <a:gd name="connsiteY3118" fmla="*/ 33338 h 6857998"/>
              <a:gd name="connsiteX3119" fmla="*/ 3492818 w 7705725"/>
              <a:gd name="connsiteY3119" fmla="*/ 32385 h 6857998"/>
              <a:gd name="connsiteX3120" fmla="*/ 3492818 w 7705725"/>
              <a:gd name="connsiteY3120" fmla="*/ 30163 h 6857998"/>
              <a:gd name="connsiteX3121" fmla="*/ 3491548 w 7705725"/>
              <a:gd name="connsiteY3121" fmla="*/ 28258 h 6857998"/>
              <a:gd name="connsiteX3122" fmla="*/ 3490278 w 7705725"/>
              <a:gd name="connsiteY3122" fmla="*/ 26353 h 6857998"/>
              <a:gd name="connsiteX3123" fmla="*/ 3488691 w 7705725"/>
              <a:gd name="connsiteY3123" fmla="*/ 25400 h 6857998"/>
              <a:gd name="connsiteX3124" fmla="*/ 3486785 w 7705725"/>
              <a:gd name="connsiteY3124" fmla="*/ 24765 h 6857998"/>
              <a:gd name="connsiteX3125" fmla="*/ 3488055 w 7705725"/>
              <a:gd name="connsiteY3125" fmla="*/ 17463 h 6857998"/>
              <a:gd name="connsiteX3126" fmla="*/ 3489960 w 7705725"/>
              <a:gd name="connsiteY3126" fmla="*/ 11748 h 6857998"/>
              <a:gd name="connsiteX3127" fmla="*/ 3491548 w 7705725"/>
              <a:gd name="connsiteY3127" fmla="*/ 8255 h 6857998"/>
              <a:gd name="connsiteX3128" fmla="*/ 3492183 w 7705725"/>
              <a:gd name="connsiteY3128" fmla="*/ 7303 h 6857998"/>
              <a:gd name="connsiteX3129" fmla="*/ 3493135 w 7705725"/>
              <a:gd name="connsiteY3129" fmla="*/ 6350 h 6857998"/>
              <a:gd name="connsiteX3130" fmla="*/ 3493771 w 7705725"/>
              <a:gd name="connsiteY3130" fmla="*/ 6033 h 6857998"/>
              <a:gd name="connsiteX3131" fmla="*/ 3494723 w 7705725"/>
              <a:gd name="connsiteY3131" fmla="*/ 6033 h 6857998"/>
              <a:gd name="connsiteX3132" fmla="*/ 3495358 w 7705725"/>
              <a:gd name="connsiteY3132" fmla="*/ 6350 h 6857998"/>
              <a:gd name="connsiteX3133" fmla="*/ 3495993 w 7705725"/>
              <a:gd name="connsiteY3133" fmla="*/ 7303 h 6857998"/>
              <a:gd name="connsiteX3134" fmla="*/ 3497580 w 7705725"/>
              <a:gd name="connsiteY3134" fmla="*/ 9525 h 6857998"/>
              <a:gd name="connsiteX3135" fmla="*/ 3499485 w 7705725"/>
              <a:gd name="connsiteY3135" fmla="*/ 12065 h 6857998"/>
              <a:gd name="connsiteX3136" fmla="*/ 3502343 w 7705725"/>
              <a:gd name="connsiteY3136" fmla="*/ 19685 h 6857998"/>
              <a:gd name="connsiteX3137" fmla="*/ 3506153 w 7705725"/>
              <a:gd name="connsiteY3137" fmla="*/ 27305 h 6857998"/>
              <a:gd name="connsiteX3138" fmla="*/ 3508059 w 7705725"/>
              <a:gd name="connsiteY3138" fmla="*/ 30798 h 6857998"/>
              <a:gd name="connsiteX3139" fmla="*/ 3510280 w 7705725"/>
              <a:gd name="connsiteY3139" fmla="*/ 33973 h 6857998"/>
              <a:gd name="connsiteX3140" fmla="*/ 3512820 w 7705725"/>
              <a:gd name="connsiteY3140" fmla="*/ 36195 h 6857998"/>
              <a:gd name="connsiteX3141" fmla="*/ 3513773 w 7705725"/>
              <a:gd name="connsiteY3141" fmla="*/ 36830 h 6857998"/>
              <a:gd name="connsiteX3142" fmla="*/ 3515043 w 7705725"/>
              <a:gd name="connsiteY3142" fmla="*/ 37465 h 6857998"/>
              <a:gd name="connsiteX3143" fmla="*/ 3536316 w 7705725"/>
              <a:gd name="connsiteY3143" fmla="*/ 36830 h 6857998"/>
              <a:gd name="connsiteX3144" fmla="*/ 3552190 w 7705725"/>
              <a:gd name="connsiteY3144" fmla="*/ 36830 h 6857998"/>
              <a:gd name="connsiteX3145" fmla="*/ 3562033 w 7705725"/>
              <a:gd name="connsiteY3145" fmla="*/ 37465 h 6857998"/>
              <a:gd name="connsiteX3146" fmla="*/ 3567748 w 7705725"/>
              <a:gd name="connsiteY3146" fmla="*/ 37783 h 6857998"/>
              <a:gd name="connsiteX3147" fmla="*/ 3573781 w 7705725"/>
              <a:gd name="connsiteY3147" fmla="*/ 37783 h 6857998"/>
              <a:gd name="connsiteX3148" fmla="*/ 3585528 w 7705725"/>
              <a:gd name="connsiteY3148" fmla="*/ 36513 h 6857998"/>
              <a:gd name="connsiteX3149" fmla="*/ 3591560 w 7705725"/>
              <a:gd name="connsiteY3149" fmla="*/ 36195 h 6857998"/>
              <a:gd name="connsiteX3150" fmla="*/ 3597275 w 7705725"/>
              <a:gd name="connsiteY3150" fmla="*/ 36195 h 6857998"/>
              <a:gd name="connsiteX3151" fmla="*/ 3603309 w 7705725"/>
              <a:gd name="connsiteY3151" fmla="*/ 36513 h 6857998"/>
              <a:gd name="connsiteX3152" fmla="*/ 3608705 w 7705725"/>
              <a:gd name="connsiteY3152" fmla="*/ 37783 h 6857998"/>
              <a:gd name="connsiteX3153" fmla="*/ 3611246 w 7705725"/>
              <a:gd name="connsiteY3153" fmla="*/ 38418 h 6857998"/>
              <a:gd name="connsiteX3154" fmla="*/ 3613468 w 7705725"/>
              <a:gd name="connsiteY3154" fmla="*/ 39688 h 6857998"/>
              <a:gd name="connsiteX3155" fmla="*/ 3615690 w 7705725"/>
              <a:gd name="connsiteY3155" fmla="*/ 40958 h 6857998"/>
              <a:gd name="connsiteX3156" fmla="*/ 3617913 w 7705725"/>
              <a:gd name="connsiteY3156" fmla="*/ 42863 h 6857998"/>
              <a:gd name="connsiteX3157" fmla="*/ 3622358 w 7705725"/>
              <a:gd name="connsiteY3157" fmla="*/ 46990 h 6857998"/>
              <a:gd name="connsiteX3158" fmla="*/ 3626486 w 7705725"/>
              <a:gd name="connsiteY3158" fmla="*/ 52070 h 6857998"/>
              <a:gd name="connsiteX3159" fmla="*/ 3630613 w 7705725"/>
              <a:gd name="connsiteY3159" fmla="*/ 56198 h 6857998"/>
              <a:gd name="connsiteX3160" fmla="*/ 3633470 w 7705725"/>
              <a:gd name="connsiteY3160" fmla="*/ 60008 h 6857998"/>
              <a:gd name="connsiteX3161" fmla="*/ 3636328 w 7705725"/>
              <a:gd name="connsiteY3161" fmla="*/ 63818 h 6857998"/>
              <a:gd name="connsiteX3162" fmla="*/ 3638234 w 7705725"/>
              <a:gd name="connsiteY3162" fmla="*/ 63500 h 6857998"/>
              <a:gd name="connsiteX3163" fmla="*/ 3640138 w 7705725"/>
              <a:gd name="connsiteY3163" fmla="*/ 62548 h 6857998"/>
              <a:gd name="connsiteX3164" fmla="*/ 3642360 w 7705725"/>
              <a:gd name="connsiteY3164" fmla="*/ 60643 h 6857998"/>
              <a:gd name="connsiteX3165" fmla="*/ 3644583 w 7705725"/>
              <a:gd name="connsiteY3165" fmla="*/ 58738 h 6857998"/>
              <a:gd name="connsiteX3166" fmla="*/ 3649345 w 7705725"/>
              <a:gd name="connsiteY3166" fmla="*/ 53975 h 6857998"/>
              <a:gd name="connsiteX3167" fmla="*/ 3653790 w 7705725"/>
              <a:gd name="connsiteY3167" fmla="*/ 47625 h 6857998"/>
              <a:gd name="connsiteX3168" fmla="*/ 3658553 w 7705725"/>
              <a:gd name="connsiteY3168" fmla="*/ 41593 h 6857998"/>
              <a:gd name="connsiteX3169" fmla="*/ 3663951 w 7705725"/>
              <a:gd name="connsiteY3169" fmla="*/ 35560 h 6857998"/>
              <a:gd name="connsiteX3170" fmla="*/ 3666173 w 7705725"/>
              <a:gd name="connsiteY3170" fmla="*/ 33338 h 6857998"/>
              <a:gd name="connsiteX3171" fmla="*/ 3668713 w 7705725"/>
              <a:gd name="connsiteY3171" fmla="*/ 30798 h 6857998"/>
              <a:gd name="connsiteX3172" fmla="*/ 3671571 w 7705725"/>
              <a:gd name="connsiteY3172" fmla="*/ 28893 h 6857998"/>
              <a:gd name="connsiteX3173" fmla="*/ 3674111 w 7705725"/>
              <a:gd name="connsiteY3173" fmla="*/ 27940 h 6857998"/>
              <a:gd name="connsiteX3174" fmla="*/ 3676650 w 7705725"/>
              <a:gd name="connsiteY3174" fmla="*/ 27305 h 6857998"/>
              <a:gd name="connsiteX3175" fmla="*/ 3678873 w 7705725"/>
              <a:gd name="connsiteY3175" fmla="*/ 27305 h 6857998"/>
              <a:gd name="connsiteX3176" fmla="*/ 3681413 w 7705725"/>
              <a:gd name="connsiteY3176" fmla="*/ 27305 h 6857998"/>
              <a:gd name="connsiteX3177" fmla="*/ 3683000 w 7705725"/>
              <a:gd name="connsiteY3177" fmla="*/ 27940 h 6857998"/>
              <a:gd name="connsiteX3178" fmla="*/ 3684588 w 7705725"/>
              <a:gd name="connsiteY3178" fmla="*/ 28575 h 6857998"/>
              <a:gd name="connsiteX3179" fmla="*/ 3686175 w 7705725"/>
              <a:gd name="connsiteY3179" fmla="*/ 30163 h 6857998"/>
              <a:gd name="connsiteX3180" fmla="*/ 3689033 w 7705725"/>
              <a:gd name="connsiteY3180" fmla="*/ 32703 h 6857998"/>
              <a:gd name="connsiteX3181" fmla="*/ 3691890 w 7705725"/>
              <a:gd name="connsiteY3181" fmla="*/ 35878 h 6857998"/>
              <a:gd name="connsiteX3182" fmla="*/ 3694748 w 7705725"/>
              <a:gd name="connsiteY3182" fmla="*/ 38735 h 6857998"/>
              <a:gd name="connsiteX3183" fmla="*/ 3696335 w 7705725"/>
              <a:gd name="connsiteY3183" fmla="*/ 40005 h 6857998"/>
              <a:gd name="connsiteX3184" fmla="*/ 3697923 w 7705725"/>
              <a:gd name="connsiteY3184" fmla="*/ 40640 h 6857998"/>
              <a:gd name="connsiteX3185" fmla="*/ 3699828 w 7705725"/>
              <a:gd name="connsiteY3185" fmla="*/ 40958 h 6857998"/>
              <a:gd name="connsiteX3186" fmla="*/ 3701733 w 7705725"/>
              <a:gd name="connsiteY3186" fmla="*/ 41593 h 6857998"/>
              <a:gd name="connsiteX3187" fmla="*/ 3703003 w 7705725"/>
              <a:gd name="connsiteY3187" fmla="*/ 40958 h 6857998"/>
              <a:gd name="connsiteX3188" fmla="*/ 3704273 w 7705725"/>
              <a:gd name="connsiteY3188" fmla="*/ 40640 h 6857998"/>
              <a:gd name="connsiteX3189" fmla="*/ 3706496 w 7705725"/>
              <a:gd name="connsiteY3189" fmla="*/ 39370 h 6857998"/>
              <a:gd name="connsiteX3190" fmla="*/ 3708718 w 7705725"/>
              <a:gd name="connsiteY3190" fmla="*/ 36830 h 6857998"/>
              <a:gd name="connsiteX3191" fmla="*/ 3710623 w 7705725"/>
              <a:gd name="connsiteY3191" fmla="*/ 34608 h 6857998"/>
              <a:gd name="connsiteX3192" fmla="*/ 3712528 w 7705725"/>
              <a:gd name="connsiteY3192" fmla="*/ 32385 h 6857998"/>
              <a:gd name="connsiteX3193" fmla="*/ 3714750 w 7705725"/>
              <a:gd name="connsiteY3193" fmla="*/ 30480 h 6857998"/>
              <a:gd name="connsiteX3194" fmla="*/ 3716338 w 7705725"/>
              <a:gd name="connsiteY3194" fmla="*/ 30163 h 6857998"/>
              <a:gd name="connsiteX3195" fmla="*/ 3717608 w 7705725"/>
              <a:gd name="connsiteY3195" fmla="*/ 29845 h 6857998"/>
              <a:gd name="connsiteX3196" fmla="*/ 3718878 w 7705725"/>
              <a:gd name="connsiteY3196" fmla="*/ 29528 h 6857998"/>
              <a:gd name="connsiteX3197" fmla="*/ 3720784 w 7705725"/>
              <a:gd name="connsiteY3197" fmla="*/ 29845 h 6857998"/>
              <a:gd name="connsiteX3198" fmla="*/ 3727768 w 7705725"/>
              <a:gd name="connsiteY3198" fmla="*/ 30798 h 6857998"/>
              <a:gd name="connsiteX3199" fmla="*/ 3733800 w 7705725"/>
              <a:gd name="connsiteY3199" fmla="*/ 32703 h 6857998"/>
              <a:gd name="connsiteX3200" fmla="*/ 3740150 w 7705725"/>
              <a:gd name="connsiteY3200" fmla="*/ 34608 h 6857998"/>
              <a:gd name="connsiteX3201" fmla="*/ 3745865 w 7705725"/>
              <a:gd name="connsiteY3201" fmla="*/ 36830 h 6857998"/>
              <a:gd name="connsiteX3202" fmla="*/ 3756661 w 7705725"/>
              <a:gd name="connsiteY3202" fmla="*/ 41910 h 6857998"/>
              <a:gd name="connsiteX3203" fmla="*/ 3766820 w 7705725"/>
              <a:gd name="connsiteY3203" fmla="*/ 46038 h 6857998"/>
              <a:gd name="connsiteX3204" fmla="*/ 3771900 w 7705725"/>
              <a:gd name="connsiteY3204" fmla="*/ 47943 h 6857998"/>
              <a:gd name="connsiteX3205" fmla="*/ 3776663 w 7705725"/>
              <a:gd name="connsiteY3205" fmla="*/ 49530 h 6857998"/>
              <a:gd name="connsiteX3206" fmla="*/ 3781109 w 7705725"/>
              <a:gd name="connsiteY3206" fmla="*/ 50165 h 6857998"/>
              <a:gd name="connsiteX3207" fmla="*/ 3786188 w 7705725"/>
              <a:gd name="connsiteY3207" fmla="*/ 50483 h 6857998"/>
              <a:gd name="connsiteX3208" fmla="*/ 3790633 w 7705725"/>
              <a:gd name="connsiteY3208" fmla="*/ 50483 h 6857998"/>
              <a:gd name="connsiteX3209" fmla="*/ 3795078 w 7705725"/>
              <a:gd name="connsiteY3209" fmla="*/ 49848 h 6857998"/>
              <a:gd name="connsiteX3210" fmla="*/ 3799840 w 7705725"/>
              <a:gd name="connsiteY3210" fmla="*/ 47943 h 6857998"/>
              <a:gd name="connsiteX3211" fmla="*/ 3804286 w 7705725"/>
              <a:gd name="connsiteY3211" fmla="*/ 45720 h 6857998"/>
              <a:gd name="connsiteX3212" fmla="*/ 3804603 w 7705725"/>
              <a:gd name="connsiteY3212" fmla="*/ 44768 h 6857998"/>
              <a:gd name="connsiteX3213" fmla="*/ 3804286 w 7705725"/>
              <a:gd name="connsiteY3213" fmla="*/ 44133 h 6857998"/>
              <a:gd name="connsiteX3214" fmla="*/ 3803015 w 7705725"/>
              <a:gd name="connsiteY3214" fmla="*/ 42228 h 6857998"/>
              <a:gd name="connsiteX3215" fmla="*/ 3800793 w 7705725"/>
              <a:gd name="connsiteY3215" fmla="*/ 39688 h 6857998"/>
              <a:gd name="connsiteX3216" fmla="*/ 3797300 w 7705725"/>
              <a:gd name="connsiteY3216" fmla="*/ 36830 h 6857998"/>
              <a:gd name="connsiteX3217" fmla="*/ 3793173 w 7705725"/>
              <a:gd name="connsiteY3217" fmla="*/ 34608 h 6857998"/>
              <a:gd name="connsiteX3218" fmla="*/ 3789046 w 7705725"/>
              <a:gd name="connsiteY3218" fmla="*/ 32385 h 6857998"/>
              <a:gd name="connsiteX3219" fmla="*/ 3784918 w 7705725"/>
              <a:gd name="connsiteY3219" fmla="*/ 30798 h 6857998"/>
              <a:gd name="connsiteX3220" fmla="*/ 3783013 w 7705725"/>
              <a:gd name="connsiteY3220" fmla="*/ 30480 h 6857998"/>
              <a:gd name="connsiteX3221" fmla="*/ 3781109 w 7705725"/>
              <a:gd name="connsiteY3221" fmla="*/ 30480 h 6857998"/>
              <a:gd name="connsiteX3222" fmla="*/ 3784918 w 7705725"/>
              <a:gd name="connsiteY3222" fmla="*/ 28893 h 6857998"/>
              <a:gd name="connsiteX3223" fmla="*/ 3789046 w 7705725"/>
              <a:gd name="connsiteY3223" fmla="*/ 27940 h 6857998"/>
              <a:gd name="connsiteX3224" fmla="*/ 3793173 w 7705725"/>
              <a:gd name="connsiteY3224" fmla="*/ 27305 h 6857998"/>
              <a:gd name="connsiteX3225" fmla="*/ 3796983 w 7705725"/>
              <a:gd name="connsiteY3225" fmla="*/ 26353 h 6857998"/>
              <a:gd name="connsiteX3226" fmla="*/ 3804920 w 7705725"/>
              <a:gd name="connsiteY3226" fmla="*/ 25718 h 6857998"/>
              <a:gd name="connsiteX3227" fmla="*/ 3812858 w 7705725"/>
              <a:gd name="connsiteY3227" fmla="*/ 26035 h 6857998"/>
              <a:gd name="connsiteX3228" fmla="*/ 3820795 w 7705725"/>
              <a:gd name="connsiteY3228" fmla="*/ 27305 h 6857998"/>
              <a:gd name="connsiteX3229" fmla="*/ 3828734 w 7705725"/>
              <a:gd name="connsiteY3229" fmla="*/ 28575 h 6857998"/>
              <a:gd name="connsiteX3230" fmla="*/ 3836671 w 7705725"/>
              <a:gd name="connsiteY3230" fmla="*/ 30480 h 6857998"/>
              <a:gd name="connsiteX3231" fmla="*/ 3844608 w 7705725"/>
              <a:gd name="connsiteY3231" fmla="*/ 33338 h 6857998"/>
              <a:gd name="connsiteX3232" fmla="*/ 3860165 w 7705725"/>
              <a:gd name="connsiteY3232" fmla="*/ 38418 h 6857998"/>
              <a:gd name="connsiteX3233" fmla="*/ 3875405 w 7705725"/>
              <a:gd name="connsiteY3233" fmla="*/ 44450 h 6857998"/>
              <a:gd name="connsiteX3234" fmla="*/ 3883025 w 7705725"/>
              <a:gd name="connsiteY3234" fmla="*/ 46990 h 6857998"/>
              <a:gd name="connsiteX3235" fmla="*/ 3890645 w 7705725"/>
              <a:gd name="connsiteY3235" fmla="*/ 49530 h 6857998"/>
              <a:gd name="connsiteX3236" fmla="*/ 3897630 w 7705725"/>
              <a:gd name="connsiteY3236" fmla="*/ 51435 h 6857998"/>
              <a:gd name="connsiteX3237" fmla="*/ 3905250 w 7705725"/>
              <a:gd name="connsiteY3237" fmla="*/ 52705 h 6857998"/>
              <a:gd name="connsiteX3238" fmla="*/ 3907790 w 7705725"/>
              <a:gd name="connsiteY3238" fmla="*/ 53340 h 6857998"/>
              <a:gd name="connsiteX3239" fmla="*/ 3910648 w 7705725"/>
              <a:gd name="connsiteY3239" fmla="*/ 53340 h 6857998"/>
              <a:gd name="connsiteX3240" fmla="*/ 3913505 w 7705725"/>
              <a:gd name="connsiteY3240" fmla="*/ 52705 h 6857998"/>
              <a:gd name="connsiteX3241" fmla="*/ 3916363 w 7705725"/>
              <a:gd name="connsiteY3241" fmla="*/ 52388 h 6857998"/>
              <a:gd name="connsiteX3242" fmla="*/ 3922395 w 7705725"/>
              <a:gd name="connsiteY3242" fmla="*/ 50483 h 6857998"/>
              <a:gd name="connsiteX3243" fmla="*/ 3927793 w 7705725"/>
              <a:gd name="connsiteY3243" fmla="*/ 48578 h 6857998"/>
              <a:gd name="connsiteX3244" fmla="*/ 3933825 w 7705725"/>
              <a:gd name="connsiteY3244" fmla="*/ 46355 h 6857998"/>
              <a:gd name="connsiteX3245" fmla="*/ 3939858 w 7705725"/>
              <a:gd name="connsiteY3245" fmla="*/ 44768 h 6857998"/>
              <a:gd name="connsiteX3246" fmla="*/ 3943033 w 7705725"/>
              <a:gd name="connsiteY3246" fmla="*/ 44133 h 6857998"/>
              <a:gd name="connsiteX3247" fmla="*/ 3945890 w 7705725"/>
              <a:gd name="connsiteY3247" fmla="*/ 43815 h 6857998"/>
              <a:gd name="connsiteX3248" fmla="*/ 3949065 w 7705725"/>
              <a:gd name="connsiteY3248" fmla="*/ 43815 h 6857998"/>
              <a:gd name="connsiteX3249" fmla="*/ 3951923 w 7705725"/>
              <a:gd name="connsiteY3249" fmla="*/ 44133 h 6857998"/>
              <a:gd name="connsiteX3250" fmla="*/ 3953193 w 7705725"/>
              <a:gd name="connsiteY3250" fmla="*/ 44450 h 6857998"/>
              <a:gd name="connsiteX3251" fmla="*/ 3954463 w 7705725"/>
              <a:gd name="connsiteY3251" fmla="*/ 44768 h 6857998"/>
              <a:gd name="connsiteX3252" fmla="*/ 3957638 w 7705725"/>
              <a:gd name="connsiteY3252" fmla="*/ 46990 h 6857998"/>
              <a:gd name="connsiteX3253" fmla="*/ 3965575 w 7705725"/>
              <a:gd name="connsiteY3253" fmla="*/ 52705 h 6857998"/>
              <a:gd name="connsiteX3254" fmla="*/ 3970973 w 7705725"/>
              <a:gd name="connsiteY3254" fmla="*/ 55563 h 6857998"/>
              <a:gd name="connsiteX3255" fmla="*/ 3976053 w 7705725"/>
              <a:gd name="connsiteY3255" fmla="*/ 57785 h 6857998"/>
              <a:gd name="connsiteX3256" fmla="*/ 3978910 w 7705725"/>
              <a:gd name="connsiteY3256" fmla="*/ 58738 h 6857998"/>
              <a:gd name="connsiteX3257" fmla="*/ 3981768 w 7705725"/>
              <a:gd name="connsiteY3257" fmla="*/ 59373 h 6857998"/>
              <a:gd name="connsiteX3258" fmla="*/ 3984943 w 7705725"/>
              <a:gd name="connsiteY3258" fmla="*/ 59690 h 6857998"/>
              <a:gd name="connsiteX3259" fmla="*/ 3987800 w 7705725"/>
              <a:gd name="connsiteY3259" fmla="*/ 59373 h 6857998"/>
              <a:gd name="connsiteX3260" fmla="*/ 3990023 w 7705725"/>
              <a:gd name="connsiteY3260" fmla="*/ 58738 h 6857998"/>
              <a:gd name="connsiteX3261" fmla="*/ 3991610 w 7705725"/>
              <a:gd name="connsiteY3261" fmla="*/ 58103 h 6857998"/>
              <a:gd name="connsiteX3262" fmla="*/ 3993198 w 7705725"/>
              <a:gd name="connsiteY3262" fmla="*/ 56833 h 6857998"/>
              <a:gd name="connsiteX3263" fmla="*/ 3993833 w 7705725"/>
              <a:gd name="connsiteY3263" fmla="*/ 55880 h 6857998"/>
              <a:gd name="connsiteX3264" fmla="*/ 3994785 w 7705725"/>
              <a:gd name="connsiteY3264" fmla="*/ 54293 h 6857998"/>
              <a:gd name="connsiteX3265" fmla="*/ 3995103 w 7705725"/>
              <a:gd name="connsiteY3265" fmla="*/ 52388 h 6857998"/>
              <a:gd name="connsiteX3266" fmla="*/ 3995420 w 7705725"/>
              <a:gd name="connsiteY3266" fmla="*/ 48895 h 6857998"/>
              <a:gd name="connsiteX3267" fmla="*/ 3995420 w 7705725"/>
              <a:gd name="connsiteY3267" fmla="*/ 44768 h 6857998"/>
              <a:gd name="connsiteX3268" fmla="*/ 3995738 w 7705725"/>
              <a:gd name="connsiteY3268" fmla="*/ 40958 h 6857998"/>
              <a:gd name="connsiteX3269" fmla="*/ 3996055 w 7705725"/>
              <a:gd name="connsiteY3269" fmla="*/ 39688 h 6857998"/>
              <a:gd name="connsiteX3270" fmla="*/ 3997008 w 7705725"/>
              <a:gd name="connsiteY3270" fmla="*/ 38100 h 6857998"/>
              <a:gd name="connsiteX3271" fmla="*/ 3997643 w 7705725"/>
              <a:gd name="connsiteY3271" fmla="*/ 36513 h 6857998"/>
              <a:gd name="connsiteX3272" fmla="*/ 3999230 w 7705725"/>
              <a:gd name="connsiteY3272" fmla="*/ 35560 h 6857998"/>
              <a:gd name="connsiteX3273" fmla="*/ 4000818 w 7705725"/>
              <a:gd name="connsiteY3273" fmla="*/ 34290 h 6857998"/>
              <a:gd name="connsiteX3274" fmla="*/ 4002723 w 7705725"/>
              <a:gd name="connsiteY3274" fmla="*/ 33655 h 6857998"/>
              <a:gd name="connsiteX3275" fmla="*/ 4006215 w 7705725"/>
              <a:gd name="connsiteY3275" fmla="*/ 32385 h 6857998"/>
              <a:gd name="connsiteX3276" fmla="*/ 4010025 w 7705725"/>
              <a:gd name="connsiteY3276" fmla="*/ 32068 h 6857998"/>
              <a:gd name="connsiteX3277" fmla="*/ 4014153 w 7705725"/>
              <a:gd name="connsiteY3277" fmla="*/ 32068 h 6857998"/>
              <a:gd name="connsiteX3278" fmla="*/ 4018280 w 7705725"/>
              <a:gd name="connsiteY3278" fmla="*/ 32703 h 6857998"/>
              <a:gd name="connsiteX3279" fmla="*/ 4022725 w 7705725"/>
              <a:gd name="connsiteY3279" fmla="*/ 33973 h 6857998"/>
              <a:gd name="connsiteX3280" fmla="*/ 4031298 w 7705725"/>
              <a:gd name="connsiteY3280" fmla="*/ 36830 h 6857998"/>
              <a:gd name="connsiteX3281" fmla="*/ 4039870 w 7705725"/>
              <a:gd name="connsiteY3281" fmla="*/ 40005 h 6857998"/>
              <a:gd name="connsiteX3282" fmla="*/ 4043998 w 7705725"/>
              <a:gd name="connsiteY3282" fmla="*/ 40958 h 6857998"/>
              <a:gd name="connsiteX3283" fmla="*/ 4048125 w 7705725"/>
              <a:gd name="connsiteY3283" fmla="*/ 42228 h 6857998"/>
              <a:gd name="connsiteX3284" fmla="*/ 4052253 w 7705725"/>
              <a:gd name="connsiteY3284" fmla="*/ 42863 h 6857998"/>
              <a:gd name="connsiteX3285" fmla="*/ 4056063 w 7705725"/>
              <a:gd name="connsiteY3285" fmla="*/ 42863 h 6857998"/>
              <a:gd name="connsiteX3286" fmla="*/ 4059873 w 7705725"/>
              <a:gd name="connsiteY3286" fmla="*/ 42545 h 6857998"/>
              <a:gd name="connsiteX3287" fmla="*/ 4063365 w 7705725"/>
              <a:gd name="connsiteY3287" fmla="*/ 41593 h 6857998"/>
              <a:gd name="connsiteX3288" fmla="*/ 4062413 w 7705725"/>
              <a:gd name="connsiteY3288" fmla="*/ 45403 h 6857998"/>
              <a:gd name="connsiteX3289" fmla="*/ 4061460 w 7705725"/>
              <a:gd name="connsiteY3289" fmla="*/ 48578 h 6857998"/>
              <a:gd name="connsiteX3290" fmla="*/ 4059873 w 7705725"/>
              <a:gd name="connsiteY3290" fmla="*/ 52070 h 6857998"/>
              <a:gd name="connsiteX3291" fmla="*/ 4058285 w 7705725"/>
              <a:gd name="connsiteY3291" fmla="*/ 54610 h 6857998"/>
              <a:gd name="connsiteX3292" fmla="*/ 4056380 w 7705725"/>
              <a:gd name="connsiteY3292" fmla="*/ 56833 h 6857998"/>
              <a:gd name="connsiteX3293" fmla="*/ 4054475 w 7705725"/>
              <a:gd name="connsiteY3293" fmla="*/ 58738 h 6857998"/>
              <a:gd name="connsiteX3294" fmla="*/ 4052253 w 7705725"/>
              <a:gd name="connsiteY3294" fmla="*/ 60643 h 6857998"/>
              <a:gd name="connsiteX3295" fmla="*/ 4050030 w 7705725"/>
              <a:gd name="connsiteY3295" fmla="*/ 61913 h 6857998"/>
              <a:gd name="connsiteX3296" fmla="*/ 4047490 w 7705725"/>
              <a:gd name="connsiteY3296" fmla="*/ 62865 h 6857998"/>
              <a:gd name="connsiteX3297" fmla="*/ 4044950 w 7705725"/>
              <a:gd name="connsiteY3297" fmla="*/ 63818 h 6857998"/>
              <a:gd name="connsiteX3298" fmla="*/ 4041775 w 7705725"/>
              <a:gd name="connsiteY3298" fmla="*/ 64135 h 6857998"/>
              <a:gd name="connsiteX3299" fmla="*/ 4038918 w 7705725"/>
              <a:gd name="connsiteY3299" fmla="*/ 64453 h 6857998"/>
              <a:gd name="connsiteX3300" fmla="*/ 4035425 w 7705725"/>
              <a:gd name="connsiteY3300" fmla="*/ 64135 h 6857998"/>
              <a:gd name="connsiteX3301" fmla="*/ 4031933 w 7705725"/>
              <a:gd name="connsiteY3301" fmla="*/ 63818 h 6857998"/>
              <a:gd name="connsiteX3302" fmla="*/ 4024948 w 7705725"/>
              <a:gd name="connsiteY3302" fmla="*/ 62230 h 6857998"/>
              <a:gd name="connsiteX3303" fmla="*/ 4027805 w 7705725"/>
              <a:gd name="connsiteY3303" fmla="*/ 64453 h 6857998"/>
              <a:gd name="connsiteX3304" fmla="*/ 4030028 w 7705725"/>
              <a:gd name="connsiteY3304" fmla="*/ 66358 h 6857998"/>
              <a:gd name="connsiteX3305" fmla="*/ 4032250 w 7705725"/>
              <a:gd name="connsiteY3305" fmla="*/ 68580 h 6857998"/>
              <a:gd name="connsiteX3306" fmla="*/ 4033838 w 7705725"/>
              <a:gd name="connsiteY3306" fmla="*/ 70485 h 6857998"/>
              <a:gd name="connsiteX3307" fmla="*/ 4035425 w 7705725"/>
              <a:gd name="connsiteY3307" fmla="*/ 72708 h 6857998"/>
              <a:gd name="connsiteX3308" fmla="*/ 4036060 w 7705725"/>
              <a:gd name="connsiteY3308" fmla="*/ 74930 h 6857998"/>
              <a:gd name="connsiteX3309" fmla="*/ 4037013 w 7705725"/>
              <a:gd name="connsiteY3309" fmla="*/ 76835 h 6857998"/>
              <a:gd name="connsiteX3310" fmla="*/ 4037330 w 7705725"/>
              <a:gd name="connsiteY3310" fmla="*/ 79058 h 6857998"/>
              <a:gd name="connsiteX3311" fmla="*/ 4037330 w 7705725"/>
              <a:gd name="connsiteY3311" fmla="*/ 80963 h 6857998"/>
              <a:gd name="connsiteX3312" fmla="*/ 4037013 w 7705725"/>
              <a:gd name="connsiteY3312" fmla="*/ 83503 h 6857998"/>
              <a:gd name="connsiteX3313" fmla="*/ 4035743 w 7705725"/>
              <a:gd name="connsiteY3313" fmla="*/ 87948 h 6857998"/>
              <a:gd name="connsiteX3314" fmla="*/ 4034155 w 7705725"/>
              <a:gd name="connsiteY3314" fmla="*/ 92075 h 6857998"/>
              <a:gd name="connsiteX3315" fmla="*/ 4031933 w 7705725"/>
              <a:gd name="connsiteY3315" fmla="*/ 96520 h 6857998"/>
              <a:gd name="connsiteX3316" fmla="*/ 4027488 w 7705725"/>
              <a:gd name="connsiteY3316" fmla="*/ 106045 h 6857998"/>
              <a:gd name="connsiteX3317" fmla="*/ 4025583 w 7705725"/>
              <a:gd name="connsiteY3317" fmla="*/ 110808 h 6857998"/>
              <a:gd name="connsiteX3318" fmla="*/ 4023995 w 7705725"/>
              <a:gd name="connsiteY3318" fmla="*/ 115888 h 6857998"/>
              <a:gd name="connsiteX3319" fmla="*/ 4023360 w 7705725"/>
              <a:gd name="connsiteY3319" fmla="*/ 120968 h 6857998"/>
              <a:gd name="connsiteX3320" fmla="*/ 4023360 w 7705725"/>
              <a:gd name="connsiteY3320" fmla="*/ 123825 h 6857998"/>
              <a:gd name="connsiteX3321" fmla="*/ 4023360 w 7705725"/>
              <a:gd name="connsiteY3321" fmla="*/ 126365 h 6857998"/>
              <a:gd name="connsiteX3322" fmla="*/ 4023995 w 7705725"/>
              <a:gd name="connsiteY3322" fmla="*/ 128905 h 6857998"/>
              <a:gd name="connsiteX3323" fmla="*/ 4024948 w 7705725"/>
              <a:gd name="connsiteY3323" fmla="*/ 131763 h 6857998"/>
              <a:gd name="connsiteX3324" fmla="*/ 4025900 w 7705725"/>
              <a:gd name="connsiteY3324" fmla="*/ 134620 h 6857998"/>
              <a:gd name="connsiteX3325" fmla="*/ 4027488 w 7705725"/>
              <a:gd name="connsiteY3325" fmla="*/ 137795 h 6857998"/>
              <a:gd name="connsiteX3326" fmla="*/ 4030028 w 7705725"/>
              <a:gd name="connsiteY3326" fmla="*/ 136525 h 6857998"/>
              <a:gd name="connsiteX3327" fmla="*/ 4032250 w 7705725"/>
              <a:gd name="connsiteY3327" fmla="*/ 134938 h 6857998"/>
              <a:gd name="connsiteX3328" fmla="*/ 4036378 w 7705725"/>
              <a:gd name="connsiteY3328" fmla="*/ 131128 h 6857998"/>
              <a:gd name="connsiteX3329" fmla="*/ 4038283 w 7705725"/>
              <a:gd name="connsiteY3329" fmla="*/ 129223 h 6857998"/>
              <a:gd name="connsiteX3330" fmla="*/ 4040823 w 7705725"/>
              <a:gd name="connsiteY3330" fmla="*/ 128270 h 6857998"/>
              <a:gd name="connsiteX3331" fmla="*/ 4043363 w 7705725"/>
              <a:gd name="connsiteY3331" fmla="*/ 127000 h 6857998"/>
              <a:gd name="connsiteX3332" fmla="*/ 4044950 w 7705725"/>
              <a:gd name="connsiteY3332" fmla="*/ 127000 h 6857998"/>
              <a:gd name="connsiteX3333" fmla="*/ 4046855 w 7705725"/>
              <a:gd name="connsiteY3333" fmla="*/ 127000 h 6857998"/>
              <a:gd name="connsiteX3334" fmla="*/ 4050983 w 7705725"/>
              <a:gd name="connsiteY3334" fmla="*/ 126048 h 6857998"/>
              <a:gd name="connsiteX3335" fmla="*/ 4054158 w 7705725"/>
              <a:gd name="connsiteY3335" fmla="*/ 124460 h 6857998"/>
              <a:gd name="connsiteX3336" fmla="*/ 4055428 w 7705725"/>
              <a:gd name="connsiteY3336" fmla="*/ 123825 h 6857998"/>
              <a:gd name="connsiteX3337" fmla="*/ 4056063 w 7705725"/>
              <a:gd name="connsiteY3337" fmla="*/ 122555 h 6857998"/>
              <a:gd name="connsiteX3338" fmla="*/ 4057015 w 7705725"/>
              <a:gd name="connsiteY3338" fmla="*/ 121603 h 6857998"/>
              <a:gd name="connsiteX3339" fmla="*/ 4057333 w 7705725"/>
              <a:gd name="connsiteY3339" fmla="*/ 120333 h 6857998"/>
              <a:gd name="connsiteX3340" fmla="*/ 4057650 w 7705725"/>
              <a:gd name="connsiteY3340" fmla="*/ 117793 h 6857998"/>
              <a:gd name="connsiteX3341" fmla="*/ 4057333 w 7705725"/>
              <a:gd name="connsiteY3341" fmla="*/ 114935 h 6857998"/>
              <a:gd name="connsiteX3342" fmla="*/ 4056380 w 7705725"/>
              <a:gd name="connsiteY3342" fmla="*/ 112078 h 6857998"/>
              <a:gd name="connsiteX3343" fmla="*/ 4055110 w 7705725"/>
              <a:gd name="connsiteY3343" fmla="*/ 108585 h 6857998"/>
              <a:gd name="connsiteX3344" fmla="*/ 4051935 w 7705725"/>
              <a:gd name="connsiteY3344" fmla="*/ 101600 h 6857998"/>
              <a:gd name="connsiteX3345" fmla="*/ 4050983 w 7705725"/>
              <a:gd name="connsiteY3345" fmla="*/ 97790 h 6857998"/>
              <a:gd name="connsiteX3346" fmla="*/ 4049713 w 7705725"/>
              <a:gd name="connsiteY3346" fmla="*/ 93980 h 6857998"/>
              <a:gd name="connsiteX3347" fmla="*/ 4049078 w 7705725"/>
              <a:gd name="connsiteY3347" fmla="*/ 89853 h 6857998"/>
              <a:gd name="connsiteX3348" fmla="*/ 4048443 w 7705725"/>
              <a:gd name="connsiteY3348" fmla="*/ 85725 h 6857998"/>
              <a:gd name="connsiteX3349" fmla="*/ 4049395 w 7705725"/>
              <a:gd name="connsiteY3349" fmla="*/ 81915 h 6857998"/>
              <a:gd name="connsiteX3350" fmla="*/ 4050030 w 7705725"/>
              <a:gd name="connsiteY3350" fmla="*/ 79693 h 6857998"/>
              <a:gd name="connsiteX3351" fmla="*/ 4050983 w 7705725"/>
              <a:gd name="connsiteY3351" fmla="*/ 77788 h 6857998"/>
              <a:gd name="connsiteX3352" fmla="*/ 4052888 w 7705725"/>
              <a:gd name="connsiteY3352" fmla="*/ 74295 h 6857998"/>
              <a:gd name="connsiteX3353" fmla="*/ 4054158 w 7705725"/>
              <a:gd name="connsiteY3353" fmla="*/ 72073 h 6857998"/>
              <a:gd name="connsiteX3354" fmla="*/ 4056063 w 7705725"/>
              <a:gd name="connsiteY3354" fmla="*/ 70803 h 6857998"/>
              <a:gd name="connsiteX3355" fmla="*/ 4057968 w 7705725"/>
              <a:gd name="connsiteY3355" fmla="*/ 70168 h 6857998"/>
              <a:gd name="connsiteX3356" fmla="*/ 4059873 w 7705725"/>
              <a:gd name="connsiteY3356" fmla="*/ 70168 h 6857998"/>
              <a:gd name="connsiteX3357" fmla="*/ 4061778 w 7705725"/>
              <a:gd name="connsiteY3357" fmla="*/ 70803 h 6857998"/>
              <a:gd name="connsiteX3358" fmla="*/ 4063683 w 7705725"/>
              <a:gd name="connsiteY3358" fmla="*/ 72073 h 6857998"/>
              <a:gd name="connsiteX3359" fmla="*/ 4065905 w 7705725"/>
              <a:gd name="connsiteY3359" fmla="*/ 73025 h 6857998"/>
              <a:gd name="connsiteX3360" fmla="*/ 4070350 w 7705725"/>
              <a:gd name="connsiteY3360" fmla="*/ 76200 h 6857998"/>
              <a:gd name="connsiteX3361" fmla="*/ 4075748 w 7705725"/>
              <a:gd name="connsiteY3361" fmla="*/ 79693 h 6857998"/>
              <a:gd name="connsiteX3362" fmla="*/ 4078288 w 7705725"/>
              <a:gd name="connsiteY3362" fmla="*/ 80645 h 6857998"/>
              <a:gd name="connsiteX3363" fmla="*/ 4081145 w 7705725"/>
              <a:gd name="connsiteY3363" fmla="*/ 81598 h 6857998"/>
              <a:gd name="connsiteX3364" fmla="*/ 4084003 w 7705725"/>
              <a:gd name="connsiteY3364" fmla="*/ 81915 h 6857998"/>
              <a:gd name="connsiteX3365" fmla="*/ 4087178 w 7705725"/>
              <a:gd name="connsiteY3365" fmla="*/ 81598 h 6857998"/>
              <a:gd name="connsiteX3366" fmla="*/ 4089400 w 7705725"/>
              <a:gd name="connsiteY3366" fmla="*/ 80645 h 6857998"/>
              <a:gd name="connsiteX3367" fmla="*/ 4093210 w 7705725"/>
              <a:gd name="connsiteY3367" fmla="*/ 78105 h 6857998"/>
              <a:gd name="connsiteX3368" fmla="*/ 4102418 w 7705725"/>
              <a:gd name="connsiteY3368" fmla="*/ 70485 h 6857998"/>
              <a:gd name="connsiteX3369" fmla="*/ 4111943 w 7705725"/>
              <a:gd name="connsiteY3369" fmla="*/ 63500 h 6857998"/>
              <a:gd name="connsiteX3370" fmla="*/ 4115435 w 7705725"/>
              <a:gd name="connsiteY3370" fmla="*/ 60960 h 6857998"/>
              <a:gd name="connsiteX3371" fmla="*/ 4116705 w 7705725"/>
              <a:gd name="connsiteY3371" fmla="*/ 60008 h 6857998"/>
              <a:gd name="connsiteX3372" fmla="*/ 4117975 w 7705725"/>
              <a:gd name="connsiteY3372" fmla="*/ 60325 h 6857998"/>
              <a:gd name="connsiteX3373" fmla="*/ 4119563 w 7705725"/>
              <a:gd name="connsiteY3373" fmla="*/ 61913 h 6857998"/>
              <a:gd name="connsiteX3374" fmla="*/ 4124325 w 7705725"/>
              <a:gd name="connsiteY3374" fmla="*/ 66040 h 6857998"/>
              <a:gd name="connsiteX3375" fmla="*/ 4130358 w 7705725"/>
              <a:gd name="connsiteY3375" fmla="*/ 71438 h 6857998"/>
              <a:gd name="connsiteX3376" fmla="*/ 4133850 w 7705725"/>
              <a:gd name="connsiteY3376" fmla="*/ 73660 h 6857998"/>
              <a:gd name="connsiteX3377" fmla="*/ 4137343 w 7705725"/>
              <a:gd name="connsiteY3377" fmla="*/ 75565 h 6857998"/>
              <a:gd name="connsiteX3378" fmla="*/ 4140518 w 7705725"/>
              <a:gd name="connsiteY3378" fmla="*/ 76518 h 6857998"/>
              <a:gd name="connsiteX3379" fmla="*/ 4143693 w 7705725"/>
              <a:gd name="connsiteY3379" fmla="*/ 77470 h 6857998"/>
              <a:gd name="connsiteX3380" fmla="*/ 4145280 w 7705725"/>
              <a:gd name="connsiteY3380" fmla="*/ 76835 h 6857998"/>
              <a:gd name="connsiteX3381" fmla="*/ 4146550 w 7705725"/>
              <a:gd name="connsiteY3381" fmla="*/ 76518 h 6857998"/>
              <a:gd name="connsiteX3382" fmla="*/ 4147820 w 7705725"/>
              <a:gd name="connsiteY3382" fmla="*/ 76200 h 6857998"/>
              <a:gd name="connsiteX3383" fmla="*/ 4148773 w 7705725"/>
              <a:gd name="connsiteY3383" fmla="*/ 74930 h 6857998"/>
              <a:gd name="connsiteX3384" fmla="*/ 4150360 w 7705725"/>
              <a:gd name="connsiteY3384" fmla="*/ 73660 h 6857998"/>
              <a:gd name="connsiteX3385" fmla="*/ 4151313 w 7705725"/>
              <a:gd name="connsiteY3385" fmla="*/ 72073 h 6857998"/>
              <a:gd name="connsiteX3386" fmla="*/ 4152265 w 7705725"/>
              <a:gd name="connsiteY3386" fmla="*/ 69850 h 6857998"/>
              <a:gd name="connsiteX3387" fmla="*/ 4153218 w 7705725"/>
              <a:gd name="connsiteY3387" fmla="*/ 66993 h 6857998"/>
              <a:gd name="connsiteX3388" fmla="*/ 4153535 w 7705725"/>
              <a:gd name="connsiteY3388" fmla="*/ 64135 h 6857998"/>
              <a:gd name="connsiteX3389" fmla="*/ 4154170 w 7705725"/>
              <a:gd name="connsiteY3389" fmla="*/ 60325 h 6857998"/>
              <a:gd name="connsiteX3390" fmla="*/ 4154488 w 7705725"/>
              <a:gd name="connsiteY3390" fmla="*/ 52070 h 6857998"/>
              <a:gd name="connsiteX3391" fmla="*/ 4157980 w 7705725"/>
              <a:gd name="connsiteY3391" fmla="*/ 51435 h 6857998"/>
              <a:gd name="connsiteX3392" fmla="*/ 4160838 w 7705725"/>
              <a:gd name="connsiteY3392" fmla="*/ 51753 h 6857998"/>
              <a:gd name="connsiteX3393" fmla="*/ 4163378 w 7705725"/>
              <a:gd name="connsiteY3393" fmla="*/ 52388 h 6857998"/>
              <a:gd name="connsiteX3394" fmla="*/ 4165283 w 7705725"/>
              <a:gd name="connsiteY3394" fmla="*/ 53975 h 6857998"/>
              <a:gd name="connsiteX3395" fmla="*/ 4166553 w 7705725"/>
              <a:gd name="connsiteY3395" fmla="*/ 55880 h 6857998"/>
              <a:gd name="connsiteX3396" fmla="*/ 4167823 w 7705725"/>
              <a:gd name="connsiteY3396" fmla="*/ 58103 h 6857998"/>
              <a:gd name="connsiteX3397" fmla="*/ 4168458 w 7705725"/>
              <a:gd name="connsiteY3397" fmla="*/ 60325 h 6857998"/>
              <a:gd name="connsiteX3398" fmla="*/ 4169410 w 7705725"/>
              <a:gd name="connsiteY3398" fmla="*/ 62865 h 6857998"/>
              <a:gd name="connsiteX3399" fmla="*/ 4170363 w 7705725"/>
              <a:gd name="connsiteY3399" fmla="*/ 68580 h 6857998"/>
              <a:gd name="connsiteX3400" fmla="*/ 4171315 w 7705725"/>
              <a:gd name="connsiteY3400" fmla="*/ 71438 h 6857998"/>
              <a:gd name="connsiteX3401" fmla="*/ 4172268 w 7705725"/>
              <a:gd name="connsiteY3401" fmla="*/ 73660 h 6857998"/>
              <a:gd name="connsiteX3402" fmla="*/ 4173538 w 7705725"/>
              <a:gd name="connsiteY3402" fmla="*/ 75883 h 6857998"/>
              <a:gd name="connsiteX3403" fmla="*/ 4174808 w 7705725"/>
              <a:gd name="connsiteY3403" fmla="*/ 77788 h 6857998"/>
              <a:gd name="connsiteX3404" fmla="*/ 4176713 w 7705725"/>
              <a:gd name="connsiteY3404" fmla="*/ 78740 h 6857998"/>
              <a:gd name="connsiteX3405" fmla="*/ 4178935 w 7705725"/>
              <a:gd name="connsiteY3405" fmla="*/ 79693 h 6857998"/>
              <a:gd name="connsiteX3406" fmla="*/ 4181793 w 7705725"/>
              <a:gd name="connsiteY3406" fmla="*/ 80645 h 6857998"/>
              <a:gd name="connsiteX3407" fmla="*/ 4184015 w 7705725"/>
              <a:gd name="connsiteY3407" fmla="*/ 80963 h 6857998"/>
              <a:gd name="connsiteX3408" fmla="*/ 4186238 w 7705725"/>
              <a:gd name="connsiteY3408" fmla="*/ 80963 h 6857998"/>
              <a:gd name="connsiteX3409" fmla="*/ 4188143 w 7705725"/>
              <a:gd name="connsiteY3409" fmla="*/ 80963 h 6857998"/>
              <a:gd name="connsiteX3410" fmla="*/ 4190048 w 7705725"/>
              <a:gd name="connsiteY3410" fmla="*/ 80328 h 6857998"/>
              <a:gd name="connsiteX3411" fmla="*/ 4191635 w 7705725"/>
              <a:gd name="connsiteY3411" fmla="*/ 79058 h 6857998"/>
              <a:gd name="connsiteX3412" fmla="*/ 4192905 w 7705725"/>
              <a:gd name="connsiteY3412" fmla="*/ 78105 h 6857998"/>
              <a:gd name="connsiteX3413" fmla="*/ 4194175 w 7705725"/>
              <a:gd name="connsiteY3413" fmla="*/ 76200 h 6857998"/>
              <a:gd name="connsiteX3414" fmla="*/ 4196080 w 7705725"/>
              <a:gd name="connsiteY3414" fmla="*/ 72390 h 6857998"/>
              <a:gd name="connsiteX3415" fmla="*/ 4197668 w 7705725"/>
              <a:gd name="connsiteY3415" fmla="*/ 67945 h 6857998"/>
              <a:gd name="connsiteX3416" fmla="*/ 4198938 w 7705725"/>
              <a:gd name="connsiteY3416" fmla="*/ 62548 h 6857998"/>
              <a:gd name="connsiteX3417" fmla="*/ 4199890 w 7705725"/>
              <a:gd name="connsiteY3417" fmla="*/ 56833 h 6857998"/>
              <a:gd name="connsiteX3418" fmla="*/ 4206558 w 7705725"/>
              <a:gd name="connsiteY3418" fmla="*/ 62230 h 6857998"/>
              <a:gd name="connsiteX3419" fmla="*/ 4213543 w 7705725"/>
              <a:gd name="connsiteY3419" fmla="*/ 66993 h 6857998"/>
              <a:gd name="connsiteX3420" fmla="*/ 4219893 w 7705725"/>
              <a:gd name="connsiteY3420" fmla="*/ 71755 h 6857998"/>
              <a:gd name="connsiteX3421" fmla="*/ 4226243 w 7705725"/>
              <a:gd name="connsiteY3421" fmla="*/ 75883 h 6857998"/>
              <a:gd name="connsiteX3422" fmla="*/ 4232593 w 7705725"/>
              <a:gd name="connsiteY3422" fmla="*/ 79058 h 6857998"/>
              <a:gd name="connsiteX3423" fmla="*/ 4238625 w 7705725"/>
              <a:gd name="connsiteY3423" fmla="*/ 81915 h 6857998"/>
              <a:gd name="connsiteX3424" fmla="*/ 4244975 w 7705725"/>
              <a:gd name="connsiteY3424" fmla="*/ 84138 h 6857998"/>
              <a:gd name="connsiteX3425" fmla="*/ 4251643 w 7705725"/>
              <a:gd name="connsiteY3425" fmla="*/ 86043 h 6857998"/>
              <a:gd name="connsiteX3426" fmla="*/ 4257993 w 7705725"/>
              <a:gd name="connsiteY3426" fmla="*/ 86678 h 6857998"/>
              <a:gd name="connsiteX3427" fmla="*/ 4264343 w 7705725"/>
              <a:gd name="connsiteY3427" fmla="*/ 86995 h 6857998"/>
              <a:gd name="connsiteX3428" fmla="*/ 4271010 w 7705725"/>
              <a:gd name="connsiteY3428" fmla="*/ 86360 h 6857998"/>
              <a:gd name="connsiteX3429" fmla="*/ 4277995 w 7705725"/>
              <a:gd name="connsiteY3429" fmla="*/ 85090 h 6857998"/>
              <a:gd name="connsiteX3430" fmla="*/ 4284980 w 7705725"/>
              <a:gd name="connsiteY3430" fmla="*/ 82868 h 6857998"/>
              <a:gd name="connsiteX3431" fmla="*/ 4292600 w 7705725"/>
              <a:gd name="connsiteY3431" fmla="*/ 80010 h 6857998"/>
              <a:gd name="connsiteX3432" fmla="*/ 4300538 w 7705725"/>
              <a:gd name="connsiteY3432" fmla="*/ 76200 h 6857998"/>
              <a:gd name="connsiteX3433" fmla="*/ 4308793 w 7705725"/>
              <a:gd name="connsiteY3433" fmla="*/ 71438 h 6857998"/>
              <a:gd name="connsiteX3434" fmla="*/ 4316413 w 7705725"/>
              <a:gd name="connsiteY3434" fmla="*/ 78105 h 6857998"/>
              <a:gd name="connsiteX3435" fmla="*/ 4324033 w 7705725"/>
              <a:gd name="connsiteY3435" fmla="*/ 84773 h 6857998"/>
              <a:gd name="connsiteX3436" fmla="*/ 4331018 w 7705725"/>
              <a:gd name="connsiteY3436" fmla="*/ 92075 h 6857998"/>
              <a:gd name="connsiteX3437" fmla="*/ 4338638 w 7705725"/>
              <a:gd name="connsiteY3437" fmla="*/ 98743 h 6857998"/>
              <a:gd name="connsiteX3438" fmla="*/ 4346575 w 7705725"/>
              <a:gd name="connsiteY3438" fmla="*/ 105093 h 6857998"/>
              <a:gd name="connsiteX3439" fmla="*/ 4351020 w 7705725"/>
              <a:gd name="connsiteY3439" fmla="*/ 108268 h 6857998"/>
              <a:gd name="connsiteX3440" fmla="*/ 4355148 w 7705725"/>
              <a:gd name="connsiteY3440" fmla="*/ 110808 h 6857998"/>
              <a:gd name="connsiteX3441" fmla="*/ 4360228 w 7705725"/>
              <a:gd name="connsiteY3441" fmla="*/ 113030 h 6857998"/>
              <a:gd name="connsiteX3442" fmla="*/ 4364990 w 7705725"/>
              <a:gd name="connsiteY3442" fmla="*/ 115570 h 6857998"/>
              <a:gd name="connsiteX3443" fmla="*/ 4370070 w 7705725"/>
              <a:gd name="connsiteY3443" fmla="*/ 117158 h 6857998"/>
              <a:gd name="connsiteX3444" fmla="*/ 4375468 w 7705725"/>
              <a:gd name="connsiteY3444" fmla="*/ 119063 h 6857998"/>
              <a:gd name="connsiteX3445" fmla="*/ 4376420 w 7705725"/>
              <a:gd name="connsiteY3445" fmla="*/ 115570 h 6857998"/>
              <a:gd name="connsiteX3446" fmla="*/ 4377055 w 7705725"/>
              <a:gd name="connsiteY3446" fmla="*/ 112078 h 6857998"/>
              <a:gd name="connsiteX3447" fmla="*/ 4377373 w 7705725"/>
              <a:gd name="connsiteY3447" fmla="*/ 109538 h 6857998"/>
              <a:gd name="connsiteX3448" fmla="*/ 4377373 w 7705725"/>
              <a:gd name="connsiteY3448" fmla="*/ 106680 h 6857998"/>
              <a:gd name="connsiteX3449" fmla="*/ 4377055 w 7705725"/>
              <a:gd name="connsiteY3449" fmla="*/ 104458 h 6857998"/>
              <a:gd name="connsiteX3450" fmla="*/ 4376420 w 7705725"/>
              <a:gd name="connsiteY3450" fmla="*/ 102235 h 6857998"/>
              <a:gd name="connsiteX3451" fmla="*/ 4375468 w 7705725"/>
              <a:gd name="connsiteY3451" fmla="*/ 100330 h 6857998"/>
              <a:gd name="connsiteX3452" fmla="*/ 4374515 w 7705725"/>
              <a:gd name="connsiteY3452" fmla="*/ 98743 h 6857998"/>
              <a:gd name="connsiteX3453" fmla="*/ 4373245 w 7705725"/>
              <a:gd name="connsiteY3453" fmla="*/ 97790 h 6857998"/>
              <a:gd name="connsiteX3454" fmla="*/ 4371658 w 7705725"/>
              <a:gd name="connsiteY3454" fmla="*/ 96203 h 6857998"/>
              <a:gd name="connsiteX3455" fmla="*/ 4368800 w 7705725"/>
              <a:gd name="connsiteY3455" fmla="*/ 94298 h 6857998"/>
              <a:gd name="connsiteX3456" fmla="*/ 4364990 w 7705725"/>
              <a:gd name="connsiteY3456" fmla="*/ 92710 h 6857998"/>
              <a:gd name="connsiteX3457" fmla="*/ 4360863 w 7705725"/>
              <a:gd name="connsiteY3457" fmla="*/ 91758 h 6857998"/>
              <a:gd name="connsiteX3458" fmla="*/ 4364355 w 7705725"/>
              <a:gd name="connsiteY3458" fmla="*/ 88900 h 6857998"/>
              <a:gd name="connsiteX3459" fmla="*/ 4367530 w 7705725"/>
              <a:gd name="connsiteY3459" fmla="*/ 87630 h 6857998"/>
              <a:gd name="connsiteX3460" fmla="*/ 4370705 w 7705725"/>
              <a:gd name="connsiteY3460" fmla="*/ 86360 h 6857998"/>
              <a:gd name="connsiteX3461" fmla="*/ 4374198 w 7705725"/>
              <a:gd name="connsiteY3461" fmla="*/ 86043 h 6857998"/>
              <a:gd name="connsiteX3462" fmla="*/ 4377373 w 7705725"/>
              <a:gd name="connsiteY3462" fmla="*/ 86043 h 6857998"/>
              <a:gd name="connsiteX3463" fmla="*/ 4380865 w 7705725"/>
              <a:gd name="connsiteY3463" fmla="*/ 86678 h 6857998"/>
              <a:gd name="connsiteX3464" fmla="*/ 4387533 w 7705725"/>
              <a:gd name="connsiteY3464" fmla="*/ 88583 h 6857998"/>
              <a:gd name="connsiteX3465" fmla="*/ 4395470 w 7705725"/>
              <a:gd name="connsiteY3465" fmla="*/ 90805 h 6857998"/>
              <a:gd name="connsiteX3466" fmla="*/ 4399598 w 7705725"/>
              <a:gd name="connsiteY3466" fmla="*/ 91758 h 6857998"/>
              <a:gd name="connsiteX3467" fmla="*/ 4404360 w 7705725"/>
              <a:gd name="connsiteY3467" fmla="*/ 92075 h 6857998"/>
              <a:gd name="connsiteX3468" fmla="*/ 4409123 w 7705725"/>
              <a:gd name="connsiteY3468" fmla="*/ 92393 h 6857998"/>
              <a:gd name="connsiteX3469" fmla="*/ 4414203 w 7705725"/>
              <a:gd name="connsiteY3469" fmla="*/ 91758 h 6857998"/>
              <a:gd name="connsiteX3470" fmla="*/ 4419600 w 7705725"/>
              <a:gd name="connsiteY3470" fmla="*/ 90805 h 6857998"/>
              <a:gd name="connsiteX3471" fmla="*/ 4425633 w 7705725"/>
              <a:gd name="connsiteY3471" fmla="*/ 88900 h 6857998"/>
              <a:gd name="connsiteX3472" fmla="*/ 4427220 w 7705725"/>
              <a:gd name="connsiteY3472" fmla="*/ 88900 h 6857998"/>
              <a:gd name="connsiteX3473" fmla="*/ 4428490 w 7705725"/>
              <a:gd name="connsiteY3473" fmla="*/ 88583 h 6857998"/>
              <a:gd name="connsiteX3474" fmla="*/ 4429760 w 7705725"/>
              <a:gd name="connsiteY3474" fmla="*/ 87948 h 6857998"/>
              <a:gd name="connsiteX3475" fmla="*/ 4431030 w 7705725"/>
              <a:gd name="connsiteY3475" fmla="*/ 87630 h 6857998"/>
              <a:gd name="connsiteX3476" fmla="*/ 4432935 w 7705725"/>
              <a:gd name="connsiteY3476" fmla="*/ 85090 h 6857998"/>
              <a:gd name="connsiteX3477" fmla="*/ 4434840 w 7705725"/>
              <a:gd name="connsiteY3477" fmla="*/ 82550 h 6857998"/>
              <a:gd name="connsiteX3478" fmla="*/ 4436428 w 7705725"/>
              <a:gd name="connsiteY3478" fmla="*/ 79693 h 6857998"/>
              <a:gd name="connsiteX3479" fmla="*/ 4437380 w 7705725"/>
              <a:gd name="connsiteY3479" fmla="*/ 76200 h 6857998"/>
              <a:gd name="connsiteX3480" fmla="*/ 4439285 w 7705725"/>
              <a:gd name="connsiteY3480" fmla="*/ 67945 h 6857998"/>
              <a:gd name="connsiteX3481" fmla="*/ 4441190 w 7705725"/>
              <a:gd name="connsiteY3481" fmla="*/ 60008 h 6857998"/>
              <a:gd name="connsiteX3482" fmla="*/ 4442460 w 7705725"/>
              <a:gd name="connsiteY3482" fmla="*/ 55880 h 6857998"/>
              <a:gd name="connsiteX3483" fmla="*/ 4443413 w 7705725"/>
              <a:gd name="connsiteY3483" fmla="*/ 52070 h 6857998"/>
              <a:gd name="connsiteX3484" fmla="*/ 4445000 w 7705725"/>
              <a:gd name="connsiteY3484" fmla="*/ 48895 h 6857998"/>
              <a:gd name="connsiteX3485" fmla="*/ 4446588 w 7705725"/>
              <a:gd name="connsiteY3485" fmla="*/ 46038 h 6857998"/>
              <a:gd name="connsiteX3486" fmla="*/ 4448493 w 7705725"/>
              <a:gd name="connsiteY3486" fmla="*/ 43815 h 6857998"/>
              <a:gd name="connsiteX3487" fmla="*/ 4451033 w 7705725"/>
              <a:gd name="connsiteY3487" fmla="*/ 42228 h 6857998"/>
              <a:gd name="connsiteX3488" fmla="*/ 4453255 w 7705725"/>
              <a:gd name="connsiteY3488" fmla="*/ 44450 h 6857998"/>
              <a:gd name="connsiteX3489" fmla="*/ 4455478 w 7705725"/>
              <a:gd name="connsiteY3489" fmla="*/ 46038 h 6857998"/>
              <a:gd name="connsiteX3490" fmla="*/ 4457700 w 7705725"/>
              <a:gd name="connsiteY3490" fmla="*/ 46990 h 6857998"/>
              <a:gd name="connsiteX3491" fmla="*/ 4459923 w 7705725"/>
              <a:gd name="connsiteY3491" fmla="*/ 47943 h 6857998"/>
              <a:gd name="connsiteX3492" fmla="*/ 4462463 w 7705725"/>
              <a:gd name="connsiteY3492" fmla="*/ 48260 h 6857998"/>
              <a:gd name="connsiteX3493" fmla="*/ 4464685 w 7705725"/>
              <a:gd name="connsiteY3493" fmla="*/ 48578 h 6857998"/>
              <a:gd name="connsiteX3494" fmla="*/ 4466908 w 7705725"/>
              <a:gd name="connsiteY3494" fmla="*/ 48260 h 6857998"/>
              <a:gd name="connsiteX3495" fmla="*/ 4468813 w 7705725"/>
              <a:gd name="connsiteY3495" fmla="*/ 47943 h 6857998"/>
              <a:gd name="connsiteX3496" fmla="*/ 4471035 w 7705725"/>
              <a:gd name="connsiteY3496" fmla="*/ 47625 h 6857998"/>
              <a:gd name="connsiteX3497" fmla="*/ 4472940 w 7705725"/>
              <a:gd name="connsiteY3497" fmla="*/ 46355 h 6857998"/>
              <a:gd name="connsiteX3498" fmla="*/ 4477068 w 7705725"/>
              <a:gd name="connsiteY3498" fmla="*/ 44133 h 6857998"/>
              <a:gd name="connsiteX3499" fmla="*/ 4480878 w 7705725"/>
              <a:gd name="connsiteY3499" fmla="*/ 41593 h 6857998"/>
              <a:gd name="connsiteX3500" fmla="*/ 4484688 w 7705725"/>
              <a:gd name="connsiteY3500" fmla="*/ 38100 h 6857998"/>
              <a:gd name="connsiteX3501" fmla="*/ 4491355 w 7705725"/>
              <a:gd name="connsiteY3501" fmla="*/ 30480 h 6857998"/>
              <a:gd name="connsiteX3502" fmla="*/ 4498023 w 7705725"/>
              <a:gd name="connsiteY3502" fmla="*/ 23495 h 6857998"/>
              <a:gd name="connsiteX3503" fmla="*/ 4501515 w 7705725"/>
              <a:gd name="connsiteY3503" fmla="*/ 20003 h 6857998"/>
              <a:gd name="connsiteX3504" fmla="*/ 4504690 w 7705725"/>
              <a:gd name="connsiteY3504" fmla="*/ 17463 h 6857998"/>
              <a:gd name="connsiteX3505" fmla="*/ 4507865 w 7705725"/>
              <a:gd name="connsiteY3505" fmla="*/ 15240 h 6857998"/>
              <a:gd name="connsiteX3506" fmla="*/ 4511040 w 7705725"/>
              <a:gd name="connsiteY3506" fmla="*/ 13970 h 6857998"/>
              <a:gd name="connsiteX3507" fmla="*/ 4512945 w 7705725"/>
              <a:gd name="connsiteY3507" fmla="*/ 13970 h 6857998"/>
              <a:gd name="connsiteX3508" fmla="*/ 4514850 w 7705725"/>
              <a:gd name="connsiteY3508" fmla="*/ 13970 h 6857998"/>
              <a:gd name="connsiteX3509" fmla="*/ 4519295 w 7705725"/>
              <a:gd name="connsiteY3509" fmla="*/ 14605 h 6857998"/>
              <a:gd name="connsiteX3510" fmla="*/ 4525010 w 7705725"/>
              <a:gd name="connsiteY3510" fmla="*/ 16510 h 6857998"/>
              <a:gd name="connsiteX3511" fmla="*/ 4530725 w 7705725"/>
              <a:gd name="connsiteY3511" fmla="*/ 18415 h 6857998"/>
              <a:gd name="connsiteX3512" fmla="*/ 4537075 w 7705725"/>
              <a:gd name="connsiteY3512" fmla="*/ 20320 h 6857998"/>
              <a:gd name="connsiteX3513" fmla="*/ 4543425 w 7705725"/>
              <a:gd name="connsiteY3513" fmla="*/ 21908 h 6857998"/>
              <a:gd name="connsiteX3514" fmla="*/ 4546283 w 7705725"/>
              <a:gd name="connsiteY3514" fmla="*/ 22225 h 6857998"/>
              <a:gd name="connsiteX3515" fmla="*/ 4549458 w 7705725"/>
              <a:gd name="connsiteY3515" fmla="*/ 22543 h 6857998"/>
              <a:gd name="connsiteX3516" fmla="*/ 4552950 w 7705725"/>
              <a:gd name="connsiteY3516" fmla="*/ 22543 h 6857998"/>
              <a:gd name="connsiteX3517" fmla="*/ 4555808 w 7705725"/>
              <a:gd name="connsiteY3517" fmla="*/ 22225 h 6857998"/>
              <a:gd name="connsiteX3518" fmla="*/ 4562158 w 7705725"/>
              <a:gd name="connsiteY3518" fmla="*/ 21590 h 6857998"/>
              <a:gd name="connsiteX3519" fmla="*/ 4569143 w 7705725"/>
              <a:gd name="connsiteY3519" fmla="*/ 21273 h 6857998"/>
              <a:gd name="connsiteX3520" fmla="*/ 4576128 w 7705725"/>
              <a:gd name="connsiteY3520" fmla="*/ 20638 h 6857998"/>
              <a:gd name="connsiteX3521" fmla="*/ 4583430 w 7705725"/>
              <a:gd name="connsiteY3521" fmla="*/ 20638 h 6857998"/>
              <a:gd name="connsiteX3522" fmla="*/ 4591368 w 7705725"/>
              <a:gd name="connsiteY3522" fmla="*/ 20638 h 6857998"/>
              <a:gd name="connsiteX3523" fmla="*/ 4598988 w 7705725"/>
              <a:gd name="connsiteY3523" fmla="*/ 21590 h 6857998"/>
              <a:gd name="connsiteX3524" fmla="*/ 4615498 w 7705725"/>
              <a:gd name="connsiteY3524" fmla="*/ 22860 h 6857998"/>
              <a:gd name="connsiteX3525" fmla="*/ 4632643 w 7705725"/>
              <a:gd name="connsiteY3525" fmla="*/ 25400 h 6857998"/>
              <a:gd name="connsiteX3526" fmla="*/ 4650423 w 7705725"/>
              <a:gd name="connsiteY3526" fmla="*/ 28258 h 6857998"/>
              <a:gd name="connsiteX3527" fmla="*/ 4668838 w 7705725"/>
              <a:gd name="connsiteY3527" fmla="*/ 32068 h 6857998"/>
              <a:gd name="connsiteX3528" fmla="*/ 4688205 w 7705725"/>
              <a:gd name="connsiteY3528" fmla="*/ 36513 h 6857998"/>
              <a:gd name="connsiteX3529" fmla="*/ 4707573 w 7705725"/>
              <a:gd name="connsiteY3529" fmla="*/ 40958 h 6857998"/>
              <a:gd name="connsiteX3530" fmla="*/ 4726623 w 7705725"/>
              <a:gd name="connsiteY3530" fmla="*/ 46038 h 6857998"/>
              <a:gd name="connsiteX3531" fmla="*/ 4765993 w 7705725"/>
              <a:gd name="connsiteY3531" fmla="*/ 56833 h 6857998"/>
              <a:gd name="connsiteX3532" fmla="*/ 4841240 w 7705725"/>
              <a:gd name="connsiteY3532" fmla="*/ 78423 h 6857998"/>
              <a:gd name="connsiteX3533" fmla="*/ 4845050 w 7705725"/>
              <a:gd name="connsiteY3533" fmla="*/ 79058 h 6857998"/>
              <a:gd name="connsiteX3534" fmla="*/ 4849178 w 7705725"/>
              <a:gd name="connsiteY3534" fmla="*/ 79058 h 6857998"/>
              <a:gd name="connsiteX3535" fmla="*/ 4853940 w 7705725"/>
              <a:gd name="connsiteY3535" fmla="*/ 78740 h 6857998"/>
              <a:gd name="connsiteX3536" fmla="*/ 4858385 w 7705725"/>
              <a:gd name="connsiteY3536" fmla="*/ 78105 h 6857998"/>
              <a:gd name="connsiteX3537" fmla="*/ 4867593 w 7705725"/>
              <a:gd name="connsiteY3537" fmla="*/ 76518 h 6857998"/>
              <a:gd name="connsiteX3538" fmla="*/ 4872673 w 7705725"/>
              <a:gd name="connsiteY3538" fmla="*/ 75883 h 6857998"/>
              <a:gd name="connsiteX3539" fmla="*/ 4877118 w 7705725"/>
              <a:gd name="connsiteY3539" fmla="*/ 75883 h 6857998"/>
              <a:gd name="connsiteX3540" fmla="*/ 4881563 w 7705725"/>
              <a:gd name="connsiteY3540" fmla="*/ 75883 h 6857998"/>
              <a:gd name="connsiteX3541" fmla="*/ 4886008 w 7705725"/>
              <a:gd name="connsiteY3541" fmla="*/ 76835 h 6857998"/>
              <a:gd name="connsiteX3542" fmla="*/ 4887595 w 7705725"/>
              <a:gd name="connsiteY3542" fmla="*/ 77788 h 6857998"/>
              <a:gd name="connsiteX3543" fmla="*/ 4889500 w 7705725"/>
              <a:gd name="connsiteY3543" fmla="*/ 78423 h 6857998"/>
              <a:gd name="connsiteX3544" fmla="*/ 4891405 w 7705725"/>
              <a:gd name="connsiteY3544" fmla="*/ 79693 h 6857998"/>
              <a:gd name="connsiteX3545" fmla="*/ 4892993 w 7705725"/>
              <a:gd name="connsiteY3545" fmla="*/ 80963 h 6857998"/>
              <a:gd name="connsiteX3546" fmla="*/ 4894580 w 7705725"/>
              <a:gd name="connsiteY3546" fmla="*/ 82868 h 6857998"/>
              <a:gd name="connsiteX3547" fmla="*/ 4896168 w 7705725"/>
              <a:gd name="connsiteY3547" fmla="*/ 84773 h 6857998"/>
              <a:gd name="connsiteX3548" fmla="*/ 4897120 w 7705725"/>
              <a:gd name="connsiteY3548" fmla="*/ 86995 h 6857998"/>
              <a:gd name="connsiteX3549" fmla="*/ 4898390 w 7705725"/>
              <a:gd name="connsiteY3549" fmla="*/ 89853 h 6857998"/>
              <a:gd name="connsiteX3550" fmla="*/ 4899025 w 7705725"/>
              <a:gd name="connsiteY3550" fmla="*/ 92710 h 6857998"/>
              <a:gd name="connsiteX3551" fmla="*/ 4899660 w 7705725"/>
              <a:gd name="connsiteY3551" fmla="*/ 96203 h 6857998"/>
              <a:gd name="connsiteX3552" fmla="*/ 4900613 w 7705725"/>
              <a:gd name="connsiteY3552" fmla="*/ 100013 h 6857998"/>
              <a:gd name="connsiteX3553" fmla="*/ 4900930 w 7705725"/>
              <a:gd name="connsiteY3553" fmla="*/ 104140 h 6857998"/>
              <a:gd name="connsiteX3554" fmla="*/ 4904105 w 7705725"/>
              <a:gd name="connsiteY3554" fmla="*/ 106045 h 6857998"/>
              <a:gd name="connsiteX3555" fmla="*/ 4906963 w 7705725"/>
              <a:gd name="connsiteY3555" fmla="*/ 106680 h 6857998"/>
              <a:gd name="connsiteX3556" fmla="*/ 4909185 w 7705725"/>
              <a:gd name="connsiteY3556" fmla="*/ 106363 h 6857998"/>
              <a:gd name="connsiteX3557" fmla="*/ 4911408 w 7705725"/>
              <a:gd name="connsiteY3557" fmla="*/ 105728 h 6857998"/>
              <a:gd name="connsiteX3558" fmla="*/ 4913313 w 7705725"/>
              <a:gd name="connsiteY3558" fmla="*/ 104458 h 6857998"/>
              <a:gd name="connsiteX3559" fmla="*/ 4914900 w 7705725"/>
              <a:gd name="connsiteY3559" fmla="*/ 102553 h 6857998"/>
              <a:gd name="connsiteX3560" fmla="*/ 4916805 w 7705725"/>
              <a:gd name="connsiteY3560" fmla="*/ 100648 h 6857998"/>
              <a:gd name="connsiteX3561" fmla="*/ 4918393 w 7705725"/>
              <a:gd name="connsiteY3561" fmla="*/ 98425 h 6857998"/>
              <a:gd name="connsiteX3562" fmla="*/ 4920933 w 7705725"/>
              <a:gd name="connsiteY3562" fmla="*/ 93663 h 6857998"/>
              <a:gd name="connsiteX3563" fmla="*/ 4922520 w 7705725"/>
              <a:gd name="connsiteY3563" fmla="*/ 91123 h 6857998"/>
              <a:gd name="connsiteX3564" fmla="*/ 4923790 w 7705725"/>
              <a:gd name="connsiteY3564" fmla="*/ 89535 h 6857998"/>
              <a:gd name="connsiteX3565" fmla="*/ 4925695 w 7705725"/>
              <a:gd name="connsiteY3565" fmla="*/ 87948 h 6857998"/>
              <a:gd name="connsiteX3566" fmla="*/ 4927600 w 7705725"/>
              <a:gd name="connsiteY3566" fmla="*/ 86360 h 6857998"/>
              <a:gd name="connsiteX3567" fmla="*/ 4929823 w 7705725"/>
              <a:gd name="connsiteY3567" fmla="*/ 86043 h 6857998"/>
              <a:gd name="connsiteX3568" fmla="*/ 4932680 w 7705725"/>
              <a:gd name="connsiteY3568" fmla="*/ 86043 h 6857998"/>
              <a:gd name="connsiteX3569" fmla="*/ 4951095 w 7705725"/>
              <a:gd name="connsiteY3569" fmla="*/ 91123 h 6857998"/>
              <a:gd name="connsiteX3570" fmla="*/ 4969193 w 7705725"/>
              <a:gd name="connsiteY3570" fmla="*/ 95885 h 6857998"/>
              <a:gd name="connsiteX3571" fmla="*/ 5004118 w 7705725"/>
              <a:gd name="connsiteY3571" fmla="*/ 104458 h 6857998"/>
              <a:gd name="connsiteX3572" fmla="*/ 5037773 w 7705725"/>
              <a:gd name="connsiteY3572" fmla="*/ 112395 h 6857998"/>
              <a:gd name="connsiteX3573" fmla="*/ 5053965 w 7705725"/>
              <a:gd name="connsiteY3573" fmla="*/ 116205 h 6857998"/>
              <a:gd name="connsiteX3574" fmla="*/ 5069523 w 7705725"/>
              <a:gd name="connsiteY3574" fmla="*/ 120333 h 6857998"/>
              <a:gd name="connsiteX3575" fmla="*/ 5085080 w 7705725"/>
              <a:gd name="connsiteY3575" fmla="*/ 124778 h 6857998"/>
              <a:gd name="connsiteX3576" fmla="*/ 5099685 w 7705725"/>
              <a:gd name="connsiteY3576" fmla="*/ 129223 h 6857998"/>
              <a:gd name="connsiteX3577" fmla="*/ 5114290 w 7705725"/>
              <a:gd name="connsiteY3577" fmla="*/ 134620 h 6857998"/>
              <a:gd name="connsiteX3578" fmla="*/ 5128260 w 7705725"/>
              <a:gd name="connsiteY3578" fmla="*/ 140653 h 6857998"/>
              <a:gd name="connsiteX3579" fmla="*/ 5135245 w 7705725"/>
              <a:gd name="connsiteY3579" fmla="*/ 144145 h 6857998"/>
              <a:gd name="connsiteX3580" fmla="*/ 5141913 w 7705725"/>
              <a:gd name="connsiteY3580" fmla="*/ 147638 h 6857998"/>
              <a:gd name="connsiteX3581" fmla="*/ 5148263 w 7705725"/>
              <a:gd name="connsiteY3581" fmla="*/ 151130 h 6857998"/>
              <a:gd name="connsiteX3582" fmla="*/ 5154613 w 7705725"/>
              <a:gd name="connsiteY3582" fmla="*/ 154940 h 6857998"/>
              <a:gd name="connsiteX3583" fmla="*/ 5161280 w 7705725"/>
              <a:gd name="connsiteY3583" fmla="*/ 159068 h 6857998"/>
              <a:gd name="connsiteX3584" fmla="*/ 5167630 w 7705725"/>
              <a:gd name="connsiteY3584" fmla="*/ 163195 h 6857998"/>
              <a:gd name="connsiteX3585" fmla="*/ 5173663 w 7705725"/>
              <a:gd name="connsiteY3585" fmla="*/ 168275 h 6857998"/>
              <a:gd name="connsiteX3586" fmla="*/ 5179695 w 7705725"/>
              <a:gd name="connsiteY3586" fmla="*/ 173038 h 6857998"/>
              <a:gd name="connsiteX3587" fmla="*/ 5175885 w 7705725"/>
              <a:gd name="connsiteY3587" fmla="*/ 174943 h 6857998"/>
              <a:gd name="connsiteX3588" fmla="*/ 5172075 w 7705725"/>
              <a:gd name="connsiteY3588" fmla="*/ 176530 h 6857998"/>
              <a:gd name="connsiteX3589" fmla="*/ 5168265 w 7705725"/>
              <a:gd name="connsiteY3589" fmla="*/ 178118 h 6857998"/>
              <a:gd name="connsiteX3590" fmla="*/ 5165090 w 7705725"/>
              <a:gd name="connsiteY3590" fmla="*/ 178753 h 6857998"/>
              <a:gd name="connsiteX3591" fmla="*/ 5161280 w 7705725"/>
              <a:gd name="connsiteY3591" fmla="*/ 179070 h 6857998"/>
              <a:gd name="connsiteX3592" fmla="*/ 5157788 w 7705725"/>
              <a:gd name="connsiteY3592" fmla="*/ 179070 h 6857998"/>
              <a:gd name="connsiteX3593" fmla="*/ 5154295 w 7705725"/>
              <a:gd name="connsiteY3593" fmla="*/ 178753 h 6857998"/>
              <a:gd name="connsiteX3594" fmla="*/ 5151120 w 7705725"/>
              <a:gd name="connsiteY3594" fmla="*/ 178435 h 6857998"/>
              <a:gd name="connsiteX3595" fmla="*/ 5147628 w 7705725"/>
              <a:gd name="connsiteY3595" fmla="*/ 177800 h 6857998"/>
              <a:gd name="connsiteX3596" fmla="*/ 5144135 w 7705725"/>
              <a:gd name="connsiteY3596" fmla="*/ 176530 h 6857998"/>
              <a:gd name="connsiteX3597" fmla="*/ 5137785 w 7705725"/>
              <a:gd name="connsiteY3597" fmla="*/ 173990 h 6857998"/>
              <a:gd name="connsiteX3598" fmla="*/ 5131435 w 7705725"/>
              <a:gd name="connsiteY3598" fmla="*/ 170815 h 6857998"/>
              <a:gd name="connsiteX3599" fmla="*/ 5125085 w 7705725"/>
              <a:gd name="connsiteY3599" fmla="*/ 167323 h 6857998"/>
              <a:gd name="connsiteX3600" fmla="*/ 5118100 w 7705725"/>
              <a:gd name="connsiteY3600" fmla="*/ 163830 h 6857998"/>
              <a:gd name="connsiteX3601" fmla="*/ 5111750 w 7705725"/>
              <a:gd name="connsiteY3601" fmla="*/ 160338 h 6857998"/>
              <a:gd name="connsiteX3602" fmla="*/ 5105083 w 7705725"/>
              <a:gd name="connsiteY3602" fmla="*/ 157798 h 6857998"/>
              <a:gd name="connsiteX3603" fmla="*/ 5098098 w 7705725"/>
              <a:gd name="connsiteY3603" fmla="*/ 154940 h 6857998"/>
              <a:gd name="connsiteX3604" fmla="*/ 5094288 w 7705725"/>
              <a:gd name="connsiteY3604" fmla="*/ 154305 h 6857998"/>
              <a:gd name="connsiteX3605" fmla="*/ 5091113 w 7705725"/>
              <a:gd name="connsiteY3605" fmla="*/ 153670 h 6857998"/>
              <a:gd name="connsiteX3606" fmla="*/ 5087303 w 7705725"/>
              <a:gd name="connsiteY3606" fmla="*/ 153670 h 6857998"/>
              <a:gd name="connsiteX3607" fmla="*/ 5083493 w 7705725"/>
              <a:gd name="connsiteY3607" fmla="*/ 153670 h 6857998"/>
              <a:gd name="connsiteX3608" fmla="*/ 5079683 w 7705725"/>
              <a:gd name="connsiteY3608" fmla="*/ 153670 h 6857998"/>
              <a:gd name="connsiteX3609" fmla="*/ 5075873 w 7705725"/>
              <a:gd name="connsiteY3609" fmla="*/ 154305 h 6857998"/>
              <a:gd name="connsiteX3610" fmla="*/ 5072063 w 7705725"/>
              <a:gd name="connsiteY3610" fmla="*/ 155258 h 6857998"/>
              <a:gd name="connsiteX3611" fmla="*/ 5067935 w 7705725"/>
              <a:gd name="connsiteY3611" fmla="*/ 156845 h 6857998"/>
              <a:gd name="connsiteX3612" fmla="*/ 5066030 w 7705725"/>
              <a:gd name="connsiteY3612" fmla="*/ 160655 h 6857998"/>
              <a:gd name="connsiteX3613" fmla="*/ 5064760 w 7705725"/>
              <a:gd name="connsiteY3613" fmla="*/ 164148 h 6857998"/>
              <a:gd name="connsiteX3614" fmla="*/ 5063490 w 7705725"/>
              <a:gd name="connsiteY3614" fmla="*/ 167005 h 6857998"/>
              <a:gd name="connsiteX3615" fmla="*/ 5062855 w 7705725"/>
              <a:gd name="connsiteY3615" fmla="*/ 169863 h 6857998"/>
              <a:gd name="connsiteX3616" fmla="*/ 5062220 w 7705725"/>
              <a:gd name="connsiteY3616" fmla="*/ 172403 h 6857998"/>
              <a:gd name="connsiteX3617" fmla="*/ 5061903 w 7705725"/>
              <a:gd name="connsiteY3617" fmla="*/ 174943 h 6857998"/>
              <a:gd name="connsiteX3618" fmla="*/ 5062220 w 7705725"/>
              <a:gd name="connsiteY3618" fmla="*/ 177165 h 6857998"/>
              <a:gd name="connsiteX3619" fmla="*/ 5062855 w 7705725"/>
              <a:gd name="connsiteY3619" fmla="*/ 179070 h 6857998"/>
              <a:gd name="connsiteX3620" fmla="*/ 5063490 w 7705725"/>
              <a:gd name="connsiteY3620" fmla="*/ 180975 h 6857998"/>
              <a:gd name="connsiteX3621" fmla="*/ 5064760 w 7705725"/>
              <a:gd name="connsiteY3621" fmla="*/ 182563 h 6857998"/>
              <a:gd name="connsiteX3622" fmla="*/ 5066030 w 7705725"/>
              <a:gd name="connsiteY3622" fmla="*/ 184150 h 6857998"/>
              <a:gd name="connsiteX3623" fmla="*/ 5067618 w 7705725"/>
              <a:gd name="connsiteY3623" fmla="*/ 185103 h 6857998"/>
              <a:gd name="connsiteX3624" fmla="*/ 5071110 w 7705725"/>
              <a:gd name="connsiteY3624" fmla="*/ 187325 h 6857998"/>
              <a:gd name="connsiteX3625" fmla="*/ 5075238 w 7705725"/>
              <a:gd name="connsiteY3625" fmla="*/ 189230 h 6857998"/>
              <a:gd name="connsiteX3626" fmla="*/ 5080000 w 7705725"/>
              <a:gd name="connsiteY3626" fmla="*/ 190500 h 6857998"/>
              <a:gd name="connsiteX3627" fmla="*/ 5085398 w 7705725"/>
              <a:gd name="connsiteY3627" fmla="*/ 191453 h 6857998"/>
              <a:gd name="connsiteX3628" fmla="*/ 5096193 w 7705725"/>
              <a:gd name="connsiteY3628" fmla="*/ 192723 h 6857998"/>
              <a:gd name="connsiteX3629" fmla="*/ 5106988 w 7705725"/>
              <a:gd name="connsiteY3629" fmla="*/ 193993 h 6857998"/>
              <a:gd name="connsiteX3630" fmla="*/ 5111750 w 7705725"/>
              <a:gd name="connsiteY3630" fmla="*/ 194310 h 6857998"/>
              <a:gd name="connsiteX3631" fmla="*/ 5116195 w 7705725"/>
              <a:gd name="connsiteY3631" fmla="*/ 194945 h 6857998"/>
              <a:gd name="connsiteX3632" fmla="*/ 5118100 w 7705725"/>
              <a:gd name="connsiteY3632" fmla="*/ 195898 h 6857998"/>
              <a:gd name="connsiteX3633" fmla="*/ 5120323 w 7705725"/>
              <a:gd name="connsiteY3633" fmla="*/ 196533 h 6857998"/>
              <a:gd name="connsiteX3634" fmla="*/ 5125085 w 7705725"/>
              <a:gd name="connsiteY3634" fmla="*/ 199073 h 6857998"/>
              <a:gd name="connsiteX3635" fmla="*/ 5129213 w 7705725"/>
              <a:gd name="connsiteY3635" fmla="*/ 202248 h 6857998"/>
              <a:gd name="connsiteX3636" fmla="*/ 5133023 w 7705725"/>
              <a:gd name="connsiteY3636" fmla="*/ 205423 h 6857998"/>
              <a:gd name="connsiteX3637" fmla="*/ 5136198 w 7705725"/>
              <a:gd name="connsiteY3637" fmla="*/ 208915 h 6857998"/>
              <a:gd name="connsiteX3638" fmla="*/ 5138420 w 7705725"/>
              <a:gd name="connsiteY3638" fmla="*/ 211455 h 6857998"/>
              <a:gd name="connsiteX3639" fmla="*/ 5140008 w 7705725"/>
              <a:gd name="connsiteY3639" fmla="*/ 213360 h 6857998"/>
              <a:gd name="connsiteX3640" fmla="*/ 5140325 w 7705725"/>
              <a:gd name="connsiteY3640" fmla="*/ 213995 h 6857998"/>
              <a:gd name="connsiteX3641" fmla="*/ 5140008 w 7705725"/>
              <a:gd name="connsiteY3641" fmla="*/ 214313 h 6857998"/>
              <a:gd name="connsiteX3642" fmla="*/ 5144135 w 7705725"/>
              <a:gd name="connsiteY3642" fmla="*/ 214313 h 6857998"/>
              <a:gd name="connsiteX3643" fmla="*/ 5148263 w 7705725"/>
              <a:gd name="connsiteY3643" fmla="*/ 213995 h 6857998"/>
              <a:gd name="connsiteX3644" fmla="*/ 5152073 w 7705725"/>
              <a:gd name="connsiteY3644" fmla="*/ 212725 h 6857998"/>
              <a:gd name="connsiteX3645" fmla="*/ 5155883 w 7705725"/>
              <a:gd name="connsiteY3645" fmla="*/ 211455 h 6857998"/>
              <a:gd name="connsiteX3646" fmla="*/ 5159375 w 7705725"/>
              <a:gd name="connsiteY3646" fmla="*/ 210185 h 6857998"/>
              <a:gd name="connsiteX3647" fmla="*/ 5163185 w 7705725"/>
              <a:gd name="connsiteY3647" fmla="*/ 208598 h 6857998"/>
              <a:gd name="connsiteX3648" fmla="*/ 5169535 w 7705725"/>
              <a:gd name="connsiteY3648" fmla="*/ 205105 h 6857998"/>
              <a:gd name="connsiteX3649" fmla="*/ 5175568 w 7705725"/>
              <a:gd name="connsiteY3649" fmla="*/ 202248 h 6857998"/>
              <a:gd name="connsiteX3650" fmla="*/ 5178425 w 7705725"/>
              <a:gd name="connsiteY3650" fmla="*/ 200978 h 6857998"/>
              <a:gd name="connsiteX3651" fmla="*/ 5181283 w 7705725"/>
              <a:gd name="connsiteY3651" fmla="*/ 200343 h 6857998"/>
              <a:gd name="connsiteX3652" fmla="*/ 5183823 w 7705725"/>
              <a:gd name="connsiteY3652" fmla="*/ 199390 h 6857998"/>
              <a:gd name="connsiteX3653" fmla="*/ 5186363 w 7705725"/>
              <a:gd name="connsiteY3653" fmla="*/ 200025 h 6857998"/>
              <a:gd name="connsiteX3654" fmla="*/ 5189220 w 7705725"/>
              <a:gd name="connsiteY3654" fmla="*/ 200343 h 6857998"/>
              <a:gd name="connsiteX3655" fmla="*/ 5191443 w 7705725"/>
              <a:gd name="connsiteY3655" fmla="*/ 201930 h 6857998"/>
              <a:gd name="connsiteX3656" fmla="*/ 5199380 w 7705725"/>
              <a:gd name="connsiteY3656" fmla="*/ 208915 h 6857998"/>
              <a:gd name="connsiteX3657" fmla="*/ 5207635 w 7705725"/>
              <a:gd name="connsiteY3657" fmla="*/ 215265 h 6857998"/>
              <a:gd name="connsiteX3658" fmla="*/ 5215890 w 7705725"/>
              <a:gd name="connsiteY3658" fmla="*/ 221933 h 6857998"/>
              <a:gd name="connsiteX3659" fmla="*/ 5224463 w 7705725"/>
              <a:gd name="connsiteY3659" fmla="*/ 227330 h 6857998"/>
              <a:gd name="connsiteX3660" fmla="*/ 5233670 w 7705725"/>
              <a:gd name="connsiteY3660" fmla="*/ 232728 h 6857998"/>
              <a:gd name="connsiteX3661" fmla="*/ 5242560 w 7705725"/>
              <a:gd name="connsiteY3661" fmla="*/ 237173 h 6857998"/>
              <a:gd name="connsiteX3662" fmla="*/ 5251768 w 7705725"/>
              <a:gd name="connsiteY3662" fmla="*/ 240983 h 6857998"/>
              <a:gd name="connsiteX3663" fmla="*/ 5260975 w 7705725"/>
              <a:gd name="connsiteY3663" fmla="*/ 244158 h 6857998"/>
              <a:gd name="connsiteX3664" fmla="*/ 5270183 w 7705725"/>
              <a:gd name="connsiteY3664" fmla="*/ 246063 h 6857998"/>
              <a:gd name="connsiteX3665" fmla="*/ 5274628 w 7705725"/>
              <a:gd name="connsiteY3665" fmla="*/ 246698 h 6857998"/>
              <a:gd name="connsiteX3666" fmla="*/ 5279073 w 7705725"/>
              <a:gd name="connsiteY3666" fmla="*/ 247015 h 6857998"/>
              <a:gd name="connsiteX3667" fmla="*/ 5283835 w 7705725"/>
              <a:gd name="connsiteY3667" fmla="*/ 247333 h 6857998"/>
              <a:gd name="connsiteX3668" fmla="*/ 5288280 w 7705725"/>
              <a:gd name="connsiteY3668" fmla="*/ 247015 h 6857998"/>
              <a:gd name="connsiteX3669" fmla="*/ 5292725 w 7705725"/>
              <a:gd name="connsiteY3669" fmla="*/ 246698 h 6857998"/>
              <a:gd name="connsiteX3670" fmla="*/ 5297170 w 7705725"/>
              <a:gd name="connsiteY3670" fmla="*/ 246380 h 6857998"/>
              <a:gd name="connsiteX3671" fmla="*/ 5301933 w 7705725"/>
              <a:gd name="connsiteY3671" fmla="*/ 245110 h 6857998"/>
              <a:gd name="connsiteX3672" fmla="*/ 5306060 w 7705725"/>
              <a:gd name="connsiteY3672" fmla="*/ 244158 h 6857998"/>
              <a:gd name="connsiteX3673" fmla="*/ 5310188 w 7705725"/>
              <a:gd name="connsiteY3673" fmla="*/ 242570 h 6857998"/>
              <a:gd name="connsiteX3674" fmla="*/ 5314315 w 7705725"/>
              <a:gd name="connsiteY3674" fmla="*/ 240665 h 6857998"/>
              <a:gd name="connsiteX3675" fmla="*/ 5318443 w 7705725"/>
              <a:gd name="connsiteY3675" fmla="*/ 238443 h 6857998"/>
              <a:gd name="connsiteX3676" fmla="*/ 5322570 w 7705725"/>
              <a:gd name="connsiteY3676" fmla="*/ 235585 h 6857998"/>
              <a:gd name="connsiteX3677" fmla="*/ 5326380 w 7705725"/>
              <a:gd name="connsiteY3677" fmla="*/ 232728 h 6857998"/>
              <a:gd name="connsiteX3678" fmla="*/ 5330508 w 7705725"/>
              <a:gd name="connsiteY3678" fmla="*/ 229553 h 6857998"/>
              <a:gd name="connsiteX3679" fmla="*/ 5337175 w 7705725"/>
              <a:gd name="connsiteY3679" fmla="*/ 233045 h 6857998"/>
              <a:gd name="connsiteX3680" fmla="*/ 5344478 w 7705725"/>
              <a:gd name="connsiteY3680" fmla="*/ 236538 h 6857998"/>
              <a:gd name="connsiteX3681" fmla="*/ 5351463 w 7705725"/>
              <a:gd name="connsiteY3681" fmla="*/ 239395 h 6857998"/>
              <a:gd name="connsiteX3682" fmla="*/ 5358765 w 7705725"/>
              <a:gd name="connsiteY3682" fmla="*/ 242253 h 6857998"/>
              <a:gd name="connsiteX3683" fmla="*/ 5372735 w 7705725"/>
              <a:gd name="connsiteY3683" fmla="*/ 247015 h 6857998"/>
              <a:gd name="connsiteX3684" fmla="*/ 5386705 w 7705725"/>
              <a:gd name="connsiteY3684" fmla="*/ 251143 h 6857998"/>
              <a:gd name="connsiteX3685" fmla="*/ 5400358 w 7705725"/>
              <a:gd name="connsiteY3685" fmla="*/ 254953 h 6857998"/>
              <a:gd name="connsiteX3686" fmla="*/ 5413375 w 7705725"/>
              <a:gd name="connsiteY3686" fmla="*/ 258445 h 6857998"/>
              <a:gd name="connsiteX3687" fmla="*/ 5426710 w 7705725"/>
              <a:gd name="connsiteY3687" fmla="*/ 261303 h 6857998"/>
              <a:gd name="connsiteX3688" fmla="*/ 5439410 w 7705725"/>
              <a:gd name="connsiteY3688" fmla="*/ 264795 h 6857998"/>
              <a:gd name="connsiteX3689" fmla="*/ 5451793 w 7705725"/>
              <a:gd name="connsiteY3689" fmla="*/ 268288 h 6857998"/>
              <a:gd name="connsiteX3690" fmla="*/ 5463540 w 7705725"/>
              <a:gd name="connsiteY3690" fmla="*/ 272098 h 6857998"/>
              <a:gd name="connsiteX3691" fmla="*/ 5469255 w 7705725"/>
              <a:gd name="connsiteY3691" fmla="*/ 274320 h 6857998"/>
              <a:gd name="connsiteX3692" fmla="*/ 5474970 w 7705725"/>
              <a:gd name="connsiteY3692" fmla="*/ 276860 h 6857998"/>
              <a:gd name="connsiteX3693" fmla="*/ 5480368 w 7705725"/>
              <a:gd name="connsiteY3693" fmla="*/ 279400 h 6857998"/>
              <a:gd name="connsiteX3694" fmla="*/ 5485448 w 7705725"/>
              <a:gd name="connsiteY3694" fmla="*/ 282575 h 6857998"/>
              <a:gd name="connsiteX3695" fmla="*/ 5490845 w 7705725"/>
              <a:gd name="connsiteY3695" fmla="*/ 285433 h 6857998"/>
              <a:gd name="connsiteX3696" fmla="*/ 5495608 w 7705725"/>
              <a:gd name="connsiteY3696" fmla="*/ 288925 h 6857998"/>
              <a:gd name="connsiteX3697" fmla="*/ 5500688 w 7705725"/>
              <a:gd name="connsiteY3697" fmla="*/ 292735 h 6857998"/>
              <a:gd name="connsiteX3698" fmla="*/ 5505133 w 7705725"/>
              <a:gd name="connsiteY3698" fmla="*/ 296863 h 6857998"/>
              <a:gd name="connsiteX3699" fmla="*/ 5509260 w 7705725"/>
              <a:gd name="connsiteY3699" fmla="*/ 301308 h 6857998"/>
              <a:gd name="connsiteX3700" fmla="*/ 5513388 w 7705725"/>
              <a:gd name="connsiteY3700" fmla="*/ 306388 h 6857998"/>
              <a:gd name="connsiteX3701" fmla="*/ 5517515 w 7705725"/>
              <a:gd name="connsiteY3701" fmla="*/ 311468 h 6857998"/>
              <a:gd name="connsiteX3702" fmla="*/ 5521325 w 7705725"/>
              <a:gd name="connsiteY3702" fmla="*/ 317500 h 6857998"/>
              <a:gd name="connsiteX3703" fmla="*/ 5527675 w 7705725"/>
              <a:gd name="connsiteY3703" fmla="*/ 315595 h 6857998"/>
              <a:gd name="connsiteX3704" fmla="*/ 5534025 w 7705725"/>
              <a:gd name="connsiteY3704" fmla="*/ 314325 h 6857998"/>
              <a:gd name="connsiteX3705" fmla="*/ 5540693 w 7705725"/>
              <a:gd name="connsiteY3705" fmla="*/ 313055 h 6857998"/>
              <a:gd name="connsiteX3706" fmla="*/ 5547360 w 7705725"/>
              <a:gd name="connsiteY3706" fmla="*/ 312738 h 6857998"/>
              <a:gd name="connsiteX3707" fmla="*/ 5553710 w 7705725"/>
              <a:gd name="connsiteY3707" fmla="*/ 312420 h 6857998"/>
              <a:gd name="connsiteX3708" fmla="*/ 5561013 w 7705725"/>
              <a:gd name="connsiteY3708" fmla="*/ 312738 h 6857998"/>
              <a:gd name="connsiteX3709" fmla="*/ 5567680 w 7705725"/>
              <a:gd name="connsiteY3709" fmla="*/ 313373 h 6857998"/>
              <a:gd name="connsiteX3710" fmla="*/ 5574665 w 7705725"/>
              <a:gd name="connsiteY3710" fmla="*/ 314643 h 6857998"/>
              <a:gd name="connsiteX3711" fmla="*/ 5581650 w 7705725"/>
              <a:gd name="connsiteY3711" fmla="*/ 316230 h 6857998"/>
              <a:gd name="connsiteX3712" fmla="*/ 5588953 w 7705725"/>
              <a:gd name="connsiteY3712" fmla="*/ 317500 h 6857998"/>
              <a:gd name="connsiteX3713" fmla="*/ 5595620 w 7705725"/>
              <a:gd name="connsiteY3713" fmla="*/ 319723 h 6857998"/>
              <a:gd name="connsiteX3714" fmla="*/ 5602923 w 7705725"/>
              <a:gd name="connsiteY3714" fmla="*/ 322263 h 6857998"/>
              <a:gd name="connsiteX3715" fmla="*/ 5609908 w 7705725"/>
              <a:gd name="connsiteY3715" fmla="*/ 324803 h 6857998"/>
              <a:gd name="connsiteX3716" fmla="*/ 5617210 w 7705725"/>
              <a:gd name="connsiteY3716" fmla="*/ 327660 h 6857998"/>
              <a:gd name="connsiteX3717" fmla="*/ 5631498 w 7705725"/>
              <a:gd name="connsiteY3717" fmla="*/ 334328 h 6857998"/>
              <a:gd name="connsiteX3718" fmla="*/ 5645785 w 7705725"/>
              <a:gd name="connsiteY3718" fmla="*/ 341313 h 6857998"/>
              <a:gd name="connsiteX3719" fmla="*/ 5659755 w 7705725"/>
              <a:gd name="connsiteY3719" fmla="*/ 349250 h 6857998"/>
              <a:gd name="connsiteX3720" fmla="*/ 5673725 w 7705725"/>
              <a:gd name="connsiteY3720" fmla="*/ 357188 h 6857998"/>
              <a:gd name="connsiteX3721" fmla="*/ 5686743 w 7705725"/>
              <a:gd name="connsiteY3721" fmla="*/ 365760 h 6857998"/>
              <a:gd name="connsiteX3722" fmla="*/ 5712778 w 7705725"/>
              <a:gd name="connsiteY3722" fmla="*/ 382588 h 6857998"/>
              <a:gd name="connsiteX3723" fmla="*/ 5736590 w 7705725"/>
              <a:gd name="connsiteY3723" fmla="*/ 398463 h 6857998"/>
              <a:gd name="connsiteX3724" fmla="*/ 5740400 w 7705725"/>
              <a:gd name="connsiteY3724" fmla="*/ 394653 h 6857998"/>
              <a:gd name="connsiteX3725" fmla="*/ 5744210 w 7705725"/>
              <a:gd name="connsiteY3725" fmla="*/ 391795 h 6857998"/>
              <a:gd name="connsiteX3726" fmla="*/ 5748020 w 7705725"/>
              <a:gd name="connsiteY3726" fmla="*/ 389573 h 6857998"/>
              <a:gd name="connsiteX3727" fmla="*/ 5752148 w 7705725"/>
              <a:gd name="connsiteY3727" fmla="*/ 387668 h 6857998"/>
              <a:gd name="connsiteX3728" fmla="*/ 5756275 w 7705725"/>
              <a:gd name="connsiteY3728" fmla="*/ 386715 h 6857998"/>
              <a:gd name="connsiteX3729" fmla="*/ 5760403 w 7705725"/>
              <a:gd name="connsiteY3729" fmla="*/ 385763 h 6857998"/>
              <a:gd name="connsiteX3730" fmla="*/ 5764530 w 7705725"/>
              <a:gd name="connsiteY3730" fmla="*/ 385445 h 6857998"/>
              <a:gd name="connsiteX3731" fmla="*/ 5768658 w 7705725"/>
              <a:gd name="connsiteY3731" fmla="*/ 385763 h 6857998"/>
              <a:gd name="connsiteX3732" fmla="*/ 5773103 w 7705725"/>
              <a:gd name="connsiteY3732" fmla="*/ 386080 h 6857998"/>
              <a:gd name="connsiteX3733" fmla="*/ 5777865 w 7705725"/>
              <a:gd name="connsiteY3733" fmla="*/ 387350 h 6857998"/>
              <a:gd name="connsiteX3734" fmla="*/ 5782310 w 7705725"/>
              <a:gd name="connsiteY3734" fmla="*/ 388620 h 6857998"/>
              <a:gd name="connsiteX3735" fmla="*/ 5786755 w 7705725"/>
              <a:gd name="connsiteY3735" fmla="*/ 389890 h 6857998"/>
              <a:gd name="connsiteX3736" fmla="*/ 5791835 w 7705725"/>
              <a:gd name="connsiteY3736" fmla="*/ 392430 h 6857998"/>
              <a:gd name="connsiteX3737" fmla="*/ 5796280 w 7705725"/>
              <a:gd name="connsiteY3737" fmla="*/ 394653 h 6857998"/>
              <a:gd name="connsiteX3738" fmla="*/ 5806123 w 7705725"/>
              <a:gd name="connsiteY3738" fmla="*/ 399415 h 6857998"/>
              <a:gd name="connsiteX3739" fmla="*/ 5816283 w 7705725"/>
              <a:gd name="connsiteY3739" fmla="*/ 405448 h 6857998"/>
              <a:gd name="connsiteX3740" fmla="*/ 5826443 w 7705725"/>
              <a:gd name="connsiteY3740" fmla="*/ 411798 h 6857998"/>
              <a:gd name="connsiteX3741" fmla="*/ 5848033 w 7705725"/>
              <a:gd name="connsiteY3741" fmla="*/ 425768 h 6857998"/>
              <a:gd name="connsiteX3742" fmla="*/ 5858828 w 7705725"/>
              <a:gd name="connsiteY3742" fmla="*/ 432753 h 6857998"/>
              <a:gd name="connsiteX3743" fmla="*/ 5870258 w 7705725"/>
              <a:gd name="connsiteY3743" fmla="*/ 439103 h 6857998"/>
              <a:gd name="connsiteX3744" fmla="*/ 5881370 w 7705725"/>
              <a:gd name="connsiteY3744" fmla="*/ 445453 h 6857998"/>
              <a:gd name="connsiteX3745" fmla="*/ 5893118 w 7705725"/>
              <a:gd name="connsiteY3745" fmla="*/ 450850 h 6857998"/>
              <a:gd name="connsiteX3746" fmla="*/ 5902325 w 7705725"/>
              <a:gd name="connsiteY3746" fmla="*/ 454660 h 6857998"/>
              <a:gd name="connsiteX3747" fmla="*/ 5911533 w 7705725"/>
              <a:gd name="connsiteY3747" fmla="*/ 457518 h 6857998"/>
              <a:gd name="connsiteX3748" fmla="*/ 5921058 w 7705725"/>
              <a:gd name="connsiteY3748" fmla="*/ 460693 h 6857998"/>
              <a:gd name="connsiteX3749" fmla="*/ 5930583 w 7705725"/>
              <a:gd name="connsiteY3749" fmla="*/ 463233 h 6857998"/>
              <a:gd name="connsiteX3750" fmla="*/ 5949315 w 7705725"/>
              <a:gd name="connsiteY3750" fmla="*/ 467995 h 6857998"/>
              <a:gd name="connsiteX3751" fmla="*/ 5968365 w 7705725"/>
              <a:gd name="connsiteY3751" fmla="*/ 471805 h 6857998"/>
              <a:gd name="connsiteX3752" fmla="*/ 5986780 w 7705725"/>
              <a:gd name="connsiteY3752" fmla="*/ 475933 h 6857998"/>
              <a:gd name="connsiteX3753" fmla="*/ 6004560 w 7705725"/>
              <a:gd name="connsiteY3753" fmla="*/ 480060 h 6857998"/>
              <a:gd name="connsiteX3754" fmla="*/ 6013133 w 7705725"/>
              <a:gd name="connsiteY3754" fmla="*/ 482918 h 6857998"/>
              <a:gd name="connsiteX3755" fmla="*/ 6021705 w 7705725"/>
              <a:gd name="connsiteY3755" fmla="*/ 485458 h 6857998"/>
              <a:gd name="connsiteX3756" fmla="*/ 6029643 w 7705725"/>
              <a:gd name="connsiteY3756" fmla="*/ 488315 h 6857998"/>
              <a:gd name="connsiteX3757" fmla="*/ 6037580 w 7705725"/>
              <a:gd name="connsiteY3757" fmla="*/ 491808 h 6857998"/>
              <a:gd name="connsiteX3758" fmla="*/ 6079808 w 7705725"/>
              <a:gd name="connsiteY3758" fmla="*/ 513080 h 6857998"/>
              <a:gd name="connsiteX3759" fmla="*/ 6100763 w 7705725"/>
              <a:gd name="connsiteY3759" fmla="*/ 523240 h 6857998"/>
              <a:gd name="connsiteX3760" fmla="*/ 6121083 w 7705725"/>
              <a:gd name="connsiteY3760" fmla="*/ 534035 h 6857998"/>
              <a:gd name="connsiteX3761" fmla="*/ 6197282 w 7705725"/>
              <a:gd name="connsiteY3761" fmla="*/ 575310 h 6857998"/>
              <a:gd name="connsiteX3762" fmla="*/ 6206172 w 7705725"/>
              <a:gd name="connsiteY3762" fmla="*/ 580390 h 6857998"/>
              <a:gd name="connsiteX3763" fmla="*/ 6214745 w 7705725"/>
              <a:gd name="connsiteY3763" fmla="*/ 586105 h 6857998"/>
              <a:gd name="connsiteX3764" fmla="*/ 6223318 w 7705725"/>
              <a:gd name="connsiteY3764" fmla="*/ 592138 h 6857998"/>
              <a:gd name="connsiteX3765" fmla="*/ 6231572 w 7705725"/>
              <a:gd name="connsiteY3765" fmla="*/ 598170 h 6857998"/>
              <a:gd name="connsiteX3766" fmla="*/ 6247448 w 7705725"/>
              <a:gd name="connsiteY3766" fmla="*/ 611188 h 6857998"/>
              <a:gd name="connsiteX3767" fmla="*/ 6255385 w 7705725"/>
              <a:gd name="connsiteY3767" fmla="*/ 617220 h 6857998"/>
              <a:gd name="connsiteX3768" fmla="*/ 6263322 w 7705725"/>
              <a:gd name="connsiteY3768" fmla="*/ 623253 h 6857998"/>
              <a:gd name="connsiteX3769" fmla="*/ 6271578 w 7705725"/>
              <a:gd name="connsiteY3769" fmla="*/ 628333 h 6857998"/>
              <a:gd name="connsiteX3770" fmla="*/ 6279832 w 7705725"/>
              <a:gd name="connsiteY3770" fmla="*/ 632778 h 6857998"/>
              <a:gd name="connsiteX3771" fmla="*/ 6288088 w 7705725"/>
              <a:gd name="connsiteY3771" fmla="*/ 637223 h 6857998"/>
              <a:gd name="connsiteX3772" fmla="*/ 6292215 w 7705725"/>
              <a:gd name="connsiteY3772" fmla="*/ 638493 h 6857998"/>
              <a:gd name="connsiteX3773" fmla="*/ 6296660 w 7705725"/>
              <a:gd name="connsiteY3773" fmla="*/ 639763 h 6857998"/>
              <a:gd name="connsiteX3774" fmla="*/ 6301105 w 7705725"/>
              <a:gd name="connsiteY3774" fmla="*/ 640715 h 6857998"/>
              <a:gd name="connsiteX3775" fmla="*/ 6305868 w 7705725"/>
              <a:gd name="connsiteY3775" fmla="*/ 641985 h 6857998"/>
              <a:gd name="connsiteX3776" fmla="*/ 6310312 w 7705725"/>
              <a:gd name="connsiteY3776" fmla="*/ 642303 h 6857998"/>
              <a:gd name="connsiteX3777" fmla="*/ 6315075 w 7705725"/>
              <a:gd name="connsiteY3777" fmla="*/ 642620 h 6857998"/>
              <a:gd name="connsiteX3778" fmla="*/ 6319838 w 7705725"/>
              <a:gd name="connsiteY3778" fmla="*/ 642303 h 6857998"/>
              <a:gd name="connsiteX3779" fmla="*/ 6324918 w 7705725"/>
              <a:gd name="connsiteY3779" fmla="*/ 641985 h 6857998"/>
              <a:gd name="connsiteX3780" fmla="*/ 6329998 w 7705725"/>
              <a:gd name="connsiteY3780" fmla="*/ 641350 h 6857998"/>
              <a:gd name="connsiteX3781" fmla="*/ 6335078 w 7705725"/>
              <a:gd name="connsiteY3781" fmla="*/ 639763 h 6857998"/>
              <a:gd name="connsiteX3782" fmla="*/ 6335712 w 7705725"/>
              <a:gd name="connsiteY3782" fmla="*/ 644208 h 6857998"/>
              <a:gd name="connsiteX3783" fmla="*/ 6336030 w 7705725"/>
              <a:gd name="connsiteY3783" fmla="*/ 648018 h 6857998"/>
              <a:gd name="connsiteX3784" fmla="*/ 6336665 w 7705725"/>
              <a:gd name="connsiteY3784" fmla="*/ 651828 h 6857998"/>
              <a:gd name="connsiteX3785" fmla="*/ 6337618 w 7705725"/>
              <a:gd name="connsiteY3785" fmla="*/ 655320 h 6857998"/>
              <a:gd name="connsiteX3786" fmla="*/ 6338570 w 7705725"/>
              <a:gd name="connsiteY3786" fmla="*/ 657860 h 6857998"/>
              <a:gd name="connsiteX3787" fmla="*/ 6340158 w 7705725"/>
              <a:gd name="connsiteY3787" fmla="*/ 660400 h 6857998"/>
              <a:gd name="connsiteX3788" fmla="*/ 6341110 w 7705725"/>
              <a:gd name="connsiteY3788" fmla="*/ 662623 h 6857998"/>
              <a:gd name="connsiteX3789" fmla="*/ 6342698 w 7705725"/>
              <a:gd name="connsiteY3789" fmla="*/ 664845 h 6857998"/>
              <a:gd name="connsiteX3790" fmla="*/ 6344602 w 7705725"/>
              <a:gd name="connsiteY3790" fmla="*/ 666750 h 6857998"/>
              <a:gd name="connsiteX3791" fmla="*/ 6346508 w 7705725"/>
              <a:gd name="connsiteY3791" fmla="*/ 668338 h 6857998"/>
              <a:gd name="connsiteX3792" fmla="*/ 6348412 w 7705725"/>
              <a:gd name="connsiteY3792" fmla="*/ 669608 h 6857998"/>
              <a:gd name="connsiteX3793" fmla="*/ 6350635 w 7705725"/>
              <a:gd name="connsiteY3793" fmla="*/ 670560 h 6857998"/>
              <a:gd name="connsiteX3794" fmla="*/ 6355080 w 7705725"/>
              <a:gd name="connsiteY3794" fmla="*/ 672465 h 6857998"/>
              <a:gd name="connsiteX3795" fmla="*/ 6360160 w 7705725"/>
              <a:gd name="connsiteY3795" fmla="*/ 673735 h 6857998"/>
              <a:gd name="connsiteX3796" fmla="*/ 6364922 w 7705725"/>
              <a:gd name="connsiteY3796" fmla="*/ 674688 h 6857998"/>
              <a:gd name="connsiteX3797" fmla="*/ 6370638 w 7705725"/>
              <a:gd name="connsiteY3797" fmla="*/ 675640 h 6857998"/>
              <a:gd name="connsiteX3798" fmla="*/ 6382068 w 7705725"/>
              <a:gd name="connsiteY3798" fmla="*/ 676593 h 6857998"/>
              <a:gd name="connsiteX3799" fmla="*/ 6387465 w 7705725"/>
              <a:gd name="connsiteY3799" fmla="*/ 677863 h 6857998"/>
              <a:gd name="connsiteX3800" fmla="*/ 6393180 w 7705725"/>
              <a:gd name="connsiteY3800" fmla="*/ 679450 h 6857998"/>
              <a:gd name="connsiteX3801" fmla="*/ 6398895 w 7705725"/>
              <a:gd name="connsiteY3801" fmla="*/ 681355 h 6857998"/>
              <a:gd name="connsiteX3802" fmla="*/ 6404610 w 7705725"/>
              <a:gd name="connsiteY3802" fmla="*/ 683895 h 6857998"/>
              <a:gd name="connsiteX3803" fmla="*/ 6406832 w 7705725"/>
              <a:gd name="connsiteY3803" fmla="*/ 685800 h 6857998"/>
              <a:gd name="connsiteX3804" fmla="*/ 6409055 w 7705725"/>
              <a:gd name="connsiteY3804" fmla="*/ 687388 h 6857998"/>
              <a:gd name="connsiteX3805" fmla="*/ 6410642 w 7705725"/>
              <a:gd name="connsiteY3805" fmla="*/ 688975 h 6857998"/>
              <a:gd name="connsiteX3806" fmla="*/ 6412230 w 7705725"/>
              <a:gd name="connsiteY3806" fmla="*/ 690563 h 6857998"/>
              <a:gd name="connsiteX3807" fmla="*/ 6414135 w 7705725"/>
              <a:gd name="connsiteY3807" fmla="*/ 694373 h 6857998"/>
              <a:gd name="connsiteX3808" fmla="*/ 6415405 w 7705725"/>
              <a:gd name="connsiteY3808" fmla="*/ 697865 h 6857998"/>
              <a:gd name="connsiteX3809" fmla="*/ 6416675 w 7705725"/>
              <a:gd name="connsiteY3809" fmla="*/ 701040 h 6857998"/>
              <a:gd name="connsiteX3810" fmla="*/ 6418262 w 7705725"/>
              <a:gd name="connsiteY3810" fmla="*/ 704533 h 6857998"/>
              <a:gd name="connsiteX3811" fmla="*/ 6419215 w 7705725"/>
              <a:gd name="connsiteY3811" fmla="*/ 706438 h 6857998"/>
              <a:gd name="connsiteX3812" fmla="*/ 6420485 w 7705725"/>
              <a:gd name="connsiteY3812" fmla="*/ 708025 h 6857998"/>
              <a:gd name="connsiteX3813" fmla="*/ 6422072 w 7705725"/>
              <a:gd name="connsiteY3813" fmla="*/ 709613 h 6857998"/>
              <a:gd name="connsiteX3814" fmla="*/ 6423978 w 7705725"/>
              <a:gd name="connsiteY3814" fmla="*/ 710883 h 6857998"/>
              <a:gd name="connsiteX3815" fmla="*/ 6432868 w 7705725"/>
              <a:gd name="connsiteY3815" fmla="*/ 716598 h 6857998"/>
              <a:gd name="connsiteX3816" fmla="*/ 6442392 w 7705725"/>
              <a:gd name="connsiteY3816" fmla="*/ 722313 h 6857998"/>
              <a:gd name="connsiteX3817" fmla="*/ 6452552 w 7705725"/>
              <a:gd name="connsiteY3817" fmla="*/ 728028 h 6857998"/>
              <a:gd name="connsiteX3818" fmla="*/ 6462712 w 7705725"/>
              <a:gd name="connsiteY3818" fmla="*/ 733108 h 6857998"/>
              <a:gd name="connsiteX3819" fmla="*/ 6484938 w 7705725"/>
              <a:gd name="connsiteY3819" fmla="*/ 743903 h 6857998"/>
              <a:gd name="connsiteX3820" fmla="*/ 6507480 w 7705725"/>
              <a:gd name="connsiteY3820" fmla="*/ 754380 h 6857998"/>
              <a:gd name="connsiteX3821" fmla="*/ 6530975 w 7705725"/>
              <a:gd name="connsiteY3821" fmla="*/ 765175 h 6857998"/>
              <a:gd name="connsiteX3822" fmla="*/ 6554788 w 7705725"/>
              <a:gd name="connsiteY3822" fmla="*/ 776605 h 6857998"/>
              <a:gd name="connsiteX3823" fmla="*/ 6566535 w 7705725"/>
              <a:gd name="connsiteY3823" fmla="*/ 782638 h 6857998"/>
              <a:gd name="connsiteX3824" fmla="*/ 6577648 w 7705725"/>
              <a:gd name="connsiteY3824" fmla="*/ 788988 h 6857998"/>
              <a:gd name="connsiteX3825" fmla="*/ 6589078 w 7705725"/>
              <a:gd name="connsiteY3825" fmla="*/ 795973 h 6857998"/>
              <a:gd name="connsiteX3826" fmla="*/ 6599872 w 7705725"/>
              <a:gd name="connsiteY3826" fmla="*/ 802958 h 6857998"/>
              <a:gd name="connsiteX3827" fmla="*/ 6605588 w 7705725"/>
              <a:gd name="connsiteY3827" fmla="*/ 807085 h 6857998"/>
              <a:gd name="connsiteX3828" fmla="*/ 6610985 w 7705725"/>
              <a:gd name="connsiteY3828" fmla="*/ 811213 h 6857998"/>
              <a:gd name="connsiteX3829" fmla="*/ 6616065 w 7705725"/>
              <a:gd name="connsiteY3829" fmla="*/ 815975 h 6857998"/>
              <a:gd name="connsiteX3830" fmla="*/ 6621145 w 7705725"/>
              <a:gd name="connsiteY3830" fmla="*/ 820420 h 6857998"/>
              <a:gd name="connsiteX3831" fmla="*/ 6630035 w 7705725"/>
              <a:gd name="connsiteY3831" fmla="*/ 830263 h 6857998"/>
              <a:gd name="connsiteX3832" fmla="*/ 6639242 w 7705725"/>
              <a:gd name="connsiteY3832" fmla="*/ 840105 h 6857998"/>
              <a:gd name="connsiteX3833" fmla="*/ 6647815 w 7705725"/>
              <a:gd name="connsiteY3833" fmla="*/ 849948 h 6857998"/>
              <a:gd name="connsiteX3834" fmla="*/ 6657022 w 7705725"/>
              <a:gd name="connsiteY3834" fmla="*/ 859155 h 6857998"/>
              <a:gd name="connsiteX3835" fmla="*/ 6661468 w 7705725"/>
              <a:gd name="connsiteY3835" fmla="*/ 863600 h 6857998"/>
              <a:gd name="connsiteX3836" fmla="*/ 6666230 w 7705725"/>
              <a:gd name="connsiteY3836" fmla="*/ 868045 h 6857998"/>
              <a:gd name="connsiteX3837" fmla="*/ 6671310 w 7705725"/>
              <a:gd name="connsiteY3837" fmla="*/ 872173 h 6857998"/>
              <a:gd name="connsiteX3838" fmla="*/ 6676072 w 7705725"/>
              <a:gd name="connsiteY3838" fmla="*/ 876300 h 6857998"/>
              <a:gd name="connsiteX3839" fmla="*/ 6679565 w 7705725"/>
              <a:gd name="connsiteY3839" fmla="*/ 878205 h 6857998"/>
              <a:gd name="connsiteX3840" fmla="*/ 6683375 w 7705725"/>
              <a:gd name="connsiteY3840" fmla="*/ 880110 h 6857998"/>
              <a:gd name="connsiteX3841" fmla="*/ 6687185 w 7705725"/>
              <a:gd name="connsiteY3841" fmla="*/ 882015 h 6857998"/>
              <a:gd name="connsiteX3842" fmla="*/ 6691312 w 7705725"/>
              <a:gd name="connsiteY3842" fmla="*/ 882968 h 6857998"/>
              <a:gd name="connsiteX3843" fmla="*/ 6699568 w 7705725"/>
              <a:gd name="connsiteY3843" fmla="*/ 885190 h 6857998"/>
              <a:gd name="connsiteX3844" fmla="*/ 6707822 w 7705725"/>
              <a:gd name="connsiteY3844" fmla="*/ 887095 h 6857998"/>
              <a:gd name="connsiteX3845" fmla="*/ 6716395 w 7705725"/>
              <a:gd name="connsiteY3845" fmla="*/ 888683 h 6857998"/>
              <a:gd name="connsiteX3846" fmla="*/ 6725285 w 7705725"/>
              <a:gd name="connsiteY3846" fmla="*/ 890905 h 6857998"/>
              <a:gd name="connsiteX3847" fmla="*/ 6729412 w 7705725"/>
              <a:gd name="connsiteY3847" fmla="*/ 892175 h 6857998"/>
              <a:gd name="connsiteX3848" fmla="*/ 6733540 w 7705725"/>
              <a:gd name="connsiteY3848" fmla="*/ 893445 h 6857998"/>
              <a:gd name="connsiteX3849" fmla="*/ 6737350 w 7705725"/>
              <a:gd name="connsiteY3849" fmla="*/ 895350 h 6857998"/>
              <a:gd name="connsiteX3850" fmla="*/ 6740842 w 7705725"/>
              <a:gd name="connsiteY3850" fmla="*/ 897255 h 6857998"/>
              <a:gd name="connsiteX3851" fmla="*/ 6744652 w 7705725"/>
              <a:gd name="connsiteY3851" fmla="*/ 900113 h 6857998"/>
              <a:gd name="connsiteX3852" fmla="*/ 6748145 w 7705725"/>
              <a:gd name="connsiteY3852" fmla="*/ 902970 h 6857998"/>
              <a:gd name="connsiteX3853" fmla="*/ 6751638 w 7705725"/>
              <a:gd name="connsiteY3853" fmla="*/ 906463 h 6857998"/>
              <a:gd name="connsiteX3854" fmla="*/ 6754495 w 7705725"/>
              <a:gd name="connsiteY3854" fmla="*/ 909638 h 6857998"/>
              <a:gd name="connsiteX3855" fmla="*/ 6760210 w 7705725"/>
              <a:gd name="connsiteY3855" fmla="*/ 917258 h 6857998"/>
              <a:gd name="connsiteX3856" fmla="*/ 6765608 w 7705725"/>
              <a:gd name="connsiteY3856" fmla="*/ 925513 h 6857998"/>
              <a:gd name="connsiteX3857" fmla="*/ 6771322 w 7705725"/>
              <a:gd name="connsiteY3857" fmla="*/ 933450 h 6857998"/>
              <a:gd name="connsiteX3858" fmla="*/ 6776720 w 7705725"/>
              <a:gd name="connsiteY3858" fmla="*/ 941388 h 6857998"/>
              <a:gd name="connsiteX3859" fmla="*/ 6779895 w 7705725"/>
              <a:gd name="connsiteY3859" fmla="*/ 945198 h 6857998"/>
              <a:gd name="connsiteX3860" fmla="*/ 6783388 w 7705725"/>
              <a:gd name="connsiteY3860" fmla="*/ 948690 h 6857998"/>
              <a:gd name="connsiteX3861" fmla="*/ 6786562 w 7705725"/>
              <a:gd name="connsiteY3861" fmla="*/ 951865 h 6857998"/>
              <a:gd name="connsiteX3862" fmla="*/ 6790372 w 7705725"/>
              <a:gd name="connsiteY3862" fmla="*/ 955040 h 6857998"/>
              <a:gd name="connsiteX3863" fmla="*/ 6796088 w 7705725"/>
              <a:gd name="connsiteY3863" fmla="*/ 958533 h 6857998"/>
              <a:gd name="connsiteX3864" fmla="*/ 6802120 w 7705725"/>
              <a:gd name="connsiteY3864" fmla="*/ 961707 h 6857998"/>
              <a:gd name="connsiteX3865" fmla="*/ 6808470 w 7705725"/>
              <a:gd name="connsiteY3865" fmla="*/ 964565 h 6857998"/>
              <a:gd name="connsiteX3866" fmla="*/ 6814820 w 7705725"/>
              <a:gd name="connsiteY3866" fmla="*/ 967422 h 6857998"/>
              <a:gd name="connsiteX3867" fmla="*/ 6828155 w 7705725"/>
              <a:gd name="connsiteY3867" fmla="*/ 972820 h 6857998"/>
              <a:gd name="connsiteX3868" fmla="*/ 6834505 w 7705725"/>
              <a:gd name="connsiteY3868" fmla="*/ 975360 h 6857998"/>
              <a:gd name="connsiteX3869" fmla="*/ 6840855 w 7705725"/>
              <a:gd name="connsiteY3869" fmla="*/ 978535 h 6857998"/>
              <a:gd name="connsiteX3870" fmla="*/ 6847205 w 7705725"/>
              <a:gd name="connsiteY3870" fmla="*/ 981710 h 6857998"/>
              <a:gd name="connsiteX3871" fmla="*/ 6853238 w 7705725"/>
              <a:gd name="connsiteY3871" fmla="*/ 985202 h 6857998"/>
              <a:gd name="connsiteX3872" fmla="*/ 6858635 w 7705725"/>
              <a:gd name="connsiteY3872" fmla="*/ 989013 h 6857998"/>
              <a:gd name="connsiteX3873" fmla="*/ 6864032 w 7705725"/>
              <a:gd name="connsiteY3873" fmla="*/ 993458 h 6857998"/>
              <a:gd name="connsiteX3874" fmla="*/ 6868478 w 7705725"/>
              <a:gd name="connsiteY3874" fmla="*/ 998538 h 6857998"/>
              <a:gd name="connsiteX3875" fmla="*/ 6870700 w 7705725"/>
              <a:gd name="connsiteY3875" fmla="*/ 1001078 h 6857998"/>
              <a:gd name="connsiteX3876" fmla="*/ 6872605 w 7705725"/>
              <a:gd name="connsiteY3876" fmla="*/ 1003935 h 6857998"/>
              <a:gd name="connsiteX3877" fmla="*/ 6874192 w 7705725"/>
              <a:gd name="connsiteY3877" fmla="*/ 1007110 h 6857998"/>
              <a:gd name="connsiteX3878" fmla="*/ 6875780 w 7705725"/>
              <a:gd name="connsiteY3878" fmla="*/ 1010603 h 6857998"/>
              <a:gd name="connsiteX3879" fmla="*/ 6877050 w 7705725"/>
              <a:gd name="connsiteY3879" fmla="*/ 1013778 h 6857998"/>
              <a:gd name="connsiteX3880" fmla="*/ 6878320 w 7705725"/>
              <a:gd name="connsiteY3880" fmla="*/ 1017587 h 6857998"/>
              <a:gd name="connsiteX3881" fmla="*/ 6879908 w 7705725"/>
              <a:gd name="connsiteY3881" fmla="*/ 1018858 h 6857998"/>
              <a:gd name="connsiteX3882" fmla="*/ 6881178 w 7705725"/>
              <a:gd name="connsiteY3882" fmla="*/ 1019175 h 6857998"/>
              <a:gd name="connsiteX3883" fmla="*/ 6882765 w 7705725"/>
              <a:gd name="connsiteY3883" fmla="*/ 1019493 h 6857998"/>
              <a:gd name="connsiteX3884" fmla="*/ 6884352 w 7705725"/>
              <a:gd name="connsiteY3884" fmla="*/ 1019493 h 6857998"/>
              <a:gd name="connsiteX3885" fmla="*/ 6885940 w 7705725"/>
              <a:gd name="connsiteY3885" fmla="*/ 1019175 h 6857998"/>
              <a:gd name="connsiteX3886" fmla="*/ 6887210 w 7705725"/>
              <a:gd name="connsiteY3886" fmla="*/ 1018858 h 6857998"/>
              <a:gd name="connsiteX3887" fmla="*/ 6890702 w 7705725"/>
              <a:gd name="connsiteY3887" fmla="*/ 1016953 h 6857998"/>
              <a:gd name="connsiteX3888" fmla="*/ 6893878 w 7705725"/>
              <a:gd name="connsiteY3888" fmla="*/ 1014412 h 6857998"/>
              <a:gd name="connsiteX3889" fmla="*/ 6896735 w 7705725"/>
              <a:gd name="connsiteY3889" fmla="*/ 1011555 h 6857998"/>
              <a:gd name="connsiteX3890" fmla="*/ 6900228 w 7705725"/>
              <a:gd name="connsiteY3890" fmla="*/ 1009015 h 6857998"/>
              <a:gd name="connsiteX3891" fmla="*/ 6903085 w 7705725"/>
              <a:gd name="connsiteY3891" fmla="*/ 1006793 h 6857998"/>
              <a:gd name="connsiteX3892" fmla="*/ 6913245 w 7705725"/>
              <a:gd name="connsiteY3892" fmla="*/ 1024573 h 6857998"/>
              <a:gd name="connsiteX3893" fmla="*/ 6918325 w 7705725"/>
              <a:gd name="connsiteY3893" fmla="*/ 1033463 h 6857998"/>
              <a:gd name="connsiteX3894" fmla="*/ 6924040 w 7705725"/>
              <a:gd name="connsiteY3894" fmla="*/ 1042035 h 6857998"/>
              <a:gd name="connsiteX3895" fmla="*/ 6930390 w 7705725"/>
              <a:gd name="connsiteY3895" fmla="*/ 1050925 h 6857998"/>
              <a:gd name="connsiteX3896" fmla="*/ 6934200 w 7705725"/>
              <a:gd name="connsiteY3896" fmla="*/ 1055053 h 6857998"/>
              <a:gd name="connsiteX3897" fmla="*/ 6938010 w 7705725"/>
              <a:gd name="connsiteY3897" fmla="*/ 1059498 h 6857998"/>
              <a:gd name="connsiteX3898" fmla="*/ 6942455 w 7705725"/>
              <a:gd name="connsiteY3898" fmla="*/ 1063625 h 6857998"/>
              <a:gd name="connsiteX3899" fmla="*/ 6946900 w 7705725"/>
              <a:gd name="connsiteY3899" fmla="*/ 1067753 h 6857998"/>
              <a:gd name="connsiteX3900" fmla="*/ 6952298 w 7705725"/>
              <a:gd name="connsiteY3900" fmla="*/ 1071880 h 6857998"/>
              <a:gd name="connsiteX3901" fmla="*/ 6957378 w 7705725"/>
              <a:gd name="connsiteY3901" fmla="*/ 1076008 h 6857998"/>
              <a:gd name="connsiteX3902" fmla="*/ 6958330 w 7705725"/>
              <a:gd name="connsiteY3902" fmla="*/ 1084263 h 6857998"/>
              <a:gd name="connsiteX3903" fmla="*/ 6958648 w 7705725"/>
              <a:gd name="connsiteY3903" fmla="*/ 1092200 h 6857998"/>
              <a:gd name="connsiteX3904" fmla="*/ 6958330 w 7705725"/>
              <a:gd name="connsiteY3904" fmla="*/ 1108393 h 6857998"/>
              <a:gd name="connsiteX3905" fmla="*/ 6958012 w 7705725"/>
              <a:gd name="connsiteY3905" fmla="*/ 1124903 h 6857998"/>
              <a:gd name="connsiteX3906" fmla="*/ 6958330 w 7705725"/>
              <a:gd name="connsiteY3906" fmla="*/ 1133158 h 6857998"/>
              <a:gd name="connsiteX3907" fmla="*/ 6958965 w 7705725"/>
              <a:gd name="connsiteY3907" fmla="*/ 1141413 h 6857998"/>
              <a:gd name="connsiteX3908" fmla="*/ 6960235 w 7705725"/>
              <a:gd name="connsiteY3908" fmla="*/ 1149350 h 6857998"/>
              <a:gd name="connsiteX3909" fmla="*/ 6962140 w 7705725"/>
              <a:gd name="connsiteY3909" fmla="*/ 1157605 h 6857998"/>
              <a:gd name="connsiteX3910" fmla="*/ 6964680 w 7705725"/>
              <a:gd name="connsiteY3910" fmla="*/ 1165543 h 6857998"/>
              <a:gd name="connsiteX3911" fmla="*/ 6966585 w 7705725"/>
              <a:gd name="connsiteY3911" fmla="*/ 1169670 h 6857998"/>
              <a:gd name="connsiteX3912" fmla="*/ 6968490 w 7705725"/>
              <a:gd name="connsiteY3912" fmla="*/ 1173798 h 6857998"/>
              <a:gd name="connsiteX3913" fmla="*/ 6970712 w 7705725"/>
              <a:gd name="connsiteY3913" fmla="*/ 1177608 h 6857998"/>
              <a:gd name="connsiteX3914" fmla="*/ 6973252 w 7705725"/>
              <a:gd name="connsiteY3914" fmla="*/ 1181735 h 6857998"/>
              <a:gd name="connsiteX3915" fmla="*/ 6976110 w 7705725"/>
              <a:gd name="connsiteY3915" fmla="*/ 1185863 h 6857998"/>
              <a:gd name="connsiteX3916" fmla="*/ 6979285 w 7705725"/>
              <a:gd name="connsiteY3916" fmla="*/ 1189673 h 6857998"/>
              <a:gd name="connsiteX3917" fmla="*/ 6982778 w 7705725"/>
              <a:gd name="connsiteY3917" fmla="*/ 1193800 h 6857998"/>
              <a:gd name="connsiteX3918" fmla="*/ 6986588 w 7705725"/>
              <a:gd name="connsiteY3918" fmla="*/ 1197928 h 6857998"/>
              <a:gd name="connsiteX3919" fmla="*/ 6991032 w 7705725"/>
              <a:gd name="connsiteY3919" fmla="*/ 1201738 h 6857998"/>
              <a:gd name="connsiteX3920" fmla="*/ 6995478 w 7705725"/>
              <a:gd name="connsiteY3920" fmla="*/ 1205865 h 6857998"/>
              <a:gd name="connsiteX3921" fmla="*/ 6994208 w 7705725"/>
              <a:gd name="connsiteY3921" fmla="*/ 1209357 h 6857998"/>
              <a:gd name="connsiteX3922" fmla="*/ 6992620 w 7705725"/>
              <a:gd name="connsiteY3922" fmla="*/ 1212533 h 6857998"/>
              <a:gd name="connsiteX3923" fmla="*/ 6990715 w 7705725"/>
              <a:gd name="connsiteY3923" fmla="*/ 1215708 h 6857998"/>
              <a:gd name="connsiteX3924" fmla="*/ 6988810 w 7705725"/>
              <a:gd name="connsiteY3924" fmla="*/ 1217930 h 6857998"/>
              <a:gd name="connsiteX3925" fmla="*/ 6986588 w 7705725"/>
              <a:gd name="connsiteY3925" fmla="*/ 1220153 h 6857998"/>
              <a:gd name="connsiteX3926" fmla="*/ 6983730 w 7705725"/>
              <a:gd name="connsiteY3926" fmla="*/ 1222058 h 6857998"/>
              <a:gd name="connsiteX3927" fmla="*/ 6981190 w 7705725"/>
              <a:gd name="connsiteY3927" fmla="*/ 1223962 h 6857998"/>
              <a:gd name="connsiteX3928" fmla="*/ 6978332 w 7705725"/>
              <a:gd name="connsiteY3928" fmla="*/ 1225232 h 6857998"/>
              <a:gd name="connsiteX3929" fmla="*/ 6971665 w 7705725"/>
              <a:gd name="connsiteY3929" fmla="*/ 1227773 h 6857998"/>
              <a:gd name="connsiteX3930" fmla="*/ 6964998 w 7705725"/>
              <a:gd name="connsiteY3930" fmla="*/ 1229360 h 6857998"/>
              <a:gd name="connsiteX3931" fmla="*/ 6957378 w 7705725"/>
              <a:gd name="connsiteY3931" fmla="*/ 1230630 h 6857998"/>
              <a:gd name="connsiteX3932" fmla="*/ 6949440 w 7705725"/>
              <a:gd name="connsiteY3932" fmla="*/ 1232218 h 6857998"/>
              <a:gd name="connsiteX3933" fmla="*/ 6941185 w 7705725"/>
              <a:gd name="connsiteY3933" fmla="*/ 1233805 h 6857998"/>
              <a:gd name="connsiteX3934" fmla="*/ 6932930 w 7705725"/>
              <a:gd name="connsiteY3934" fmla="*/ 1235710 h 6857998"/>
              <a:gd name="connsiteX3935" fmla="*/ 6924358 w 7705725"/>
              <a:gd name="connsiteY3935" fmla="*/ 1237933 h 6857998"/>
              <a:gd name="connsiteX3936" fmla="*/ 6920230 w 7705725"/>
              <a:gd name="connsiteY3936" fmla="*/ 1239520 h 6857998"/>
              <a:gd name="connsiteX3937" fmla="*/ 6916102 w 7705725"/>
              <a:gd name="connsiteY3937" fmla="*/ 1241425 h 6857998"/>
              <a:gd name="connsiteX3938" fmla="*/ 6911975 w 7705725"/>
              <a:gd name="connsiteY3938" fmla="*/ 1243330 h 6857998"/>
              <a:gd name="connsiteX3939" fmla="*/ 6907848 w 7705725"/>
              <a:gd name="connsiteY3939" fmla="*/ 1245870 h 6857998"/>
              <a:gd name="connsiteX3940" fmla="*/ 6903402 w 7705725"/>
              <a:gd name="connsiteY3940" fmla="*/ 1248410 h 6857998"/>
              <a:gd name="connsiteX3941" fmla="*/ 6899275 w 7705725"/>
              <a:gd name="connsiteY3941" fmla="*/ 1251585 h 6857998"/>
              <a:gd name="connsiteX3942" fmla="*/ 6895148 w 7705725"/>
              <a:gd name="connsiteY3942" fmla="*/ 1254760 h 6857998"/>
              <a:gd name="connsiteX3943" fmla="*/ 6891338 w 7705725"/>
              <a:gd name="connsiteY3943" fmla="*/ 1258570 h 6857998"/>
              <a:gd name="connsiteX3944" fmla="*/ 6887845 w 7705725"/>
              <a:gd name="connsiteY3944" fmla="*/ 1263332 h 6857998"/>
              <a:gd name="connsiteX3945" fmla="*/ 6884035 w 7705725"/>
              <a:gd name="connsiteY3945" fmla="*/ 1267778 h 6857998"/>
              <a:gd name="connsiteX3946" fmla="*/ 6882448 w 7705725"/>
              <a:gd name="connsiteY3946" fmla="*/ 1270635 h 6857998"/>
              <a:gd name="connsiteX3947" fmla="*/ 6881812 w 7705725"/>
              <a:gd name="connsiteY3947" fmla="*/ 1273810 h 6857998"/>
              <a:gd name="connsiteX3948" fmla="*/ 6880860 w 7705725"/>
              <a:gd name="connsiteY3948" fmla="*/ 1276350 h 6857998"/>
              <a:gd name="connsiteX3949" fmla="*/ 6880860 w 7705725"/>
              <a:gd name="connsiteY3949" fmla="*/ 1278573 h 6857998"/>
              <a:gd name="connsiteX3950" fmla="*/ 6880860 w 7705725"/>
              <a:gd name="connsiteY3950" fmla="*/ 1281430 h 6857998"/>
              <a:gd name="connsiteX3951" fmla="*/ 6881178 w 7705725"/>
              <a:gd name="connsiteY3951" fmla="*/ 1283653 h 6857998"/>
              <a:gd name="connsiteX3952" fmla="*/ 6882130 w 7705725"/>
              <a:gd name="connsiteY3952" fmla="*/ 1285875 h 6857998"/>
              <a:gd name="connsiteX3953" fmla="*/ 6882765 w 7705725"/>
              <a:gd name="connsiteY3953" fmla="*/ 1287780 h 6857998"/>
              <a:gd name="connsiteX3954" fmla="*/ 6884035 w 7705725"/>
              <a:gd name="connsiteY3954" fmla="*/ 1289685 h 6857998"/>
              <a:gd name="connsiteX3955" fmla="*/ 6885305 w 7705725"/>
              <a:gd name="connsiteY3955" fmla="*/ 1291590 h 6857998"/>
              <a:gd name="connsiteX3956" fmla="*/ 6888798 w 7705725"/>
              <a:gd name="connsiteY3956" fmla="*/ 1295400 h 6857998"/>
              <a:gd name="connsiteX3957" fmla="*/ 6892925 w 7705725"/>
              <a:gd name="connsiteY3957" fmla="*/ 1298258 h 6857998"/>
              <a:gd name="connsiteX3958" fmla="*/ 6897370 w 7705725"/>
              <a:gd name="connsiteY3958" fmla="*/ 1301433 h 6857998"/>
              <a:gd name="connsiteX3959" fmla="*/ 6902450 w 7705725"/>
              <a:gd name="connsiteY3959" fmla="*/ 1303973 h 6857998"/>
              <a:gd name="connsiteX3960" fmla="*/ 6907212 w 7705725"/>
              <a:gd name="connsiteY3960" fmla="*/ 1306513 h 6857998"/>
              <a:gd name="connsiteX3961" fmla="*/ 6917055 w 7705725"/>
              <a:gd name="connsiteY3961" fmla="*/ 1311593 h 6857998"/>
              <a:gd name="connsiteX3962" fmla="*/ 6922135 w 7705725"/>
              <a:gd name="connsiteY3962" fmla="*/ 1313815 h 6857998"/>
              <a:gd name="connsiteX3963" fmla="*/ 6926262 w 7705725"/>
              <a:gd name="connsiteY3963" fmla="*/ 1316355 h 6857998"/>
              <a:gd name="connsiteX3964" fmla="*/ 6929438 w 7705725"/>
              <a:gd name="connsiteY3964" fmla="*/ 1318578 h 6857998"/>
              <a:gd name="connsiteX3965" fmla="*/ 6932295 w 7705725"/>
              <a:gd name="connsiteY3965" fmla="*/ 1321435 h 6857998"/>
              <a:gd name="connsiteX3966" fmla="*/ 6935470 w 7705725"/>
              <a:gd name="connsiteY3966" fmla="*/ 1321753 h 6857998"/>
              <a:gd name="connsiteX3967" fmla="*/ 6938328 w 7705725"/>
              <a:gd name="connsiteY3967" fmla="*/ 1321753 h 6857998"/>
              <a:gd name="connsiteX3968" fmla="*/ 6940550 w 7705725"/>
              <a:gd name="connsiteY3968" fmla="*/ 1321435 h 6857998"/>
              <a:gd name="connsiteX3969" fmla="*/ 6942455 w 7705725"/>
              <a:gd name="connsiteY3969" fmla="*/ 1320483 h 6857998"/>
              <a:gd name="connsiteX3970" fmla="*/ 6944360 w 7705725"/>
              <a:gd name="connsiteY3970" fmla="*/ 1319530 h 6857998"/>
              <a:gd name="connsiteX3971" fmla="*/ 6945630 w 7705725"/>
              <a:gd name="connsiteY3971" fmla="*/ 1317943 h 6857998"/>
              <a:gd name="connsiteX3972" fmla="*/ 6949122 w 7705725"/>
              <a:gd name="connsiteY3972" fmla="*/ 1314133 h 6857998"/>
              <a:gd name="connsiteX3973" fmla="*/ 6953250 w 7705725"/>
              <a:gd name="connsiteY3973" fmla="*/ 1309688 h 6857998"/>
              <a:gd name="connsiteX3974" fmla="*/ 6955472 w 7705725"/>
              <a:gd name="connsiteY3974" fmla="*/ 1307465 h 6857998"/>
              <a:gd name="connsiteX3975" fmla="*/ 6958648 w 7705725"/>
              <a:gd name="connsiteY3975" fmla="*/ 1304607 h 6857998"/>
              <a:gd name="connsiteX3976" fmla="*/ 6962140 w 7705725"/>
              <a:gd name="connsiteY3976" fmla="*/ 1302385 h 6857998"/>
              <a:gd name="connsiteX3977" fmla="*/ 6965632 w 7705725"/>
              <a:gd name="connsiteY3977" fmla="*/ 1300163 h 6857998"/>
              <a:gd name="connsiteX3978" fmla="*/ 6970712 w 7705725"/>
              <a:gd name="connsiteY3978" fmla="*/ 1297622 h 6857998"/>
              <a:gd name="connsiteX3979" fmla="*/ 6976428 w 7705725"/>
              <a:gd name="connsiteY3979" fmla="*/ 1295718 h 6857998"/>
              <a:gd name="connsiteX3980" fmla="*/ 6978968 w 7705725"/>
              <a:gd name="connsiteY3980" fmla="*/ 1297940 h 6857998"/>
              <a:gd name="connsiteX3981" fmla="*/ 6981508 w 7705725"/>
              <a:gd name="connsiteY3981" fmla="*/ 1299845 h 6857998"/>
              <a:gd name="connsiteX3982" fmla="*/ 6983412 w 7705725"/>
              <a:gd name="connsiteY3982" fmla="*/ 1302068 h 6857998"/>
              <a:gd name="connsiteX3983" fmla="*/ 6985000 w 7705725"/>
              <a:gd name="connsiteY3983" fmla="*/ 1304290 h 6857998"/>
              <a:gd name="connsiteX3984" fmla="*/ 6986270 w 7705725"/>
              <a:gd name="connsiteY3984" fmla="*/ 1306513 h 6857998"/>
              <a:gd name="connsiteX3985" fmla="*/ 6986905 w 7705725"/>
              <a:gd name="connsiteY3985" fmla="*/ 1308735 h 6857998"/>
              <a:gd name="connsiteX3986" fmla="*/ 6987222 w 7705725"/>
              <a:gd name="connsiteY3986" fmla="*/ 1310958 h 6857998"/>
              <a:gd name="connsiteX3987" fmla="*/ 6987222 w 7705725"/>
              <a:gd name="connsiteY3987" fmla="*/ 1313498 h 6857998"/>
              <a:gd name="connsiteX3988" fmla="*/ 6987222 w 7705725"/>
              <a:gd name="connsiteY3988" fmla="*/ 1315720 h 6857998"/>
              <a:gd name="connsiteX3989" fmla="*/ 6986905 w 7705725"/>
              <a:gd name="connsiteY3989" fmla="*/ 1317625 h 6857998"/>
              <a:gd name="connsiteX3990" fmla="*/ 6985318 w 7705725"/>
              <a:gd name="connsiteY3990" fmla="*/ 1322070 h 6857998"/>
              <a:gd name="connsiteX3991" fmla="*/ 6983095 w 7705725"/>
              <a:gd name="connsiteY3991" fmla="*/ 1326833 h 6857998"/>
              <a:gd name="connsiteX3992" fmla="*/ 6980872 w 7705725"/>
              <a:gd name="connsiteY3992" fmla="*/ 1331595 h 6857998"/>
              <a:gd name="connsiteX3993" fmla="*/ 6975475 w 7705725"/>
              <a:gd name="connsiteY3993" fmla="*/ 1340485 h 6857998"/>
              <a:gd name="connsiteX3994" fmla="*/ 6972935 w 7705725"/>
              <a:gd name="connsiteY3994" fmla="*/ 1344930 h 6857998"/>
              <a:gd name="connsiteX3995" fmla="*/ 6971030 w 7705725"/>
              <a:gd name="connsiteY3995" fmla="*/ 1349693 h 6857998"/>
              <a:gd name="connsiteX3996" fmla="*/ 6970395 w 7705725"/>
              <a:gd name="connsiteY3996" fmla="*/ 1353820 h 6857998"/>
              <a:gd name="connsiteX3997" fmla="*/ 6970078 w 7705725"/>
              <a:gd name="connsiteY3997" fmla="*/ 1356043 h 6857998"/>
              <a:gd name="connsiteX3998" fmla="*/ 6970078 w 7705725"/>
              <a:gd name="connsiteY3998" fmla="*/ 1358265 h 6857998"/>
              <a:gd name="connsiteX3999" fmla="*/ 6970395 w 7705725"/>
              <a:gd name="connsiteY3999" fmla="*/ 1360488 h 6857998"/>
              <a:gd name="connsiteX4000" fmla="*/ 6971030 w 7705725"/>
              <a:gd name="connsiteY4000" fmla="*/ 1362710 h 6857998"/>
              <a:gd name="connsiteX4001" fmla="*/ 6972300 w 7705725"/>
              <a:gd name="connsiteY4001" fmla="*/ 1364933 h 6857998"/>
              <a:gd name="connsiteX4002" fmla="*/ 6973570 w 7705725"/>
              <a:gd name="connsiteY4002" fmla="*/ 1367155 h 6857998"/>
              <a:gd name="connsiteX4003" fmla="*/ 6975158 w 7705725"/>
              <a:gd name="connsiteY4003" fmla="*/ 1370330 h 6857998"/>
              <a:gd name="connsiteX4004" fmla="*/ 6976745 w 7705725"/>
              <a:gd name="connsiteY4004" fmla="*/ 1373188 h 6857998"/>
              <a:gd name="connsiteX4005" fmla="*/ 6978332 w 7705725"/>
              <a:gd name="connsiteY4005" fmla="*/ 1376045 h 6857998"/>
              <a:gd name="connsiteX4006" fmla="*/ 6979602 w 7705725"/>
              <a:gd name="connsiteY4006" fmla="*/ 1378268 h 6857998"/>
              <a:gd name="connsiteX4007" fmla="*/ 6981508 w 7705725"/>
              <a:gd name="connsiteY4007" fmla="*/ 1380173 h 6857998"/>
              <a:gd name="connsiteX4008" fmla="*/ 6983095 w 7705725"/>
              <a:gd name="connsiteY4008" fmla="*/ 1381760 h 6857998"/>
              <a:gd name="connsiteX4009" fmla="*/ 6985000 w 7705725"/>
              <a:gd name="connsiteY4009" fmla="*/ 1382713 h 6857998"/>
              <a:gd name="connsiteX4010" fmla="*/ 6986905 w 7705725"/>
              <a:gd name="connsiteY4010" fmla="*/ 1383983 h 6857998"/>
              <a:gd name="connsiteX4011" fmla="*/ 6990715 w 7705725"/>
              <a:gd name="connsiteY4011" fmla="*/ 1385253 h 6857998"/>
              <a:gd name="connsiteX4012" fmla="*/ 6994525 w 7705725"/>
              <a:gd name="connsiteY4012" fmla="*/ 1386206 h 6857998"/>
              <a:gd name="connsiteX4013" fmla="*/ 6998652 w 7705725"/>
              <a:gd name="connsiteY4013" fmla="*/ 1386206 h 6857998"/>
              <a:gd name="connsiteX4014" fmla="*/ 7002462 w 7705725"/>
              <a:gd name="connsiteY4014" fmla="*/ 1386206 h 6857998"/>
              <a:gd name="connsiteX4015" fmla="*/ 7010400 w 7705725"/>
              <a:gd name="connsiteY4015" fmla="*/ 1386206 h 6857998"/>
              <a:gd name="connsiteX4016" fmla="*/ 7014528 w 7705725"/>
              <a:gd name="connsiteY4016" fmla="*/ 1386523 h 6857998"/>
              <a:gd name="connsiteX4017" fmla="*/ 7018338 w 7705725"/>
              <a:gd name="connsiteY4017" fmla="*/ 1387158 h 6857998"/>
              <a:gd name="connsiteX4018" fmla="*/ 7021830 w 7705725"/>
              <a:gd name="connsiteY4018" fmla="*/ 1388746 h 6857998"/>
              <a:gd name="connsiteX4019" fmla="*/ 7023735 w 7705725"/>
              <a:gd name="connsiteY4019" fmla="*/ 1390016 h 6857998"/>
              <a:gd name="connsiteX4020" fmla="*/ 7025640 w 7705725"/>
              <a:gd name="connsiteY4020" fmla="*/ 1390968 h 6857998"/>
              <a:gd name="connsiteX4021" fmla="*/ 7027228 w 7705725"/>
              <a:gd name="connsiteY4021" fmla="*/ 1392555 h 6857998"/>
              <a:gd name="connsiteX4022" fmla="*/ 7028815 w 7705725"/>
              <a:gd name="connsiteY4022" fmla="*/ 1394460 h 6857998"/>
              <a:gd name="connsiteX4023" fmla="*/ 7030720 w 7705725"/>
              <a:gd name="connsiteY4023" fmla="*/ 1396683 h 6857998"/>
              <a:gd name="connsiteX4024" fmla="*/ 7032308 w 7705725"/>
              <a:gd name="connsiteY4024" fmla="*/ 1399223 h 6857998"/>
              <a:gd name="connsiteX4025" fmla="*/ 7029132 w 7705725"/>
              <a:gd name="connsiteY4025" fmla="*/ 1402080 h 6857998"/>
              <a:gd name="connsiteX4026" fmla="*/ 7026592 w 7705725"/>
              <a:gd name="connsiteY4026" fmla="*/ 1404303 h 6857998"/>
              <a:gd name="connsiteX4027" fmla="*/ 7024370 w 7705725"/>
              <a:gd name="connsiteY4027" fmla="*/ 1406843 h 6857998"/>
              <a:gd name="connsiteX4028" fmla="*/ 7022465 w 7705725"/>
              <a:gd name="connsiteY4028" fmla="*/ 1409065 h 6857998"/>
              <a:gd name="connsiteX4029" fmla="*/ 7019290 w 7705725"/>
              <a:gd name="connsiteY4029" fmla="*/ 1414463 h 6857998"/>
              <a:gd name="connsiteX4030" fmla="*/ 7016750 w 7705725"/>
              <a:gd name="connsiteY4030" fmla="*/ 1419225 h 6857998"/>
              <a:gd name="connsiteX4031" fmla="*/ 7013892 w 7705725"/>
              <a:gd name="connsiteY4031" fmla="*/ 1424305 h 6857998"/>
              <a:gd name="connsiteX4032" fmla="*/ 7010718 w 7705725"/>
              <a:gd name="connsiteY4032" fmla="*/ 1429068 h 6857998"/>
              <a:gd name="connsiteX4033" fmla="*/ 7008812 w 7705725"/>
              <a:gd name="connsiteY4033" fmla="*/ 1431925 h 6857998"/>
              <a:gd name="connsiteX4034" fmla="*/ 7006590 w 7705725"/>
              <a:gd name="connsiteY4034" fmla="*/ 1434148 h 6857998"/>
              <a:gd name="connsiteX4035" fmla="*/ 7003415 w 7705725"/>
              <a:gd name="connsiteY4035" fmla="*/ 1436688 h 6857998"/>
              <a:gd name="connsiteX4036" fmla="*/ 7000240 w 7705725"/>
              <a:gd name="connsiteY4036" fmla="*/ 1438910 h 6857998"/>
              <a:gd name="connsiteX4037" fmla="*/ 7002780 w 7705725"/>
              <a:gd name="connsiteY4037" fmla="*/ 1444943 h 6857998"/>
              <a:gd name="connsiteX4038" fmla="*/ 7005638 w 7705725"/>
              <a:gd name="connsiteY4038" fmla="*/ 1450023 h 6857998"/>
              <a:gd name="connsiteX4039" fmla="*/ 7009130 w 7705725"/>
              <a:gd name="connsiteY4039" fmla="*/ 1453833 h 6857998"/>
              <a:gd name="connsiteX4040" fmla="*/ 7012622 w 7705725"/>
              <a:gd name="connsiteY4040" fmla="*/ 1457008 h 6857998"/>
              <a:gd name="connsiteX4041" fmla="*/ 7015798 w 7705725"/>
              <a:gd name="connsiteY4041" fmla="*/ 1459865 h 6857998"/>
              <a:gd name="connsiteX4042" fmla="*/ 7019290 w 7705725"/>
              <a:gd name="connsiteY4042" fmla="*/ 1462088 h 6857998"/>
              <a:gd name="connsiteX4043" fmla="*/ 7023100 w 7705725"/>
              <a:gd name="connsiteY4043" fmla="*/ 1463993 h 6857998"/>
              <a:gd name="connsiteX4044" fmla="*/ 7026910 w 7705725"/>
              <a:gd name="connsiteY4044" fmla="*/ 1465263 h 6857998"/>
              <a:gd name="connsiteX4045" fmla="*/ 7033895 w 7705725"/>
              <a:gd name="connsiteY4045" fmla="*/ 1468755 h 6857998"/>
              <a:gd name="connsiteX4046" fmla="*/ 7037705 w 7705725"/>
              <a:gd name="connsiteY4046" fmla="*/ 1470660 h 6857998"/>
              <a:gd name="connsiteX4047" fmla="*/ 7041198 w 7705725"/>
              <a:gd name="connsiteY4047" fmla="*/ 1472883 h 6857998"/>
              <a:gd name="connsiteX4048" fmla="*/ 7044690 w 7705725"/>
              <a:gd name="connsiteY4048" fmla="*/ 1475423 h 6857998"/>
              <a:gd name="connsiteX4049" fmla="*/ 7047865 w 7705725"/>
              <a:gd name="connsiteY4049" fmla="*/ 1478915 h 6857998"/>
              <a:gd name="connsiteX4050" fmla="*/ 7051358 w 7705725"/>
              <a:gd name="connsiteY4050" fmla="*/ 1483043 h 6857998"/>
              <a:gd name="connsiteX4051" fmla="*/ 7053898 w 7705725"/>
              <a:gd name="connsiteY4051" fmla="*/ 1488123 h 6857998"/>
              <a:gd name="connsiteX4052" fmla="*/ 7051675 w 7705725"/>
              <a:gd name="connsiteY4052" fmla="*/ 1490663 h 6857998"/>
              <a:gd name="connsiteX4053" fmla="*/ 7049135 w 7705725"/>
              <a:gd name="connsiteY4053" fmla="*/ 1492568 h 6857998"/>
              <a:gd name="connsiteX4054" fmla="*/ 7046912 w 7705725"/>
              <a:gd name="connsiteY4054" fmla="*/ 1494155 h 6857998"/>
              <a:gd name="connsiteX4055" fmla="*/ 7044690 w 7705725"/>
              <a:gd name="connsiteY4055" fmla="*/ 1495108 h 6857998"/>
              <a:gd name="connsiteX4056" fmla="*/ 7042468 w 7705725"/>
              <a:gd name="connsiteY4056" fmla="*/ 1496060 h 6857998"/>
              <a:gd name="connsiteX4057" fmla="*/ 7039928 w 7705725"/>
              <a:gd name="connsiteY4057" fmla="*/ 1496695 h 6857998"/>
              <a:gd name="connsiteX4058" fmla="*/ 7035800 w 7705725"/>
              <a:gd name="connsiteY4058" fmla="*/ 1497330 h 6857998"/>
              <a:gd name="connsiteX4059" fmla="*/ 7031672 w 7705725"/>
              <a:gd name="connsiteY4059" fmla="*/ 1497965 h 6857998"/>
              <a:gd name="connsiteX4060" fmla="*/ 7027545 w 7705725"/>
              <a:gd name="connsiteY4060" fmla="*/ 1498600 h 6857998"/>
              <a:gd name="connsiteX4061" fmla="*/ 7025322 w 7705725"/>
              <a:gd name="connsiteY4061" fmla="*/ 1499235 h 6857998"/>
              <a:gd name="connsiteX4062" fmla="*/ 7023100 w 7705725"/>
              <a:gd name="connsiteY4062" fmla="*/ 1500188 h 6857998"/>
              <a:gd name="connsiteX4063" fmla="*/ 7020878 w 7705725"/>
              <a:gd name="connsiteY4063" fmla="*/ 1501140 h 6857998"/>
              <a:gd name="connsiteX4064" fmla="*/ 7018655 w 7705725"/>
              <a:gd name="connsiteY4064" fmla="*/ 1502728 h 6857998"/>
              <a:gd name="connsiteX4065" fmla="*/ 7029450 w 7705725"/>
              <a:gd name="connsiteY4065" fmla="*/ 1511618 h 6857998"/>
              <a:gd name="connsiteX4066" fmla="*/ 7039928 w 7705725"/>
              <a:gd name="connsiteY4066" fmla="*/ 1520190 h 6857998"/>
              <a:gd name="connsiteX4067" fmla="*/ 7045325 w 7705725"/>
              <a:gd name="connsiteY4067" fmla="*/ 1524635 h 6857998"/>
              <a:gd name="connsiteX4068" fmla="*/ 7049770 w 7705725"/>
              <a:gd name="connsiteY4068" fmla="*/ 1528763 h 6857998"/>
              <a:gd name="connsiteX4069" fmla="*/ 7054532 w 7705725"/>
              <a:gd name="connsiteY4069" fmla="*/ 1533208 h 6857998"/>
              <a:gd name="connsiteX4070" fmla="*/ 7058025 w 7705725"/>
              <a:gd name="connsiteY4070" fmla="*/ 1537653 h 6857998"/>
              <a:gd name="connsiteX4071" fmla="*/ 7061518 w 7705725"/>
              <a:gd name="connsiteY4071" fmla="*/ 1542415 h 6857998"/>
              <a:gd name="connsiteX4072" fmla="*/ 7064058 w 7705725"/>
              <a:gd name="connsiteY4072" fmla="*/ 1547178 h 6857998"/>
              <a:gd name="connsiteX4073" fmla="*/ 7065962 w 7705725"/>
              <a:gd name="connsiteY4073" fmla="*/ 1552575 h 6857998"/>
              <a:gd name="connsiteX4074" fmla="*/ 7067232 w 7705725"/>
              <a:gd name="connsiteY4074" fmla="*/ 1557655 h 6857998"/>
              <a:gd name="connsiteX4075" fmla="*/ 7067550 w 7705725"/>
              <a:gd name="connsiteY4075" fmla="*/ 1560830 h 6857998"/>
              <a:gd name="connsiteX4076" fmla="*/ 7067550 w 7705725"/>
              <a:gd name="connsiteY4076" fmla="*/ 1563688 h 6857998"/>
              <a:gd name="connsiteX4077" fmla="*/ 7067550 w 7705725"/>
              <a:gd name="connsiteY4077" fmla="*/ 1566863 h 6857998"/>
              <a:gd name="connsiteX4078" fmla="*/ 7067232 w 7705725"/>
              <a:gd name="connsiteY4078" fmla="*/ 1569720 h 6857998"/>
              <a:gd name="connsiteX4079" fmla="*/ 7066598 w 7705725"/>
              <a:gd name="connsiteY4079" fmla="*/ 1573213 h 6857998"/>
              <a:gd name="connsiteX4080" fmla="*/ 7065645 w 7705725"/>
              <a:gd name="connsiteY4080" fmla="*/ 1576705 h 6857998"/>
              <a:gd name="connsiteX4081" fmla="*/ 7063105 w 7705725"/>
              <a:gd name="connsiteY4081" fmla="*/ 1583373 h 6857998"/>
              <a:gd name="connsiteX4082" fmla="*/ 7064058 w 7705725"/>
              <a:gd name="connsiteY4082" fmla="*/ 1585278 h 6857998"/>
              <a:gd name="connsiteX4083" fmla="*/ 7065645 w 7705725"/>
              <a:gd name="connsiteY4083" fmla="*/ 1585913 h 6857998"/>
              <a:gd name="connsiteX4084" fmla="*/ 7067232 w 7705725"/>
              <a:gd name="connsiteY4084" fmla="*/ 1586865 h 6857998"/>
              <a:gd name="connsiteX4085" fmla="*/ 7068502 w 7705725"/>
              <a:gd name="connsiteY4085" fmla="*/ 1586865 h 6857998"/>
              <a:gd name="connsiteX4086" fmla="*/ 7069455 w 7705725"/>
              <a:gd name="connsiteY4086" fmla="*/ 1586865 h 6857998"/>
              <a:gd name="connsiteX4087" fmla="*/ 7070725 w 7705725"/>
              <a:gd name="connsiteY4087" fmla="*/ 1586548 h 6857998"/>
              <a:gd name="connsiteX4088" fmla="*/ 7071678 w 7705725"/>
              <a:gd name="connsiteY4088" fmla="*/ 1585595 h 6857998"/>
              <a:gd name="connsiteX4089" fmla="*/ 7072630 w 7705725"/>
              <a:gd name="connsiteY4089" fmla="*/ 1584643 h 6857998"/>
              <a:gd name="connsiteX4090" fmla="*/ 7073900 w 7705725"/>
              <a:gd name="connsiteY4090" fmla="*/ 1582420 h 6857998"/>
              <a:gd name="connsiteX4091" fmla="*/ 7074535 w 7705725"/>
              <a:gd name="connsiteY4091" fmla="*/ 1579880 h 6857998"/>
              <a:gd name="connsiteX4092" fmla="*/ 7074535 w 7705725"/>
              <a:gd name="connsiteY4092" fmla="*/ 1578928 h 6857998"/>
              <a:gd name="connsiteX4093" fmla="*/ 7074535 w 7705725"/>
              <a:gd name="connsiteY4093" fmla="*/ 1577658 h 6857998"/>
              <a:gd name="connsiteX4094" fmla="*/ 7073900 w 7705725"/>
              <a:gd name="connsiteY4094" fmla="*/ 1577023 h 6857998"/>
              <a:gd name="connsiteX4095" fmla="*/ 7073265 w 7705725"/>
              <a:gd name="connsiteY4095" fmla="*/ 1576388 h 6857998"/>
              <a:gd name="connsiteX4096" fmla="*/ 7078662 w 7705725"/>
              <a:gd name="connsiteY4096" fmla="*/ 1579563 h 6857998"/>
              <a:gd name="connsiteX4097" fmla="*/ 7084060 w 7705725"/>
              <a:gd name="connsiteY4097" fmla="*/ 1584325 h 6857998"/>
              <a:gd name="connsiteX4098" fmla="*/ 7089775 w 7705725"/>
              <a:gd name="connsiteY4098" fmla="*/ 1589088 h 6857998"/>
              <a:gd name="connsiteX4099" fmla="*/ 7095490 w 7705725"/>
              <a:gd name="connsiteY4099" fmla="*/ 1595120 h 6857998"/>
              <a:gd name="connsiteX4100" fmla="*/ 7100888 w 7705725"/>
              <a:gd name="connsiteY4100" fmla="*/ 1601470 h 6857998"/>
              <a:gd name="connsiteX4101" fmla="*/ 7105968 w 7705725"/>
              <a:gd name="connsiteY4101" fmla="*/ 1608455 h 6857998"/>
              <a:gd name="connsiteX4102" fmla="*/ 7111048 w 7705725"/>
              <a:gd name="connsiteY4102" fmla="*/ 1615758 h 6857998"/>
              <a:gd name="connsiteX4103" fmla="*/ 7115492 w 7705725"/>
              <a:gd name="connsiteY4103" fmla="*/ 1623378 h 6857998"/>
              <a:gd name="connsiteX4104" fmla="*/ 7119620 w 7705725"/>
              <a:gd name="connsiteY4104" fmla="*/ 1631315 h 6857998"/>
              <a:gd name="connsiteX4105" fmla="*/ 7123430 w 7705725"/>
              <a:gd name="connsiteY4105" fmla="*/ 1639570 h 6857998"/>
              <a:gd name="connsiteX4106" fmla="*/ 7126288 w 7705725"/>
              <a:gd name="connsiteY4106" fmla="*/ 1647508 h 6857998"/>
              <a:gd name="connsiteX4107" fmla="*/ 7129145 w 7705725"/>
              <a:gd name="connsiteY4107" fmla="*/ 1655445 h 6857998"/>
              <a:gd name="connsiteX4108" fmla="*/ 7130732 w 7705725"/>
              <a:gd name="connsiteY4108" fmla="*/ 1663383 h 6857998"/>
              <a:gd name="connsiteX4109" fmla="*/ 7131685 w 7705725"/>
              <a:gd name="connsiteY4109" fmla="*/ 1671003 h 6857998"/>
              <a:gd name="connsiteX4110" fmla="*/ 7131685 w 7705725"/>
              <a:gd name="connsiteY4110" fmla="*/ 1677988 h 6857998"/>
              <a:gd name="connsiteX4111" fmla="*/ 7131685 w 7705725"/>
              <a:gd name="connsiteY4111" fmla="*/ 1681480 h 6857998"/>
              <a:gd name="connsiteX4112" fmla="*/ 7131050 w 7705725"/>
              <a:gd name="connsiteY4112" fmla="*/ 1684973 h 6857998"/>
              <a:gd name="connsiteX4113" fmla="*/ 7134225 w 7705725"/>
              <a:gd name="connsiteY4113" fmla="*/ 1686243 h 6857998"/>
              <a:gd name="connsiteX4114" fmla="*/ 7137718 w 7705725"/>
              <a:gd name="connsiteY4114" fmla="*/ 1687513 h 6857998"/>
              <a:gd name="connsiteX4115" fmla="*/ 7141210 w 7705725"/>
              <a:gd name="connsiteY4115" fmla="*/ 1687830 h 6857998"/>
              <a:gd name="connsiteX4116" fmla="*/ 7144068 w 7705725"/>
              <a:gd name="connsiteY4116" fmla="*/ 1687830 h 6857998"/>
              <a:gd name="connsiteX4117" fmla="*/ 7147242 w 7705725"/>
              <a:gd name="connsiteY4117" fmla="*/ 1687513 h 6857998"/>
              <a:gd name="connsiteX4118" fmla="*/ 7149782 w 7705725"/>
              <a:gd name="connsiteY4118" fmla="*/ 1686878 h 6857998"/>
              <a:gd name="connsiteX4119" fmla="*/ 7154862 w 7705725"/>
              <a:gd name="connsiteY4119" fmla="*/ 1685925 h 6857998"/>
              <a:gd name="connsiteX4120" fmla="*/ 7156768 w 7705725"/>
              <a:gd name="connsiteY4120" fmla="*/ 1685608 h 6857998"/>
              <a:gd name="connsiteX4121" fmla="*/ 7158038 w 7705725"/>
              <a:gd name="connsiteY4121" fmla="*/ 1685925 h 6857998"/>
              <a:gd name="connsiteX4122" fmla="*/ 7159308 w 7705725"/>
              <a:gd name="connsiteY4122" fmla="*/ 1686878 h 6857998"/>
              <a:gd name="connsiteX4123" fmla="*/ 7159942 w 7705725"/>
              <a:gd name="connsiteY4123" fmla="*/ 1688148 h 6857998"/>
              <a:gd name="connsiteX4124" fmla="*/ 7160260 w 7705725"/>
              <a:gd name="connsiteY4124" fmla="*/ 1690688 h 6857998"/>
              <a:gd name="connsiteX4125" fmla="*/ 7159942 w 7705725"/>
              <a:gd name="connsiteY4125" fmla="*/ 1693863 h 6857998"/>
              <a:gd name="connsiteX4126" fmla="*/ 7159308 w 7705725"/>
              <a:gd name="connsiteY4126" fmla="*/ 1697990 h 6857998"/>
              <a:gd name="connsiteX4127" fmla="*/ 7158038 w 7705725"/>
              <a:gd name="connsiteY4127" fmla="*/ 1703705 h 6857998"/>
              <a:gd name="connsiteX4128" fmla="*/ 7161848 w 7705725"/>
              <a:gd name="connsiteY4128" fmla="*/ 1707516 h 6857998"/>
              <a:gd name="connsiteX4129" fmla="*/ 7165975 w 7705725"/>
              <a:gd name="connsiteY4129" fmla="*/ 1711008 h 6857998"/>
              <a:gd name="connsiteX4130" fmla="*/ 7170102 w 7705725"/>
              <a:gd name="connsiteY4130" fmla="*/ 1713865 h 6857998"/>
              <a:gd name="connsiteX4131" fmla="*/ 7174230 w 7705725"/>
              <a:gd name="connsiteY4131" fmla="*/ 1716723 h 6857998"/>
              <a:gd name="connsiteX4132" fmla="*/ 7178358 w 7705725"/>
              <a:gd name="connsiteY4132" fmla="*/ 1719263 h 6857998"/>
              <a:gd name="connsiteX4133" fmla="*/ 7183120 w 7705725"/>
              <a:gd name="connsiteY4133" fmla="*/ 1721485 h 6857998"/>
              <a:gd name="connsiteX4134" fmla="*/ 7187248 w 7705725"/>
              <a:gd name="connsiteY4134" fmla="*/ 1723708 h 6857998"/>
              <a:gd name="connsiteX4135" fmla="*/ 7192010 w 7705725"/>
              <a:gd name="connsiteY4135" fmla="*/ 1725613 h 6857998"/>
              <a:gd name="connsiteX4136" fmla="*/ 7196455 w 7705725"/>
              <a:gd name="connsiteY4136" fmla="*/ 1727200 h 6857998"/>
              <a:gd name="connsiteX4137" fmla="*/ 7201218 w 7705725"/>
              <a:gd name="connsiteY4137" fmla="*/ 1728788 h 6857998"/>
              <a:gd name="connsiteX4138" fmla="*/ 7205980 w 7705725"/>
              <a:gd name="connsiteY4138" fmla="*/ 1729741 h 6857998"/>
              <a:gd name="connsiteX4139" fmla="*/ 7211060 w 7705725"/>
              <a:gd name="connsiteY4139" fmla="*/ 1730375 h 6857998"/>
              <a:gd name="connsiteX4140" fmla="*/ 7216140 w 7705725"/>
              <a:gd name="connsiteY4140" fmla="*/ 1731328 h 6857998"/>
              <a:gd name="connsiteX4141" fmla="*/ 7221220 w 7705725"/>
              <a:gd name="connsiteY4141" fmla="*/ 1731645 h 6857998"/>
              <a:gd name="connsiteX4142" fmla="*/ 7226300 w 7705725"/>
              <a:gd name="connsiteY4142" fmla="*/ 1731645 h 6857998"/>
              <a:gd name="connsiteX4143" fmla="*/ 7231698 w 7705725"/>
              <a:gd name="connsiteY4143" fmla="*/ 1731645 h 6857998"/>
              <a:gd name="connsiteX4144" fmla="*/ 7231062 w 7705725"/>
              <a:gd name="connsiteY4144" fmla="*/ 1735138 h 6857998"/>
              <a:gd name="connsiteX4145" fmla="*/ 7229475 w 7705725"/>
              <a:gd name="connsiteY4145" fmla="*/ 1738313 h 6857998"/>
              <a:gd name="connsiteX4146" fmla="*/ 7227570 w 7705725"/>
              <a:gd name="connsiteY4146" fmla="*/ 1741805 h 6857998"/>
              <a:gd name="connsiteX4147" fmla="*/ 7225665 w 7705725"/>
              <a:gd name="connsiteY4147" fmla="*/ 1744980 h 6857998"/>
              <a:gd name="connsiteX4148" fmla="*/ 7221220 w 7705725"/>
              <a:gd name="connsiteY4148" fmla="*/ 1751330 h 6857998"/>
              <a:gd name="connsiteX4149" fmla="*/ 7215822 w 7705725"/>
              <a:gd name="connsiteY4149" fmla="*/ 1757681 h 6857998"/>
              <a:gd name="connsiteX4150" fmla="*/ 7211378 w 7705725"/>
              <a:gd name="connsiteY4150" fmla="*/ 1763713 h 6857998"/>
              <a:gd name="connsiteX4151" fmla="*/ 7209155 w 7705725"/>
              <a:gd name="connsiteY4151" fmla="*/ 1767205 h 6857998"/>
              <a:gd name="connsiteX4152" fmla="*/ 7207250 w 7705725"/>
              <a:gd name="connsiteY4152" fmla="*/ 1770063 h 6857998"/>
              <a:gd name="connsiteX4153" fmla="*/ 7205662 w 7705725"/>
              <a:gd name="connsiteY4153" fmla="*/ 1773556 h 6857998"/>
              <a:gd name="connsiteX4154" fmla="*/ 7204392 w 7705725"/>
              <a:gd name="connsiteY4154" fmla="*/ 1777048 h 6857998"/>
              <a:gd name="connsiteX4155" fmla="*/ 7204075 w 7705725"/>
              <a:gd name="connsiteY4155" fmla="*/ 1780223 h 6857998"/>
              <a:gd name="connsiteX4156" fmla="*/ 7204075 w 7705725"/>
              <a:gd name="connsiteY4156" fmla="*/ 1783715 h 6857998"/>
              <a:gd name="connsiteX4157" fmla="*/ 7211378 w 7705725"/>
              <a:gd name="connsiteY4157" fmla="*/ 1786573 h 6857998"/>
              <a:gd name="connsiteX4158" fmla="*/ 7215188 w 7705725"/>
              <a:gd name="connsiteY4158" fmla="*/ 1788478 h 6857998"/>
              <a:gd name="connsiteX4159" fmla="*/ 7218362 w 7705725"/>
              <a:gd name="connsiteY4159" fmla="*/ 1791018 h 6857998"/>
              <a:gd name="connsiteX4160" fmla="*/ 7221538 w 7705725"/>
              <a:gd name="connsiteY4160" fmla="*/ 1793241 h 6857998"/>
              <a:gd name="connsiteX4161" fmla="*/ 7225030 w 7705725"/>
              <a:gd name="connsiteY4161" fmla="*/ 1796415 h 6857998"/>
              <a:gd name="connsiteX4162" fmla="*/ 7227570 w 7705725"/>
              <a:gd name="connsiteY4162" fmla="*/ 1799908 h 6857998"/>
              <a:gd name="connsiteX4163" fmla="*/ 7230110 w 7705725"/>
              <a:gd name="connsiteY4163" fmla="*/ 1804353 h 6857998"/>
              <a:gd name="connsiteX4164" fmla="*/ 7234555 w 7705725"/>
              <a:gd name="connsiteY4164" fmla="*/ 1801813 h 6857998"/>
              <a:gd name="connsiteX4165" fmla="*/ 7238365 w 7705725"/>
              <a:gd name="connsiteY4165" fmla="*/ 1798956 h 6857998"/>
              <a:gd name="connsiteX4166" fmla="*/ 7242175 w 7705725"/>
              <a:gd name="connsiteY4166" fmla="*/ 1796098 h 6857998"/>
              <a:gd name="connsiteX4167" fmla="*/ 7245350 w 7705725"/>
              <a:gd name="connsiteY4167" fmla="*/ 1793241 h 6857998"/>
              <a:gd name="connsiteX4168" fmla="*/ 7250748 w 7705725"/>
              <a:gd name="connsiteY4168" fmla="*/ 1787208 h 6857998"/>
              <a:gd name="connsiteX4169" fmla="*/ 7255828 w 7705725"/>
              <a:gd name="connsiteY4169" fmla="*/ 1780540 h 6857998"/>
              <a:gd name="connsiteX4170" fmla="*/ 7261860 w 7705725"/>
              <a:gd name="connsiteY4170" fmla="*/ 1774508 h 6857998"/>
              <a:gd name="connsiteX4171" fmla="*/ 7265352 w 7705725"/>
              <a:gd name="connsiteY4171" fmla="*/ 1771968 h 6857998"/>
              <a:gd name="connsiteX4172" fmla="*/ 7268845 w 7705725"/>
              <a:gd name="connsiteY4172" fmla="*/ 1769110 h 6857998"/>
              <a:gd name="connsiteX4173" fmla="*/ 7273290 w 7705725"/>
              <a:gd name="connsiteY4173" fmla="*/ 1766253 h 6857998"/>
              <a:gd name="connsiteX4174" fmla="*/ 7278052 w 7705725"/>
              <a:gd name="connsiteY4174" fmla="*/ 1763713 h 6857998"/>
              <a:gd name="connsiteX4175" fmla="*/ 7283768 w 7705725"/>
              <a:gd name="connsiteY4175" fmla="*/ 1761173 h 6857998"/>
              <a:gd name="connsiteX4176" fmla="*/ 7290118 w 7705725"/>
              <a:gd name="connsiteY4176" fmla="*/ 1758951 h 6857998"/>
              <a:gd name="connsiteX4177" fmla="*/ 7292340 w 7705725"/>
              <a:gd name="connsiteY4177" fmla="*/ 1763078 h 6857998"/>
              <a:gd name="connsiteX4178" fmla="*/ 7293928 w 7705725"/>
              <a:gd name="connsiteY4178" fmla="*/ 1766253 h 6857998"/>
              <a:gd name="connsiteX4179" fmla="*/ 7294880 w 7705725"/>
              <a:gd name="connsiteY4179" fmla="*/ 1769110 h 6857998"/>
              <a:gd name="connsiteX4180" fmla="*/ 7295515 w 7705725"/>
              <a:gd name="connsiteY4180" fmla="*/ 1771333 h 6857998"/>
              <a:gd name="connsiteX4181" fmla="*/ 7295515 w 7705725"/>
              <a:gd name="connsiteY4181" fmla="*/ 1773238 h 6857998"/>
              <a:gd name="connsiteX4182" fmla="*/ 7294880 w 7705725"/>
              <a:gd name="connsiteY4182" fmla="*/ 1774190 h 6857998"/>
              <a:gd name="connsiteX4183" fmla="*/ 7293928 w 7705725"/>
              <a:gd name="connsiteY4183" fmla="*/ 1775461 h 6857998"/>
              <a:gd name="connsiteX4184" fmla="*/ 7292658 w 7705725"/>
              <a:gd name="connsiteY4184" fmla="*/ 1776095 h 6857998"/>
              <a:gd name="connsiteX4185" fmla="*/ 7290752 w 7705725"/>
              <a:gd name="connsiteY4185" fmla="*/ 1776413 h 6857998"/>
              <a:gd name="connsiteX4186" fmla="*/ 7288848 w 7705725"/>
              <a:gd name="connsiteY4186" fmla="*/ 1777365 h 6857998"/>
              <a:gd name="connsiteX4187" fmla="*/ 7284402 w 7705725"/>
              <a:gd name="connsiteY4187" fmla="*/ 1777683 h 6857998"/>
              <a:gd name="connsiteX4188" fmla="*/ 7279322 w 7705725"/>
              <a:gd name="connsiteY4188" fmla="*/ 1778318 h 6857998"/>
              <a:gd name="connsiteX4189" fmla="*/ 7276465 w 7705725"/>
              <a:gd name="connsiteY4189" fmla="*/ 1779270 h 6857998"/>
              <a:gd name="connsiteX4190" fmla="*/ 7273608 w 7705725"/>
              <a:gd name="connsiteY4190" fmla="*/ 1780223 h 6857998"/>
              <a:gd name="connsiteX4191" fmla="*/ 7274242 w 7705725"/>
              <a:gd name="connsiteY4191" fmla="*/ 1785621 h 6857998"/>
              <a:gd name="connsiteX4192" fmla="*/ 7275830 w 7705725"/>
              <a:gd name="connsiteY4192" fmla="*/ 1790066 h 6857998"/>
              <a:gd name="connsiteX4193" fmla="*/ 7277735 w 7705725"/>
              <a:gd name="connsiteY4193" fmla="*/ 1793558 h 6857998"/>
              <a:gd name="connsiteX4194" fmla="*/ 7279958 w 7705725"/>
              <a:gd name="connsiteY4194" fmla="*/ 1796098 h 6857998"/>
              <a:gd name="connsiteX4195" fmla="*/ 7282180 w 7705725"/>
              <a:gd name="connsiteY4195" fmla="*/ 1798320 h 6857998"/>
              <a:gd name="connsiteX4196" fmla="*/ 7285355 w 7705725"/>
              <a:gd name="connsiteY4196" fmla="*/ 1799908 h 6857998"/>
              <a:gd name="connsiteX4197" fmla="*/ 7288212 w 7705725"/>
              <a:gd name="connsiteY4197" fmla="*/ 1801496 h 6857998"/>
              <a:gd name="connsiteX4198" fmla="*/ 7291388 w 7705725"/>
              <a:gd name="connsiteY4198" fmla="*/ 1802448 h 6857998"/>
              <a:gd name="connsiteX4199" fmla="*/ 7297420 w 7705725"/>
              <a:gd name="connsiteY4199" fmla="*/ 1804353 h 6857998"/>
              <a:gd name="connsiteX4200" fmla="*/ 7300278 w 7705725"/>
              <a:gd name="connsiteY4200" fmla="*/ 1805941 h 6857998"/>
              <a:gd name="connsiteX4201" fmla="*/ 7302818 w 7705725"/>
              <a:gd name="connsiteY4201" fmla="*/ 1807528 h 6857998"/>
              <a:gd name="connsiteX4202" fmla="*/ 7305358 w 7705725"/>
              <a:gd name="connsiteY4202" fmla="*/ 1809750 h 6857998"/>
              <a:gd name="connsiteX4203" fmla="*/ 7306945 w 7705725"/>
              <a:gd name="connsiteY4203" fmla="*/ 1812291 h 6857998"/>
              <a:gd name="connsiteX4204" fmla="*/ 7308850 w 7705725"/>
              <a:gd name="connsiteY4204" fmla="*/ 1815783 h 6857998"/>
              <a:gd name="connsiteX4205" fmla="*/ 7310120 w 7705725"/>
              <a:gd name="connsiteY4205" fmla="*/ 1820228 h 6857998"/>
              <a:gd name="connsiteX4206" fmla="*/ 7310120 w 7705725"/>
              <a:gd name="connsiteY4206" fmla="*/ 1823085 h 6857998"/>
              <a:gd name="connsiteX4207" fmla="*/ 7310120 w 7705725"/>
              <a:gd name="connsiteY4207" fmla="*/ 1825943 h 6857998"/>
              <a:gd name="connsiteX4208" fmla="*/ 7309485 w 7705725"/>
              <a:gd name="connsiteY4208" fmla="*/ 1829118 h 6857998"/>
              <a:gd name="connsiteX4209" fmla="*/ 7308532 w 7705725"/>
              <a:gd name="connsiteY4209" fmla="*/ 1832293 h 6857998"/>
              <a:gd name="connsiteX4210" fmla="*/ 7305992 w 7705725"/>
              <a:gd name="connsiteY4210" fmla="*/ 1839278 h 6857998"/>
              <a:gd name="connsiteX4211" fmla="*/ 7302500 w 7705725"/>
              <a:gd name="connsiteY4211" fmla="*/ 1846580 h 6857998"/>
              <a:gd name="connsiteX4212" fmla="*/ 7294562 w 7705725"/>
              <a:gd name="connsiteY4212" fmla="*/ 1861503 h 6857998"/>
              <a:gd name="connsiteX4213" fmla="*/ 7290435 w 7705725"/>
              <a:gd name="connsiteY4213" fmla="*/ 1868805 h 6857998"/>
              <a:gd name="connsiteX4214" fmla="*/ 7287578 w 7705725"/>
              <a:gd name="connsiteY4214" fmla="*/ 1875791 h 6857998"/>
              <a:gd name="connsiteX4215" fmla="*/ 7284720 w 7705725"/>
              <a:gd name="connsiteY4215" fmla="*/ 1882140 h 6857998"/>
              <a:gd name="connsiteX4216" fmla="*/ 7284085 w 7705725"/>
              <a:gd name="connsiteY4216" fmla="*/ 1885316 h 6857998"/>
              <a:gd name="connsiteX4217" fmla="*/ 7283768 w 7705725"/>
              <a:gd name="connsiteY4217" fmla="*/ 1887855 h 6857998"/>
              <a:gd name="connsiteX4218" fmla="*/ 7283768 w 7705725"/>
              <a:gd name="connsiteY4218" fmla="*/ 1890396 h 6857998"/>
              <a:gd name="connsiteX4219" fmla="*/ 7284085 w 7705725"/>
              <a:gd name="connsiteY4219" fmla="*/ 1892618 h 6857998"/>
              <a:gd name="connsiteX4220" fmla="*/ 7284720 w 7705725"/>
              <a:gd name="connsiteY4220" fmla="*/ 1894841 h 6857998"/>
              <a:gd name="connsiteX4221" fmla="*/ 7285990 w 7705725"/>
              <a:gd name="connsiteY4221" fmla="*/ 1896428 h 6857998"/>
              <a:gd name="connsiteX4222" fmla="*/ 7287895 w 7705725"/>
              <a:gd name="connsiteY4222" fmla="*/ 1898015 h 6857998"/>
              <a:gd name="connsiteX4223" fmla="*/ 7290435 w 7705725"/>
              <a:gd name="connsiteY4223" fmla="*/ 1899286 h 6857998"/>
              <a:gd name="connsiteX4224" fmla="*/ 7293610 w 7705725"/>
              <a:gd name="connsiteY4224" fmla="*/ 1899921 h 6857998"/>
              <a:gd name="connsiteX4225" fmla="*/ 7297420 w 7705725"/>
              <a:gd name="connsiteY4225" fmla="*/ 1900238 h 6857998"/>
              <a:gd name="connsiteX4226" fmla="*/ 7301865 w 7705725"/>
              <a:gd name="connsiteY4226" fmla="*/ 1900238 h 6857998"/>
              <a:gd name="connsiteX4227" fmla="*/ 7306945 w 7705725"/>
              <a:gd name="connsiteY4227" fmla="*/ 1899921 h 6857998"/>
              <a:gd name="connsiteX4228" fmla="*/ 7312978 w 7705725"/>
              <a:gd name="connsiteY4228" fmla="*/ 1899286 h 6857998"/>
              <a:gd name="connsiteX4229" fmla="*/ 7319962 w 7705725"/>
              <a:gd name="connsiteY4229" fmla="*/ 1898015 h 6857998"/>
              <a:gd name="connsiteX4230" fmla="*/ 7322185 w 7705725"/>
              <a:gd name="connsiteY4230" fmla="*/ 1896111 h 6857998"/>
              <a:gd name="connsiteX4231" fmla="*/ 7323772 w 7705725"/>
              <a:gd name="connsiteY4231" fmla="*/ 1893888 h 6857998"/>
              <a:gd name="connsiteX4232" fmla="*/ 7324725 w 7705725"/>
              <a:gd name="connsiteY4232" fmla="*/ 1891348 h 6857998"/>
              <a:gd name="connsiteX4233" fmla="*/ 7325678 w 7705725"/>
              <a:gd name="connsiteY4233" fmla="*/ 1888491 h 6857998"/>
              <a:gd name="connsiteX4234" fmla="*/ 7325678 w 7705725"/>
              <a:gd name="connsiteY4234" fmla="*/ 1885951 h 6857998"/>
              <a:gd name="connsiteX4235" fmla="*/ 7325042 w 7705725"/>
              <a:gd name="connsiteY4235" fmla="*/ 1882776 h 6857998"/>
              <a:gd name="connsiteX4236" fmla="*/ 7324408 w 7705725"/>
              <a:gd name="connsiteY4236" fmla="*/ 1880236 h 6857998"/>
              <a:gd name="connsiteX4237" fmla="*/ 7323772 w 7705725"/>
              <a:gd name="connsiteY4237" fmla="*/ 1877695 h 6857998"/>
              <a:gd name="connsiteX4238" fmla="*/ 7322185 w 7705725"/>
              <a:gd name="connsiteY4238" fmla="*/ 1874838 h 6857998"/>
              <a:gd name="connsiteX4239" fmla="*/ 7320598 w 7705725"/>
              <a:gd name="connsiteY4239" fmla="*/ 1873250 h 6857998"/>
              <a:gd name="connsiteX4240" fmla="*/ 7318375 w 7705725"/>
              <a:gd name="connsiteY4240" fmla="*/ 1871346 h 6857998"/>
              <a:gd name="connsiteX4241" fmla="*/ 7316470 w 7705725"/>
              <a:gd name="connsiteY4241" fmla="*/ 1869758 h 6857998"/>
              <a:gd name="connsiteX4242" fmla="*/ 7314248 w 7705725"/>
              <a:gd name="connsiteY4242" fmla="*/ 1868488 h 6857998"/>
              <a:gd name="connsiteX4243" fmla="*/ 7311708 w 7705725"/>
              <a:gd name="connsiteY4243" fmla="*/ 1868171 h 6857998"/>
              <a:gd name="connsiteX4244" fmla="*/ 7308850 w 7705725"/>
              <a:gd name="connsiteY4244" fmla="*/ 1868488 h 6857998"/>
              <a:gd name="connsiteX4245" fmla="*/ 7306310 w 7705725"/>
              <a:gd name="connsiteY4245" fmla="*/ 1869758 h 6857998"/>
              <a:gd name="connsiteX4246" fmla="*/ 7307580 w 7705725"/>
              <a:gd name="connsiteY4246" fmla="*/ 1865630 h 6857998"/>
              <a:gd name="connsiteX4247" fmla="*/ 7308850 w 7705725"/>
              <a:gd name="connsiteY4247" fmla="*/ 1861821 h 6857998"/>
              <a:gd name="connsiteX4248" fmla="*/ 7311708 w 7705725"/>
              <a:gd name="connsiteY4248" fmla="*/ 1858328 h 6857998"/>
              <a:gd name="connsiteX4249" fmla="*/ 7314565 w 7705725"/>
              <a:gd name="connsiteY4249" fmla="*/ 1855153 h 6857998"/>
              <a:gd name="connsiteX4250" fmla="*/ 7318058 w 7705725"/>
              <a:gd name="connsiteY4250" fmla="*/ 1851661 h 6857998"/>
              <a:gd name="connsiteX4251" fmla="*/ 7322185 w 7705725"/>
              <a:gd name="connsiteY4251" fmla="*/ 1848168 h 6857998"/>
              <a:gd name="connsiteX4252" fmla="*/ 7330440 w 7705725"/>
              <a:gd name="connsiteY4252" fmla="*/ 1842135 h 6857998"/>
              <a:gd name="connsiteX4253" fmla="*/ 7339648 w 7705725"/>
              <a:gd name="connsiteY4253" fmla="*/ 1835786 h 6857998"/>
              <a:gd name="connsiteX4254" fmla="*/ 7348538 w 7705725"/>
              <a:gd name="connsiteY4254" fmla="*/ 1829753 h 6857998"/>
              <a:gd name="connsiteX4255" fmla="*/ 7352665 w 7705725"/>
              <a:gd name="connsiteY4255" fmla="*/ 1826578 h 6857998"/>
              <a:gd name="connsiteX4256" fmla="*/ 7356792 w 7705725"/>
              <a:gd name="connsiteY4256" fmla="*/ 1823403 h 6857998"/>
              <a:gd name="connsiteX4257" fmla="*/ 7360285 w 7705725"/>
              <a:gd name="connsiteY4257" fmla="*/ 1819910 h 6857998"/>
              <a:gd name="connsiteX4258" fmla="*/ 7363142 w 7705725"/>
              <a:gd name="connsiteY4258" fmla="*/ 1816418 h 6857998"/>
              <a:gd name="connsiteX4259" fmla="*/ 7376795 w 7705725"/>
              <a:gd name="connsiteY4259" fmla="*/ 1831341 h 6857998"/>
              <a:gd name="connsiteX4260" fmla="*/ 7383780 w 7705725"/>
              <a:gd name="connsiteY4260" fmla="*/ 1838643 h 6857998"/>
              <a:gd name="connsiteX4261" fmla="*/ 7390448 w 7705725"/>
              <a:gd name="connsiteY4261" fmla="*/ 1846580 h 6857998"/>
              <a:gd name="connsiteX4262" fmla="*/ 7396480 w 7705725"/>
              <a:gd name="connsiteY4262" fmla="*/ 1855470 h 6857998"/>
              <a:gd name="connsiteX4263" fmla="*/ 7399338 w 7705725"/>
              <a:gd name="connsiteY4263" fmla="*/ 1860233 h 6857998"/>
              <a:gd name="connsiteX4264" fmla="*/ 7402512 w 7705725"/>
              <a:gd name="connsiteY4264" fmla="*/ 1865313 h 6857998"/>
              <a:gd name="connsiteX4265" fmla="*/ 7405052 w 7705725"/>
              <a:gd name="connsiteY4265" fmla="*/ 1870393 h 6857998"/>
              <a:gd name="connsiteX4266" fmla="*/ 7407275 w 7705725"/>
              <a:gd name="connsiteY4266" fmla="*/ 1876108 h 6857998"/>
              <a:gd name="connsiteX4267" fmla="*/ 7410132 w 7705725"/>
              <a:gd name="connsiteY4267" fmla="*/ 1882140 h 6857998"/>
              <a:gd name="connsiteX4268" fmla="*/ 7412355 w 7705725"/>
              <a:gd name="connsiteY4268" fmla="*/ 1888808 h 6857998"/>
              <a:gd name="connsiteX4269" fmla="*/ 7409815 w 7705725"/>
              <a:gd name="connsiteY4269" fmla="*/ 1889443 h 6857998"/>
              <a:gd name="connsiteX4270" fmla="*/ 7407275 w 7705725"/>
              <a:gd name="connsiteY4270" fmla="*/ 1889761 h 6857998"/>
              <a:gd name="connsiteX4271" fmla="*/ 7405052 w 7705725"/>
              <a:gd name="connsiteY4271" fmla="*/ 1889443 h 6857998"/>
              <a:gd name="connsiteX4272" fmla="*/ 7403148 w 7705725"/>
              <a:gd name="connsiteY4272" fmla="*/ 1888808 h 6857998"/>
              <a:gd name="connsiteX4273" fmla="*/ 7401242 w 7705725"/>
              <a:gd name="connsiteY4273" fmla="*/ 1888173 h 6857998"/>
              <a:gd name="connsiteX4274" fmla="*/ 7399338 w 7705725"/>
              <a:gd name="connsiteY4274" fmla="*/ 1887221 h 6857998"/>
              <a:gd name="connsiteX4275" fmla="*/ 7398068 w 7705725"/>
              <a:gd name="connsiteY4275" fmla="*/ 1885633 h 6857998"/>
              <a:gd name="connsiteX4276" fmla="*/ 7396480 w 7705725"/>
              <a:gd name="connsiteY4276" fmla="*/ 1884046 h 6857998"/>
              <a:gd name="connsiteX4277" fmla="*/ 7393305 w 7705725"/>
              <a:gd name="connsiteY4277" fmla="*/ 1880553 h 6857998"/>
              <a:gd name="connsiteX4278" fmla="*/ 7390765 w 7705725"/>
              <a:gd name="connsiteY4278" fmla="*/ 1876426 h 6857998"/>
              <a:gd name="connsiteX4279" fmla="*/ 7386002 w 7705725"/>
              <a:gd name="connsiteY4279" fmla="*/ 1867536 h 6857998"/>
              <a:gd name="connsiteX4280" fmla="*/ 7383145 w 7705725"/>
              <a:gd name="connsiteY4280" fmla="*/ 1863408 h 6857998"/>
              <a:gd name="connsiteX4281" fmla="*/ 7380605 w 7705725"/>
              <a:gd name="connsiteY4281" fmla="*/ 1859281 h 6857998"/>
              <a:gd name="connsiteX4282" fmla="*/ 7377748 w 7705725"/>
              <a:gd name="connsiteY4282" fmla="*/ 1856106 h 6857998"/>
              <a:gd name="connsiteX4283" fmla="*/ 7376160 w 7705725"/>
              <a:gd name="connsiteY4283" fmla="*/ 1854518 h 6857998"/>
              <a:gd name="connsiteX4284" fmla="*/ 7374255 w 7705725"/>
              <a:gd name="connsiteY4284" fmla="*/ 1853566 h 6857998"/>
              <a:gd name="connsiteX4285" fmla="*/ 7372350 w 7705725"/>
              <a:gd name="connsiteY4285" fmla="*/ 1852613 h 6857998"/>
              <a:gd name="connsiteX4286" fmla="*/ 7370445 w 7705725"/>
              <a:gd name="connsiteY4286" fmla="*/ 1852295 h 6857998"/>
              <a:gd name="connsiteX4287" fmla="*/ 7368222 w 7705725"/>
              <a:gd name="connsiteY4287" fmla="*/ 1851978 h 6857998"/>
              <a:gd name="connsiteX4288" fmla="*/ 7366000 w 7705725"/>
              <a:gd name="connsiteY4288" fmla="*/ 1851978 h 6857998"/>
              <a:gd name="connsiteX4289" fmla="*/ 7363778 w 7705725"/>
              <a:gd name="connsiteY4289" fmla="*/ 1852613 h 6857998"/>
              <a:gd name="connsiteX4290" fmla="*/ 7360920 w 7705725"/>
              <a:gd name="connsiteY4290" fmla="*/ 1853566 h 6857998"/>
              <a:gd name="connsiteX4291" fmla="*/ 7358380 w 7705725"/>
              <a:gd name="connsiteY4291" fmla="*/ 1855153 h 6857998"/>
              <a:gd name="connsiteX4292" fmla="*/ 7355205 w 7705725"/>
              <a:gd name="connsiteY4292" fmla="*/ 1856740 h 6857998"/>
              <a:gd name="connsiteX4293" fmla="*/ 7354570 w 7705725"/>
              <a:gd name="connsiteY4293" fmla="*/ 1861503 h 6857998"/>
              <a:gd name="connsiteX4294" fmla="*/ 7354252 w 7705725"/>
              <a:gd name="connsiteY4294" fmla="*/ 1865948 h 6857998"/>
              <a:gd name="connsiteX4295" fmla="*/ 7354570 w 7705725"/>
              <a:gd name="connsiteY4295" fmla="*/ 1870711 h 6857998"/>
              <a:gd name="connsiteX4296" fmla="*/ 7354888 w 7705725"/>
              <a:gd name="connsiteY4296" fmla="*/ 1875473 h 6857998"/>
              <a:gd name="connsiteX4297" fmla="*/ 7355840 w 7705725"/>
              <a:gd name="connsiteY4297" fmla="*/ 1880236 h 6857998"/>
              <a:gd name="connsiteX4298" fmla="*/ 7356792 w 7705725"/>
              <a:gd name="connsiteY4298" fmla="*/ 1884681 h 6857998"/>
              <a:gd name="connsiteX4299" fmla="*/ 7358380 w 7705725"/>
              <a:gd name="connsiteY4299" fmla="*/ 1889761 h 6857998"/>
              <a:gd name="connsiteX4300" fmla="*/ 7360285 w 7705725"/>
              <a:gd name="connsiteY4300" fmla="*/ 1894206 h 6857998"/>
              <a:gd name="connsiteX4301" fmla="*/ 7362190 w 7705725"/>
              <a:gd name="connsiteY4301" fmla="*/ 1899286 h 6857998"/>
              <a:gd name="connsiteX4302" fmla="*/ 7364412 w 7705725"/>
              <a:gd name="connsiteY4302" fmla="*/ 1903731 h 6857998"/>
              <a:gd name="connsiteX4303" fmla="*/ 7366952 w 7705725"/>
              <a:gd name="connsiteY4303" fmla="*/ 1908176 h 6857998"/>
              <a:gd name="connsiteX4304" fmla="*/ 7370128 w 7705725"/>
              <a:gd name="connsiteY4304" fmla="*/ 1912621 h 6857998"/>
              <a:gd name="connsiteX4305" fmla="*/ 7376160 w 7705725"/>
              <a:gd name="connsiteY4305" fmla="*/ 1921510 h 6857998"/>
              <a:gd name="connsiteX4306" fmla="*/ 7382828 w 7705725"/>
              <a:gd name="connsiteY4306" fmla="*/ 1929766 h 6857998"/>
              <a:gd name="connsiteX4307" fmla="*/ 7390448 w 7705725"/>
              <a:gd name="connsiteY4307" fmla="*/ 1937386 h 6857998"/>
              <a:gd name="connsiteX4308" fmla="*/ 7398385 w 7705725"/>
              <a:gd name="connsiteY4308" fmla="*/ 1944371 h 6857998"/>
              <a:gd name="connsiteX4309" fmla="*/ 7406640 w 7705725"/>
              <a:gd name="connsiteY4309" fmla="*/ 1950403 h 6857998"/>
              <a:gd name="connsiteX4310" fmla="*/ 7415212 w 7705725"/>
              <a:gd name="connsiteY4310" fmla="*/ 1956118 h 6857998"/>
              <a:gd name="connsiteX4311" fmla="*/ 7423468 w 7705725"/>
              <a:gd name="connsiteY4311" fmla="*/ 1960563 h 6857998"/>
              <a:gd name="connsiteX4312" fmla="*/ 7427912 w 7705725"/>
              <a:gd name="connsiteY4312" fmla="*/ 1962468 h 6857998"/>
              <a:gd name="connsiteX4313" fmla="*/ 7432040 w 7705725"/>
              <a:gd name="connsiteY4313" fmla="*/ 1964056 h 6857998"/>
              <a:gd name="connsiteX4314" fmla="*/ 7436168 w 7705725"/>
              <a:gd name="connsiteY4314" fmla="*/ 1965643 h 6857998"/>
              <a:gd name="connsiteX4315" fmla="*/ 7440295 w 7705725"/>
              <a:gd name="connsiteY4315" fmla="*/ 1966596 h 6857998"/>
              <a:gd name="connsiteX4316" fmla="*/ 7444105 w 7705725"/>
              <a:gd name="connsiteY4316" fmla="*/ 1967548 h 6857998"/>
              <a:gd name="connsiteX4317" fmla="*/ 7447915 w 7705725"/>
              <a:gd name="connsiteY4317" fmla="*/ 1967866 h 6857998"/>
              <a:gd name="connsiteX4318" fmla="*/ 7448232 w 7705725"/>
              <a:gd name="connsiteY4318" fmla="*/ 1971041 h 6857998"/>
              <a:gd name="connsiteX4319" fmla="*/ 7448550 w 7705725"/>
              <a:gd name="connsiteY4319" fmla="*/ 1974850 h 6857998"/>
              <a:gd name="connsiteX4320" fmla="*/ 7450138 w 7705725"/>
              <a:gd name="connsiteY4320" fmla="*/ 1982471 h 6857998"/>
              <a:gd name="connsiteX4321" fmla="*/ 7452360 w 7705725"/>
              <a:gd name="connsiteY4321" fmla="*/ 1990408 h 6857998"/>
              <a:gd name="connsiteX4322" fmla="*/ 7454900 w 7705725"/>
              <a:gd name="connsiteY4322" fmla="*/ 1998345 h 6857998"/>
              <a:gd name="connsiteX4323" fmla="*/ 7460615 w 7705725"/>
              <a:gd name="connsiteY4323" fmla="*/ 2014220 h 6857998"/>
              <a:gd name="connsiteX4324" fmla="*/ 7462838 w 7705725"/>
              <a:gd name="connsiteY4324" fmla="*/ 2022158 h 6857998"/>
              <a:gd name="connsiteX4325" fmla="*/ 7465060 w 7705725"/>
              <a:gd name="connsiteY4325" fmla="*/ 2030096 h 6857998"/>
              <a:gd name="connsiteX4326" fmla="*/ 7466330 w 7705725"/>
              <a:gd name="connsiteY4326" fmla="*/ 2037715 h 6857998"/>
              <a:gd name="connsiteX4327" fmla="*/ 7466648 w 7705725"/>
              <a:gd name="connsiteY4327" fmla="*/ 2040890 h 6857998"/>
              <a:gd name="connsiteX4328" fmla="*/ 7466648 w 7705725"/>
              <a:gd name="connsiteY4328" fmla="*/ 2044701 h 6857998"/>
              <a:gd name="connsiteX4329" fmla="*/ 7466648 w 7705725"/>
              <a:gd name="connsiteY4329" fmla="*/ 2048193 h 6857998"/>
              <a:gd name="connsiteX4330" fmla="*/ 7466012 w 7705725"/>
              <a:gd name="connsiteY4330" fmla="*/ 2051368 h 6857998"/>
              <a:gd name="connsiteX4331" fmla="*/ 7465060 w 7705725"/>
              <a:gd name="connsiteY4331" fmla="*/ 2054543 h 6857998"/>
              <a:gd name="connsiteX4332" fmla="*/ 7464108 w 7705725"/>
              <a:gd name="connsiteY4332" fmla="*/ 2057400 h 6857998"/>
              <a:gd name="connsiteX4333" fmla="*/ 7462202 w 7705725"/>
              <a:gd name="connsiteY4333" fmla="*/ 2060576 h 6857998"/>
              <a:gd name="connsiteX4334" fmla="*/ 7460298 w 7705725"/>
              <a:gd name="connsiteY4334" fmla="*/ 2063115 h 6857998"/>
              <a:gd name="connsiteX4335" fmla="*/ 7457440 w 7705725"/>
              <a:gd name="connsiteY4335" fmla="*/ 2065973 h 6857998"/>
              <a:gd name="connsiteX4336" fmla="*/ 7454582 w 7705725"/>
              <a:gd name="connsiteY4336" fmla="*/ 2068513 h 6857998"/>
              <a:gd name="connsiteX4337" fmla="*/ 7451090 w 7705725"/>
              <a:gd name="connsiteY4337" fmla="*/ 2070735 h 6857998"/>
              <a:gd name="connsiteX4338" fmla="*/ 7446962 w 7705725"/>
              <a:gd name="connsiteY4338" fmla="*/ 2072641 h 6857998"/>
              <a:gd name="connsiteX4339" fmla="*/ 7442518 w 7705725"/>
              <a:gd name="connsiteY4339" fmla="*/ 2074545 h 6857998"/>
              <a:gd name="connsiteX4340" fmla="*/ 7437120 w 7705725"/>
              <a:gd name="connsiteY4340" fmla="*/ 2076133 h 6857998"/>
              <a:gd name="connsiteX4341" fmla="*/ 7437438 w 7705725"/>
              <a:gd name="connsiteY4341" fmla="*/ 2079943 h 6857998"/>
              <a:gd name="connsiteX4342" fmla="*/ 7438072 w 7705725"/>
              <a:gd name="connsiteY4342" fmla="*/ 2083118 h 6857998"/>
              <a:gd name="connsiteX4343" fmla="*/ 7438708 w 7705725"/>
              <a:gd name="connsiteY4343" fmla="*/ 2086293 h 6857998"/>
              <a:gd name="connsiteX4344" fmla="*/ 7439342 w 7705725"/>
              <a:gd name="connsiteY4344" fmla="*/ 2088833 h 6857998"/>
              <a:gd name="connsiteX4345" fmla="*/ 7440612 w 7705725"/>
              <a:gd name="connsiteY4345" fmla="*/ 2091055 h 6857998"/>
              <a:gd name="connsiteX4346" fmla="*/ 7441882 w 7705725"/>
              <a:gd name="connsiteY4346" fmla="*/ 2093278 h 6857998"/>
              <a:gd name="connsiteX4347" fmla="*/ 7442835 w 7705725"/>
              <a:gd name="connsiteY4347" fmla="*/ 2095183 h 6857998"/>
              <a:gd name="connsiteX4348" fmla="*/ 7444422 w 7705725"/>
              <a:gd name="connsiteY4348" fmla="*/ 2096770 h 6857998"/>
              <a:gd name="connsiteX4349" fmla="*/ 7447915 w 7705725"/>
              <a:gd name="connsiteY4349" fmla="*/ 2099311 h 6857998"/>
              <a:gd name="connsiteX4350" fmla="*/ 7451090 w 7705725"/>
              <a:gd name="connsiteY4350" fmla="*/ 2101533 h 6857998"/>
              <a:gd name="connsiteX4351" fmla="*/ 7454900 w 7705725"/>
              <a:gd name="connsiteY4351" fmla="*/ 2103120 h 6857998"/>
              <a:gd name="connsiteX4352" fmla="*/ 7458710 w 7705725"/>
              <a:gd name="connsiteY4352" fmla="*/ 2104708 h 6857998"/>
              <a:gd name="connsiteX4353" fmla="*/ 7466648 w 7705725"/>
              <a:gd name="connsiteY4353" fmla="*/ 2106931 h 6857998"/>
              <a:gd name="connsiteX4354" fmla="*/ 7470458 w 7705725"/>
              <a:gd name="connsiteY4354" fmla="*/ 2108835 h 6857998"/>
              <a:gd name="connsiteX4355" fmla="*/ 7474268 w 7705725"/>
              <a:gd name="connsiteY4355" fmla="*/ 2110741 h 6857998"/>
              <a:gd name="connsiteX4356" fmla="*/ 7477125 w 7705725"/>
              <a:gd name="connsiteY4356" fmla="*/ 2113280 h 6857998"/>
              <a:gd name="connsiteX4357" fmla="*/ 7478712 w 7705725"/>
              <a:gd name="connsiteY4357" fmla="*/ 2114868 h 6857998"/>
              <a:gd name="connsiteX4358" fmla="*/ 7479665 w 7705725"/>
              <a:gd name="connsiteY4358" fmla="*/ 2116773 h 6857998"/>
              <a:gd name="connsiteX4359" fmla="*/ 7480935 w 7705725"/>
              <a:gd name="connsiteY4359" fmla="*/ 2118995 h 6857998"/>
              <a:gd name="connsiteX4360" fmla="*/ 7481570 w 7705725"/>
              <a:gd name="connsiteY4360" fmla="*/ 2121218 h 6857998"/>
              <a:gd name="connsiteX4361" fmla="*/ 7482840 w 7705725"/>
              <a:gd name="connsiteY4361" fmla="*/ 2124393 h 6857998"/>
              <a:gd name="connsiteX4362" fmla="*/ 7483158 w 7705725"/>
              <a:gd name="connsiteY4362" fmla="*/ 2126933 h 6857998"/>
              <a:gd name="connsiteX4363" fmla="*/ 7482522 w 7705725"/>
              <a:gd name="connsiteY4363" fmla="*/ 2130743 h 6857998"/>
              <a:gd name="connsiteX4364" fmla="*/ 7481570 w 7705725"/>
              <a:gd name="connsiteY4364" fmla="*/ 2133282 h 6857998"/>
              <a:gd name="connsiteX4365" fmla="*/ 7480618 w 7705725"/>
              <a:gd name="connsiteY4365" fmla="*/ 2134870 h 6857998"/>
              <a:gd name="connsiteX4366" fmla="*/ 7479348 w 7705725"/>
              <a:gd name="connsiteY4366" fmla="*/ 2136141 h 6857998"/>
              <a:gd name="connsiteX4367" fmla="*/ 7478395 w 7705725"/>
              <a:gd name="connsiteY4367" fmla="*/ 2136141 h 6857998"/>
              <a:gd name="connsiteX4368" fmla="*/ 7477125 w 7705725"/>
              <a:gd name="connsiteY4368" fmla="*/ 2135188 h 6857998"/>
              <a:gd name="connsiteX4369" fmla="*/ 7475538 w 7705725"/>
              <a:gd name="connsiteY4369" fmla="*/ 2134235 h 6857998"/>
              <a:gd name="connsiteX4370" fmla="*/ 7474585 w 7705725"/>
              <a:gd name="connsiteY4370" fmla="*/ 2132648 h 6857998"/>
              <a:gd name="connsiteX4371" fmla="*/ 7471410 w 7705725"/>
              <a:gd name="connsiteY4371" fmla="*/ 2128203 h 6857998"/>
              <a:gd name="connsiteX4372" fmla="*/ 7468870 w 7705725"/>
              <a:gd name="connsiteY4372" fmla="*/ 2122805 h 6857998"/>
              <a:gd name="connsiteX4373" fmla="*/ 7466330 w 7705725"/>
              <a:gd name="connsiteY4373" fmla="*/ 2116773 h 6857998"/>
              <a:gd name="connsiteX4374" fmla="*/ 7464425 w 7705725"/>
              <a:gd name="connsiteY4374" fmla="*/ 2111375 h 6857998"/>
              <a:gd name="connsiteX4375" fmla="*/ 7461250 w 7705725"/>
              <a:gd name="connsiteY4375" fmla="*/ 2112963 h 6857998"/>
              <a:gd name="connsiteX4376" fmla="*/ 7458392 w 7705725"/>
              <a:gd name="connsiteY4376" fmla="*/ 2115186 h 6857998"/>
              <a:gd name="connsiteX4377" fmla="*/ 7455535 w 7705725"/>
              <a:gd name="connsiteY4377" fmla="*/ 2117408 h 6857998"/>
              <a:gd name="connsiteX4378" fmla="*/ 7453312 w 7705725"/>
              <a:gd name="connsiteY4378" fmla="*/ 2119631 h 6857998"/>
              <a:gd name="connsiteX4379" fmla="*/ 7448868 w 7705725"/>
              <a:gd name="connsiteY4379" fmla="*/ 2125345 h 6857998"/>
              <a:gd name="connsiteX4380" fmla="*/ 7444740 w 7705725"/>
              <a:gd name="connsiteY4380" fmla="*/ 2131060 h 6857998"/>
              <a:gd name="connsiteX4381" fmla="*/ 7441248 w 7705725"/>
              <a:gd name="connsiteY4381" fmla="*/ 2137410 h 6857998"/>
              <a:gd name="connsiteX4382" fmla="*/ 7438072 w 7705725"/>
              <a:gd name="connsiteY4382" fmla="*/ 2144078 h 6857998"/>
              <a:gd name="connsiteX4383" fmla="*/ 7434580 w 7705725"/>
              <a:gd name="connsiteY4383" fmla="*/ 2150111 h 6857998"/>
              <a:gd name="connsiteX4384" fmla="*/ 7431088 w 7705725"/>
              <a:gd name="connsiteY4384" fmla="*/ 2156143 h 6857998"/>
              <a:gd name="connsiteX4385" fmla="*/ 7427278 w 7705725"/>
              <a:gd name="connsiteY4385" fmla="*/ 2161540 h 6857998"/>
              <a:gd name="connsiteX4386" fmla="*/ 7423150 w 7705725"/>
              <a:gd name="connsiteY4386" fmla="*/ 2166938 h 6857998"/>
              <a:gd name="connsiteX4387" fmla="*/ 7420928 w 7705725"/>
              <a:gd name="connsiteY4387" fmla="*/ 2169161 h 6857998"/>
              <a:gd name="connsiteX4388" fmla="*/ 7418388 w 7705725"/>
              <a:gd name="connsiteY4388" fmla="*/ 2171065 h 6857998"/>
              <a:gd name="connsiteX4389" fmla="*/ 7415848 w 7705725"/>
              <a:gd name="connsiteY4389" fmla="*/ 2172970 h 6857998"/>
              <a:gd name="connsiteX4390" fmla="*/ 7412990 w 7705725"/>
              <a:gd name="connsiteY4390" fmla="*/ 2174558 h 6857998"/>
              <a:gd name="connsiteX4391" fmla="*/ 7410132 w 7705725"/>
              <a:gd name="connsiteY4391" fmla="*/ 2175511 h 6857998"/>
              <a:gd name="connsiteX4392" fmla="*/ 7406640 w 7705725"/>
              <a:gd name="connsiteY4392" fmla="*/ 2176780 h 6857998"/>
              <a:gd name="connsiteX4393" fmla="*/ 7403148 w 7705725"/>
              <a:gd name="connsiteY4393" fmla="*/ 2177098 h 6857998"/>
              <a:gd name="connsiteX4394" fmla="*/ 7399338 w 7705725"/>
              <a:gd name="connsiteY4394" fmla="*/ 2177415 h 6857998"/>
              <a:gd name="connsiteX4395" fmla="*/ 7395210 w 7705725"/>
              <a:gd name="connsiteY4395" fmla="*/ 2177415 h 6857998"/>
              <a:gd name="connsiteX4396" fmla="*/ 7390765 w 7705725"/>
              <a:gd name="connsiteY4396" fmla="*/ 2176780 h 6857998"/>
              <a:gd name="connsiteX4397" fmla="*/ 7386320 w 7705725"/>
              <a:gd name="connsiteY4397" fmla="*/ 2176146 h 6857998"/>
              <a:gd name="connsiteX4398" fmla="*/ 7380922 w 7705725"/>
              <a:gd name="connsiteY4398" fmla="*/ 2174558 h 6857998"/>
              <a:gd name="connsiteX4399" fmla="*/ 7379018 w 7705725"/>
              <a:gd name="connsiteY4399" fmla="*/ 2178368 h 6857998"/>
              <a:gd name="connsiteX4400" fmla="*/ 7377748 w 7705725"/>
              <a:gd name="connsiteY4400" fmla="*/ 2182496 h 6857998"/>
              <a:gd name="connsiteX4401" fmla="*/ 7376478 w 7705725"/>
              <a:gd name="connsiteY4401" fmla="*/ 2186940 h 6857998"/>
              <a:gd name="connsiteX4402" fmla="*/ 7376160 w 7705725"/>
              <a:gd name="connsiteY4402" fmla="*/ 2191703 h 6857998"/>
              <a:gd name="connsiteX4403" fmla="*/ 7376160 w 7705725"/>
              <a:gd name="connsiteY4403" fmla="*/ 2197100 h 6857998"/>
              <a:gd name="connsiteX4404" fmla="*/ 7376795 w 7705725"/>
              <a:gd name="connsiteY4404" fmla="*/ 2202498 h 6857998"/>
              <a:gd name="connsiteX4405" fmla="*/ 7378065 w 7705725"/>
              <a:gd name="connsiteY4405" fmla="*/ 2207578 h 6857998"/>
              <a:gd name="connsiteX4406" fmla="*/ 7379018 w 7705725"/>
              <a:gd name="connsiteY4406" fmla="*/ 2212657 h 6857998"/>
              <a:gd name="connsiteX4407" fmla="*/ 7380922 w 7705725"/>
              <a:gd name="connsiteY4407" fmla="*/ 2217738 h 6857998"/>
              <a:gd name="connsiteX4408" fmla="*/ 7383145 w 7705725"/>
              <a:gd name="connsiteY4408" fmla="*/ 2222500 h 6857998"/>
              <a:gd name="connsiteX4409" fmla="*/ 7386002 w 7705725"/>
              <a:gd name="connsiteY4409" fmla="*/ 2227263 h 6857998"/>
              <a:gd name="connsiteX4410" fmla="*/ 7388542 w 7705725"/>
              <a:gd name="connsiteY4410" fmla="*/ 2231390 h 6857998"/>
              <a:gd name="connsiteX4411" fmla="*/ 7391718 w 7705725"/>
              <a:gd name="connsiteY4411" fmla="*/ 2234883 h 6857998"/>
              <a:gd name="connsiteX4412" fmla="*/ 7394892 w 7705725"/>
              <a:gd name="connsiteY4412" fmla="*/ 2238376 h 6857998"/>
              <a:gd name="connsiteX4413" fmla="*/ 7398702 w 7705725"/>
              <a:gd name="connsiteY4413" fmla="*/ 2240598 h 6857998"/>
              <a:gd name="connsiteX4414" fmla="*/ 7402512 w 7705725"/>
              <a:gd name="connsiteY4414" fmla="*/ 2242502 h 6857998"/>
              <a:gd name="connsiteX4415" fmla="*/ 7405052 w 7705725"/>
              <a:gd name="connsiteY4415" fmla="*/ 2239646 h 6857998"/>
              <a:gd name="connsiteX4416" fmla="*/ 7406958 w 7705725"/>
              <a:gd name="connsiteY4416" fmla="*/ 2236788 h 6857998"/>
              <a:gd name="connsiteX4417" fmla="*/ 7408862 w 7705725"/>
              <a:gd name="connsiteY4417" fmla="*/ 2233613 h 6857998"/>
              <a:gd name="connsiteX4418" fmla="*/ 7410132 w 7705725"/>
              <a:gd name="connsiteY4418" fmla="*/ 2230755 h 6857998"/>
              <a:gd name="connsiteX4419" fmla="*/ 7410768 w 7705725"/>
              <a:gd name="connsiteY4419" fmla="*/ 2227263 h 6857998"/>
              <a:gd name="connsiteX4420" fmla="*/ 7411402 w 7705725"/>
              <a:gd name="connsiteY4420" fmla="*/ 2223453 h 6857998"/>
              <a:gd name="connsiteX4421" fmla="*/ 7412038 w 7705725"/>
              <a:gd name="connsiteY4421" fmla="*/ 2219960 h 6857998"/>
              <a:gd name="connsiteX4422" fmla="*/ 7412038 w 7705725"/>
              <a:gd name="connsiteY4422" fmla="*/ 2216468 h 6857998"/>
              <a:gd name="connsiteX4423" fmla="*/ 7411402 w 7705725"/>
              <a:gd name="connsiteY4423" fmla="*/ 2208848 h 6857998"/>
              <a:gd name="connsiteX4424" fmla="*/ 7411085 w 7705725"/>
              <a:gd name="connsiteY4424" fmla="*/ 2200910 h 6857998"/>
              <a:gd name="connsiteX4425" fmla="*/ 7410768 w 7705725"/>
              <a:gd name="connsiteY4425" fmla="*/ 2193290 h 6857998"/>
              <a:gd name="connsiteX4426" fmla="*/ 7410768 w 7705725"/>
              <a:gd name="connsiteY4426" fmla="*/ 2185671 h 6857998"/>
              <a:gd name="connsiteX4427" fmla="*/ 7412990 w 7705725"/>
              <a:gd name="connsiteY4427" fmla="*/ 2186623 h 6857998"/>
              <a:gd name="connsiteX4428" fmla="*/ 7415212 w 7705725"/>
              <a:gd name="connsiteY4428" fmla="*/ 2186940 h 6857998"/>
              <a:gd name="connsiteX4429" fmla="*/ 7417435 w 7705725"/>
              <a:gd name="connsiteY4429" fmla="*/ 2187258 h 6857998"/>
              <a:gd name="connsiteX4430" fmla="*/ 7419975 w 7705725"/>
              <a:gd name="connsiteY4430" fmla="*/ 2186940 h 6857998"/>
              <a:gd name="connsiteX4431" fmla="*/ 7425055 w 7705725"/>
              <a:gd name="connsiteY4431" fmla="*/ 2186305 h 6857998"/>
              <a:gd name="connsiteX4432" fmla="*/ 7430452 w 7705725"/>
              <a:gd name="connsiteY4432" fmla="*/ 2184718 h 6857998"/>
              <a:gd name="connsiteX4433" fmla="*/ 7435850 w 7705725"/>
              <a:gd name="connsiteY4433" fmla="*/ 2182496 h 6857998"/>
              <a:gd name="connsiteX4434" fmla="*/ 7441248 w 7705725"/>
              <a:gd name="connsiteY4434" fmla="*/ 2180273 h 6857998"/>
              <a:gd name="connsiteX4435" fmla="*/ 7446962 w 7705725"/>
              <a:gd name="connsiteY4435" fmla="*/ 2177733 h 6857998"/>
              <a:gd name="connsiteX4436" fmla="*/ 7452678 w 7705725"/>
              <a:gd name="connsiteY4436" fmla="*/ 2175511 h 6857998"/>
              <a:gd name="connsiteX4437" fmla="*/ 7458392 w 7705725"/>
              <a:gd name="connsiteY4437" fmla="*/ 2173605 h 6857998"/>
              <a:gd name="connsiteX4438" fmla="*/ 7463472 w 7705725"/>
              <a:gd name="connsiteY4438" fmla="*/ 2172653 h 6857998"/>
              <a:gd name="connsiteX4439" fmla="*/ 7466330 w 7705725"/>
              <a:gd name="connsiteY4439" fmla="*/ 2172653 h 6857998"/>
              <a:gd name="connsiteX4440" fmla="*/ 7468870 w 7705725"/>
              <a:gd name="connsiteY4440" fmla="*/ 2172653 h 6857998"/>
              <a:gd name="connsiteX4441" fmla="*/ 7471410 w 7705725"/>
              <a:gd name="connsiteY4441" fmla="*/ 2172653 h 6857998"/>
              <a:gd name="connsiteX4442" fmla="*/ 7474268 w 7705725"/>
              <a:gd name="connsiteY4442" fmla="*/ 2173288 h 6857998"/>
              <a:gd name="connsiteX4443" fmla="*/ 7476490 w 7705725"/>
              <a:gd name="connsiteY4443" fmla="*/ 2174240 h 6857998"/>
              <a:gd name="connsiteX4444" fmla="*/ 7478712 w 7705725"/>
              <a:gd name="connsiteY4444" fmla="*/ 2175511 h 6857998"/>
              <a:gd name="connsiteX4445" fmla="*/ 7480935 w 7705725"/>
              <a:gd name="connsiteY4445" fmla="*/ 2177098 h 6857998"/>
              <a:gd name="connsiteX4446" fmla="*/ 7483158 w 7705725"/>
              <a:gd name="connsiteY4446" fmla="*/ 2179003 h 6857998"/>
              <a:gd name="connsiteX4447" fmla="*/ 7485380 w 7705725"/>
              <a:gd name="connsiteY4447" fmla="*/ 2181543 h 6857998"/>
              <a:gd name="connsiteX4448" fmla="*/ 7487285 w 7705725"/>
              <a:gd name="connsiteY4448" fmla="*/ 2184718 h 6857998"/>
              <a:gd name="connsiteX4449" fmla="*/ 7489190 w 7705725"/>
              <a:gd name="connsiteY4449" fmla="*/ 2188210 h 6857998"/>
              <a:gd name="connsiteX4450" fmla="*/ 7491095 w 7705725"/>
              <a:gd name="connsiteY4450" fmla="*/ 2191703 h 6857998"/>
              <a:gd name="connsiteX4451" fmla="*/ 7493000 w 7705725"/>
              <a:gd name="connsiteY4451" fmla="*/ 2199641 h 6857998"/>
              <a:gd name="connsiteX4452" fmla="*/ 7493635 w 7705725"/>
              <a:gd name="connsiteY4452" fmla="*/ 2205355 h 6857998"/>
              <a:gd name="connsiteX4453" fmla="*/ 7494270 w 7705725"/>
              <a:gd name="connsiteY4453" fmla="*/ 2207578 h 6857998"/>
              <a:gd name="connsiteX4454" fmla="*/ 7493635 w 7705725"/>
              <a:gd name="connsiteY4454" fmla="*/ 2209165 h 6857998"/>
              <a:gd name="connsiteX4455" fmla="*/ 7493318 w 7705725"/>
              <a:gd name="connsiteY4455" fmla="*/ 2210753 h 6857998"/>
              <a:gd name="connsiteX4456" fmla="*/ 7493000 w 7705725"/>
              <a:gd name="connsiteY4456" fmla="*/ 2211388 h 6857998"/>
              <a:gd name="connsiteX4457" fmla="*/ 7492365 w 7705725"/>
              <a:gd name="connsiteY4457" fmla="*/ 2212340 h 6857998"/>
              <a:gd name="connsiteX4458" fmla="*/ 7491095 w 7705725"/>
              <a:gd name="connsiteY4458" fmla="*/ 2212657 h 6857998"/>
              <a:gd name="connsiteX4459" fmla="*/ 7490460 w 7705725"/>
              <a:gd name="connsiteY4459" fmla="*/ 2212657 h 6857998"/>
              <a:gd name="connsiteX4460" fmla="*/ 7488872 w 7705725"/>
              <a:gd name="connsiteY4460" fmla="*/ 2212340 h 6857998"/>
              <a:gd name="connsiteX4461" fmla="*/ 7485698 w 7705725"/>
              <a:gd name="connsiteY4461" fmla="*/ 2211388 h 6857998"/>
              <a:gd name="connsiteX4462" fmla="*/ 7482522 w 7705725"/>
              <a:gd name="connsiteY4462" fmla="*/ 2209483 h 6857998"/>
              <a:gd name="connsiteX4463" fmla="*/ 7473632 w 7705725"/>
              <a:gd name="connsiteY4463" fmla="*/ 2205673 h 6857998"/>
              <a:gd name="connsiteX4464" fmla="*/ 7469188 w 7705725"/>
              <a:gd name="connsiteY4464" fmla="*/ 2204403 h 6857998"/>
              <a:gd name="connsiteX4465" fmla="*/ 7464425 w 7705725"/>
              <a:gd name="connsiteY4465" fmla="*/ 2202815 h 6857998"/>
              <a:gd name="connsiteX4466" fmla="*/ 7459028 w 7705725"/>
              <a:gd name="connsiteY4466" fmla="*/ 2202498 h 6857998"/>
              <a:gd name="connsiteX4467" fmla="*/ 7456488 w 7705725"/>
              <a:gd name="connsiteY4467" fmla="*/ 2202498 h 6857998"/>
              <a:gd name="connsiteX4468" fmla="*/ 7453948 w 7705725"/>
              <a:gd name="connsiteY4468" fmla="*/ 2202815 h 6857998"/>
              <a:gd name="connsiteX4469" fmla="*/ 7451090 w 7705725"/>
              <a:gd name="connsiteY4469" fmla="*/ 2203450 h 6857998"/>
              <a:gd name="connsiteX4470" fmla="*/ 7448868 w 7705725"/>
              <a:gd name="connsiteY4470" fmla="*/ 2204403 h 6857998"/>
              <a:gd name="connsiteX4471" fmla="*/ 7446328 w 7705725"/>
              <a:gd name="connsiteY4471" fmla="*/ 2205673 h 6857998"/>
              <a:gd name="connsiteX4472" fmla="*/ 7443470 w 7705725"/>
              <a:gd name="connsiteY4472" fmla="*/ 2207260 h 6857998"/>
              <a:gd name="connsiteX4473" fmla="*/ 7446328 w 7705725"/>
              <a:gd name="connsiteY4473" fmla="*/ 2213293 h 6857998"/>
              <a:gd name="connsiteX4474" fmla="*/ 7449502 w 7705725"/>
              <a:gd name="connsiteY4474" fmla="*/ 2218373 h 6857998"/>
              <a:gd name="connsiteX4475" fmla="*/ 7452995 w 7705725"/>
              <a:gd name="connsiteY4475" fmla="*/ 2222818 h 6857998"/>
              <a:gd name="connsiteX4476" fmla="*/ 7456805 w 7705725"/>
              <a:gd name="connsiteY4476" fmla="*/ 2226628 h 6857998"/>
              <a:gd name="connsiteX4477" fmla="*/ 7460615 w 7705725"/>
              <a:gd name="connsiteY4477" fmla="*/ 2229803 h 6857998"/>
              <a:gd name="connsiteX4478" fmla="*/ 7464425 w 7705725"/>
              <a:gd name="connsiteY4478" fmla="*/ 2232977 h 6857998"/>
              <a:gd name="connsiteX4479" fmla="*/ 7470775 w 7705725"/>
              <a:gd name="connsiteY4479" fmla="*/ 2238693 h 6857998"/>
              <a:gd name="connsiteX4480" fmla="*/ 7473315 w 7705725"/>
              <a:gd name="connsiteY4480" fmla="*/ 2241233 h 6857998"/>
              <a:gd name="connsiteX4481" fmla="*/ 7474902 w 7705725"/>
              <a:gd name="connsiteY4481" fmla="*/ 2244407 h 6857998"/>
              <a:gd name="connsiteX4482" fmla="*/ 7475538 w 7705725"/>
              <a:gd name="connsiteY4482" fmla="*/ 2245360 h 6857998"/>
              <a:gd name="connsiteX4483" fmla="*/ 7476172 w 7705725"/>
              <a:gd name="connsiteY4483" fmla="*/ 2246948 h 6857998"/>
              <a:gd name="connsiteX4484" fmla="*/ 7476172 w 7705725"/>
              <a:gd name="connsiteY4484" fmla="*/ 2248536 h 6857998"/>
              <a:gd name="connsiteX4485" fmla="*/ 7476172 w 7705725"/>
              <a:gd name="connsiteY4485" fmla="*/ 2250441 h 6857998"/>
              <a:gd name="connsiteX4486" fmla="*/ 7475220 w 7705725"/>
              <a:gd name="connsiteY4486" fmla="*/ 2251711 h 6857998"/>
              <a:gd name="connsiteX4487" fmla="*/ 7474585 w 7705725"/>
              <a:gd name="connsiteY4487" fmla="*/ 2253615 h 6857998"/>
              <a:gd name="connsiteX4488" fmla="*/ 7473315 w 7705725"/>
              <a:gd name="connsiteY4488" fmla="*/ 2255519 h 6857998"/>
              <a:gd name="connsiteX4489" fmla="*/ 7472045 w 7705725"/>
              <a:gd name="connsiteY4489" fmla="*/ 2257425 h 6857998"/>
              <a:gd name="connsiteX4490" fmla="*/ 7468235 w 7705725"/>
              <a:gd name="connsiteY4490" fmla="*/ 2261871 h 6857998"/>
              <a:gd name="connsiteX4491" fmla="*/ 7462520 w 7705725"/>
              <a:gd name="connsiteY4491" fmla="*/ 2266949 h 6857998"/>
              <a:gd name="connsiteX4492" fmla="*/ 7465378 w 7705725"/>
              <a:gd name="connsiteY4492" fmla="*/ 2271396 h 6857998"/>
              <a:gd name="connsiteX4493" fmla="*/ 7468235 w 7705725"/>
              <a:gd name="connsiteY4493" fmla="*/ 2273936 h 6857998"/>
              <a:gd name="connsiteX4494" fmla="*/ 7469505 w 7705725"/>
              <a:gd name="connsiteY4494" fmla="*/ 2274887 h 6857998"/>
              <a:gd name="connsiteX4495" fmla="*/ 7470775 w 7705725"/>
              <a:gd name="connsiteY4495" fmla="*/ 2275522 h 6857998"/>
              <a:gd name="connsiteX4496" fmla="*/ 7472362 w 7705725"/>
              <a:gd name="connsiteY4496" fmla="*/ 2275839 h 6857998"/>
              <a:gd name="connsiteX4497" fmla="*/ 7473315 w 7705725"/>
              <a:gd name="connsiteY4497" fmla="*/ 2275839 h 6857998"/>
              <a:gd name="connsiteX4498" fmla="*/ 7474585 w 7705725"/>
              <a:gd name="connsiteY4498" fmla="*/ 2275522 h 6857998"/>
              <a:gd name="connsiteX4499" fmla="*/ 7476172 w 7705725"/>
              <a:gd name="connsiteY4499" fmla="*/ 2275205 h 6857998"/>
              <a:gd name="connsiteX4500" fmla="*/ 7478395 w 7705725"/>
              <a:gd name="connsiteY4500" fmla="*/ 2273618 h 6857998"/>
              <a:gd name="connsiteX4501" fmla="*/ 7480618 w 7705725"/>
              <a:gd name="connsiteY4501" fmla="*/ 2271396 h 6857998"/>
              <a:gd name="connsiteX4502" fmla="*/ 7483158 w 7705725"/>
              <a:gd name="connsiteY4502" fmla="*/ 2269173 h 6857998"/>
              <a:gd name="connsiteX4503" fmla="*/ 7488555 w 7705725"/>
              <a:gd name="connsiteY4503" fmla="*/ 2263140 h 6857998"/>
              <a:gd name="connsiteX4504" fmla="*/ 7491095 w 7705725"/>
              <a:gd name="connsiteY4504" fmla="*/ 2259966 h 6857998"/>
              <a:gd name="connsiteX4505" fmla="*/ 7494270 w 7705725"/>
              <a:gd name="connsiteY4505" fmla="*/ 2257425 h 6857998"/>
              <a:gd name="connsiteX4506" fmla="*/ 7497445 w 7705725"/>
              <a:gd name="connsiteY4506" fmla="*/ 2255202 h 6857998"/>
              <a:gd name="connsiteX4507" fmla="*/ 7501255 w 7705725"/>
              <a:gd name="connsiteY4507" fmla="*/ 2253615 h 6857998"/>
              <a:gd name="connsiteX4508" fmla="*/ 7503478 w 7705725"/>
              <a:gd name="connsiteY4508" fmla="*/ 2252980 h 6857998"/>
              <a:gd name="connsiteX4509" fmla="*/ 7505382 w 7705725"/>
              <a:gd name="connsiteY4509" fmla="*/ 2252663 h 6857998"/>
              <a:gd name="connsiteX4510" fmla="*/ 7507605 w 7705725"/>
              <a:gd name="connsiteY4510" fmla="*/ 2252663 h 6857998"/>
              <a:gd name="connsiteX4511" fmla="*/ 7510145 w 7705725"/>
              <a:gd name="connsiteY4511" fmla="*/ 2252663 h 6857998"/>
              <a:gd name="connsiteX4512" fmla="*/ 7508875 w 7705725"/>
              <a:gd name="connsiteY4512" fmla="*/ 2255202 h 6857998"/>
              <a:gd name="connsiteX4513" fmla="*/ 7507605 w 7705725"/>
              <a:gd name="connsiteY4513" fmla="*/ 2257425 h 6857998"/>
              <a:gd name="connsiteX4514" fmla="*/ 7506335 w 7705725"/>
              <a:gd name="connsiteY4514" fmla="*/ 2262823 h 6857998"/>
              <a:gd name="connsiteX4515" fmla="*/ 7505700 w 7705725"/>
              <a:gd name="connsiteY4515" fmla="*/ 2268855 h 6857998"/>
              <a:gd name="connsiteX4516" fmla="*/ 7505700 w 7705725"/>
              <a:gd name="connsiteY4516" fmla="*/ 2274887 h 6857998"/>
              <a:gd name="connsiteX4517" fmla="*/ 7506335 w 7705725"/>
              <a:gd name="connsiteY4517" fmla="*/ 2280921 h 6857998"/>
              <a:gd name="connsiteX4518" fmla="*/ 7507288 w 7705725"/>
              <a:gd name="connsiteY4518" fmla="*/ 2287587 h 6857998"/>
              <a:gd name="connsiteX4519" fmla="*/ 7508875 w 7705725"/>
              <a:gd name="connsiteY4519" fmla="*/ 2294573 h 6857998"/>
              <a:gd name="connsiteX4520" fmla="*/ 7510462 w 7705725"/>
              <a:gd name="connsiteY4520" fmla="*/ 2301239 h 6857998"/>
              <a:gd name="connsiteX4521" fmla="*/ 7514590 w 7705725"/>
              <a:gd name="connsiteY4521" fmla="*/ 2315528 h 6857998"/>
              <a:gd name="connsiteX4522" fmla="*/ 7518718 w 7705725"/>
              <a:gd name="connsiteY4522" fmla="*/ 2329815 h 6857998"/>
              <a:gd name="connsiteX4523" fmla="*/ 7522528 w 7705725"/>
              <a:gd name="connsiteY4523" fmla="*/ 2343785 h 6857998"/>
              <a:gd name="connsiteX4524" fmla="*/ 7523798 w 7705725"/>
              <a:gd name="connsiteY4524" fmla="*/ 2351088 h 6857998"/>
              <a:gd name="connsiteX4525" fmla="*/ 7525068 w 7705725"/>
              <a:gd name="connsiteY4525" fmla="*/ 2357756 h 6857998"/>
              <a:gd name="connsiteX4526" fmla="*/ 7523798 w 7705725"/>
              <a:gd name="connsiteY4526" fmla="*/ 2359660 h 6857998"/>
              <a:gd name="connsiteX4527" fmla="*/ 7522528 w 7705725"/>
              <a:gd name="connsiteY4527" fmla="*/ 2361565 h 6857998"/>
              <a:gd name="connsiteX4528" fmla="*/ 7520940 w 7705725"/>
              <a:gd name="connsiteY4528" fmla="*/ 2363152 h 6857998"/>
              <a:gd name="connsiteX4529" fmla="*/ 7519035 w 7705725"/>
              <a:gd name="connsiteY4529" fmla="*/ 2364423 h 6857998"/>
              <a:gd name="connsiteX4530" fmla="*/ 7517130 w 7705725"/>
              <a:gd name="connsiteY4530" fmla="*/ 2365692 h 6857998"/>
              <a:gd name="connsiteX4531" fmla="*/ 7515225 w 7705725"/>
              <a:gd name="connsiteY4531" fmla="*/ 2366327 h 6857998"/>
              <a:gd name="connsiteX4532" fmla="*/ 7511098 w 7705725"/>
              <a:gd name="connsiteY4532" fmla="*/ 2367598 h 6857998"/>
              <a:gd name="connsiteX4533" fmla="*/ 7506652 w 7705725"/>
              <a:gd name="connsiteY4533" fmla="*/ 2368232 h 6857998"/>
              <a:gd name="connsiteX4534" fmla="*/ 7502208 w 7705725"/>
              <a:gd name="connsiteY4534" fmla="*/ 2369185 h 6857998"/>
              <a:gd name="connsiteX4535" fmla="*/ 7492682 w 7705725"/>
              <a:gd name="connsiteY4535" fmla="*/ 2369503 h 6857998"/>
              <a:gd name="connsiteX4536" fmla="*/ 7488238 w 7705725"/>
              <a:gd name="connsiteY4536" fmla="*/ 2369820 h 6857998"/>
              <a:gd name="connsiteX4537" fmla="*/ 7484110 w 7705725"/>
              <a:gd name="connsiteY4537" fmla="*/ 2370772 h 6857998"/>
              <a:gd name="connsiteX4538" fmla="*/ 7480300 w 7705725"/>
              <a:gd name="connsiteY4538" fmla="*/ 2372042 h 6857998"/>
              <a:gd name="connsiteX4539" fmla="*/ 7478395 w 7705725"/>
              <a:gd name="connsiteY4539" fmla="*/ 2372995 h 6857998"/>
              <a:gd name="connsiteX4540" fmla="*/ 7476808 w 7705725"/>
              <a:gd name="connsiteY4540" fmla="*/ 2373948 h 6857998"/>
              <a:gd name="connsiteX4541" fmla="*/ 7475220 w 7705725"/>
              <a:gd name="connsiteY4541" fmla="*/ 2375535 h 6857998"/>
              <a:gd name="connsiteX4542" fmla="*/ 7473632 w 7705725"/>
              <a:gd name="connsiteY4542" fmla="*/ 2377122 h 6857998"/>
              <a:gd name="connsiteX4543" fmla="*/ 7472680 w 7705725"/>
              <a:gd name="connsiteY4543" fmla="*/ 2379027 h 6857998"/>
              <a:gd name="connsiteX4544" fmla="*/ 7472045 w 7705725"/>
              <a:gd name="connsiteY4544" fmla="*/ 2380932 h 6857998"/>
              <a:gd name="connsiteX4545" fmla="*/ 7470775 w 7705725"/>
              <a:gd name="connsiteY4545" fmla="*/ 2383472 h 6857998"/>
              <a:gd name="connsiteX4546" fmla="*/ 7470458 w 7705725"/>
              <a:gd name="connsiteY4546" fmla="*/ 2386013 h 6857998"/>
              <a:gd name="connsiteX4547" fmla="*/ 7470140 w 7705725"/>
              <a:gd name="connsiteY4547" fmla="*/ 2389505 h 6857998"/>
              <a:gd name="connsiteX4548" fmla="*/ 7469505 w 7705725"/>
              <a:gd name="connsiteY4548" fmla="*/ 2392998 h 6857998"/>
              <a:gd name="connsiteX4549" fmla="*/ 7470458 w 7705725"/>
              <a:gd name="connsiteY4549" fmla="*/ 2395855 h 6857998"/>
              <a:gd name="connsiteX4550" fmla="*/ 7471410 w 7705725"/>
              <a:gd name="connsiteY4550" fmla="*/ 2399030 h 6857998"/>
              <a:gd name="connsiteX4551" fmla="*/ 7472680 w 7705725"/>
              <a:gd name="connsiteY4551" fmla="*/ 2401570 h 6857998"/>
              <a:gd name="connsiteX4552" fmla="*/ 7473632 w 7705725"/>
              <a:gd name="connsiteY4552" fmla="*/ 2403793 h 6857998"/>
              <a:gd name="connsiteX4553" fmla="*/ 7475220 w 7705725"/>
              <a:gd name="connsiteY4553" fmla="*/ 2406015 h 6857998"/>
              <a:gd name="connsiteX4554" fmla="*/ 7476808 w 7705725"/>
              <a:gd name="connsiteY4554" fmla="*/ 2407920 h 6857998"/>
              <a:gd name="connsiteX4555" fmla="*/ 7478712 w 7705725"/>
              <a:gd name="connsiteY4555" fmla="*/ 2409825 h 6857998"/>
              <a:gd name="connsiteX4556" fmla="*/ 7480618 w 7705725"/>
              <a:gd name="connsiteY4556" fmla="*/ 2411413 h 6857998"/>
              <a:gd name="connsiteX4557" fmla="*/ 7482840 w 7705725"/>
              <a:gd name="connsiteY4557" fmla="*/ 2412365 h 6857998"/>
              <a:gd name="connsiteX4558" fmla="*/ 7485062 w 7705725"/>
              <a:gd name="connsiteY4558" fmla="*/ 2413635 h 6857998"/>
              <a:gd name="connsiteX4559" fmla="*/ 7490142 w 7705725"/>
              <a:gd name="connsiteY4559" fmla="*/ 2415540 h 6857998"/>
              <a:gd name="connsiteX4560" fmla="*/ 7495222 w 7705725"/>
              <a:gd name="connsiteY4560" fmla="*/ 2416493 h 6857998"/>
              <a:gd name="connsiteX4561" fmla="*/ 7500938 w 7705725"/>
              <a:gd name="connsiteY4561" fmla="*/ 2417128 h 6857998"/>
              <a:gd name="connsiteX4562" fmla="*/ 7504112 w 7705725"/>
              <a:gd name="connsiteY4562" fmla="*/ 2415857 h 6857998"/>
              <a:gd name="connsiteX4563" fmla="*/ 7505700 w 7705725"/>
              <a:gd name="connsiteY4563" fmla="*/ 2413953 h 6857998"/>
              <a:gd name="connsiteX4564" fmla="*/ 7507288 w 7705725"/>
              <a:gd name="connsiteY4564" fmla="*/ 2411730 h 6857998"/>
              <a:gd name="connsiteX4565" fmla="*/ 7508240 w 7705725"/>
              <a:gd name="connsiteY4565" fmla="*/ 2409508 h 6857998"/>
              <a:gd name="connsiteX4566" fmla="*/ 7508558 w 7705725"/>
              <a:gd name="connsiteY4566" fmla="*/ 2406967 h 6857998"/>
              <a:gd name="connsiteX4567" fmla="*/ 7508558 w 7705725"/>
              <a:gd name="connsiteY4567" fmla="*/ 2404110 h 6857998"/>
              <a:gd name="connsiteX4568" fmla="*/ 7508558 w 7705725"/>
              <a:gd name="connsiteY4568" fmla="*/ 2398395 h 6857998"/>
              <a:gd name="connsiteX4569" fmla="*/ 7508558 w 7705725"/>
              <a:gd name="connsiteY4569" fmla="*/ 2392998 h 6857998"/>
              <a:gd name="connsiteX4570" fmla="*/ 7508875 w 7705725"/>
              <a:gd name="connsiteY4570" fmla="*/ 2390140 h 6857998"/>
              <a:gd name="connsiteX4571" fmla="*/ 7509192 w 7705725"/>
              <a:gd name="connsiteY4571" fmla="*/ 2387918 h 6857998"/>
              <a:gd name="connsiteX4572" fmla="*/ 7510780 w 7705725"/>
              <a:gd name="connsiteY4572" fmla="*/ 2385695 h 6857998"/>
              <a:gd name="connsiteX4573" fmla="*/ 7512368 w 7705725"/>
              <a:gd name="connsiteY4573" fmla="*/ 2383790 h 6857998"/>
              <a:gd name="connsiteX4574" fmla="*/ 7514908 w 7705725"/>
              <a:gd name="connsiteY4574" fmla="*/ 2382203 h 6857998"/>
              <a:gd name="connsiteX4575" fmla="*/ 7517765 w 7705725"/>
              <a:gd name="connsiteY4575" fmla="*/ 2381250 h 6857998"/>
              <a:gd name="connsiteX4576" fmla="*/ 7521258 w 7705725"/>
              <a:gd name="connsiteY4576" fmla="*/ 2379345 h 6857998"/>
              <a:gd name="connsiteX4577" fmla="*/ 7524750 w 7705725"/>
              <a:gd name="connsiteY4577" fmla="*/ 2377758 h 6857998"/>
              <a:gd name="connsiteX4578" fmla="*/ 7527290 w 7705725"/>
              <a:gd name="connsiteY4578" fmla="*/ 2377122 h 6857998"/>
              <a:gd name="connsiteX4579" fmla="*/ 7529830 w 7705725"/>
              <a:gd name="connsiteY4579" fmla="*/ 2376171 h 6857998"/>
              <a:gd name="connsiteX4580" fmla="*/ 7532688 w 7705725"/>
              <a:gd name="connsiteY4580" fmla="*/ 2375853 h 6857998"/>
              <a:gd name="connsiteX4581" fmla="*/ 7534910 w 7705725"/>
              <a:gd name="connsiteY4581" fmla="*/ 2375853 h 6857998"/>
              <a:gd name="connsiteX4582" fmla="*/ 7536815 w 7705725"/>
              <a:gd name="connsiteY4582" fmla="*/ 2376171 h 6857998"/>
              <a:gd name="connsiteX4583" fmla="*/ 7538402 w 7705725"/>
              <a:gd name="connsiteY4583" fmla="*/ 2377122 h 6857998"/>
              <a:gd name="connsiteX4584" fmla="*/ 7539672 w 7705725"/>
              <a:gd name="connsiteY4584" fmla="*/ 2377758 h 6857998"/>
              <a:gd name="connsiteX4585" fmla="*/ 7541260 w 7705725"/>
              <a:gd name="connsiteY4585" fmla="*/ 2379027 h 6857998"/>
              <a:gd name="connsiteX4586" fmla="*/ 7542530 w 7705725"/>
              <a:gd name="connsiteY4586" fmla="*/ 2379980 h 6857998"/>
              <a:gd name="connsiteX4587" fmla="*/ 7543482 w 7705725"/>
              <a:gd name="connsiteY4587" fmla="*/ 2381567 h 6857998"/>
              <a:gd name="connsiteX4588" fmla="*/ 7545388 w 7705725"/>
              <a:gd name="connsiteY4588" fmla="*/ 2385061 h 6857998"/>
              <a:gd name="connsiteX4589" fmla="*/ 7546975 w 7705725"/>
              <a:gd name="connsiteY4589" fmla="*/ 2389188 h 6857998"/>
              <a:gd name="connsiteX4590" fmla="*/ 7547610 w 7705725"/>
              <a:gd name="connsiteY4590" fmla="*/ 2393633 h 6857998"/>
              <a:gd name="connsiteX4591" fmla="*/ 7548562 w 7705725"/>
              <a:gd name="connsiteY4591" fmla="*/ 2398395 h 6857998"/>
              <a:gd name="connsiteX4592" fmla="*/ 7549832 w 7705725"/>
              <a:gd name="connsiteY4592" fmla="*/ 2408556 h 6857998"/>
              <a:gd name="connsiteX4593" fmla="*/ 7550785 w 7705725"/>
              <a:gd name="connsiteY4593" fmla="*/ 2413635 h 6857998"/>
              <a:gd name="connsiteX4594" fmla="*/ 7551420 w 7705725"/>
              <a:gd name="connsiteY4594" fmla="*/ 2418080 h 6857998"/>
              <a:gd name="connsiteX4595" fmla="*/ 7552690 w 7705725"/>
              <a:gd name="connsiteY4595" fmla="*/ 2422525 h 6857998"/>
              <a:gd name="connsiteX4596" fmla="*/ 7554595 w 7705725"/>
              <a:gd name="connsiteY4596" fmla="*/ 2426336 h 6857998"/>
              <a:gd name="connsiteX4597" fmla="*/ 7558405 w 7705725"/>
              <a:gd name="connsiteY4597" fmla="*/ 2424430 h 6857998"/>
              <a:gd name="connsiteX4598" fmla="*/ 7561580 w 7705725"/>
              <a:gd name="connsiteY4598" fmla="*/ 2422525 h 6857998"/>
              <a:gd name="connsiteX4599" fmla="*/ 7564755 w 7705725"/>
              <a:gd name="connsiteY4599" fmla="*/ 2420938 h 6857998"/>
              <a:gd name="connsiteX4600" fmla="*/ 7566978 w 7705725"/>
              <a:gd name="connsiteY4600" fmla="*/ 2418398 h 6857998"/>
              <a:gd name="connsiteX4601" fmla="*/ 7568882 w 7705725"/>
              <a:gd name="connsiteY4601" fmla="*/ 2416493 h 6857998"/>
              <a:gd name="connsiteX4602" fmla="*/ 7570788 w 7705725"/>
              <a:gd name="connsiteY4602" fmla="*/ 2414588 h 6857998"/>
              <a:gd name="connsiteX4603" fmla="*/ 7571740 w 7705725"/>
              <a:gd name="connsiteY4603" fmla="*/ 2413000 h 6857998"/>
              <a:gd name="connsiteX4604" fmla="*/ 7572692 w 7705725"/>
              <a:gd name="connsiteY4604" fmla="*/ 2410460 h 6857998"/>
              <a:gd name="connsiteX4605" fmla="*/ 7573328 w 7705725"/>
              <a:gd name="connsiteY4605" fmla="*/ 2408556 h 6857998"/>
              <a:gd name="connsiteX4606" fmla="*/ 7573328 w 7705725"/>
              <a:gd name="connsiteY4606" fmla="*/ 2406333 h 6857998"/>
              <a:gd name="connsiteX4607" fmla="*/ 7573328 w 7705725"/>
              <a:gd name="connsiteY4607" fmla="*/ 2404110 h 6857998"/>
              <a:gd name="connsiteX4608" fmla="*/ 7573328 w 7705725"/>
              <a:gd name="connsiteY4608" fmla="*/ 2402205 h 6857998"/>
              <a:gd name="connsiteX4609" fmla="*/ 7571740 w 7705725"/>
              <a:gd name="connsiteY4609" fmla="*/ 2397760 h 6857998"/>
              <a:gd name="connsiteX4610" fmla="*/ 7569835 w 7705725"/>
              <a:gd name="connsiteY4610" fmla="*/ 2393315 h 6857998"/>
              <a:gd name="connsiteX4611" fmla="*/ 7567295 w 7705725"/>
              <a:gd name="connsiteY4611" fmla="*/ 2388235 h 6857998"/>
              <a:gd name="connsiteX4612" fmla="*/ 7564438 w 7705725"/>
              <a:gd name="connsiteY4612" fmla="*/ 2383790 h 6857998"/>
              <a:gd name="connsiteX4613" fmla="*/ 7557770 w 7705725"/>
              <a:gd name="connsiteY4613" fmla="*/ 2373630 h 6857998"/>
              <a:gd name="connsiteX4614" fmla="*/ 7555230 w 7705725"/>
              <a:gd name="connsiteY4614" fmla="*/ 2368232 h 6857998"/>
              <a:gd name="connsiteX4615" fmla="*/ 7552690 w 7705725"/>
              <a:gd name="connsiteY4615" fmla="*/ 2363152 h 6857998"/>
              <a:gd name="connsiteX4616" fmla="*/ 7550785 w 7705725"/>
              <a:gd name="connsiteY4616" fmla="*/ 2357438 h 6857998"/>
              <a:gd name="connsiteX4617" fmla="*/ 7549832 w 7705725"/>
              <a:gd name="connsiteY4617" fmla="*/ 2354263 h 6857998"/>
              <a:gd name="connsiteX4618" fmla="*/ 7549198 w 7705725"/>
              <a:gd name="connsiteY4618" fmla="*/ 2351405 h 6857998"/>
              <a:gd name="connsiteX4619" fmla="*/ 7555230 w 7705725"/>
              <a:gd name="connsiteY4619" fmla="*/ 2351723 h 6857998"/>
              <a:gd name="connsiteX4620" fmla="*/ 7560628 w 7705725"/>
              <a:gd name="connsiteY4620" fmla="*/ 2352357 h 6857998"/>
              <a:gd name="connsiteX4621" fmla="*/ 7565390 w 7705725"/>
              <a:gd name="connsiteY4621" fmla="*/ 2353628 h 6857998"/>
              <a:gd name="connsiteX4622" fmla="*/ 7569835 w 7705725"/>
              <a:gd name="connsiteY4622" fmla="*/ 2354898 h 6857998"/>
              <a:gd name="connsiteX4623" fmla="*/ 7573645 w 7705725"/>
              <a:gd name="connsiteY4623" fmla="*/ 2356803 h 6857998"/>
              <a:gd name="connsiteX4624" fmla="*/ 7577138 w 7705725"/>
              <a:gd name="connsiteY4624" fmla="*/ 2358390 h 6857998"/>
              <a:gd name="connsiteX4625" fmla="*/ 7579995 w 7705725"/>
              <a:gd name="connsiteY4625" fmla="*/ 2360930 h 6857998"/>
              <a:gd name="connsiteX4626" fmla="*/ 7582852 w 7705725"/>
              <a:gd name="connsiteY4626" fmla="*/ 2363470 h 6857998"/>
              <a:gd name="connsiteX4627" fmla="*/ 7585075 w 7705725"/>
              <a:gd name="connsiteY4627" fmla="*/ 2366010 h 6857998"/>
              <a:gd name="connsiteX4628" fmla="*/ 7587298 w 7705725"/>
              <a:gd name="connsiteY4628" fmla="*/ 2369185 h 6857998"/>
              <a:gd name="connsiteX4629" fmla="*/ 7588885 w 7705725"/>
              <a:gd name="connsiteY4629" fmla="*/ 2372360 h 6857998"/>
              <a:gd name="connsiteX4630" fmla="*/ 7590472 w 7705725"/>
              <a:gd name="connsiteY4630" fmla="*/ 2375853 h 6857998"/>
              <a:gd name="connsiteX4631" fmla="*/ 7591108 w 7705725"/>
              <a:gd name="connsiteY4631" fmla="*/ 2379663 h 6857998"/>
              <a:gd name="connsiteX4632" fmla="*/ 7592060 w 7705725"/>
              <a:gd name="connsiteY4632" fmla="*/ 2383790 h 6857998"/>
              <a:gd name="connsiteX4633" fmla="*/ 7593330 w 7705725"/>
              <a:gd name="connsiteY4633" fmla="*/ 2392045 h 6857998"/>
              <a:gd name="connsiteX4634" fmla="*/ 7593965 w 7705725"/>
              <a:gd name="connsiteY4634" fmla="*/ 2400935 h 6857998"/>
              <a:gd name="connsiteX4635" fmla="*/ 7594600 w 7705725"/>
              <a:gd name="connsiteY4635" fmla="*/ 2410143 h 6857998"/>
              <a:gd name="connsiteX4636" fmla="*/ 7594918 w 7705725"/>
              <a:gd name="connsiteY4636" fmla="*/ 2430146 h 6857998"/>
              <a:gd name="connsiteX4637" fmla="*/ 7595552 w 7705725"/>
              <a:gd name="connsiteY4637" fmla="*/ 2439988 h 6857998"/>
              <a:gd name="connsiteX4638" fmla="*/ 7596822 w 7705725"/>
              <a:gd name="connsiteY4638" fmla="*/ 2450148 h 6857998"/>
              <a:gd name="connsiteX4639" fmla="*/ 7597458 w 7705725"/>
              <a:gd name="connsiteY4639" fmla="*/ 2455546 h 6857998"/>
              <a:gd name="connsiteX4640" fmla="*/ 7598728 w 7705725"/>
              <a:gd name="connsiteY4640" fmla="*/ 2460308 h 6857998"/>
              <a:gd name="connsiteX4641" fmla="*/ 7599998 w 7705725"/>
              <a:gd name="connsiteY4641" fmla="*/ 2465388 h 6857998"/>
              <a:gd name="connsiteX4642" fmla="*/ 7601585 w 7705725"/>
              <a:gd name="connsiteY4642" fmla="*/ 2470151 h 6857998"/>
              <a:gd name="connsiteX4643" fmla="*/ 7598728 w 7705725"/>
              <a:gd name="connsiteY4643" fmla="*/ 2470151 h 6857998"/>
              <a:gd name="connsiteX4644" fmla="*/ 7595870 w 7705725"/>
              <a:gd name="connsiteY4644" fmla="*/ 2469515 h 6857998"/>
              <a:gd name="connsiteX4645" fmla="*/ 7593330 w 7705725"/>
              <a:gd name="connsiteY4645" fmla="*/ 2468563 h 6857998"/>
              <a:gd name="connsiteX4646" fmla="*/ 7591108 w 7705725"/>
              <a:gd name="connsiteY4646" fmla="*/ 2467928 h 6857998"/>
              <a:gd name="connsiteX4647" fmla="*/ 7586662 w 7705725"/>
              <a:gd name="connsiteY4647" fmla="*/ 2465705 h 6857998"/>
              <a:gd name="connsiteX4648" fmla="*/ 7581900 w 7705725"/>
              <a:gd name="connsiteY4648" fmla="*/ 2463165 h 6857998"/>
              <a:gd name="connsiteX4649" fmla="*/ 7577455 w 7705725"/>
              <a:gd name="connsiteY4649" fmla="*/ 2460308 h 6857998"/>
              <a:gd name="connsiteX4650" fmla="*/ 7573010 w 7705725"/>
              <a:gd name="connsiteY4650" fmla="*/ 2458404 h 6857998"/>
              <a:gd name="connsiteX4651" fmla="*/ 7570470 w 7705725"/>
              <a:gd name="connsiteY4651" fmla="*/ 2457768 h 6857998"/>
              <a:gd name="connsiteX4652" fmla="*/ 7567612 w 7705725"/>
              <a:gd name="connsiteY4652" fmla="*/ 2457450 h 6857998"/>
              <a:gd name="connsiteX4653" fmla="*/ 7564755 w 7705725"/>
              <a:gd name="connsiteY4653" fmla="*/ 2457133 h 6857998"/>
              <a:gd name="connsiteX4654" fmla="*/ 7561580 w 7705725"/>
              <a:gd name="connsiteY4654" fmla="*/ 2457133 h 6857998"/>
              <a:gd name="connsiteX4655" fmla="*/ 7564755 w 7705725"/>
              <a:gd name="connsiteY4655" fmla="*/ 2462531 h 6857998"/>
              <a:gd name="connsiteX4656" fmla="*/ 7566978 w 7705725"/>
              <a:gd name="connsiteY4656" fmla="*/ 2468245 h 6857998"/>
              <a:gd name="connsiteX4657" fmla="*/ 7568882 w 7705725"/>
              <a:gd name="connsiteY4657" fmla="*/ 2473326 h 6857998"/>
              <a:gd name="connsiteX4658" fmla="*/ 7570470 w 7705725"/>
              <a:gd name="connsiteY4658" fmla="*/ 2478087 h 6857998"/>
              <a:gd name="connsiteX4659" fmla="*/ 7571422 w 7705725"/>
              <a:gd name="connsiteY4659" fmla="*/ 2483168 h 6857998"/>
              <a:gd name="connsiteX4660" fmla="*/ 7571740 w 7705725"/>
              <a:gd name="connsiteY4660" fmla="*/ 2487296 h 6857998"/>
              <a:gd name="connsiteX4661" fmla="*/ 7572375 w 7705725"/>
              <a:gd name="connsiteY4661" fmla="*/ 2491423 h 6857998"/>
              <a:gd name="connsiteX4662" fmla="*/ 7571740 w 7705725"/>
              <a:gd name="connsiteY4662" fmla="*/ 2495550 h 6857998"/>
              <a:gd name="connsiteX4663" fmla="*/ 7571422 w 7705725"/>
              <a:gd name="connsiteY4663" fmla="*/ 2499361 h 6857998"/>
              <a:gd name="connsiteX4664" fmla="*/ 7570788 w 7705725"/>
              <a:gd name="connsiteY4664" fmla="*/ 2502536 h 6857998"/>
              <a:gd name="connsiteX4665" fmla="*/ 7569200 w 7705725"/>
              <a:gd name="connsiteY4665" fmla="*/ 2506029 h 6857998"/>
              <a:gd name="connsiteX4666" fmla="*/ 7567930 w 7705725"/>
              <a:gd name="connsiteY4666" fmla="*/ 2509521 h 6857998"/>
              <a:gd name="connsiteX4667" fmla="*/ 7566025 w 7705725"/>
              <a:gd name="connsiteY4667" fmla="*/ 2512378 h 6857998"/>
              <a:gd name="connsiteX4668" fmla="*/ 7564438 w 7705725"/>
              <a:gd name="connsiteY4668" fmla="*/ 2515553 h 6857998"/>
              <a:gd name="connsiteX4669" fmla="*/ 7559675 w 7705725"/>
              <a:gd name="connsiteY4669" fmla="*/ 2520633 h 6857998"/>
              <a:gd name="connsiteX4670" fmla="*/ 7554595 w 7705725"/>
              <a:gd name="connsiteY4670" fmla="*/ 2526031 h 6857998"/>
              <a:gd name="connsiteX4671" fmla="*/ 7548880 w 7705725"/>
              <a:gd name="connsiteY4671" fmla="*/ 2530793 h 6857998"/>
              <a:gd name="connsiteX4672" fmla="*/ 7537132 w 7705725"/>
              <a:gd name="connsiteY4672" fmla="*/ 2540319 h 6857998"/>
              <a:gd name="connsiteX4673" fmla="*/ 7531100 w 7705725"/>
              <a:gd name="connsiteY4673" fmla="*/ 2544763 h 6857998"/>
              <a:gd name="connsiteX4674" fmla="*/ 7525702 w 7705725"/>
              <a:gd name="connsiteY4674" fmla="*/ 2549843 h 6857998"/>
              <a:gd name="connsiteX4675" fmla="*/ 7520622 w 7705725"/>
              <a:gd name="connsiteY4675" fmla="*/ 2554924 h 6857998"/>
              <a:gd name="connsiteX4676" fmla="*/ 7518400 w 7705725"/>
              <a:gd name="connsiteY4676" fmla="*/ 2557781 h 6857998"/>
              <a:gd name="connsiteX4677" fmla="*/ 7516495 w 7705725"/>
              <a:gd name="connsiteY4677" fmla="*/ 2560320 h 6857998"/>
              <a:gd name="connsiteX4678" fmla="*/ 7517765 w 7705725"/>
              <a:gd name="connsiteY4678" fmla="*/ 2562860 h 6857998"/>
              <a:gd name="connsiteX4679" fmla="*/ 7520305 w 7705725"/>
              <a:gd name="connsiteY4679" fmla="*/ 2564766 h 6857998"/>
              <a:gd name="connsiteX4680" fmla="*/ 7525068 w 7705725"/>
              <a:gd name="connsiteY4680" fmla="*/ 2568575 h 6857998"/>
              <a:gd name="connsiteX4681" fmla="*/ 7527290 w 7705725"/>
              <a:gd name="connsiteY4681" fmla="*/ 2570163 h 6857998"/>
              <a:gd name="connsiteX4682" fmla="*/ 7529195 w 7705725"/>
              <a:gd name="connsiteY4682" fmla="*/ 2572386 h 6857998"/>
              <a:gd name="connsiteX4683" fmla="*/ 7531100 w 7705725"/>
              <a:gd name="connsiteY4683" fmla="*/ 2574925 h 6857998"/>
              <a:gd name="connsiteX4684" fmla="*/ 7531418 w 7705725"/>
              <a:gd name="connsiteY4684" fmla="*/ 2576513 h 6857998"/>
              <a:gd name="connsiteX4685" fmla="*/ 7531735 w 7705725"/>
              <a:gd name="connsiteY4685" fmla="*/ 2578418 h 6857998"/>
              <a:gd name="connsiteX4686" fmla="*/ 7538720 w 7705725"/>
              <a:gd name="connsiteY4686" fmla="*/ 2574291 h 6857998"/>
              <a:gd name="connsiteX4687" fmla="*/ 7544752 w 7705725"/>
              <a:gd name="connsiteY4687" fmla="*/ 2569845 h 6857998"/>
              <a:gd name="connsiteX4688" fmla="*/ 7550785 w 7705725"/>
              <a:gd name="connsiteY4688" fmla="*/ 2565401 h 6857998"/>
              <a:gd name="connsiteX4689" fmla="*/ 7556500 w 7705725"/>
              <a:gd name="connsiteY4689" fmla="*/ 2560638 h 6857998"/>
              <a:gd name="connsiteX4690" fmla="*/ 7567612 w 7705725"/>
              <a:gd name="connsiteY4690" fmla="*/ 2550796 h 6857998"/>
              <a:gd name="connsiteX4691" fmla="*/ 7578725 w 7705725"/>
              <a:gd name="connsiteY4691" fmla="*/ 2540953 h 6857998"/>
              <a:gd name="connsiteX4692" fmla="*/ 7584440 w 7705725"/>
              <a:gd name="connsiteY4692" fmla="*/ 2536190 h 6857998"/>
              <a:gd name="connsiteX4693" fmla="*/ 7590472 w 7705725"/>
              <a:gd name="connsiteY4693" fmla="*/ 2531429 h 6857998"/>
              <a:gd name="connsiteX4694" fmla="*/ 7596505 w 7705725"/>
              <a:gd name="connsiteY4694" fmla="*/ 2526666 h 6857998"/>
              <a:gd name="connsiteX4695" fmla="*/ 7602855 w 7705725"/>
              <a:gd name="connsiteY4695" fmla="*/ 2522539 h 6857998"/>
              <a:gd name="connsiteX4696" fmla="*/ 7609522 w 7705725"/>
              <a:gd name="connsiteY4696" fmla="*/ 2518411 h 6857998"/>
              <a:gd name="connsiteX4697" fmla="*/ 7617142 w 7705725"/>
              <a:gd name="connsiteY4697" fmla="*/ 2514284 h 6857998"/>
              <a:gd name="connsiteX4698" fmla="*/ 7625080 w 7705725"/>
              <a:gd name="connsiteY4698" fmla="*/ 2510791 h 6857998"/>
              <a:gd name="connsiteX4699" fmla="*/ 7633335 w 7705725"/>
              <a:gd name="connsiteY4699" fmla="*/ 2507616 h 6857998"/>
              <a:gd name="connsiteX4700" fmla="*/ 7631112 w 7705725"/>
              <a:gd name="connsiteY4700" fmla="*/ 2516506 h 6857998"/>
              <a:gd name="connsiteX4701" fmla="*/ 7629525 w 7705725"/>
              <a:gd name="connsiteY4701" fmla="*/ 2521268 h 6857998"/>
              <a:gd name="connsiteX4702" fmla="*/ 7627620 w 7705725"/>
              <a:gd name="connsiteY4702" fmla="*/ 2525396 h 6857998"/>
              <a:gd name="connsiteX4703" fmla="*/ 7625715 w 7705725"/>
              <a:gd name="connsiteY4703" fmla="*/ 2529524 h 6857998"/>
              <a:gd name="connsiteX4704" fmla="*/ 7623492 w 7705725"/>
              <a:gd name="connsiteY4704" fmla="*/ 2533651 h 6857998"/>
              <a:gd name="connsiteX4705" fmla="*/ 7620952 w 7705725"/>
              <a:gd name="connsiteY4705" fmla="*/ 2537460 h 6857998"/>
              <a:gd name="connsiteX4706" fmla="*/ 7618095 w 7705725"/>
              <a:gd name="connsiteY4706" fmla="*/ 2540636 h 6857998"/>
              <a:gd name="connsiteX4707" fmla="*/ 7614920 w 7705725"/>
              <a:gd name="connsiteY4707" fmla="*/ 2544128 h 6857998"/>
              <a:gd name="connsiteX4708" fmla="*/ 7611110 w 7705725"/>
              <a:gd name="connsiteY4708" fmla="*/ 2547621 h 6857998"/>
              <a:gd name="connsiteX4709" fmla="*/ 7606982 w 7705725"/>
              <a:gd name="connsiteY4709" fmla="*/ 2550161 h 6857998"/>
              <a:gd name="connsiteX4710" fmla="*/ 7602538 w 7705725"/>
              <a:gd name="connsiteY4710" fmla="*/ 2552700 h 6857998"/>
              <a:gd name="connsiteX4711" fmla="*/ 7597458 w 7705725"/>
              <a:gd name="connsiteY4711" fmla="*/ 2554924 h 6857998"/>
              <a:gd name="connsiteX4712" fmla="*/ 7591742 w 7705725"/>
              <a:gd name="connsiteY4712" fmla="*/ 2556828 h 6857998"/>
              <a:gd name="connsiteX4713" fmla="*/ 7585710 w 7705725"/>
              <a:gd name="connsiteY4713" fmla="*/ 2558733 h 6857998"/>
              <a:gd name="connsiteX4714" fmla="*/ 7579360 w 7705725"/>
              <a:gd name="connsiteY4714" fmla="*/ 2560003 h 6857998"/>
              <a:gd name="connsiteX4715" fmla="*/ 7579360 w 7705725"/>
              <a:gd name="connsiteY4715" fmla="*/ 2566036 h 6857998"/>
              <a:gd name="connsiteX4716" fmla="*/ 7579995 w 7705725"/>
              <a:gd name="connsiteY4716" fmla="*/ 2571433 h 6857998"/>
              <a:gd name="connsiteX4717" fmla="*/ 7581265 w 7705725"/>
              <a:gd name="connsiteY4717" fmla="*/ 2576195 h 6857998"/>
              <a:gd name="connsiteX4718" fmla="*/ 7583170 w 7705725"/>
              <a:gd name="connsiteY4718" fmla="*/ 2580323 h 6857998"/>
              <a:gd name="connsiteX4719" fmla="*/ 7585075 w 7705725"/>
              <a:gd name="connsiteY4719" fmla="*/ 2584133 h 6857998"/>
              <a:gd name="connsiteX4720" fmla="*/ 7587615 w 7705725"/>
              <a:gd name="connsiteY4720" fmla="*/ 2587626 h 6857998"/>
              <a:gd name="connsiteX4721" fmla="*/ 7590472 w 7705725"/>
              <a:gd name="connsiteY4721" fmla="*/ 2590483 h 6857998"/>
              <a:gd name="connsiteX4722" fmla="*/ 7593330 w 7705725"/>
              <a:gd name="connsiteY4722" fmla="*/ 2593023 h 6857998"/>
              <a:gd name="connsiteX4723" fmla="*/ 7596822 w 7705725"/>
              <a:gd name="connsiteY4723" fmla="*/ 2595562 h 6857998"/>
              <a:gd name="connsiteX4724" fmla="*/ 7599998 w 7705725"/>
              <a:gd name="connsiteY4724" fmla="*/ 2597786 h 6857998"/>
              <a:gd name="connsiteX4725" fmla="*/ 7603808 w 7705725"/>
              <a:gd name="connsiteY4725" fmla="*/ 2599056 h 6857998"/>
              <a:gd name="connsiteX4726" fmla="*/ 7607935 w 7705725"/>
              <a:gd name="connsiteY4726" fmla="*/ 2600960 h 6857998"/>
              <a:gd name="connsiteX4727" fmla="*/ 7616190 w 7705725"/>
              <a:gd name="connsiteY4727" fmla="*/ 2603818 h 6857998"/>
              <a:gd name="connsiteX4728" fmla="*/ 7625080 w 7705725"/>
              <a:gd name="connsiteY4728" fmla="*/ 2606041 h 6857998"/>
              <a:gd name="connsiteX4729" fmla="*/ 7623492 w 7705725"/>
              <a:gd name="connsiteY4729" fmla="*/ 2608898 h 6857998"/>
              <a:gd name="connsiteX4730" fmla="*/ 7622222 w 7705725"/>
              <a:gd name="connsiteY4730" fmla="*/ 2611755 h 6857998"/>
              <a:gd name="connsiteX4731" fmla="*/ 7620635 w 7705725"/>
              <a:gd name="connsiteY4731" fmla="*/ 2613978 h 6857998"/>
              <a:gd name="connsiteX4732" fmla="*/ 7618730 w 7705725"/>
              <a:gd name="connsiteY4732" fmla="*/ 2616200 h 6857998"/>
              <a:gd name="connsiteX4733" fmla="*/ 7616190 w 7705725"/>
              <a:gd name="connsiteY4733" fmla="*/ 2618422 h 6857998"/>
              <a:gd name="connsiteX4734" fmla="*/ 7613650 w 7705725"/>
              <a:gd name="connsiteY4734" fmla="*/ 2620327 h 6857998"/>
              <a:gd name="connsiteX4735" fmla="*/ 7611110 w 7705725"/>
              <a:gd name="connsiteY4735" fmla="*/ 2622233 h 6857998"/>
              <a:gd name="connsiteX4736" fmla="*/ 7607935 w 7705725"/>
              <a:gd name="connsiteY4736" fmla="*/ 2624138 h 6857998"/>
              <a:gd name="connsiteX4737" fmla="*/ 7601585 w 7705725"/>
              <a:gd name="connsiteY4737" fmla="*/ 2626995 h 6857998"/>
              <a:gd name="connsiteX4738" fmla="*/ 7594600 w 7705725"/>
              <a:gd name="connsiteY4738" fmla="*/ 2629853 h 6857998"/>
              <a:gd name="connsiteX4739" fmla="*/ 7586980 w 7705725"/>
              <a:gd name="connsiteY4739" fmla="*/ 2632075 h 6857998"/>
              <a:gd name="connsiteX4740" fmla="*/ 7578725 w 7705725"/>
              <a:gd name="connsiteY4740" fmla="*/ 2633980 h 6857998"/>
              <a:gd name="connsiteX4741" fmla="*/ 7580630 w 7705725"/>
              <a:gd name="connsiteY4741" fmla="*/ 2639060 h 6857998"/>
              <a:gd name="connsiteX4742" fmla="*/ 7582852 w 7705725"/>
              <a:gd name="connsiteY4742" fmla="*/ 2643187 h 6857998"/>
              <a:gd name="connsiteX4743" fmla="*/ 7585075 w 7705725"/>
              <a:gd name="connsiteY4743" fmla="*/ 2646680 h 6857998"/>
              <a:gd name="connsiteX4744" fmla="*/ 7587298 w 7705725"/>
              <a:gd name="connsiteY4744" fmla="*/ 2649220 h 6857998"/>
              <a:gd name="connsiteX4745" fmla="*/ 7589838 w 7705725"/>
              <a:gd name="connsiteY4745" fmla="*/ 2651760 h 6857998"/>
              <a:gd name="connsiteX4746" fmla="*/ 7591742 w 7705725"/>
              <a:gd name="connsiteY4746" fmla="*/ 2653030 h 6857998"/>
              <a:gd name="connsiteX4747" fmla="*/ 7595870 w 7705725"/>
              <a:gd name="connsiteY4747" fmla="*/ 2656523 h 6857998"/>
              <a:gd name="connsiteX4748" fmla="*/ 7597458 w 7705725"/>
              <a:gd name="connsiteY4748" fmla="*/ 2658427 h 6857998"/>
              <a:gd name="connsiteX4749" fmla="*/ 7599045 w 7705725"/>
              <a:gd name="connsiteY4749" fmla="*/ 2660650 h 6857998"/>
              <a:gd name="connsiteX4750" fmla="*/ 7599680 w 7705725"/>
              <a:gd name="connsiteY4750" fmla="*/ 2663825 h 6857998"/>
              <a:gd name="connsiteX4751" fmla="*/ 7600632 w 7705725"/>
              <a:gd name="connsiteY4751" fmla="*/ 2667317 h 6857998"/>
              <a:gd name="connsiteX4752" fmla="*/ 7600632 w 7705725"/>
              <a:gd name="connsiteY4752" fmla="*/ 2672080 h 6857998"/>
              <a:gd name="connsiteX4753" fmla="*/ 7599998 w 7705725"/>
              <a:gd name="connsiteY4753" fmla="*/ 2678113 h 6857998"/>
              <a:gd name="connsiteX4754" fmla="*/ 7599045 w 7705725"/>
              <a:gd name="connsiteY4754" fmla="*/ 2685097 h 6857998"/>
              <a:gd name="connsiteX4755" fmla="*/ 7597458 w 7705725"/>
              <a:gd name="connsiteY4755" fmla="*/ 2693988 h 6857998"/>
              <a:gd name="connsiteX4756" fmla="*/ 7596505 w 7705725"/>
              <a:gd name="connsiteY4756" fmla="*/ 2700655 h 6857998"/>
              <a:gd name="connsiteX4757" fmla="*/ 7595235 w 7705725"/>
              <a:gd name="connsiteY4757" fmla="*/ 2707957 h 6857998"/>
              <a:gd name="connsiteX4758" fmla="*/ 7593965 w 7705725"/>
              <a:gd name="connsiteY4758" fmla="*/ 2714625 h 6857998"/>
              <a:gd name="connsiteX4759" fmla="*/ 7592695 w 7705725"/>
              <a:gd name="connsiteY4759" fmla="*/ 2721293 h 6857998"/>
              <a:gd name="connsiteX4760" fmla="*/ 7591742 w 7705725"/>
              <a:gd name="connsiteY4760" fmla="*/ 2724785 h 6857998"/>
              <a:gd name="connsiteX4761" fmla="*/ 7590472 w 7705725"/>
              <a:gd name="connsiteY4761" fmla="*/ 2727325 h 6857998"/>
              <a:gd name="connsiteX4762" fmla="*/ 7589202 w 7705725"/>
              <a:gd name="connsiteY4762" fmla="*/ 2730183 h 6857998"/>
              <a:gd name="connsiteX4763" fmla="*/ 7587298 w 7705725"/>
              <a:gd name="connsiteY4763" fmla="*/ 2732722 h 6857998"/>
              <a:gd name="connsiteX4764" fmla="*/ 7585392 w 7705725"/>
              <a:gd name="connsiteY4764" fmla="*/ 2734628 h 6857998"/>
              <a:gd name="connsiteX4765" fmla="*/ 7582852 w 7705725"/>
              <a:gd name="connsiteY4765" fmla="*/ 2736215 h 6857998"/>
              <a:gd name="connsiteX4766" fmla="*/ 7579995 w 7705725"/>
              <a:gd name="connsiteY4766" fmla="*/ 2737168 h 6857998"/>
              <a:gd name="connsiteX4767" fmla="*/ 7577138 w 7705725"/>
              <a:gd name="connsiteY4767" fmla="*/ 2737485 h 6857998"/>
              <a:gd name="connsiteX4768" fmla="*/ 7578408 w 7705725"/>
              <a:gd name="connsiteY4768" fmla="*/ 2740978 h 6857998"/>
              <a:gd name="connsiteX4769" fmla="*/ 7579678 w 7705725"/>
              <a:gd name="connsiteY4769" fmla="*/ 2743517 h 6857998"/>
              <a:gd name="connsiteX4770" fmla="*/ 7580948 w 7705725"/>
              <a:gd name="connsiteY4770" fmla="*/ 2746058 h 6857998"/>
              <a:gd name="connsiteX4771" fmla="*/ 7582535 w 7705725"/>
              <a:gd name="connsiteY4771" fmla="*/ 2748281 h 6857998"/>
              <a:gd name="connsiteX4772" fmla="*/ 7583805 w 7705725"/>
              <a:gd name="connsiteY4772" fmla="*/ 2749550 h 6857998"/>
              <a:gd name="connsiteX4773" fmla="*/ 7585392 w 7705725"/>
              <a:gd name="connsiteY4773" fmla="*/ 2750820 h 6857998"/>
              <a:gd name="connsiteX4774" fmla="*/ 7586980 w 7705725"/>
              <a:gd name="connsiteY4774" fmla="*/ 2751455 h 6857998"/>
              <a:gd name="connsiteX4775" fmla="*/ 7588885 w 7705725"/>
              <a:gd name="connsiteY4775" fmla="*/ 2752408 h 6857998"/>
              <a:gd name="connsiteX4776" fmla="*/ 7590472 w 7705725"/>
              <a:gd name="connsiteY4776" fmla="*/ 2752726 h 6857998"/>
              <a:gd name="connsiteX4777" fmla="*/ 7592060 w 7705725"/>
              <a:gd name="connsiteY4777" fmla="*/ 2752726 h 6857998"/>
              <a:gd name="connsiteX4778" fmla="*/ 7595552 w 7705725"/>
              <a:gd name="connsiteY4778" fmla="*/ 2752726 h 6857998"/>
              <a:gd name="connsiteX4779" fmla="*/ 7599680 w 7705725"/>
              <a:gd name="connsiteY4779" fmla="*/ 2751455 h 6857998"/>
              <a:gd name="connsiteX4780" fmla="*/ 7603490 w 7705725"/>
              <a:gd name="connsiteY4780" fmla="*/ 2750503 h 6857998"/>
              <a:gd name="connsiteX4781" fmla="*/ 7612062 w 7705725"/>
              <a:gd name="connsiteY4781" fmla="*/ 2747328 h 6857998"/>
              <a:gd name="connsiteX4782" fmla="*/ 7616825 w 7705725"/>
              <a:gd name="connsiteY4782" fmla="*/ 2746376 h 6857998"/>
              <a:gd name="connsiteX4783" fmla="*/ 7621270 w 7705725"/>
              <a:gd name="connsiteY4783" fmla="*/ 2745423 h 6857998"/>
              <a:gd name="connsiteX4784" fmla="*/ 7626032 w 7705725"/>
              <a:gd name="connsiteY4784" fmla="*/ 2746058 h 6857998"/>
              <a:gd name="connsiteX4785" fmla="*/ 7628255 w 7705725"/>
              <a:gd name="connsiteY4785" fmla="*/ 2746376 h 6857998"/>
              <a:gd name="connsiteX4786" fmla="*/ 7631112 w 7705725"/>
              <a:gd name="connsiteY4786" fmla="*/ 2746693 h 6857998"/>
              <a:gd name="connsiteX4787" fmla="*/ 7633335 w 7705725"/>
              <a:gd name="connsiteY4787" fmla="*/ 2747645 h 6857998"/>
              <a:gd name="connsiteX4788" fmla="*/ 7635875 w 7705725"/>
              <a:gd name="connsiteY4788" fmla="*/ 2748915 h 6857998"/>
              <a:gd name="connsiteX4789" fmla="*/ 7638732 w 7705725"/>
              <a:gd name="connsiteY4789" fmla="*/ 2750503 h 6857998"/>
              <a:gd name="connsiteX4790" fmla="*/ 7640955 w 7705725"/>
              <a:gd name="connsiteY4790" fmla="*/ 2752408 h 6857998"/>
              <a:gd name="connsiteX4791" fmla="*/ 7637780 w 7705725"/>
              <a:gd name="connsiteY4791" fmla="*/ 2720975 h 6857998"/>
              <a:gd name="connsiteX4792" fmla="*/ 7640002 w 7705725"/>
              <a:gd name="connsiteY4792" fmla="*/ 2722245 h 6857998"/>
              <a:gd name="connsiteX4793" fmla="*/ 7641908 w 7705725"/>
              <a:gd name="connsiteY4793" fmla="*/ 2723197 h 6857998"/>
              <a:gd name="connsiteX4794" fmla="*/ 7643812 w 7705725"/>
              <a:gd name="connsiteY4794" fmla="*/ 2724785 h 6857998"/>
              <a:gd name="connsiteX4795" fmla="*/ 7645400 w 7705725"/>
              <a:gd name="connsiteY4795" fmla="*/ 2726690 h 6857998"/>
              <a:gd name="connsiteX4796" fmla="*/ 7646988 w 7705725"/>
              <a:gd name="connsiteY4796" fmla="*/ 2728595 h 6857998"/>
              <a:gd name="connsiteX4797" fmla="*/ 7648258 w 7705725"/>
              <a:gd name="connsiteY4797" fmla="*/ 2730818 h 6857998"/>
              <a:gd name="connsiteX4798" fmla="*/ 7649210 w 7705725"/>
              <a:gd name="connsiteY4798" fmla="*/ 2733358 h 6857998"/>
              <a:gd name="connsiteX4799" fmla="*/ 7649845 w 7705725"/>
              <a:gd name="connsiteY4799" fmla="*/ 2736215 h 6857998"/>
              <a:gd name="connsiteX4800" fmla="*/ 7651115 w 7705725"/>
              <a:gd name="connsiteY4800" fmla="*/ 2741612 h 6857998"/>
              <a:gd name="connsiteX4801" fmla="*/ 7651432 w 7705725"/>
              <a:gd name="connsiteY4801" fmla="*/ 2748281 h 6857998"/>
              <a:gd name="connsiteX4802" fmla="*/ 7650798 w 7705725"/>
              <a:gd name="connsiteY4802" fmla="*/ 2754313 h 6857998"/>
              <a:gd name="connsiteX4803" fmla="*/ 7649210 w 7705725"/>
              <a:gd name="connsiteY4803" fmla="*/ 2760663 h 6857998"/>
              <a:gd name="connsiteX4804" fmla="*/ 7648258 w 7705725"/>
              <a:gd name="connsiteY4804" fmla="*/ 2763520 h 6857998"/>
              <a:gd name="connsiteX4805" fmla="*/ 7646988 w 7705725"/>
              <a:gd name="connsiteY4805" fmla="*/ 2766695 h 6857998"/>
              <a:gd name="connsiteX4806" fmla="*/ 7645718 w 7705725"/>
              <a:gd name="connsiteY4806" fmla="*/ 2769553 h 6857998"/>
              <a:gd name="connsiteX4807" fmla="*/ 7643812 w 7705725"/>
              <a:gd name="connsiteY4807" fmla="*/ 2772411 h 6857998"/>
              <a:gd name="connsiteX4808" fmla="*/ 7641908 w 7705725"/>
              <a:gd name="connsiteY4808" fmla="*/ 2774950 h 6857998"/>
              <a:gd name="connsiteX4809" fmla="*/ 7640002 w 7705725"/>
              <a:gd name="connsiteY4809" fmla="*/ 2777490 h 6857998"/>
              <a:gd name="connsiteX4810" fmla="*/ 7637462 w 7705725"/>
              <a:gd name="connsiteY4810" fmla="*/ 2779713 h 6857998"/>
              <a:gd name="connsiteX4811" fmla="*/ 7635240 w 7705725"/>
              <a:gd name="connsiteY4811" fmla="*/ 2781618 h 6857998"/>
              <a:gd name="connsiteX4812" fmla="*/ 7632065 w 7705725"/>
              <a:gd name="connsiteY4812" fmla="*/ 2783523 h 6857998"/>
              <a:gd name="connsiteX4813" fmla="*/ 7629208 w 7705725"/>
              <a:gd name="connsiteY4813" fmla="*/ 2785111 h 6857998"/>
              <a:gd name="connsiteX4814" fmla="*/ 7626032 w 7705725"/>
              <a:gd name="connsiteY4814" fmla="*/ 2786380 h 6857998"/>
              <a:gd name="connsiteX4815" fmla="*/ 7622858 w 7705725"/>
              <a:gd name="connsiteY4815" fmla="*/ 2787015 h 6857998"/>
              <a:gd name="connsiteX4816" fmla="*/ 7619048 w 7705725"/>
              <a:gd name="connsiteY4816" fmla="*/ 2787333 h 6857998"/>
              <a:gd name="connsiteX4817" fmla="*/ 7615238 w 7705725"/>
              <a:gd name="connsiteY4817" fmla="*/ 2787650 h 6857998"/>
              <a:gd name="connsiteX4818" fmla="*/ 7611110 w 7705725"/>
              <a:gd name="connsiteY4818" fmla="*/ 2787333 h 6857998"/>
              <a:gd name="connsiteX4819" fmla="*/ 7606982 w 7705725"/>
              <a:gd name="connsiteY4819" fmla="*/ 2786698 h 6857998"/>
              <a:gd name="connsiteX4820" fmla="*/ 7608888 w 7705725"/>
              <a:gd name="connsiteY4820" fmla="*/ 2794952 h 6857998"/>
              <a:gd name="connsiteX4821" fmla="*/ 7609840 w 7705725"/>
              <a:gd name="connsiteY4821" fmla="*/ 2802572 h 6857998"/>
              <a:gd name="connsiteX4822" fmla="*/ 7610158 w 7705725"/>
              <a:gd name="connsiteY4822" fmla="*/ 2809557 h 6857998"/>
              <a:gd name="connsiteX4823" fmla="*/ 7609840 w 7705725"/>
              <a:gd name="connsiteY4823" fmla="*/ 2816225 h 6857998"/>
              <a:gd name="connsiteX4824" fmla="*/ 7609522 w 7705725"/>
              <a:gd name="connsiteY4824" fmla="*/ 2822575 h 6857998"/>
              <a:gd name="connsiteX4825" fmla="*/ 7608570 w 7705725"/>
              <a:gd name="connsiteY4825" fmla="*/ 2828608 h 6857998"/>
              <a:gd name="connsiteX4826" fmla="*/ 7606982 w 7705725"/>
              <a:gd name="connsiteY4826" fmla="*/ 2834323 h 6857998"/>
              <a:gd name="connsiteX4827" fmla="*/ 7605395 w 7705725"/>
              <a:gd name="connsiteY4827" fmla="*/ 2839721 h 6857998"/>
              <a:gd name="connsiteX4828" fmla="*/ 7602538 w 7705725"/>
              <a:gd name="connsiteY4828" fmla="*/ 2851150 h 6857998"/>
              <a:gd name="connsiteX4829" fmla="*/ 7600950 w 7705725"/>
              <a:gd name="connsiteY4829" fmla="*/ 2857183 h 6857998"/>
              <a:gd name="connsiteX4830" fmla="*/ 7599680 w 7705725"/>
              <a:gd name="connsiteY4830" fmla="*/ 2862898 h 6857998"/>
              <a:gd name="connsiteX4831" fmla="*/ 7598728 w 7705725"/>
              <a:gd name="connsiteY4831" fmla="*/ 2869248 h 6857998"/>
              <a:gd name="connsiteX4832" fmla="*/ 7598092 w 7705725"/>
              <a:gd name="connsiteY4832" fmla="*/ 2875598 h 6857998"/>
              <a:gd name="connsiteX4833" fmla="*/ 7598728 w 7705725"/>
              <a:gd name="connsiteY4833" fmla="*/ 2882583 h 6857998"/>
              <a:gd name="connsiteX4834" fmla="*/ 7599045 w 7705725"/>
              <a:gd name="connsiteY4834" fmla="*/ 2889568 h 6857998"/>
              <a:gd name="connsiteX4835" fmla="*/ 7601268 w 7705725"/>
              <a:gd name="connsiteY4835" fmla="*/ 2887345 h 6857998"/>
              <a:gd name="connsiteX4836" fmla="*/ 7603490 w 7705725"/>
              <a:gd name="connsiteY4836" fmla="*/ 2884488 h 6857998"/>
              <a:gd name="connsiteX4837" fmla="*/ 7605395 w 7705725"/>
              <a:gd name="connsiteY4837" fmla="*/ 2881313 h 6857998"/>
              <a:gd name="connsiteX4838" fmla="*/ 7607300 w 7705725"/>
              <a:gd name="connsiteY4838" fmla="*/ 2877821 h 6857998"/>
              <a:gd name="connsiteX4839" fmla="*/ 7610158 w 7705725"/>
              <a:gd name="connsiteY4839" fmla="*/ 2870518 h 6857998"/>
              <a:gd name="connsiteX4840" fmla="*/ 7613332 w 7705725"/>
              <a:gd name="connsiteY4840" fmla="*/ 2861945 h 6857998"/>
              <a:gd name="connsiteX4841" fmla="*/ 7619365 w 7705725"/>
              <a:gd name="connsiteY4841" fmla="*/ 2844800 h 6857998"/>
              <a:gd name="connsiteX4842" fmla="*/ 7621905 w 7705725"/>
              <a:gd name="connsiteY4842" fmla="*/ 2835910 h 6857998"/>
              <a:gd name="connsiteX4843" fmla="*/ 7625080 w 7705725"/>
              <a:gd name="connsiteY4843" fmla="*/ 2827655 h 6857998"/>
              <a:gd name="connsiteX4844" fmla="*/ 7628255 w 7705725"/>
              <a:gd name="connsiteY4844" fmla="*/ 2819718 h 6857998"/>
              <a:gd name="connsiteX4845" fmla="*/ 7630160 w 7705725"/>
              <a:gd name="connsiteY4845" fmla="*/ 2816543 h 6857998"/>
              <a:gd name="connsiteX4846" fmla="*/ 7632065 w 7705725"/>
              <a:gd name="connsiteY4846" fmla="*/ 2813050 h 6857998"/>
              <a:gd name="connsiteX4847" fmla="*/ 7634288 w 7705725"/>
              <a:gd name="connsiteY4847" fmla="*/ 2810193 h 6857998"/>
              <a:gd name="connsiteX4848" fmla="*/ 7636828 w 7705725"/>
              <a:gd name="connsiteY4848" fmla="*/ 2807018 h 6857998"/>
              <a:gd name="connsiteX4849" fmla="*/ 7639050 w 7705725"/>
              <a:gd name="connsiteY4849" fmla="*/ 2804795 h 6857998"/>
              <a:gd name="connsiteX4850" fmla="*/ 7641590 w 7705725"/>
              <a:gd name="connsiteY4850" fmla="*/ 2802572 h 6857998"/>
              <a:gd name="connsiteX4851" fmla="*/ 7644130 w 7705725"/>
              <a:gd name="connsiteY4851" fmla="*/ 2800985 h 6857998"/>
              <a:gd name="connsiteX4852" fmla="*/ 7647305 w 7705725"/>
              <a:gd name="connsiteY4852" fmla="*/ 2799715 h 6857998"/>
              <a:gd name="connsiteX4853" fmla="*/ 7650162 w 7705725"/>
              <a:gd name="connsiteY4853" fmla="*/ 2798763 h 6857998"/>
              <a:gd name="connsiteX4854" fmla="*/ 7653655 w 7705725"/>
              <a:gd name="connsiteY4854" fmla="*/ 2798763 h 6857998"/>
              <a:gd name="connsiteX4855" fmla="*/ 7657465 w 7705725"/>
              <a:gd name="connsiteY4855" fmla="*/ 2798763 h 6857998"/>
              <a:gd name="connsiteX4856" fmla="*/ 7661592 w 7705725"/>
              <a:gd name="connsiteY4856" fmla="*/ 2799397 h 6857998"/>
              <a:gd name="connsiteX4857" fmla="*/ 7665720 w 7705725"/>
              <a:gd name="connsiteY4857" fmla="*/ 2800668 h 6857998"/>
              <a:gd name="connsiteX4858" fmla="*/ 7670165 w 7705725"/>
              <a:gd name="connsiteY4858" fmla="*/ 2802890 h 6857998"/>
              <a:gd name="connsiteX4859" fmla="*/ 7670165 w 7705725"/>
              <a:gd name="connsiteY4859" fmla="*/ 2805430 h 6857998"/>
              <a:gd name="connsiteX4860" fmla="*/ 7670165 w 7705725"/>
              <a:gd name="connsiteY4860" fmla="*/ 2807653 h 6857998"/>
              <a:gd name="connsiteX4861" fmla="*/ 7669848 w 7705725"/>
              <a:gd name="connsiteY4861" fmla="*/ 2810193 h 6857998"/>
              <a:gd name="connsiteX4862" fmla="*/ 7669530 w 7705725"/>
              <a:gd name="connsiteY4862" fmla="*/ 2812415 h 6857998"/>
              <a:gd name="connsiteX4863" fmla="*/ 7667942 w 7705725"/>
              <a:gd name="connsiteY4863" fmla="*/ 2816543 h 6857998"/>
              <a:gd name="connsiteX4864" fmla="*/ 7665720 w 7705725"/>
              <a:gd name="connsiteY4864" fmla="*/ 2819718 h 6857998"/>
              <a:gd name="connsiteX4865" fmla="*/ 7663180 w 7705725"/>
              <a:gd name="connsiteY4865" fmla="*/ 2822892 h 6857998"/>
              <a:gd name="connsiteX4866" fmla="*/ 7660005 w 7705725"/>
              <a:gd name="connsiteY4866" fmla="*/ 2825433 h 6857998"/>
              <a:gd name="connsiteX4867" fmla="*/ 7657148 w 7705725"/>
              <a:gd name="connsiteY4867" fmla="*/ 2828290 h 6857998"/>
              <a:gd name="connsiteX4868" fmla="*/ 7653338 w 7705725"/>
              <a:gd name="connsiteY4868" fmla="*/ 2830831 h 6857998"/>
              <a:gd name="connsiteX4869" fmla="*/ 7646670 w 7705725"/>
              <a:gd name="connsiteY4869" fmla="*/ 2835593 h 6857998"/>
              <a:gd name="connsiteX4870" fmla="*/ 7643495 w 7705725"/>
              <a:gd name="connsiteY4870" fmla="*/ 2838450 h 6857998"/>
              <a:gd name="connsiteX4871" fmla="*/ 7640638 w 7705725"/>
              <a:gd name="connsiteY4871" fmla="*/ 2841308 h 6857998"/>
              <a:gd name="connsiteX4872" fmla="*/ 7638098 w 7705725"/>
              <a:gd name="connsiteY4872" fmla="*/ 2844483 h 6857998"/>
              <a:gd name="connsiteX4873" fmla="*/ 7636192 w 7705725"/>
              <a:gd name="connsiteY4873" fmla="*/ 2847975 h 6857998"/>
              <a:gd name="connsiteX4874" fmla="*/ 7635875 w 7705725"/>
              <a:gd name="connsiteY4874" fmla="*/ 2849880 h 6857998"/>
              <a:gd name="connsiteX4875" fmla="*/ 7635558 w 7705725"/>
              <a:gd name="connsiteY4875" fmla="*/ 2852420 h 6857998"/>
              <a:gd name="connsiteX4876" fmla="*/ 7635240 w 7705725"/>
              <a:gd name="connsiteY4876" fmla="*/ 2854643 h 6857998"/>
              <a:gd name="connsiteX4877" fmla="*/ 7635240 w 7705725"/>
              <a:gd name="connsiteY4877" fmla="*/ 2857183 h 6857998"/>
              <a:gd name="connsiteX4878" fmla="*/ 7636828 w 7705725"/>
              <a:gd name="connsiteY4878" fmla="*/ 2859723 h 6857998"/>
              <a:gd name="connsiteX4879" fmla="*/ 7638098 w 7705725"/>
              <a:gd name="connsiteY4879" fmla="*/ 2862580 h 6857998"/>
              <a:gd name="connsiteX4880" fmla="*/ 7642860 w 7705725"/>
              <a:gd name="connsiteY4880" fmla="*/ 2866390 h 6857998"/>
              <a:gd name="connsiteX4881" fmla="*/ 7645082 w 7705725"/>
              <a:gd name="connsiteY4881" fmla="*/ 2868613 h 6857998"/>
              <a:gd name="connsiteX4882" fmla="*/ 7646670 w 7705725"/>
              <a:gd name="connsiteY4882" fmla="*/ 2870835 h 6857998"/>
              <a:gd name="connsiteX4883" fmla="*/ 7647940 w 7705725"/>
              <a:gd name="connsiteY4883" fmla="*/ 2873693 h 6857998"/>
              <a:gd name="connsiteX4884" fmla="*/ 7648258 w 7705725"/>
              <a:gd name="connsiteY4884" fmla="*/ 2875280 h 6857998"/>
              <a:gd name="connsiteX4885" fmla="*/ 7648258 w 7705725"/>
              <a:gd name="connsiteY4885" fmla="*/ 2877185 h 6857998"/>
              <a:gd name="connsiteX4886" fmla="*/ 7652702 w 7705725"/>
              <a:gd name="connsiteY4886" fmla="*/ 2877185 h 6857998"/>
              <a:gd name="connsiteX4887" fmla="*/ 7655878 w 7705725"/>
              <a:gd name="connsiteY4887" fmla="*/ 2876868 h 6857998"/>
              <a:gd name="connsiteX4888" fmla="*/ 7659370 w 7705725"/>
              <a:gd name="connsiteY4888" fmla="*/ 2875915 h 6857998"/>
              <a:gd name="connsiteX4889" fmla="*/ 7662228 w 7705725"/>
              <a:gd name="connsiteY4889" fmla="*/ 2875280 h 6857998"/>
              <a:gd name="connsiteX4890" fmla="*/ 7667625 w 7705725"/>
              <a:gd name="connsiteY4890" fmla="*/ 2873057 h 6857998"/>
              <a:gd name="connsiteX4891" fmla="*/ 7672388 w 7705725"/>
              <a:gd name="connsiteY4891" fmla="*/ 2870518 h 6857998"/>
              <a:gd name="connsiteX4892" fmla="*/ 7677785 w 7705725"/>
              <a:gd name="connsiteY4892" fmla="*/ 2867978 h 6857998"/>
              <a:gd name="connsiteX4893" fmla="*/ 7683182 w 7705725"/>
              <a:gd name="connsiteY4893" fmla="*/ 2865755 h 6857998"/>
              <a:gd name="connsiteX4894" fmla="*/ 7686358 w 7705725"/>
              <a:gd name="connsiteY4894" fmla="*/ 2865120 h 6857998"/>
              <a:gd name="connsiteX4895" fmla="*/ 7689850 w 7705725"/>
              <a:gd name="connsiteY4895" fmla="*/ 2864803 h 6857998"/>
              <a:gd name="connsiteX4896" fmla="*/ 7693660 w 7705725"/>
              <a:gd name="connsiteY4896" fmla="*/ 2864485 h 6857998"/>
              <a:gd name="connsiteX4897" fmla="*/ 7697788 w 7705725"/>
              <a:gd name="connsiteY4897" fmla="*/ 2864485 h 6857998"/>
              <a:gd name="connsiteX4898" fmla="*/ 7698422 w 7705725"/>
              <a:gd name="connsiteY4898" fmla="*/ 2860675 h 6857998"/>
              <a:gd name="connsiteX4899" fmla="*/ 7698422 w 7705725"/>
              <a:gd name="connsiteY4899" fmla="*/ 2856865 h 6857998"/>
              <a:gd name="connsiteX4900" fmla="*/ 7698422 w 7705725"/>
              <a:gd name="connsiteY4900" fmla="*/ 2853373 h 6857998"/>
              <a:gd name="connsiteX4901" fmla="*/ 7698105 w 7705725"/>
              <a:gd name="connsiteY4901" fmla="*/ 2850515 h 6857998"/>
              <a:gd name="connsiteX4902" fmla="*/ 7697470 w 7705725"/>
              <a:gd name="connsiteY4902" fmla="*/ 2847658 h 6857998"/>
              <a:gd name="connsiteX4903" fmla="*/ 7696200 w 7705725"/>
              <a:gd name="connsiteY4903" fmla="*/ 2845118 h 6857998"/>
              <a:gd name="connsiteX4904" fmla="*/ 7693978 w 7705725"/>
              <a:gd name="connsiteY4904" fmla="*/ 2840673 h 6857998"/>
              <a:gd name="connsiteX4905" fmla="*/ 7691120 w 7705725"/>
              <a:gd name="connsiteY4905" fmla="*/ 2836545 h 6857998"/>
              <a:gd name="connsiteX4906" fmla="*/ 7688262 w 7705725"/>
              <a:gd name="connsiteY4906" fmla="*/ 2832418 h 6857998"/>
              <a:gd name="connsiteX4907" fmla="*/ 7685722 w 7705725"/>
              <a:gd name="connsiteY4907" fmla="*/ 2827655 h 6857998"/>
              <a:gd name="connsiteX4908" fmla="*/ 7684452 w 7705725"/>
              <a:gd name="connsiteY4908" fmla="*/ 2825433 h 6857998"/>
              <a:gd name="connsiteX4909" fmla="*/ 7683500 w 7705725"/>
              <a:gd name="connsiteY4909" fmla="*/ 2822892 h 6857998"/>
              <a:gd name="connsiteX4910" fmla="*/ 7686358 w 7705725"/>
              <a:gd name="connsiteY4910" fmla="*/ 2821305 h 6857998"/>
              <a:gd name="connsiteX4911" fmla="*/ 7688898 w 7705725"/>
              <a:gd name="connsiteY4911" fmla="*/ 2820353 h 6857998"/>
              <a:gd name="connsiteX4912" fmla="*/ 7691438 w 7705725"/>
              <a:gd name="connsiteY4912" fmla="*/ 2819401 h 6857998"/>
              <a:gd name="connsiteX4913" fmla="*/ 7693660 w 7705725"/>
              <a:gd name="connsiteY4913" fmla="*/ 2819401 h 6857998"/>
              <a:gd name="connsiteX4914" fmla="*/ 7695565 w 7705725"/>
              <a:gd name="connsiteY4914" fmla="*/ 2820353 h 6857998"/>
              <a:gd name="connsiteX4915" fmla="*/ 7697470 w 7705725"/>
              <a:gd name="connsiteY4915" fmla="*/ 2820988 h 6857998"/>
              <a:gd name="connsiteX4916" fmla="*/ 7699058 w 7705725"/>
              <a:gd name="connsiteY4916" fmla="*/ 2822575 h 6857998"/>
              <a:gd name="connsiteX4917" fmla="*/ 7700328 w 7705725"/>
              <a:gd name="connsiteY4917" fmla="*/ 2824480 h 6857998"/>
              <a:gd name="connsiteX4918" fmla="*/ 7701598 w 7705725"/>
              <a:gd name="connsiteY4918" fmla="*/ 2826385 h 6857998"/>
              <a:gd name="connsiteX4919" fmla="*/ 7702550 w 7705725"/>
              <a:gd name="connsiteY4919" fmla="*/ 2828925 h 6857998"/>
              <a:gd name="connsiteX4920" fmla="*/ 7703820 w 7705725"/>
              <a:gd name="connsiteY4920" fmla="*/ 2831782 h 6857998"/>
              <a:gd name="connsiteX4921" fmla="*/ 7704455 w 7705725"/>
              <a:gd name="connsiteY4921" fmla="*/ 2834958 h 6857998"/>
              <a:gd name="connsiteX4922" fmla="*/ 7705408 w 7705725"/>
              <a:gd name="connsiteY4922" fmla="*/ 2841625 h 6857998"/>
              <a:gd name="connsiteX4923" fmla="*/ 7705725 w 7705725"/>
              <a:gd name="connsiteY4923" fmla="*/ 2849562 h 6857998"/>
              <a:gd name="connsiteX4924" fmla="*/ 7705408 w 7705725"/>
              <a:gd name="connsiteY4924" fmla="*/ 2857500 h 6857998"/>
              <a:gd name="connsiteX4925" fmla="*/ 7704455 w 7705725"/>
              <a:gd name="connsiteY4925" fmla="*/ 2865755 h 6857998"/>
              <a:gd name="connsiteX4926" fmla="*/ 7702550 w 7705725"/>
              <a:gd name="connsiteY4926" fmla="*/ 2874645 h 6857998"/>
              <a:gd name="connsiteX4927" fmla="*/ 7700962 w 7705725"/>
              <a:gd name="connsiteY4927" fmla="*/ 2882583 h 6857998"/>
              <a:gd name="connsiteX4928" fmla="*/ 7698105 w 7705725"/>
              <a:gd name="connsiteY4928" fmla="*/ 2889886 h 6857998"/>
              <a:gd name="connsiteX4929" fmla="*/ 7694930 w 7705725"/>
              <a:gd name="connsiteY4929" fmla="*/ 2896870 h 6857998"/>
              <a:gd name="connsiteX4930" fmla="*/ 7693342 w 7705725"/>
              <a:gd name="connsiteY4930" fmla="*/ 2899728 h 6857998"/>
              <a:gd name="connsiteX4931" fmla="*/ 7691120 w 7705725"/>
              <a:gd name="connsiteY4931" fmla="*/ 2902585 h 6857998"/>
              <a:gd name="connsiteX4932" fmla="*/ 7689215 w 7705725"/>
              <a:gd name="connsiteY4932" fmla="*/ 2905125 h 6857998"/>
              <a:gd name="connsiteX4933" fmla="*/ 7687310 w 7705725"/>
              <a:gd name="connsiteY4933" fmla="*/ 2907030 h 6857998"/>
              <a:gd name="connsiteX4934" fmla="*/ 7683182 w 7705725"/>
              <a:gd name="connsiteY4934" fmla="*/ 2907348 h 6857998"/>
              <a:gd name="connsiteX4935" fmla="*/ 7679372 w 7705725"/>
              <a:gd name="connsiteY4935" fmla="*/ 2907348 h 6857998"/>
              <a:gd name="connsiteX4936" fmla="*/ 7676198 w 7705725"/>
              <a:gd name="connsiteY4936" fmla="*/ 2906713 h 6857998"/>
              <a:gd name="connsiteX4937" fmla="*/ 7673340 w 7705725"/>
              <a:gd name="connsiteY4937" fmla="*/ 2906078 h 6857998"/>
              <a:gd name="connsiteX4938" fmla="*/ 7667625 w 7705725"/>
              <a:gd name="connsiteY4938" fmla="*/ 2904491 h 6857998"/>
              <a:gd name="connsiteX4939" fmla="*/ 7662228 w 7705725"/>
              <a:gd name="connsiteY4939" fmla="*/ 2902585 h 6857998"/>
              <a:gd name="connsiteX4940" fmla="*/ 7657148 w 7705725"/>
              <a:gd name="connsiteY4940" fmla="*/ 2900045 h 6857998"/>
              <a:gd name="connsiteX4941" fmla="*/ 7651432 w 7705725"/>
              <a:gd name="connsiteY4941" fmla="*/ 2898775 h 6857998"/>
              <a:gd name="connsiteX4942" fmla="*/ 7648258 w 7705725"/>
              <a:gd name="connsiteY4942" fmla="*/ 2898458 h 6857998"/>
              <a:gd name="connsiteX4943" fmla="*/ 7645082 w 7705725"/>
              <a:gd name="connsiteY4943" fmla="*/ 2897822 h 6857998"/>
              <a:gd name="connsiteX4944" fmla="*/ 7641272 w 7705725"/>
              <a:gd name="connsiteY4944" fmla="*/ 2897822 h 6857998"/>
              <a:gd name="connsiteX4945" fmla="*/ 7637145 w 7705725"/>
              <a:gd name="connsiteY4945" fmla="*/ 2898775 h 6857998"/>
              <a:gd name="connsiteX4946" fmla="*/ 7639050 w 7705725"/>
              <a:gd name="connsiteY4946" fmla="*/ 2902585 h 6857998"/>
              <a:gd name="connsiteX4947" fmla="*/ 7641272 w 7705725"/>
              <a:gd name="connsiteY4947" fmla="*/ 2906078 h 6857998"/>
              <a:gd name="connsiteX4948" fmla="*/ 7644765 w 7705725"/>
              <a:gd name="connsiteY4948" fmla="*/ 2914650 h 6857998"/>
              <a:gd name="connsiteX4949" fmla="*/ 7647622 w 7705725"/>
              <a:gd name="connsiteY4949" fmla="*/ 2923223 h 6857998"/>
              <a:gd name="connsiteX4950" fmla="*/ 7649845 w 7705725"/>
              <a:gd name="connsiteY4950" fmla="*/ 2932113 h 6857998"/>
              <a:gd name="connsiteX4951" fmla="*/ 7651432 w 7705725"/>
              <a:gd name="connsiteY4951" fmla="*/ 2941638 h 6857998"/>
              <a:gd name="connsiteX4952" fmla="*/ 7652068 w 7705725"/>
              <a:gd name="connsiteY4952" fmla="*/ 2951163 h 6857998"/>
              <a:gd name="connsiteX4953" fmla="*/ 7652068 w 7705725"/>
              <a:gd name="connsiteY4953" fmla="*/ 2960688 h 6857998"/>
              <a:gd name="connsiteX4954" fmla="*/ 7651115 w 7705725"/>
              <a:gd name="connsiteY4954" fmla="*/ 2969578 h 6857998"/>
              <a:gd name="connsiteX4955" fmla="*/ 7649528 w 7705725"/>
              <a:gd name="connsiteY4955" fmla="*/ 2978785 h 6857998"/>
              <a:gd name="connsiteX4956" fmla="*/ 7648258 w 7705725"/>
              <a:gd name="connsiteY4956" fmla="*/ 2982913 h 6857998"/>
              <a:gd name="connsiteX4957" fmla="*/ 7646988 w 7705725"/>
              <a:gd name="connsiteY4957" fmla="*/ 2987040 h 6857998"/>
              <a:gd name="connsiteX4958" fmla="*/ 7645400 w 7705725"/>
              <a:gd name="connsiteY4958" fmla="*/ 2991168 h 6857998"/>
              <a:gd name="connsiteX4959" fmla="*/ 7643495 w 7705725"/>
              <a:gd name="connsiteY4959" fmla="*/ 2994978 h 6857998"/>
              <a:gd name="connsiteX4960" fmla="*/ 7641590 w 7705725"/>
              <a:gd name="connsiteY4960" fmla="*/ 2998788 h 6857998"/>
              <a:gd name="connsiteX4961" fmla="*/ 7639368 w 7705725"/>
              <a:gd name="connsiteY4961" fmla="*/ 3001963 h 6857998"/>
              <a:gd name="connsiteX4962" fmla="*/ 7637145 w 7705725"/>
              <a:gd name="connsiteY4962" fmla="*/ 3005455 h 6857998"/>
              <a:gd name="connsiteX4963" fmla="*/ 7633970 w 7705725"/>
              <a:gd name="connsiteY4963" fmla="*/ 3008313 h 6857998"/>
              <a:gd name="connsiteX4964" fmla="*/ 7631430 w 7705725"/>
              <a:gd name="connsiteY4964" fmla="*/ 3011488 h 6857998"/>
              <a:gd name="connsiteX4965" fmla="*/ 7627938 w 7705725"/>
              <a:gd name="connsiteY4965" fmla="*/ 3014028 h 6857998"/>
              <a:gd name="connsiteX4966" fmla="*/ 7624762 w 7705725"/>
              <a:gd name="connsiteY4966" fmla="*/ 3016250 h 6857998"/>
              <a:gd name="connsiteX4967" fmla="*/ 7621270 w 7705725"/>
              <a:gd name="connsiteY4967" fmla="*/ 3018473 h 6857998"/>
              <a:gd name="connsiteX4968" fmla="*/ 7617460 w 7705725"/>
              <a:gd name="connsiteY4968" fmla="*/ 3020378 h 6857998"/>
              <a:gd name="connsiteX4969" fmla="*/ 7613332 w 7705725"/>
              <a:gd name="connsiteY4969" fmla="*/ 3021966 h 6857998"/>
              <a:gd name="connsiteX4970" fmla="*/ 7617460 w 7705725"/>
              <a:gd name="connsiteY4970" fmla="*/ 3025141 h 6857998"/>
              <a:gd name="connsiteX4971" fmla="*/ 7621588 w 7705725"/>
              <a:gd name="connsiteY4971" fmla="*/ 3027363 h 6857998"/>
              <a:gd name="connsiteX4972" fmla="*/ 7625715 w 7705725"/>
              <a:gd name="connsiteY4972" fmla="*/ 3028315 h 6857998"/>
              <a:gd name="connsiteX4973" fmla="*/ 7629525 w 7705725"/>
              <a:gd name="connsiteY4973" fmla="*/ 3028950 h 6857998"/>
              <a:gd name="connsiteX4974" fmla="*/ 7633652 w 7705725"/>
              <a:gd name="connsiteY4974" fmla="*/ 3028315 h 6857998"/>
              <a:gd name="connsiteX4975" fmla="*/ 7637462 w 7705725"/>
              <a:gd name="connsiteY4975" fmla="*/ 3027363 h 6857998"/>
              <a:gd name="connsiteX4976" fmla="*/ 7641590 w 7705725"/>
              <a:gd name="connsiteY4976" fmla="*/ 3025775 h 6857998"/>
              <a:gd name="connsiteX4977" fmla="*/ 7645400 w 7705725"/>
              <a:gd name="connsiteY4977" fmla="*/ 3023553 h 6857998"/>
              <a:gd name="connsiteX4978" fmla="*/ 7649210 w 7705725"/>
              <a:gd name="connsiteY4978" fmla="*/ 3021330 h 6857998"/>
              <a:gd name="connsiteX4979" fmla="*/ 7653020 w 7705725"/>
              <a:gd name="connsiteY4979" fmla="*/ 3018155 h 6857998"/>
              <a:gd name="connsiteX4980" fmla="*/ 7660322 w 7705725"/>
              <a:gd name="connsiteY4980" fmla="*/ 3012441 h 6857998"/>
              <a:gd name="connsiteX4981" fmla="*/ 7667942 w 7705725"/>
              <a:gd name="connsiteY4981" fmla="*/ 3006407 h 6857998"/>
              <a:gd name="connsiteX4982" fmla="*/ 7671752 w 7705725"/>
              <a:gd name="connsiteY4982" fmla="*/ 3003868 h 6857998"/>
              <a:gd name="connsiteX4983" fmla="*/ 7675562 w 7705725"/>
              <a:gd name="connsiteY4983" fmla="*/ 3001328 h 6857998"/>
              <a:gd name="connsiteX4984" fmla="*/ 7678420 w 7705725"/>
              <a:gd name="connsiteY4984" fmla="*/ 3007043 h 6857998"/>
              <a:gd name="connsiteX4985" fmla="*/ 7680325 w 7705725"/>
              <a:gd name="connsiteY4985" fmla="*/ 3012123 h 6857998"/>
              <a:gd name="connsiteX4986" fmla="*/ 7681912 w 7705725"/>
              <a:gd name="connsiteY4986" fmla="*/ 3017520 h 6857998"/>
              <a:gd name="connsiteX4987" fmla="*/ 7682230 w 7705725"/>
              <a:gd name="connsiteY4987" fmla="*/ 3022918 h 6857998"/>
              <a:gd name="connsiteX4988" fmla="*/ 7682865 w 7705725"/>
              <a:gd name="connsiteY4988" fmla="*/ 3027997 h 6857998"/>
              <a:gd name="connsiteX4989" fmla="*/ 7681912 w 7705725"/>
              <a:gd name="connsiteY4989" fmla="*/ 3033396 h 6857998"/>
              <a:gd name="connsiteX4990" fmla="*/ 7681278 w 7705725"/>
              <a:gd name="connsiteY4990" fmla="*/ 3038157 h 6857998"/>
              <a:gd name="connsiteX4991" fmla="*/ 7679690 w 7705725"/>
              <a:gd name="connsiteY4991" fmla="*/ 3043556 h 6857998"/>
              <a:gd name="connsiteX4992" fmla="*/ 7677785 w 7705725"/>
              <a:gd name="connsiteY4992" fmla="*/ 3048952 h 6857998"/>
              <a:gd name="connsiteX4993" fmla="*/ 7675880 w 7705725"/>
              <a:gd name="connsiteY4993" fmla="*/ 3053716 h 6857998"/>
              <a:gd name="connsiteX4994" fmla="*/ 7673340 w 7705725"/>
              <a:gd name="connsiteY4994" fmla="*/ 3059112 h 6857998"/>
              <a:gd name="connsiteX4995" fmla="*/ 7670800 w 7705725"/>
              <a:gd name="connsiteY4995" fmla="*/ 3063875 h 6857998"/>
              <a:gd name="connsiteX4996" fmla="*/ 7664768 w 7705725"/>
              <a:gd name="connsiteY4996" fmla="*/ 3074353 h 6857998"/>
              <a:gd name="connsiteX4997" fmla="*/ 7658735 w 7705725"/>
              <a:gd name="connsiteY4997" fmla="*/ 3084513 h 6857998"/>
              <a:gd name="connsiteX4998" fmla="*/ 7652068 w 7705725"/>
              <a:gd name="connsiteY4998" fmla="*/ 3095308 h 6857998"/>
              <a:gd name="connsiteX4999" fmla="*/ 7646670 w 7705725"/>
              <a:gd name="connsiteY4999" fmla="*/ 3105785 h 6857998"/>
              <a:gd name="connsiteX5000" fmla="*/ 7643812 w 7705725"/>
              <a:gd name="connsiteY5000" fmla="*/ 3111183 h 6857998"/>
              <a:gd name="connsiteX5001" fmla="*/ 7641590 w 7705725"/>
              <a:gd name="connsiteY5001" fmla="*/ 3116580 h 6857998"/>
              <a:gd name="connsiteX5002" fmla="*/ 7639685 w 7705725"/>
              <a:gd name="connsiteY5002" fmla="*/ 3122295 h 6857998"/>
              <a:gd name="connsiteX5003" fmla="*/ 7638098 w 7705725"/>
              <a:gd name="connsiteY5003" fmla="*/ 3127693 h 6857998"/>
              <a:gd name="connsiteX5004" fmla="*/ 7637145 w 7705725"/>
              <a:gd name="connsiteY5004" fmla="*/ 3133408 h 6857998"/>
              <a:gd name="connsiteX5005" fmla="*/ 7636192 w 7705725"/>
              <a:gd name="connsiteY5005" fmla="*/ 3139440 h 6857998"/>
              <a:gd name="connsiteX5006" fmla="*/ 7635875 w 7705725"/>
              <a:gd name="connsiteY5006" fmla="*/ 3144838 h 6857998"/>
              <a:gd name="connsiteX5007" fmla="*/ 7636192 w 7705725"/>
              <a:gd name="connsiteY5007" fmla="*/ 3150871 h 6857998"/>
              <a:gd name="connsiteX5008" fmla="*/ 7637462 w 7705725"/>
              <a:gd name="connsiteY5008" fmla="*/ 3156903 h 6857998"/>
              <a:gd name="connsiteX5009" fmla="*/ 7639050 w 7705725"/>
              <a:gd name="connsiteY5009" fmla="*/ 3162935 h 6857998"/>
              <a:gd name="connsiteX5010" fmla="*/ 7641590 w 7705725"/>
              <a:gd name="connsiteY5010" fmla="*/ 3169602 h 6857998"/>
              <a:gd name="connsiteX5011" fmla="*/ 7644765 w 7705725"/>
              <a:gd name="connsiteY5011" fmla="*/ 3175635 h 6857998"/>
              <a:gd name="connsiteX5012" fmla="*/ 7645400 w 7705725"/>
              <a:gd name="connsiteY5012" fmla="*/ 3178493 h 6857998"/>
              <a:gd name="connsiteX5013" fmla="*/ 7645400 w 7705725"/>
              <a:gd name="connsiteY5013" fmla="*/ 3181032 h 6857998"/>
              <a:gd name="connsiteX5014" fmla="*/ 7645400 w 7705725"/>
              <a:gd name="connsiteY5014" fmla="*/ 3183573 h 6857998"/>
              <a:gd name="connsiteX5015" fmla="*/ 7645082 w 7705725"/>
              <a:gd name="connsiteY5015" fmla="*/ 3185477 h 6857998"/>
              <a:gd name="connsiteX5016" fmla="*/ 7644130 w 7705725"/>
              <a:gd name="connsiteY5016" fmla="*/ 3187065 h 6857998"/>
              <a:gd name="connsiteX5017" fmla="*/ 7643495 w 7705725"/>
              <a:gd name="connsiteY5017" fmla="*/ 3188652 h 6857998"/>
              <a:gd name="connsiteX5018" fmla="*/ 7642225 w 7705725"/>
              <a:gd name="connsiteY5018" fmla="*/ 3189922 h 6857998"/>
              <a:gd name="connsiteX5019" fmla="*/ 7641272 w 7705725"/>
              <a:gd name="connsiteY5019" fmla="*/ 3191510 h 6857998"/>
              <a:gd name="connsiteX5020" fmla="*/ 7638098 w 7705725"/>
              <a:gd name="connsiteY5020" fmla="*/ 3193416 h 6857998"/>
              <a:gd name="connsiteX5021" fmla="*/ 7634922 w 7705725"/>
              <a:gd name="connsiteY5021" fmla="*/ 3194685 h 6857998"/>
              <a:gd name="connsiteX5022" fmla="*/ 7627302 w 7705725"/>
              <a:gd name="connsiteY5022" fmla="*/ 3197543 h 6857998"/>
              <a:gd name="connsiteX5023" fmla="*/ 7623810 w 7705725"/>
              <a:gd name="connsiteY5023" fmla="*/ 3198495 h 6857998"/>
              <a:gd name="connsiteX5024" fmla="*/ 7620635 w 7705725"/>
              <a:gd name="connsiteY5024" fmla="*/ 3200400 h 6857998"/>
              <a:gd name="connsiteX5025" fmla="*/ 7617460 w 7705725"/>
              <a:gd name="connsiteY5025" fmla="*/ 3202306 h 6857998"/>
              <a:gd name="connsiteX5026" fmla="*/ 7616190 w 7705725"/>
              <a:gd name="connsiteY5026" fmla="*/ 3203575 h 6857998"/>
              <a:gd name="connsiteX5027" fmla="*/ 7615238 w 7705725"/>
              <a:gd name="connsiteY5027" fmla="*/ 3204845 h 6857998"/>
              <a:gd name="connsiteX5028" fmla="*/ 7614602 w 7705725"/>
              <a:gd name="connsiteY5028" fmla="*/ 3206432 h 6857998"/>
              <a:gd name="connsiteX5029" fmla="*/ 7613650 w 7705725"/>
              <a:gd name="connsiteY5029" fmla="*/ 3208338 h 6857998"/>
              <a:gd name="connsiteX5030" fmla="*/ 7613332 w 7705725"/>
              <a:gd name="connsiteY5030" fmla="*/ 3210243 h 6857998"/>
              <a:gd name="connsiteX5031" fmla="*/ 7613332 w 7705725"/>
              <a:gd name="connsiteY5031" fmla="*/ 3212466 h 6857998"/>
              <a:gd name="connsiteX5032" fmla="*/ 7613332 w 7705725"/>
              <a:gd name="connsiteY5032" fmla="*/ 3215005 h 6857998"/>
              <a:gd name="connsiteX5033" fmla="*/ 7613968 w 7705725"/>
              <a:gd name="connsiteY5033" fmla="*/ 3217862 h 6857998"/>
              <a:gd name="connsiteX5034" fmla="*/ 7614920 w 7705725"/>
              <a:gd name="connsiteY5034" fmla="*/ 3221038 h 6857998"/>
              <a:gd name="connsiteX5035" fmla="*/ 7615872 w 7705725"/>
              <a:gd name="connsiteY5035" fmla="*/ 3224530 h 6857998"/>
              <a:gd name="connsiteX5036" fmla="*/ 7614920 w 7705725"/>
              <a:gd name="connsiteY5036" fmla="*/ 3227070 h 6857998"/>
              <a:gd name="connsiteX5037" fmla="*/ 7613968 w 7705725"/>
              <a:gd name="connsiteY5037" fmla="*/ 3229928 h 6857998"/>
              <a:gd name="connsiteX5038" fmla="*/ 7613650 w 7705725"/>
              <a:gd name="connsiteY5038" fmla="*/ 3232468 h 6857998"/>
              <a:gd name="connsiteX5039" fmla="*/ 7613650 w 7705725"/>
              <a:gd name="connsiteY5039" fmla="*/ 3234690 h 6857998"/>
              <a:gd name="connsiteX5040" fmla="*/ 7613650 w 7705725"/>
              <a:gd name="connsiteY5040" fmla="*/ 3236595 h 6857998"/>
              <a:gd name="connsiteX5041" fmla="*/ 7613968 w 7705725"/>
              <a:gd name="connsiteY5041" fmla="*/ 3238500 h 6857998"/>
              <a:gd name="connsiteX5042" fmla="*/ 7614602 w 7705725"/>
              <a:gd name="connsiteY5042" fmla="*/ 3240088 h 6857998"/>
              <a:gd name="connsiteX5043" fmla="*/ 7615238 w 7705725"/>
              <a:gd name="connsiteY5043" fmla="*/ 3241993 h 6857998"/>
              <a:gd name="connsiteX5044" fmla="*/ 7617460 w 7705725"/>
              <a:gd name="connsiteY5044" fmla="*/ 3244532 h 6857998"/>
              <a:gd name="connsiteX5045" fmla="*/ 7620000 w 7705725"/>
              <a:gd name="connsiteY5045" fmla="*/ 3246755 h 6857998"/>
              <a:gd name="connsiteX5046" fmla="*/ 7623175 w 7705725"/>
              <a:gd name="connsiteY5046" fmla="*/ 3248660 h 6857998"/>
              <a:gd name="connsiteX5047" fmla="*/ 7626668 w 7705725"/>
              <a:gd name="connsiteY5047" fmla="*/ 3250565 h 6857998"/>
              <a:gd name="connsiteX5048" fmla="*/ 7633970 w 7705725"/>
              <a:gd name="connsiteY5048" fmla="*/ 3253740 h 6857998"/>
              <a:gd name="connsiteX5049" fmla="*/ 7637780 w 7705725"/>
              <a:gd name="connsiteY5049" fmla="*/ 3255645 h 6857998"/>
              <a:gd name="connsiteX5050" fmla="*/ 7641272 w 7705725"/>
              <a:gd name="connsiteY5050" fmla="*/ 3257233 h 6857998"/>
              <a:gd name="connsiteX5051" fmla="*/ 7644130 w 7705725"/>
              <a:gd name="connsiteY5051" fmla="*/ 3259138 h 6857998"/>
              <a:gd name="connsiteX5052" fmla="*/ 7646988 w 7705725"/>
              <a:gd name="connsiteY5052" fmla="*/ 3261995 h 6857998"/>
              <a:gd name="connsiteX5053" fmla="*/ 7647940 w 7705725"/>
              <a:gd name="connsiteY5053" fmla="*/ 3262947 h 6857998"/>
              <a:gd name="connsiteX5054" fmla="*/ 7648892 w 7705725"/>
              <a:gd name="connsiteY5054" fmla="*/ 3264534 h 6857998"/>
              <a:gd name="connsiteX5055" fmla="*/ 7649528 w 7705725"/>
              <a:gd name="connsiteY5055" fmla="*/ 3266440 h 6857998"/>
              <a:gd name="connsiteX5056" fmla="*/ 7649845 w 7705725"/>
              <a:gd name="connsiteY5056" fmla="*/ 3268028 h 6857998"/>
              <a:gd name="connsiteX5057" fmla="*/ 7645082 w 7705725"/>
              <a:gd name="connsiteY5057" fmla="*/ 3276600 h 6857998"/>
              <a:gd name="connsiteX5058" fmla="*/ 7640955 w 7705725"/>
              <a:gd name="connsiteY5058" fmla="*/ 3284855 h 6857998"/>
              <a:gd name="connsiteX5059" fmla="*/ 7637780 w 7705725"/>
              <a:gd name="connsiteY5059" fmla="*/ 3292793 h 6857998"/>
              <a:gd name="connsiteX5060" fmla="*/ 7635240 w 7705725"/>
              <a:gd name="connsiteY5060" fmla="*/ 3300413 h 6857998"/>
              <a:gd name="connsiteX5061" fmla="*/ 7633018 w 7705725"/>
              <a:gd name="connsiteY5061" fmla="*/ 3308032 h 6857998"/>
              <a:gd name="connsiteX5062" fmla="*/ 7631430 w 7705725"/>
              <a:gd name="connsiteY5062" fmla="*/ 3314700 h 6857998"/>
              <a:gd name="connsiteX5063" fmla="*/ 7628255 w 7705725"/>
              <a:gd name="connsiteY5063" fmla="*/ 3328353 h 6857998"/>
              <a:gd name="connsiteX5064" fmla="*/ 7626668 w 7705725"/>
              <a:gd name="connsiteY5064" fmla="*/ 3334702 h 6857998"/>
              <a:gd name="connsiteX5065" fmla="*/ 7624762 w 7705725"/>
              <a:gd name="connsiteY5065" fmla="*/ 3340734 h 6857998"/>
              <a:gd name="connsiteX5066" fmla="*/ 7622222 w 7705725"/>
              <a:gd name="connsiteY5066" fmla="*/ 3346767 h 6857998"/>
              <a:gd name="connsiteX5067" fmla="*/ 7619682 w 7705725"/>
              <a:gd name="connsiteY5067" fmla="*/ 3352482 h 6857998"/>
              <a:gd name="connsiteX5068" fmla="*/ 7615872 w 7705725"/>
              <a:gd name="connsiteY5068" fmla="*/ 3358197 h 6857998"/>
              <a:gd name="connsiteX5069" fmla="*/ 7611745 w 7705725"/>
              <a:gd name="connsiteY5069" fmla="*/ 3363595 h 6857998"/>
              <a:gd name="connsiteX5070" fmla="*/ 7606665 w 7705725"/>
              <a:gd name="connsiteY5070" fmla="*/ 3368992 h 6857998"/>
              <a:gd name="connsiteX5071" fmla="*/ 7599680 w 7705725"/>
              <a:gd name="connsiteY5071" fmla="*/ 3374390 h 6857998"/>
              <a:gd name="connsiteX5072" fmla="*/ 7601268 w 7705725"/>
              <a:gd name="connsiteY5072" fmla="*/ 3376294 h 6857998"/>
              <a:gd name="connsiteX5073" fmla="*/ 7602855 w 7705725"/>
              <a:gd name="connsiteY5073" fmla="*/ 3378200 h 6857998"/>
              <a:gd name="connsiteX5074" fmla="*/ 7606982 w 7705725"/>
              <a:gd name="connsiteY5074" fmla="*/ 3381375 h 6857998"/>
              <a:gd name="connsiteX5075" fmla="*/ 7611110 w 7705725"/>
              <a:gd name="connsiteY5075" fmla="*/ 3384550 h 6857998"/>
              <a:gd name="connsiteX5076" fmla="*/ 7615238 w 7705725"/>
              <a:gd name="connsiteY5076" fmla="*/ 3387407 h 6857998"/>
              <a:gd name="connsiteX5077" fmla="*/ 7616825 w 7705725"/>
              <a:gd name="connsiteY5077" fmla="*/ 3389312 h 6857998"/>
              <a:gd name="connsiteX5078" fmla="*/ 7618730 w 7705725"/>
              <a:gd name="connsiteY5078" fmla="*/ 3391217 h 6857998"/>
              <a:gd name="connsiteX5079" fmla="*/ 7619682 w 7705725"/>
              <a:gd name="connsiteY5079" fmla="*/ 3393123 h 6857998"/>
              <a:gd name="connsiteX5080" fmla="*/ 7620952 w 7705725"/>
              <a:gd name="connsiteY5080" fmla="*/ 3395344 h 6857998"/>
              <a:gd name="connsiteX5081" fmla="*/ 7621588 w 7705725"/>
              <a:gd name="connsiteY5081" fmla="*/ 3398202 h 6857998"/>
              <a:gd name="connsiteX5082" fmla="*/ 7621588 w 7705725"/>
              <a:gd name="connsiteY5082" fmla="*/ 3400742 h 6857998"/>
              <a:gd name="connsiteX5083" fmla="*/ 7621270 w 7705725"/>
              <a:gd name="connsiteY5083" fmla="*/ 3403600 h 6857998"/>
              <a:gd name="connsiteX5084" fmla="*/ 7620635 w 7705725"/>
              <a:gd name="connsiteY5084" fmla="*/ 3407092 h 6857998"/>
              <a:gd name="connsiteX5085" fmla="*/ 7622858 w 7705725"/>
              <a:gd name="connsiteY5085" fmla="*/ 3409632 h 6857998"/>
              <a:gd name="connsiteX5086" fmla="*/ 7625080 w 7705725"/>
              <a:gd name="connsiteY5086" fmla="*/ 3412490 h 6857998"/>
              <a:gd name="connsiteX5087" fmla="*/ 7627938 w 7705725"/>
              <a:gd name="connsiteY5087" fmla="*/ 3414712 h 6857998"/>
              <a:gd name="connsiteX5088" fmla="*/ 7631112 w 7705725"/>
              <a:gd name="connsiteY5088" fmla="*/ 3416935 h 6857998"/>
              <a:gd name="connsiteX5089" fmla="*/ 7637780 w 7705725"/>
              <a:gd name="connsiteY5089" fmla="*/ 3420744 h 6857998"/>
              <a:gd name="connsiteX5090" fmla="*/ 7645082 w 7705725"/>
              <a:gd name="connsiteY5090" fmla="*/ 3424554 h 6857998"/>
              <a:gd name="connsiteX5091" fmla="*/ 7651750 w 7705725"/>
              <a:gd name="connsiteY5091" fmla="*/ 3428682 h 6857998"/>
              <a:gd name="connsiteX5092" fmla="*/ 7654925 w 7705725"/>
              <a:gd name="connsiteY5092" fmla="*/ 3430587 h 6857998"/>
              <a:gd name="connsiteX5093" fmla="*/ 7657782 w 7705725"/>
              <a:gd name="connsiteY5093" fmla="*/ 3432809 h 6857998"/>
              <a:gd name="connsiteX5094" fmla="*/ 7660322 w 7705725"/>
              <a:gd name="connsiteY5094" fmla="*/ 3435349 h 6857998"/>
              <a:gd name="connsiteX5095" fmla="*/ 7662862 w 7705725"/>
              <a:gd name="connsiteY5095" fmla="*/ 3438207 h 6857998"/>
              <a:gd name="connsiteX5096" fmla="*/ 7664132 w 7705725"/>
              <a:gd name="connsiteY5096" fmla="*/ 3441064 h 6857998"/>
              <a:gd name="connsiteX5097" fmla="*/ 7665720 w 7705725"/>
              <a:gd name="connsiteY5097" fmla="*/ 3444557 h 6857998"/>
              <a:gd name="connsiteX5098" fmla="*/ 7671752 w 7705725"/>
              <a:gd name="connsiteY5098" fmla="*/ 3441382 h 6857998"/>
              <a:gd name="connsiteX5099" fmla="*/ 7674292 w 7705725"/>
              <a:gd name="connsiteY5099" fmla="*/ 3440747 h 6857998"/>
              <a:gd name="connsiteX5100" fmla="*/ 7676832 w 7705725"/>
              <a:gd name="connsiteY5100" fmla="*/ 3439794 h 6857998"/>
              <a:gd name="connsiteX5101" fmla="*/ 7679372 w 7705725"/>
              <a:gd name="connsiteY5101" fmla="*/ 3439477 h 6857998"/>
              <a:gd name="connsiteX5102" fmla="*/ 7681278 w 7705725"/>
              <a:gd name="connsiteY5102" fmla="*/ 3439477 h 6857998"/>
              <a:gd name="connsiteX5103" fmla="*/ 7683182 w 7705725"/>
              <a:gd name="connsiteY5103" fmla="*/ 3439794 h 6857998"/>
              <a:gd name="connsiteX5104" fmla="*/ 7684452 w 7705725"/>
              <a:gd name="connsiteY5104" fmla="*/ 3440747 h 6857998"/>
              <a:gd name="connsiteX5105" fmla="*/ 7686040 w 7705725"/>
              <a:gd name="connsiteY5105" fmla="*/ 3441699 h 6857998"/>
              <a:gd name="connsiteX5106" fmla="*/ 7687310 w 7705725"/>
              <a:gd name="connsiteY5106" fmla="*/ 3442969 h 6857998"/>
              <a:gd name="connsiteX5107" fmla="*/ 7688262 w 7705725"/>
              <a:gd name="connsiteY5107" fmla="*/ 3444874 h 6857998"/>
              <a:gd name="connsiteX5108" fmla="*/ 7689215 w 7705725"/>
              <a:gd name="connsiteY5108" fmla="*/ 3446779 h 6857998"/>
              <a:gd name="connsiteX5109" fmla="*/ 7689532 w 7705725"/>
              <a:gd name="connsiteY5109" fmla="*/ 3449002 h 6857998"/>
              <a:gd name="connsiteX5110" fmla="*/ 7689532 w 7705725"/>
              <a:gd name="connsiteY5110" fmla="*/ 3451542 h 6857998"/>
              <a:gd name="connsiteX5111" fmla="*/ 7689532 w 7705725"/>
              <a:gd name="connsiteY5111" fmla="*/ 3454717 h 6857998"/>
              <a:gd name="connsiteX5112" fmla="*/ 7688898 w 7705725"/>
              <a:gd name="connsiteY5112" fmla="*/ 3457892 h 6857998"/>
              <a:gd name="connsiteX5113" fmla="*/ 7681912 w 7705725"/>
              <a:gd name="connsiteY5113" fmla="*/ 3457257 h 6857998"/>
              <a:gd name="connsiteX5114" fmla="*/ 7675245 w 7705725"/>
              <a:gd name="connsiteY5114" fmla="*/ 3455669 h 6857998"/>
              <a:gd name="connsiteX5115" fmla="*/ 7668260 w 7705725"/>
              <a:gd name="connsiteY5115" fmla="*/ 3453447 h 6857998"/>
              <a:gd name="connsiteX5116" fmla="*/ 7661910 w 7705725"/>
              <a:gd name="connsiteY5116" fmla="*/ 3451224 h 6857998"/>
              <a:gd name="connsiteX5117" fmla="*/ 7649210 w 7705725"/>
              <a:gd name="connsiteY5117" fmla="*/ 3446462 h 6857998"/>
              <a:gd name="connsiteX5118" fmla="*/ 7643178 w 7705725"/>
              <a:gd name="connsiteY5118" fmla="*/ 3444239 h 6857998"/>
              <a:gd name="connsiteX5119" fmla="*/ 7637462 w 7705725"/>
              <a:gd name="connsiteY5119" fmla="*/ 3442334 h 6857998"/>
              <a:gd name="connsiteX5120" fmla="*/ 7631748 w 7705725"/>
              <a:gd name="connsiteY5120" fmla="*/ 3440429 h 6857998"/>
              <a:gd name="connsiteX5121" fmla="*/ 7626668 w 7705725"/>
              <a:gd name="connsiteY5121" fmla="*/ 3439477 h 6857998"/>
              <a:gd name="connsiteX5122" fmla="*/ 7621588 w 7705725"/>
              <a:gd name="connsiteY5122" fmla="*/ 3439159 h 6857998"/>
              <a:gd name="connsiteX5123" fmla="*/ 7619048 w 7705725"/>
              <a:gd name="connsiteY5123" fmla="*/ 3439477 h 6857998"/>
              <a:gd name="connsiteX5124" fmla="*/ 7616825 w 7705725"/>
              <a:gd name="connsiteY5124" fmla="*/ 3439794 h 6857998"/>
              <a:gd name="connsiteX5125" fmla="*/ 7614602 w 7705725"/>
              <a:gd name="connsiteY5125" fmla="*/ 3440747 h 6857998"/>
              <a:gd name="connsiteX5126" fmla="*/ 7612698 w 7705725"/>
              <a:gd name="connsiteY5126" fmla="*/ 3441699 h 6857998"/>
              <a:gd name="connsiteX5127" fmla="*/ 7610158 w 7705725"/>
              <a:gd name="connsiteY5127" fmla="*/ 3443287 h 6857998"/>
              <a:gd name="connsiteX5128" fmla="*/ 7608570 w 7705725"/>
              <a:gd name="connsiteY5128" fmla="*/ 3444874 h 6857998"/>
              <a:gd name="connsiteX5129" fmla="*/ 7606665 w 7705725"/>
              <a:gd name="connsiteY5129" fmla="*/ 3446779 h 6857998"/>
              <a:gd name="connsiteX5130" fmla="*/ 7604760 w 7705725"/>
              <a:gd name="connsiteY5130" fmla="*/ 3449319 h 6857998"/>
              <a:gd name="connsiteX5131" fmla="*/ 7603172 w 7705725"/>
              <a:gd name="connsiteY5131" fmla="*/ 3451859 h 6857998"/>
              <a:gd name="connsiteX5132" fmla="*/ 7601585 w 7705725"/>
              <a:gd name="connsiteY5132" fmla="*/ 3455352 h 6857998"/>
              <a:gd name="connsiteX5133" fmla="*/ 7601585 w 7705725"/>
              <a:gd name="connsiteY5133" fmla="*/ 3459479 h 6857998"/>
              <a:gd name="connsiteX5134" fmla="*/ 7601902 w 7705725"/>
              <a:gd name="connsiteY5134" fmla="*/ 3462337 h 6857998"/>
              <a:gd name="connsiteX5135" fmla="*/ 7602855 w 7705725"/>
              <a:gd name="connsiteY5135" fmla="*/ 3463289 h 6857998"/>
              <a:gd name="connsiteX5136" fmla="*/ 7603172 w 7705725"/>
              <a:gd name="connsiteY5136" fmla="*/ 3463924 h 6857998"/>
              <a:gd name="connsiteX5137" fmla="*/ 7603808 w 7705725"/>
              <a:gd name="connsiteY5137" fmla="*/ 3464559 h 6857998"/>
              <a:gd name="connsiteX5138" fmla="*/ 7605078 w 7705725"/>
              <a:gd name="connsiteY5138" fmla="*/ 3464877 h 6857998"/>
              <a:gd name="connsiteX5139" fmla="*/ 7606982 w 7705725"/>
              <a:gd name="connsiteY5139" fmla="*/ 3464877 h 6857998"/>
              <a:gd name="connsiteX5140" fmla="*/ 7609522 w 7705725"/>
              <a:gd name="connsiteY5140" fmla="*/ 3463924 h 6857998"/>
              <a:gd name="connsiteX5141" fmla="*/ 7615872 w 7705725"/>
              <a:gd name="connsiteY5141" fmla="*/ 3461702 h 6857998"/>
              <a:gd name="connsiteX5142" fmla="*/ 7623492 w 7705725"/>
              <a:gd name="connsiteY5142" fmla="*/ 3459162 h 6857998"/>
              <a:gd name="connsiteX5143" fmla="*/ 7627620 w 7705725"/>
              <a:gd name="connsiteY5143" fmla="*/ 3458527 h 6857998"/>
              <a:gd name="connsiteX5144" fmla="*/ 7631748 w 7705725"/>
              <a:gd name="connsiteY5144" fmla="*/ 3457574 h 6857998"/>
              <a:gd name="connsiteX5145" fmla="*/ 7636192 w 7705725"/>
              <a:gd name="connsiteY5145" fmla="*/ 3457574 h 6857998"/>
              <a:gd name="connsiteX5146" fmla="*/ 7641272 w 7705725"/>
              <a:gd name="connsiteY5146" fmla="*/ 3458527 h 6857998"/>
              <a:gd name="connsiteX5147" fmla="*/ 7643495 w 7705725"/>
              <a:gd name="connsiteY5147" fmla="*/ 3459162 h 6857998"/>
              <a:gd name="connsiteX5148" fmla="*/ 7645718 w 7705725"/>
              <a:gd name="connsiteY5148" fmla="*/ 3459797 h 6857998"/>
              <a:gd name="connsiteX5149" fmla="*/ 7648258 w 7705725"/>
              <a:gd name="connsiteY5149" fmla="*/ 3461067 h 6857998"/>
              <a:gd name="connsiteX5150" fmla="*/ 7650798 w 7705725"/>
              <a:gd name="connsiteY5150" fmla="*/ 3462654 h 6857998"/>
              <a:gd name="connsiteX5151" fmla="*/ 7648258 w 7705725"/>
              <a:gd name="connsiteY5151" fmla="*/ 3469639 h 6857998"/>
              <a:gd name="connsiteX5152" fmla="*/ 7647305 w 7705725"/>
              <a:gd name="connsiteY5152" fmla="*/ 3475989 h 6857998"/>
              <a:gd name="connsiteX5153" fmla="*/ 7646670 w 7705725"/>
              <a:gd name="connsiteY5153" fmla="*/ 3482974 h 6857998"/>
              <a:gd name="connsiteX5154" fmla="*/ 7646670 w 7705725"/>
              <a:gd name="connsiteY5154" fmla="*/ 3489324 h 6857998"/>
              <a:gd name="connsiteX5155" fmla="*/ 7647305 w 7705725"/>
              <a:gd name="connsiteY5155" fmla="*/ 3495357 h 6857998"/>
              <a:gd name="connsiteX5156" fmla="*/ 7648258 w 7705725"/>
              <a:gd name="connsiteY5156" fmla="*/ 3501389 h 6857998"/>
              <a:gd name="connsiteX5157" fmla="*/ 7649528 w 7705725"/>
              <a:gd name="connsiteY5157" fmla="*/ 3507422 h 6857998"/>
              <a:gd name="connsiteX5158" fmla="*/ 7651432 w 7705725"/>
              <a:gd name="connsiteY5158" fmla="*/ 3513137 h 6857998"/>
              <a:gd name="connsiteX5159" fmla="*/ 7654925 w 7705725"/>
              <a:gd name="connsiteY5159" fmla="*/ 3524567 h 6857998"/>
              <a:gd name="connsiteX5160" fmla="*/ 7656195 w 7705725"/>
              <a:gd name="connsiteY5160" fmla="*/ 3529964 h 6857998"/>
              <a:gd name="connsiteX5161" fmla="*/ 7657465 w 7705725"/>
              <a:gd name="connsiteY5161" fmla="*/ 3535362 h 6857998"/>
              <a:gd name="connsiteX5162" fmla="*/ 7658735 w 7705725"/>
              <a:gd name="connsiteY5162" fmla="*/ 3540759 h 6857998"/>
              <a:gd name="connsiteX5163" fmla="*/ 7659370 w 7705725"/>
              <a:gd name="connsiteY5163" fmla="*/ 3545839 h 6857998"/>
              <a:gd name="connsiteX5164" fmla="*/ 7659370 w 7705725"/>
              <a:gd name="connsiteY5164" fmla="*/ 3551237 h 6857998"/>
              <a:gd name="connsiteX5165" fmla="*/ 7658735 w 7705725"/>
              <a:gd name="connsiteY5165" fmla="*/ 3556634 h 6857998"/>
              <a:gd name="connsiteX5166" fmla="*/ 7657782 w 7705725"/>
              <a:gd name="connsiteY5166" fmla="*/ 3559809 h 6857998"/>
              <a:gd name="connsiteX5167" fmla="*/ 7656830 w 7705725"/>
              <a:gd name="connsiteY5167" fmla="*/ 3563302 h 6857998"/>
              <a:gd name="connsiteX5168" fmla="*/ 7653972 w 7705725"/>
              <a:gd name="connsiteY5168" fmla="*/ 3569652 h 6857998"/>
              <a:gd name="connsiteX5169" fmla="*/ 7650798 w 7705725"/>
              <a:gd name="connsiteY5169" fmla="*/ 3575684 h 6857998"/>
              <a:gd name="connsiteX5170" fmla="*/ 7646988 w 7705725"/>
              <a:gd name="connsiteY5170" fmla="*/ 3581717 h 6857998"/>
              <a:gd name="connsiteX5171" fmla="*/ 7642860 w 7705725"/>
              <a:gd name="connsiteY5171" fmla="*/ 3587432 h 6857998"/>
              <a:gd name="connsiteX5172" fmla="*/ 7638098 w 7705725"/>
              <a:gd name="connsiteY5172" fmla="*/ 3592829 h 6857998"/>
              <a:gd name="connsiteX5173" fmla="*/ 7628255 w 7705725"/>
              <a:gd name="connsiteY5173" fmla="*/ 3603942 h 6857998"/>
              <a:gd name="connsiteX5174" fmla="*/ 7623810 w 7705725"/>
              <a:gd name="connsiteY5174" fmla="*/ 3609657 h 6857998"/>
              <a:gd name="connsiteX5175" fmla="*/ 7619048 w 7705725"/>
              <a:gd name="connsiteY5175" fmla="*/ 3615372 h 6857998"/>
              <a:gd name="connsiteX5176" fmla="*/ 7614602 w 7705725"/>
              <a:gd name="connsiteY5176" fmla="*/ 3621404 h 6857998"/>
              <a:gd name="connsiteX5177" fmla="*/ 7610792 w 7705725"/>
              <a:gd name="connsiteY5177" fmla="*/ 3627754 h 6857998"/>
              <a:gd name="connsiteX5178" fmla="*/ 7606982 w 7705725"/>
              <a:gd name="connsiteY5178" fmla="*/ 3634422 h 6857998"/>
              <a:gd name="connsiteX5179" fmla="*/ 7603808 w 7705725"/>
              <a:gd name="connsiteY5179" fmla="*/ 3641724 h 6857998"/>
              <a:gd name="connsiteX5180" fmla="*/ 7601585 w 7705725"/>
              <a:gd name="connsiteY5180" fmla="*/ 3649662 h 6857998"/>
              <a:gd name="connsiteX5181" fmla="*/ 7600632 w 7705725"/>
              <a:gd name="connsiteY5181" fmla="*/ 3653789 h 6857998"/>
              <a:gd name="connsiteX5182" fmla="*/ 7599680 w 7705725"/>
              <a:gd name="connsiteY5182" fmla="*/ 3657917 h 6857998"/>
              <a:gd name="connsiteX5183" fmla="*/ 7599045 w 7705725"/>
              <a:gd name="connsiteY5183" fmla="*/ 3659822 h 6857998"/>
              <a:gd name="connsiteX5184" fmla="*/ 7599045 w 7705725"/>
              <a:gd name="connsiteY5184" fmla="*/ 3661727 h 6857998"/>
              <a:gd name="connsiteX5185" fmla="*/ 7599045 w 7705725"/>
              <a:gd name="connsiteY5185" fmla="*/ 3663314 h 6857998"/>
              <a:gd name="connsiteX5186" fmla="*/ 7599362 w 7705725"/>
              <a:gd name="connsiteY5186" fmla="*/ 3664584 h 6857998"/>
              <a:gd name="connsiteX5187" fmla="*/ 7599998 w 7705725"/>
              <a:gd name="connsiteY5187" fmla="*/ 3665854 h 6857998"/>
              <a:gd name="connsiteX5188" fmla="*/ 7601268 w 7705725"/>
              <a:gd name="connsiteY5188" fmla="*/ 3667124 h 6857998"/>
              <a:gd name="connsiteX5189" fmla="*/ 7602538 w 7705725"/>
              <a:gd name="connsiteY5189" fmla="*/ 3667759 h 6857998"/>
              <a:gd name="connsiteX5190" fmla="*/ 7603808 w 7705725"/>
              <a:gd name="connsiteY5190" fmla="*/ 3669029 h 6857998"/>
              <a:gd name="connsiteX5191" fmla="*/ 7607618 w 7705725"/>
              <a:gd name="connsiteY5191" fmla="*/ 3669982 h 6857998"/>
              <a:gd name="connsiteX5192" fmla="*/ 7611745 w 7705725"/>
              <a:gd name="connsiteY5192" fmla="*/ 3671569 h 6857998"/>
              <a:gd name="connsiteX5193" fmla="*/ 7620952 w 7705725"/>
              <a:gd name="connsiteY5193" fmla="*/ 3673474 h 6857998"/>
              <a:gd name="connsiteX5194" fmla="*/ 7625398 w 7705725"/>
              <a:gd name="connsiteY5194" fmla="*/ 3674427 h 6857998"/>
              <a:gd name="connsiteX5195" fmla="*/ 7629208 w 7705725"/>
              <a:gd name="connsiteY5195" fmla="*/ 3675697 h 6857998"/>
              <a:gd name="connsiteX5196" fmla="*/ 7632700 w 7705725"/>
              <a:gd name="connsiteY5196" fmla="*/ 3677602 h 6857998"/>
              <a:gd name="connsiteX5197" fmla="*/ 7633652 w 7705725"/>
              <a:gd name="connsiteY5197" fmla="*/ 3678237 h 6857998"/>
              <a:gd name="connsiteX5198" fmla="*/ 7634922 w 7705725"/>
              <a:gd name="connsiteY5198" fmla="*/ 3679507 h 6857998"/>
              <a:gd name="connsiteX5199" fmla="*/ 7635558 w 7705725"/>
              <a:gd name="connsiteY5199" fmla="*/ 3681094 h 6857998"/>
              <a:gd name="connsiteX5200" fmla="*/ 7635875 w 7705725"/>
              <a:gd name="connsiteY5200" fmla="*/ 3682047 h 6857998"/>
              <a:gd name="connsiteX5201" fmla="*/ 7635875 w 7705725"/>
              <a:gd name="connsiteY5201" fmla="*/ 3683952 h 6857998"/>
              <a:gd name="connsiteX5202" fmla="*/ 7635558 w 7705725"/>
              <a:gd name="connsiteY5202" fmla="*/ 3685539 h 6857998"/>
              <a:gd name="connsiteX5203" fmla="*/ 7634922 w 7705725"/>
              <a:gd name="connsiteY5203" fmla="*/ 3687762 h 6857998"/>
              <a:gd name="connsiteX5204" fmla="*/ 7633335 w 7705725"/>
              <a:gd name="connsiteY5204" fmla="*/ 3689984 h 6857998"/>
              <a:gd name="connsiteX5205" fmla="*/ 7631748 w 7705725"/>
              <a:gd name="connsiteY5205" fmla="*/ 3692207 h 6857998"/>
              <a:gd name="connsiteX5206" fmla="*/ 7629525 w 7705725"/>
              <a:gd name="connsiteY5206" fmla="*/ 3695382 h 6857998"/>
              <a:gd name="connsiteX5207" fmla="*/ 7628890 w 7705725"/>
              <a:gd name="connsiteY5207" fmla="*/ 3700144 h 6857998"/>
              <a:gd name="connsiteX5208" fmla="*/ 7627938 w 7705725"/>
              <a:gd name="connsiteY5208" fmla="*/ 3704272 h 6857998"/>
              <a:gd name="connsiteX5209" fmla="*/ 7626985 w 7705725"/>
              <a:gd name="connsiteY5209" fmla="*/ 3707129 h 6857998"/>
              <a:gd name="connsiteX5210" fmla="*/ 7625715 w 7705725"/>
              <a:gd name="connsiteY5210" fmla="*/ 3708717 h 6857998"/>
              <a:gd name="connsiteX5211" fmla="*/ 7624128 w 7705725"/>
              <a:gd name="connsiteY5211" fmla="*/ 3709669 h 6857998"/>
              <a:gd name="connsiteX5212" fmla="*/ 7622858 w 7705725"/>
              <a:gd name="connsiteY5212" fmla="*/ 3709669 h 6857998"/>
              <a:gd name="connsiteX5213" fmla="*/ 7620952 w 7705725"/>
              <a:gd name="connsiteY5213" fmla="*/ 3709352 h 6857998"/>
              <a:gd name="connsiteX5214" fmla="*/ 7619365 w 7705725"/>
              <a:gd name="connsiteY5214" fmla="*/ 3708082 h 6857998"/>
              <a:gd name="connsiteX5215" fmla="*/ 7615238 w 7705725"/>
              <a:gd name="connsiteY5215" fmla="*/ 3705224 h 6857998"/>
              <a:gd name="connsiteX5216" fmla="*/ 7611110 w 7705725"/>
              <a:gd name="connsiteY5216" fmla="*/ 3702049 h 6857998"/>
              <a:gd name="connsiteX5217" fmla="*/ 7609205 w 7705725"/>
              <a:gd name="connsiteY5217" fmla="*/ 3700462 h 6857998"/>
              <a:gd name="connsiteX5218" fmla="*/ 7606982 w 7705725"/>
              <a:gd name="connsiteY5218" fmla="*/ 3699827 h 6857998"/>
              <a:gd name="connsiteX5219" fmla="*/ 7604760 w 7705725"/>
              <a:gd name="connsiteY5219" fmla="*/ 3699192 h 6857998"/>
              <a:gd name="connsiteX5220" fmla="*/ 7602855 w 7705725"/>
              <a:gd name="connsiteY5220" fmla="*/ 3699509 h 6857998"/>
              <a:gd name="connsiteX5221" fmla="*/ 7600632 w 7705725"/>
              <a:gd name="connsiteY5221" fmla="*/ 3700144 h 6857998"/>
              <a:gd name="connsiteX5222" fmla="*/ 7598728 w 7705725"/>
              <a:gd name="connsiteY5222" fmla="*/ 3701732 h 6857998"/>
              <a:gd name="connsiteX5223" fmla="*/ 7596822 w 7705725"/>
              <a:gd name="connsiteY5223" fmla="*/ 3703637 h 6857998"/>
              <a:gd name="connsiteX5224" fmla="*/ 7594918 w 7705725"/>
              <a:gd name="connsiteY5224" fmla="*/ 3705542 h 6857998"/>
              <a:gd name="connsiteX5225" fmla="*/ 7591425 w 7705725"/>
              <a:gd name="connsiteY5225" fmla="*/ 3709987 h 6857998"/>
              <a:gd name="connsiteX5226" fmla="*/ 7587932 w 7705725"/>
              <a:gd name="connsiteY5226" fmla="*/ 3714432 h 6857998"/>
              <a:gd name="connsiteX5227" fmla="*/ 7585710 w 7705725"/>
              <a:gd name="connsiteY5227" fmla="*/ 3716654 h 6857998"/>
              <a:gd name="connsiteX5228" fmla="*/ 7583488 w 7705725"/>
              <a:gd name="connsiteY5228" fmla="*/ 3718559 h 6857998"/>
              <a:gd name="connsiteX5229" fmla="*/ 7580630 w 7705725"/>
              <a:gd name="connsiteY5229" fmla="*/ 3720147 h 6857998"/>
              <a:gd name="connsiteX5230" fmla="*/ 7577455 w 7705725"/>
              <a:gd name="connsiteY5230" fmla="*/ 3721417 h 6857998"/>
              <a:gd name="connsiteX5231" fmla="*/ 7573645 w 7705725"/>
              <a:gd name="connsiteY5231" fmla="*/ 3722052 h 6857998"/>
              <a:gd name="connsiteX5232" fmla="*/ 7569518 w 7705725"/>
              <a:gd name="connsiteY5232" fmla="*/ 3722052 h 6857998"/>
              <a:gd name="connsiteX5233" fmla="*/ 7565072 w 7705725"/>
              <a:gd name="connsiteY5233" fmla="*/ 3721417 h 6857998"/>
              <a:gd name="connsiteX5234" fmla="*/ 7559358 w 7705725"/>
              <a:gd name="connsiteY5234" fmla="*/ 3719829 h 6857998"/>
              <a:gd name="connsiteX5235" fmla="*/ 7560945 w 7705725"/>
              <a:gd name="connsiteY5235" fmla="*/ 3727449 h 6857998"/>
              <a:gd name="connsiteX5236" fmla="*/ 7561580 w 7705725"/>
              <a:gd name="connsiteY5236" fmla="*/ 3730307 h 6857998"/>
              <a:gd name="connsiteX5237" fmla="*/ 7562850 w 7705725"/>
              <a:gd name="connsiteY5237" fmla="*/ 3733164 h 6857998"/>
              <a:gd name="connsiteX5238" fmla="*/ 7563802 w 7705725"/>
              <a:gd name="connsiteY5238" fmla="*/ 3735704 h 6857998"/>
              <a:gd name="connsiteX5239" fmla="*/ 7565072 w 7705725"/>
              <a:gd name="connsiteY5239" fmla="*/ 3737927 h 6857998"/>
              <a:gd name="connsiteX5240" fmla="*/ 7566660 w 7705725"/>
              <a:gd name="connsiteY5240" fmla="*/ 3739832 h 6857998"/>
              <a:gd name="connsiteX5241" fmla="*/ 7567930 w 7705725"/>
              <a:gd name="connsiteY5241" fmla="*/ 3741737 h 6857998"/>
              <a:gd name="connsiteX5242" fmla="*/ 7571422 w 7705725"/>
              <a:gd name="connsiteY5242" fmla="*/ 3744594 h 6857998"/>
              <a:gd name="connsiteX5243" fmla="*/ 7575232 w 7705725"/>
              <a:gd name="connsiteY5243" fmla="*/ 3746817 h 6857998"/>
              <a:gd name="connsiteX5244" fmla="*/ 7579360 w 7705725"/>
              <a:gd name="connsiteY5244" fmla="*/ 3748404 h 6857998"/>
              <a:gd name="connsiteX5245" fmla="*/ 7583805 w 7705725"/>
              <a:gd name="connsiteY5245" fmla="*/ 3749992 h 6857998"/>
              <a:gd name="connsiteX5246" fmla="*/ 7593648 w 7705725"/>
              <a:gd name="connsiteY5246" fmla="*/ 3752214 h 6857998"/>
              <a:gd name="connsiteX5247" fmla="*/ 7599045 w 7705725"/>
              <a:gd name="connsiteY5247" fmla="*/ 3753484 h 6857998"/>
              <a:gd name="connsiteX5248" fmla="*/ 7603808 w 7705725"/>
              <a:gd name="connsiteY5248" fmla="*/ 3754754 h 6857998"/>
              <a:gd name="connsiteX5249" fmla="*/ 7609205 w 7705725"/>
              <a:gd name="connsiteY5249" fmla="*/ 3756659 h 6857998"/>
              <a:gd name="connsiteX5250" fmla="*/ 7614602 w 7705725"/>
              <a:gd name="connsiteY5250" fmla="*/ 3759517 h 6857998"/>
              <a:gd name="connsiteX5251" fmla="*/ 7619682 w 7705725"/>
              <a:gd name="connsiteY5251" fmla="*/ 3762374 h 6857998"/>
              <a:gd name="connsiteX5252" fmla="*/ 7625080 w 7705725"/>
              <a:gd name="connsiteY5252" fmla="*/ 3766502 h 6857998"/>
              <a:gd name="connsiteX5253" fmla="*/ 7620952 w 7705725"/>
              <a:gd name="connsiteY5253" fmla="*/ 3771899 h 6857998"/>
              <a:gd name="connsiteX5254" fmla="*/ 7616825 w 7705725"/>
              <a:gd name="connsiteY5254" fmla="*/ 3777297 h 6857998"/>
              <a:gd name="connsiteX5255" fmla="*/ 7613015 w 7705725"/>
              <a:gd name="connsiteY5255" fmla="*/ 3783329 h 6857998"/>
              <a:gd name="connsiteX5256" fmla="*/ 7609522 w 7705725"/>
              <a:gd name="connsiteY5256" fmla="*/ 3789679 h 6857998"/>
              <a:gd name="connsiteX5257" fmla="*/ 7606665 w 7705725"/>
              <a:gd name="connsiteY5257" fmla="*/ 3796029 h 6857998"/>
              <a:gd name="connsiteX5258" fmla="*/ 7603490 w 7705725"/>
              <a:gd name="connsiteY5258" fmla="*/ 3802697 h 6857998"/>
              <a:gd name="connsiteX5259" fmla="*/ 7601268 w 7705725"/>
              <a:gd name="connsiteY5259" fmla="*/ 3809999 h 6857998"/>
              <a:gd name="connsiteX5260" fmla="*/ 7599045 w 7705725"/>
              <a:gd name="connsiteY5260" fmla="*/ 3816984 h 6857998"/>
              <a:gd name="connsiteX5261" fmla="*/ 7597140 w 7705725"/>
              <a:gd name="connsiteY5261" fmla="*/ 3824287 h 6857998"/>
              <a:gd name="connsiteX5262" fmla="*/ 7595552 w 7705725"/>
              <a:gd name="connsiteY5262" fmla="*/ 3831589 h 6857998"/>
              <a:gd name="connsiteX5263" fmla="*/ 7594600 w 7705725"/>
              <a:gd name="connsiteY5263" fmla="*/ 3838574 h 6857998"/>
              <a:gd name="connsiteX5264" fmla="*/ 7593648 w 7705725"/>
              <a:gd name="connsiteY5264" fmla="*/ 3845877 h 6857998"/>
              <a:gd name="connsiteX5265" fmla="*/ 7593648 w 7705725"/>
              <a:gd name="connsiteY5265" fmla="*/ 3852862 h 6857998"/>
              <a:gd name="connsiteX5266" fmla="*/ 7593648 w 7705725"/>
              <a:gd name="connsiteY5266" fmla="*/ 3860164 h 6857998"/>
              <a:gd name="connsiteX5267" fmla="*/ 7594600 w 7705725"/>
              <a:gd name="connsiteY5267" fmla="*/ 3866514 h 6857998"/>
              <a:gd name="connsiteX5268" fmla="*/ 7595552 w 7705725"/>
              <a:gd name="connsiteY5268" fmla="*/ 3872864 h 6857998"/>
              <a:gd name="connsiteX5269" fmla="*/ 7589838 w 7705725"/>
              <a:gd name="connsiteY5269" fmla="*/ 3875087 h 6857998"/>
              <a:gd name="connsiteX5270" fmla="*/ 7585075 w 7705725"/>
              <a:gd name="connsiteY5270" fmla="*/ 3876357 h 6857998"/>
              <a:gd name="connsiteX5271" fmla="*/ 7580630 w 7705725"/>
              <a:gd name="connsiteY5271" fmla="*/ 3876992 h 6857998"/>
              <a:gd name="connsiteX5272" fmla="*/ 7576502 w 7705725"/>
              <a:gd name="connsiteY5272" fmla="*/ 3876674 h 6857998"/>
              <a:gd name="connsiteX5273" fmla="*/ 7572692 w 7705725"/>
              <a:gd name="connsiteY5273" fmla="*/ 3876039 h 6857998"/>
              <a:gd name="connsiteX5274" fmla="*/ 7568882 w 7705725"/>
              <a:gd name="connsiteY5274" fmla="*/ 3874452 h 6857998"/>
              <a:gd name="connsiteX5275" fmla="*/ 7565390 w 7705725"/>
              <a:gd name="connsiteY5275" fmla="*/ 3872547 h 6857998"/>
              <a:gd name="connsiteX5276" fmla="*/ 7562532 w 7705725"/>
              <a:gd name="connsiteY5276" fmla="*/ 3870324 h 6857998"/>
              <a:gd name="connsiteX5277" fmla="*/ 7559358 w 7705725"/>
              <a:gd name="connsiteY5277" fmla="*/ 3867784 h 6857998"/>
              <a:gd name="connsiteX5278" fmla="*/ 7556818 w 7705725"/>
              <a:gd name="connsiteY5278" fmla="*/ 3864927 h 6857998"/>
              <a:gd name="connsiteX5279" fmla="*/ 7551102 w 7705725"/>
              <a:gd name="connsiteY5279" fmla="*/ 3858894 h 6857998"/>
              <a:gd name="connsiteX5280" fmla="*/ 7545070 w 7705725"/>
              <a:gd name="connsiteY5280" fmla="*/ 3852544 h 6857998"/>
              <a:gd name="connsiteX5281" fmla="*/ 7541895 w 7705725"/>
              <a:gd name="connsiteY5281" fmla="*/ 3849687 h 6857998"/>
              <a:gd name="connsiteX5282" fmla="*/ 7538720 w 7705725"/>
              <a:gd name="connsiteY5282" fmla="*/ 3846829 h 6857998"/>
              <a:gd name="connsiteX5283" fmla="*/ 7535862 w 7705725"/>
              <a:gd name="connsiteY5283" fmla="*/ 3847782 h 6857998"/>
              <a:gd name="connsiteX5284" fmla="*/ 7533322 w 7705725"/>
              <a:gd name="connsiteY5284" fmla="*/ 3848734 h 6857998"/>
              <a:gd name="connsiteX5285" fmla="*/ 7531100 w 7705725"/>
              <a:gd name="connsiteY5285" fmla="*/ 3850322 h 6857998"/>
              <a:gd name="connsiteX5286" fmla="*/ 7529195 w 7705725"/>
              <a:gd name="connsiteY5286" fmla="*/ 3851909 h 6857998"/>
              <a:gd name="connsiteX5287" fmla="*/ 7527290 w 7705725"/>
              <a:gd name="connsiteY5287" fmla="*/ 3853814 h 6857998"/>
              <a:gd name="connsiteX5288" fmla="*/ 7525702 w 7705725"/>
              <a:gd name="connsiteY5288" fmla="*/ 3855719 h 6857998"/>
              <a:gd name="connsiteX5289" fmla="*/ 7524432 w 7705725"/>
              <a:gd name="connsiteY5289" fmla="*/ 3857942 h 6857998"/>
              <a:gd name="connsiteX5290" fmla="*/ 7523162 w 7705725"/>
              <a:gd name="connsiteY5290" fmla="*/ 3860164 h 6857998"/>
              <a:gd name="connsiteX5291" fmla="*/ 7521258 w 7705725"/>
              <a:gd name="connsiteY5291" fmla="*/ 3865562 h 6857998"/>
              <a:gd name="connsiteX5292" fmla="*/ 7520305 w 7705725"/>
              <a:gd name="connsiteY5292" fmla="*/ 3870959 h 6857998"/>
              <a:gd name="connsiteX5293" fmla="*/ 7519352 w 7705725"/>
              <a:gd name="connsiteY5293" fmla="*/ 3877627 h 6857998"/>
              <a:gd name="connsiteX5294" fmla="*/ 7519352 w 7705725"/>
              <a:gd name="connsiteY5294" fmla="*/ 3884294 h 6857998"/>
              <a:gd name="connsiteX5295" fmla="*/ 7519352 w 7705725"/>
              <a:gd name="connsiteY5295" fmla="*/ 3891279 h 6857998"/>
              <a:gd name="connsiteX5296" fmla="*/ 7519670 w 7705725"/>
              <a:gd name="connsiteY5296" fmla="*/ 3898582 h 6857998"/>
              <a:gd name="connsiteX5297" fmla="*/ 7520940 w 7705725"/>
              <a:gd name="connsiteY5297" fmla="*/ 3914139 h 6857998"/>
              <a:gd name="connsiteX5298" fmla="*/ 7522210 w 7705725"/>
              <a:gd name="connsiteY5298" fmla="*/ 3929379 h 6857998"/>
              <a:gd name="connsiteX5299" fmla="*/ 7522528 w 7705725"/>
              <a:gd name="connsiteY5299" fmla="*/ 3937317 h 6857998"/>
              <a:gd name="connsiteX5300" fmla="*/ 7522528 w 7705725"/>
              <a:gd name="connsiteY5300" fmla="*/ 3944937 h 6857998"/>
              <a:gd name="connsiteX5301" fmla="*/ 7515542 w 7705725"/>
              <a:gd name="connsiteY5301" fmla="*/ 3941127 h 6857998"/>
              <a:gd name="connsiteX5302" fmla="*/ 7508875 w 7705725"/>
              <a:gd name="connsiteY5302" fmla="*/ 3938269 h 6857998"/>
              <a:gd name="connsiteX5303" fmla="*/ 7497445 w 7705725"/>
              <a:gd name="connsiteY5303" fmla="*/ 3934142 h 6857998"/>
              <a:gd name="connsiteX5304" fmla="*/ 7487602 w 7705725"/>
              <a:gd name="connsiteY5304" fmla="*/ 3930332 h 6857998"/>
              <a:gd name="connsiteX5305" fmla="*/ 7483475 w 7705725"/>
              <a:gd name="connsiteY5305" fmla="*/ 3928744 h 6857998"/>
              <a:gd name="connsiteX5306" fmla="*/ 7479348 w 7705725"/>
              <a:gd name="connsiteY5306" fmla="*/ 3926839 h 6857998"/>
              <a:gd name="connsiteX5307" fmla="*/ 7476172 w 7705725"/>
              <a:gd name="connsiteY5307" fmla="*/ 3924934 h 6857998"/>
              <a:gd name="connsiteX5308" fmla="*/ 7472998 w 7705725"/>
              <a:gd name="connsiteY5308" fmla="*/ 3922712 h 6857998"/>
              <a:gd name="connsiteX5309" fmla="*/ 7470140 w 7705725"/>
              <a:gd name="connsiteY5309" fmla="*/ 3920172 h 6857998"/>
              <a:gd name="connsiteX5310" fmla="*/ 7467282 w 7705725"/>
              <a:gd name="connsiteY5310" fmla="*/ 3916679 h 6857998"/>
              <a:gd name="connsiteX5311" fmla="*/ 7465060 w 7705725"/>
              <a:gd name="connsiteY5311" fmla="*/ 3912552 h 6857998"/>
              <a:gd name="connsiteX5312" fmla="*/ 7462838 w 7705725"/>
              <a:gd name="connsiteY5312" fmla="*/ 3907789 h 6857998"/>
              <a:gd name="connsiteX5313" fmla="*/ 7461250 w 7705725"/>
              <a:gd name="connsiteY5313" fmla="*/ 3902074 h 6857998"/>
              <a:gd name="connsiteX5314" fmla="*/ 7459345 w 7705725"/>
              <a:gd name="connsiteY5314" fmla="*/ 3895089 h 6857998"/>
              <a:gd name="connsiteX5315" fmla="*/ 7456488 w 7705725"/>
              <a:gd name="connsiteY5315" fmla="*/ 3894772 h 6857998"/>
              <a:gd name="connsiteX5316" fmla="*/ 7453948 w 7705725"/>
              <a:gd name="connsiteY5316" fmla="*/ 3895724 h 6857998"/>
              <a:gd name="connsiteX5317" fmla="*/ 7451408 w 7705725"/>
              <a:gd name="connsiteY5317" fmla="*/ 3896359 h 6857998"/>
              <a:gd name="connsiteX5318" fmla="*/ 7449502 w 7705725"/>
              <a:gd name="connsiteY5318" fmla="*/ 3897312 h 6857998"/>
              <a:gd name="connsiteX5319" fmla="*/ 7447915 w 7705725"/>
              <a:gd name="connsiteY5319" fmla="*/ 3899217 h 6857998"/>
              <a:gd name="connsiteX5320" fmla="*/ 7446328 w 7705725"/>
              <a:gd name="connsiteY5320" fmla="*/ 3901122 h 6857998"/>
              <a:gd name="connsiteX5321" fmla="*/ 7445058 w 7705725"/>
              <a:gd name="connsiteY5321" fmla="*/ 3903344 h 6857998"/>
              <a:gd name="connsiteX5322" fmla="*/ 7444105 w 7705725"/>
              <a:gd name="connsiteY5322" fmla="*/ 3906202 h 6857998"/>
              <a:gd name="connsiteX5323" fmla="*/ 7442200 w 7705725"/>
              <a:gd name="connsiteY5323" fmla="*/ 3911282 h 6857998"/>
              <a:gd name="connsiteX5324" fmla="*/ 7440612 w 7705725"/>
              <a:gd name="connsiteY5324" fmla="*/ 3917314 h 6857998"/>
              <a:gd name="connsiteX5325" fmla="*/ 7438708 w 7705725"/>
              <a:gd name="connsiteY5325" fmla="*/ 3923029 h 6857998"/>
              <a:gd name="connsiteX5326" fmla="*/ 7436485 w 7705725"/>
              <a:gd name="connsiteY5326" fmla="*/ 3928427 h 6857998"/>
              <a:gd name="connsiteX5327" fmla="*/ 7436168 w 7705725"/>
              <a:gd name="connsiteY5327" fmla="*/ 3930332 h 6857998"/>
              <a:gd name="connsiteX5328" fmla="*/ 7436168 w 7705725"/>
              <a:gd name="connsiteY5328" fmla="*/ 3931919 h 6857998"/>
              <a:gd name="connsiteX5329" fmla="*/ 7436485 w 7705725"/>
              <a:gd name="connsiteY5329" fmla="*/ 3933824 h 6857998"/>
              <a:gd name="connsiteX5330" fmla="*/ 7437120 w 7705725"/>
              <a:gd name="connsiteY5330" fmla="*/ 3935094 h 6857998"/>
              <a:gd name="connsiteX5331" fmla="*/ 7438072 w 7705725"/>
              <a:gd name="connsiteY5331" fmla="*/ 3936682 h 6857998"/>
              <a:gd name="connsiteX5332" fmla="*/ 7439025 w 7705725"/>
              <a:gd name="connsiteY5332" fmla="*/ 3937952 h 6857998"/>
              <a:gd name="connsiteX5333" fmla="*/ 7442200 w 7705725"/>
              <a:gd name="connsiteY5333" fmla="*/ 3940174 h 6857998"/>
              <a:gd name="connsiteX5334" fmla="*/ 7446328 w 7705725"/>
              <a:gd name="connsiteY5334" fmla="*/ 3942397 h 6857998"/>
              <a:gd name="connsiteX5335" fmla="*/ 7450772 w 7705725"/>
              <a:gd name="connsiteY5335" fmla="*/ 3944302 h 6857998"/>
              <a:gd name="connsiteX5336" fmla="*/ 7455535 w 7705725"/>
              <a:gd name="connsiteY5336" fmla="*/ 3945889 h 6857998"/>
              <a:gd name="connsiteX5337" fmla="*/ 7461250 w 7705725"/>
              <a:gd name="connsiteY5337" fmla="*/ 3947159 h 6857998"/>
              <a:gd name="connsiteX5338" fmla="*/ 7473315 w 7705725"/>
              <a:gd name="connsiteY5338" fmla="*/ 3950017 h 6857998"/>
              <a:gd name="connsiteX5339" fmla="*/ 7485062 w 7705725"/>
              <a:gd name="connsiteY5339" fmla="*/ 3952874 h 6857998"/>
              <a:gd name="connsiteX5340" fmla="*/ 7490778 w 7705725"/>
              <a:gd name="connsiteY5340" fmla="*/ 3954462 h 6857998"/>
              <a:gd name="connsiteX5341" fmla="*/ 7496175 w 7705725"/>
              <a:gd name="connsiteY5341" fmla="*/ 3956049 h 6857998"/>
              <a:gd name="connsiteX5342" fmla="*/ 7500620 w 7705725"/>
              <a:gd name="connsiteY5342" fmla="*/ 3957954 h 6857998"/>
              <a:gd name="connsiteX5343" fmla="*/ 7504748 w 7705725"/>
              <a:gd name="connsiteY5343" fmla="*/ 3959542 h 6857998"/>
              <a:gd name="connsiteX5344" fmla="*/ 7504112 w 7705725"/>
              <a:gd name="connsiteY5344" fmla="*/ 3962399 h 6857998"/>
              <a:gd name="connsiteX5345" fmla="*/ 7503160 w 7705725"/>
              <a:gd name="connsiteY5345" fmla="*/ 3964622 h 6857998"/>
              <a:gd name="connsiteX5346" fmla="*/ 7503160 w 7705725"/>
              <a:gd name="connsiteY5346" fmla="*/ 3967162 h 6857998"/>
              <a:gd name="connsiteX5347" fmla="*/ 7503160 w 7705725"/>
              <a:gd name="connsiteY5347" fmla="*/ 3969384 h 6857998"/>
              <a:gd name="connsiteX5348" fmla="*/ 7503478 w 7705725"/>
              <a:gd name="connsiteY5348" fmla="*/ 3971289 h 6857998"/>
              <a:gd name="connsiteX5349" fmla="*/ 7504112 w 7705725"/>
              <a:gd name="connsiteY5349" fmla="*/ 3973512 h 6857998"/>
              <a:gd name="connsiteX5350" fmla="*/ 7505382 w 7705725"/>
              <a:gd name="connsiteY5350" fmla="*/ 3977957 h 6857998"/>
              <a:gd name="connsiteX5351" fmla="*/ 7507605 w 7705725"/>
              <a:gd name="connsiteY5351" fmla="*/ 3981449 h 6857998"/>
              <a:gd name="connsiteX5352" fmla="*/ 7510462 w 7705725"/>
              <a:gd name="connsiteY5352" fmla="*/ 3984942 h 6857998"/>
              <a:gd name="connsiteX5353" fmla="*/ 7516178 w 7705725"/>
              <a:gd name="connsiteY5353" fmla="*/ 3992244 h 6857998"/>
              <a:gd name="connsiteX5354" fmla="*/ 7518718 w 7705725"/>
              <a:gd name="connsiteY5354" fmla="*/ 3995419 h 6857998"/>
              <a:gd name="connsiteX5355" fmla="*/ 7521258 w 7705725"/>
              <a:gd name="connsiteY5355" fmla="*/ 3999229 h 6857998"/>
              <a:gd name="connsiteX5356" fmla="*/ 7523162 w 7705725"/>
              <a:gd name="connsiteY5356" fmla="*/ 4003039 h 6857998"/>
              <a:gd name="connsiteX5357" fmla="*/ 7524750 w 7705725"/>
              <a:gd name="connsiteY5357" fmla="*/ 4007167 h 6857998"/>
              <a:gd name="connsiteX5358" fmla="*/ 7525385 w 7705725"/>
              <a:gd name="connsiteY5358" fmla="*/ 4009072 h 6857998"/>
              <a:gd name="connsiteX5359" fmla="*/ 7525385 w 7705725"/>
              <a:gd name="connsiteY5359" fmla="*/ 4011294 h 6857998"/>
              <a:gd name="connsiteX5360" fmla="*/ 7525385 w 7705725"/>
              <a:gd name="connsiteY5360" fmla="*/ 4013517 h 6857998"/>
              <a:gd name="connsiteX5361" fmla="*/ 7525068 w 7705725"/>
              <a:gd name="connsiteY5361" fmla="*/ 4016374 h 6857998"/>
              <a:gd name="connsiteX5362" fmla="*/ 7524750 w 7705725"/>
              <a:gd name="connsiteY5362" fmla="*/ 4018597 h 6857998"/>
              <a:gd name="connsiteX5363" fmla="*/ 7523480 w 7705725"/>
              <a:gd name="connsiteY5363" fmla="*/ 4021137 h 6857998"/>
              <a:gd name="connsiteX5364" fmla="*/ 7522528 w 7705725"/>
              <a:gd name="connsiteY5364" fmla="*/ 4024312 h 6857998"/>
              <a:gd name="connsiteX5365" fmla="*/ 7520940 w 7705725"/>
              <a:gd name="connsiteY5365" fmla="*/ 4026852 h 6857998"/>
              <a:gd name="connsiteX5366" fmla="*/ 7520940 w 7705725"/>
              <a:gd name="connsiteY5366" fmla="*/ 4029074 h 6857998"/>
              <a:gd name="connsiteX5367" fmla="*/ 7521258 w 7705725"/>
              <a:gd name="connsiteY5367" fmla="*/ 4030979 h 6857998"/>
              <a:gd name="connsiteX5368" fmla="*/ 7522210 w 7705725"/>
              <a:gd name="connsiteY5368" fmla="*/ 4032567 h 6857998"/>
              <a:gd name="connsiteX5369" fmla="*/ 7523162 w 7705725"/>
              <a:gd name="connsiteY5369" fmla="*/ 4034472 h 6857998"/>
              <a:gd name="connsiteX5370" fmla="*/ 7525068 w 7705725"/>
              <a:gd name="connsiteY5370" fmla="*/ 4035742 h 6857998"/>
              <a:gd name="connsiteX5371" fmla="*/ 7526972 w 7705725"/>
              <a:gd name="connsiteY5371" fmla="*/ 4037012 h 6857998"/>
              <a:gd name="connsiteX5372" fmla="*/ 7531418 w 7705725"/>
              <a:gd name="connsiteY5372" fmla="*/ 4039552 h 6857998"/>
              <a:gd name="connsiteX5373" fmla="*/ 7536498 w 7705725"/>
              <a:gd name="connsiteY5373" fmla="*/ 4041774 h 6857998"/>
              <a:gd name="connsiteX5374" fmla="*/ 7541895 w 7705725"/>
              <a:gd name="connsiteY5374" fmla="*/ 4043679 h 6857998"/>
              <a:gd name="connsiteX5375" fmla="*/ 7547610 w 7705725"/>
              <a:gd name="connsiteY5375" fmla="*/ 4046219 h 6857998"/>
              <a:gd name="connsiteX5376" fmla="*/ 7553008 w 7705725"/>
              <a:gd name="connsiteY5376" fmla="*/ 4047807 h 6857998"/>
              <a:gd name="connsiteX5377" fmla="*/ 7546658 w 7705725"/>
              <a:gd name="connsiteY5377" fmla="*/ 4058602 h 6857998"/>
              <a:gd name="connsiteX5378" fmla="*/ 7540625 w 7705725"/>
              <a:gd name="connsiteY5378" fmla="*/ 4069397 h 6857998"/>
              <a:gd name="connsiteX5379" fmla="*/ 7535228 w 7705725"/>
              <a:gd name="connsiteY5379" fmla="*/ 4079874 h 6857998"/>
              <a:gd name="connsiteX5380" fmla="*/ 7530782 w 7705725"/>
              <a:gd name="connsiteY5380" fmla="*/ 4090669 h 6857998"/>
              <a:gd name="connsiteX5381" fmla="*/ 7526338 w 7705725"/>
              <a:gd name="connsiteY5381" fmla="*/ 4101464 h 6857998"/>
              <a:gd name="connsiteX5382" fmla="*/ 7522210 w 7705725"/>
              <a:gd name="connsiteY5382" fmla="*/ 4111942 h 6857998"/>
              <a:gd name="connsiteX5383" fmla="*/ 7514590 w 7705725"/>
              <a:gd name="connsiteY5383" fmla="*/ 4133532 h 6857998"/>
              <a:gd name="connsiteX5384" fmla="*/ 7506970 w 7705725"/>
              <a:gd name="connsiteY5384" fmla="*/ 4153852 h 6857998"/>
              <a:gd name="connsiteX5385" fmla="*/ 7503160 w 7705725"/>
              <a:gd name="connsiteY5385" fmla="*/ 4164012 h 6857998"/>
              <a:gd name="connsiteX5386" fmla="*/ 7499032 w 7705725"/>
              <a:gd name="connsiteY5386" fmla="*/ 4173854 h 6857998"/>
              <a:gd name="connsiteX5387" fmla="*/ 7494905 w 7705725"/>
              <a:gd name="connsiteY5387" fmla="*/ 4183697 h 6857998"/>
              <a:gd name="connsiteX5388" fmla="*/ 7490142 w 7705725"/>
              <a:gd name="connsiteY5388" fmla="*/ 4193222 h 6857998"/>
              <a:gd name="connsiteX5389" fmla="*/ 7485062 w 7705725"/>
              <a:gd name="connsiteY5389" fmla="*/ 4202112 h 6857998"/>
              <a:gd name="connsiteX5390" fmla="*/ 7479030 w 7705725"/>
              <a:gd name="connsiteY5390" fmla="*/ 4211002 h 6857998"/>
              <a:gd name="connsiteX5391" fmla="*/ 7478712 w 7705725"/>
              <a:gd name="connsiteY5391" fmla="*/ 4212272 h 6857998"/>
              <a:gd name="connsiteX5392" fmla="*/ 7478712 w 7705725"/>
              <a:gd name="connsiteY5392" fmla="*/ 4213859 h 6857998"/>
              <a:gd name="connsiteX5393" fmla="*/ 7479030 w 7705725"/>
              <a:gd name="connsiteY5393" fmla="*/ 4215447 h 6857998"/>
              <a:gd name="connsiteX5394" fmla="*/ 7479665 w 7705725"/>
              <a:gd name="connsiteY5394" fmla="*/ 4217034 h 6857998"/>
              <a:gd name="connsiteX5395" fmla="*/ 7480618 w 7705725"/>
              <a:gd name="connsiteY5395" fmla="*/ 4217987 h 6857998"/>
              <a:gd name="connsiteX5396" fmla="*/ 7481570 w 7705725"/>
              <a:gd name="connsiteY5396" fmla="*/ 4219257 h 6857998"/>
              <a:gd name="connsiteX5397" fmla="*/ 7484745 w 7705725"/>
              <a:gd name="connsiteY5397" fmla="*/ 4221479 h 6857998"/>
              <a:gd name="connsiteX5398" fmla="*/ 7488238 w 7705725"/>
              <a:gd name="connsiteY5398" fmla="*/ 4223384 h 6857998"/>
              <a:gd name="connsiteX5399" fmla="*/ 7491730 w 7705725"/>
              <a:gd name="connsiteY5399" fmla="*/ 4225289 h 6857998"/>
              <a:gd name="connsiteX5400" fmla="*/ 7495222 w 7705725"/>
              <a:gd name="connsiteY5400" fmla="*/ 4227194 h 6857998"/>
              <a:gd name="connsiteX5401" fmla="*/ 7498715 w 7705725"/>
              <a:gd name="connsiteY5401" fmla="*/ 4229099 h 6857998"/>
              <a:gd name="connsiteX5402" fmla="*/ 7494905 w 7705725"/>
              <a:gd name="connsiteY5402" fmla="*/ 4235767 h 6857998"/>
              <a:gd name="connsiteX5403" fmla="*/ 7491730 w 7705725"/>
              <a:gd name="connsiteY5403" fmla="*/ 4242434 h 6857998"/>
              <a:gd name="connsiteX5404" fmla="*/ 7489190 w 7705725"/>
              <a:gd name="connsiteY5404" fmla="*/ 4249419 h 6857998"/>
              <a:gd name="connsiteX5405" fmla="*/ 7486650 w 7705725"/>
              <a:gd name="connsiteY5405" fmla="*/ 4255769 h 6857998"/>
              <a:gd name="connsiteX5406" fmla="*/ 7482522 w 7705725"/>
              <a:gd name="connsiteY5406" fmla="*/ 4268469 h 6857998"/>
              <a:gd name="connsiteX5407" fmla="*/ 7479030 w 7705725"/>
              <a:gd name="connsiteY5407" fmla="*/ 4280534 h 6857998"/>
              <a:gd name="connsiteX5408" fmla="*/ 7475538 w 7705725"/>
              <a:gd name="connsiteY5408" fmla="*/ 4291964 h 6857998"/>
              <a:gd name="connsiteX5409" fmla="*/ 7473632 w 7705725"/>
              <a:gd name="connsiteY5409" fmla="*/ 4297362 h 6857998"/>
              <a:gd name="connsiteX5410" fmla="*/ 7471410 w 7705725"/>
              <a:gd name="connsiteY5410" fmla="*/ 4302442 h 6857998"/>
              <a:gd name="connsiteX5411" fmla="*/ 7469505 w 7705725"/>
              <a:gd name="connsiteY5411" fmla="*/ 4307522 h 6857998"/>
              <a:gd name="connsiteX5412" fmla="*/ 7466965 w 7705725"/>
              <a:gd name="connsiteY5412" fmla="*/ 4311967 h 6857998"/>
              <a:gd name="connsiteX5413" fmla="*/ 7464108 w 7705725"/>
              <a:gd name="connsiteY5413" fmla="*/ 4316412 h 6857998"/>
              <a:gd name="connsiteX5414" fmla="*/ 7460932 w 7705725"/>
              <a:gd name="connsiteY5414" fmla="*/ 4320539 h 6857998"/>
              <a:gd name="connsiteX5415" fmla="*/ 7460298 w 7705725"/>
              <a:gd name="connsiteY5415" fmla="*/ 4320539 h 6857998"/>
              <a:gd name="connsiteX5416" fmla="*/ 7459345 w 7705725"/>
              <a:gd name="connsiteY5416" fmla="*/ 4320539 h 6857998"/>
              <a:gd name="connsiteX5417" fmla="*/ 7457122 w 7705725"/>
              <a:gd name="connsiteY5417" fmla="*/ 4319587 h 6857998"/>
              <a:gd name="connsiteX5418" fmla="*/ 7449502 w 7705725"/>
              <a:gd name="connsiteY5418" fmla="*/ 4315777 h 6857998"/>
              <a:gd name="connsiteX5419" fmla="*/ 7442518 w 7705725"/>
              <a:gd name="connsiteY5419" fmla="*/ 4312284 h 6857998"/>
              <a:gd name="connsiteX5420" fmla="*/ 7439342 w 7705725"/>
              <a:gd name="connsiteY5420" fmla="*/ 4311332 h 6857998"/>
              <a:gd name="connsiteX5421" fmla="*/ 7438072 w 7705725"/>
              <a:gd name="connsiteY5421" fmla="*/ 4311014 h 6857998"/>
              <a:gd name="connsiteX5422" fmla="*/ 7435850 w 7705725"/>
              <a:gd name="connsiteY5422" fmla="*/ 4311967 h 6857998"/>
              <a:gd name="connsiteX5423" fmla="*/ 7433945 w 7705725"/>
              <a:gd name="connsiteY5423" fmla="*/ 4313554 h 6857998"/>
              <a:gd name="connsiteX5424" fmla="*/ 7432358 w 7705725"/>
              <a:gd name="connsiteY5424" fmla="*/ 4315777 h 6857998"/>
              <a:gd name="connsiteX5425" fmla="*/ 7430770 w 7705725"/>
              <a:gd name="connsiteY5425" fmla="*/ 4318317 h 6857998"/>
              <a:gd name="connsiteX5426" fmla="*/ 7429500 w 7705725"/>
              <a:gd name="connsiteY5426" fmla="*/ 4321492 h 6857998"/>
              <a:gd name="connsiteX5427" fmla="*/ 7428865 w 7705725"/>
              <a:gd name="connsiteY5427" fmla="*/ 4324667 h 6857998"/>
              <a:gd name="connsiteX5428" fmla="*/ 7427278 w 7705725"/>
              <a:gd name="connsiteY5428" fmla="*/ 4331969 h 6857998"/>
              <a:gd name="connsiteX5429" fmla="*/ 7426008 w 7705725"/>
              <a:gd name="connsiteY5429" fmla="*/ 4339589 h 6857998"/>
              <a:gd name="connsiteX5430" fmla="*/ 7424102 w 7705725"/>
              <a:gd name="connsiteY5430" fmla="*/ 4346257 h 6857998"/>
              <a:gd name="connsiteX5431" fmla="*/ 7422832 w 7705725"/>
              <a:gd name="connsiteY5431" fmla="*/ 4349432 h 6857998"/>
              <a:gd name="connsiteX5432" fmla="*/ 7421245 w 7705725"/>
              <a:gd name="connsiteY5432" fmla="*/ 4351972 h 6857998"/>
              <a:gd name="connsiteX5433" fmla="*/ 7419975 w 7705725"/>
              <a:gd name="connsiteY5433" fmla="*/ 4353877 h 6857998"/>
              <a:gd name="connsiteX5434" fmla="*/ 7417435 w 7705725"/>
              <a:gd name="connsiteY5434" fmla="*/ 4355464 h 6857998"/>
              <a:gd name="connsiteX5435" fmla="*/ 7417435 w 7705725"/>
              <a:gd name="connsiteY5435" fmla="*/ 4357687 h 6857998"/>
              <a:gd name="connsiteX5436" fmla="*/ 7418388 w 7705725"/>
              <a:gd name="connsiteY5436" fmla="*/ 4359274 h 6857998"/>
              <a:gd name="connsiteX5437" fmla="*/ 7419022 w 7705725"/>
              <a:gd name="connsiteY5437" fmla="*/ 4361179 h 6857998"/>
              <a:gd name="connsiteX5438" fmla="*/ 7420292 w 7705725"/>
              <a:gd name="connsiteY5438" fmla="*/ 4362767 h 6857998"/>
              <a:gd name="connsiteX5439" fmla="*/ 7423150 w 7705725"/>
              <a:gd name="connsiteY5439" fmla="*/ 4365942 h 6857998"/>
              <a:gd name="connsiteX5440" fmla="*/ 7426642 w 7705725"/>
              <a:gd name="connsiteY5440" fmla="*/ 4368799 h 6857998"/>
              <a:gd name="connsiteX5441" fmla="*/ 7429500 w 7705725"/>
              <a:gd name="connsiteY5441" fmla="*/ 4372292 h 6857998"/>
              <a:gd name="connsiteX5442" fmla="*/ 7431088 w 7705725"/>
              <a:gd name="connsiteY5442" fmla="*/ 4373879 h 6857998"/>
              <a:gd name="connsiteX5443" fmla="*/ 7432358 w 7705725"/>
              <a:gd name="connsiteY5443" fmla="*/ 4375784 h 6857998"/>
              <a:gd name="connsiteX5444" fmla="*/ 7432992 w 7705725"/>
              <a:gd name="connsiteY5444" fmla="*/ 4377372 h 6857998"/>
              <a:gd name="connsiteX5445" fmla="*/ 7433310 w 7705725"/>
              <a:gd name="connsiteY5445" fmla="*/ 4379277 h 6857998"/>
              <a:gd name="connsiteX5446" fmla="*/ 7432992 w 7705725"/>
              <a:gd name="connsiteY5446" fmla="*/ 4381499 h 6857998"/>
              <a:gd name="connsiteX5447" fmla="*/ 7432675 w 7705725"/>
              <a:gd name="connsiteY5447" fmla="*/ 4383722 h 6857998"/>
              <a:gd name="connsiteX5448" fmla="*/ 7438072 w 7705725"/>
              <a:gd name="connsiteY5448" fmla="*/ 4387849 h 6857998"/>
              <a:gd name="connsiteX5449" fmla="*/ 7440612 w 7705725"/>
              <a:gd name="connsiteY5449" fmla="*/ 4389437 h 6857998"/>
              <a:gd name="connsiteX5450" fmla="*/ 7442518 w 7705725"/>
              <a:gd name="connsiteY5450" fmla="*/ 4390389 h 6857998"/>
              <a:gd name="connsiteX5451" fmla="*/ 7444740 w 7705725"/>
              <a:gd name="connsiteY5451" fmla="*/ 4391342 h 6857998"/>
              <a:gd name="connsiteX5452" fmla="*/ 7446645 w 7705725"/>
              <a:gd name="connsiteY5452" fmla="*/ 4391659 h 6857998"/>
              <a:gd name="connsiteX5453" fmla="*/ 7448232 w 7705725"/>
              <a:gd name="connsiteY5453" fmla="*/ 4391659 h 6857998"/>
              <a:gd name="connsiteX5454" fmla="*/ 7449502 w 7705725"/>
              <a:gd name="connsiteY5454" fmla="*/ 4391659 h 6857998"/>
              <a:gd name="connsiteX5455" fmla="*/ 7451090 w 7705725"/>
              <a:gd name="connsiteY5455" fmla="*/ 4391342 h 6857998"/>
              <a:gd name="connsiteX5456" fmla="*/ 7452678 w 7705725"/>
              <a:gd name="connsiteY5456" fmla="*/ 4390389 h 6857998"/>
              <a:gd name="connsiteX5457" fmla="*/ 7454900 w 7705725"/>
              <a:gd name="connsiteY5457" fmla="*/ 4388802 h 6857998"/>
              <a:gd name="connsiteX5458" fmla="*/ 7457122 w 7705725"/>
              <a:gd name="connsiteY5458" fmla="*/ 4386579 h 6857998"/>
              <a:gd name="connsiteX5459" fmla="*/ 7459345 w 7705725"/>
              <a:gd name="connsiteY5459" fmla="*/ 4384357 h 6857998"/>
              <a:gd name="connsiteX5460" fmla="*/ 7461250 w 7705725"/>
              <a:gd name="connsiteY5460" fmla="*/ 4382134 h 6857998"/>
              <a:gd name="connsiteX5461" fmla="*/ 7463472 w 7705725"/>
              <a:gd name="connsiteY5461" fmla="*/ 4379912 h 6857998"/>
              <a:gd name="connsiteX5462" fmla="*/ 7466012 w 7705725"/>
              <a:gd name="connsiteY5462" fmla="*/ 4378324 h 6857998"/>
              <a:gd name="connsiteX5463" fmla="*/ 7467282 w 7705725"/>
              <a:gd name="connsiteY5463" fmla="*/ 4378007 h 6857998"/>
              <a:gd name="connsiteX5464" fmla="*/ 7468870 w 7705725"/>
              <a:gd name="connsiteY5464" fmla="*/ 4377689 h 6857998"/>
              <a:gd name="connsiteX5465" fmla="*/ 7470458 w 7705725"/>
              <a:gd name="connsiteY5465" fmla="*/ 4377372 h 6857998"/>
              <a:gd name="connsiteX5466" fmla="*/ 7472045 w 7705725"/>
              <a:gd name="connsiteY5466" fmla="*/ 4377689 h 6857998"/>
              <a:gd name="connsiteX5467" fmla="*/ 7473632 w 7705725"/>
              <a:gd name="connsiteY5467" fmla="*/ 4378007 h 6857998"/>
              <a:gd name="connsiteX5468" fmla="*/ 7476172 w 7705725"/>
              <a:gd name="connsiteY5468" fmla="*/ 4378642 h 6857998"/>
              <a:gd name="connsiteX5469" fmla="*/ 7478395 w 7705725"/>
              <a:gd name="connsiteY5469" fmla="*/ 4379912 h 6857998"/>
              <a:gd name="connsiteX5470" fmla="*/ 7480618 w 7705725"/>
              <a:gd name="connsiteY5470" fmla="*/ 4381499 h 6857998"/>
              <a:gd name="connsiteX5471" fmla="*/ 7486332 w 7705725"/>
              <a:gd name="connsiteY5471" fmla="*/ 4385627 h 6857998"/>
              <a:gd name="connsiteX5472" fmla="*/ 7486968 w 7705725"/>
              <a:gd name="connsiteY5472" fmla="*/ 4390389 h 6857998"/>
              <a:gd name="connsiteX5473" fmla="*/ 7487285 w 7705725"/>
              <a:gd name="connsiteY5473" fmla="*/ 4394517 h 6857998"/>
              <a:gd name="connsiteX5474" fmla="*/ 7487285 w 7705725"/>
              <a:gd name="connsiteY5474" fmla="*/ 4398009 h 6857998"/>
              <a:gd name="connsiteX5475" fmla="*/ 7486650 w 7705725"/>
              <a:gd name="connsiteY5475" fmla="*/ 4400867 h 6857998"/>
              <a:gd name="connsiteX5476" fmla="*/ 7485698 w 7705725"/>
              <a:gd name="connsiteY5476" fmla="*/ 4403724 h 6857998"/>
              <a:gd name="connsiteX5477" fmla="*/ 7484428 w 7705725"/>
              <a:gd name="connsiteY5477" fmla="*/ 4405947 h 6857998"/>
              <a:gd name="connsiteX5478" fmla="*/ 7482522 w 7705725"/>
              <a:gd name="connsiteY5478" fmla="*/ 4407534 h 6857998"/>
              <a:gd name="connsiteX5479" fmla="*/ 7480300 w 7705725"/>
              <a:gd name="connsiteY5479" fmla="*/ 4408487 h 6857998"/>
              <a:gd name="connsiteX5480" fmla="*/ 7478078 w 7705725"/>
              <a:gd name="connsiteY5480" fmla="*/ 4409757 h 6857998"/>
              <a:gd name="connsiteX5481" fmla="*/ 7474902 w 7705725"/>
              <a:gd name="connsiteY5481" fmla="*/ 4410392 h 6857998"/>
              <a:gd name="connsiteX5482" fmla="*/ 7468870 w 7705725"/>
              <a:gd name="connsiteY5482" fmla="*/ 4411344 h 6857998"/>
              <a:gd name="connsiteX5483" fmla="*/ 7462520 w 7705725"/>
              <a:gd name="connsiteY5483" fmla="*/ 4411344 h 6857998"/>
              <a:gd name="connsiteX5484" fmla="*/ 7455535 w 7705725"/>
              <a:gd name="connsiteY5484" fmla="*/ 4411344 h 6857998"/>
              <a:gd name="connsiteX5485" fmla="*/ 7448868 w 7705725"/>
              <a:gd name="connsiteY5485" fmla="*/ 4411344 h 6857998"/>
              <a:gd name="connsiteX5486" fmla="*/ 7442518 w 7705725"/>
              <a:gd name="connsiteY5486" fmla="*/ 4411979 h 6857998"/>
              <a:gd name="connsiteX5487" fmla="*/ 7439342 w 7705725"/>
              <a:gd name="connsiteY5487" fmla="*/ 4412614 h 6857998"/>
              <a:gd name="connsiteX5488" fmla="*/ 7436802 w 7705725"/>
              <a:gd name="connsiteY5488" fmla="*/ 4413567 h 6857998"/>
              <a:gd name="connsiteX5489" fmla="*/ 7434580 w 7705725"/>
              <a:gd name="connsiteY5489" fmla="*/ 4414837 h 6857998"/>
              <a:gd name="connsiteX5490" fmla="*/ 7432358 w 7705725"/>
              <a:gd name="connsiteY5490" fmla="*/ 4416424 h 6857998"/>
              <a:gd name="connsiteX5491" fmla="*/ 7430452 w 7705725"/>
              <a:gd name="connsiteY5491" fmla="*/ 4418329 h 6857998"/>
              <a:gd name="connsiteX5492" fmla="*/ 7429182 w 7705725"/>
              <a:gd name="connsiteY5492" fmla="*/ 4420869 h 6857998"/>
              <a:gd name="connsiteX5493" fmla="*/ 7428230 w 7705725"/>
              <a:gd name="connsiteY5493" fmla="*/ 4423727 h 6857998"/>
              <a:gd name="connsiteX5494" fmla="*/ 7427278 w 7705725"/>
              <a:gd name="connsiteY5494" fmla="*/ 4427537 h 6857998"/>
              <a:gd name="connsiteX5495" fmla="*/ 7427278 w 7705725"/>
              <a:gd name="connsiteY5495" fmla="*/ 4431664 h 6857998"/>
              <a:gd name="connsiteX5496" fmla="*/ 7428230 w 7705725"/>
              <a:gd name="connsiteY5496" fmla="*/ 4436109 h 6857998"/>
              <a:gd name="connsiteX5497" fmla="*/ 7428865 w 7705725"/>
              <a:gd name="connsiteY5497" fmla="*/ 4441824 h 6857998"/>
              <a:gd name="connsiteX5498" fmla="*/ 7430770 w 7705725"/>
              <a:gd name="connsiteY5498" fmla="*/ 4447857 h 6857998"/>
              <a:gd name="connsiteX5499" fmla="*/ 7427278 w 7705725"/>
              <a:gd name="connsiteY5499" fmla="*/ 4446587 h 6857998"/>
              <a:gd name="connsiteX5500" fmla="*/ 7424420 w 7705725"/>
              <a:gd name="connsiteY5500" fmla="*/ 4444999 h 6857998"/>
              <a:gd name="connsiteX5501" fmla="*/ 7422198 w 7705725"/>
              <a:gd name="connsiteY5501" fmla="*/ 4444047 h 6857998"/>
              <a:gd name="connsiteX5502" fmla="*/ 7419975 w 7705725"/>
              <a:gd name="connsiteY5502" fmla="*/ 4442459 h 6857998"/>
              <a:gd name="connsiteX5503" fmla="*/ 7416482 w 7705725"/>
              <a:gd name="connsiteY5503" fmla="*/ 4438967 h 6857998"/>
              <a:gd name="connsiteX5504" fmla="*/ 7413942 w 7705725"/>
              <a:gd name="connsiteY5504" fmla="*/ 4435792 h 6857998"/>
              <a:gd name="connsiteX5505" fmla="*/ 7411402 w 7705725"/>
              <a:gd name="connsiteY5505" fmla="*/ 4432299 h 6857998"/>
              <a:gd name="connsiteX5506" fmla="*/ 7408862 w 7705725"/>
              <a:gd name="connsiteY5506" fmla="*/ 4429442 h 6857998"/>
              <a:gd name="connsiteX5507" fmla="*/ 7405370 w 7705725"/>
              <a:gd name="connsiteY5507" fmla="*/ 4425949 h 6857998"/>
              <a:gd name="connsiteX5508" fmla="*/ 7403148 w 7705725"/>
              <a:gd name="connsiteY5508" fmla="*/ 4424362 h 6857998"/>
              <a:gd name="connsiteX5509" fmla="*/ 7400925 w 7705725"/>
              <a:gd name="connsiteY5509" fmla="*/ 4423409 h 6857998"/>
              <a:gd name="connsiteX5510" fmla="*/ 7398385 w 7705725"/>
              <a:gd name="connsiteY5510" fmla="*/ 4424997 h 6857998"/>
              <a:gd name="connsiteX5511" fmla="*/ 7396480 w 7705725"/>
              <a:gd name="connsiteY5511" fmla="*/ 4427537 h 6857998"/>
              <a:gd name="connsiteX5512" fmla="*/ 7394892 w 7705725"/>
              <a:gd name="connsiteY5512" fmla="*/ 4429759 h 6857998"/>
              <a:gd name="connsiteX5513" fmla="*/ 7393305 w 7705725"/>
              <a:gd name="connsiteY5513" fmla="*/ 4431982 h 6857998"/>
              <a:gd name="connsiteX5514" fmla="*/ 7392352 w 7705725"/>
              <a:gd name="connsiteY5514" fmla="*/ 4434204 h 6857998"/>
              <a:gd name="connsiteX5515" fmla="*/ 7391718 w 7705725"/>
              <a:gd name="connsiteY5515" fmla="*/ 4436744 h 6857998"/>
              <a:gd name="connsiteX5516" fmla="*/ 7390448 w 7705725"/>
              <a:gd name="connsiteY5516" fmla="*/ 4441824 h 6857998"/>
              <a:gd name="connsiteX5517" fmla="*/ 7390130 w 7705725"/>
              <a:gd name="connsiteY5517" fmla="*/ 4446904 h 6857998"/>
              <a:gd name="connsiteX5518" fmla="*/ 7390130 w 7705725"/>
              <a:gd name="connsiteY5518" fmla="*/ 4452619 h 6857998"/>
              <a:gd name="connsiteX5519" fmla="*/ 7390448 w 7705725"/>
              <a:gd name="connsiteY5519" fmla="*/ 4462779 h 6857998"/>
              <a:gd name="connsiteX5520" fmla="*/ 7390765 w 7705725"/>
              <a:gd name="connsiteY5520" fmla="*/ 4467859 h 6857998"/>
              <a:gd name="connsiteX5521" fmla="*/ 7390448 w 7705725"/>
              <a:gd name="connsiteY5521" fmla="*/ 4471987 h 6857998"/>
              <a:gd name="connsiteX5522" fmla="*/ 7390130 w 7705725"/>
              <a:gd name="connsiteY5522" fmla="*/ 4476114 h 6857998"/>
              <a:gd name="connsiteX5523" fmla="*/ 7389178 w 7705725"/>
              <a:gd name="connsiteY5523" fmla="*/ 4477702 h 6857998"/>
              <a:gd name="connsiteX5524" fmla="*/ 7388542 w 7705725"/>
              <a:gd name="connsiteY5524" fmla="*/ 4478972 h 6857998"/>
              <a:gd name="connsiteX5525" fmla="*/ 7387272 w 7705725"/>
              <a:gd name="connsiteY5525" fmla="*/ 4480559 h 6857998"/>
              <a:gd name="connsiteX5526" fmla="*/ 7386002 w 7705725"/>
              <a:gd name="connsiteY5526" fmla="*/ 4481829 h 6857998"/>
              <a:gd name="connsiteX5527" fmla="*/ 7384415 w 7705725"/>
              <a:gd name="connsiteY5527" fmla="*/ 4482782 h 6857998"/>
              <a:gd name="connsiteX5528" fmla="*/ 7382510 w 7705725"/>
              <a:gd name="connsiteY5528" fmla="*/ 4483734 h 6857998"/>
              <a:gd name="connsiteX5529" fmla="*/ 7380288 w 7705725"/>
              <a:gd name="connsiteY5529" fmla="*/ 4484369 h 6857998"/>
              <a:gd name="connsiteX5530" fmla="*/ 7377748 w 7705725"/>
              <a:gd name="connsiteY5530" fmla="*/ 4484687 h 6857998"/>
              <a:gd name="connsiteX5531" fmla="*/ 7374572 w 7705725"/>
              <a:gd name="connsiteY5531" fmla="*/ 4484687 h 6857998"/>
              <a:gd name="connsiteX5532" fmla="*/ 7370762 w 7705725"/>
              <a:gd name="connsiteY5532" fmla="*/ 4484687 h 6857998"/>
              <a:gd name="connsiteX5533" fmla="*/ 7370445 w 7705725"/>
              <a:gd name="connsiteY5533" fmla="*/ 4486592 h 6857998"/>
              <a:gd name="connsiteX5534" fmla="*/ 7370762 w 7705725"/>
              <a:gd name="connsiteY5534" fmla="*/ 4488497 h 6857998"/>
              <a:gd name="connsiteX5535" fmla="*/ 7371080 w 7705725"/>
              <a:gd name="connsiteY5535" fmla="*/ 4490402 h 6857998"/>
              <a:gd name="connsiteX5536" fmla="*/ 7372350 w 7705725"/>
              <a:gd name="connsiteY5536" fmla="*/ 4492307 h 6857998"/>
              <a:gd name="connsiteX5537" fmla="*/ 7373938 w 7705725"/>
              <a:gd name="connsiteY5537" fmla="*/ 4493894 h 6857998"/>
              <a:gd name="connsiteX5538" fmla="*/ 7375208 w 7705725"/>
              <a:gd name="connsiteY5538" fmla="*/ 4495164 h 6857998"/>
              <a:gd name="connsiteX5539" fmla="*/ 7379652 w 7705725"/>
              <a:gd name="connsiteY5539" fmla="*/ 4498339 h 6857998"/>
              <a:gd name="connsiteX5540" fmla="*/ 7384415 w 7705725"/>
              <a:gd name="connsiteY5540" fmla="*/ 4501197 h 6857998"/>
              <a:gd name="connsiteX5541" fmla="*/ 7389812 w 7705725"/>
              <a:gd name="connsiteY5541" fmla="*/ 4504054 h 6857998"/>
              <a:gd name="connsiteX5542" fmla="*/ 7395210 w 7705725"/>
              <a:gd name="connsiteY5542" fmla="*/ 4506912 h 6857998"/>
              <a:gd name="connsiteX5543" fmla="*/ 7400290 w 7705725"/>
              <a:gd name="connsiteY5543" fmla="*/ 4509769 h 6857998"/>
              <a:gd name="connsiteX5544" fmla="*/ 7392352 w 7705725"/>
              <a:gd name="connsiteY5544" fmla="*/ 4517707 h 6857998"/>
              <a:gd name="connsiteX5545" fmla="*/ 7385050 w 7705725"/>
              <a:gd name="connsiteY5545" fmla="*/ 4525962 h 6857998"/>
              <a:gd name="connsiteX5546" fmla="*/ 7379018 w 7705725"/>
              <a:gd name="connsiteY5546" fmla="*/ 4533899 h 6857998"/>
              <a:gd name="connsiteX5547" fmla="*/ 7373938 w 7705725"/>
              <a:gd name="connsiteY5547" fmla="*/ 4541837 h 6857998"/>
              <a:gd name="connsiteX5548" fmla="*/ 7369175 w 7705725"/>
              <a:gd name="connsiteY5548" fmla="*/ 4550092 h 6857998"/>
              <a:gd name="connsiteX5549" fmla="*/ 7365682 w 7705725"/>
              <a:gd name="connsiteY5549" fmla="*/ 4558029 h 6857998"/>
              <a:gd name="connsiteX5550" fmla="*/ 7362190 w 7705725"/>
              <a:gd name="connsiteY5550" fmla="*/ 4566284 h 6857998"/>
              <a:gd name="connsiteX5551" fmla="*/ 7359650 w 7705725"/>
              <a:gd name="connsiteY5551" fmla="*/ 4574539 h 6857998"/>
              <a:gd name="connsiteX5552" fmla="*/ 7356792 w 7705725"/>
              <a:gd name="connsiteY5552" fmla="*/ 4582794 h 6857998"/>
              <a:gd name="connsiteX5553" fmla="*/ 7354888 w 7705725"/>
              <a:gd name="connsiteY5553" fmla="*/ 4591367 h 6857998"/>
              <a:gd name="connsiteX5554" fmla="*/ 7351078 w 7705725"/>
              <a:gd name="connsiteY5554" fmla="*/ 4608829 h 6857998"/>
              <a:gd name="connsiteX5555" fmla="*/ 7347585 w 7705725"/>
              <a:gd name="connsiteY5555" fmla="*/ 4627244 h 6857998"/>
              <a:gd name="connsiteX5556" fmla="*/ 7343140 w 7705725"/>
              <a:gd name="connsiteY5556" fmla="*/ 4646612 h 6857998"/>
              <a:gd name="connsiteX5557" fmla="*/ 7340918 w 7705725"/>
              <a:gd name="connsiteY5557" fmla="*/ 4644707 h 6857998"/>
              <a:gd name="connsiteX5558" fmla="*/ 7339648 w 7705725"/>
              <a:gd name="connsiteY5558" fmla="*/ 4642484 h 6857998"/>
              <a:gd name="connsiteX5559" fmla="*/ 7338695 w 7705725"/>
              <a:gd name="connsiteY5559" fmla="*/ 4640262 h 6857998"/>
              <a:gd name="connsiteX5560" fmla="*/ 7338378 w 7705725"/>
              <a:gd name="connsiteY5560" fmla="*/ 4638039 h 6857998"/>
              <a:gd name="connsiteX5561" fmla="*/ 7338695 w 7705725"/>
              <a:gd name="connsiteY5561" fmla="*/ 4635182 h 6857998"/>
              <a:gd name="connsiteX5562" fmla="*/ 7339012 w 7705725"/>
              <a:gd name="connsiteY5562" fmla="*/ 4632959 h 6857998"/>
              <a:gd name="connsiteX5563" fmla="*/ 7340600 w 7705725"/>
              <a:gd name="connsiteY5563" fmla="*/ 4627562 h 6857998"/>
              <a:gd name="connsiteX5564" fmla="*/ 7342188 w 7705725"/>
              <a:gd name="connsiteY5564" fmla="*/ 4622799 h 6857998"/>
              <a:gd name="connsiteX5565" fmla="*/ 7342505 w 7705725"/>
              <a:gd name="connsiteY5565" fmla="*/ 4620259 h 6857998"/>
              <a:gd name="connsiteX5566" fmla="*/ 7342505 w 7705725"/>
              <a:gd name="connsiteY5566" fmla="*/ 4618037 h 6857998"/>
              <a:gd name="connsiteX5567" fmla="*/ 7341870 w 7705725"/>
              <a:gd name="connsiteY5567" fmla="*/ 4615179 h 6857998"/>
              <a:gd name="connsiteX5568" fmla="*/ 7340600 w 7705725"/>
              <a:gd name="connsiteY5568" fmla="*/ 4613274 h 6857998"/>
              <a:gd name="connsiteX5569" fmla="*/ 7338378 w 7705725"/>
              <a:gd name="connsiteY5569" fmla="*/ 4611052 h 6857998"/>
              <a:gd name="connsiteX5570" fmla="*/ 7335838 w 7705725"/>
              <a:gd name="connsiteY5570" fmla="*/ 4609147 h 6857998"/>
              <a:gd name="connsiteX5571" fmla="*/ 7332028 w 7705725"/>
              <a:gd name="connsiteY5571" fmla="*/ 4608829 h 6857998"/>
              <a:gd name="connsiteX5572" fmla="*/ 7328535 w 7705725"/>
              <a:gd name="connsiteY5572" fmla="*/ 4609147 h 6857998"/>
              <a:gd name="connsiteX5573" fmla="*/ 7325995 w 7705725"/>
              <a:gd name="connsiteY5573" fmla="*/ 4610417 h 6857998"/>
              <a:gd name="connsiteX5574" fmla="*/ 7323455 w 7705725"/>
              <a:gd name="connsiteY5574" fmla="*/ 4612004 h 6857998"/>
              <a:gd name="connsiteX5575" fmla="*/ 7320915 w 7705725"/>
              <a:gd name="connsiteY5575" fmla="*/ 4614227 h 6857998"/>
              <a:gd name="connsiteX5576" fmla="*/ 7319645 w 7705725"/>
              <a:gd name="connsiteY5576" fmla="*/ 4616767 h 6857998"/>
              <a:gd name="connsiteX5577" fmla="*/ 7318058 w 7705725"/>
              <a:gd name="connsiteY5577" fmla="*/ 4619624 h 6857998"/>
              <a:gd name="connsiteX5578" fmla="*/ 7316788 w 7705725"/>
              <a:gd name="connsiteY5578" fmla="*/ 4623117 h 6857998"/>
              <a:gd name="connsiteX5579" fmla="*/ 7316470 w 7705725"/>
              <a:gd name="connsiteY5579" fmla="*/ 4626927 h 6857998"/>
              <a:gd name="connsiteX5580" fmla="*/ 7315835 w 7705725"/>
              <a:gd name="connsiteY5580" fmla="*/ 4630737 h 6857998"/>
              <a:gd name="connsiteX5581" fmla="*/ 7315835 w 7705725"/>
              <a:gd name="connsiteY5581" fmla="*/ 4635182 h 6857998"/>
              <a:gd name="connsiteX5582" fmla="*/ 7315835 w 7705725"/>
              <a:gd name="connsiteY5582" fmla="*/ 4639309 h 6857998"/>
              <a:gd name="connsiteX5583" fmla="*/ 7316152 w 7705725"/>
              <a:gd name="connsiteY5583" fmla="*/ 4644072 h 6857998"/>
              <a:gd name="connsiteX5584" fmla="*/ 7316788 w 7705725"/>
              <a:gd name="connsiteY5584" fmla="*/ 4648199 h 6857998"/>
              <a:gd name="connsiteX5585" fmla="*/ 7318692 w 7705725"/>
              <a:gd name="connsiteY5585" fmla="*/ 4656772 h 6857998"/>
              <a:gd name="connsiteX5586" fmla="*/ 7319962 w 7705725"/>
              <a:gd name="connsiteY5586" fmla="*/ 4660899 h 6857998"/>
              <a:gd name="connsiteX5587" fmla="*/ 7321550 w 7705725"/>
              <a:gd name="connsiteY5587" fmla="*/ 4664709 h 6857998"/>
              <a:gd name="connsiteX5588" fmla="*/ 7322820 w 7705725"/>
              <a:gd name="connsiteY5588" fmla="*/ 4668202 h 6857998"/>
              <a:gd name="connsiteX5589" fmla="*/ 7324408 w 7705725"/>
              <a:gd name="connsiteY5589" fmla="*/ 4671377 h 6857998"/>
              <a:gd name="connsiteX5590" fmla="*/ 7326312 w 7705725"/>
              <a:gd name="connsiteY5590" fmla="*/ 4674234 h 6857998"/>
              <a:gd name="connsiteX5591" fmla="*/ 7328218 w 7705725"/>
              <a:gd name="connsiteY5591" fmla="*/ 4676774 h 6857998"/>
              <a:gd name="connsiteX5592" fmla="*/ 7330122 w 7705725"/>
              <a:gd name="connsiteY5592" fmla="*/ 4678362 h 6857998"/>
              <a:gd name="connsiteX5593" fmla="*/ 7332345 w 7705725"/>
              <a:gd name="connsiteY5593" fmla="*/ 4679632 h 6857998"/>
              <a:gd name="connsiteX5594" fmla="*/ 7334250 w 7705725"/>
              <a:gd name="connsiteY5594" fmla="*/ 4680267 h 6857998"/>
              <a:gd name="connsiteX5595" fmla="*/ 7336472 w 7705725"/>
              <a:gd name="connsiteY5595" fmla="*/ 4680267 h 6857998"/>
              <a:gd name="connsiteX5596" fmla="*/ 7338695 w 7705725"/>
              <a:gd name="connsiteY5596" fmla="*/ 4678997 h 6857998"/>
              <a:gd name="connsiteX5597" fmla="*/ 7340918 w 7705725"/>
              <a:gd name="connsiteY5597" fmla="*/ 4677409 h 6857998"/>
              <a:gd name="connsiteX5598" fmla="*/ 7343140 w 7705725"/>
              <a:gd name="connsiteY5598" fmla="*/ 4674869 h 6857998"/>
              <a:gd name="connsiteX5599" fmla="*/ 7345045 w 7705725"/>
              <a:gd name="connsiteY5599" fmla="*/ 4671377 h 6857998"/>
              <a:gd name="connsiteX5600" fmla="*/ 7347585 w 7705725"/>
              <a:gd name="connsiteY5600" fmla="*/ 4666614 h 6857998"/>
              <a:gd name="connsiteX5601" fmla="*/ 7349808 w 7705725"/>
              <a:gd name="connsiteY5601" fmla="*/ 4661217 h 6857998"/>
              <a:gd name="connsiteX5602" fmla="*/ 7351712 w 7705725"/>
              <a:gd name="connsiteY5602" fmla="*/ 4662804 h 6857998"/>
              <a:gd name="connsiteX5603" fmla="*/ 7352982 w 7705725"/>
              <a:gd name="connsiteY5603" fmla="*/ 4664392 h 6857998"/>
              <a:gd name="connsiteX5604" fmla="*/ 7354252 w 7705725"/>
              <a:gd name="connsiteY5604" fmla="*/ 4666297 h 6857998"/>
              <a:gd name="connsiteX5605" fmla="*/ 7355205 w 7705725"/>
              <a:gd name="connsiteY5605" fmla="*/ 4668202 h 6857998"/>
              <a:gd name="connsiteX5606" fmla="*/ 7355840 w 7705725"/>
              <a:gd name="connsiteY5606" fmla="*/ 4669789 h 6857998"/>
              <a:gd name="connsiteX5607" fmla="*/ 7356158 w 7705725"/>
              <a:gd name="connsiteY5607" fmla="*/ 4671694 h 6857998"/>
              <a:gd name="connsiteX5608" fmla="*/ 7356158 w 7705725"/>
              <a:gd name="connsiteY5608" fmla="*/ 4673599 h 6857998"/>
              <a:gd name="connsiteX5609" fmla="*/ 7356158 w 7705725"/>
              <a:gd name="connsiteY5609" fmla="*/ 4675504 h 6857998"/>
              <a:gd name="connsiteX5610" fmla="*/ 7354888 w 7705725"/>
              <a:gd name="connsiteY5610" fmla="*/ 4679632 h 6857998"/>
              <a:gd name="connsiteX5611" fmla="*/ 7352982 w 7705725"/>
              <a:gd name="connsiteY5611" fmla="*/ 4683759 h 6857998"/>
              <a:gd name="connsiteX5612" fmla="*/ 7350760 w 7705725"/>
              <a:gd name="connsiteY5612" fmla="*/ 4688204 h 6857998"/>
              <a:gd name="connsiteX5613" fmla="*/ 7347902 w 7705725"/>
              <a:gd name="connsiteY5613" fmla="*/ 4692649 h 6857998"/>
              <a:gd name="connsiteX5614" fmla="*/ 7341552 w 7705725"/>
              <a:gd name="connsiteY5614" fmla="*/ 4701539 h 6857998"/>
              <a:gd name="connsiteX5615" fmla="*/ 7334885 w 7705725"/>
              <a:gd name="connsiteY5615" fmla="*/ 4710429 h 6857998"/>
              <a:gd name="connsiteX5616" fmla="*/ 7332028 w 7705725"/>
              <a:gd name="connsiteY5616" fmla="*/ 4714874 h 6857998"/>
              <a:gd name="connsiteX5617" fmla="*/ 7329805 w 7705725"/>
              <a:gd name="connsiteY5617" fmla="*/ 4719002 h 6857998"/>
              <a:gd name="connsiteX5618" fmla="*/ 7327900 w 7705725"/>
              <a:gd name="connsiteY5618" fmla="*/ 4723447 h 6857998"/>
              <a:gd name="connsiteX5619" fmla="*/ 7326630 w 7705725"/>
              <a:gd name="connsiteY5619" fmla="*/ 4727574 h 6857998"/>
              <a:gd name="connsiteX5620" fmla="*/ 7322820 w 7705725"/>
              <a:gd name="connsiteY5620" fmla="*/ 4724717 h 6857998"/>
              <a:gd name="connsiteX5621" fmla="*/ 7319645 w 7705725"/>
              <a:gd name="connsiteY5621" fmla="*/ 4722494 h 6857998"/>
              <a:gd name="connsiteX5622" fmla="*/ 7316152 w 7705725"/>
              <a:gd name="connsiteY5622" fmla="*/ 4720589 h 6857998"/>
              <a:gd name="connsiteX5623" fmla="*/ 7312660 w 7705725"/>
              <a:gd name="connsiteY5623" fmla="*/ 4719002 h 6857998"/>
              <a:gd name="connsiteX5624" fmla="*/ 7309802 w 7705725"/>
              <a:gd name="connsiteY5624" fmla="*/ 4717732 h 6857998"/>
              <a:gd name="connsiteX5625" fmla="*/ 7306628 w 7705725"/>
              <a:gd name="connsiteY5625" fmla="*/ 4716779 h 6857998"/>
              <a:gd name="connsiteX5626" fmla="*/ 7300912 w 7705725"/>
              <a:gd name="connsiteY5626" fmla="*/ 4715509 h 6857998"/>
              <a:gd name="connsiteX5627" fmla="*/ 7290118 w 7705725"/>
              <a:gd name="connsiteY5627" fmla="*/ 4714557 h 6857998"/>
              <a:gd name="connsiteX5628" fmla="*/ 7284402 w 7705725"/>
              <a:gd name="connsiteY5628" fmla="*/ 4713287 h 6857998"/>
              <a:gd name="connsiteX5629" fmla="*/ 7278370 w 7705725"/>
              <a:gd name="connsiteY5629" fmla="*/ 4711699 h 6857998"/>
              <a:gd name="connsiteX5630" fmla="*/ 7278052 w 7705725"/>
              <a:gd name="connsiteY5630" fmla="*/ 4713604 h 6857998"/>
              <a:gd name="connsiteX5631" fmla="*/ 7278052 w 7705725"/>
              <a:gd name="connsiteY5631" fmla="*/ 4715509 h 6857998"/>
              <a:gd name="connsiteX5632" fmla="*/ 7278052 w 7705725"/>
              <a:gd name="connsiteY5632" fmla="*/ 4716779 h 6857998"/>
              <a:gd name="connsiteX5633" fmla="*/ 7278370 w 7705725"/>
              <a:gd name="connsiteY5633" fmla="*/ 4717732 h 6857998"/>
              <a:gd name="connsiteX5634" fmla="*/ 7279322 w 7705725"/>
              <a:gd name="connsiteY5634" fmla="*/ 4719002 h 6857998"/>
              <a:gd name="connsiteX5635" fmla="*/ 7279958 w 7705725"/>
              <a:gd name="connsiteY5635" fmla="*/ 4719637 h 6857998"/>
              <a:gd name="connsiteX5636" fmla="*/ 7281862 w 7705725"/>
              <a:gd name="connsiteY5636" fmla="*/ 4720907 h 6857998"/>
              <a:gd name="connsiteX5637" fmla="*/ 7284085 w 7705725"/>
              <a:gd name="connsiteY5637" fmla="*/ 4720907 h 6857998"/>
              <a:gd name="connsiteX5638" fmla="*/ 7286308 w 7705725"/>
              <a:gd name="connsiteY5638" fmla="*/ 4720589 h 6857998"/>
              <a:gd name="connsiteX5639" fmla="*/ 7288212 w 7705725"/>
              <a:gd name="connsiteY5639" fmla="*/ 4719319 h 6857998"/>
              <a:gd name="connsiteX5640" fmla="*/ 7289482 w 7705725"/>
              <a:gd name="connsiteY5640" fmla="*/ 4717732 h 6857998"/>
              <a:gd name="connsiteX5641" fmla="*/ 7291705 w 7705725"/>
              <a:gd name="connsiteY5641" fmla="*/ 4721859 h 6857998"/>
              <a:gd name="connsiteX5642" fmla="*/ 7293292 w 7705725"/>
              <a:gd name="connsiteY5642" fmla="*/ 4725669 h 6857998"/>
              <a:gd name="connsiteX5643" fmla="*/ 7293928 w 7705725"/>
              <a:gd name="connsiteY5643" fmla="*/ 4729162 h 6857998"/>
              <a:gd name="connsiteX5644" fmla="*/ 7293928 w 7705725"/>
              <a:gd name="connsiteY5644" fmla="*/ 4732972 h 6857998"/>
              <a:gd name="connsiteX5645" fmla="*/ 7293292 w 7705725"/>
              <a:gd name="connsiteY5645" fmla="*/ 4736464 h 6857998"/>
              <a:gd name="connsiteX5646" fmla="*/ 7292340 w 7705725"/>
              <a:gd name="connsiteY5646" fmla="*/ 4739639 h 6857998"/>
              <a:gd name="connsiteX5647" fmla="*/ 7290435 w 7705725"/>
              <a:gd name="connsiteY5647" fmla="*/ 4743132 h 6857998"/>
              <a:gd name="connsiteX5648" fmla="*/ 7288530 w 7705725"/>
              <a:gd name="connsiteY5648" fmla="*/ 4745989 h 6857998"/>
              <a:gd name="connsiteX5649" fmla="*/ 7286308 w 7705725"/>
              <a:gd name="connsiteY5649" fmla="*/ 4749164 h 6857998"/>
              <a:gd name="connsiteX5650" fmla="*/ 7283768 w 7705725"/>
              <a:gd name="connsiteY5650" fmla="*/ 4752657 h 6857998"/>
              <a:gd name="connsiteX5651" fmla="*/ 7277735 w 7705725"/>
              <a:gd name="connsiteY5651" fmla="*/ 4758689 h 6857998"/>
              <a:gd name="connsiteX5652" fmla="*/ 7271385 w 7705725"/>
              <a:gd name="connsiteY5652" fmla="*/ 4764087 h 6857998"/>
              <a:gd name="connsiteX5653" fmla="*/ 7264400 w 7705725"/>
              <a:gd name="connsiteY5653" fmla="*/ 4770119 h 6857998"/>
              <a:gd name="connsiteX5654" fmla="*/ 7258050 w 7705725"/>
              <a:gd name="connsiteY5654" fmla="*/ 4775834 h 6857998"/>
              <a:gd name="connsiteX5655" fmla="*/ 7252018 w 7705725"/>
              <a:gd name="connsiteY5655" fmla="*/ 4781867 h 6857998"/>
              <a:gd name="connsiteX5656" fmla="*/ 7249478 w 7705725"/>
              <a:gd name="connsiteY5656" fmla="*/ 4785042 h 6857998"/>
              <a:gd name="connsiteX5657" fmla="*/ 7247572 w 7705725"/>
              <a:gd name="connsiteY5657" fmla="*/ 4787899 h 6857998"/>
              <a:gd name="connsiteX5658" fmla="*/ 7245668 w 7705725"/>
              <a:gd name="connsiteY5658" fmla="*/ 4791074 h 6857998"/>
              <a:gd name="connsiteX5659" fmla="*/ 7244080 w 7705725"/>
              <a:gd name="connsiteY5659" fmla="*/ 4794567 h 6857998"/>
              <a:gd name="connsiteX5660" fmla="*/ 7243445 w 7705725"/>
              <a:gd name="connsiteY5660" fmla="*/ 4797742 h 6857998"/>
              <a:gd name="connsiteX5661" fmla="*/ 7243445 w 7705725"/>
              <a:gd name="connsiteY5661" fmla="*/ 4800917 h 6857998"/>
              <a:gd name="connsiteX5662" fmla="*/ 7243445 w 7705725"/>
              <a:gd name="connsiteY5662" fmla="*/ 4804727 h 6857998"/>
              <a:gd name="connsiteX5663" fmla="*/ 7244398 w 7705725"/>
              <a:gd name="connsiteY5663" fmla="*/ 4807902 h 6857998"/>
              <a:gd name="connsiteX5664" fmla="*/ 7246302 w 7705725"/>
              <a:gd name="connsiteY5664" fmla="*/ 4811712 h 6857998"/>
              <a:gd name="connsiteX5665" fmla="*/ 7248525 w 7705725"/>
              <a:gd name="connsiteY5665" fmla="*/ 4815522 h 6857998"/>
              <a:gd name="connsiteX5666" fmla="*/ 7252018 w 7705725"/>
              <a:gd name="connsiteY5666" fmla="*/ 4819332 h 6857998"/>
              <a:gd name="connsiteX5667" fmla="*/ 7256145 w 7705725"/>
              <a:gd name="connsiteY5667" fmla="*/ 4823459 h 6857998"/>
              <a:gd name="connsiteX5668" fmla="*/ 7255192 w 7705725"/>
              <a:gd name="connsiteY5668" fmla="*/ 4825682 h 6857998"/>
              <a:gd name="connsiteX5669" fmla="*/ 7253922 w 7705725"/>
              <a:gd name="connsiteY5669" fmla="*/ 4828222 h 6857998"/>
              <a:gd name="connsiteX5670" fmla="*/ 7252335 w 7705725"/>
              <a:gd name="connsiteY5670" fmla="*/ 4830127 h 6857998"/>
              <a:gd name="connsiteX5671" fmla="*/ 7251382 w 7705725"/>
              <a:gd name="connsiteY5671" fmla="*/ 4831714 h 6857998"/>
              <a:gd name="connsiteX5672" fmla="*/ 7249795 w 7705725"/>
              <a:gd name="connsiteY5672" fmla="*/ 4833302 h 6857998"/>
              <a:gd name="connsiteX5673" fmla="*/ 7247890 w 7705725"/>
              <a:gd name="connsiteY5673" fmla="*/ 4834254 h 6857998"/>
              <a:gd name="connsiteX5674" fmla="*/ 7244398 w 7705725"/>
              <a:gd name="connsiteY5674" fmla="*/ 4836159 h 6857998"/>
              <a:gd name="connsiteX5675" fmla="*/ 7240588 w 7705725"/>
              <a:gd name="connsiteY5675" fmla="*/ 4837429 h 6857998"/>
              <a:gd name="connsiteX5676" fmla="*/ 7237095 w 7705725"/>
              <a:gd name="connsiteY5676" fmla="*/ 4838064 h 6857998"/>
              <a:gd name="connsiteX5677" fmla="*/ 7229158 w 7705725"/>
              <a:gd name="connsiteY5677" fmla="*/ 4839017 h 6857998"/>
              <a:gd name="connsiteX5678" fmla="*/ 7225030 w 7705725"/>
              <a:gd name="connsiteY5678" fmla="*/ 4839334 h 6857998"/>
              <a:gd name="connsiteX5679" fmla="*/ 7221220 w 7705725"/>
              <a:gd name="connsiteY5679" fmla="*/ 4839969 h 6857998"/>
              <a:gd name="connsiteX5680" fmla="*/ 7217410 w 7705725"/>
              <a:gd name="connsiteY5680" fmla="*/ 4841239 h 6857998"/>
              <a:gd name="connsiteX5681" fmla="*/ 7213918 w 7705725"/>
              <a:gd name="connsiteY5681" fmla="*/ 4842827 h 6857998"/>
              <a:gd name="connsiteX5682" fmla="*/ 7212330 w 7705725"/>
              <a:gd name="connsiteY5682" fmla="*/ 4844097 h 6857998"/>
              <a:gd name="connsiteX5683" fmla="*/ 7211060 w 7705725"/>
              <a:gd name="connsiteY5683" fmla="*/ 4845684 h 6857998"/>
              <a:gd name="connsiteX5684" fmla="*/ 7209472 w 7705725"/>
              <a:gd name="connsiteY5684" fmla="*/ 4847272 h 6857998"/>
              <a:gd name="connsiteX5685" fmla="*/ 7208202 w 7705725"/>
              <a:gd name="connsiteY5685" fmla="*/ 4849177 h 6857998"/>
              <a:gd name="connsiteX5686" fmla="*/ 7207250 w 7705725"/>
              <a:gd name="connsiteY5686" fmla="*/ 4851717 h 6857998"/>
              <a:gd name="connsiteX5687" fmla="*/ 7205980 w 7705725"/>
              <a:gd name="connsiteY5687" fmla="*/ 4854257 h 6857998"/>
              <a:gd name="connsiteX5688" fmla="*/ 7205028 w 7705725"/>
              <a:gd name="connsiteY5688" fmla="*/ 4857114 h 6857998"/>
              <a:gd name="connsiteX5689" fmla="*/ 7204075 w 7705725"/>
              <a:gd name="connsiteY5689" fmla="*/ 4860289 h 6857998"/>
              <a:gd name="connsiteX5690" fmla="*/ 7207885 w 7705725"/>
              <a:gd name="connsiteY5690" fmla="*/ 4863464 h 6857998"/>
              <a:gd name="connsiteX5691" fmla="*/ 7211378 w 7705725"/>
              <a:gd name="connsiteY5691" fmla="*/ 4865687 h 6857998"/>
              <a:gd name="connsiteX5692" fmla="*/ 7214235 w 7705725"/>
              <a:gd name="connsiteY5692" fmla="*/ 4867274 h 6857998"/>
              <a:gd name="connsiteX5693" fmla="*/ 7217410 w 7705725"/>
              <a:gd name="connsiteY5693" fmla="*/ 4867909 h 6857998"/>
              <a:gd name="connsiteX5694" fmla="*/ 7219950 w 7705725"/>
              <a:gd name="connsiteY5694" fmla="*/ 4868227 h 6857998"/>
              <a:gd name="connsiteX5695" fmla="*/ 7222172 w 7705725"/>
              <a:gd name="connsiteY5695" fmla="*/ 4867909 h 6857998"/>
              <a:gd name="connsiteX5696" fmla="*/ 7224395 w 7705725"/>
              <a:gd name="connsiteY5696" fmla="*/ 4867274 h 6857998"/>
              <a:gd name="connsiteX5697" fmla="*/ 7226618 w 7705725"/>
              <a:gd name="connsiteY5697" fmla="*/ 4865687 h 6857998"/>
              <a:gd name="connsiteX5698" fmla="*/ 7228522 w 7705725"/>
              <a:gd name="connsiteY5698" fmla="*/ 4864099 h 6857998"/>
              <a:gd name="connsiteX5699" fmla="*/ 7230428 w 7705725"/>
              <a:gd name="connsiteY5699" fmla="*/ 4862829 h 6857998"/>
              <a:gd name="connsiteX5700" fmla="*/ 7234238 w 7705725"/>
              <a:gd name="connsiteY5700" fmla="*/ 4858067 h 6857998"/>
              <a:gd name="connsiteX5701" fmla="*/ 7240588 w 7705725"/>
              <a:gd name="connsiteY5701" fmla="*/ 4848224 h 6857998"/>
              <a:gd name="connsiteX5702" fmla="*/ 7242175 w 7705725"/>
              <a:gd name="connsiteY5702" fmla="*/ 4850764 h 6857998"/>
              <a:gd name="connsiteX5703" fmla="*/ 7243445 w 7705725"/>
              <a:gd name="connsiteY5703" fmla="*/ 4852987 h 6857998"/>
              <a:gd name="connsiteX5704" fmla="*/ 7244080 w 7705725"/>
              <a:gd name="connsiteY5704" fmla="*/ 4854892 h 6857998"/>
              <a:gd name="connsiteX5705" fmla="*/ 7244715 w 7705725"/>
              <a:gd name="connsiteY5705" fmla="*/ 4857114 h 6857998"/>
              <a:gd name="connsiteX5706" fmla="*/ 7244715 w 7705725"/>
              <a:gd name="connsiteY5706" fmla="*/ 4859019 h 6857998"/>
              <a:gd name="connsiteX5707" fmla="*/ 7244398 w 7705725"/>
              <a:gd name="connsiteY5707" fmla="*/ 4861242 h 6857998"/>
              <a:gd name="connsiteX5708" fmla="*/ 7244080 w 7705725"/>
              <a:gd name="connsiteY5708" fmla="*/ 4863464 h 6857998"/>
              <a:gd name="connsiteX5709" fmla="*/ 7243445 w 7705725"/>
              <a:gd name="connsiteY5709" fmla="*/ 4865369 h 6857998"/>
              <a:gd name="connsiteX5710" fmla="*/ 7241222 w 7705725"/>
              <a:gd name="connsiteY5710" fmla="*/ 4869497 h 6857998"/>
              <a:gd name="connsiteX5711" fmla="*/ 7238048 w 7705725"/>
              <a:gd name="connsiteY5711" fmla="*/ 4873624 h 6857998"/>
              <a:gd name="connsiteX5712" fmla="*/ 7234238 w 7705725"/>
              <a:gd name="connsiteY5712" fmla="*/ 4877434 h 6857998"/>
              <a:gd name="connsiteX5713" fmla="*/ 7230110 w 7705725"/>
              <a:gd name="connsiteY5713" fmla="*/ 4881244 h 6857998"/>
              <a:gd name="connsiteX5714" fmla="*/ 7225665 w 7705725"/>
              <a:gd name="connsiteY5714" fmla="*/ 4884419 h 6857998"/>
              <a:gd name="connsiteX5715" fmla="*/ 7220585 w 7705725"/>
              <a:gd name="connsiteY5715" fmla="*/ 4887912 h 6857998"/>
              <a:gd name="connsiteX5716" fmla="*/ 7215505 w 7705725"/>
              <a:gd name="connsiteY5716" fmla="*/ 4891087 h 6857998"/>
              <a:gd name="connsiteX5717" fmla="*/ 7210425 w 7705725"/>
              <a:gd name="connsiteY5717" fmla="*/ 4893627 h 6857998"/>
              <a:gd name="connsiteX5718" fmla="*/ 7201535 w 7705725"/>
              <a:gd name="connsiteY5718" fmla="*/ 4897754 h 6857998"/>
              <a:gd name="connsiteX5719" fmla="*/ 7194232 w 7705725"/>
              <a:gd name="connsiteY5719" fmla="*/ 4900294 h 6857998"/>
              <a:gd name="connsiteX5720" fmla="*/ 7193915 w 7705725"/>
              <a:gd name="connsiteY5720" fmla="*/ 4901882 h 6857998"/>
              <a:gd name="connsiteX5721" fmla="*/ 7193915 w 7705725"/>
              <a:gd name="connsiteY5721" fmla="*/ 4903152 h 6857998"/>
              <a:gd name="connsiteX5722" fmla="*/ 7193915 w 7705725"/>
              <a:gd name="connsiteY5722" fmla="*/ 4904422 h 6857998"/>
              <a:gd name="connsiteX5723" fmla="*/ 7194232 w 7705725"/>
              <a:gd name="connsiteY5723" fmla="*/ 4905692 h 6857998"/>
              <a:gd name="connsiteX5724" fmla="*/ 7195820 w 7705725"/>
              <a:gd name="connsiteY5724" fmla="*/ 4907914 h 6857998"/>
              <a:gd name="connsiteX5725" fmla="*/ 7198042 w 7705725"/>
              <a:gd name="connsiteY5725" fmla="*/ 4909819 h 6857998"/>
              <a:gd name="connsiteX5726" fmla="*/ 7201218 w 7705725"/>
              <a:gd name="connsiteY5726" fmla="*/ 4911407 h 6857998"/>
              <a:gd name="connsiteX5727" fmla="*/ 7204075 w 7705725"/>
              <a:gd name="connsiteY5727" fmla="*/ 4913312 h 6857998"/>
              <a:gd name="connsiteX5728" fmla="*/ 7210425 w 7705725"/>
              <a:gd name="connsiteY5728" fmla="*/ 4916487 h 6857998"/>
              <a:gd name="connsiteX5729" fmla="*/ 7213282 w 7705725"/>
              <a:gd name="connsiteY5729" fmla="*/ 4919027 h 6857998"/>
              <a:gd name="connsiteX5730" fmla="*/ 7215822 w 7705725"/>
              <a:gd name="connsiteY5730" fmla="*/ 4921249 h 6857998"/>
              <a:gd name="connsiteX5731" fmla="*/ 7217728 w 7705725"/>
              <a:gd name="connsiteY5731" fmla="*/ 4923789 h 6857998"/>
              <a:gd name="connsiteX5732" fmla="*/ 7218045 w 7705725"/>
              <a:gd name="connsiteY5732" fmla="*/ 4925377 h 6857998"/>
              <a:gd name="connsiteX5733" fmla="*/ 7218362 w 7705725"/>
              <a:gd name="connsiteY5733" fmla="*/ 4926964 h 6857998"/>
              <a:gd name="connsiteX5734" fmla="*/ 7218362 w 7705725"/>
              <a:gd name="connsiteY5734" fmla="*/ 4928234 h 6857998"/>
              <a:gd name="connsiteX5735" fmla="*/ 7218362 w 7705725"/>
              <a:gd name="connsiteY5735" fmla="*/ 4930139 h 6857998"/>
              <a:gd name="connsiteX5736" fmla="*/ 7217728 w 7705725"/>
              <a:gd name="connsiteY5736" fmla="*/ 4932362 h 6857998"/>
              <a:gd name="connsiteX5737" fmla="*/ 7217092 w 7705725"/>
              <a:gd name="connsiteY5737" fmla="*/ 4934267 h 6857998"/>
              <a:gd name="connsiteX5738" fmla="*/ 7215822 w 7705725"/>
              <a:gd name="connsiteY5738" fmla="*/ 4937124 h 6857998"/>
              <a:gd name="connsiteX5739" fmla="*/ 7214235 w 7705725"/>
              <a:gd name="connsiteY5739" fmla="*/ 4939347 h 6857998"/>
              <a:gd name="connsiteX5740" fmla="*/ 7209790 w 7705725"/>
              <a:gd name="connsiteY5740" fmla="*/ 4945062 h 6857998"/>
              <a:gd name="connsiteX5741" fmla="*/ 7208202 w 7705725"/>
              <a:gd name="connsiteY5741" fmla="*/ 4948554 h 6857998"/>
              <a:gd name="connsiteX5742" fmla="*/ 7206615 w 7705725"/>
              <a:gd name="connsiteY5742" fmla="*/ 4951412 h 6857998"/>
              <a:gd name="connsiteX5743" fmla="*/ 7205028 w 7705725"/>
              <a:gd name="connsiteY5743" fmla="*/ 4953317 h 6857998"/>
              <a:gd name="connsiteX5744" fmla="*/ 7202488 w 7705725"/>
              <a:gd name="connsiteY5744" fmla="*/ 4954587 h 6857998"/>
              <a:gd name="connsiteX5745" fmla="*/ 7200265 w 7705725"/>
              <a:gd name="connsiteY5745" fmla="*/ 4955539 h 6857998"/>
              <a:gd name="connsiteX5746" fmla="*/ 7197725 w 7705725"/>
              <a:gd name="connsiteY5746" fmla="*/ 4955539 h 6857998"/>
              <a:gd name="connsiteX5747" fmla="*/ 7195185 w 7705725"/>
              <a:gd name="connsiteY5747" fmla="*/ 4955222 h 6857998"/>
              <a:gd name="connsiteX5748" fmla="*/ 7192328 w 7705725"/>
              <a:gd name="connsiteY5748" fmla="*/ 4954587 h 6857998"/>
              <a:gd name="connsiteX5749" fmla="*/ 7189470 w 7705725"/>
              <a:gd name="connsiteY5749" fmla="*/ 4953634 h 6857998"/>
              <a:gd name="connsiteX5750" fmla="*/ 7186295 w 7705725"/>
              <a:gd name="connsiteY5750" fmla="*/ 4952047 h 6857998"/>
              <a:gd name="connsiteX5751" fmla="*/ 7180262 w 7705725"/>
              <a:gd name="connsiteY5751" fmla="*/ 4949189 h 6857998"/>
              <a:gd name="connsiteX5752" fmla="*/ 7167562 w 7705725"/>
              <a:gd name="connsiteY5752" fmla="*/ 4941252 h 6857998"/>
              <a:gd name="connsiteX5753" fmla="*/ 7165340 w 7705725"/>
              <a:gd name="connsiteY5753" fmla="*/ 4943474 h 6857998"/>
              <a:gd name="connsiteX5754" fmla="*/ 7163118 w 7705725"/>
              <a:gd name="connsiteY5754" fmla="*/ 4945697 h 6857998"/>
              <a:gd name="connsiteX5755" fmla="*/ 7161530 w 7705725"/>
              <a:gd name="connsiteY5755" fmla="*/ 4947919 h 6857998"/>
              <a:gd name="connsiteX5756" fmla="*/ 7159625 w 7705725"/>
              <a:gd name="connsiteY5756" fmla="*/ 4950459 h 6857998"/>
              <a:gd name="connsiteX5757" fmla="*/ 7157085 w 7705725"/>
              <a:gd name="connsiteY5757" fmla="*/ 4955857 h 6857998"/>
              <a:gd name="connsiteX5758" fmla="*/ 7155180 w 7705725"/>
              <a:gd name="connsiteY5758" fmla="*/ 4961572 h 6857998"/>
              <a:gd name="connsiteX5759" fmla="*/ 7153592 w 7705725"/>
              <a:gd name="connsiteY5759" fmla="*/ 4967604 h 6857998"/>
              <a:gd name="connsiteX5760" fmla="*/ 7152322 w 7705725"/>
              <a:gd name="connsiteY5760" fmla="*/ 4973954 h 6857998"/>
              <a:gd name="connsiteX5761" fmla="*/ 7152005 w 7705725"/>
              <a:gd name="connsiteY5761" fmla="*/ 4980622 h 6857998"/>
              <a:gd name="connsiteX5762" fmla="*/ 7151688 w 7705725"/>
              <a:gd name="connsiteY5762" fmla="*/ 4987607 h 6857998"/>
              <a:gd name="connsiteX5763" fmla="*/ 7151052 w 7705725"/>
              <a:gd name="connsiteY5763" fmla="*/ 5001577 h 6857998"/>
              <a:gd name="connsiteX5764" fmla="*/ 7150418 w 7705725"/>
              <a:gd name="connsiteY5764" fmla="*/ 5008562 h 6857998"/>
              <a:gd name="connsiteX5765" fmla="*/ 7150100 w 7705725"/>
              <a:gd name="connsiteY5765" fmla="*/ 5015864 h 6857998"/>
              <a:gd name="connsiteX5766" fmla="*/ 7149465 w 7705725"/>
              <a:gd name="connsiteY5766" fmla="*/ 5022849 h 6857998"/>
              <a:gd name="connsiteX5767" fmla="*/ 7148195 w 7705725"/>
              <a:gd name="connsiteY5767" fmla="*/ 5029834 h 6857998"/>
              <a:gd name="connsiteX5768" fmla="*/ 7146290 w 7705725"/>
              <a:gd name="connsiteY5768" fmla="*/ 5036502 h 6857998"/>
              <a:gd name="connsiteX5769" fmla="*/ 7144068 w 7705725"/>
              <a:gd name="connsiteY5769" fmla="*/ 5043487 h 6857998"/>
              <a:gd name="connsiteX5770" fmla="*/ 7143432 w 7705725"/>
              <a:gd name="connsiteY5770" fmla="*/ 5044122 h 6857998"/>
              <a:gd name="connsiteX5771" fmla="*/ 7142798 w 7705725"/>
              <a:gd name="connsiteY5771" fmla="*/ 5044757 h 6857998"/>
              <a:gd name="connsiteX5772" fmla="*/ 7140258 w 7705725"/>
              <a:gd name="connsiteY5772" fmla="*/ 5046344 h 6857998"/>
              <a:gd name="connsiteX5773" fmla="*/ 7137718 w 7705725"/>
              <a:gd name="connsiteY5773" fmla="*/ 5046979 h 6857998"/>
              <a:gd name="connsiteX5774" fmla="*/ 7134225 w 7705725"/>
              <a:gd name="connsiteY5774" fmla="*/ 5047932 h 6857998"/>
              <a:gd name="connsiteX5775" fmla="*/ 7131050 w 7705725"/>
              <a:gd name="connsiteY5775" fmla="*/ 5048567 h 6857998"/>
              <a:gd name="connsiteX5776" fmla="*/ 7127875 w 7705725"/>
              <a:gd name="connsiteY5776" fmla="*/ 5049519 h 6857998"/>
              <a:gd name="connsiteX5777" fmla="*/ 7125018 w 7705725"/>
              <a:gd name="connsiteY5777" fmla="*/ 5050472 h 6857998"/>
              <a:gd name="connsiteX5778" fmla="*/ 7123748 w 7705725"/>
              <a:gd name="connsiteY5778" fmla="*/ 5051742 h 6857998"/>
              <a:gd name="connsiteX5779" fmla="*/ 7122795 w 7705725"/>
              <a:gd name="connsiteY5779" fmla="*/ 5052377 h 6857998"/>
              <a:gd name="connsiteX5780" fmla="*/ 7121208 w 7705725"/>
              <a:gd name="connsiteY5780" fmla="*/ 5054282 h 6857998"/>
              <a:gd name="connsiteX5781" fmla="*/ 7120255 w 7705725"/>
              <a:gd name="connsiteY5781" fmla="*/ 5056187 h 6857998"/>
              <a:gd name="connsiteX5782" fmla="*/ 7119620 w 7705725"/>
              <a:gd name="connsiteY5782" fmla="*/ 5058092 h 6857998"/>
              <a:gd name="connsiteX5783" fmla="*/ 7119302 w 7705725"/>
              <a:gd name="connsiteY5783" fmla="*/ 5059997 h 6857998"/>
              <a:gd name="connsiteX5784" fmla="*/ 7119302 w 7705725"/>
              <a:gd name="connsiteY5784" fmla="*/ 5063807 h 6857998"/>
              <a:gd name="connsiteX5785" fmla="*/ 7119620 w 7705725"/>
              <a:gd name="connsiteY5785" fmla="*/ 5066982 h 6857998"/>
              <a:gd name="connsiteX5786" fmla="*/ 7121525 w 7705725"/>
              <a:gd name="connsiteY5786" fmla="*/ 5072379 h 6857998"/>
              <a:gd name="connsiteX5787" fmla="*/ 7122160 w 7705725"/>
              <a:gd name="connsiteY5787" fmla="*/ 5074602 h 6857998"/>
              <a:gd name="connsiteX5788" fmla="*/ 7122160 w 7705725"/>
              <a:gd name="connsiteY5788" fmla="*/ 5075554 h 6857998"/>
              <a:gd name="connsiteX5789" fmla="*/ 7121842 w 7705725"/>
              <a:gd name="connsiteY5789" fmla="*/ 5075872 h 6857998"/>
              <a:gd name="connsiteX5790" fmla="*/ 7108190 w 7705725"/>
              <a:gd name="connsiteY5790" fmla="*/ 5092382 h 6857998"/>
              <a:gd name="connsiteX5791" fmla="*/ 7091680 w 7705725"/>
              <a:gd name="connsiteY5791" fmla="*/ 5113019 h 6857998"/>
              <a:gd name="connsiteX5792" fmla="*/ 7083108 w 7705725"/>
              <a:gd name="connsiteY5792" fmla="*/ 5124767 h 6857998"/>
              <a:gd name="connsiteX5793" fmla="*/ 7074535 w 7705725"/>
              <a:gd name="connsiteY5793" fmla="*/ 5136832 h 6857998"/>
              <a:gd name="connsiteX5794" fmla="*/ 7065645 w 7705725"/>
              <a:gd name="connsiteY5794" fmla="*/ 5149849 h 6857998"/>
              <a:gd name="connsiteX5795" fmla="*/ 7061835 w 7705725"/>
              <a:gd name="connsiteY5795" fmla="*/ 5156517 h 6857998"/>
              <a:gd name="connsiteX5796" fmla="*/ 7058025 w 7705725"/>
              <a:gd name="connsiteY5796" fmla="*/ 5163184 h 6857998"/>
              <a:gd name="connsiteX5797" fmla="*/ 7054532 w 7705725"/>
              <a:gd name="connsiteY5797" fmla="*/ 5169852 h 6857998"/>
              <a:gd name="connsiteX5798" fmla="*/ 7049452 w 7705725"/>
              <a:gd name="connsiteY5798" fmla="*/ 5176519 h 6857998"/>
              <a:gd name="connsiteX5799" fmla="*/ 7044372 w 7705725"/>
              <a:gd name="connsiteY5799" fmla="*/ 5184139 h 6857998"/>
              <a:gd name="connsiteX5800" fmla="*/ 7038975 w 7705725"/>
              <a:gd name="connsiteY5800" fmla="*/ 5191442 h 6857998"/>
              <a:gd name="connsiteX5801" fmla="*/ 7027228 w 7705725"/>
              <a:gd name="connsiteY5801" fmla="*/ 5206364 h 6857998"/>
              <a:gd name="connsiteX5802" fmla="*/ 7017068 w 7705725"/>
              <a:gd name="connsiteY5802" fmla="*/ 5218429 h 6857998"/>
              <a:gd name="connsiteX5803" fmla="*/ 7014528 w 7705725"/>
              <a:gd name="connsiteY5803" fmla="*/ 5222557 h 6857998"/>
              <a:gd name="connsiteX5804" fmla="*/ 7012305 w 7705725"/>
              <a:gd name="connsiteY5804" fmla="*/ 5226684 h 6857998"/>
              <a:gd name="connsiteX5805" fmla="*/ 7010718 w 7705725"/>
              <a:gd name="connsiteY5805" fmla="*/ 5231129 h 6857998"/>
              <a:gd name="connsiteX5806" fmla="*/ 7009130 w 7705725"/>
              <a:gd name="connsiteY5806" fmla="*/ 5235574 h 6857998"/>
              <a:gd name="connsiteX5807" fmla="*/ 7006908 w 7705725"/>
              <a:gd name="connsiteY5807" fmla="*/ 5245099 h 6857998"/>
              <a:gd name="connsiteX5808" fmla="*/ 7005638 w 7705725"/>
              <a:gd name="connsiteY5808" fmla="*/ 5249544 h 6857998"/>
              <a:gd name="connsiteX5809" fmla="*/ 7004368 w 7705725"/>
              <a:gd name="connsiteY5809" fmla="*/ 5254307 h 6857998"/>
              <a:gd name="connsiteX5810" fmla="*/ 7002780 w 7705725"/>
              <a:gd name="connsiteY5810" fmla="*/ 5258434 h 6857998"/>
              <a:gd name="connsiteX5811" fmla="*/ 7000875 w 7705725"/>
              <a:gd name="connsiteY5811" fmla="*/ 5262244 h 6857998"/>
              <a:gd name="connsiteX5812" fmla="*/ 6998652 w 7705725"/>
              <a:gd name="connsiteY5812" fmla="*/ 5265419 h 6857998"/>
              <a:gd name="connsiteX5813" fmla="*/ 6997065 w 7705725"/>
              <a:gd name="connsiteY5813" fmla="*/ 5267007 h 6857998"/>
              <a:gd name="connsiteX5814" fmla="*/ 6995160 w 7705725"/>
              <a:gd name="connsiteY5814" fmla="*/ 5268594 h 6857998"/>
              <a:gd name="connsiteX5815" fmla="*/ 6993572 w 7705725"/>
              <a:gd name="connsiteY5815" fmla="*/ 5269547 h 6857998"/>
              <a:gd name="connsiteX5816" fmla="*/ 6991350 w 7705725"/>
              <a:gd name="connsiteY5816" fmla="*/ 5270499 h 6857998"/>
              <a:gd name="connsiteX5817" fmla="*/ 6989128 w 7705725"/>
              <a:gd name="connsiteY5817" fmla="*/ 5271452 h 6857998"/>
              <a:gd name="connsiteX5818" fmla="*/ 6986905 w 7705725"/>
              <a:gd name="connsiteY5818" fmla="*/ 5272087 h 6857998"/>
              <a:gd name="connsiteX5819" fmla="*/ 6984365 w 7705725"/>
              <a:gd name="connsiteY5819" fmla="*/ 5272404 h 6857998"/>
              <a:gd name="connsiteX5820" fmla="*/ 6981190 w 7705725"/>
              <a:gd name="connsiteY5820" fmla="*/ 5272722 h 6857998"/>
              <a:gd name="connsiteX5821" fmla="*/ 6977698 w 7705725"/>
              <a:gd name="connsiteY5821" fmla="*/ 5272722 h 6857998"/>
              <a:gd name="connsiteX5822" fmla="*/ 6974522 w 7705725"/>
              <a:gd name="connsiteY5822" fmla="*/ 5272404 h 6857998"/>
              <a:gd name="connsiteX5823" fmla="*/ 6970712 w 7705725"/>
              <a:gd name="connsiteY5823" fmla="*/ 5272404 h 6857998"/>
              <a:gd name="connsiteX5824" fmla="*/ 6965632 w 7705725"/>
              <a:gd name="connsiteY5824" fmla="*/ 5273357 h 6857998"/>
              <a:gd name="connsiteX5825" fmla="*/ 6960552 w 7705725"/>
              <a:gd name="connsiteY5825" fmla="*/ 5274944 h 6857998"/>
              <a:gd name="connsiteX5826" fmla="*/ 6954838 w 7705725"/>
              <a:gd name="connsiteY5826" fmla="*/ 5277167 h 6857998"/>
              <a:gd name="connsiteX5827" fmla="*/ 6952298 w 7705725"/>
              <a:gd name="connsiteY5827" fmla="*/ 5278754 h 6857998"/>
              <a:gd name="connsiteX5828" fmla="*/ 6950075 w 7705725"/>
              <a:gd name="connsiteY5828" fmla="*/ 5280659 h 6857998"/>
              <a:gd name="connsiteX5829" fmla="*/ 6947218 w 7705725"/>
              <a:gd name="connsiteY5829" fmla="*/ 5282564 h 6857998"/>
              <a:gd name="connsiteX5830" fmla="*/ 6945312 w 7705725"/>
              <a:gd name="connsiteY5830" fmla="*/ 5284787 h 6857998"/>
              <a:gd name="connsiteX5831" fmla="*/ 6943408 w 7705725"/>
              <a:gd name="connsiteY5831" fmla="*/ 5287009 h 6857998"/>
              <a:gd name="connsiteX5832" fmla="*/ 6942138 w 7705725"/>
              <a:gd name="connsiteY5832" fmla="*/ 5289549 h 6857998"/>
              <a:gd name="connsiteX5833" fmla="*/ 6940868 w 7705725"/>
              <a:gd name="connsiteY5833" fmla="*/ 5292407 h 6857998"/>
              <a:gd name="connsiteX5834" fmla="*/ 6940232 w 7705725"/>
              <a:gd name="connsiteY5834" fmla="*/ 5295264 h 6857998"/>
              <a:gd name="connsiteX5835" fmla="*/ 6940868 w 7705725"/>
              <a:gd name="connsiteY5835" fmla="*/ 5296852 h 6857998"/>
              <a:gd name="connsiteX5836" fmla="*/ 6942138 w 7705725"/>
              <a:gd name="connsiteY5836" fmla="*/ 5299709 h 6857998"/>
              <a:gd name="connsiteX5837" fmla="*/ 6946900 w 7705725"/>
              <a:gd name="connsiteY5837" fmla="*/ 5307647 h 6857998"/>
              <a:gd name="connsiteX5838" fmla="*/ 6953568 w 7705725"/>
              <a:gd name="connsiteY5838" fmla="*/ 5318759 h 6857998"/>
              <a:gd name="connsiteX5839" fmla="*/ 6952298 w 7705725"/>
              <a:gd name="connsiteY5839" fmla="*/ 5319394 h 6857998"/>
              <a:gd name="connsiteX5840" fmla="*/ 6949122 w 7705725"/>
              <a:gd name="connsiteY5840" fmla="*/ 5320664 h 6857998"/>
              <a:gd name="connsiteX5841" fmla="*/ 6939598 w 7705725"/>
              <a:gd name="connsiteY5841" fmla="*/ 5323522 h 6857998"/>
              <a:gd name="connsiteX5842" fmla="*/ 6933565 w 7705725"/>
              <a:gd name="connsiteY5842" fmla="*/ 5325427 h 6857998"/>
              <a:gd name="connsiteX5843" fmla="*/ 6927215 w 7705725"/>
              <a:gd name="connsiteY5843" fmla="*/ 5328284 h 6857998"/>
              <a:gd name="connsiteX5844" fmla="*/ 6920865 w 7705725"/>
              <a:gd name="connsiteY5844" fmla="*/ 5331459 h 6857998"/>
              <a:gd name="connsiteX5845" fmla="*/ 6914832 w 7705725"/>
              <a:gd name="connsiteY5845" fmla="*/ 5334952 h 6857998"/>
              <a:gd name="connsiteX5846" fmla="*/ 6911975 w 7705725"/>
              <a:gd name="connsiteY5846" fmla="*/ 5336857 h 6857998"/>
              <a:gd name="connsiteX5847" fmla="*/ 6909118 w 7705725"/>
              <a:gd name="connsiteY5847" fmla="*/ 5339079 h 6857998"/>
              <a:gd name="connsiteX5848" fmla="*/ 6906895 w 7705725"/>
              <a:gd name="connsiteY5848" fmla="*/ 5341302 h 6857998"/>
              <a:gd name="connsiteX5849" fmla="*/ 6904672 w 7705725"/>
              <a:gd name="connsiteY5849" fmla="*/ 5343842 h 6857998"/>
              <a:gd name="connsiteX5850" fmla="*/ 6902768 w 7705725"/>
              <a:gd name="connsiteY5850" fmla="*/ 5346699 h 6857998"/>
              <a:gd name="connsiteX5851" fmla="*/ 6901180 w 7705725"/>
              <a:gd name="connsiteY5851" fmla="*/ 5349239 h 6857998"/>
              <a:gd name="connsiteX5852" fmla="*/ 6899910 w 7705725"/>
              <a:gd name="connsiteY5852" fmla="*/ 5352414 h 6857998"/>
              <a:gd name="connsiteX5853" fmla="*/ 6898958 w 7705725"/>
              <a:gd name="connsiteY5853" fmla="*/ 5355272 h 6857998"/>
              <a:gd name="connsiteX5854" fmla="*/ 6898958 w 7705725"/>
              <a:gd name="connsiteY5854" fmla="*/ 5358764 h 6857998"/>
              <a:gd name="connsiteX5855" fmla="*/ 6898958 w 7705725"/>
              <a:gd name="connsiteY5855" fmla="*/ 5361939 h 6857998"/>
              <a:gd name="connsiteX5856" fmla="*/ 6899910 w 7705725"/>
              <a:gd name="connsiteY5856" fmla="*/ 5365749 h 6857998"/>
              <a:gd name="connsiteX5857" fmla="*/ 6901180 w 7705725"/>
              <a:gd name="connsiteY5857" fmla="*/ 5369559 h 6857998"/>
              <a:gd name="connsiteX5858" fmla="*/ 6903085 w 7705725"/>
              <a:gd name="connsiteY5858" fmla="*/ 5373687 h 6857998"/>
              <a:gd name="connsiteX5859" fmla="*/ 6905942 w 7705725"/>
              <a:gd name="connsiteY5859" fmla="*/ 5378449 h 6857998"/>
              <a:gd name="connsiteX5860" fmla="*/ 6908800 w 7705725"/>
              <a:gd name="connsiteY5860" fmla="*/ 5382577 h 6857998"/>
              <a:gd name="connsiteX5861" fmla="*/ 6912928 w 7705725"/>
              <a:gd name="connsiteY5861" fmla="*/ 5387339 h 6857998"/>
              <a:gd name="connsiteX5862" fmla="*/ 6904990 w 7705725"/>
              <a:gd name="connsiteY5862" fmla="*/ 5398769 h 6857998"/>
              <a:gd name="connsiteX5863" fmla="*/ 6897370 w 7705725"/>
              <a:gd name="connsiteY5863" fmla="*/ 5409247 h 6857998"/>
              <a:gd name="connsiteX5864" fmla="*/ 6883718 w 7705725"/>
              <a:gd name="connsiteY5864" fmla="*/ 5430837 h 6857998"/>
              <a:gd name="connsiteX5865" fmla="*/ 6866890 w 7705725"/>
              <a:gd name="connsiteY5865" fmla="*/ 5454967 h 6857998"/>
              <a:gd name="connsiteX5866" fmla="*/ 6856730 w 7705725"/>
              <a:gd name="connsiteY5866" fmla="*/ 5468937 h 6857998"/>
              <a:gd name="connsiteX5867" fmla="*/ 6844665 w 7705725"/>
              <a:gd name="connsiteY5867" fmla="*/ 5485129 h 6857998"/>
              <a:gd name="connsiteX5868" fmla="*/ 6842125 w 7705725"/>
              <a:gd name="connsiteY5868" fmla="*/ 5489574 h 6857998"/>
              <a:gd name="connsiteX5869" fmla="*/ 6838950 w 7705725"/>
              <a:gd name="connsiteY5869" fmla="*/ 5495289 h 6857998"/>
              <a:gd name="connsiteX5870" fmla="*/ 6832918 w 7705725"/>
              <a:gd name="connsiteY5870" fmla="*/ 5508307 h 6857998"/>
              <a:gd name="connsiteX5871" fmla="*/ 6828472 w 7705725"/>
              <a:gd name="connsiteY5871" fmla="*/ 5519419 h 6857998"/>
              <a:gd name="connsiteX5872" fmla="*/ 6827838 w 7705725"/>
              <a:gd name="connsiteY5872" fmla="*/ 5522277 h 6857998"/>
              <a:gd name="connsiteX5873" fmla="*/ 6827520 w 7705725"/>
              <a:gd name="connsiteY5873" fmla="*/ 5523229 h 6857998"/>
              <a:gd name="connsiteX5874" fmla="*/ 6827838 w 7705725"/>
              <a:gd name="connsiteY5874" fmla="*/ 5523229 h 6857998"/>
              <a:gd name="connsiteX5875" fmla="*/ 6825932 w 7705725"/>
              <a:gd name="connsiteY5875" fmla="*/ 5524182 h 6857998"/>
              <a:gd name="connsiteX5876" fmla="*/ 6823710 w 7705725"/>
              <a:gd name="connsiteY5876" fmla="*/ 5525452 h 6857998"/>
              <a:gd name="connsiteX5877" fmla="*/ 6820852 w 7705725"/>
              <a:gd name="connsiteY5877" fmla="*/ 5525769 h 6857998"/>
              <a:gd name="connsiteX5878" fmla="*/ 6818630 w 7705725"/>
              <a:gd name="connsiteY5878" fmla="*/ 5525769 h 6857998"/>
              <a:gd name="connsiteX5879" fmla="*/ 6813550 w 7705725"/>
              <a:gd name="connsiteY5879" fmla="*/ 5525769 h 6857998"/>
              <a:gd name="connsiteX5880" fmla="*/ 6808152 w 7705725"/>
              <a:gd name="connsiteY5880" fmla="*/ 5525134 h 6857998"/>
              <a:gd name="connsiteX5881" fmla="*/ 6802755 w 7705725"/>
              <a:gd name="connsiteY5881" fmla="*/ 5524182 h 6857998"/>
              <a:gd name="connsiteX5882" fmla="*/ 6800215 w 7705725"/>
              <a:gd name="connsiteY5882" fmla="*/ 5524182 h 6857998"/>
              <a:gd name="connsiteX5883" fmla="*/ 6797675 w 7705725"/>
              <a:gd name="connsiteY5883" fmla="*/ 5524182 h 6857998"/>
              <a:gd name="connsiteX5884" fmla="*/ 6795452 w 7705725"/>
              <a:gd name="connsiteY5884" fmla="*/ 5524499 h 6857998"/>
              <a:gd name="connsiteX5885" fmla="*/ 6792912 w 7705725"/>
              <a:gd name="connsiteY5885" fmla="*/ 5525452 h 6857998"/>
              <a:gd name="connsiteX5886" fmla="*/ 6790690 w 7705725"/>
              <a:gd name="connsiteY5886" fmla="*/ 5526404 h 6857998"/>
              <a:gd name="connsiteX5887" fmla="*/ 6788785 w 7705725"/>
              <a:gd name="connsiteY5887" fmla="*/ 5527992 h 6857998"/>
              <a:gd name="connsiteX5888" fmla="*/ 6786880 w 7705725"/>
              <a:gd name="connsiteY5888" fmla="*/ 5530214 h 6857998"/>
              <a:gd name="connsiteX5889" fmla="*/ 6785610 w 7705725"/>
              <a:gd name="connsiteY5889" fmla="*/ 5532119 h 6857998"/>
              <a:gd name="connsiteX5890" fmla="*/ 6784022 w 7705725"/>
              <a:gd name="connsiteY5890" fmla="*/ 5534342 h 6857998"/>
              <a:gd name="connsiteX5891" fmla="*/ 6782752 w 7705725"/>
              <a:gd name="connsiteY5891" fmla="*/ 5536564 h 6857998"/>
              <a:gd name="connsiteX5892" fmla="*/ 6781800 w 7705725"/>
              <a:gd name="connsiteY5892" fmla="*/ 5541009 h 6857998"/>
              <a:gd name="connsiteX5893" fmla="*/ 6780530 w 7705725"/>
              <a:gd name="connsiteY5893" fmla="*/ 5545137 h 6857998"/>
              <a:gd name="connsiteX5894" fmla="*/ 6780530 w 7705725"/>
              <a:gd name="connsiteY5894" fmla="*/ 5548629 h 6857998"/>
              <a:gd name="connsiteX5895" fmla="*/ 6780530 w 7705725"/>
              <a:gd name="connsiteY5895" fmla="*/ 5552439 h 6857998"/>
              <a:gd name="connsiteX5896" fmla="*/ 6780848 w 7705725"/>
              <a:gd name="connsiteY5896" fmla="*/ 5559107 h 6857998"/>
              <a:gd name="connsiteX5897" fmla="*/ 6780530 w 7705725"/>
              <a:gd name="connsiteY5897" fmla="*/ 5561647 h 6857998"/>
              <a:gd name="connsiteX5898" fmla="*/ 6780212 w 7705725"/>
              <a:gd name="connsiteY5898" fmla="*/ 5563869 h 6857998"/>
              <a:gd name="connsiteX5899" fmla="*/ 6779578 w 7705725"/>
              <a:gd name="connsiteY5899" fmla="*/ 5564504 h 6857998"/>
              <a:gd name="connsiteX5900" fmla="*/ 6778625 w 7705725"/>
              <a:gd name="connsiteY5900" fmla="*/ 5565457 h 6857998"/>
              <a:gd name="connsiteX5901" fmla="*/ 6777990 w 7705725"/>
              <a:gd name="connsiteY5901" fmla="*/ 5566092 h 6857998"/>
              <a:gd name="connsiteX5902" fmla="*/ 6776402 w 7705725"/>
              <a:gd name="connsiteY5902" fmla="*/ 5566409 h 6857998"/>
              <a:gd name="connsiteX5903" fmla="*/ 6773545 w 7705725"/>
              <a:gd name="connsiteY5903" fmla="*/ 5567362 h 6857998"/>
              <a:gd name="connsiteX5904" fmla="*/ 6768782 w 7705725"/>
              <a:gd name="connsiteY5904" fmla="*/ 5567044 h 6857998"/>
              <a:gd name="connsiteX5905" fmla="*/ 6762750 w 7705725"/>
              <a:gd name="connsiteY5905" fmla="*/ 5566092 h 6857998"/>
              <a:gd name="connsiteX5906" fmla="*/ 6755448 w 7705725"/>
              <a:gd name="connsiteY5906" fmla="*/ 5564187 h 6857998"/>
              <a:gd name="connsiteX5907" fmla="*/ 6762115 w 7705725"/>
              <a:gd name="connsiteY5907" fmla="*/ 5611494 h 6857998"/>
              <a:gd name="connsiteX5908" fmla="*/ 6744018 w 7705725"/>
              <a:gd name="connsiteY5908" fmla="*/ 5632449 h 6857998"/>
              <a:gd name="connsiteX5909" fmla="*/ 6725920 w 7705725"/>
              <a:gd name="connsiteY5909" fmla="*/ 5653404 h 6857998"/>
              <a:gd name="connsiteX5910" fmla="*/ 6689725 w 7705725"/>
              <a:gd name="connsiteY5910" fmla="*/ 5694044 h 6857998"/>
              <a:gd name="connsiteX5911" fmla="*/ 6653848 w 7705725"/>
              <a:gd name="connsiteY5911" fmla="*/ 5735002 h 6857998"/>
              <a:gd name="connsiteX5912" fmla="*/ 6636385 w 7705725"/>
              <a:gd name="connsiteY5912" fmla="*/ 5755639 h 6857998"/>
              <a:gd name="connsiteX5913" fmla="*/ 6619558 w 7705725"/>
              <a:gd name="connsiteY5913" fmla="*/ 5776277 h 6857998"/>
              <a:gd name="connsiteX5914" fmla="*/ 6602095 w 7705725"/>
              <a:gd name="connsiteY5914" fmla="*/ 5796279 h 6857998"/>
              <a:gd name="connsiteX5915" fmla="*/ 6584950 w 7705725"/>
              <a:gd name="connsiteY5915" fmla="*/ 5816282 h 6857998"/>
              <a:gd name="connsiteX5916" fmla="*/ 6568122 w 7705725"/>
              <a:gd name="connsiteY5916" fmla="*/ 5836602 h 6857998"/>
              <a:gd name="connsiteX5917" fmla="*/ 6551930 w 7705725"/>
              <a:gd name="connsiteY5917" fmla="*/ 5856922 h 6857998"/>
              <a:gd name="connsiteX5918" fmla="*/ 6535738 w 7705725"/>
              <a:gd name="connsiteY5918" fmla="*/ 5877242 h 6857998"/>
              <a:gd name="connsiteX5919" fmla="*/ 6519862 w 7705725"/>
              <a:gd name="connsiteY5919" fmla="*/ 5897244 h 6857998"/>
              <a:gd name="connsiteX5920" fmla="*/ 6489382 w 7705725"/>
              <a:gd name="connsiteY5920" fmla="*/ 5937884 h 6857998"/>
              <a:gd name="connsiteX5921" fmla="*/ 6484620 w 7705725"/>
              <a:gd name="connsiteY5921" fmla="*/ 5937249 h 6857998"/>
              <a:gd name="connsiteX5922" fmla="*/ 6479540 w 7705725"/>
              <a:gd name="connsiteY5922" fmla="*/ 5936614 h 6857998"/>
              <a:gd name="connsiteX5923" fmla="*/ 6474778 w 7705725"/>
              <a:gd name="connsiteY5923" fmla="*/ 5935027 h 6857998"/>
              <a:gd name="connsiteX5924" fmla="*/ 6469698 w 7705725"/>
              <a:gd name="connsiteY5924" fmla="*/ 5933122 h 6857998"/>
              <a:gd name="connsiteX5925" fmla="*/ 6464618 w 7705725"/>
              <a:gd name="connsiteY5925" fmla="*/ 5930899 h 6857998"/>
              <a:gd name="connsiteX5926" fmla="*/ 6459538 w 7705725"/>
              <a:gd name="connsiteY5926" fmla="*/ 5928359 h 6857998"/>
              <a:gd name="connsiteX5927" fmla="*/ 6449695 w 7705725"/>
              <a:gd name="connsiteY5927" fmla="*/ 5922644 h 6857998"/>
              <a:gd name="connsiteX5928" fmla="*/ 6446520 w 7705725"/>
              <a:gd name="connsiteY5928" fmla="*/ 5932804 h 6857998"/>
              <a:gd name="connsiteX5929" fmla="*/ 6443028 w 7705725"/>
              <a:gd name="connsiteY5929" fmla="*/ 5942964 h 6857998"/>
              <a:gd name="connsiteX5930" fmla="*/ 6439218 w 7705725"/>
              <a:gd name="connsiteY5930" fmla="*/ 5952489 h 6857998"/>
              <a:gd name="connsiteX5931" fmla="*/ 6435090 w 7705725"/>
              <a:gd name="connsiteY5931" fmla="*/ 5961697 h 6857998"/>
              <a:gd name="connsiteX5932" fmla="*/ 6430645 w 7705725"/>
              <a:gd name="connsiteY5932" fmla="*/ 5970904 h 6857998"/>
              <a:gd name="connsiteX5933" fmla="*/ 6426200 w 7705725"/>
              <a:gd name="connsiteY5933" fmla="*/ 5979477 h 6857998"/>
              <a:gd name="connsiteX5934" fmla="*/ 6421120 w 7705725"/>
              <a:gd name="connsiteY5934" fmla="*/ 5988049 h 6857998"/>
              <a:gd name="connsiteX5935" fmla="*/ 6416358 w 7705725"/>
              <a:gd name="connsiteY5935" fmla="*/ 5996622 h 6857998"/>
              <a:gd name="connsiteX5936" fmla="*/ 6410960 w 7705725"/>
              <a:gd name="connsiteY5936" fmla="*/ 6004877 h 6857998"/>
              <a:gd name="connsiteX5937" fmla="*/ 6405880 w 7705725"/>
              <a:gd name="connsiteY5937" fmla="*/ 6012814 h 6857998"/>
              <a:gd name="connsiteX5938" fmla="*/ 6400165 w 7705725"/>
              <a:gd name="connsiteY5938" fmla="*/ 6020752 h 6857998"/>
              <a:gd name="connsiteX5939" fmla="*/ 6394450 w 7705725"/>
              <a:gd name="connsiteY5939" fmla="*/ 6028054 h 6857998"/>
              <a:gd name="connsiteX5940" fmla="*/ 6382385 w 7705725"/>
              <a:gd name="connsiteY5940" fmla="*/ 6042977 h 6857998"/>
              <a:gd name="connsiteX5941" fmla="*/ 6370002 w 7705725"/>
              <a:gd name="connsiteY5941" fmla="*/ 6057264 h 6857998"/>
              <a:gd name="connsiteX5942" fmla="*/ 6356668 w 7705725"/>
              <a:gd name="connsiteY5942" fmla="*/ 6070917 h 6857998"/>
              <a:gd name="connsiteX5943" fmla="*/ 6343650 w 7705725"/>
              <a:gd name="connsiteY5943" fmla="*/ 6084252 h 6857998"/>
              <a:gd name="connsiteX5944" fmla="*/ 6316345 w 7705725"/>
              <a:gd name="connsiteY5944" fmla="*/ 6110922 h 6857998"/>
              <a:gd name="connsiteX5945" fmla="*/ 6289675 w 7705725"/>
              <a:gd name="connsiteY5945" fmla="*/ 6137274 h 6857998"/>
              <a:gd name="connsiteX5946" fmla="*/ 6276340 w 7705725"/>
              <a:gd name="connsiteY5946" fmla="*/ 6150927 h 6857998"/>
              <a:gd name="connsiteX5947" fmla="*/ 6263322 w 7705725"/>
              <a:gd name="connsiteY5947" fmla="*/ 6164262 h 6857998"/>
              <a:gd name="connsiteX5948" fmla="*/ 6261418 w 7705725"/>
              <a:gd name="connsiteY5948" fmla="*/ 6165849 h 6857998"/>
              <a:gd name="connsiteX5949" fmla="*/ 6259512 w 7705725"/>
              <a:gd name="connsiteY5949" fmla="*/ 6167119 h 6857998"/>
              <a:gd name="connsiteX5950" fmla="*/ 6258242 w 7705725"/>
              <a:gd name="connsiteY5950" fmla="*/ 6168389 h 6857998"/>
              <a:gd name="connsiteX5951" fmla="*/ 6256972 w 7705725"/>
              <a:gd name="connsiteY5951" fmla="*/ 6169977 h 6857998"/>
              <a:gd name="connsiteX5952" fmla="*/ 6256338 w 7705725"/>
              <a:gd name="connsiteY5952" fmla="*/ 6171882 h 6857998"/>
              <a:gd name="connsiteX5953" fmla="*/ 6256020 w 7705725"/>
              <a:gd name="connsiteY5953" fmla="*/ 6173469 h 6857998"/>
              <a:gd name="connsiteX5954" fmla="*/ 6255702 w 7705725"/>
              <a:gd name="connsiteY5954" fmla="*/ 6175374 h 6857998"/>
              <a:gd name="connsiteX5955" fmla="*/ 6256020 w 7705725"/>
              <a:gd name="connsiteY5955" fmla="*/ 6176644 h 6857998"/>
              <a:gd name="connsiteX5956" fmla="*/ 6256338 w 7705725"/>
              <a:gd name="connsiteY5956" fmla="*/ 6180454 h 6857998"/>
              <a:gd name="connsiteX5957" fmla="*/ 6257608 w 7705725"/>
              <a:gd name="connsiteY5957" fmla="*/ 6184582 h 6857998"/>
              <a:gd name="connsiteX5958" fmla="*/ 6260782 w 7705725"/>
              <a:gd name="connsiteY5958" fmla="*/ 6192519 h 6857998"/>
              <a:gd name="connsiteX5959" fmla="*/ 6262370 w 7705725"/>
              <a:gd name="connsiteY5959" fmla="*/ 6196329 h 6857998"/>
              <a:gd name="connsiteX5960" fmla="*/ 6263640 w 7705725"/>
              <a:gd name="connsiteY5960" fmla="*/ 6200457 h 6857998"/>
              <a:gd name="connsiteX5961" fmla="*/ 6263958 w 7705725"/>
              <a:gd name="connsiteY5961" fmla="*/ 6203949 h 6857998"/>
              <a:gd name="connsiteX5962" fmla="*/ 6263958 w 7705725"/>
              <a:gd name="connsiteY5962" fmla="*/ 6205854 h 6857998"/>
              <a:gd name="connsiteX5963" fmla="*/ 6263958 w 7705725"/>
              <a:gd name="connsiteY5963" fmla="*/ 6207759 h 6857998"/>
              <a:gd name="connsiteX5964" fmla="*/ 6263640 w 7705725"/>
              <a:gd name="connsiteY5964" fmla="*/ 6209347 h 6857998"/>
              <a:gd name="connsiteX5965" fmla="*/ 6262688 w 7705725"/>
              <a:gd name="connsiteY5965" fmla="*/ 6211252 h 6857998"/>
              <a:gd name="connsiteX5966" fmla="*/ 6261735 w 7705725"/>
              <a:gd name="connsiteY5966" fmla="*/ 6212522 h 6857998"/>
              <a:gd name="connsiteX5967" fmla="*/ 6260148 w 7705725"/>
              <a:gd name="connsiteY5967" fmla="*/ 6214109 h 6857998"/>
              <a:gd name="connsiteX5968" fmla="*/ 6258560 w 7705725"/>
              <a:gd name="connsiteY5968" fmla="*/ 6215379 h 6857998"/>
              <a:gd name="connsiteX5969" fmla="*/ 6256338 w 7705725"/>
              <a:gd name="connsiteY5969" fmla="*/ 6216332 h 6857998"/>
              <a:gd name="connsiteX5970" fmla="*/ 6254115 w 7705725"/>
              <a:gd name="connsiteY5970" fmla="*/ 6217919 h 6857998"/>
              <a:gd name="connsiteX5971" fmla="*/ 6250940 w 7705725"/>
              <a:gd name="connsiteY5971" fmla="*/ 6218554 h 6857998"/>
              <a:gd name="connsiteX5972" fmla="*/ 6247448 w 7705725"/>
              <a:gd name="connsiteY5972" fmla="*/ 6212522 h 6857998"/>
              <a:gd name="connsiteX5973" fmla="*/ 6243955 w 7705725"/>
              <a:gd name="connsiteY5973" fmla="*/ 6207442 h 6857998"/>
              <a:gd name="connsiteX5974" fmla="*/ 6240145 w 7705725"/>
              <a:gd name="connsiteY5974" fmla="*/ 6202679 h 6857998"/>
              <a:gd name="connsiteX5975" fmla="*/ 6236335 w 7705725"/>
              <a:gd name="connsiteY5975" fmla="*/ 6199187 h 6857998"/>
              <a:gd name="connsiteX5976" fmla="*/ 6232525 w 7705725"/>
              <a:gd name="connsiteY5976" fmla="*/ 6195694 h 6857998"/>
              <a:gd name="connsiteX5977" fmla="*/ 6228715 w 7705725"/>
              <a:gd name="connsiteY5977" fmla="*/ 6193154 h 6857998"/>
              <a:gd name="connsiteX5978" fmla="*/ 6225222 w 7705725"/>
              <a:gd name="connsiteY5978" fmla="*/ 6190614 h 6857998"/>
              <a:gd name="connsiteX5979" fmla="*/ 6220778 w 7705725"/>
              <a:gd name="connsiteY5979" fmla="*/ 6189027 h 6857998"/>
              <a:gd name="connsiteX5980" fmla="*/ 6217285 w 7705725"/>
              <a:gd name="connsiteY5980" fmla="*/ 6187757 h 6857998"/>
              <a:gd name="connsiteX5981" fmla="*/ 6213158 w 7705725"/>
              <a:gd name="connsiteY5981" fmla="*/ 6187122 h 6857998"/>
              <a:gd name="connsiteX5982" fmla="*/ 6209348 w 7705725"/>
              <a:gd name="connsiteY5982" fmla="*/ 6186169 h 6857998"/>
              <a:gd name="connsiteX5983" fmla="*/ 6205220 w 7705725"/>
              <a:gd name="connsiteY5983" fmla="*/ 6185852 h 6857998"/>
              <a:gd name="connsiteX5984" fmla="*/ 6197282 w 7705725"/>
              <a:gd name="connsiteY5984" fmla="*/ 6185852 h 6857998"/>
              <a:gd name="connsiteX5985" fmla="*/ 6189345 w 7705725"/>
              <a:gd name="connsiteY5985" fmla="*/ 6185852 h 6857998"/>
              <a:gd name="connsiteX5986" fmla="*/ 6192202 w 7705725"/>
              <a:gd name="connsiteY5986" fmla="*/ 6191884 h 6857998"/>
              <a:gd name="connsiteX5987" fmla="*/ 6195378 w 7705725"/>
              <a:gd name="connsiteY5987" fmla="*/ 6196329 h 6857998"/>
              <a:gd name="connsiteX5988" fmla="*/ 6198552 w 7705725"/>
              <a:gd name="connsiteY5988" fmla="*/ 6199822 h 6857998"/>
              <a:gd name="connsiteX5989" fmla="*/ 6201728 w 7705725"/>
              <a:gd name="connsiteY5989" fmla="*/ 6202044 h 6857998"/>
              <a:gd name="connsiteX5990" fmla="*/ 6205220 w 7705725"/>
              <a:gd name="connsiteY5990" fmla="*/ 6203632 h 6857998"/>
              <a:gd name="connsiteX5991" fmla="*/ 6208712 w 7705725"/>
              <a:gd name="connsiteY5991" fmla="*/ 6204584 h 6857998"/>
              <a:gd name="connsiteX5992" fmla="*/ 6212205 w 7705725"/>
              <a:gd name="connsiteY5992" fmla="*/ 6205219 h 6857998"/>
              <a:gd name="connsiteX5993" fmla="*/ 6215698 w 7705725"/>
              <a:gd name="connsiteY5993" fmla="*/ 6205537 h 6857998"/>
              <a:gd name="connsiteX5994" fmla="*/ 6219190 w 7705725"/>
              <a:gd name="connsiteY5994" fmla="*/ 6205854 h 6857998"/>
              <a:gd name="connsiteX5995" fmla="*/ 6222682 w 7705725"/>
              <a:gd name="connsiteY5995" fmla="*/ 6206172 h 6857998"/>
              <a:gd name="connsiteX5996" fmla="*/ 6226175 w 7705725"/>
              <a:gd name="connsiteY5996" fmla="*/ 6207442 h 6857998"/>
              <a:gd name="connsiteX5997" fmla="*/ 6229668 w 7705725"/>
              <a:gd name="connsiteY5997" fmla="*/ 6208712 h 6857998"/>
              <a:gd name="connsiteX5998" fmla="*/ 6232842 w 7705725"/>
              <a:gd name="connsiteY5998" fmla="*/ 6211252 h 6857998"/>
              <a:gd name="connsiteX5999" fmla="*/ 6236018 w 7705725"/>
              <a:gd name="connsiteY5999" fmla="*/ 6214427 h 6857998"/>
              <a:gd name="connsiteX6000" fmla="*/ 6239510 w 7705725"/>
              <a:gd name="connsiteY6000" fmla="*/ 6219189 h 6857998"/>
              <a:gd name="connsiteX6001" fmla="*/ 6242368 w 7705725"/>
              <a:gd name="connsiteY6001" fmla="*/ 6224587 h 6857998"/>
              <a:gd name="connsiteX6002" fmla="*/ 6234748 w 7705725"/>
              <a:gd name="connsiteY6002" fmla="*/ 6230619 h 6857998"/>
              <a:gd name="connsiteX6003" fmla="*/ 6227445 w 7705725"/>
              <a:gd name="connsiteY6003" fmla="*/ 6236334 h 6857998"/>
              <a:gd name="connsiteX6004" fmla="*/ 6223635 w 7705725"/>
              <a:gd name="connsiteY6004" fmla="*/ 6238557 h 6857998"/>
              <a:gd name="connsiteX6005" fmla="*/ 6219825 w 7705725"/>
              <a:gd name="connsiteY6005" fmla="*/ 6240462 h 6857998"/>
              <a:gd name="connsiteX6006" fmla="*/ 6216015 w 7705725"/>
              <a:gd name="connsiteY6006" fmla="*/ 6242367 h 6857998"/>
              <a:gd name="connsiteX6007" fmla="*/ 6212205 w 7705725"/>
              <a:gd name="connsiteY6007" fmla="*/ 6243954 h 6857998"/>
              <a:gd name="connsiteX6008" fmla="*/ 6208395 w 7705725"/>
              <a:gd name="connsiteY6008" fmla="*/ 6244589 h 6857998"/>
              <a:gd name="connsiteX6009" fmla="*/ 6205220 w 7705725"/>
              <a:gd name="connsiteY6009" fmla="*/ 6245224 h 6857998"/>
              <a:gd name="connsiteX6010" fmla="*/ 6201728 w 7705725"/>
              <a:gd name="connsiteY6010" fmla="*/ 6245224 h 6857998"/>
              <a:gd name="connsiteX6011" fmla="*/ 6197918 w 7705725"/>
              <a:gd name="connsiteY6011" fmla="*/ 6244272 h 6857998"/>
              <a:gd name="connsiteX6012" fmla="*/ 6194425 w 7705725"/>
              <a:gd name="connsiteY6012" fmla="*/ 6242684 h 6857998"/>
              <a:gd name="connsiteX6013" fmla="*/ 6191568 w 7705725"/>
              <a:gd name="connsiteY6013" fmla="*/ 6240779 h 6857998"/>
              <a:gd name="connsiteX6014" fmla="*/ 6188075 w 7705725"/>
              <a:gd name="connsiteY6014" fmla="*/ 6237922 h 6857998"/>
              <a:gd name="connsiteX6015" fmla="*/ 6185218 w 7705725"/>
              <a:gd name="connsiteY6015" fmla="*/ 6234429 h 6857998"/>
              <a:gd name="connsiteX6016" fmla="*/ 6183630 w 7705725"/>
              <a:gd name="connsiteY6016" fmla="*/ 6237287 h 6857998"/>
              <a:gd name="connsiteX6017" fmla="*/ 6182678 w 7705725"/>
              <a:gd name="connsiteY6017" fmla="*/ 6240144 h 6857998"/>
              <a:gd name="connsiteX6018" fmla="*/ 6182360 w 7705725"/>
              <a:gd name="connsiteY6018" fmla="*/ 6242684 h 6857998"/>
              <a:gd name="connsiteX6019" fmla="*/ 6182042 w 7705725"/>
              <a:gd name="connsiteY6019" fmla="*/ 6245859 h 6857998"/>
              <a:gd name="connsiteX6020" fmla="*/ 6182042 w 7705725"/>
              <a:gd name="connsiteY6020" fmla="*/ 6249352 h 6857998"/>
              <a:gd name="connsiteX6021" fmla="*/ 6182042 w 7705725"/>
              <a:gd name="connsiteY6021" fmla="*/ 6252209 h 6857998"/>
              <a:gd name="connsiteX6022" fmla="*/ 6183312 w 7705725"/>
              <a:gd name="connsiteY6022" fmla="*/ 6258559 h 6857998"/>
              <a:gd name="connsiteX6023" fmla="*/ 6185535 w 7705725"/>
              <a:gd name="connsiteY6023" fmla="*/ 6265544 h 6857998"/>
              <a:gd name="connsiteX6024" fmla="*/ 6188075 w 7705725"/>
              <a:gd name="connsiteY6024" fmla="*/ 6272529 h 6857998"/>
              <a:gd name="connsiteX6025" fmla="*/ 6191885 w 7705725"/>
              <a:gd name="connsiteY6025" fmla="*/ 6279832 h 6857998"/>
              <a:gd name="connsiteX6026" fmla="*/ 6196012 w 7705725"/>
              <a:gd name="connsiteY6026" fmla="*/ 6287452 h 6857998"/>
              <a:gd name="connsiteX6027" fmla="*/ 6185852 w 7705725"/>
              <a:gd name="connsiteY6027" fmla="*/ 6296024 h 6857998"/>
              <a:gd name="connsiteX6028" fmla="*/ 6176328 w 7705725"/>
              <a:gd name="connsiteY6028" fmla="*/ 6303962 h 6857998"/>
              <a:gd name="connsiteX6029" fmla="*/ 6167755 w 7705725"/>
              <a:gd name="connsiteY6029" fmla="*/ 6310947 h 6857998"/>
              <a:gd name="connsiteX6030" fmla="*/ 6159182 w 7705725"/>
              <a:gd name="connsiteY6030" fmla="*/ 6317614 h 6857998"/>
              <a:gd name="connsiteX6031" fmla="*/ 6150292 w 7705725"/>
              <a:gd name="connsiteY6031" fmla="*/ 6323012 h 6857998"/>
              <a:gd name="connsiteX6032" fmla="*/ 6142038 w 7705725"/>
              <a:gd name="connsiteY6032" fmla="*/ 6328727 h 6857998"/>
              <a:gd name="connsiteX6033" fmla="*/ 6133783 w 7705725"/>
              <a:gd name="connsiteY6033" fmla="*/ 6333807 h 6857998"/>
              <a:gd name="connsiteX6034" fmla="*/ 6125528 w 7705725"/>
              <a:gd name="connsiteY6034" fmla="*/ 6338569 h 6857998"/>
              <a:gd name="connsiteX6035" fmla="*/ 6107748 w 7705725"/>
              <a:gd name="connsiteY6035" fmla="*/ 6348094 h 6857998"/>
              <a:gd name="connsiteX6036" fmla="*/ 6089015 w 7705725"/>
              <a:gd name="connsiteY6036" fmla="*/ 6358572 h 6857998"/>
              <a:gd name="connsiteX6037" fmla="*/ 6067743 w 7705725"/>
              <a:gd name="connsiteY6037" fmla="*/ 6370637 h 6857998"/>
              <a:gd name="connsiteX6038" fmla="*/ 6055995 w 7705725"/>
              <a:gd name="connsiteY6038" fmla="*/ 6377622 h 6857998"/>
              <a:gd name="connsiteX6039" fmla="*/ 6043613 w 7705725"/>
              <a:gd name="connsiteY6039" fmla="*/ 6385242 h 6857998"/>
              <a:gd name="connsiteX6040" fmla="*/ 6041708 w 7705725"/>
              <a:gd name="connsiteY6040" fmla="*/ 6363969 h 6857998"/>
              <a:gd name="connsiteX6041" fmla="*/ 6040120 w 7705725"/>
              <a:gd name="connsiteY6041" fmla="*/ 6354762 h 6857998"/>
              <a:gd name="connsiteX6042" fmla="*/ 6039168 w 7705725"/>
              <a:gd name="connsiteY6042" fmla="*/ 6346507 h 6857998"/>
              <a:gd name="connsiteX6043" fmla="*/ 6037580 w 7705725"/>
              <a:gd name="connsiteY6043" fmla="*/ 6338887 h 6857998"/>
              <a:gd name="connsiteX6044" fmla="*/ 6035675 w 7705725"/>
              <a:gd name="connsiteY6044" fmla="*/ 6331902 h 6857998"/>
              <a:gd name="connsiteX6045" fmla="*/ 6033770 w 7705725"/>
              <a:gd name="connsiteY6045" fmla="*/ 6325552 h 6857998"/>
              <a:gd name="connsiteX6046" fmla="*/ 6031548 w 7705725"/>
              <a:gd name="connsiteY6046" fmla="*/ 6318567 h 6857998"/>
              <a:gd name="connsiteX6047" fmla="*/ 6029008 w 7705725"/>
              <a:gd name="connsiteY6047" fmla="*/ 6312217 h 6857998"/>
              <a:gd name="connsiteX6048" fmla="*/ 6025833 w 7705725"/>
              <a:gd name="connsiteY6048" fmla="*/ 6305549 h 6857998"/>
              <a:gd name="connsiteX6049" fmla="*/ 6018848 w 7705725"/>
              <a:gd name="connsiteY6049" fmla="*/ 6290944 h 6857998"/>
              <a:gd name="connsiteX6050" fmla="*/ 6009323 w 7705725"/>
              <a:gd name="connsiteY6050" fmla="*/ 6273799 h 6857998"/>
              <a:gd name="connsiteX6051" fmla="*/ 5997893 w 7705725"/>
              <a:gd name="connsiteY6051" fmla="*/ 6252527 h 6857998"/>
              <a:gd name="connsiteX6052" fmla="*/ 5994400 w 7705725"/>
              <a:gd name="connsiteY6052" fmla="*/ 6254114 h 6857998"/>
              <a:gd name="connsiteX6053" fmla="*/ 5991225 w 7705725"/>
              <a:gd name="connsiteY6053" fmla="*/ 6256019 h 6857998"/>
              <a:gd name="connsiteX6054" fmla="*/ 5989320 w 7705725"/>
              <a:gd name="connsiteY6054" fmla="*/ 6257924 h 6857998"/>
              <a:gd name="connsiteX6055" fmla="*/ 5987733 w 7705725"/>
              <a:gd name="connsiteY6055" fmla="*/ 6259829 h 6857998"/>
              <a:gd name="connsiteX6056" fmla="*/ 5986780 w 7705725"/>
              <a:gd name="connsiteY6056" fmla="*/ 6262052 h 6857998"/>
              <a:gd name="connsiteX6057" fmla="*/ 5986780 w 7705725"/>
              <a:gd name="connsiteY6057" fmla="*/ 6264592 h 6857998"/>
              <a:gd name="connsiteX6058" fmla="*/ 5986780 w 7705725"/>
              <a:gd name="connsiteY6058" fmla="*/ 6267449 h 6857998"/>
              <a:gd name="connsiteX6059" fmla="*/ 5987415 w 7705725"/>
              <a:gd name="connsiteY6059" fmla="*/ 6269989 h 6857998"/>
              <a:gd name="connsiteX6060" fmla="*/ 5988368 w 7705725"/>
              <a:gd name="connsiteY6060" fmla="*/ 6272847 h 6857998"/>
              <a:gd name="connsiteX6061" fmla="*/ 5989320 w 7705725"/>
              <a:gd name="connsiteY6061" fmla="*/ 6276022 h 6857998"/>
              <a:gd name="connsiteX6062" fmla="*/ 5992813 w 7705725"/>
              <a:gd name="connsiteY6062" fmla="*/ 6282372 h 6857998"/>
              <a:gd name="connsiteX6063" fmla="*/ 6000433 w 7705725"/>
              <a:gd name="connsiteY6063" fmla="*/ 6295389 h 6857998"/>
              <a:gd name="connsiteX6064" fmla="*/ 5997575 w 7705725"/>
              <a:gd name="connsiteY6064" fmla="*/ 6296024 h 6857998"/>
              <a:gd name="connsiteX6065" fmla="*/ 5995035 w 7705725"/>
              <a:gd name="connsiteY6065" fmla="*/ 6296342 h 6857998"/>
              <a:gd name="connsiteX6066" fmla="*/ 5992495 w 7705725"/>
              <a:gd name="connsiteY6066" fmla="*/ 6296659 h 6857998"/>
              <a:gd name="connsiteX6067" fmla="*/ 5989638 w 7705725"/>
              <a:gd name="connsiteY6067" fmla="*/ 6296659 h 6857998"/>
              <a:gd name="connsiteX6068" fmla="*/ 5984875 w 7705725"/>
              <a:gd name="connsiteY6068" fmla="*/ 6296342 h 6857998"/>
              <a:gd name="connsiteX6069" fmla="*/ 5979795 w 7705725"/>
              <a:gd name="connsiteY6069" fmla="*/ 6294754 h 6857998"/>
              <a:gd name="connsiteX6070" fmla="*/ 5975350 w 7705725"/>
              <a:gd name="connsiteY6070" fmla="*/ 6292849 h 6857998"/>
              <a:gd name="connsiteX6071" fmla="*/ 5970905 w 7705725"/>
              <a:gd name="connsiteY6071" fmla="*/ 6290309 h 6857998"/>
              <a:gd name="connsiteX6072" fmla="*/ 5965825 w 7705725"/>
              <a:gd name="connsiteY6072" fmla="*/ 6287452 h 6857998"/>
              <a:gd name="connsiteX6073" fmla="*/ 5961380 w 7705725"/>
              <a:gd name="connsiteY6073" fmla="*/ 6283959 h 6857998"/>
              <a:gd name="connsiteX6074" fmla="*/ 5952808 w 7705725"/>
              <a:gd name="connsiteY6074" fmla="*/ 6276339 h 6857998"/>
              <a:gd name="connsiteX6075" fmla="*/ 5943600 w 7705725"/>
              <a:gd name="connsiteY6075" fmla="*/ 6268084 h 6857998"/>
              <a:gd name="connsiteX6076" fmla="*/ 5935028 w 7705725"/>
              <a:gd name="connsiteY6076" fmla="*/ 6260464 h 6857998"/>
              <a:gd name="connsiteX6077" fmla="*/ 5930583 w 7705725"/>
              <a:gd name="connsiteY6077" fmla="*/ 6256654 h 6857998"/>
              <a:gd name="connsiteX6078" fmla="*/ 5926138 w 7705725"/>
              <a:gd name="connsiteY6078" fmla="*/ 6253479 h 6857998"/>
              <a:gd name="connsiteX6079" fmla="*/ 5922963 w 7705725"/>
              <a:gd name="connsiteY6079" fmla="*/ 6257924 h 6857998"/>
              <a:gd name="connsiteX6080" fmla="*/ 5920105 w 7705725"/>
              <a:gd name="connsiteY6080" fmla="*/ 6261734 h 6857998"/>
              <a:gd name="connsiteX6081" fmla="*/ 5916930 w 7705725"/>
              <a:gd name="connsiteY6081" fmla="*/ 6264909 h 6857998"/>
              <a:gd name="connsiteX6082" fmla="*/ 5913438 w 7705725"/>
              <a:gd name="connsiteY6082" fmla="*/ 6268402 h 6857998"/>
              <a:gd name="connsiteX6083" fmla="*/ 5909628 w 7705725"/>
              <a:gd name="connsiteY6083" fmla="*/ 6271577 h 6857998"/>
              <a:gd name="connsiteX6084" fmla="*/ 5906453 w 7705725"/>
              <a:gd name="connsiteY6084" fmla="*/ 6274117 h 6857998"/>
              <a:gd name="connsiteX6085" fmla="*/ 5902643 w 7705725"/>
              <a:gd name="connsiteY6085" fmla="*/ 6276339 h 6857998"/>
              <a:gd name="connsiteX6086" fmla="*/ 5898833 w 7705725"/>
              <a:gd name="connsiteY6086" fmla="*/ 6278562 h 6857998"/>
              <a:gd name="connsiteX6087" fmla="*/ 5890895 w 7705725"/>
              <a:gd name="connsiteY6087" fmla="*/ 6282372 h 6857998"/>
              <a:gd name="connsiteX6088" fmla="*/ 5882958 w 7705725"/>
              <a:gd name="connsiteY6088" fmla="*/ 6285864 h 6857998"/>
              <a:gd name="connsiteX6089" fmla="*/ 5867400 w 7705725"/>
              <a:gd name="connsiteY6089" fmla="*/ 6291897 h 6857998"/>
              <a:gd name="connsiteX6090" fmla="*/ 5860415 w 7705725"/>
              <a:gd name="connsiteY6090" fmla="*/ 6294754 h 6857998"/>
              <a:gd name="connsiteX6091" fmla="*/ 5853748 w 7705725"/>
              <a:gd name="connsiteY6091" fmla="*/ 6298247 h 6857998"/>
              <a:gd name="connsiteX6092" fmla="*/ 5850573 w 7705725"/>
              <a:gd name="connsiteY6092" fmla="*/ 6300152 h 6857998"/>
              <a:gd name="connsiteX6093" fmla="*/ 5847398 w 7705725"/>
              <a:gd name="connsiteY6093" fmla="*/ 6302057 h 6857998"/>
              <a:gd name="connsiteX6094" fmla="*/ 5844858 w 7705725"/>
              <a:gd name="connsiteY6094" fmla="*/ 6304279 h 6857998"/>
              <a:gd name="connsiteX6095" fmla="*/ 5842318 w 7705725"/>
              <a:gd name="connsiteY6095" fmla="*/ 6306819 h 6857998"/>
              <a:gd name="connsiteX6096" fmla="*/ 5840095 w 7705725"/>
              <a:gd name="connsiteY6096" fmla="*/ 6309042 h 6857998"/>
              <a:gd name="connsiteX6097" fmla="*/ 5837873 w 7705725"/>
              <a:gd name="connsiteY6097" fmla="*/ 6312217 h 6857998"/>
              <a:gd name="connsiteX6098" fmla="*/ 5835968 w 7705725"/>
              <a:gd name="connsiteY6098" fmla="*/ 6315074 h 6857998"/>
              <a:gd name="connsiteX6099" fmla="*/ 5834380 w 7705725"/>
              <a:gd name="connsiteY6099" fmla="*/ 6318884 h 6857998"/>
              <a:gd name="connsiteX6100" fmla="*/ 5833110 w 7705725"/>
              <a:gd name="connsiteY6100" fmla="*/ 6322694 h 6857998"/>
              <a:gd name="connsiteX6101" fmla="*/ 5832158 w 7705725"/>
              <a:gd name="connsiteY6101" fmla="*/ 6326822 h 6857998"/>
              <a:gd name="connsiteX6102" fmla="*/ 5831840 w 7705725"/>
              <a:gd name="connsiteY6102" fmla="*/ 6331584 h 6857998"/>
              <a:gd name="connsiteX6103" fmla="*/ 5831205 w 7705725"/>
              <a:gd name="connsiteY6103" fmla="*/ 6336347 h 6857998"/>
              <a:gd name="connsiteX6104" fmla="*/ 5828348 w 7705725"/>
              <a:gd name="connsiteY6104" fmla="*/ 6338887 h 6857998"/>
              <a:gd name="connsiteX6105" fmla="*/ 5825808 w 7705725"/>
              <a:gd name="connsiteY6105" fmla="*/ 6340792 h 6857998"/>
              <a:gd name="connsiteX6106" fmla="*/ 5822633 w 7705725"/>
              <a:gd name="connsiteY6106" fmla="*/ 6341744 h 6857998"/>
              <a:gd name="connsiteX6107" fmla="*/ 5820410 w 7705725"/>
              <a:gd name="connsiteY6107" fmla="*/ 6341744 h 6857998"/>
              <a:gd name="connsiteX6108" fmla="*/ 5817870 w 7705725"/>
              <a:gd name="connsiteY6108" fmla="*/ 6340792 h 6857998"/>
              <a:gd name="connsiteX6109" fmla="*/ 5815648 w 7705725"/>
              <a:gd name="connsiteY6109" fmla="*/ 6340157 h 6857998"/>
              <a:gd name="connsiteX6110" fmla="*/ 5813108 w 7705725"/>
              <a:gd name="connsiteY6110" fmla="*/ 6338569 h 6857998"/>
              <a:gd name="connsiteX6111" fmla="*/ 5810885 w 7705725"/>
              <a:gd name="connsiteY6111" fmla="*/ 6336664 h 6857998"/>
              <a:gd name="connsiteX6112" fmla="*/ 5806758 w 7705725"/>
              <a:gd name="connsiteY6112" fmla="*/ 6333489 h 6857998"/>
              <a:gd name="connsiteX6113" fmla="*/ 5804535 w 7705725"/>
              <a:gd name="connsiteY6113" fmla="*/ 6331584 h 6857998"/>
              <a:gd name="connsiteX6114" fmla="*/ 5802313 w 7705725"/>
              <a:gd name="connsiteY6114" fmla="*/ 6330314 h 6857998"/>
              <a:gd name="connsiteX6115" fmla="*/ 5800090 w 7705725"/>
              <a:gd name="connsiteY6115" fmla="*/ 6329044 h 6857998"/>
              <a:gd name="connsiteX6116" fmla="*/ 5797550 w 7705725"/>
              <a:gd name="connsiteY6116" fmla="*/ 6328727 h 6857998"/>
              <a:gd name="connsiteX6117" fmla="*/ 5795010 w 7705725"/>
              <a:gd name="connsiteY6117" fmla="*/ 6328727 h 6857998"/>
              <a:gd name="connsiteX6118" fmla="*/ 5792470 w 7705725"/>
              <a:gd name="connsiteY6118" fmla="*/ 6329679 h 6857998"/>
              <a:gd name="connsiteX6119" fmla="*/ 5790883 w 7705725"/>
              <a:gd name="connsiteY6119" fmla="*/ 6331584 h 6857998"/>
              <a:gd name="connsiteX6120" fmla="*/ 5790248 w 7705725"/>
              <a:gd name="connsiteY6120" fmla="*/ 6332854 h 6857998"/>
              <a:gd name="connsiteX6121" fmla="*/ 5789930 w 7705725"/>
              <a:gd name="connsiteY6121" fmla="*/ 6334759 h 6857998"/>
              <a:gd name="connsiteX6122" fmla="*/ 5789613 w 7705725"/>
              <a:gd name="connsiteY6122" fmla="*/ 6336982 h 6857998"/>
              <a:gd name="connsiteX6123" fmla="*/ 5789930 w 7705725"/>
              <a:gd name="connsiteY6123" fmla="*/ 6341744 h 6857998"/>
              <a:gd name="connsiteX6124" fmla="*/ 5790565 w 7705725"/>
              <a:gd name="connsiteY6124" fmla="*/ 6346189 h 6857998"/>
              <a:gd name="connsiteX6125" fmla="*/ 5791518 w 7705725"/>
              <a:gd name="connsiteY6125" fmla="*/ 6350634 h 6857998"/>
              <a:gd name="connsiteX6126" fmla="*/ 5791518 w 7705725"/>
              <a:gd name="connsiteY6126" fmla="*/ 6352539 h 6857998"/>
              <a:gd name="connsiteX6127" fmla="*/ 5790883 w 7705725"/>
              <a:gd name="connsiteY6127" fmla="*/ 6354762 h 6857998"/>
              <a:gd name="connsiteX6128" fmla="*/ 5790565 w 7705725"/>
              <a:gd name="connsiteY6128" fmla="*/ 6356667 h 6857998"/>
              <a:gd name="connsiteX6129" fmla="*/ 5789613 w 7705725"/>
              <a:gd name="connsiteY6129" fmla="*/ 6358572 h 6857998"/>
              <a:gd name="connsiteX6130" fmla="*/ 5788343 w 7705725"/>
              <a:gd name="connsiteY6130" fmla="*/ 6360159 h 6857998"/>
              <a:gd name="connsiteX6131" fmla="*/ 5786120 w 7705725"/>
              <a:gd name="connsiteY6131" fmla="*/ 6361747 h 6857998"/>
              <a:gd name="connsiteX6132" fmla="*/ 5781040 w 7705725"/>
              <a:gd name="connsiteY6132" fmla="*/ 6365874 h 6857998"/>
              <a:gd name="connsiteX6133" fmla="*/ 5776595 w 7705725"/>
              <a:gd name="connsiteY6133" fmla="*/ 6369049 h 6857998"/>
              <a:gd name="connsiteX6134" fmla="*/ 5772150 w 7705725"/>
              <a:gd name="connsiteY6134" fmla="*/ 6371907 h 6857998"/>
              <a:gd name="connsiteX6135" fmla="*/ 5767705 w 7705725"/>
              <a:gd name="connsiteY6135" fmla="*/ 6373177 h 6857998"/>
              <a:gd name="connsiteX6136" fmla="*/ 5763578 w 7705725"/>
              <a:gd name="connsiteY6136" fmla="*/ 6374447 h 6857998"/>
              <a:gd name="connsiteX6137" fmla="*/ 5759450 w 7705725"/>
              <a:gd name="connsiteY6137" fmla="*/ 6374764 h 6857998"/>
              <a:gd name="connsiteX6138" fmla="*/ 5755005 w 7705725"/>
              <a:gd name="connsiteY6138" fmla="*/ 6374764 h 6857998"/>
              <a:gd name="connsiteX6139" fmla="*/ 5750878 w 7705725"/>
              <a:gd name="connsiteY6139" fmla="*/ 6374764 h 6857998"/>
              <a:gd name="connsiteX6140" fmla="*/ 5742623 w 7705725"/>
              <a:gd name="connsiteY6140" fmla="*/ 6374764 h 6857998"/>
              <a:gd name="connsiteX6141" fmla="*/ 5738178 w 7705725"/>
              <a:gd name="connsiteY6141" fmla="*/ 6374764 h 6857998"/>
              <a:gd name="connsiteX6142" fmla="*/ 5734050 w 7705725"/>
              <a:gd name="connsiteY6142" fmla="*/ 6375717 h 6857998"/>
              <a:gd name="connsiteX6143" fmla="*/ 5729923 w 7705725"/>
              <a:gd name="connsiteY6143" fmla="*/ 6376352 h 6857998"/>
              <a:gd name="connsiteX6144" fmla="*/ 5725478 w 7705725"/>
              <a:gd name="connsiteY6144" fmla="*/ 6378257 h 6857998"/>
              <a:gd name="connsiteX6145" fmla="*/ 5720398 w 7705725"/>
              <a:gd name="connsiteY6145" fmla="*/ 6380479 h 6857998"/>
              <a:gd name="connsiteX6146" fmla="*/ 5715635 w 7705725"/>
              <a:gd name="connsiteY6146" fmla="*/ 6383972 h 6857998"/>
              <a:gd name="connsiteX6147" fmla="*/ 5709285 w 7705725"/>
              <a:gd name="connsiteY6147" fmla="*/ 6376669 h 6857998"/>
              <a:gd name="connsiteX6148" fmla="*/ 5705793 w 7705725"/>
              <a:gd name="connsiteY6148" fmla="*/ 6373177 h 6857998"/>
              <a:gd name="connsiteX6149" fmla="*/ 5702300 w 7705725"/>
              <a:gd name="connsiteY6149" fmla="*/ 6370319 h 6857998"/>
              <a:gd name="connsiteX6150" fmla="*/ 5698808 w 7705725"/>
              <a:gd name="connsiteY6150" fmla="*/ 6367779 h 6857998"/>
              <a:gd name="connsiteX6151" fmla="*/ 5695315 w 7705725"/>
              <a:gd name="connsiteY6151" fmla="*/ 6365239 h 6857998"/>
              <a:gd name="connsiteX6152" fmla="*/ 5691823 w 7705725"/>
              <a:gd name="connsiteY6152" fmla="*/ 6363652 h 6857998"/>
              <a:gd name="connsiteX6153" fmla="*/ 5688013 w 7705725"/>
              <a:gd name="connsiteY6153" fmla="*/ 6362064 h 6857998"/>
              <a:gd name="connsiteX6154" fmla="*/ 5683885 w 7705725"/>
              <a:gd name="connsiteY6154" fmla="*/ 6361112 h 6857998"/>
              <a:gd name="connsiteX6155" fmla="*/ 5680075 w 7705725"/>
              <a:gd name="connsiteY6155" fmla="*/ 6360794 h 6857998"/>
              <a:gd name="connsiteX6156" fmla="*/ 5675948 w 7705725"/>
              <a:gd name="connsiteY6156" fmla="*/ 6360794 h 6857998"/>
              <a:gd name="connsiteX6157" fmla="*/ 5671503 w 7705725"/>
              <a:gd name="connsiteY6157" fmla="*/ 6362064 h 6857998"/>
              <a:gd name="connsiteX6158" fmla="*/ 5667058 w 7705725"/>
              <a:gd name="connsiteY6158" fmla="*/ 6363652 h 6857998"/>
              <a:gd name="connsiteX6159" fmla="*/ 5662295 w 7705725"/>
              <a:gd name="connsiteY6159" fmla="*/ 6366192 h 6857998"/>
              <a:gd name="connsiteX6160" fmla="*/ 5657533 w 7705725"/>
              <a:gd name="connsiteY6160" fmla="*/ 6369684 h 6857998"/>
              <a:gd name="connsiteX6161" fmla="*/ 5652453 w 7705725"/>
              <a:gd name="connsiteY6161" fmla="*/ 6373812 h 6857998"/>
              <a:gd name="connsiteX6162" fmla="*/ 5652453 w 7705725"/>
              <a:gd name="connsiteY6162" fmla="*/ 6377622 h 6857998"/>
              <a:gd name="connsiteX6163" fmla="*/ 5653088 w 7705725"/>
              <a:gd name="connsiteY6163" fmla="*/ 6381114 h 6857998"/>
              <a:gd name="connsiteX6164" fmla="*/ 5653723 w 7705725"/>
              <a:gd name="connsiteY6164" fmla="*/ 6383972 h 6857998"/>
              <a:gd name="connsiteX6165" fmla="*/ 5655310 w 7705725"/>
              <a:gd name="connsiteY6165" fmla="*/ 6386194 h 6857998"/>
              <a:gd name="connsiteX6166" fmla="*/ 5656580 w 7705725"/>
              <a:gd name="connsiteY6166" fmla="*/ 6388099 h 6857998"/>
              <a:gd name="connsiteX6167" fmla="*/ 5658485 w 7705725"/>
              <a:gd name="connsiteY6167" fmla="*/ 6389052 h 6857998"/>
              <a:gd name="connsiteX6168" fmla="*/ 5661025 w 7705725"/>
              <a:gd name="connsiteY6168" fmla="*/ 6390004 h 6857998"/>
              <a:gd name="connsiteX6169" fmla="*/ 5663565 w 7705725"/>
              <a:gd name="connsiteY6169" fmla="*/ 6390639 h 6857998"/>
              <a:gd name="connsiteX6170" fmla="*/ 5666105 w 7705725"/>
              <a:gd name="connsiteY6170" fmla="*/ 6390639 h 6857998"/>
              <a:gd name="connsiteX6171" fmla="*/ 5668645 w 7705725"/>
              <a:gd name="connsiteY6171" fmla="*/ 6390322 h 6857998"/>
              <a:gd name="connsiteX6172" fmla="*/ 5674678 w 7705725"/>
              <a:gd name="connsiteY6172" fmla="*/ 6389052 h 6857998"/>
              <a:gd name="connsiteX6173" fmla="*/ 5680710 w 7705725"/>
              <a:gd name="connsiteY6173" fmla="*/ 6387147 h 6857998"/>
              <a:gd name="connsiteX6174" fmla="*/ 5686743 w 7705725"/>
              <a:gd name="connsiteY6174" fmla="*/ 6384924 h 6857998"/>
              <a:gd name="connsiteX6175" fmla="*/ 5696585 w 7705725"/>
              <a:gd name="connsiteY6175" fmla="*/ 6381114 h 6857998"/>
              <a:gd name="connsiteX6176" fmla="*/ 5700078 w 7705725"/>
              <a:gd name="connsiteY6176" fmla="*/ 6380162 h 6857998"/>
              <a:gd name="connsiteX6177" fmla="*/ 5701348 w 7705725"/>
              <a:gd name="connsiteY6177" fmla="*/ 6379844 h 6857998"/>
              <a:gd name="connsiteX6178" fmla="*/ 5701665 w 7705725"/>
              <a:gd name="connsiteY6178" fmla="*/ 6380162 h 6857998"/>
              <a:gd name="connsiteX6179" fmla="*/ 5701983 w 7705725"/>
              <a:gd name="connsiteY6179" fmla="*/ 6380479 h 6857998"/>
              <a:gd name="connsiteX6180" fmla="*/ 5701983 w 7705725"/>
              <a:gd name="connsiteY6180" fmla="*/ 6381114 h 6857998"/>
              <a:gd name="connsiteX6181" fmla="*/ 5699760 w 7705725"/>
              <a:gd name="connsiteY6181" fmla="*/ 6384607 h 6857998"/>
              <a:gd name="connsiteX6182" fmla="*/ 5695315 w 7705725"/>
              <a:gd name="connsiteY6182" fmla="*/ 6390004 h 6857998"/>
              <a:gd name="connsiteX6183" fmla="*/ 5687695 w 7705725"/>
              <a:gd name="connsiteY6183" fmla="*/ 6397942 h 6857998"/>
              <a:gd name="connsiteX6184" fmla="*/ 5685473 w 7705725"/>
              <a:gd name="connsiteY6184" fmla="*/ 6400164 h 6857998"/>
              <a:gd name="connsiteX6185" fmla="*/ 5682615 w 7705725"/>
              <a:gd name="connsiteY6185" fmla="*/ 6402069 h 6857998"/>
              <a:gd name="connsiteX6186" fmla="*/ 5677218 w 7705725"/>
              <a:gd name="connsiteY6186" fmla="*/ 6405879 h 6857998"/>
              <a:gd name="connsiteX6187" fmla="*/ 5671185 w 7705725"/>
              <a:gd name="connsiteY6187" fmla="*/ 6408737 h 6857998"/>
              <a:gd name="connsiteX6188" fmla="*/ 5665470 w 7705725"/>
              <a:gd name="connsiteY6188" fmla="*/ 6410959 h 6857998"/>
              <a:gd name="connsiteX6189" fmla="*/ 5655628 w 7705725"/>
              <a:gd name="connsiteY6189" fmla="*/ 6414134 h 6857998"/>
              <a:gd name="connsiteX6190" fmla="*/ 5652135 w 7705725"/>
              <a:gd name="connsiteY6190" fmla="*/ 6415087 h 6857998"/>
              <a:gd name="connsiteX6191" fmla="*/ 5650548 w 7705725"/>
              <a:gd name="connsiteY6191" fmla="*/ 6416357 h 6857998"/>
              <a:gd name="connsiteX6192" fmla="*/ 5647055 w 7705725"/>
              <a:gd name="connsiteY6192" fmla="*/ 6419214 h 6857998"/>
              <a:gd name="connsiteX6193" fmla="*/ 5643880 w 7705725"/>
              <a:gd name="connsiteY6193" fmla="*/ 6422707 h 6857998"/>
              <a:gd name="connsiteX6194" fmla="*/ 5641340 w 7705725"/>
              <a:gd name="connsiteY6194" fmla="*/ 6425882 h 6857998"/>
              <a:gd name="connsiteX6195" fmla="*/ 5639435 w 7705725"/>
              <a:gd name="connsiteY6195" fmla="*/ 6429057 h 6857998"/>
              <a:gd name="connsiteX6196" fmla="*/ 5635625 w 7705725"/>
              <a:gd name="connsiteY6196" fmla="*/ 6435089 h 6857998"/>
              <a:gd name="connsiteX6197" fmla="*/ 5633085 w 7705725"/>
              <a:gd name="connsiteY6197" fmla="*/ 6440804 h 6857998"/>
              <a:gd name="connsiteX6198" fmla="*/ 5631180 w 7705725"/>
              <a:gd name="connsiteY6198" fmla="*/ 6446202 h 6857998"/>
              <a:gd name="connsiteX6199" fmla="*/ 5628958 w 7705725"/>
              <a:gd name="connsiteY6199" fmla="*/ 6450647 h 6857998"/>
              <a:gd name="connsiteX6200" fmla="*/ 5626418 w 7705725"/>
              <a:gd name="connsiteY6200" fmla="*/ 6454457 h 6857998"/>
              <a:gd name="connsiteX6201" fmla="*/ 5625465 w 7705725"/>
              <a:gd name="connsiteY6201" fmla="*/ 6456044 h 6857998"/>
              <a:gd name="connsiteX6202" fmla="*/ 5623878 w 7705725"/>
              <a:gd name="connsiteY6202" fmla="*/ 6456997 h 6857998"/>
              <a:gd name="connsiteX6203" fmla="*/ 5621020 w 7705725"/>
              <a:gd name="connsiteY6203" fmla="*/ 6458584 h 6857998"/>
              <a:gd name="connsiteX6204" fmla="*/ 5618163 w 7705725"/>
              <a:gd name="connsiteY6204" fmla="*/ 6459537 h 6857998"/>
              <a:gd name="connsiteX6205" fmla="*/ 5615623 w 7705725"/>
              <a:gd name="connsiteY6205" fmla="*/ 6460489 h 6857998"/>
              <a:gd name="connsiteX6206" fmla="*/ 5613083 w 7705725"/>
              <a:gd name="connsiteY6206" fmla="*/ 6460807 h 6857998"/>
              <a:gd name="connsiteX6207" fmla="*/ 5610225 w 7705725"/>
              <a:gd name="connsiteY6207" fmla="*/ 6461124 h 6857998"/>
              <a:gd name="connsiteX6208" fmla="*/ 5607685 w 7705725"/>
              <a:gd name="connsiteY6208" fmla="*/ 6460807 h 6857998"/>
              <a:gd name="connsiteX6209" fmla="*/ 5602923 w 7705725"/>
              <a:gd name="connsiteY6209" fmla="*/ 6460489 h 6857998"/>
              <a:gd name="connsiteX6210" fmla="*/ 5597525 w 7705725"/>
              <a:gd name="connsiteY6210" fmla="*/ 6460172 h 6857998"/>
              <a:gd name="connsiteX6211" fmla="*/ 5592128 w 7705725"/>
              <a:gd name="connsiteY6211" fmla="*/ 6459537 h 6857998"/>
              <a:gd name="connsiteX6212" fmla="*/ 5589270 w 7705725"/>
              <a:gd name="connsiteY6212" fmla="*/ 6460172 h 6857998"/>
              <a:gd name="connsiteX6213" fmla="*/ 5586095 w 7705725"/>
              <a:gd name="connsiteY6213" fmla="*/ 6460489 h 6857998"/>
              <a:gd name="connsiteX6214" fmla="*/ 5583238 w 7705725"/>
              <a:gd name="connsiteY6214" fmla="*/ 6461442 h 6857998"/>
              <a:gd name="connsiteX6215" fmla="*/ 5580063 w 7705725"/>
              <a:gd name="connsiteY6215" fmla="*/ 6462712 h 6857998"/>
              <a:gd name="connsiteX6216" fmla="*/ 5565775 w 7705725"/>
              <a:gd name="connsiteY6216" fmla="*/ 6469379 h 6857998"/>
              <a:gd name="connsiteX6217" fmla="*/ 5551805 w 7705725"/>
              <a:gd name="connsiteY6217" fmla="*/ 6476999 h 6857998"/>
              <a:gd name="connsiteX6218" fmla="*/ 5537518 w 7705725"/>
              <a:gd name="connsiteY6218" fmla="*/ 6484619 h 6857998"/>
              <a:gd name="connsiteX6219" fmla="*/ 5523230 w 7705725"/>
              <a:gd name="connsiteY6219" fmla="*/ 6492557 h 6857998"/>
              <a:gd name="connsiteX6220" fmla="*/ 5466398 w 7705725"/>
              <a:gd name="connsiteY6220" fmla="*/ 6524942 h 6857998"/>
              <a:gd name="connsiteX6221" fmla="*/ 5452428 w 7705725"/>
              <a:gd name="connsiteY6221" fmla="*/ 6532244 h 6857998"/>
              <a:gd name="connsiteX6222" fmla="*/ 5438775 w 7705725"/>
              <a:gd name="connsiteY6222" fmla="*/ 6538594 h 6857998"/>
              <a:gd name="connsiteX6223" fmla="*/ 5425440 w 7705725"/>
              <a:gd name="connsiteY6223" fmla="*/ 6544627 h 6857998"/>
              <a:gd name="connsiteX6224" fmla="*/ 5412740 w 7705725"/>
              <a:gd name="connsiteY6224" fmla="*/ 6550342 h 6857998"/>
              <a:gd name="connsiteX6225" fmla="*/ 5400675 w 7705725"/>
              <a:gd name="connsiteY6225" fmla="*/ 6554787 h 6857998"/>
              <a:gd name="connsiteX6226" fmla="*/ 5389245 w 7705725"/>
              <a:gd name="connsiteY6226" fmla="*/ 6558279 h 6857998"/>
              <a:gd name="connsiteX6227" fmla="*/ 5378450 w 7705725"/>
              <a:gd name="connsiteY6227" fmla="*/ 6560819 h 6857998"/>
              <a:gd name="connsiteX6228" fmla="*/ 5373370 w 7705725"/>
              <a:gd name="connsiteY6228" fmla="*/ 6561454 h 6857998"/>
              <a:gd name="connsiteX6229" fmla="*/ 5368608 w 7705725"/>
              <a:gd name="connsiteY6229" fmla="*/ 6562407 h 6857998"/>
              <a:gd name="connsiteX6230" fmla="*/ 5366703 w 7705725"/>
              <a:gd name="connsiteY6230" fmla="*/ 6563359 h 6857998"/>
              <a:gd name="connsiteX6231" fmla="*/ 5365115 w 7705725"/>
              <a:gd name="connsiteY6231" fmla="*/ 6565264 h 6857998"/>
              <a:gd name="connsiteX6232" fmla="*/ 5364480 w 7705725"/>
              <a:gd name="connsiteY6232" fmla="*/ 6566852 h 6857998"/>
              <a:gd name="connsiteX6233" fmla="*/ 5363528 w 7705725"/>
              <a:gd name="connsiteY6233" fmla="*/ 6569074 h 6857998"/>
              <a:gd name="connsiteX6234" fmla="*/ 5363528 w 7705725"/>
              <a:gd name="connsiteY6234" fmla="*/ 6570979 h 6857998"/>
              <a:gd name="connsiteX6235" fmla="*/ 5363528 w 7705725"/>
              <a:gd name="connsiteY6235" fmla="*/ 6573519 h 6857998"/>
              <a:gd name="connsiteX6236" fmla="*/ 5364480 w 7705725"/>
              <a:gd name="connsiteY6236" fmla="*/ 6578599 h 6857998"/>
              <a:gd name="connsiteX6237" fmla="*/ 5366068 w 7705725"/>
              <a:gd name="connsiteY6237" fmla="*/ 6584314 h 6857998"/>
              <a:gd name="connsiteX6238" fmla="*/ 5367973 w 7705725"/>
              <a:gd name="connsiteY6238" fmla="*/ 6589712 h 6857998"/>
              <a:gd name="connsiteX6239" fmla="*/ 5369878 w 7705725"/>
              <a:gd name="connsiteY6239" fmla="*/ 6595427 h 6857998"/>
              <a:gd name="connsiteX6240" fmla="*/ 5371148 w 7705725"/>
              <a:gd name="connsiteY6240" fmla="*/ 6601142 h 6857998"/>
              <a:gd name="connsiteX6241" fmla="*/ 5366068 w 7705725"/>
              <a:gd name="connsiteY6241" fmla="*/ 6601142 h 6857998"/>
              <a:gd name="connsiteX6242" fmla="*/ 5360670 w 7705725"/>
              <a:gd name="connsiteY6242" fmla="*/ 6601142 h 6857998"/>
              <a:gd name="connsiteX6243" fmla="*/ 5349240 w 7705725"/>
              <a:gd name="connsiteY6243" fmla="*/ 6602412 h 6857998"/>
              <a:gd name="connsiteX6244" fmla="*/ 5337810 w 7705725"/>
              <a:gd name="connsiteY6244" fmla="*/ 6604634 h 6857998"/>
              <a:gd name="connsiteX6245" fmla="*/ 5325745 w 7705725"/>
              <a:gd name="connsiteY6245" fmla="*/ 6607492 h 6857998"/>
              <a:gd name="connsiteX6246" fmla="*/ 5313680 w 7705725"/>
              <a:gd name="connsiteY6246" fmla="*/ 6611302 h 6857998"/>
              <a:gd name="connsiteX6247" fmla="*/ 5300980 w 7705725"/>
              <a:gd name="connsiteY6247" fmla="*/ 6615747 h 6857998"/>
              <a:gd name="connsiteX6248" fmla="*/ 5288598 w 7705725"/>
              <a:gd name="connsiteY6248" fmla="*/ 6621462 h 6857998"/>
              <a:gd name="connsiteX6249" fmla="*/ 5276533 w 7705725"/>
              <a:gd name="connsiteY6249" fmla="*/ 6627494 h 6857998"/>
              <a:gd name="connsiteX6250" fmla="*/ 5264468 w 7705725"/>
              <a:gd name="connsiteY6250" fmla="*/ 6634479 h 6857998"/>
              <a:gd name="connsiteX6251" fmla="*/ 5252720 w 7705725"/>
              <a:gd name="connsiteY6251" fmla="*/ 6641782 h 6857998"/>
              <a:gd name="connsiteX6252" fmla="*/ 5241925 w 7705725"/>
              <a:gd name="connsiteY6252" fmla="*/ 6649719 h 6857998"/>
              <a:gd name="connsiteX6253" fmla="*/ 5230813 w 7705725"/>
              <a:gd name="connsiteY6253" fmla="*/ 6658609 h 6857998"/>
              <a:gd name="connsiteX6254" fmla="*/ 5220653 w 7705725"/>
              <a:gd name="connsiteY6254" fmla="*/ 6667817 h 6857998"/>
              <a:gd name="connsiteX6255" fmla="*/ 5211763 w 7705725"/>
              <a:gd name="connsiteY6255" fmla="*/ 6677342 h 6857998"/>
              <a:gd name="connsiteX6256" fmla="*/ 5207318 w 7705725"/>
              <a:gd name="connsiteY6256" fmla="*/ 6682104 h 6857998"/>
              <a:gd name="connsiteX6257" fmla="*/ 5202873 w 7705725"/>
              <a:gd name="connsiteY6257" fmla="*/ 6687502 h 6857998"/>
              <a:gd name="connsiteX6258" fmla="*/ 5199380 w 7705725"/>
              <a:gd name="connsiteY6258" fmla="*/ 6692899 h 6857998"/>
              <a:gd name="connsiteX6259" fmla="*/ 5195570 w 7705725"/>
              <a:gd name="connsiteY6259" fmla="*/ 6697979 h 6857998"/>
              <a:gd name="connsiteX6260" fmla="*/ 5191760 w 7705725"/>
              <a:gd name="connsiteY6260" fmla="*/ 6699884 h 6857998"/>
              <a:gd name="connsiteX6261" fmla="*/ 5187950 w 7705725"/>
              <a:gd name="connsiteY6261" fmla="*/ 6701472 h 6857998"/>
              <a:gd name="connsiteX6262" fmla="*/ 5184140 w 7705725"/>
              <a:gd name="connsiteY6262" fmla="*/ 6702107 h 6857998"/>
              <a:gd name="connsiteX6263" fmla="*/ 5180648 w 7705725"/>
              <a:gd name="connsiteY6263" fmla="*/ 6703059 h 6857998"/>
              <a:gd name="connsiteX6264" fmla="*/ 5177155 w 7705725"/>
              <a:gd name="connsiteY6264" fmla="*/ 6703059 h 6857998"/>
              <a:gd name="connsiteX6265" fmla="*/ 5173663 w 7705725"/>
              <a:gd name="connsiteY6265" fmla="*/ 6703059 h 6857998"/>
              <a:gd name="connsiteX6266" fmla="*/ 5166360 w 7705725"/>
              <a:gd name="connsiteY6266" fmla="*/ 6702742 h 6857998"/>
              <a:gd name="connsiteX6267" fmla="*/ 5159693 w 7705725"/>
              <a:gd name="connsiteY6267" fmla="*/ 6701472 h 6857998"/>
              <a:gd name="connsiteX6268" fmla="*/ 5152390 w 7705725"/>
              <a:gd name="connsiteY6268" fmla="*/ 6700837 h 6857998"/>
              <a:gd name="connsiteX6269" fmla="*/ 5149215 w 7705725"/>
              <a:gd name="connsiteY6269" fmla="*/ 6700202 h 6857998"/>
              <a:gd name="connsiteX6270" fmla="*/ 5145723 w 7705725"/>
              <a:gd name="connsiteY6270" fmla="*/ 6700837 h 6857998"/>
              <a:gd name="connsiteX6271" fmla="*/ 5142230 w 7705725"/>
              <a:gd name="connsiteY6271" fmla="*/ 6701154 h 6857998"/>
              <a:gd name="connsiteX6272" fmla="*/ 5139055 w 7705725"/>
              <a:gd name="connsiteY6272" fmla="*/ 6701789 h 6857998"/>
              <a:gd name="connsiteX6273" fmla="*/ 5135245 w 7705725"/>
              <a:gd name="connsiteY6273" fmla="*/ 6703059 h 6857998"/>
              <a:gd name="connsiteX6274" fmla="*/ 5132070 w 7705725"/>
              <a:gd name="connsiteY6274" fmla="*/ 6704329 h 6857998"/>
              <a:gd name="connsiteX6275" fmla="*/ 5129530 w 7705725"/>
              <a:gd name="connsiteY6275" fmla="*/ 6706234 h 6857998"/>
              <a:gd name="connsiteX6276" fmla="*/ 5127308 w 7705725"/>
              <a:gd name="connsiteY6276" fmla="*/ 6708774 h 6857998"/>
              <a:gd name="connsiteX6277" fmla="*/ 5125403 w 7705725"/>
              <a:gd name="connsiteY6277" fmla="*/ 6710997 h 6857998"/>
              <a:gd name="connsiteX6278" fmla="*/ 5123498 w 7705725"/>
              <a:gd name="connsiteY6278" fmla="*/ 6713537 h 6857998"/>
              <a:gd name="connsiteX6279" fmla="*/ 5120958 w 7705725"/>
              <a:gd name="connsiteY6279" fmla="*/ 6718934 h 6857998"/>
              <a:gd name="connsiteX6280" fmla="*/ 5116513 w 7705725"/>
              <a:gd name="connsiteY6280" fmla="*/ 6728777 h 6857998"/>
              <a:gd name="connsiteX6281" fmla="*/ 5114925 w 7705725"/>
              <a:gd name="connsiteY6281" fmla="*/ 6731952 h 6857998"/>
              <a:gd name="connsiteX6282" fmla="*/ 5113655 w 7705725"/>
              <a:gd name="connsiteY6282" fmla="*/ 6733222 h 6857998"/>
              <a:gd name="connsiteX6283" fmla="*/ 5112385 w 7705725"/>
              <a:gd name="connsiteY6283" fmla="*/ 6733857 h 6857998"/>
              <a:gd name="connsiteX6284" fmla="*/ 5110163 w 7705725"/>
              <a:gd name="connsiteY6284" fmla="*/ 6734174 h 6857998"/>
              <a:gd name="connsiteX6285" fmla="*/ 5107940 w 7705725"/>
              <a:gd name="connsiteY6285" fmla="*/ 6734174 h 6857998"/>
              <a:gd name="connsiteX6286" fmla="*/ 5105718 w 7705725"/>
              <a:gd name="connsiteY6286" fmla="*/ 6733539 h 6857998"/>
              <a:gd name="connsiteX6287" fmla="*/ 5103813 w 7705725"/>
              <a:gd name="connsiteY6287" fmla="*/ 6732904 h 6857998"/>
              <a:gd name="connsiteX6288" fmla="*/ 5101908 w 7705725"/>
              <a:gd name="connsiteY6288" fmla="*/ 6731317 h 6857998"/>
              <a:gd name="connsiteX6289" fmla="*/ 5100003 w 7705725"/>
              <a:gd name="connsiteY6289" fmla="*/ 6729729 h 6857998"/>
              <a:gd name="connsiteX6290" fmla="*/ 5096193 w 7705725"/>
              <a:gd name="connsiteY6290" fmla="*/ 6726237 h 6857998"/>
              <a:gd name="connsiteX6291" fmla="*/ 5090160 w 7705725"/>
              <a:gd name="connsiteY6291" fmla="*/ 6718934 h 6857998"/>
              <a:gd name="connsiteX6292" fmla="*/ 5087303 w 7705725"/>
              <a:gd name="connsiteY6292" fmla="*/ 6716077 h 6857998"/>
              <a:gd name="connsiteX6293" fmla="*/ 5085715 w 7705725"/>
              <a:gd name="connsiteY6293" fmla="*/ 6715442 h 6857998"/>
              <a:gd name="connsiteX6294" fmla="*/ 5084445 w 7705725"/>
              <a:gd name="connsiteY6294" fmla="*/ 6715124 h 6857998"/>
              <a:gd name="connsiteX6295" fmla="*/ 5083175 w 7705725"/>
              <a:gd name="connsiteY6295" fmla="*/ 6715442 h 6857998"/>
              <a:gd name="connsiteX6296" fmla="*/ 5080953 w 7705725"/>
              <a:gd name="connsiteY6296" fmla="*/ 6716077 h 6857998"/>
              <a:gd name="connsiteX6297" fmla="*/ 5074285 w 7705725"/>
              <a:gd name="connsiteY6297" fmla="*/ 6718934 h 6857998"/>
              <a:gd name="connsiteX6298" fmla="*/ 5066348 w 7705725"/>
              <a:gd name="connsiteY6298" fmla="*/ 6722744 h 6857998"/>
              <a:gd name="connsiteX6299" fmla="*/ 5058093 w 7705725"/>
              <a:gd name="connsiteY6299" fmla="*/ 6727189 h 6857998"/>
              <a:gd name="connsiteX6300" fmla="*/ 5041900 w 7705725"/>
              <a:gd name="connsiteY6300" fmla="*/ 6735762 h 6857998"/>
              <a:gd name="connsiteX6301" fmla="*/ 5033010 w 7705725"/>
              <a:gd name="connsiteY6301" fmla="*/ 6740207 h 6857998"/>
              <a:gd name="connsiteX6302" fmla="*/ 5029518 w 7705725"/>
              <a:gd name="connsiteY6302" fmla="*/ 6741794 h 6857998"/>
              <a:gd name="connsiteX6303" fmla="*/ 5026025 w 7705725"/>
              <a:gd name="connsiteY6303" fmla="*/ 6743699 h 6857998"/>
              <a:gd name="connsiteX6304" fmla="*/ 5019675 w 7705725"/>
              <a:gd name="connsiteY6304" fmla="*/ 6747509 h 6857998"/>
              <a:gd name="connsiteX6305" fmla="*/ 5013325 w 7705725"/>
              <a:gd name="connsiteY6305" fmla="*/ 6751637 h 6857998"/>
              <a:gd name="connsiteX6306" fmla="*/ 5006975 w 7705725"/>
              <a:gd name="connsiteY6306" fmla="*/ 6756082 h 6857998"/>
              <a:gd name="connsiteX6307" fmla="*/ 4999355 w 7705725"/>
              <a:gd name="connsiteY6307" fmla="*/ 6759892 h 6857998"/>
              <a:gd name="connsiteX6308" fmla="*/ 4995545 w 7705725"/>
              <a:gd name="connsiteY6308" fmla="*/ 6761797 h 6857998"/>
              <a:gd name="connsiteX6309" fmla="*/ 4991100 w 7705725"/>
              <a:gd name="connsiteY6309" fmla="*/ 6763702 h 6857998"/>
              <a:gd name="connsiteX6310" fmla="*/ 4986655 w 7705725"/>
              <a:gd name="connsiteY6310" fmla="*/ 6764972 h 6857998"/>
              <a:gd name="connsiteX6311" fmla="*/ 4981258 w 7705725"/>
              <a:gd name="connsiteY6311" fmla="*/ 6766242 h 6857998"/>
              <a:gd name="connsiteX6312" fmla="*/ 4975860 w 7705725"/>
              <a:gd name="connsiteY6312" fmla="*/ 6767194 h 6857998"/>
              <a:gd name="connsiteX6313" fmla="*/ 4969828 w 7705725"/>
              <a:gd name="connsiteY6313" fmla="*/ 6767829 h 6857998"/>
              <a:gd name="connsiteX6314" fmla="*/ 4971415 w 7705725"/>
              <a:gd name="connsiteY6314" fmla="*/ 6770369 h 6857998"/>
              <a:gd name="connsiteX6315" fmla="*/ 4973320 w 7705725"/>
              <a:gd name="connsiteY6315" fmla="*/ 6772274 h 6857998"/>
              <a:gd name="connsiteX6316" fmla="*/ 4975543 w 7705725"/>
              <a:gd name="connsiteY6316" fmla="*/ 6774179 h 6857998"/>
              <a:gd name="connsiteX6317" fmla="*/ 4977765 w 7705725"/>
              <a:gd name="connsiteY6317" fmla="*/ 6775132 h 6857998"/>
              <a:gd name="connsiteX6318" fmla="*/ 4980623 w 7705725"/>
              <a:gd name="connsiteY6318" fmla="*/ 6775767 h 6857998"/>
              <a:gd name="connsiteX6319" fmla="*/ 4983480 w 7705725"/>
              <a:gd name="connsiteY6319" fmla="*/ 6776084 h 6857998"/>
              <a:gd name="connsiteX6320" fmla="*/ 4986655 w 7705725"/>
              <a:gd name="connsiteY6320" fmla="*/ 6775767 h 6857998"/>
              <a:gd name="connsiteX6321" fmla="*/ 4989513 w 7705725"/>
              <a:gd name="connsiteY6321" fmla="*/ 6775449 h 6857998"/>
              <a:gd name="connsiteX6322" fmla="*/ 4996498 w 7705725"/>
              <a:gd name="connsiteY6322" fmla="*/ 6774179 h 6857998"/>
              <a:gd name="connsiteX6323" fmla="*/ 5003165 w 7705725"/>
              <a:gd name="connsiteY6323" fmla="*/ 6772909 h 6857998"/>
              <a:gd name="connsiteX6324" fmla="*/ 5010150 w 7705725"/>
              <a:gd name="connsiteY6324" fmla="*/ 6771004 h 6857998"/>
              <a:gd name="connsiteX6325" fmla="*/ 5016818 w 7705725"/>
              <a:gd name="connsiteY6325" fmla="*/ 6769734 h 6857998"/>
              <a:gd name="connsiteX6326" fmla="*/ 5019358 w 7705725"/>
              <a:gd name="connsiteY6326" fmla="*/ 6771322 h 6857998"/>
              <a:gd name="connsiteX6327" fmla="*/ 5021263 w 7705725"/>
              <a:gd name="connsiteY6327" fmla="*/ 6772909 h 6857998"/>
              <a:gd name="connsiteX6328" fmla="*/ 5022215 w 7705725"/>
              <a:gd name="connsiteY6328" fmla="*/ 6774179 h 6857998"/>
              <a:gd name="connsiteX6329" fmla="*/ 5022850 w 7705725"/>
              <a:gd name="connsiteY6329" fmla="*/ 6775767 h 6857998"/>
              <a:gd name="connsiteX6330" fmla="*/ 5022850 w 7705725"/>
              <a:gd name="connsiteY6330" fmla="*/ 6777037 h 6857998"/>
              <a:gd name="connsiteX6331" fmla="*/ 5021898 w 7705725"/>
              <a:gd name="connsiteY6331" fmla="*/ 6778307 h 6857998"/>
              <a:gd name="connsiteX6332" fmla="*/ 5020628 w 7705725"/>
              <a:gd name="connsiteY6332" fmla="*/ 6779577 h 6857998"/>
              <a:gd name="connsiteX6333" fmla="*/ 5018723 w 7705725"/>
              <a:gd name="connsiteY6333" fmla="*/ 6780529 h 6857998"/>
              <a:gd name="connsiteX6334" fmla="*/ 5013643 w 7705725"/>
              <a:gd name="connsiteY6334" fmla="*/ 6783387 h 6857998"/>
              <a:gd name="connsiteX6335" fmla="*/ 5006975 w 7705725"/>
              <a:gd name="connsiteY6335" fmla="*/ 6785609 h 6857998"/>
              <a:gd name="connsiteX6336" fmla="*/ 4999038 w 7705725"/>
              <a:gd name="connsiteY6336" fmla="*/ 6787832 h 6857998"/>
              <a:gd name="connsiteX6337" fmla="*/ 4989830 w 7705725"/>
              <a:gd name="connsiteY6337" fmla="*/ 6790054 h 6857998"/>
              <a:gd name="connsiteX6338" fmla="*/ 4979988 w 7705725"/>
              <a:gd name="connsiteY6338" fmla="*/ 6791642 h 6857998"/>
              <a:gd name="connsiteX6339" fmla="*/ 4969828 w 7705725"/>
              <a:gd name="connsiteY6339" fmla="*/ 6793547 h 6857998"/>
              <a:gd name="connsiteX6340" fmla="*/ 4949508 w 7705725"/>
              <a:gd name="connsiteY6340" fmla="*/ 6796404 h 6857998"/>
              <a:gd name="connsiteX6341" fmla="*/ 4931410 w 7705725"/>
              <a:gd name="connsiteY6341" fmla="*/ 6799262 h 6857998"/>
              <a:gd name="connsiteX6342" fmla="*/ 4924425 w 7705725"/>
              <a:gd name="connsiteY6342" fmla="*/ 6801167 h 6857998"/>
              <a:gd name="connsiteX6343" fmla="*/ 4918393 w 7705725"/>
              <a:gd name="connsiteY6343" fmla="*/ 6802437 h 6857998"/>
              <a:gd name="connsiteX6344" fmla="*/ 4920298 w 7705725"/>
              <a:gd name="connsiteY6344" fmla="*/ 6799262 h 6857998"/>
              <a:gd name="connsiteX6345" fmla="*/ 4921250 w 7705725"/>
              <a:gd name="connsiteY6345" fmla="*/ 6796087 h 6857998"/>
              <a:gd name="connsiteX6346" fmla="*/ 4922203 w 7705725"/>
              <a:gd name="connsiteY6346" fmla="*/ 6793547 h 6857998"/>
              <a:gd name="connsiteX6347" fmla="*/ 4922520 w 7705725"/>
              <a:gd name="connsiteY6347" fmla="*/ 6791007 h 6857998"/>
              <a:gd name="connsiteX6348" fmla="*/ 4922520 w 7705725"/>
              <a:gd name="connsiteY6348" fmla="*/ 6788467 h 6857998"/>
              <a:gd name="connsiteX6349" fmla="*/ 4922520 w 7705725"/>
              <a:gd name="connsiteY6349" fmla="*/ 6786244 h 6857998"/>
              <a:gd name="connsiteX6350" fmla="*/ 4922203 w 7705725"/>
              <a:gd name="connsiteY6350" fmla="*/ 6784022 h 6857998"/>
              <a:gd name="connsiteX6351" fmla="*/ 4921250 w 7705725"/>
              <a:gd name="connsiteY6351" fmla="*/ 6782117 h 6857998"/>
              <a:gd name="connsiteX6352" fmla="*/ 4919028 w 7705725"/>
              <a:gd name="connsiteY6352" fmla="*/ 6778307 h 6857998"/>
              <a:gd name="connsiteX6353" fmla="*/ 4916805 w 7705725"/>
              <a:gd name="connsiteY6353" fmla="*/ 6775132 h 6857998"/>
              <a:gd name="connsiteX6354" fmla="*/ 4910773 w 7705725"/>
              <a:gd name="connsiteY6354" fmla="*/ 6769099 h 6857998"/>
              <a:gd name="connsiteX6355" fmla="*/ 4908233 w 7705725"/>
              <a:gd name="connsiteY6355" fmla="*/ 6766242 h 6857998"/>
              <a:gd name="connsiteX6356" fmla="*/ 4905693 w 7705725"/>
              <a:gd name="connsiteY6356" fmla="*/ 6763384 h 6857998"/>
              <a:gd name="connsiteX6357" fmla="*/ 4905058 w 7705725"/>
              <a:gd name="connsiteY6357" fmla="*/ 6761797 h 6857998"/>
              <a:gd name="connsiteX6358" fmla="*/ 4904423 w 7705725"/>
              <a:gd name="connsiteY6358" fmla="*/ 6760209 h 6857998"/>
              <a:gd name="connsiteX6359" fmla="*/ 4904105 w 7705725"/>
              <a:gd name="connsiteY6359" fmla="*/ 6758939 h 6857998"/>
              <a:gd name="connsiteX6360" fmla="*/ 4904105 w 7705725"/>
              <a:gd name="connsiteY6360" fmla="*/ 6757352 h 6857998"/>
              <a:gd name="connsiteX6361" fmla="*/ 4904423 w 7705725"/>
              <a:gd name="connsiteY6361" fmla="*/ 6755447 h 6857998"/>
              <a:gd name="connsiteX6362" fmla="*/ 4904740 w 7705725"/>
              <a:gd name="connsiteY6362" fmla="*/ 6753542 h 6857998"/>
              <a:gd name="connsiteX6363" fmla="*/ 4905693 w 7705725"/>
              <a:gd name="connsiteY6363" fmla="*/ 6751637 h 6857998"/>
              <a:gd name="connsiteX6364" fmla="*/ 4907280 w 7705725"/>
              <a:gd name="connsiteY6364" fmla="*/ 6749414 h 6857998"/>
              <a:gd name="connsiteX6365" fmla="*/ 4909185 w 7705725"/>
              <a:gd name="connsiteY6365" fmla="*/ 6747192 h 6857998"/>
              <a:gd name="connsiteX6366" fmla="*/ 4911408 w 7705725"/>
              <a:gd name="connsiteY6366" fmla="*/ 6744969 h 6857998"/>
              <a:gd name="connsiteX6367" fmla="*/ 4917758 w 7705725"/>
              <a:gd name="connsiteY6367" fmla="*/ 6739572 h 6857998"/>
              <a:gd name="connsiteX6368" fmla="*/ 4914900 w 7705725"/>
              <a:gd name="connsiteY6368" fmla="*/ 6734809 h 6857998"/>
              <a:gd name="connsiteX6369" fmla="*/ 4913630 w 7705725"/>
              <a:gd name="connsiteY6369" fmla="*/ 6733222 h 6857998"/>
              <a:gd name="connsiteX6370" fmla="*/ 4912360 w 7705725"/>
              <a:gd name="connsiteY6370" fmla="*/ 6731952 h 6857998"/>
              <a:gd name="connsiteX6371" fmla="*/ 4911090 w 7705725"/>
              <a:gd name="connsiteY6371" fmla="*/ 6731317 h 6857998"/>
              <a:gd name="connsiteX6372" fmla="*/ 4910138 w 7705725"/>
              <a:gd name="connsiteY6372" fmla="*/ 6730999 h 6857998"/>
              <a:gd name="connsiteX6373" fmla="*/ 4909185 w 7705725"/>
              <a:gd name="connsiteY6373" fmla="*/ 6731317 h 6857998"/>
              <a:gd name="connsiteX6374" fmla="*/ 4908233 w 7705725"/>
              <a:gd name="connsiteY6374" fmla="*/ 6731634 h 6857998"/>
              <a:gd name="connsiteX6375" fmla="*/ 4905693 w 7705725"/>
              <a:gd name="connsiteY6375" fmla="*/ 6733539 h 6857998"/>
              <a:gd name="connsiteX6376" fmla="*/ 4904105 w 7705725"/>
              <a:gd name="connsiteY6376" fmla="*/ 6736397 h 6857998"/>
              <a:gd name="connsiteX6377" fmla="*/ 4899343 w 7705725"/>
              <a:gd name="connsiteY6377" fmla="*/ 6744017 h 6857998"/>
              <a:gd name="connsiteX6378" fmla="*/ 4897120 w 7705725"/>
              <a:gd name="connsiteY6378" fmla="*/ 6748144 h 6857998"/>
              <a:gd name="connsiteX6379" fmla="*/ 4894263 w 7705725"/>
              <a:gd name="connsiteY6379" fmla="*/ 6752272 h 6857998"/>
              <a:gd name="connsiteX6380" fmla="*/ 4890770 w 7705725"/>
              <a:gd name="connsiteY6380" fmla="*/ 6756399 h 6857998"/>
              <a:gd name="connsiteX6381" fmla="*/ 4888865 w 7705725"/>
              <a:gd name="connsiteY6381" fmla="*/ 6757987 h 6857998"/>
              <a:gd name="connsiteX6382" fmla="*/ 4886960 w 7705725"/>
              <a:gd name="connsiteY6382" fmla="*/ 6759574 h 6857998"/>
              <a:gd name="connsiteX6383" fmla="*/ 4884738 w 7705725"/>
              <a:gd name="connsiteY6383" fmla="*/ 6761162 h 6857998"/>
              <a:gd name="connsiteX6384" fmla="*/ 4882515 w 7705725"/>
              <a:gd name="connsiteY6384" fmla="*/ 6762114 h 6857998"/>
              <a:gd name="connsiteX6385" fmla="*/ 4879658 w 7705725"/>
              <a:gd name="connsiteY6385" fmla="*/ 6763067 h 6857998"/>
              <a:gd name="connsiteX6386" fmla="*/ 4877118 w 7705725"/>
              <a:gd name="connsiteY6386" fmla="*/ 6763384 h 6857998"/>
              <a:gd name="connsiteX6387" fmla="*/ 4874578 w 7705725"/>
              <a:gd name="connsiteY6387" fmla="*/ 6763702 h 6857998"/>
              <a:gd name="connsiteX6388" fmla="*/ 4871403 w 7705725"/>
              <a:gd name="connsiteY6388" fmla="*/ 6763384 h 6857998"/>
              <a:gd name="connsiteX6389" fmla="*/ 4868228 w 7705725"/>
              <a:gd name="connsiteY6389" fmla="*/ 6762432 h 6857998"/>
              <a:gd name="connsiteX6390" fmla="*/ 4864418 w 7705725"/>
              <a:gd name="connsiteY6390" fmla="*/ 6761479 h 6857998"/>
              <a:gd name="connsiteX6391" fmla="*/ 4863465 w 7705725"/>
              <a:gd name="connsiteY6391" fmla="*/ 6764337 h 6857998"/>
              <a:gd name="connsiteX6392" fmla="*/ 4863148 w 7705725"/>
              <a:gd name="connsiteY6392" fmla="*/ 6767194 h 6857998"/>
              <a:gd name="connsiteX6393" fmla="*/ 4862830 w 7705725"/>
              <a:gd name="connsiteY6393" fmla="*/ 6769734 h 6857998"/>
              <a:gd name="connsiteX6394" fmla="*/ 4862830 w 7705725"/>
              <a:gd name="connsiteY6394" fmla="*/ 6771957 h 6857998"/>
              <a:gd name="connsiteX6395" fmla="*/ 4863148 w 7705725"/>
              <a:gd name="connsiteY6395" fmla="*/ 6774497 h 6857998"/>
              <a:gd name="connsiteX6396" fmla="*/ 4864100 w 7705725"/>
              <a:gd name="connsiteY6396" fmla="*/ 6777037 h 6857998"/>
              <a:gd name="connsiteX6397" fmla="*/ 4865370 w 7705725"/>
              <a:gd name="connsiteY6397" fmla="*/ 6781164 h 6857998"/>
              <a:gd name="connsiteX6398" fmla="*/ 4867275 w 7705725"/>
              <a:gd name="connsiteY6398" fmla="*/ 6784974 h 6857998"/>
              <a:gd name="connsiteX6399" fmla="*/ 4870133 w 7705725"/>
              <a:gd name="connsiteY6399" fmla="*/ 6788467 h 6857998"/>
              <a:gd name="connsiteX6400" fmla="*/ 4872673 w 7705725"/>
              <a:gd name="connsiteY6400" fmla="*/ 6791642 h 6857998"/>
              <a:gd name="connsiteX6401" fmla="*/ 4875530 w 7705725"/>
              <a:gd name="connsiteY6401" fmla="*/ 6794499 h 6857998"/>
              <a:gd name="connsiteX6402" fmla="*/ 4880293 w 7705725"/>
              <a:gd name="connsiteY6402" fmla="*/ 6799579 h 6857998"/>
              <a:gd name="connsiteX6403" fmla="*/ 4881563 w 7705725"/>
              <a:gd name="connsiteY6403" fmla="*/ 6801802 h 6857998"/>
              <a:gd name="connsiteX6404" fmla="*/ 4882515 w 7705725"/>
              <a:gd name="connsiteY6404" fmla="*/ 6803707 h 6857998"/>
              <a:gd name="connsiteX6405" fmla="*/ 4882515 w 7705725"/>
              <a:gd name="connsiteY6405" fmla="*/ 6804659 h 6857998"/>
              <a:gd name="connsiteX6406" fmla="*/ 4882198 w 7705725"/>
              <a:gd name="connsiteY6406" fmla="*/ 6805612 h 6857998"/>
              <a:gd name="connsiteX6407" fmla="*/ 4881245 w 7705725"/>
              <a:gd name="connsiteY6407" fmla="*/ 6806564 h 6857998"/>
              <a:gd name="connsiteX6408" fmla="*/ 4880610 w 7705725"/>
              <a:gd name="connsiteY6408" fmla="*/ 6807517 h 6857998"/>
              <a:gd name="connsiteX6409" fmla="*/ 4877435 w 7705725"/>
              <a:gd name="connsiteY6409" fmla="*/ 6809104 h 6857998"/>
              <a:gd name="connsiteX6410" fmla="*/ 4872990 w 7705725"/>
              <a:gd name="connsiteY6410" fmla="*/ 6810374 h 6857998"/>
              <a:gd name="connsiteX6411" fmla="*/ 4866005 w 7705725"/>
              <a:gd name="connsiteY6411" fmla="*/ 6811962 h 6857998"/>
              <a:gd name="connsiteX6412" fmla="*/ 4860290 w 7705725"/>
              <a:gd name="connsiteY6412" fmla="*/ 6812597 h 6857998"/>
              <a:gd name="connsiteX6413" fmla="*/ 4856480 w 7705725"/>
              <a:gd name="connsiteY6413" fmla="*/ 6812279 h 6857998"/>
              <a:gd name="connsiteX6414" fmla="*/ 4854893 w 7705725"/>
              <a:gd name="connsiteY6414" fmla="*/ 6811962 h 6857998"/>
              <a:gd name="connsiteX6415" fmla="*/ 4853940 w 7705725"/>
              <a:gd name="connsiteY6415" fmla="*/ 6811644 h 6857998"/>
              <a:gd name="connsiteX6416" fmla="*/ 4852988 w 7705725"/>
              <a:gd name="connsiteY6416" fmla="*/ 6811009 h 6857998"/>
              <a:gd name="connsiteX6417" fmla="*/ 4852670 w 7705725"/>
              <a:gd name="connsiteY6417" fmla="*/ 6810057 h 6857998"/>
              <a:gd name="connsiteX6418" fmla="*/ 4852353 w 7705725"/>
              <a:gd name="connsiteY6418" fmla="*/ 6808152 h 6857998"/>
              <a:gd name="connsiteX6419" fmla="*/ 4852353 w 7705725"/>
              <a:gd name="connsiteY6419" fmla="*/ 6805612 h 6857998"/>
              <a:gd name="connsiteX6420" fmla="*/ 4852988 w 7705725"/>
              <a:gd name="connsiteY6420" fmla="*/ 6803072 h 6857998"/>
              <a:gd name="connsiteX6421" fmla="*/ 4854575 w 7705725"/>
              <a:gd name="connsiteY6421" fmla="*/ 6796404 h 6857998"/>
              <a:gd name="connsiteX6422" fmla="*/ 4854893 w 7705725"/>
              <a:gd name="connsiteY6422" fmla="*/ 6793547 h 6857998"/>
              <a:gd name="connsiteX6423" fmla="*/ 4854893 w 7705725"/>
              <a:gd name="connsiteY6423" fmla="*/ 6790054 h 6857998"/>
              <a:gd name="connsiteX6424" fmla="*/ 4854575 w 7705725"/>
              <a:gd name="connsiteY6424" fmla="*/ 6788149 h 6857998"/>
              <a:gd name="connsiteX6425" fmla="*/ 4853940 w 7705725"/>
              <a:gd name="connsiteY6425" fmla="*/ 6786562 h 6857998"/>
              <a:gd name="connsiteX6426" fmla="*/ 4852988 w 7705725"/>
              <a:gd name="connsiteY6426" fmla="*/ 6785292 h 6857998"/>
              <a:gd name="connsiteX6427" fmla="*/ 4852035 w 7705725"/>
              <a:gd name="connsiteY6427" fmla="*/ 6783387 h 6857998"/>
              <a:gd name="connsiteX6428" fmla="*/ 4850765 w 7705725"/>
              <a:gd name="connsiteY6428" fmla="*/ 6781799 h 6857998"/>
              <a:gd name="connsiteX6429" fmla="*/ 4848860 w 7705725"/>
              <a:gd name="connsiteY6429" fmla="*/ 6780212 h 6857998"/>
              <a:gd name="connsiteX6430" fmla="*/ 4846638 w 7705725"/>
              <a:gd name="connsiteY6430" fmla="*/ 6779259 h 6857998"/>
              <a:gd name="connsiteX6431" fmla="*/ 4844415 w 7705725"/>
              <a:gd name="connsiteY6431" fmla="*/ 6777672 h 6857998"/>
              <a:gd name="connsiteX6432" fmla="*/ 4840605 w 7705725"/>
              <a:gd name="connsiteY6432" fmla="*/ 6777989 h 6857998"/>
              <a:gd name="connsiteX6433" fmla="*/ 4837430 w 7705725"/>
              <a:gd name="connsiteY6433" fmla="*/ 6778942 h 6857998"/>
              <a:gd name="connsiteX6434" fmla="*/ 4835208 w 7705725"/>
              <a:gd name="connsiteY6434" fmla="*/ 6780212 h 6857998"/>
              <a:gd name="connsiteX6435" fmla="*/ 4833303 w 7705725"/>
              <a:gd name="connsiteY6435" fmla="*/ 6782117 h 6857998"/>
              <a:gd name="connsiteX6436" fmla="*/ 4832350 w 7705725"/>
              <a:gd name="connsiteY6436" fmla="*/ 6784974 h 6857998"/>
              <a:gd name="connsiteX6437" fmla="*/ 4831398 w 7705725"/>
              <a:gd name="connsiteY6437" fmla="*/ 6787832 h 6857998"/>
              <a:gd name="connsiteX6438" fmla="*/ 4831080 w 7705725"/>
              <a:gd name="connsiteY6438" fmla="*/ 6791007 h 6857998"/>
              <a:gd name="connsiteX6439" fmla="*/ 4830763 w 7705725"/>
              <a:gd name="connsiteY6439" fmla="*/ 6794182 h 6857998"/>
              <a:gd name="connsiteX6440" fmla="*/ 4830445 w 7705725"/>
              <a:gd name="connsiteY6440" fmla="*/ 6808152 h 6857998"/>
              <a:gd name="connsiteX6441" fmla="*/ 4830445 w 7705725"/>
              <a:gd name="connsiteY6441" fmla="*/ 6811644 h 6857998"/>
              <a:gd name="connsiteX6442" fmla="*/ 4829810 w 7705725"/>
              <a:gd name="connsiteY6442" fmla="*/ 6814184 h 6857998"/>
              <a:gd name="connsiteX6443" fmla="*/ 4828858 w 7705725"/>
              <a:gd name="connsiteY6443" fmla="*/ 6816407 h 6857998"/>
              <a:gd name="connsiteX6444" fmla="*/ 4827905 w 7705725"/>
              <a:gd name="connsiteY6444" fmla="*/ 6818312 h 6857998"/>
              <a:gd name="connsiteX6445" fmla="*/ 4826953 w 7705725"/>
              <a:gd name="connsiteY6445" fmla="*/ 6819582 h 6857998"/>
              <a:gd name="connsiteX6446" fmla="*/ 4826000 w 7705725"/>
              <a:gd name="connsiteY6446" fmla="*/ 6819899 h 6857998"/>
              <a:gd name="connsiteX6447" fmla="*/ 4822825 w 7705725"/>
              <a:gd name="connsiteY6447" fmla="*/ 6821169 h 6857998"/>
              <a:gd name="connsiteX6448" fmla="*/ 4819015 w 7705725"/>
              <a:gd name="connsiteY6448" fmla="*/ 6821804 h 6857998"/>
              <a:gd name="connsiteX6449" fmla="*/ 4814888 w 7705725"/>
              <a:gd name="connsiteY6449" fmla="*/ 6822122 h 6857998"/>
              <a:gd name="connsiteX6450" fmla="*/ 4805363 w 7705725"/>
              <a:gd name="connsiteY6450" fmla="*/ 6822439 h 6857998"/>
              <a:gd name="connsiteX6451" fmla="*/ 4800600 w 7705725"/>
              <a:gd name="connsiteY6451" fmla="*/ 6823074 h 6857998"/>
              <a:gd name="connsiteX6452" fmla="*/ 4795838 w 7705725"/>
              <a:gd name="connsiteY6452" fmla="*/ 6823709 h 6857998"/>
              <a:gd name="connsiteX6453" fmla="*/ 4791710 w 7705725"/>
              <a:gd name="connsiteY6453" fmla="*/ 6824344 h 6857998"/>
              <a:gd name="connsiteX6454" fmla="*/ 4787900 w 7705725"/>
              <a:gd name="connsiteY6454" fmla="*/ 6825932 h 6857998"/>
              <a:gd name="connsiteX6455" fmla="*/ 4785995 w 7705725"/>
              <a:gd name="connsiteY6455" fmla="*/ 6826567 h 6857998"/>
              <a:gd name="connsiteX6456" fmla="*/ 4784408 w 7705725"/>
              <a:gd name="connsiteY6456" fmla="*/ 6827837 h 6857998"/>
              <a:gd name="connsiteX6457" fmla="*/ 4783138 w 7705725"/>
              <a:gd name="connsiteY6457" fmla="*/ 6829107 h 6857998"/>
              <a:gd name="connsiteX6458" fmla="*/ 4782185 w 7705725"/>
              <a:gd name="connsiteY6458" fmla="*/ 6830377 h 6857998"/>
              <a:gd name="connsiteX6459" fmla="*/ 4781233 w 7705725"/>
              <a:gd name="connsiteY6459" fmla="*/ 6831964 h 6857998"/>
              <a:gd name="connsiteX6460" fmla="*/ 4780915 w 7705725"/>
              <a:gd name="connsiteY6460" fmla="*/ 6833869 h 6857998"/>
              <a:gd name="connsiteX6461" fmla="*/ 4780598 w 7705725"/>
              <a:gd name="connsiteY6461" fmla="*/ 6835774 h 6857998"/>
              <a:gd name="connsiteX6462" fmla="*/ 4780915 w 7705725"/>
              <a:gd name="connsiteY6462" fmla="*/ 6837997 h 6857998"/>
              <a:gd name="connsiteX6463" fmla="*/ 4781233 w 7705725"/>
              <a:gd name="connsiteY6463" fmla="*/ 6840537 h 6857998"/>
              <a:gd name="connsiteX6464" fmla="*/ 4782503 w 7705725"/>
              <a:gd name="connsiteY6464" fmla="*/ 6843394 h 6857998"/>
              <a:gd name="connsiteX6465" fmla="*/ 4783773 w 7705725"/>
              <a:gd name="connsiteY6465" fmla="*/ 6846569 h 6857998"/>
              <a:gd name="connsiteX6466" fmla="*/ 4785678 w 7705725"/>
              <a:gd name="connsiteY6466" fmla="*/ 6850062 h 6857998"/>
              <a:gd name="connsiteX6467" fmla="*/ 4773613 w 7705725"/>
              <a:gd name="connsiteY6467" fmla="*/ 6852284 h 6857998"/>
              <a:gd name="connsiteX6468" fmla="*/ 4762183 w 7705725"/>
              <a:gd name="connsiteY6468" fmla="*/ 6854189 h 6857998"/>
              <a:gd name="connsiteX6469" fmla="*/ 4751070 w 7705725"/>
              <a:gd name="connsiteY6469" fmla="*/ 6855777 h 6857998"/>
              <a:gd name="connsiteX6470" fmla="*/ 4740275 w 7705725"/>
              <a:gd name="connsiteY6470" fmla="*/ 6856729 h 6857998"/>
              <a:gd name="connsiteX6471" fmla="*/ 4729798 w 7705725"/>
              <a:gd name="connsiteY6471" fmla="*/ 6857682 h 6857998"/>
              <a:gd name="connsiteX6472" fmla="*/ 4719671 w 7705725"/>
              <a:gd name="connsiteY6472" fmla="*/ 6857998 h 6857998"/>
              <a:gd name="connsiteX6473" fmla="*/ 4699255 w 7705725"/>
              <a:gd name="connsiteY6473" fmla="*/ 6857998 h 6857998"/>
              <a:gd name="connsiteX6474" fmla="*/ 4679633 w 7705725"/>
              <a:gd name="connsiteY6474" fmla="*/ 6857682 h 6857998"/>
              <a:gd name="connsiteX6475" fmla="*/ 4660265 w 7705725"/>
              <a:gd name="connsiteY6475" fmla="*/ 6856729 h 6857998"/>
              <a:gd name="connsiteX6476" fmla="*/ 4640580 w 7705725"/>
              <a:gd name="connsiteY6476" fmla="*/ 6856094 h 6857998"/>
              <a:gd name="connsiteX6477" fmla="*/ 4620578 w 7705725"/>
              <a:gd name="connsiteY6477" fmla="*/ 6855777 h 6857998"/>
              <a:gd name="connsiteX6478" fmla="*/ 4621213 w 7705725"/>
              <a:gd name="connsiteY6478" fmla="*/ 6848474 h 6857998"/>
              <a:gd name="connsiteX6479" fmla="*/ 4620260 w 7705725"/>
              <a:gd name="connsiteY6479" fmla="*/ 6842442 h 6857998"/>
              <a:gd name="connsiteX6480" fmla="*/ 4619308 w 7705725"/>
              <a:gd name="connsiteY6480" fmla="*/ 6836409 h 6857998"/>
              <a:gd name="connsiteX6481" fmla="*/ 4617720 w 7705725"/>
              <a:gd name="connsiteY6481" fmla="*/ 6831329 h 6857998"/>
              <a:gd name="connsiteX6482" fmla="*/ 4615815 w 7705725"/>
              <a:gd name="connsiteY6482" fmla="*/ 6826567 h 6857998"/>
              <a:gd name="connsiteX6483" fmla="*/ 4613910 w 7705725"/>
              <a:gd name="connsiteY6483" fmla="*/ 6822122 h 6857998"/>
              <a:gd name="connsiteX6484" fmla="*/ 4610100 w 7705725"/>
              <a:gd name="connsiteY6484" fmla="*/ 6814184 h 6857998"/>
              <a:gd name="connsiteX6485" fmla="*/ 4608195 w 7705725"/>
              <a:gd name="connsiteY6485" fmla="*/ 6810374 h 6857998"/>
              <a:gd name="connsiteX6486" fmla="*/ 4607243 w 7705725"/>
              <a:gd name="connsiteY6486" fmla="*/ 6806564 h 6857998"/>
              <a:gd name="connsiteX6487" fmla="*/ 4606290 w 7705725"/>
              <a:gd name="connsiteY6487" fmla="*/ 6803072 h 6857998"/>
              <a:gd name="connsiteX6488" fmla="*/ 4606290 w 7705725"/>
              <a:gd name="connsiteY6488" fmla="*/ 6799262 h 6857998"/>
              <a:gd name="connsiteX6489" fmla="*/ 4606608 w 7705725"/>
              <a:gd name="connsiteY6489" fmla="*/ 6795134 h 6857998"/>
              <a:gd name="connsiteX6490" fmla="*/ 4608513 w 7705725"/>
              <a:gd name="connsiteY6490" fmla="*/ 6791007 h 6857998"/>
              <a:gd name="connsiteX6491" fmla="*/ 4611053 w 7705725"/>
              <a:gd name="connsiteY6491" fmla="*/ 6786244 h 6857998"/>
              <a:gd name="connsiteX6492" fmla="*/ 4614545 w 7705725"/>
              <a:gd name="connsiteY6492" fmla="*/ 6781482 h 6857998"/>
              <a:gd name="connsiteX6493" fmla="*/ 4610100 w 7705725"/>
              <a:gd name="connsiteY6493" fmla="*/ 6779894 h 6857998"/>
              <a:gd name="connsiteX6494" fmla="*/ 4605338 w 7705725"/>
              <a:gd name="connsiteY6494" fmla="*/ 6778307 h 6857998"/>
              <a:gd name="connsiteX6495" fmla="*/ 4594225 w 7705725"/>
              <a:gd name="connsiteY6495" fmla="*/ 6776084 h 6857998"/>
              <a:gd name="connsiteX6496" fmla="*/ 4582478 w 7705725"/>
              <a:gd name="connsiteY6496" fmla="*/ 6774179 h 6857998"/>
              <a:gd name="connsiteX6497" fmla="*/ 4569460 w 7705725"/>
              <a:gd name="connsiteY6497" fmla="*/ 6772909 h 6857998"/>
              <a:gd name="connsiteX6498" fmla="*/ 4555808 w 7705725"/>
              <a:gd name="connsiteY6498" fmla="*/ 6771957 h 6857998"/>
              <a:gd name="connsiteX6499" fmla="*/ 4541520 w 7705725"/>
              <a:gd name="connsiteY6499" fmla="*/ 6771639 h 6857998"/>
              <a:gd name="connsiteX6500" fmla="*/ 4526915 w 7705725"/>
              <a:gd name="connsiteY6500" fmla="*/ 6771639 h 6857998"/>
              <a:gd name="connsiteX6501" fmla="*/ 4511675 w 7705725"/>
              <a:gd name="connsiteY6501" fmla="*/ 6771957 h 6857998"/>
              <a:gd name="connsiteX6502" fmla="*/ 4496753 w 7705725"/>
              <a:gd name="connsiteY6502" fmla="*/ 6772909 h 6857998"/>
              <a:gd name="connsiteX6503" fmla="*/ 4481830 w 7705725"/>
              <a:gd name="connsiteY6503" fmla="*/ 6774179 h 6857998"/>
              <a:gd name="connsiteX6504" fmla="*/ 4467543 w 7705725"/>
              <a:gd name="connsiteY6504" fmla="*/ 6775767 h 6857998"/>
              <a:gd name="connsiteX6505" fmla="*/ 4453573 w 7705725"/>
              <a:gd name="connsiteY6505" fmla="*/ 6777989 h 6857998"/>
              <a:gd name="connsiteX6506" fmla="*/ 4440555 w 7705725"/>
              <a:gd name="connsiteY6506" fmla="*/ 6780212 h 6857998"/>
              <a:gd name="connsiteX6507" fmla="*/ 4428490 w 7705725"/>
              <a:gd name="connsiteY6507" fmla="*/ 6783069 h 6857998"/>
              <a:gd name="connsiteX6508" fmla="*/ 4417378 w 7705725"/>
              <a:gd name="connsiteY6508" fmla="*/ 6785927 h 6857998"/>
              <a:gd name="connsiteX6509" fmla="*/ 4407535 w 7705725"/>
              <a:gd name="connsiteY6509" fmla="*/ 6789419 h 6857998"/>
              <a:gd name="connsiteX6510" fmla="*/ 4404360 w 7705725"/>
              <a:gd name="connsiteY6510" fmla="*/ 6791007 h 6857998"/>
              <a:gd name="connsiteX6511" fmla="*/ 4401820 w 7705725"/>
              <a:gd name="connsiteY6511" fmla="*/ 6793229 h 6857998"/>
              <a:gd name="connsiteX6512" fmla="*/ 4400233 w 7705725"/>
              <a:gd name="connsiteY6512" fmla="*/ 6795452 h 6857998"/>
              <a:gd name="connsiteX6513" fmla="*/ 4398645 w 7705725"/>
              <a:gd name="connsiteY6513" fmla="*/ 6798309 h 6857998"/>
              <a:gd name="connsiteX6514" fmla="*/ 4397693 w 7705725"/>
              <a:gd name="connsiteY6514" fmla="*/ 6801484 h 6857998"/>
              <a:gd name="connsiteX6515" fmla="*/ 4397058 w 7705725"/>
              <a:gd name="connsiteY6515" fmla="*/ 6805294 h 6857998"/>
              <a:gd name="connsiteX6516" fmla="*/ 4395788 w 7705725"/>
              <a:gd name="connsiteY6516" fmla="*/ 6813867 h 6857998"/>
              <a:gd name="connsiteX6517" fmla="*/ 4386898 w 7705725"/>
              <a:gd name="connsiteY6517" fmla="*/ 6815137 h 6857998"/>
              <a:gd name="connsiteX6518" fmla="*/ 4377690 w 7705725"/>
              <a:gd name="connsiteY6518" fmla="*/ 6816089 h 6857998"/>
              <a:gd name="connsiteX6519" fmla="*/ 4368483 w 7705725"/>
              <a:gd name="connsiteY6519" fmla="*/ 6816407 h 6857998"/>
              <a:gd name="connsiteX6520" fmla="*/ 4359275 w 7705725"/>
              <a:gd name="connsiteY6520" fmla="*/ 6816407 h 6857998"/>
              <a:gd name="connsiteX6521" fmla="*/ 4350068 w 7705725"/>
              <a:gd name="connsiteY6521" fmla="*/ 6816407 h 6857998"/>
              <a:gd name="connsiteX6522" fmla="*/ 4340543 w 7705725"/>
              <a:gd name="connsiteY6522" fmla="*/ 6816089 h 6857998"/>
              <a:gd name="connsiteX6523" fmla="*/ 4322128 w 7705725"/>
              <a:gd name="connsiteY6523" fmla="*/ 6815137 h 6857998"/>
              <a:gd name="connsiteX6524" fmla="*/ 4304030 w 7705725"/>
              <a:gd name="connsiteY6524" fmla="*/ 6813232 h 6857998"/>
              <a:gd name="connsiteX6525" fmla="*/ 4285933 w 7705725"/>
              <a:gd name="connsiteY6525" fmla="*/ 6810374 h 6857998"/>
              <a:gd name="connsiteX6526" fmla="*/ 4250690 w 7705725"/>
              <a:gd name="connsiteY6526" fmla="*/ 6805612 h 6857998"/>
              <a:gd name="connsiteX6527" fmla="*/ 4234180 w 7705725"/>
              <a:gd name="connsiteY6527" fmla="*/ 6803072 h 6857998"/>
              <a:gd name="connsiteX6528" fmla="*/ 4217988 w 7705725"/>
              <a:gd name="connsiteY6528" fmla="*/ 6800214 h 6857998"/>
              <a:gd name="connsiteX6529" fmla="*/ 4210050 w 7705725"/>
              <a:gd name="connsiteY6529" fmla="*/ 6799579 h 6857998"/>
              <a:gd name="connsiteX6530" fmla="*/ 4202430 w 7705725"/>
              <a:gd name="connsiteY6530" fmla="*/ 6798627 h 6857998"/>
              <a:gd name="connsiteX6531" fmla="*/ 4194810 w 7705725"/>
              <a:gd name="connsiteY6531" fmla="*/ 6798309 h 6857998"/>
              <a:gd name="connsiteX6532" fmla="*/ 4187825 w 7705725"/>
              <a:gd name="connsiteY6532" fmla="*/ 6798309 h 6857998"/>
              <a:gd name="connsiteX6533" fmla="*/ 4180523 w 7705725"/>
              <a:gd name="connsiteY6533" fmla="*/ 6798627 h 6857998"/>
              <a:gd name="connsiteX6534" fmla="*/ 4173855 w 7705725"/>
              <a:gd name="connsiteY6534" fmla="*/ 6799262 h 6857998"/>
              <a:gd name="connsiteX6535" fmla="*/ 4166870 w 7705725"/>
              <a:gd name="connsiteY6535" fmla="*/ 6800214 h 6857998"/>
              <a:gd name="connsiteX6536" fmla="*/ 4160520 w 7705725"/>
              <a:gd name="connsiteY6536" fmla="*/ 6801802 h 6857998"/>
              <a:gd name="connsiteX6537" fmla="*/ 4154170 w 7705725"/>
              <a:gd name="connsiteY6537" fmla="*/ 6803707 h 6857998"/>
              <a:gd name="connsiteX6538" fmla="*/ 4148138 w 7705725"/>
              <a:gd name="connsiteY6538" fmla="*/ 6805929 h 6857998"/>
              <a:gd name="connsiteX6539" fmla="*/ 4142423 w 7705725"/>
              <a:gd name="connsiteY6539" fmla="*/ 6809104 h 6857998"/>
              <a:gd name="connsiteX6540" fmla="*/ 4137343 w 7705725"/>
              <a:gd name="connsiteY6540" fmla="*/ 6812279 h 6857998"/>
              <a:gd name="connsiteX6541" fmla="*/ 4117658 w 7705725"/>
              <a:gd name="connsiteY6541" fmla="*/ 6805929 h 6857998"/>
              <a:gd name="connsiteX6542" fmla="*/ 4096385 w 7705725"/>
              <a:gd name="connsiteY6542" fmla="*/ 6799579 h 6857998"/>
              <a:gd name="connsiteX6543" fmla="*/ 4085908 w 7705725"/>
              <a:gd name="connsiteY6543" fmla="*/ 6796404 h 6857998"/>
              <a:gd name="connsiteX6544" fmla="*/ 4075748 w 7705725"/>
              <a:gd name="connsiteY6544" fmla="*/ 6793864 h 6857998"/>
              <a:gd name="connsiteX6545" fmla="*/ 4065588 w 7705725"/>
              <a:gd name="connsiteY6545" fmla="*/ 6791959 h 6857998"/>
              <a:gd name="connsiteX6546" fmla="*/ 4055745 w 7705725"/>
              <a:gd name="connsiteY6546" fmla="*/ 6790054 h 6857998"/>
              <a:gd name="connsiteX6547" fmla="*/ 4050983 w 7705725"/>
              <a:gd name="connsiteY6547" fmla="*/ 6789737 h 6857998"/>
              <a:gd name="connsiteX6548" fmla="*/ 4046220 w 7705725"/>
              <a:gd name="connsiteY6548" fmla="*/ 6789419 h 6857998"/>
              <a:gd name="connsiteX6549" fmla="*/ 4041775 w 7705725"/>
              <a:gd name="connsiteY6549" fmla="*/ 6789419 h 6857998"/>
              <a:gd name="connsiteX6550" fmla="*/ 4037330 w 7705725"/>
              <a:gd name="connsiteY6550" fmla="*/ 6789419 h 6857998"/>
              <a:gd name="connsiteX6551" fmla="*/ 4033203 w 7705725"/>
              <a:gd name="connsiteY6551" fmla="*/ 6789737 h 6857998"/>
              <a:gd name="connsiteX6552" fmla="*/ 4029393 w 7705725"/>
              <a:gd name="connsiteY6552" fmla="*/ 6790372 h 6857998"/>
              <a:gd name="connsiteX6553" fmla="*/ 4025583 w 7705725"/>
              <a:gd name="connsiteY6553" fmla="*/ 6791642 h 6857998"/>
              <a:gd name="connsiteX6554" fmla="*/ 4022090 w 7705725"/>
              <a:gd name="connsiteY6554" fmla="*/ 6793229 h 6857998"/>
              <a:gd name="connsiteX6555" fmla="*/ 4018915 w 7705725"/>
              <a:gd name="connsiteY6555" fmla="*/ 6795134 h 6857998"/>
              <a:gd name="connsiteX6556" fmla="*/ 4015740 w 7705725"/>
              <a:gd name="connsiteY6556" fmla="*/ 6797357 h 6857998"/>
              <a:gd name="connsiteX6557" fmla="*/ 4013200 w 7705725"/>
              <a:gd name="connsiteY6557" fmla="*/ 6799897 h 6857998"/>
              <a:gd name="connsiteX6558" fmla="*/ 4010978 w 7705725"/>
              <a:gd name="connsiteY6558" fmla="*/ 6803389 h 6857998"/>
              <a:gd name="connsiteX6559" fmla="*/ 4008755 w 7705725"/>
              <a:gd name="connsiteY6559" fmla="*/ 6806564 h 6857998"/>
              <a:gd name="connsiteX6560" fmla="*/ 4006850 w 7705725"/>
              <a:gd name="connsiteY6560" fmla="*/ 6811009 h 6857998"/>
              <a:gd name="connsiteX6561" fmla="*/ 4005263 w 7705725"/>
              <a:gd name="connsiteY6561" fmla="*/ 6815454 h 6857998"/>
              <a:gd name="connsiteX6562" fmla="*/ 4003993 w 7705725"/>
              <a:gd name="connsiteY6562" fmla="*/ 6820217 h 6857998"/>
              <a:gd name="connsiteX6563" fmla="*/ 3998595 w 7705725"/>
              <a:gd name="connsiteY6563" fmla="*/ 6817359 h 6857998"/>
              <a:gd name="connsiteX6564" fmla="*/ 3992880 w 7705725"/>
              <a:gd name="connsiteY6564" fmla="*/ 6815454 h 6857998"/>
              <a:gd name="connsiteX6565" fmla="*/ 3987165 w 7705725"/>
              <a:gd name="connsiteY6565" fmla="*/ 6813867 h 6857998"/>
              <a:gd name="connsiteX6566" fmla="*/ 3981133 w 7705725"/>
              <a:gd name="connsiteY6566" fmla="*/ 6812597 h 6857998"/>
              <a:gd name="connsiteX6567" fmla="*/ 3975418 w 7705725"/>
              <a:gd name="connsiteY6567" fmla="*/ 6812279 h 6857998"/>
              <a:gd name="connsiteX6568" fmla="*/ 3969385 w 7705725"/>
              <a:gd name="connsiteY6568" fmla="*/ 6812279 h 6857998"/>
              <a:gd name="connsiteX6569" fmla="*/ 3963353 w 7705725"/>
              <a:gd name="connsiteY6569" fmla="*/ 6812597 h 6857998"/>
              <a:gd name="connsiteX6570" fmla="*/ 3957320 w 7705725"/>
              <a:gd name="connsiteY6570" fmla="*/ 6813549 h 6857998"/>
              <a:gd name="connsiteX6571" fmla="*/ 3944938 w 7705725"/>
              <a:gd name="connsiteY6571" fmla="*/ 6815137 h 6857998"/>
              <a:gd name="connsiteX6572" fmla="*/ 3932873 w 7705725"/>
              <a:gd name="connsiteY6572" fmla="*/ 6816407 h 6857998"/>
              <a:gd name="connsiteX6573" fmla="*/ 3926523 w 7705725"/>
              <a:gd name="connsiteY6573" fmla="*/ 6817042 h 6857998"/>
              <a:gd name="connsiteX6574" fmla="*/ 3919855 w 7705725"/>
              <a:gd name="connsiteY6574" fmla="*/ 6817359 h 6857998"/>
              <a:gd name="connsiteX6575" fmla="*/ 3913823 w 7705725"/>
              <a:gd name="connsiteY6575" fmla="*/ 6817042 h 6857998"/>
              <a:gd name="connsiteX6576" fmla="*/ 3907473 w 7705725"/>
              <a:gd name="connsiteY6576" fmla="*/ 6816407 h 6857998"/>
              <a:gd name="connsiteX6577" fmla="*/ 3903028 w 7705725"/>
              <a:gd name="connsiteY6577" fmla="*/ 6815772 h 6857998"/>
              <a:gd name="connsiteX6578" fmla="*/ 3898900 w 7705725"/>
              <a:gd name="connsiteY6578" fmla="*/ 6814502 h 6857998"/>
              <a:gd name="connsiteX6579" fmla="*/ 3894455 w 7705725"/>
              <a:gd name="connsiteY6579" fmla="*/ 6813232 h 6857998"/>
              <a:gd name="connsiteX6580" fmla="*/ 3889693 w 7705725"/>
              <a:gd name="connsiteY6580" fmla="*/ 6811327 h 6857998"/>
              <a:gd name="connsiteX6581" fmla="*/ 3880803 w 7705725"/>
              <a:gd name="connsiteY6581" fmla="*/ 6807517 h 6857998"/>
              <a:gd name="connsiteX6582" fmla="*/ 3871595 w 7705725"/>
              <a:gd name="connsiteY6582" fmla="*/ 6803072 h 6857998"/>
              <a:gd name="connsiteX6583" fmla="*/ 3863023 w 7705725"/>
              <a:gd name="connsiteY6583" fmla="*/ 6798309 h 6857998"/>
              <a:gd name="connsiteX6584" fmla="*/ 3854768 w 7705725"/>
              <a:gd name="connsiteY6584" fmla="*/ 6794499 h 6857998"/>
              <a:gd name="connsiteX6585" fmla="*/ 3846831 w 7705725"/>
              <a:gd name="connsiteY6585" fmla="*/ 6791642 h 6857998"/>
              <a:gd name="connsiteX6586" fmla="*/ 3843020 w 7705725"/>
              <a:gd name="connsiteY6586" fmla="*/ 6790372 h 6857998"/>
              <a:gd name="connsiteX6587" fmla="*/ 3839528 w 7705725"/>
              <a:gd name="connsiteY6587" fmla="*/ 6789737 h 6857998"/>
              <a:gd name="connsiteX6588" fmla="*/ 3836988 w 7705725"/>
              <a:gd name="connsiteY6588" fmla="*/ 6789737 h 6857998"/>
              <a:gd name="connsiteX6589" fmla="*/ 3834448 w 7705725"/>
              <a:gd name="connsiteY6589" fmla="*/ 6790054 h 6857998"/>
              <a:gd name="connsiteX6590" fmla="*/ 3831591 w 7705725"/>
              <a:gd name="connsiteY6590" fmla="*/ 6790372 h 6857998"/>
              <a:gd name="connsiteX6591" fmla="*/ 3828734 w 7705725"/>
              <a:gd name="connsiteY6591" fmla="*/ 6791642 h 6857998"/>
              <a:gd name="connsiteX6592" fmla="*/ 3823018 w 7705725"/>
              <a:gd name="connsiteY6592" fmla="*/ 6793864 h 6857998"/>
              <a:gd name="connsiteX6593" fmla="*/ 3817303 w 7705725"/>
              <a:gd name="connsiteY6593" fmla="*/ 6797039 h 6857998"/>
              <a:gd name="connsiteX6594" fmla="*/ 3807143 w 7705725"/>
              <a:gd name="connsiteY6594" fmla="*/ 6802437 h 6857998"/>
              <a:gd name="connsiteX6595" fmla="*/ 3802698 w 7705725"/>
              <a:gd name="connsiteY6595" fmla="*/ 6804659 h 6857998"/>
              <a:gd name="connsiteX6596" fmla="*/ 3800793 w 7705725"/>
              <a:gd name="connsiteY6596" fmla="*/ 6805294 h 6857998"/>
              <a:gd name="connsiteX6597" fmla="*/ 3798888 w 7705725"/>
              <a:gd name="connsiteY6597" fmla="*/ 6805612 h 6857998"/>
              <a:gd name="connsiteX6598" fmla="*/ 3789363 w 7705725"/>
              <a:gd name="connsiteY6598" fmla="*/ 6805929 h 6857998"/>
              <a:gd name="connsiteX6599" fmla="*/ 3779838 w 7705725"/>
              <a:gd name="connsiteY6599" fmla="*/ 6805612 h 6857998"/>
              <a:gd name="connsiteX6600" fmla="*/ 3770313 w 7705725"/>
              <a:gd name="connsiteY6600" fmla="*/ 6804659 h 6857998"/>
              <a:gd name="connsiteX6601" fmla="*/ 3760470 w 7705725"/>
              <a:gd name="connsiteY6601" fmla="*/ 6803707 h 6857998"/>
              <a:gd name="connsiteX6602" fmla="*/ 3750310 w 7705725"/>
              <a:gd name="connsiteY6602" fmla="*/ 6802437 h 6857998"/>
              <a:gd name="connsiteX6603" fmla="*/ 3740468 w 7705725"/>
              <a:gd name="connsiteY6603" fmla="*/ 6800532 h 6857998"/>
              <a:gd name="connsiteX6604" fmla="*/ 3720465 w 7705725"/>
              <a:gd name="connsiteY6604" fmla="*/ 6796404 h 6857998"/>
              <a:gd name="connsiteX6605" fmla="*/ 3700780 w 7705725"/>
              <a:gd name="connsiteY6605" fmla="*/ 6791642 h 6857998"/>
              <a:gd name="connsiteX6606" fmla="*/ 3681413 w 7705725"/>
              <a:gd name="connsiteY6606" fmla="*/ 6786562 h 6857998"/>
              <a:gd name="connsiteX6607" fmla="*/ 3662363 w 7705725"/>
              <a:gd name="connsiteY6607" fmla="*/ 6781799 h 6857998"/>
              <a:gd name="connsiteX6608" fmla="*/ 3643948 w 7705725"/>
              <a:gd name="connsiteY6608" fmla="*/ 6777354 h 6857998"/>
              <a:gd name="connsiteX6609" fmla="*/ 3635694 w 7705725"/>
              <a:gd name="connsiteY6609" fmla="*/ 6775449 h 6857998"/>
              <a:gd name="connsiteX6610" fmla="*/ 3627438 w 7705725"/>
              <a:gd name="connsiteY6610" fmla="*/ 6773227 h 6857998"/>
              <a:gd name="connsiteX6611" fmla="*/ 3608070 w 7705725"/>
              <a:gd name="connsiteY6611" fmla="*/ 6767512 h 6857998"/>
              <a:gd name="connsiteX6612" fmla="*/ 3565208 w 7705725"/>
              <a:gd name="connsiteY6612" fmla="*/ 6753859 h 6857998"/>
              <a:gd name="connsiteX6613" fmla="*/ 3541396 w 7705725"/>
              <a:gd name="connsiteY6613" fmla="*/ 6746874 h 6857998"/>
              <a:gd name="connsiteX6614" fmla="*/ 3529330 w 7705725"/>
              <a:gd name="connsiteY6614" fmla="*/ 6743382 h 6857998"/>
              <a:gd name="connsiteX6615" fmla="*/ 3517265 w 7705725"/>
              <a:gd name="connsiteY6615" fmla="*/ 6740207 h 6857998"/>
              <a:gd name="connsiteX6616" fmla="*/ 3504883 w 7705725"/>
              <a:gd name="connsiteY6616" fmla="*/ 6737349 h 6857998"/>
              <a:gd name="connsiteX6617" fmla="*/ 3492183 w 7705725"/>
              <a:gd name="connsiteY6617" fmla="*/ 6735127 h 6857998"/>
              <a:gd name="connsiteX6618" fmla="*/ 3480118 w 7705725"/>
              <a:gd name="connsiteY6618" fmla="*/ 6732904 h 6857998"/>
              <a:gd name="connsiteX6619" fmla="*/ 3467735 w 7705725"/>
              <a:gd name="connsiteY6619" fmla="*/ 6730999 h 6857998"/>
              <a:gd name="connsiteX6620" fmla="*/ 3459798 w 7705725"/>
              <a:gd name="connsiteY6620" fmla="*/ 6730047 h 6857998"/>
              <a:gd name="connsiteX6621" fmla="*/ 3452495 w 7705725"/>
              <a:gd name="connsiteY6621" fmla="*/ 6729412 h 6857998"/>
              <a:gd name="connsiteX6622" fmla="*/ 3444875 w 7705725"/>
              <a:gd name="connsiteY6622" fmla="*/ 6729094 h 6857998"/>
              <a:gd name="connsiteX6623" fmla="*/ 3437573 w 7705725"/>
              <a:gd name="connsiteY6623" fmla="*/ 6729094 h 6857998"/>
              <a:gd name="connsiteX6624" fmla="*/ 3422969 w 7705725"/>
              <a:gd name="connsiteY6624" fmla="*/ 6729412 h 6857998"/>
              <a:gd name="connsiteX6625" fmla="*/ 3408681 w 7705725"/>
              <a:gd name="connsiteY6625" fmla="*/ 6729729 h 6857998"/>
              <a:gd name="connsiteX6626" fmla="*/ 3394710 w 7705725"/>
              <a:gd name="connsiteY6626" fmla="*/ 6730047 h 6857998"/>
              <a:gd name="connsiteX6627" fmla="*/ 3387408 w 7705725"/>
              <a:gd name="connsiteY6627" fmla="*/ 6729729 h 6857998"/>
              <a:gd name="connsiteX6628" fmla="*/ 3380740 w 7705725"/>
              <a:gd name="connsiteY6628" fmla="*/ 6729412 h 6857998"/>
              <a:gd name="connsiteX6629" fmla="*/ 3373755 w 7705725"/>
              <a:gd name="connsiteY6629" fmla="*/ 6728777 h 6857998"/>
              <a:gd name="connsiteX6630" fmla="*/ 3366770 w 7705725"/>
              <a:gd name="connsiteY6630" fmla="*/ 6727507 h 6857998"/>
              <a:gd name="connsiteX6631" fmla="*/ 3359785 w 7705725"/>
              <a:gd name="connsiteY6631" fmla="*/ 6725919 h 6857998"/>
              <a:gd name="connsiteX6632" fmla="*/ 3353118 w 7705725"/>
              <a:gd name="connsiteY6632" fmla="*/ 6724014 h 6857998"/>
              <a:gd name="connsiteX6633" fmla="*/ 3345180 w 7705725"/>
              <a:gd name="connsiteY6633" fmla="*/ 6721474 h 6857998"/>
              <a:gd name="connsiteX6634" fmla="*/ 3337243 w 7705725"/>
              <a:gd name="connsiteY6634" fmla="*/ 6718299 h 6857998"/>
              <a:gd name="connsiteX6635" fmla="*/ 3322003 w 7705725"/>
              <a:gd name="connsiteY6635" fmla="*/ 6711632 h 6857998"/>
              <a:gd name="connsiteX6636" fmla="*/ 3306763 w 7705725"/>
              <a:gd name="connsiteY6636" fmla="*/ 6704964 h 6857998"/>
              <a:gd name="connsiteX6637" fmla="*/ 3291205 w 7705725"/>
              <a:gd name="connsiteY6637" fmla="*/ 6697979 h 6857998"/>
              <a:gd name="connsiteX6638" fmla="*/ 3275966 w 7705725"/>
              <a:gd name="connsiteY6638" fmla="*/ 6691629 h 6857998"/>
              <a:gd name="connsiteX6639" fmla="*/ 3268028 w 7705725"/>
              <a:gd name="connsiteY6639" fmla="*/ 6689089 h 6857998"/>
              <a:gd name="connsiteX6640" fmla="*/ 3260090 w 7705725"/>
              <a:gd name="connsiteY6640" fmla="*/ 6686232 h 6857998"/>
              <a:gd name="connsiteX6641" fmla="*/ 3251835 w 7705725"/>
              <a:gd name="connsiteY6641" fmla="*/ 6684644 h 6857998"/>
              <a:gd name="connsiteX6642" fmla="*/ 3243263 w 7705725"/>
              <a:gd name="connsiteY6642" fmla="*/ 6682739 h 6857998"/>
              <a:gd name="connsiteX6643" fmla="*/ 3234690 w 7705725"/>
              <a:gd name="connsiteY6643" fmla="*/ 6681152 h 6857998"/>
              <a:gd name="connsiteX6644" fmla="*/ 3226118 w 7705725"/>
              <a:gd name="connsiteY6644" fmla="*/ 6680199 h 6857998"/>
              <a:gd name="connsiteX6645" fmla="*/ 3230881 w 7705725"/>
              <a:gd name="connsiteY6645" fmla="*/ 6673849 h 6857998"/>
              <a:gd name="connsiteX6646" fmla="*/ 3234373 w 7705725"/>
              <a:gd name="connsiteY6646" fmla="*/ 6667817 h 6857998"/>
              <a:gd name="connsiteX6647" fmla="*/ 3236913 w 7705725"/>
              <a:gd name="connsiteY6647" fmla="*/ 6662102 h 6857998"/>
              <a:gd name="connsiteX6648" fmla="*/ 3238818 w 7705725"/>
              <a:gd name="connsiteY6648" fmla="*/ 6657022 h 6857998"/>
              <a:gd name="connsiteX6649" fmla="*/ 3240089 w 7705725"/>
              <a:gd name="connsiteY6649" fmla="*/ 6651624 h 6857998"/>
              <a:gd name="connsiteX6650" fmla="*/ 3240723 w 7705725"/>
              <a:gd name="connsiteY6650" fmla="*/ 6646862 h 6857998"/>
              <a:gd name="connsiteX6651" fmla="*/ 3241675 w 7705725"/>
              <a:gd name="connsiteY6651" fmla="*/ 6637019 h 6857998"/>
              <a:gd name="connsiteX6652" fmla="*/ 3223261 w 7705725"/>
              <a:gd name="connsiteY6652" fmla="*/ 6632892 h 6857998"/>
              <a:gd name="connsiteX6653" fmla="*/ 3205798 w 7705725"/>
              <a:gd name="connsiteY6653" fmla="*/ 6629082 h 6857998"/>
              <a:gd name="connsiteX6654" fmla="*/ 3196908 w 7705725"/>
              <a:gd name="connsiteY6654" fmla="*/ 6627494 h 6857998"/>
              <a:gd name="connsiteX6655" fmla="*/ 3188336 w 7705725"/>
              <a:gd name="connsiteY6655" fmla="*/ 6626542 h 6857998"/>
              <a:gd name="connsiteX6656" fmla="*/ 3179763 w 7705725"/>
              <a:gd name="connsiteY6656" fmla="*/ 6625589 h 6857998"/>
              <a:gd name="connsiteX6657" fmla="*/ 3171508 w 7705725"/>
              <a:gd name="connsiteY6657" fmla="*/ 6625272 h 6857998"/>
              <a:gd name="connsiteX6658" fmla="*/ 3164840 w 7705725"/>
              <a:gd name="connsiteY6658" fmla="*/ 6625272 h 6857998"/>
              <a:gd name="connsiteX6659" fmla="*/ 3158490 w 7705725"/>
              <a:gd name="connsiteY6659" fmla="*/ 6625907 h 6857998"/>
              <a:gd name="connsiteX6660" fmla="*/ 3152140 w 7705725"/>
              <a:gd name="connsiteY6660" fmla="*/ 6627177 h 6857998"/>
              <a:gd name="connsiteX6661" fmla="*/ 3145791 w 7705725"/>
              <a:gd name="connsiteY6661" fmla="*/ 6628447 h 6857998"/>
              <a:gd name="connsiteX6662" fmla="*/ 3132455 w 7705725"/>
              <a:gd name="connsiteY6662" fmla="*/ 6631622 h 6857998"/>
              <a:gd name="connsiteX6663" fmla="*/ 3119438 w 7705725"/>
              <a:gd name="connsiteY6663" fmla="*/ 6635432 h 6857998"/>
              <a:gd name="connsiteX6664" fmla="*/ 3106103 w 7705725"/>
              <a:gd name="connsiteY6664" fmla="*/ 6638924 h 6857998"/>
              <a:gd name="connsiteX6665" fmla="*/ 3099435 w 7705725"/>
              <a:gd name="connsiteY6665" fmla="*/ 6640512 h 6857998"/>
              <a:gd name="connsiteX6666" fmla="*/ 3092768 w 7705725"/>
              <a:gd name="connsiteY6666" fmla="*/ 6641782 h 6857998"/>
              <a:gd name="connsiteX6667" fmla="*/ 3086100 w 7705725"/>
              <a:gd name="connsiteY6667" fmla="*/ 6642734 h 6857998"/>
              <a:gd name="connsiteX6668" fmla="*/ 3079433 w 7705725"/>
              <a:gd name="connsiteY6668" fmla="*/ 6643369 h 6857998"/>
              <a:gd name="connsiteX6669" fmla="*/ 3072449 w 7705725"/>
              <a:gd name="connsiteY6669" fmla="*/ 6643369 h 6857998"/>
              <a:gd name="connsiteX6670" fmla="*/ 3066098 w 7705725"/>
              <a:gd name="connsiteY6670" fmla="*/ 6643052 h 6857998"/>
              <a:gd name="connsiteX6671" fmla="*/ 3061018 w 7705725"/>
              <a:gd name="connsiteY6671" fmla="*/ 6642099 h 6857998"/>
              <a:gd name="connsiteX6672" fmla="*/ 3055303 w 7705725"/>
              <a:gd name="connsiteY6672" fmla="*/ 6641147 h 6857998"/>
              <a:gd name="connsiteX6673" fmla="*/ 3049905 w 7705725"/>
              <a:gd name="connsiteY6673" fmla="*/ 6639559 h 6857998"/>
              <a:gd name="connsiteX6674" fmla="*/ 3044190 w 7705725"/>
              <a:gd name="connsiteY6674" fmla="*/ 6637337 h 6857998"/>
              <a:gd name="connsiteX6675" fmla="*/ 3039110 w 7705725"/>
              <a:gd name="connsiteY6675" fmla="*/ 6635114 h 6857998"/>
              <a:gd name="connsiteX6676" fmla="*/ 3033713 w 7705725"/>
              <a:gd name="connsiteY6676" fmla="*/ 6632574 h 6857998"/>
              <a:gd name="connsiteX6677" fmla="*/ 3022918 w 7705725"/>
              <a:gd name="connsiteY6677" fmla="*/ 6626859 h 6857998"/>
              <a:gd name="connsiteX6678" fmla="*/ 3011805 w 7705725"/>
              <a:gd name="connsiteY6678" fmla="*/ 6621144 h 6857998"/>
              <a:gd name="connsiteX6679" fmla="*/ 3001010 w 7705725"/>
              <a:gd name="connsiteY6679" fmla="*/ 6616064 h 6857998"/>
              <a:gd name="connsiteX6680" fmla="*/ 2995613 w 7705725"/>
              <a:gd name="connsiteY6680" fmla="*/ 6613842 h 6857998"/>
              <a:gd name="connsiteX6681" fmla="*/ 2990215 w 7705725"/>
              <a:gd name="connsiteY6681" fmla="*/ 6611937 h 6857998"/>
              <a:gd name="connsiteX6682" fmla="*/ 2984819 w 7705725"/>
              <a:gd name="connsiteY6682" fmla="*/ 6610032 h 6857998"/>
              <a:gd name="connsiteX6683" fmla="*/ 2979420 w 7705725"/>
              <a:gd name="connsiteY6683" fmla="*/ 6609397 h 6857998"/>
              <a:gd name="connsiteX6684" fmla="*/ 2974975 w 7705725"/>
              <a:gd name="connsiteY6684" fmla="*/ 6608762 h 6857998"/>
              <a:gd name="connsiteX6685" fmla="*/ 2969895 w 7705725"/>
              <a:gd name="connsiteY6685" fmla="*/ 6608762 h 6857998"/>
              <a:gd name="connsiteX6686" fmla="*/ 2964815 w 7705725"/>
              <a:gd name="connsiteY6686" fmla="*/ 6608762 h 6857998"/>
              <a:gd name="connsiteX6687" fmla="*/ 2959418 w 7705725"/>
              <a:gd name="connsiteY6687" fmla="*/ 6609079 h 6857998"/>
              <a:gd name="connsiteX6688" fmla="*/ 2947988 w 7705725"/>
              <a:gd name="connsiteY6688" fmla="*/ 6609714 h 6857998"/>
              <a:gd name="connsiteX6689" fmla="*/ 2935923 w 7705725"/>
              <a:gd name="connsiteY6689" fmla="*/ 6611302 h 6857998"/>
              <a:gd name="connsiteX6690" fmla="*/ 2923223 w 7705725"/>
              <a:gd name="connsiteY6690" fmla="*/ 6612572 h 6857998"/>
              <a:gd name="connsiteX6691" fmla="*/ 2909888 w 7705725"/>
              <a:gd name="connsiteY6691" fmla="*/ 6613207 h 6857998"/>
              <a:gd name="connsiteX6692" fmla="*/ 2903220 w 7705725"/>
              <a:gd name="connsiteY6692" fmla="*/ 6613207 h 6857998"/>
              <a:gd name="connsiteX6693" fmla="*/ 2895918 w 7705725"/>
              <a:gd name="connsiteY6693" fmla="*/ 6612889 h 6857998"/>
              <a:gd name="connsiteX6694" fmla="*/ 2888933 w 7705725"/>
              <a:gd name="connsiteY6694" fmla="*/ 6612572 h 6857998"/>
              <a:gd name="connsiteX6695" fmla="*/ 2881313 w 7705725"/>
              <a:gd name="connsiteY6695" fmla="*/ 6611302 h 6857998"/>
              <a:gd name="connsiteX6696" fmla="*/ 2737803 w 7705725"/>
              <a:gd name="connsiteY6696" fmla="*/ 6584632 h 6857998"/>
              <a:gd name="connsiteX6697" fmla="*/ 2702878 w 7705725"/>
              <a:gd name="connsiteY6697" fmla="*/ 6578599 h 6857998"/>
              <a:gd name="connsiteX6698" fmla="*/ 2668588 w 7705725"/>
              <a:gd name="connsiteY6698" fmla="*/ 6572249 h 6857998"/>
              <a:gd name="connsiteX6699" fmla="*/ 2634299 w 7705725"/>
              <a:gd name="connsiteY6699" fmla="*/ 6565264 h 6857998"/>
              <a:gd name="connsiteX6700" fmla="*/ 2600008 w 7705725"/>
              <a:gd name="connsiteY6700" fmla="*/ 6557644 h 6857998"/>
              <a:gd name="connsiteX6701" fmla="*/ 2466975 w 7705725"/>
              <a:gd name="connsiteY6701" fmla="*/ 6527482 h 6857998"/>
              <a:gd name="connsiteX6702" fmla="*/ 2433638 w 7705725"/>
              <a:gd name="connsiteY6702" fmla="*/ 6518274 h 6857998"/>
              <a:gd name="connsiteX6703" fmla="*/ 2400618 w 7705725"/>
              <a:gd name="connsiteY6703" fmla="*/ 6508114 h 6857998"/>
              <a:gd name="connsiteX6704" fmla="*/ 2367598 w 7705725"/>
              <a:gd name="connsiteY6704" fmla="*/ 6497637 h 6857998"/>
              <a:gd name="connsiteX6705" fmla="*/ 2335213 w 7705725"/>
              <a:gd name="connsiteY6705" fmla="*/ 6487159 h 6857998"/>
              <a:gd name="connsiteX6706" fmla="*/ 2245043 w 7705725"/>
              <a:gd name="connsiteY6706" fmla="*/ 6456044 h 6857998"/>
              <a:gd name="connsiteX6707" fmla="*/ 2200275 w 7705725"/>
              <a:gd name="connsiteY6707" fmla="*/ 6439852 h 6857998"/>
              <a:gd name="connsiteX6708" fmla="*/ 2154873 w 7705725"/>
              <a:gd name="connsiteY6708" fmla="*/ 6423342 h 6857998"/>
              <a:gd name="connsiteX6709" fmla="*/ 2109788 w 7705725"/>
              <a:gd name="connsiteY6709" fmla="*/ 6406832 h 6857998"/>
              <a:gd name="connsiteX6710" fmla="*/ 2064385 w 7705725"/>
              <a:gd name="connsiteY6710" fmla="*/ 6389687 h 6857998"/>
              <a:gd name="connsiteX6711" fmla="*/ 2019300 w 7705725"/>
              <a:gd name="connsiteY6711" fmla="*/ 6372224 h 6857998"/>
              <a:gd name="connsiteX6712" fmla="*/ 1973580 w 7705725"/>
              <a:gd name="connsiteY6712" fmla="*/ 6354127 h 6857998"/>
              <a:gd name="connsiteX6713" fmla="*/ 1927860 w 7705725"/>
              <a:gd name="connsiteY6713" fmla="*/ 6335712 h 6857998"/>
              <a:gd name="connsiteX6714" fmla="*/ 1881823 w 7705725"/>
              <a:gd name="connsiteY6714" fmla="*/ 6316662 h 6857998"/>
              <a:gd name="connsiteX6715" fmla="*/ 1835468 w 7705725"/>
              <a:gd name="connsiteY6715" fmla="*/ 6296659 h 6857998"/>
              <a:gd name="connsiteX6716" fmla="*/ 1789113 w 7705725"/>
              <a:gd name="connsiteY6716" fmla="*/ 6276339 h 6857998"/>
              <a:gd name="connsiteX6717" fmla="*/ 1742440 w 7705725"/>
              <a:gd name="connsiteY6717" fmla="*/ 6255384 h 6857998"/>
              <a:gd name="connsiteX6718" fmla="*/ 1695768 w 7705725"/>
              <a:gd name="connsiteY6718" fmla="*/ 6233159 h 6857998"/>
              <a:gd name="connsiteX6719" fmla="*/ 1648143 w 7705725"/>
              <a:gd name="connsiteY6719" fmla="*/ 6210299 h 6857998"/>
              <a:gd name="connsiteX6720" fmla="*/ 1600518 w 7705725"/>
              <a:gd name="connsiteY6720" fmla="*/ 6186169 h 6857998"/>
              <a:gd name="connsiteX6721" fmla="*/ 1596390 w 7705725"/>
              <a:gd name="connsiteY6721" fmla="*/ 6184582 h 6857998"/>
              <a:gd name="connsiteX6722" fmla="*/ 1592580 w 7705725"/>
              <a:gd name="connsiteY6722" fmla="*/ 6183312 h 6857998"/>
              <a:gd name="connsiteX6723" fmla="*/ 1588770 w 7705725"/>
              <a:gd name="connsiteY6723" fmla="*/ 6182359 h 6857998"/>
              <a:gd name="connsiteX6724" fmla="*/ 1585595 w 7705725"/>
              <a:gd name="connsiteY6724" fmla="*/ 6182042 h 6857998"/>
              <a:gd name="connsiteX6725" fmla="*/ 1579563 w 7705725"/>
              <a:gd name="connsiteY6725" fmla="*/ 6181407 h 6857998"/>
              <a:gd name="connsiteX6726" fmla="*/ 1576705 w 7705725"/>
              <a:gd name="connsiteY6726" fmla="*/ 6181089 h 6857998"/>
              <a:gd name="connsiteX6727" fmla="*/ 1574483 w 7705725"/>
              <a:gd name="connsiteY6727" fmla="*/ 6180137 h 6857998"/>
              <a:gd name="connsiteX6728" fmla="*/ 1572578 w 7705725"/>
              <a:gd name="connsiteY6728" fmla="*/ 6179502 h 6857998"/>
              <a:gd name="connsiteX6729" fmla="*/ 1571308 w 7705725"/>
              <a:gd name="connsiteY6729" fmla="*/ 6178232 h 6857998"/>
              <a:gd name="connsiteX6730" fmla="*/ 1570356 w 7705725"/>
              <a:gd name="connsiteY6730" fmla="*/ 6176327 h 6857998"/>
              <a:gd name="connsiteX6731" fmla="*/ 1570038 w 7705725"/>
              <a:gd name="connsiteY6731" fmla="*/ 6174104 h 6857998"/>
              <a:gd name="connsiteX6732" fmla="*/ 1570038 w 7705725"/>
              <a:gd name="connsiteY6732" fmla="*/ 6171247 h 6857998"/>
              <a:gd name="connsiteX6733" fmla="*/ 1570356 w 7705725"/>
              <a:gd name="connsiteY6733" fmla="*/ 6167119 h 6857998"/>
              <a:gd name="connsiteX6734" fmla="*/ 1571943 w 7705725"/>
              <a:gd name="connsiteY6734" fmla="*/ 6162039 h 6857998"/>
              <a:gd name="connsiteX6735" fmla="*/ 1573848 w 7705725"/>
              <a:gd name="connsiteY6735" fmla="*/ 6156007 h 6857998"/>
              <a:gd name="connsiteX6736" fmla="*/ 1557338 w 7705725"/>
              <a:gd name="connsiteY6736" fmla="*/ 6151562 h 6857998"/>
              <a:gd name="connsiteX6737" fmla="*/ 1555750 w 7705725"/>
              <a:gd name="connsiteY6737" fmla="*/ 6153784 h 6857998"/>
              <a:gd name="connsiteX6738" fmla="*/ 1554480 w 7705725"/>
              <a:gd name="connsiteY6738" fmla="*/ 6155689 h 6857998"/>
              <a:gd name="connsiteX6739" fmla="*/ 1554480 w 7705725"/>
              <a:gd name="connsiteY6739" fmla="*/ 6161404 h 6857998"/>
              <a:gd name="connsiteX6740" fmla="*/ 1554480 w 7705725"/>
              <a:gd name="connsiteY6740" fmla="*/ 6167119 h 6857998"/>
              <a:gd name="connsiteX6741" fmla="*/ 1554163 w 7705725"/>
              <a:gd name="connsiteY6741" fmla="*/ 6178549 h 6857998"/>
              <a:gd name="connsiteX6742" fmla="*/ 1554163 w 7705725"/>
              <a:gd name="connsiteY6742" fmla="*/ 6189979 h 6857998"/>
              <a:gd name="connsiteX6743" fmla="*/ 1554480 w 7705725"/>
              <a:gd name="connsiteY6743" fmla="*/ 6196012 h 6857998"/>
              <a:gd name="connsiteX6744" fmla="*/ 1554798 w 7705725"/>
              <a:gd name="connsiteY6744" fmla="*/ 6201409 h 6857998"/>
              <a:gd name="connsiteX6745" fmla="*/ 1556068 w 7705725"/>
              <a:gd name="connsiteY6745" fmla="*/ 6207124 h 6857998"/>
              <a:gd name="connsiteX6746" fmla="*/ 1557973 w 7705725"/>
              <a:gd name="connsiteY6746" fmla="*/ 6212204 h 6857998"/>
              <a:gd name="connsiteX6747" fmla="*/ 1560195 w 7705725"/>
              <a:gd name="connsiteY6747" fmla="*/ 6217602 h 6857998"/>
              <a:gd name="connsiteX6748" fmla="*/ 1563370 w 7705725"/>
              <a:gd name="connsiteY6748" fmla="*/ 6222364 h 6857998"/>
              <a:gd name="connsiteX6749" fmla="*/ 1567498 w 7705725"/>
              <a:gd name="connsiteY6749" fmla="*/ 6227444 h 6857998"/>
              <a:gd name="connsiteX6750" fmla="*/ 1572260 w 7705725"/>
              <a:gd name="connsiteY6750" fmla="*/ 6231889 h 6857998"/>
              <a:gd name="connsiteX6751" fmla="*/ 1577975 w 7705725"/>
              <a:gd name="connsiteY6751" fmla="*/ 6236334 h 6857998"/>
              <a:gd name="connsiteX6752" fmla="*/ 1585278 w 7705725"/>
              <a:gd name="connsiteY6752" fmla="*/ 6240144 h 6857998"/>
              <a:gd name="connsiteX6753" fmla="*/ 1582738 w 7705725"/>
              <a:gd name="connsiteY6753" fmla="*/ 6243637 h 6857998"/>
              <a:gd name="connsiteX6754" fmla="*/ 1580198 w 7705725"/>
              <a:gd name="connsiteY6754" fmla="*/ 6246812 h 6857998"/>
              <a:gd name="connsiteX6755" fmla="*/ 1574483 w 7705725"/>
              <a:gd name="connsiteY6755" fmla="*/ 6252527 h 6857998"/>
              <a:gd name="connsiteX6756" fmla="*/ 1568450 w 7705725"/>
              <a:gd name="connsiteY6756" fmla="*/ 6257607 h 6857998"/>
              <a:gd name="connsiteX6757" fmla="*/ 1562418 w 7705725"/>
              <a:gd name="connsiteY6757" fmla="*/ 6261734 h 6857998"/>
              <a:gd name="connsiteX6758" fmla="*/ 1556068 w 7705725"/>
              <a:gd name="connsiteY6758" fmla="*/ 6264909 h 6857998"/>
              <a:gd name="connsiteX6759" fmla="*/ 1550035 w 7705725"/>
              <a:gd name="connsiteY6759" fmla="*/ 6267449 h 6857998"/>
              <a:gd name="connsiteX6760" fmla="*/ 1544003 w 7705725"/>
              <a:gd name="connsiteY6760" fmla="*/ 6268719 h 6857998"/>
              <a:gd name="connsiteX6761" fmla="*/ 1538288 w 7705725"/>
              <a:gd name="connsiteY6761" fmla="*/ 6269672 h 6857998"/>
              <a:gd name="connsiteX6762" fmla="*/ 1535748 w 7705725"/>
              <a:gd name="connsiteY6762" fmla="*/ 6269672 h 6857998"/>
              <a:gd name="connsiteX6763" fmla="*/ 1533208 w 7705725"/>
              <a:gd name="connsiteY6763" fmla="*/ 6269354 h 6857998"/>
              <a:gd name="connsiteX6764" fmla="*/ 1530351 w 7705725"/>
              <a:gd name="connsiteY6764" fmla="*/ 6268719 h 6857998"/>
              <a:gd name="connsiteX6765" fmla="*/ 1528128 w 7705725"/>
              <a:gd name="connsiteY6765" fmla="*/ 6268084 h 6857998"/>
              <a:gd name="connsiteX6766" fmla="*/ 1526223 w 7705725"/>
              <a:gd name="connsiteY6766" fmla="*/ 6266814 h 6857998"/>
              <a:gd name="connsiteX6767" fmla="*/ 1524318 w 7705725"/>
              <a:gd name="connsiteY6767" fmla="*/ 6265862 h 6857998"/>
              <a:gd name="connsiteX6768" fmla="*/ 1523048 w 7705725"/>
              <a:gd name="connsiteY6768" fmla="*/ 6264274 h 6857998"/>
              <a:gd name="connsiteX6769" fmla="*/ 1521460 w 7705725"/>
              <a:gd name="connsiteY6769" fmla="*/ 6262369 h 6857998"/>
              <a:gd name="connsiteX6770" fmla="*/ 1520190 w 7705725"/>
              <a:gd name="connsiteY6770" fmla="*/ 6260464 h 6857998"/>
              <a:gd name="connsiteX6771" fmla="*/ 1519238 w 7705725"/>
              <a:gd name="connsiteY6771" fmla="*/ 6258242 h 6857998"/>
              <a:gd name="connsiteX6772" fmla="*/ 1518603 w 7705725"/>
              <a:gd name="connsiteY6772" fmla="*/ 6255702 h 6857998"/>
              <a:gd name="connsiteX6773" fmla="*/ 1518285 w 7705725"/>
              <a:gd name="connsiteY6773" fmla="*/ 6252844 h 6857998"/>
              <a:gd name="connsiteX6774" fmla="*/ 1518285 w 7705725"/>
              <a:gd name="connsiteY6774" fmla="*/ 6249987 h 6857998"/>
              <a:gd name="connsiteX6775" fmla="*/ 1518603 w 7705725"/>
              <a:gd name="connsiteY6775" fmla="*/ 6246494 h 6857998"/>
              <a:gd name="connsiteX6776" fmla="*/ 1519555 w 7705725"/>
              <a:gd name="connsiteY6776" fmla="*/ 6242684 h 6857998"/>
              <a:gd name="connsiteX6777" fmla="*/ 1520190 w 7705725"/>
              <a:gd name="connsiteY6777" fmla="*/ 6239192 h 6857998"/>
              <a:gd name="connsiteX6778" fmla="*/ 1515428 w 7705725"/>
              <a:gd name="connsiteY6778" fmla="*/ 6237922 h 6857998"/>
              <a:gd name="connsiteX6779" fmla="*/ 1513523 w 7705725"/>
              <a:gd name="connsiteY6779" fmla="*/ 6237922 h 6857998"/>
              <a:gd name="connsiteX6780" fmla="*/ 1511935 w 7705725"/>
              <a:gd name="connsiteY6780" fmla="*/ 6238239 h 6857998"/>
              <a:gd name="connsiteX6781" fmla="*/ 1510666 w 7705725"/>
              <a:gd name="connsiteY6781" fmla="*/ 6238557 h 6857998"/>
              <a:gd name="connsiteX6782" fmla="*/ 1509713 w 7705725"/>
              <a:gd name="connsiteY6782" fmla="*/ 6239509 h 6857998"/>
              <a:gd name="connsiteX6783" fmla="*/ 1509078 w 7705725"/>
              <a:gd name="connsiteY6783" fmla="*/ 6240144 h 6857998"/>
              <a:gd name="connsiteX6784" fmla="*/ 1508443 w 7705725"/>
              <a:gd name="connsiteY6784" fmla="*/ 6241414 h 6857998"/>
              <a:gd name="connsiteX6785" fmla="*/ 1508125 w 7705725"/>
              <a:gd name="connsiteY6785" fmla="*/ 6244272 h 6857998"/>
              <a:gd name="connsiteX6786" fmla="*/ 1508125 w 7705725"/>
              <a:gd name="connsiteY6786" fmla="*/ 6247764 h 6857998"/>
              <a:gd name="connsiteX6787" fmla="*/ 1509395 w 7705725"/>
              <a:gd name="connsiteY6787" fmla="*/ 6256337 h 6857998"/>
              <a:gd name="connsiteX6788" fmla="*/ 1509713 w 7705725"/>
              <a:gd name="connsiteY6788" fmla="*/ 6261417 h 6857998"/>
              <a:gd name="connsiteX6789" fmla="*/ 1509713 w 7705725"/>
              <a:gd name="connsiteY6789" fmla="*/ 6266497 h 6857998"/>
              <a:gd name="connsiteX6790" fmla="*/ 1509713 w 7705725"/>
              <a:gd name="connsiteY6790" fmla="*/ 6271577 h 6857998"/>
              <a:gd name="connsiteX6791" fmla="*/ 1508443 w 7705725"/>
              <a:gd name="connsiteY6791" fmla="*/ 6276657 h 6857998"/>
              <a:gd name="connsiteX6792" fmla="*/ 1507808 w 7705725"/>
              <a:gd name="connsiteY6792" fmla="*/ 6279514 h 6857998"/>
              <a:gd name="connsiteX6793" fmla="*/ 1506538 w 7705725"/>
              <a:gd name="connsiteY6793" fmla="*/ 6282054 h 6857998"/>
              <a:gd name="connsiteX6794" fmla="*/ 1505268 w 7705725"/>
              <a:gd name="connsiteY6794" fmla="*/ 6284594 h 6857998"/>
              <a:gd name="connsiteX6795" fmla="*/ 1503363 w 7705725"/>
              <a:gd name="connsiteY6795" fmla="*/ 6286817 h 6857998"/>
              <a:gd name="connsiteX6796" fmla="*/ 1501458 w 7705725"/>
              <a:gd name="connsiteY6796" fmla="*/ 6289357 h 6857998"/>
              <a:gd name="connsiteX6797" fmla="*/ 1498600 w 7705725"/>
              <a:gd name="connsiteY6797" fmla="*/ 6291579 h 6857998"/>
              <a:gd name="connsiteX6798" fmla="*/ 1496060 w 7705725"/>
              <a:gd name="connsiteY6798" fmla="*/ 6293802 h 6857998"/>
              <a:gd name="connsiteX6799" fmla="*/ 1492568 w 7705725"/>
              <a:gd name="connsiteY6799" fmla="*/ 6296024 h 6857998"/>
              <a:gd name="connsiteX6800" fmla="*/ 1489393 w 7705725"/>
              <a:gd name="connsiteY6800" fmla="*/ 6296659 h 6857998"/>
              <a:gd name="connsiteX6801" fmla="*/ 1486218 w 7705725"/>
              <a:gd name="connsiteY6801" fmla="*/ 6297612 h 6857998"/>
              <a:gd name="connsiteX6802" fmla="*/ 1483360 w 7705725"/>
              <a:gd name="connsiteY6802" fmla="*/ 6297612 h 6857998"/>
              <a:gd name="connsiteX6803" fmla="*/ 1480503 w 7705725"/>
              <a:gd name="connsiteY6803" fmla="*/ 6297929 h 6857998"/>
              <a:gd name="connsiteX6804" fmla="*/ 1477963 w 7705725"/>
              <a:gd name="connsiteY6804" fmla="*/ 6297612 h 6857998"/>
              <a:gd name="connsiteX6805" fmla="*/ 1475423 w 7705725"/>
              <a:gd name="connsiteY6805" fmla="*/ 6296977 h 6857998"/>
              <a:gd name="connsiteX6806" fmla="*/ 1473200 w 7705725"/>
              <a:gd name="connsiteY6806" fmla="*/ 6296342 h 6857998"/>
              <a:gd name="connsiteX6807" fmla="*/ 1470978 w 7705725"/>
              <a:gd name="connsiteY6807" fmla="*/ 6295707 h 6857998"/>
              <a:gd name="connsiteX6808" fmla="*/ 1466850 w 7705725"/>
              <a:gd name="connsiteY6808" fmla="*/ 6293484 h 6857998"/>
              <a:gd name="connsiteX6809" fmla="*/ 1463040 w 7705725"/>
              <a:gd name="connsiteY6809" fmla="*/ 6290309 h 6857998"/>
              <a:gd name="connsiteX6810" fmla="*/ 1459548 w 7705725"/>
              <a:gd name="connsiteY6810" fmla="*/ 6286817 h 6857998"/>
              <a:gd name="connsiteX6811" fmla="*/ 1456055 w 7705725"/>
              <a:gd name="connsiteY6811" fmla="*/ 6282689 h 6857998"/>
              <a:gd name="connsiteX6812" fmla="*/ 1453198 w 7705725"/>
              <a:gd name="connsiteY6812" fmla="*/ 6278562 h 6857998"/>
              <a:gd name="connsiteX6813" fmla="*/ 1450340 w 7705725"/>
              <a:gd name="connsiteY6813" fmla="*/ 6274117 h 6857998"/>
              <a:gd name="connsiteX6814" fmla="*/ 1444308 w 7705725"/>
              <a:gd name="connsiteY6814" fmla="*/ 6264909 h 6857998"/>
              <a:gd name="connsiteX6815" fmla="*/ 1441450 w 7705725"/>
              <a:gd name="connsiteY6815" fmla="*/ 6260782 h 6857998"/>
              <a:gd name="connsiteX6816" fmla="*/ 1438275 w 7705725"/>
              <a:gd name="connsiteY6816" fmla="*/ 6256654 h 6857998"/>
              <a:gd name="connsiteX6817" fmla="*/ 1435100 w 7705725"/>
              <a:gd name="connsiteY6817" fmla="*/ 6253479 h 6857998"/>
              <a:gd name="connsiteX6818" fmla="*/ 1431290 w 7705725"/>
              <a:gd name="connsiteY6818" fmla="*/ 6249987 h 6857998"/>
              <a:gd name="connsiteX6819" fmla="*/ 1429703 w 7705725"/>
              <a:gd name="connsiteY6819" fmla="*/ 6248717 h 6857998"/>
              <a:gd name="connsiteX6820" fmla="*/ 1427798 w 7705725"/>
              <a:gd name="connsiteY6820" fmla="*/ 6248082 h 6857998"/>
              <a:gd name="connsiteX6821" fmla="*/ 1423353 w 7705725"/>
              <a:gd name="connsiteY6821" fmla="*/ 6246494 h 6857998"/>
              <a:gd name="connsiteX6822" fmla="*/ 1412875 w 7705725"/>
              <a:gd name="connsiteY6822" fmla="*/ 6244272 h 6857998"/>
              <a:gd name="connsiteX6823" fmla="*/ 1406843 w 7705725"/>
              <a:gd name="connsiteY6823" fmla="*/ 6242684 h 6857998"/>
              <a:gd name="connsiteX6824" fmla="*/ 1400811 w 7705725"/>
              <a:gd name="connsiteY6824" fmla="*/ 6240779 h 6857998"/>
              <a:gd name="connsiteX6825" fmla="*/ 1397636 w 7705725"/>
              <a:gd name="connsiteY6825" fmla="*/ 6239509 h 6857998"/>
              <a:gd name="connsiteX6826" fmla="*/ 1394778 w 7705725"/>
              <a:gd name="connsiteY6826" fmla="*/ 6237922 h 6857998"/>
              <a:gd name="connsiteX6827" fmla="*/ 1391603 w 7705725"/>
              <a:gd name="connsiteY6827" fmla="*/ 6236017 h 6857998"/>
              <a:gd name="connsiteX6828" fmla="*/ 1389063 w 7705725"/>
              <a:gd name="connsiteY6828" fmla="*/ 6233794 h 6857998"/>
              <a:gd name="connsiteX6829" fmla="*/ 1381760 w 7705725"/>
              <a:gd name="connsiteY6829" fmla="*/ 6227444 h 6857998"/>
              <a:gd name="connsiteX6830" fmla="*/ 1374775 w 7705725"/>
              <a:gd name="connsiteY6830" fmla="*/ 6220459 h 6857998"/>
              <a:gd name="connsiteX6831" fmla="*/ 1367791 w 7705725"/>
              <a:gd name="connsiteY6831" fmla="*/ 6213474 h 6857998"/>
              <a:gd name="connsiteX6832" fmla="*/ 1361123 w 7705725"/>
              <a:gd name="connsiteY6832" fmla="*/ 6205854 h 6857998"/>
              <a:gd name="connsiteX6833" fmla="*/ 1347471 w 7705725"/>
              <a:gd name="connsiteY6833" fmla="*/ 6189662 h 6857998"/>
              <a:gd name="connsiteX6834" fmla="*/ 1334453 w 7705725"/>
              <a:gd name="connsiteY6834" fmla="*/ 6173469 h 6857998"/>
              <a:gd name="connsiteX6835" fmla="*/ 1320801 w 7705725"/>
              <a:gd name="connsiteY6835" fmla="*/ 6156324 h 6857998"/>
              <a:gd name="connsiteX6836" fmla="*/ 1313498 w 7705725"/>
              <a:gd name="connsiteY6836" fmla="*/ 6148387 h 6857998"/>
              <a:gd name="connsiteX6837" fmla="*/ 1306513 w 7705725"/>
              <a:gd name="connsiteY6837" fmla="*/ 6140132 h 6857998"/>
              <a:gd name="connsiteX6838" fmla="*/ 1299210 w 7705725"/>
              <a:gd name="connsiteY6838" fmla="*/ 6132512 h 6857998"/>
              <a:gd name="connsiteX6839" fmla="*/ 1292225 w 7705725"/>
              <a:gd name="connsiteY6839" fmla="*/ 6125209 h 6857998"/>
              <a:gd name="connsiteX6840" fmla="*/ 1284288 w 7705725"/>
              <a:gd name="connsiteY6840" fmla="*/ 6117907 h 6857998"/>
              <a:gd name="connsiteX6841" fmla="*/ 1276668 w 7705725"/>
              <a:gd name="connsiteY6841" fmla="*/ 6111239 h 6857998"/>
              <a:gd name="connsiteX6842" fmla="*/ 1273175 w 7705725"/>
              <a:gd name="connsiteY6842" fmla="*/ 6109017 h 6857998"/>
              <a:gd name="connsiteX6843" fmla="*/ 1270318 w 7705725"/>
              <a:gd name="connsiteY6843" fmla="*/ 6106794 h 6857998"/>
              <a:gd name="connsiteX6844" fmla="*/ 1267143 w 7705725"/>
              <a:gd name="connsiteY6844" fmla="*/ 6105207 h 6857998"/>
              <a:gd name="connsiteX6845" fmla="*/ 1264286 w 7705725"/>
              <a:gd name="connsiteY6845" fmla="*/ 6103619 h 6857998"/>
              <a:gd name="connsiteX6846" fmla="*/ 1258570 w 7705725"/>
              <a:gd name="connsiteY6846" fmla="*/ 6101714 h 6857998"/>
              <a:gd name="connsiteX6847" fmla="*/ 1253173 w 7705725"/>
              <a:gd name="connsiteY6847" fmla="*/ 6100127 h 6857998"/>
              <a:gd name="connsiteX6848" fmla="*/ 1248093 w 7705725"/>
              <a:gd name="connsiteY6848" fmla="*/ 6099174 h 6857998"/>
              <a:gd name="connsiteX6849" fmla="*/ 1243330 w 7705725"/>
              <a:gd name="connsiteY6849" fmla="*/ 6097904 h 6857998"/>
              <a:gd name="connsiteX6850" fmla="*/ 1238885 w 7705725"/>
              <a:gd name="connsiteY6850" fmla="*/ 6095999 h 6857998"/>
              <a:gd name="connsiteX6851" fmla="*/ 1236663 w 7705725"/>
              <a:gd name="connsiteY6851" fmla="*/ 6094729 h 6857998"/>
              <a:gd name="connsiteX6852" fmla="*/ 1234758 w 7705725"/>
              <a:gd name="connsiteY6852" fmla="*/ 6093142 h 6857998"/>
              <a:gd name="connsiteX6853" fmla="*/ 1223963 w 7705725"/>
              <a:gd name="connsiteY6853" fmla="*/ 6082347 h 6857998"/>
              <a:gd name="connsiteX6854" fmla="*/ 1213168 w 7705725"/>
              <a:gd name="connsiteY6854" fmla="*/ 6071552 h 6857998"/>
              <a:gd name="connsiteX6855" fmla="*/ 1190943 w 7705725"/>
              <a:gd name="connsiteY6855" fmla="*/ 6049009 h 6857998"/>
              <a:gd name="connsiteX6856" fmla="*/ 1146493 w 7705725"/>
              <a:gd name="connsiteY6856" fmla="*/ 6001384 h 6857998"/>
              <a:gd name="connsiteX6857" fmla="*/ 1123950 w 7705725"/>
              <a:gd name="connsiteY6857" fmla="*/ 5977572 h 6857998"/>
              <a:gd name="connsiteX6858" fmla="*/ 1101408 w 7705725"/>
              <a:gd name="connsiteY6858" fmla="*/ 5955029 h 6857998"/>
              <a:gd name="connsiteX6859" fmla="*/ 1090295 w 7705725"/>
              <a:gd name="connsiteY6859" fmla="*/ 5944234 h 6857998"/>
              <a:gd name="connsiteX6860" fmla="*/ 1078865 w 7705725"/>
              <a:gd name="connsiteY6860" fmla="*/ 5933439 h 6857998"/>
              <a:gd name="connsiteX6861" fmla="*/ 1068071 w 7705725"/>
              <a:gd name="connsiteY6861" fmla="*/ 5923279 h 6857998"/>
              <a:gd name="connsiteX6862" fmla="*/ 1056640 w 7705725"/>
              <a:gd name="connsiteY6862" fmla="*/ 5913754 h 6857998"/>
              <a:gd name="connsiteX6863" fmla="*/ 1052195 w 7705725"/>
              <a:gd name="connsiteY6863" fmla="*/ 5910262 h 6857998"/>
              <a:gd name="connsiteX6864" fmla="*/ 1048068 w 7705725"/>
              <a:gd name="connsiteY6864" fmla="*/ 5906134 h 6857998"/>
              <a:gd name="connsiteX6865" fmla="*/ 1043940 w 7705725"/>
              <a:gd name="connsiteY6865" fmla="*/ 5901689 h 6857998"/>
              <a:gd name="connsiteX6866" fmla="*/ 1040448 w 7705725"/>
              <a:gd name="connsiteY6866" fmla="*/ 5897562 h 6857998"/>
              <a:gd name="connsiteX6867" fmla="*/ 1033780 w 7705725"/>
              <a:gd name="connsiteY6867" fmla="*/ 5888989 h 6857998"/>
              <a:gd name="connsiteX6868" fmla="*/ 1027748 w 7705725"/>
              <a:gd name="connsiteY6868" fmla="*/ 5880099 h 6857998"/>
              <a:gd name="connsiteX6869" fmla="*/ 1016318 w 7705725"/>
              <a:gd name="connsiteY6869" fmla="*/ 5862002 h 6857998"/>
              <a:gd name="connsiteX6870" fmla="*/ 1009968 w 7705725"/>
              <a:gd name="connsiteY6870" fmla="*/ 5852794 h 6857998"/>
              <a:gd name="connsiteX6871" fmla="*/ 1003300 w 7705725"/>
              <a:gd name="connsiteY6871" fmla="*/ 5843587 h 6857998"/>
              <a:gd name="connsiteX6872" fmla="*/ 960120 w 7705725"/>
              <a:gd name="connsiteY6872" fmla="*/ 5788659 h 6857998"/>
              <a:gd name="connsiteX6873" fmla="*/ 916940 w 7705725"/>
              <a:gd name="connsiteY6873" fmla="*/ 5733732 h 6857998"/>
              <a:gd name="connsiteX6874" fmla="*/ 895350 w 7705725"/>
              <a:gd name="connsiteY6874" fmla="*/ 5705792 h 6857998"/>
              <a:gd name="connsiteX6875" fmla="*/ 874078 w 7705725"/>
              <a:gd name="connsiteY6875" fmla="*/ 5677852 h 6857998"/>
              <a:gd name="connsiteX6876" fmla="*/ 853123 w 7705725"/>
              <a:gd name="connsiteY6876" fmla="*/ 5649594 h 6857998"/>
              <a:gd name="connsiteX6877" fmla="*/ 832485 w 7705725"/>
              <a:gd name="connsiteY6877" fmla="*/ 5621337 h 6857998"/>
              <a:gd name="connsiteX6878" fmla="*/ 811848 w 7705725"/>
              <a:gd name="connsiteY6878" fmla="*/ 5592444 h 6857998"/>
              <a:gd name="connsiteX6879" fmla="*/ 791845 w 7705725"/>
              <a:gd name="connsiteY6879" fmla="*/ 5563552 h 6857998"/>
              <a:gd name="connsiteX6880" fmla="*/ 772795 w 7705725"/>
              <a:gd name="connsiteY6880" fmla="*/ 5534342 h 6857998"/>
              <a:gd name="connsiteX6881" fmla="*/ 754380 w 7705725"/>
              <a:gd name="connsiteY6881" fmla="*/ 5505132 h 6857998"/>
              <a:gd name="connsiteX6882" fmla="*/ 736600 w 7705725"/>
              <a:gd name="connsiteY6882" fmla="*/ 5475604 h 6857998"/>
              <a:gd name="connsiteX6883" fmla="*/ 728346 w 7705725"/>
              <a:gd name="connsiteY6883" fmla="*/ 5460682 h 6857998"/>
              <a:gd name="connsiteX6884" fmla="*/ 720090 w 7705725"/>
              <a:gd name="connsiteY6884" fmla="*/ 5445442 h 6857998"/>
              <a:gd name="connsiteX6885" fmla="*/ 711518 w 7705725"/>
              <a:gd name="connsiteY6885" fmla="*/ 5430202 h 6857998"/>
              <a:gd name="connsiteX6886" fmla="*/ 703897 w 7705725"/>
              <a:gd name="connsiteY6886" fmla="*/ 5415279 h 6857998"/>
              <a:gd name="connsiteX6887" fmla="*/ 696277 w 7705725"/>
              <a:gd name="connsiteY6887" fmla="*/ 5399722 h 6857998"/>
              <a:gd name="connsiteX6888" fmla="*/ 688975 w 7705725"/>
              <a:gd name="connsiteY6888" fmla="*/ 5384482 h 6857998"/>
              <a:gd name="connsiteX6889" fmla="*/ 687387 w 7705725"/>
              <a:gd name="connsiteY6889" fmla="*/ 5381307 h 6857998"/>
              <a:gd name="connsiteX6890" fmla="*/ 686752 w 7705725"/>
              <a:gd name="connsiteY6890" fmla="*/ 5378449 h 6857998"/>
              <a:gd name="connsiteX6891" fmla="*/ 686117 w 7705725"/>
              <a:gd name="connsiteY6891" fmla="*/ 5375274 h 6857998"/>
              <a:gd name="connsiteX6892" fmla="*/ 685165 w 7705725"/>
              <a:gd name="connsiteY6892" fmla="*/ 5372417 h 6857998"/>
              <a:gd name="connsiteX6893" fmla="*/ 684848 w 7705725"/>
              <a:gd name="connsiteY6893" fmla="*/ 5365749 h 6857998"/>
              <a:gd name="connsiteX6894" fmla="*/ 684848 w 7705725"/>
              <a:gd name="connsiteY6894" fmla="*/ 5359399 h 6857998"/>
              <a:gd name="connsiteX6895" fmla="*/ 684848 w 7705725"/>
              <a:gd name="connsiteY6895" fmla="*/ 5353367 h 6857998"/>
              <a:gd name="connsiteX6896" fmla="*/ 684848 w 7705725"/>
              <a:gd name="connsiteY6896" fmla="*/ 5347017 h 6857998"/>
              <a:gd name="connsiteX6897" fmla="*/ 684531 w 7705725"/>
              <a:gd name="connsiteY6897" fmla="*/ 5340984 h 6857998"/>
              <a:gd name="connsiteX6898" fmla="*/ 684212 w 7705725"/>
              <a:gd name="connsiteY6898" fmla="*/ 5337809 h 6857998"/>
              <a:gd name="connsiteX6899" fmla="*/ 683260 w 7705725"/>
              <a:gd name="connsiteY6899" fmla="*/ 5334952 h 6857998"/>
              <a:gd name="connsiteX6900" fmla="*/ 681037 w 7705725"/>
              <a:gd name="connsiteY6900" fmla="*/ 5328284 h 6857998"/>
              <a:gd name="connsiteX6901" fmla="*/ 678498 w 7705725"/>
              <a:gd name="connsiteY6901" fmla="*/ 5321299 h 6857998"/>
              <a:gd name="connsiteX6902" fmla="*/ 675005 w 7705725"/>
              <a:gd name="connsiteY6902" fmla="*/ 5315267 h 6857998"/>
              <a:gd name="connsiteX6903" fmla="*/ 671830 w 7705725"/>
              <a:gd name="connsiteY6903" fmla="*/ 5309234 h 6857998"/>
              <a:gd name="connsiteX6904" fmla="*/ 668020 w 7705725"/>
              <a:gd name="connsiteY6904" fmla="*/ 5303202 h 6857998"/>
              <a:gd name="connsiteX6905" fmla="*/ 663892 w 7705725"/>
              <a:gd name="connsiteY6905" fmla="*/ 5297487 h 6857998"/>
              <a:gd name="connsiteX6906" fmla="*/ 655003 w 7705725"/>
              <a:gd name="connsiteY6906" fmla="*/ 5286374 h 6857998"/>
              <a:gd name="connsiteX6907" fmla="*/ 645160 w 7705725"/>
              <a:gd name="connsiteY6907" fmla="*/ 5275262 h 6857998"/>
              <a:gd name="connsiteX6908" fmla="*/ 635000 w 7705725"/>
              <a:gd name="connsiteY6908" fmla="*/ 5264149 h 6857998"/>
              <a:gd name="connsiteX6909" fmla="*/ 625158 w 7705725"/>
              <a:gd name="connsiteY6909" fmla="*/ 5252084 h 6857998"/>
              <a:gd name="connsiteX6910" fmla="*/ 620395 w 7705725"/>
              <a:gd name="connsiteY6910" fmla="*/ 5245417 h 6857998"/>
              <a:gd name="connsiteX6911" fmla="*/ 615633 w 7705725"/>
              <a:gd name="connsiteY6911" fmla="*/ 5238749 h 6857998"/>
              <a:gd name="connsiteX6912" fmla="*/ 612140 w 7705725"/>
              <a:gd name="connsiteY6912" fmla="*/ 5233987 h 6857998"/>
              <a:gd name="connsiteX6913" fmla="*/ 608965 w 7705725"/>
              <a:gd name="connsiteY6913" fmla="*/ 5228589 h 6857998"/>
              <a:gd name="connsiteX6914" fmla="*/ 606742 w 7705725"/>
              <a:gd name="connsiteY6914" fmla="*/ 5223509 h 6857998"/>
              <a:gd name="connsiteX6915" fmla="*/ 604838 w 7705725"/>
              <a:gd name="connsiteY6915" fmla="*/ 5218747 h 6857998"/>
              <a:gd name="connsiteX6916" fmla="*/ 601663 w 7705725"/>
              <a:gd name="connsiteY6916" fmla="*/ 5208904 h 6857998"/>
              <a:gd name="connsiteX6917" fmla="*/ 598488 w 7705725"/>
              <a:gd name="connsiteY6917" fmla="*/ 5200014 h 6857998"/>
              <a:gd name="connsiteX6918" fmla="*/ 596582 w 7705725"/>
              <a:gd name="connsiteY6918" fmla="*/ 5195252 h 6857998"/>
              <a:gd name="connsiteX6919" fmla="*/ 594360 w 7705725"/>
              <a:gd name="connsiteY6919" fmla="*/ 5191124 h 6857998"/>
              <a:gd name="connsiteX6920" fmla="*/ 591820 w 7705725"/>
              <a:gd name="connsiteY6920" fmla="*/ 5186997 h 6857998"/>
              <a:gd name="connsiteX6921" fmla="*/ 588645 w 7705725"/>
              <a:gd name="connsiteY6921" fmla="*/ 5182869 h 6857998"/>
              <a:gd name="connsiteX6922" fmla="*/ 584517 w 7705725"/>
              <a:gd name="connsiteY6922" fmla="*/ 5178742 h 6857998"/>
              <a:gd name="connsiteX6923" fmla="*/ 580072 w 7705725"/>
              <a:gd name="connsiteY6923" fmla="*/ 5174932 h 6857998"/>
              <a:gd name="connsiteX6924" fmla="*/ 574357 w 7705725"/>
              <a:gd name="connsiteY6924" fmla="*/ 5171122 h 6857998"/>
              <a:gd name="connsiteX6925" fmla="*/ 568008 w 7705725"/>
              <a:gd name="connsiteY6925" fmla="*/ 5167312 h 6857998"/>
              <a:gd name="connsiteX6926" fmla="*/ 565785 w 7705725"/>
              <a:gd name="connsiteY6926" fmla="*/ 5165089 h 6857998"/>
              <a:gd name="connsiteX6927" fmla="*/ 564197 w 7705725"/>
              <a:gd name="connsiteY6927" fmla="*/ 5162867 h 6857998"/>
              <a:gd name="connsiteX6928" fmla="*/ 562610 w 7705725"/>
              <a:gd name="connsiteY6928" fmla="*/ 5160644 h 6857998"/>
              <a:gd name="connsiteX6929" fmla="*/ 561975 w 7705725"/>
              <a:gd name="connsiteY6929" fmla="*/ 5158422 h 6857998"/>
              <a:gd name="connsiteX6930" fmla="*/ 560705 w 7705725"/>
              <a:gd name="connsiteY6930" fmla="*/ 5156199 h 6857998"/>
              <a:gd name="connsiteX6931" fmla="*/ 560387 w 7705725"/>
              <a:gd name="connsiteY6931" fmla="*/ 5154294 h 6857998"/>
              <a:gd name="connsiteX6932" fmla="*/ 560070 w 7705725"/>
              <a:gd name="connsiteY6932" fmla="*/ 5150167 h 6857998"/>
              <a:gd name="connsiteX6933" fmla="*/ 560387 w 7705725"/>
              <a:gd name="connsiteY6933" fmla="*/ 5146039 h 6857998"/>
              <a:gd name="connsiteX6934" fmla="*/ 561341 w 7705725"/>
              <a:gd name="connsiteY6934" fmla="*/ 5141912 h 6857998"/>
              <a:gd name="connsiteX6935" fmla="*/ 562610 w 7705725"/>
              <a:gd name="connsiteY6935" fmla="*/ 5138102 h 6857998"/>
              <a:gd name="connsiteX6936" fmla="*/ 564197 w 7705725"/>
              <a:gd name="connsiteY6936" fmla="*/ 5134292 h 6857998"/>
              <a:gd name="connsiteX6937" fmla="*/ 568008 w 7705725"/>
              <a:gd name="connsiteY6937" fmla="*/ 5126354 h 6857998"/>
              <a:gd name="connsiteX6938" fmla="*/ 569912 w 7705725"/>
              <a:gd name="connsiteY6938" fmla="*/ 5122544 h 6857998"/>
              <a:gd name="connsiteX6939" fmla="*/ 570865 w 7705725"/>
              <a:gd name="connsiteY6939" fmla="*/ 5118734 h 6857998"/>
              <a:gd name="connsiteX6940" fmla="*/ 572135 w 7705725"/>
              <a:gd name="connsiteY6940" fmla="*/ 5114607 h 6857998"/>
              <a:gd name="connsiteX6941" fmla="*/ 572135 w 7705725"/>
              <a:gd name="connsiteY6941" fmla="*/ 5110797 h 6857998"/>
              <a:gd name="connsiteX6942" fmla="*/ 571818 w 7705725"/>
              <a:gd name="connsiteY6942" fmla="*/ 5106669 h 6857998"/>
              <a:gd name="connsiteX6943" fmla="*/ 571500 w 7705725"/>
              <a:gd name="connsiteY6943" fmla="*/ 5104447 h 6857998"/>
              <a:gd name="connsiteX6944" fmla="*/ 570230 w 7705725"/>
              <a:gd name="connsiteY6944" fmla="*/ 5102224 h 6857998"/>
              <a:gd name="connsiteX6945" fmla="*/ 565785 w 7705725"/>
              <a:gd name="connsiteY6945" fmla="*/ 5099049 h 6857998"/>
              <a:gd name="connsiteX6946" fmla="*/ 561658 w 7705725"/>
              <a:gd name="connsiteY6946" fmla="*/ 5096192 h 6857998"/>
              <a:gd name="connsiteX6947" fmla="*/ 557847 w 7705725"/>
              <a:gd name="connsiteY6947" fmla="*/ 5092382 h 6857998"/>
              <a:gd name="connsiteX6948" fmla="*/ 554037 w 7705725"/>
              <a:gd name="connsiteY6948" fmla="*/ 5088889 h 6857998"/>
              <a:gd name="connsiteX6949" fmla="*/ 550545 w 7705725"/>
              <a:gd name="connsiteY6949" fmla="*/ 5085079 h 6857998"/>
              <a:gd name="connsiteX6950" fmla="*/ 547370 w 7705725"/>
              <a:gd name="connsiteY6950" fmla="*/ 5080952 h 6857998"/>
              <a:gd name="connsiteX6951" fmla="*/ 544195 w 7705725"/>
              <a:gd name="connsiteY6951" fmla="*/ 5076824 h 6857998"/>
              <a:gd name="connsiteX6952" fmla="*/ 541655 w 7705725"/>
              <a:gd name="connsiteY6952" fmla="*/ 5072379 h 6857998"/>
              <a:gd name="connsiteX6953" fmla="*/ 536257 w 7705725"/>
              <a:gd name="connsiteY6953" fmla="*/ 5063807 h 6857998"/>
              <a:gd name="connsiteX6954" fmla="*/ 531495 w 7705725"/>
              <a:gd name="connsiteY6954" fmla="*/ 5054282 h 6857998"/>
              <a:gd name="connsiteX6955" fmla="*/ 526732 w 7705725"/>
              <a:gd name="connsiteY6955" fmla="*/ 5044439 h 6857998"/>
              <a:gd name="connsiteX6956" fmla="*/ 522288 w 7705725"/>
              <a:gd name="connsiteY6956" fmla="*/ 5034597 h 6857998"/>
              <a:gd name="connsiteX6957" fmla="*/ 517842 w 7705725"/>
              <a:gd name="connsiteY6957" fmla="*/ 5024754 h 6857998"/>
              <a:gd name="connsiteX6958" fmla="*/ 513397 w 7705725"/>
              <a:gd name="connsiteY6958" fmla="*/ 5014594 h 6857998"/>
              <a:gd name="connsiteX6959" fmla="*/ 508318 w 7705725"/>
              <a:gd name="connsiteY6959" fmla="*/ 5005387 h 6857998"/>
              <a:gd name="connsiteX6960" fmla="*/ 502603 w 7705725"/>
              <a:gd name="connsiteY6960" fmla="*/ 4995862 h 6857998"/>
              <a:gd name="connsiteX6961" fmla="*/ 499745 w 7705725"/>
              <a:gd name="connsiteY6961" fmla="*/ 4991417 h 6857998"/>
              <a:gd name="connsiteX6962" fmla="*/ 496252 w 7705725"/>
              <a:gd name="connsiteY6962" fmla="*/ 4986654 h 6857998"/>
              <a:gd name="connsiteX6963" fmla="*/ 493077 w 7705725"/>
              <a:gd name="connsiteY6963" fmla="*/ 4982209 h 6857998"/>
              <a:gd name="connsiteX6964" fmla="*/ 489585 w 7705725"/>
              <a:gd name="connsiteY6964" fmla="*/ 4978082 h 6857998"/>
              <a:gd name="connsiteX6965" fmla="*/ 485458 w 7705725"/>
              <a:gd name="connsiteY6965" fmla="*/ 4974272 h 6857998"/>
              <a:gd name="connsiteX6966" fmla="*/ 481331 w 7705725"/>
              <a:gd name="connsiteY6966" fmla="*/ 4970144 h 6857998"/>
              <a:gd name="connsiteX6967" fmla="*/ 476567 w 7705725"/>
              <a:gd name="connsiteY6967" fmla="*/ 4966652 h 6857998"/>
              <a:gd name="connsiteX6968" fmla="*/ 472123 w 7705725"/>
              <a:gd name="connsiteY6968" fmla="*/ 4963159 h 6857998"/>
              <a:gd name="connsiteX6969" fmla="*/ 470535 w 7705725"/>
              <a:gd name="connsiteY6969" fmla="*/ 4960619 h 6857998"/>
              <a:gd name="connsiteX6970" fmla="*/ 469900 w 7705725"/>
              <a:gd name="connsiteY6970" fmla="*/ 4958714 h 6857998"/>
              <a:gd name="connsiteX6971" fmla="*/ 470217 w 7705725"/>
              <a:gd name="connsiteY6971" fmla="*/ 4956492 h 6857998"/>
              <a:gd name="connsiteX6972" fmla="*/ 471805 w 7705725"/>
              <a:gd name="connsiteY6972" fmla="*/ 4955222 h 6857998"/>
              <a:gd name="connsiteX6973" fmla="*/ 473710 w 7705725"/>
              <a:gd name="connsiteY6973" fmla="*/ 4953317 h 6857998"/>
              <a:gd name="connsiteX6974" fmla="*/ 475933 w 7705725"/>
              <a:gd name="connsiteY6974" fmla="*/ 4951729 h 6857998"/>
              <a:gd name="connsiteX6975" fmla="*/ 479108 w 7705725"/>
              <a:gd name="connsiteY6975" fmla="*/ 4950459 h 6857998"/>
              <a:gd name="connsiteX6976" fmla="*/ 482283 w 7705725"/>
              <a:gd name="connsiteY6976" fmla="*/ 4949507 h 6857998"/>
              <a:gd name="connsiteX6977" fmla="*/ 485775 w 7705725"/>
              <a:gd name="connsiteY6977" fmla="*/ 4948554 h 6857998"/>
              <a:gd name="connsiteX6978" fmla="*/ 489585 w 7705725"/>
              <a:gd name="connsiteY6978" fmla="*/ 4948237 h 6857998"/>
              <a:gd name="connsiteX6979" fmla="*/ 493395 w 7705725"/>
              <a:gd name="connsiteY6979" fmla="*/ 4948237 h 6857998"/>
              <a:gd name="connsiteX6980" fmla="*/ 497205 w 7705725"/>
              <a:gd name="connsiteY6980" fmla="*/ 4948554 h 6857998"/>
              <a:gd name="connsiteX6981" fmla="*/ 500697 w 7705725"/>
              <a:gd name="connsiteY6981" fmla="*/ 4949189 h 6857998"/>
              <a:gd name="connsiteX6982" fmla="*/ 504190 w 7705725"/>
              <a:gd name="connsiteY6982" fmla="*/ 4950142 h 6857998"/>
              <a:gd name="connsiteX6983" fmla="*/ 507365 w 7705725"/>
              <a:gd name="connsiteY6983" fmla="*/ 4951729 h 6857998"/>
              <a:gd name="connsiteX6984" fmla="*/ 510222 w 7705725"/>
              <a:gd name="connsiteY6984" fmla="*/ 4953634 h 6857998"/>
              <a:gd name="connsiteX6985" fmla="*/ 498158 w 7705725"/>
              <a:gd name="connsiteY6985" fmla="*/ 4930139 h 6857998"/>
              <a:gd name="connsiteX6986" fmla="*/ 486092 w 7705725"/>
              <a:gd name="connsiteY6986" fmla="*/ 4906962 h 6857998"/>
              <a:gd name="connsiteX6987" fmla="*/ 479108 w 7705725"/>
              <a:gd name="connsiteY6987" fmla="*/ 4904104 h 6857998"/>
              <a:gd name="connsiteX6988" fmla="*/ 471805 w 7705725"/>
              <a:gd name="connsiteY6988" fmla="*/ 4902199 h 6857998"/>
              <a:gd name="connsiteX6989" fmla="*/ 465138 w 7705725"/>
              <a:gd name="connsiteY6989" fmla="*/ 4901564 h 6857998"/>
              <a:gd name="connsiteX6990" fmla="*/ 458153 w 7705725"/>
              <a:gd name="connsiteY6990" fmla="*/ 4901247 h 6857998"/>
              <a:gd name="connsiteX6991" fmla="*/ 452120 w 7705725"/>
              <a:gd name="connsiteY6991" fmla="*/ 4901564 h 6857998"/>
              <a:gd name="connsiteX6992" fmla="*/ 449580 w 7705725"/>
              <a:gd name="connsiteY6992" fmla="*/ 4902199 h 6857998"/>
              <a:gd name="connsiteX6993" fmla="*/ 447357 w 7705725"/>
              <a:gd name="connsiteY6993" fmla="*/ 4903152 h 6857998"/>
              <a:gd name="connsiteX6994" fmla="*/ 445135 w 7705725"/>
              <a:gd name="connsiteY6994" fmla="*/ 4903787 h 6857998"/>
              <a:gd name="connsiteX6995" fmla="*/ 443230 w 7705725"/>
              <a:gd name="connsiteY6995" fmla="*/ 4905057 h 6857998"/>
              <a:gd name="connsiteX6996" fmla="*/ 441643 w 7705725"/>
              <a:gd name="connsiteY6996" fmla="*/ 4906009 h 6857998"/>
              <a:gd name="connsiteX6997" fmla="*/ 440055 w 7705725"/>
              <a:gd name="connsiteY6997" fmla="*/ 4907597 h 6857998"/>
              <a:gd name="connsiteX6998" fmla="*/ 437197 w 7705725"/>
              <a:gd name="connsiteY6998" fmla="*/ 4894262 h 6857998"/>
              <a:gd name="connsiteX6999" fmla="*/ 433705 w 7705725"/>
              <a:gd name="connsiteY6999" fmla="*/ 4880292 h 6857998"/>
              <a:gd name="connsiteX7000" fmla="*/ 430212 w 7705725"/>
              <a:gd name="connsiteY7000" fmla="*/ 4866957 h 6857998"/>
              <a:gd name="connsiteX7001" fmla="*/ 428943 w 7705725"/>
              <a:gd name="connsiteY7001" fmla="*/ 4859972 h 6857998"/>
              <a:gd name="connsiteX7002" fmla="*/ 427990 w 7705725"/>
              <a:gd name="connsiteY7002" fmla="*/ 4853304 h 6857998"/>
              <a:gd name="connsiteX7003" fmla="*/ 427355 w 7705725"/>
              <a:gd name="connsiteY7003" fmla="*/ 4846954 h 6857998"/>
              <a:gd name="connsiteX7004" fmla="*/ 427037 w 7705725"/>
              <a:gd name="connsiteY7004" fmla="*/ 4840287 h 6857998"/>
              <a:gd name="connsiteX7005" fmla="*/ 427037 w 7705725"/>
              <a:gd name="connsiteY7005" fmla="*/ 4833937 h 6857998"/>
              <a:gd name="connsiteX7006" fmla="*/ 427990 w 7705725"/>
              <a:gd name="connsiteY7006" fmla="*/ 4827587 h 6857998"/>
              <a:gd name="connsiteX7007" fmla="*/ 429577 w 7705725"/>
              <a:gd name="connsiteY7007" fmla="*/ 4821554 h 6857998"/>
              <a:gd name="connsiteX7008" fmla="*/ 431800 w 7705725"/>
              <a:gd name="connsiteY7008" fmla="*/ 4815522 h 6857998"/>
              <a:gd name="connsiteX7009" fmla="*/ 435293 w 7705725"/>
              <a:gd name="connsiteY7009" fmla="*/ 4809807 h 6857998"/>
              <a:gd name="connsiteX7010" fmla="*/ 437197 w 7705725"/>
              <a:gd name="connsiteY7010" fmla="*/ 4807267 h 6857998"/>
              <a:gd name="connsiteX7011" fmla="*/ 439420 w 7705725"/>
              <a:gd name="connsiteY7011" fmla="*/ 4804092 h 6857998"/>
              <a:gd name="connsiteX7012" fmla="*/ 436245 w 7705725"/>
              <a:gd name="connsiteY7012" fmla="*/ 4795519 h 6857998"/>
              <a:gd name="connsiteX7013" fmla="*/ 433705 w 7705725"/>
              <a:gd name="connsiteY7013" fmla="*/ 4786629 h 6857998"/>
              <a:gd name="connsiteX7014" fmla="*/ 429260 w 7705725"/>
              <a:gd name="connsiteY7014" fmla="*/ 4783454 h 6857998"/>
              <a:gd name="connsiteX7015" fmla="*/ 425450 w 7705725"/>
              <a:gd name="connsiteY7015" fmla="*/ 4779962 h 6857998"/>
              <a:gd name="connsiteX7016" fmla="*/ 421640 w 7705725"/>
              <a:gd name="connsiteY7016" fmla="*/ 4776152 h 6857998"/>
              <a:gd name="connsiteX7017" fmla="*/ 418783 w 7705725"/>
              <a:gd name="connsiteY7017" fmla="*/ 4771707 h 6857998"/>
              <a:gd name="connsiteX7018" fmla="*/ 415925 w 7705725"/>
              <a:gd name="connsiteY7018" fmla="*/ 4767579 h 6857998"/>
              <a:gd name="connsiteX7019" fmla="*/ 413385 w 7705725"/>
              <a:gd name="connsiteY7019" fmla="*/ 4762817 h 6857998"/>
              <a:gd name="connsiteX7020" fmla="*/ 411481 w 7705725"/>
              <a:gd name="connsiteY7020" fmla="*/ 4757737 h 6857998"/>
              <a:gd name="connsiteX7021" fmla="*/ 409575 w 7705725"/>
              <a:gd name="connsiteY7021" fmla="*/ 4752657 h 6857998"/>
              <a:gd name="connsiteX7022" fmla="*/ 407670 w 7705725"/>
              <a:gd name="connsiteY7022" fmla="*/ 4747259 h 6857998"/>
              <a:gd name="connsiteX7023" fmla="*/ 406400 w 7705725"/>
              <a:gd name="connsiteY7023" fmla="*/ 4741862 h 6857998"/>
              <a:gd name="connsiteX7024" fmla="*/ 403860 w 7705725"/>
              <a:gd name="connsiteY7024" fmla="*/ 4730749 h 6857998"/>
              <a:gd name="connsiteX7025" fmla="*/ 399415 w 7705725"/>
              <a:gd name="connsiteY7025" fmla="*/ 4707572 h 6857998"/>
              <a:gd name="connsiteX7026" fmla="*/ 397192 w 7705725"/>
              <a:gd name="connsiteY7026" fmla="*/ 4696459 h 6857998"/>
              <a:gd name="connsiteX7027" fmla="*/ 394017 w 7705725"/>
              <a:gd name="connsiteY7027" fmla="*/ 4685664 h 6857998"/>
              <a:gd name="connsiteX7028" fmla="*/ 392113 w 7705725"/>
              <a:gd name="connsiteY7028" fmla="*/ 4680584 h 6857998"/>
              <a:gd name="connsiteX7029" fmla="*/ 390207 w 7705725"/>
              <a:gd name="connsiteY7029" fmla="*/ 4675504 h 6857998"/>
              <a:gd name="connsiteX7030" fmla="*/ 387985 w 7705725"/>
              <a:gd name="connsiteY7030" fmla="*/ 4671059 h 6857998"/>
              <a:gd name="connsiteX7031" fmla="*/ 385445 w 7705725"/>
              <a:gd name="connsiteY7031" fmla="*/ 4666614 h 6857998"/>
              <a:gd name="connsiteX7032" fmla="*/ 382905 w 7705725"/>
              <a:gd name="connsiteY7032" fmla="*/ 4662487 h 6857998"/>
              <a:gd name="connsiteX7033" fmla="*/ 379413 w 7705725"/>
              <a:gd name="connsiteY7033" fmla="*/ 4658677 h 6857998"/>
              <a:gd name="connsiteX7034" fmla="*/ 375603 w 7705725"/>
              <a:gd name="connsiteY7034" fmla="*/ 4655184 h 6857998"/>
              <a:gd name="connsiteX7035" fmla="*/ 371476 w 7705725"/>
              <a:gd name="connsiteY7035" fmla="*/ 4652327 h 6857998"/>
              <a:gd name="connsiteX7036" fmla="*/ 367030 w 7705725"/>
              <a:gd name="connsiteY7036" fmla="*/ 4649469 h 6857998"/>
              <a:gd name="connsiteX7037" fmla="*/ 361633 w 7705725"/>
              <a:gd name="connsiteY7037" fmla="*/ 4647247 h 6857998"/>
              <a:gd name="connsiteX7038" fmla="*/ 355918 w 7705725"/>
              <a:gd name="connsiteY7038" fmla="*/ 4645659 h 6857998"/>
              <a:gd name="connsiteX7039" fmla="*/ 349885 w 7705725"/>
              <a:gd name="connsiteY7039" fmla="*/ 4644389 h 6857998"/>
              <a:gd name="connsiteX7040" fmla="*/ 347027 w 7705725"/>
              <a:gd name="connsiteY7040" fmla="*/ 4642167 h 6857998"/>
              <a:gd name="connsiteX7041" fmla="*/ 345123 w 7705725"/>
              <a:gd name="connsiteY7041" fmla="*/ 4639309 h 6857998"/>
              <a:gd name="connsiteX7042" fmla="*/ 343852 w 7705725"/>
              <a:gd name="connsiteY7042" fmla="*/ 4636452 h 6857998"/>
              <a:gd name="connsiteX7043" fmla="*/ 343535 w 7705725"/>
              <a:gd name="connsiteY7043" fmla="*/ 4633594 h 6857998"/>
              <a:gd name="connsiteX7044" fmla="*/ 343852 w 7705725"/>
              <a:gd name="connsiteY7044" fmla="*/ 4630737 h 6857998"/>
              <a:gd name="connsiteX7045" fmla="*/ 345123 w 7705725"/>
              <a:gd name="connsiteY7045" fmla="*/ 4628197 h 6857998"/>
              <a:gd name="connsiteX7046" fmla="*/ 346710 w 7705725"/>
              <a:gd name="connsiteY7046" fmla="*/ 4625022 h 6857998"/>
              <a:gd name="connsiteX7047" fmla="*/ 347980 w 7705725"/>
              <a:gd name="connsiteY7047" fmla="*/ 4622482 h 6857998"/>
              <a:gd name="connsiteX7048" fmla="*/ 351790 w 7705725"/>
              <a:gd name="connsiteY7048" fmla="*/ 4617084 h 6857998"/>
              <a:gd name="connsiteX7049" fmla="*/ 355600 w 7705725"/>
              <a:gd name="connsiteY7049" fmla="*/ 4612322 h 6857998"/>
              <a:gd name="connsiteX7050" fmla="*/ 358775 w 7705725"/>
              <a:gd name="connsiteY7050" fmla="*/ 4608512 h 6857998"/>
              <a:gd name="connsiteX7051" fmla="*/ 359093 w 7705725"/>
              <a:gd name="connsiteY7051" fmla="*/ 4606607 h 6857998"/>
              <a:gd name="connsiteX7052" fmla="*/ 359093 w 7705725"/>
              <a:gd name="connsiteY7052" fmla="*/ 4605337 h 6857998"/>
              <a:gd name="connsiteX7053" fmla="*/ 358775 w 7705725"/>
              <a:gd name="connsiteY7053" fmla="*/ 4604067 h 6857998"/>
              <a:gd name="connsiteX7054" fmla="*/ 357822 w 7705725"/>
              <a:gd name="connsiteY7054" fmla="*/ 4602797 h 6857998"/>
              <a:gd name="connsiteX7055" fmla="*/ 355283 w 7705725"/>
              <a:gd name="connsiteY7055" fmla="*/ 4600574 h 6857998"/>
              <a:gd name="connsiteX7056" fmla="*/ 351473 w 7705725"/>
              <a:gd name="connsiteY7056" fmla="*/ 4598352 h 6857998"/>
              <a:gd name="connsiteX7057" fmla="*/ 347662 w 7705725"/>
              <a:gd name="connsiteY7057" fmla="*/ 4596129 h 6857998"/>
              <a:gd name="connsiteX7058" fmla="*/ 343535 w 7705725"/>
              <a:gd name="connsiteY7058" fmla="*/ 4593907 h 6857998"/>
              <a:gd name="connsiteX7059" fmla="*/ 339725 w 7705725"/>
              <a:gd name="connsiteY7059" fmla="*/ 4590414 h 6857998"/>
              <a:gd name="connsiteX7060" fmla="*/ 337820 w 7705725"/>
              <a:gd name="connsiteY7060" fmla="*/ 4588509 h 6857998"/>
              <a:gd name="connsiteX7061" fmla="*/ 336867 w 7705725"/>
              <a:gd name="connsiteY7061" fmla="*/ 4586604 h 6857998"/>
              <a:gd name="connsiteX7062" fmla="*/ 335598 w 7705725"/>
              <a:gd name="connsiteY7062" fmla="*/ 4584382 h 6857998"/>
              <a:gd name="connsiteX7063" fmla="*/ 334963 w 7705725"/>
              <a:gd name="connsiteY7063" fmla="*/ 4582159 h 6857998"/>
              <a:gd name="connsiteX7064" fmla="*/ 331470 w 7705725"/>
              <a:gd name="connsiteY7064" fmla="*/ 4562792 h 6857998"/>
              <a:gd name="connsiteX7065" fmla="*/ 328613 w 7705725"/>
              <a:gd name="connsiteY7065" fmla="*/ 4540884 h 6857998"/>
              <a:gd name="connsiteX7066" fmla="*/ 325120 w 7705725"/>
              <a:gd name="connsiteY7066" fmla="*/ 4517072 h 6857998"/>
              <a:gd name="connsiteX7067" fmla="*/ 321628 w 7705725"/>
              <a:gd name="connsiteY7067" fmla="*/ 4491989 h 6857998"/>
              <a:gd name="connsiteX7068" fmla="*/ 317182 w 7705725"/>
              <a:gd name="connsiteY7068" fmla="*/ 4465954 h 6857998"/>
              <a:gd name="connsiteX7069" fmla="*/ 314961 w 7705725"/>
              <a:gd name="connsiteY7069" fmla="*/ 4452937 h 6857998"/>
              <a:gd name="connsiteX7070" fmla="*/ 312420 w 7705725"/>
              <a:gd name="connsiteY7070" fmla="*/ 4440554 h 6857998"/>
              <a:gd name="connsiteX7071" fmla="*/ 309245 w 7705725"/>
              <a:gd name="connsiteY7071" fmla="*/ 4428172 h 6857998"/>
              <a:gd name="connsiteX7072" fmla="*/ 305753 w 7705725"/>
              <a:gd name="connsiteY7072" fmla="*/ 4415789 h 6857998"/>
              <a:gd name="connsiteX7073" fmla="*/ 302578 w 7705725"/>
              <a:gd name="connsiteY7073" fmla="*/ 4404042 h 6857998"/>
              <a:gd name="connsiteX7074" fmla="*/ 298450 w 7705725"/>
              <a:gd name="connsiteY7074" fmla="*/ 4392612 h 6857998"/>
              <a:gd name="connsiteX7075" fmla="*/ 295910 w 7705725"/>
              <a:gd name="connsiteY7075" fmla="*/ 4386579 h 6857998"/>
              <a:gd name="connsiteX7076" fmla="*/ 292418 w 7705725"/>
              <a:gd name="connsiteY7076" fmla="*/ 4379594 h 6857998"/>
              <a:gd name="connsiteX7077" fmla="*/ 288291 w 7705725"/>
              <a:gd name="connsiteY7077" fmla="*/ 4372292 h 6857998"/>
              <a:gd name="connsiteX7078" fmla="*/ 285750 w 7705725"/>
              <a:gd name="connsiteY7078" fmla="*/ 4368482 h 6857998"/>
              <a:gd name="connsiteX7079" fmla="*/ 283210 w 7705725"/>
              <a:gd name="connsiteY7079" fmla="*/ 4364672 h 6857998"/>
              <a:gd name="connsiteX7080" fmla="*/ 280352 w 7705725"/>
              <a:gd name="connsiteY7080" fmla="*/ 4361814 h 6857998"/>
              <a:gd name="connsiteX7081" fmla="*/ 277495 w 7705725"/>
              <a:gd name="connsiteY7081" fmla="*/ 4358639 h 6857998"/>
              <a:gd name="connsiteX7082" fmla="*/ 274320 w 7705725"/>
              <a:gd name="connsiteY7082" fmla="*/ 4356099 h 6857998"/>
              <a:gd name="connsiteX7083" fmla="*/ 271145 w 7705725"/>
              <a:gd name="connsiteY7083" fmla="*/ 4353877 h 6857998"/>
              <a:gd name="connsiteX7084" fmla="*/ 267652 w 7705725"/>
              <a:gd name="connsiteY7084" fmla="*/ 4352607 h 6857998"/>
              <a:gd name="connsiteX7085" fmla="*/ 264477 w 7705725"/>
              <a:gd name="connsiteY7085" fmla="*/ 4351654 h 6857998"/>
              <a:gd name="connsiteX7086" fmla="*/ 260985 w 7705725"/>
              <a:gd name="connsiteY7086" fmla="*/ 4351654 h 6857998"/>
              <a:gd name="connsiteX7087" fmla="*/ 257175 w 7705725"/>
              <a:gd name="connsiteY7087" fmla="*/ 4352289 h 6857998"/>
              <a:gd name="connsiteX7088" fmla="*/ 257175 w 7705725"/>
              <a:gd name="connsiteY7088" fmla="*/ 4350067 h 6857998"/>
              <a:gd name="connsiteX7089" fmla="*/ 257175 w 7705725"/>
              <a:gd name="connsiteY7089" fmla="*/ 4348162 h 6857998"/>
              <a:gd name="connsiteX7090" fmla="*/ 257810 w 7705725"/>
              <a:gd name="connsiteY7090" fmla="*/ 4346257 h 6857998"/>
              <a:gd name="connsiteX7091" fmla="*/ 259080 w 7705725"/>
              <a:gd name="connsiteY7091" fmla="*/ 4344669 h 6857998"/>
              <a:gd name="connsiteX7092" fmla="*/ 260985 w 7705725"/>
              <a:gd name="connsiteY7092" fmla="*/ 4342764 h 6857998"/>
              <a:gd name="connsiteX7093" fmla="*/ 262573 w 7705725"/>
              <a:gd name="connsiteY7093" fmla="*/ 4341812 h 6857998"/>
              <a:gd name="connsiteX7094" fmla="*/ 267017 w 7705725"/>
              <a:gd name="connsiteY7094" fmla="*/ 4339272 h 6857998"/>
              <a:gd name="connsiteX7095" fmla="*/ 272415 w 7705725"/>
              <a:gd name="connsiteY7095" fmla="*/ 4336414 h 6857998"/>
              <a:gd name="connsiteX7096" fmla="*/ 277812 w 7705725"/>
              <a:gd name="connsiteY7096" fmla="*/ 4334192 h 6857998"/>
              <a:gd name="connsiteX7097" fmla="*/ 283210 w 7705725"/>
              <a:gd name="connsiteY7097" fmla="*/ 4331969 h 6857998"/>
              <a:gd name="connsiteX7098" fmla="*/ 288608 w 7705725"/>
              <a:gd name="connsiteY7098" fmla="*/ 4329747 h 6857998"/>
              <a:gd name="connsiteX7099" fmla="*/ 282892 w 7705725"/>
              <a:gd name="connsiteY7099" fmla="*/ 4320539 h 6857998"/>
              <a:gd name="connsiteX7100" fmla="*/ 277495 w 7705725"/>
              <a:gd name="connsiteY7100" fmla="*/ 4311649 h 6857998"/>
              <a:gd name="connsiteX7101" fmla="*/ 272415 w 7705725"/>
              <a:gd name="connsiteY7101" fmla="*/ 4303077 h 6857998"/>
              <a:gd name="connsiteX7102" fmla="*/ 267652 w 7705725"/>
              <a:gd name="connsiteY7102" fmla="*/ 4293869 h 6857998"/>
              <a:gd name="connsiteX7103" fmla="*/ 263525 w 7705725"/>
              <a:gd name="connsiteY7103" fmla="*/ 4285297 h 6857998"/>
              <a:gd name="connsiteX7104" fmla="*/ 259715 w 7705725"/>
              <a:gd name="connsiteY7104" fmla="*/ 4276407 h 6857998"/>
              <a:gd name="connsiteX7105" fmla="*/ 256223 w 7705725"/>
              <a:gd name="connsiteY7105" fmla="*/ 4268152 h 6857998"/>
              <a:gd name="connsiteX7106" fmla="*/ 253047 w 7705725"/>
              <a:gd name="connsiteY7106" fmla="*/ 4259579 h 6857998"/>
              <a:gd name="connsiteX7107" fmla="*/ 250507 w 7705725"/>
              <a:gd name="connsiteY7107" fmla="*/ 4251324 h 6857998"/>
              <a:gd name="connsiteX7108" fmla="*/ 248286 w 7705725"/>
              <a:gd name="connsiteY7108" fmla="*/ 4242434 h 6857998"/>
              <a:gd name="connsiteX7109" fmla="*/ 246380 w 7705725"/>
              <a:gd name="connsiteY7109" fmla="*/ 4234179 h 6857998"/>
              <a:gd name="connsiteX7110" fmla="*/ 244792 w 7705725"/>
              <a:gd name="connsiteY7110" fmla="*/ 4225607 h 6857998"/>
              <a:gd name="connsiteX7111" fmla="*/ 243522 w 7705725"/>
              <a:gd name="connsiteY7111" fmla="*/ 4217352 h 6857998"/>
              <a:gd name="connsiteX7112" fmla="*/ 242888 w 7705725"/>
              <a:gd name="connsiteY7112" fmla="*/ 4209097 h 6857998"/>
              <a:gd name="connsiteX7113" fmla="*/ 242570 w 7705725"/>
              <a:gd name="connsiteY7113" fmla="*/ 4200207 h 6857998"/>
              <a:gd name="connsiteX7114" fmla="*/ 242253 w 7705725"/>
              <a:gd name="connsiteY7114" fmla="*/ 4191634 h 6857998"/>
              <a:gd name="connsiteX7115" fmla="*/ 241618 w 7705725"/>
              <a:gd name="connsiteY7115" fmla="*/ 4190047 h 6857998"/>
              <a:gd name="connsiteX7116" fmla="*/ 240665 w 7705725"/>
              <a:gd name="connsiteY7116" fmla="*/ 4189094 h 6857998"/>
              <a:gd name="connsiteX7117" fmla="*/ 239395 w 7705725"/>
              <a:gd name="connsiteY7117" fmla="*/ 4187824 h 6857998"/>
              <a:gd name="connsiteX7118" fmla="*/ 238125 w 7705725"/>
              <a:gd name="connsiteY7118" fmla="*/ 4187189 h 6857998"/>
              <a:gd name="connsiteX7119" fmla="*/ 236537 w 7705725"/>
              <a:gd name="connsiteY7119" fmla="*/ 4186872 h 6857998"/>
              <a:gd name="connsiteX7120" fmla="*/ 234951 w 7705725"/>
              <a:gd name="connsiteY7120" fmla="*/ 4186872 h 6857998"/>
              <a:gd name="connsiteX7121" fmla="*/ 231140 w 7705725"/>
              <a:gd name="connsiteY7121" fmla="*/ 4186872 h 6857998"/>
              <a:gd name="connsiteX7122" fmla="*/ 227330 w 7705725"/>
              <a:gd name="connsiteY7122" fmla="*/ 4187507 h 6857998"/>
              <a:gd name="connsiteX7123" fmla="*/ 223202 w 7705725"/>
              <a:gd name="connsiteY7123" fmla="*/ 4188142 h 6857998"/>
              <a:gd name="connsiteX7124" fmla="*/ 219075 w 7705725"/>
              <a:gd name="connsiteY7124" fmla="*/ 4189094 h 6857998"/>
              <a:gd name="connsiteX7125" fmla="*/ 215265 w 7705725"/>
              <a:gd name="connsiteY7125" fmla="*/ 4189412 h 6857998"/>
              <a:gd name="connsiteX7126" fmla="*/ 216218 w 7705725"/>
              <a:gd name="connsiteY7126" fmla="*/ 4185284 h 6857998"/>
              <a:gd name="connsiteX7127" fmla="*/ 216852 w 7705725"/>
              <a:gd name="connsiteY7127" fmla="*/ 4181474 h 6857998"/>
              <a:gd name="connsiteX7128" fmla="*/ 217170 w 7705725"/>
              <a:gd name="connsiteY7128" fmla="*/ 4174172 h 6857998"/>
              <a:gd name="connsiteX7129" fmla="*/ 216852 w 7705725"/>
              <a:gd name="connsiteY7129" fmla="*/ 4167822 h 6857998"/>
              <a:gd name="connsiteX7130" fmla="*/ 215583 w 7705725"/>
              <a:gd name="connsiteY7130" fmla="*/ 4161789 h 6857998"/>
              <a:gd name="connsiteX7131" fmla="*/ 214312 w 7705725"/>
              <a:gd name="connsiteY7131" fmla="*/ 4156074 h 6857998"/>
              <a:gd name="connsiteX7132" fmla="*/ 212725 w 7705725"/>
              <a:gd name="connsiteY7132" fmla="*/ 4151312 h 6857998"/>
              <a:gd name="connsiteX7133" fmla="*/ 208915 w 7705725"/>
              <a:gd name="connsiteY7133" fmla="*/ 4141787 h 6857998"/>
              <a:gd name="connsiteX7134" fmla="*/ 207010 w 7705725"/>
              <a:gd name="connsiteY7134" fmla="*/ 4137342 h 6857998"/>
              <a:gd name="connsiteX7135" fmla="*/ 206058 w 7705725"/>
              <a:gd name="connsiteY7135" fmla="*/ 4132897 h 6857998"/>
              <a:gd name="connsiteX7136" fmla="*/ 205106 w 7705725"/>
              <a:gd name="connsiteY7136" fmla="*/ 4128452 h 6857998"/>
              <a:gd name="connsiteX7137" fmla="*/ 205106 w 7705725"/>
              <a:gd name="connsiteY7137" fmla="*/ 4123689 h 6857998"/>
              <a:gd name="connsiteX7138" fmla="*/ 205106 w 7705725"/>
              <a:gd name="connsiteY7138" fmla="*/ 4121467 h 6857998"/>
              <a:gd name="connsiteX7139" fmla="*/ 206058 w 7705725"/>
              <a:gd name="connsiteY7139" fmla="*/ 4118927 h 6857998"/>
              <a:gd name="connsiteX7140" fmla="*/ 206692 w 7705725"/>
              <a:gd name="connsiteY7140" fmla="*/ 4116387 h 6857998"/>
              <a:gd name="connsiteX7141" fmla="*/ 207327 w 7705725"/>
              <a:gd name="connsiteY7141" fmla="*/ 4113529 h 6857998"/>
              <a:gd name="connsiteX7142" fmla="*/ 208915 w 7705725"/>
              <a:gd name="connsiteY7142" fmla="*/ 4110989 h 6857998"/>
              <a:gd name="connsiteX7143" fmla="*/ 210502 w 7705725"/>
              <a:gd name="connsiteY7143" fmla="*/ 4108449 h 6857998"/>
              <a:gd name="connsiteX7144" fmla="*/ 214948 w 7705725"/>
              <a:gd name="connsiteY7144" fmla="*/ 4102417 h 6857998"/>
              <a:gd name="connsiteX7145" fmla="*/ 214630 w 7705725"/>
              <a:gd name="connsiteY7145" fmla="*/ 4097972 h 6857998"/>
              <a:gd name="connsiteX7146" fmla="*/ 213995 w 7705725"/>
              <a:gd name="connsiteY7146" fmla="*/ 4095114 h 6857998"/>
              <a:gd name="connsiteX7147" fmla="*/ 212725 w 7705725"/>
              <a:gd name="connsiteY7147" fmla="*/ 4092574 h 6857998"/>
              <a:gd name="connsiteX7148" fmla="*/ 210820 w 7705725"/>
              <a:gd name="connsiteY7148" fmla="*/ 4090669 h 6857998"/>
              <a:gd name="connsiteX7149" fmla="*/ 208915 w 7705725"/>
              <a:gd name="connsiteY7149" fmla="*/ 4089399 h 6857998"/>
              <a:gd name="connsiteX7150" fmla="*/ 206375 w 7705725"/>
              <a:gd name="connsiteY7150" fmla="*/ 4088447 h 6857998"/>
              <a:gd name="connsiteX7151" fmla="*/ 204152 w 7705725"/>
              <a:gd name="connsiteY7151" fmla="*/ 4087812 h 6857998"/>
              <a:gd name="connsiteX7152" fmla="*/ 200977 w 7705725"/>
              <a:gd name="connsiteY7152" fmla="*/ 4087177 h 6857998"/>
              <a:gd name="connsiteX7153" fmla="*/ 195263 w 7705725"/>
              <a:gd name="connsiteY7153" fmla="*/ 4086859 h 6857998"/>
              <a:gd name="connsiteX7154" fmla="*/ 192723 w 7705725"/>
              <a:gd name="connsiteY7154" fmla="*/ 4086542 h 6857998"/>
              <a:gd name="connsiteX7155" fmla="*/ 190182 w 7705725"/>
              <a:gd name="connsiteY7155" fmla="*/ 4085589 h 6857998"/>
              <a:gd name="connsiteX7156" fmla="*/ 187960 w 7705725"/>
              <a:gd name="connsiteY7156" fmla="*/ 4084954 h 6857998"/>
              <a:gd name="connsiteX7157" fmla="*/ 186055 w 7705725"/>
              <a:gd name="connsiteY7157" fmla="*/ 4083367 h 6857998"/>
              <a:gd name="connsiteX7158" fmla="*/ 184150 w 7705725"/>
              <a:gd name="connsiteY7158" fmla="*/ 4081462 h 6857998"/>
              <a:gd name="connsiteX7159" fmla="*/ 182880 w 7705725"/>
              <a:gd name="connsiteY7159" fmla="*/ 4078922 h 6857998"/>
              <a:gd name="connsiteX7160" fmla="*/ 184150 w 7705725"/>
              <a:gd name="connsiteY7160" fmla="*/ 4073524 h 6857998"/>
              <a:gd name="connsiteX7161" fmla="*/ 185103 w 7705725"/>
              <a:gd name="connsiteY7161" fmla="*/ 4067809 h 6857998"/>
              <a:gd name="connsiteX7162" fmla="*/ 186372 w 7705725"/>
              <a:gd name="connsiteY7162" fmla="*/ 4061459 h 6857998"/>
              <a:gd name="connsiteX7163" fmla="*/ 186690 w 7705725"/>
              <a:gd name="connsiteY7163" fmla="*/ 4055109 h 6857998"/>
              <a:gd name="connsiteX7164" fmla="*/ 187007 w 7705725"/>
              <a:gd name="connsiteY7164" fmla="*/ 4048442 h 6857998"/>
              <a:gd name="connsiteX7165" fmla="*/ 187325 w 7705725"/>
              <a:gd name="connsiteY7165" fmla="*/ 4041139 h 6857998"/>
              <a:gd name="connsiteX7166" fmla="*/ 187007 w 7705725"/>
              <a:gd name="connsiteY7166" fmla="*/ 4026217 h 6857998"/>
              <a:gd name="connsiteX7167" fmla="*/ 186055 w 7705725"/>
              <a:gd name="connsiteY7167" fmla="*/ 4010342 h 6857998"/>
              <a:gd name="connsiteX7168" fmla="*/ 183515 w 7705725"/>
              <a:gd name="connsiteY7168" fmla="*/ 3994149 h 6857998"/>
              <a:gd name="connsiteX7169" fmla="*/ 180975 w 7705725"/>
              <a:gd name="connsiteY7169" fmla="*/ 3977322 h 6857998"/>
              <a:gd name="connsiteX7170" fmla="*/ 177482 w 7705725"/>
              <a:gd name="connsiteY7170" fmla="*/ 3961129 h 6857998"/>
              <a:gd name="connsiteX7171" fmla="*/ 174942 w 7705725"/>
              <a:gd name="connsiteY7171" fmla="*/ 3950652 h 6857998"/>
              <a:gd name="connsiteX7172" fmla="*/ 171132 w 7705725"/>
              <a:gd name="connsiteY7172" fmla="*/ 3938269 h 6857998"/>
              <a:gd name="connsiteX7173" fmla="*/ 166687 w 7705725"/>
              <a:gd name="connsiteY7173" fmla="*/ 3925252 h 6857998"/>
              <a:gd name="connsiteX7174" fmla="*/ 161925 w 7705725"/>
              <a:gd name="connsiteY7174" fmla="*/ 3912552 h 6857998"/>
              <a:gd name="connsiteX7175" fmla="*/ 152400 w 7705725"/>
              <a:gd name="connsiteY7175" fmla="*/ 3888739 h 6857998"/>
              <a:gd name="connsiteX7176" fmla="*/ 145098 w 7705725"/>
              <a:gd name="connsiteY7176" fmla="*/ 3872229 h 6857998"/>
              <a:gd name="connsiteX7177" fmla="*/ 143827 w 7705725"/>
              <a:gd name="connsiteY7177" fmla="*/ 3868419 h 6857998"/>
              <a:gd name="connsiteX7178" fmla="*/ 141287 w 7705725"/>
              <a:gd name="connsiteY7178" fmla="*/ 3864609 h 6857998"/>
              <a:gd name="connsiteX7179" fmla="*/ 136842 w 7705725"/>
              <a:gd name="connsiteY7179" fmla="*/ 3857624 h 6857998"/>
              <a:gd name="connsiteX7180" fmla="*/ 131127 w 7705725"/>
              <a:gd name="connsiteY7180" fmla="*/ 3850322 h 6857998"/>
              <a:gd name="connsiteX7181" fmla="*/ 126048 w 7705725"/>
              <a:gd name="connsiteY7181" fmla="*/ 3843654 h 6857998"/>
              <a:gd name="connsiteX7182" fmla="*/ 120332 w 7705725"/>
              <a:gd name="connsiteY7182" fmla="*/ 3836669 h 6857998"/>
              <a:gd name="connsiteX7183" fmla="*/ 115253 w 7705725"/>
              <a:gd name="connsiteY7183" fmla="*/ 3830002 h 6857998"/>
              <a:gd name="connsiteX7184" fmla="*/ 113030 w 7705725"/>
              <a:gd name="connsiteY7184" fmla="*/ 3826192 h 6857998"/>
              <a:gd name="connsiteX7185" fmla="*/ 110807 w 7705725"/>
              <a:gd name="connsiteY7185" fmla="*/ 3822699 h 6857998"/>
              <a:gd name="connsiteX7186" fmla="*/ 109220 w 7705725"/>
              <a:gd name="connsiteY7186" fmla="*/ 3819524 h 6857998"/>
              <a:gd name="connsiteX7187" fmla="*/ 107950 w 7705725"/>
              <a:gd name="connsiteY7187" fmla="*/ 3815714 h 6857998"/>
              <a:gd name="connsiteX7188" fmla="*/ 103822 w 7705725"/>
              <a:gd name="connsiteY7188" fmla="*/ 3801744 h 6857998"/>
              <a:gd name="connsiteX7189" fmla="*/ 100012 w 7705725"/>
              <a:gd name="connsiteY7189" fmla="*/ 3787774 h 6857998"/>
              <a:gd name="connsiteX7190" fmla="*/ 96203 w 7705725"/>
              <a:gd name="connsiteY7190" fmla="*/ 3773804 h 6857998"/>
              <a:gd name="connsiteX7191" fmla="*/ 93028 w 7705725"/>
              <a:gd name="connsiteY7191" fmla="*/ 3759517 h 6857998"/>
              <a:gd name="connsiteX7192" fmla="*/ 90170 w 7705725"/>
              <a:gd name="connsiteY7192" fmla="*/ 3745547 h 6857998"/>
              <a:gd name="connsiteX7193" fmla="*/ 87630 w 7705725"/>
              <a:gd name="connsiteY7193" fmla="*/ 3731259 h 6857998"/>
              <a:gd name="connsiteX7194" fmla="*/ 85091 w 7705725"/>
              <a:gd name="connsiteY7194" fmla="*/ 3717289 h 6857998"/>
              <a:gd name="connsiteX7195" fmla="*/ 82868 w 7705725"/>
              <a:gd name="connsiteY7195" fmla="*/ 3703319 h 6857998"/>
              <a:gd name="connsiteX7196" fmla="*/ 79058 w 7705725"/>
              <a:gd name="connsiteY7196" fmla="*/ 3675379 h 6857998"/>
              <a:gd name="connsiteX7197" fmla="*/ 76517 w 7705725"/>
              <a:gd name="connsiteY7197" fmla="*/ 3648392 h 6857998"/>
              <a:gd name="connsiteX7198" fmla="*/ 74295 w 7705725"/>
              <a:gd name="connsiteY7198" fmla="*/ 3622039 h 6857998"/>
              <a:gd name="connsiteX7199" fmla="*/ 72708 w 7705725"/>
              <a:gd name="connsiteY7199" fmla="*/ 3596322 h 6857998"/>
              <a:gd name="connsiteX7200" fmla="*/ 72073 w 7705725"/>
              <a:gd name="connsiteY7200" fmla="*/ 3590924 h 6857998"/>
              <a:gd name="connsiteX7201" fmla="*/ 71437 w 7705725"/>
              <a:gd name="connsiteY7201" fmla="*/ 3585209 h 6857998"/>
              <a:gd name="connsiteX7202" fmla="*/ 68898 w 7705725"/>
              <a:gd name="connsiteY7202" fmla="*/ 3573462 h 6857998"/>
              <a:gd name="connsiteX7203" fmla="*/ 65723 w 7705725"/>
              <a:gd name="connsiteY7203" fmla="*/ 3562032 h 6857998"/>
              <a:gd name="connsiteX7204" fmla="*/ 61913 w 7705725"/>
              <a:gd name="connsiteY7204" fmla="*/ 3550919 h 6857998"/>
              <a:gd name="connsiteX7205" fmla="*/ 53657 w 7705725"/>
              <a:gd name="connsiteY7205" fmla="*/ 3528694 h 6857998"/>
              <a:gd name="connsiteX7206" fmla="*/ 49847 w 7705725"/>
              <a:gd name="connsiteY7206" fmla="*/ 3517582 h 6857998"/>
              <a:gd name="connsiteX7207" fmla="*/ 46038 w 7705725"/>
              <a:gd name="connsiteY7207" fmla="*/ 3506787 h 6857998"/>
              <a:gd name="connsiteX7208" fmla="*/ 42863 w 7705725"/>
              <a:gd name="connsiteY7208" fmla="*/ 3495992 h 6857998"/>
              <a:gd name="connsiteX7209" fmla="*/ 40322 w 7705725"/>
              <a:gd name="connsiteY7209" fmla="*/ 3485514 h 6857998"/>
              <a:gd name="connsiteX7210" fmla="*/ 39688 w 7705725"/>
              <a:gd name="connsiteY7210" fmla="*/ 3480752 h 6857998"/>
              <a:gd name="connsiteX7211" fmla="*/ 39370 w 7705725"/>
              <a:gd name="connsiteY7211" fmla="*/ 3475354 h 6857998"/>
              <a:gd name="connsiteX7212" fmla="*/ 38735 w 7705725"/>
              <a:gd name="connsiteY7212" fmla="*/ 3470592 h 6857998"/>
              <a:gd name="connsiteX7213" fmla="*/ 38735 w 7705725"/>
              <a:gd name="connsiteY7213" fmla="*/ 3465512 h 6857998"/>
              <a:gd name="connsiteX7214" fmla="*/ 39688 w 7705725"/>
              <a:gd name="connsiteY7214" fmla="*/ 3460749 h 6857998"/>
              <a:gd name="connsiteX7215" fmla="*/ 40322 w 7705725"/>
              <a:gd name="connsiteY7215" fmla="*/ 3455669 h 6857998"/>
              <a:gd name="connsiteX7216" fmla="*/ 41592 w 7705725"/>
              <a:gd name="connsiteY7216" fmla="*/ 3450907 h 6857998"/>
              <a:gd name="connsiteX7217" fmla="*/ 43497 w 7705725"/>
              <a:gd name="connsiteY7217" fmla="*/ 3446462 h 6857998"/>
              <a:gd name="connsiteX7218" fmla="*/ 45720 w 7705725"/>
              <a:gd name="connsiteY7218" fmla="*/ 3441382 h 6857998"/>
              <a:gd name="connsiteX7219" fmla="*/ 48260 w 7705725"/>
              <a:gd name="connsiteY7219" fmla="*/ 3436937 h 6857998"/>
              <a:gd name="connsiteX7220" fmla="*/ 51435 w 7705725"/>
              <a:gd name="connsiteY7220" fmla="*/ 3432492 h 6857998"/>
              <a:gd name="connsiteX7221" fmla="*/ 54927 w 7705725"/>
              <a:gd name="connsiteY7221" fmla="*/ 3427729 h 6857998"/>
              <a:gd name="connsiteX7222" fmla="*/ 53975 w 7705725"/>
              <a:gd name="connsiteY7222" fmla="*/ 3424872 h 6857998"/>
              <a:gd name="connsiteX7223" fmla="*/ 52388 w 7705725"/>
              <a:gd name="connsiteY7223" fmla="*/ 3421697 h 6857998"/>
              <a:gd name="connsiteX7224" fmla="*/ 50800 w 7705725"/>
              <a:gd name="connsiteY7224" fmla="*/ 3419157 h 6857998"/>
              <a:gd name="connsiteX7225" fmla="*/ 48895 w 7705725"/>
              <a:gd name="connsiteY7225" fmla="*/ 3416935 h 6857998"/>
              <a:gd name="connsiteX7226" fmla="*/ 44450 w 7705725"/>
              <a:gd name="connsiteY7226" fmla="*/ 3412490 h 6857998"/>
              <a:gd name="connsiteX7227" fmla="*/ 40322 w 7705725"/>
              <a:gd name="connsiteY7227" fmla="*/ 3408362 h 6857998"/>
              <a:gd name="connsiteX7228" fmla="*/ 35878 w 7705725"/>
              <a:gd name="connsiteY7228" fmla="*/ 3403600 h 6857998"/>
              <a:gd name="connsiteX7229" fmla="*/ 33972 w 7705725"/>
              <a:gd name="connsiteY7229" fmla="*/ 3401377 h 6857998"/>
              <a:gd name="connsiteX7230" fmla="*/ 32068 w 7705725"/>
              <a:gd name="connsiteY7230" fmla="*/ 3399155 h 6857998"/>
              <a:gd name="connsiteX7231" fmla="*/ 30162 w 7705725"/>
              <a:gd name="connsiteY7231" fmla="*/ 3396614 h 6857998"/>
              <a:gd name="connsiteX7232" fmla="*/ 28893 w 7705725"/>
              <a:gd name="connsiteY7232" fmla="*/ 3394074 h 6857998"/>
              <a:gd name="connsiteX7233" fmla="*/ 27940 w 7705725"/>
              <a:gd name="connsiteY7233" fmla="*/ 3390899 h 6857998"/>
              <a:gd name="connsiteX7234" fmla="*/ 27305 w 7705725"/>
              <a:gd name="connsiteY7234" fmla="*/ 3387407 h 6857998"/>
              <a:gd name="connsiteX7235" fmla="*/ 26670 w 7705725"/>
              <a:gd name="connsiteY7235" fmla="*/ 3384550 h 6857998"/>
              <a:gd name="connsiteX7236" fmla="*/ 26670 w 7705725"/>
              <a:gd name="connsiteY7236" fmla="*/ 3382009 h 6857998"/>
              <a:gd name="connsiteX7237" fmla="*/ 27305 w 7705725"/>
              <a:gd name="connsiteY7237" fmla="*/ 3379152 h 6857998"/>
              <a:gd name="connsiteX7238" fmla="*/ 27940 w 7705725"/>
              <a:gd name="connsiteY7238" fmla="*/ 3376930 h 6857998"/>
              <a:gd name="connsiteX7239" fmla="*/ 28576 w 7705725"/>
              <a:gd name="connsiteY7239" fmla="*/ 3375024 h 6857998"/>
              <a:gd name="connsiteX7240" fmla="*/ 29845 w 7705725"/>
              <a:gd name="connsiteY7240" fmla="*/ 3373119 h 6857998"/>
              <a:gd name="connsiteX7241" fmla="*/ 32068 w 7705725"/>
              <a:gd name="connsiteY7241" fmla="*/ 3369310 h 6857998"/>
              <a:gd name="connsiteX7242" fmla="*/ 34290 w 7705725"/>
              <a:gd name="connsiteY7242" fmla="*/ 3366453 h 6857998"/>
              <a:gd name="connsiteX7243" fmla="*/ 36195 w 7705725"/>
              <a:gd name="connsiteY7243" fmla="*/ 3362959 h 6857998"/>
              <a:gd name="connsiteX7244" fmla="*/ 36830 w 7705725"/>
              <a:gd name="connsiteY7244" fmla="*/ 3361055 h 6857998"/>
              <a:gd name="connsiteX7245" fmla="*/ 37465 w 7705725"/>
              <a:gd name="connsiteY7245" fmla="*/ 3359150 h 6857998"/>
              <a:gd name="connsiteX7246" fmla="*/ 37465 w 7705725"/>
              <a:gd name="connsiteY7246" fmla="*/ 3356927 h 6857998"/>
              <a:gd name="connsiteX7247" fmla="*/ 36830 w 7705725"/>
              <a:gd name="connsiteY7247" fmla="*/ 3354705 h 6857998"/>
              <a:gd name="connsiteX7248" fmla="*/ 35878 w 7705725"/>
              <a:gd name="connsiteY7248" fmla="*/ 3350260 h 6857998"/>
              <a:gd name="connsiteX7249" fmla="*/ 34290 w 7705725"/>
              <a:gd name="connsiteY7249" fmla="*/ 3345179 h 6857998"/>
              <a:gd name="connsiteX7250" fmla="*/ 30480 w 7705725"/>
              <a:gd name="connsiteY7250" fmla="*/ 3335019 h 6857998"/>
              <a:gd name="connsiteX7251" fmla="*/ 21590 w 7705725"/>
              <a:gd name="connsiteY7251" fmla="*/ 3313430 h 6857998"/>
              <a:gd name="connsiteX7252" fmla="*/ 16827 w 7705725"/>
              <a:gd name="connsiteY7252" fmla="*/ 3302634 h 6857998"/>
              <a:gd name="connsiteX7253" fmla="*/ 13335 w 7705725"/>
              <a:gd name="connsiteY7253" fmla="*/ 3291205 h 6857998"/>
              <a:gd name="connsiteX7254" fmla="*/ 11747 w 7705725"/>
              <a:gd name="connsiteY7254" fmla="*/ 3286125 h 6857998"/>
              <a:gd name="connsiteX7255" fmla="*/ 10160 w 7705725"/>
              <a:gd name="connsiteY7255" fmla="*/ 3280727 h 6857998"/>
              <a:gd name="connsiteX7256" fmla="*/ 9525 w 7705725"/>
              <a:gd name="connsiteY7256" fmla="*/ 3275330 h 6857998"/>
              <a:gd name="connsiteX7257" fmla="*/ 8573 w 7705725"/>
              <a:gd name="connsiteY7257" fmla="*/ 3270250 h 6857998"/>
              <a:gd name="connsiteX7258" fmla="*/ 7937 w 7705725"/>
              <a:gd name="connsiteY7258" fmla="*/ 3258820 h 6857998"/>
              <a:gd name="connsiteX7259" fmla="*/ 7937 w 7705725"/>
              <a:gd name="connsiteY7259" fmla="*/ 3247708 h 6857998"/>
              <a:gd name="connsiteX7260" fmla="*/ 8573 w 7705725"/>
              <a:gd name="connsiteY7260" fmla="*/ 3236277 h 6857998"/>
              <a:gd name="connsiteX7261" fmla="*/ 9525 w 7705725"/>
              <a:gd name="connsiteY7261" fmla="*/ 3224848 h 6857998"/>
              <a:gd name="connsiteX7262" fmla="*/ 10477 w 7705725"/>
              <a:gd name="connsiteY7262" fmla="*/ 3213735 h 6857998"/>
              <a:gd name="connsiteX7263" fmla="*/ 11747 w 7705725"/>
              <a:gd name="connsiteY7263" fmla="*/ 3202623 h 6857998"/>
              <a:gd name="connsiteX7264" fmla="*/ 14605 w 7705725"/>
              <a:gd name="connsiteY7264" fmla="*/ 3180080 h 6857998"/>
              <a:gd name="connsiteX7265" fmla="*/ 17780 w 7705725"/>
              <a:gd name="connsiteY7265" fmla="*/ 3157537 h 6857998"/>
              <a:gd name="connsiteX7266" fmla="*/ 19368 w 7705725"/>
              <a:gd name="connsiteY7266" fmla="*/ 3145790 h 6857998"/>
              <a:gd name="connsiteX7267" fmla="*/ 20002 w 7705725"/>
              <a:gd name="connsiteY7267" fmla="*/ 3134360 h 6857998"/>
              <a:gd name="connsiteX7268" fmla="*/ 20637 w 7705725"/>
              <a:gd name="connsiteY7268" fmla="*/ 3122613 h 6857998"/>
              <a:gd name="connsiteX7269" fmla="*/ 21272 w 7705725"/>
              <a:gd name="connsiteY7269" fmla="*/ 3111183 h 6857998"/>
              <a:gd name="connsiteX7270" fmla="*/ 20637 w 7705725"/>
              <a:gd name="connsiteY7270" fmla="*/ 3099436 h 6857998"/>
              <a:gd name="connsiteX7271" fmla="*/ 20002 w 7705725"/>
              <a:gd name="connsiteY7271" fmla="*/ 3087371 h 6857998"/>
              <a:gd name="connsiteX7272" fmla="*/ 18733 w 7705725"/>
              <a:gd name="connsiteY7272" fmla="*/ 3081655 h 6857998"/>
              <a:gd name="connsiteX7273" fmla="*/ 17462 w 7705725"/>
              <a:gd name="connsiteY7273" fmla="*/ 3077211 h 6857998"/>
              <a:gd name="connsiteX7274" fmla="*/ 15558 w 7705725"/>
              <a:gd name="connsiteY7274" fmla="*/ 3073400 h 6857998"/>
              <a:gd name="connsiteX7275" fmla="*/ 13652 w 7705725"/>
              <a:gd name="connsiteY7275" fmla="*/ 3069908 h 6857998"/>
              <a:gd name="connsiteX7276" fmla="*/ 11747 w 7705725"/>
              <a:gd name="connsiteY7276" fmla="*/ 3066416 h 6857998"/>
              <a:gd name="connsiteX7277" fmla="*/ 9842 w 7705725"/>
              <a:gd name="connsiteY7277" fmla="*/ 3063240 h 6857998"/>
              <a:gd name="connsiteX7278" fmla="*/ 8573 w 7705725"/>
              <a:gd name="connsiteY7278" fmla="*/ 3059430 h 6857998"/>
              <a:gd name="connsiteX7279" fmla="*/ 7937 w 7705725"/>
              <a:gd name="connsiteY7279" fmla="*/ 3054986 h 6857998"/>
              <a:gd name="connsiteX7280" fmla="*/ 7937 w 7705725"/>
              <a:gd name="connsiteY7280" fmla="*/ 3051492 h 6857998"/>
              <a:gd name="connsiteX7281" fmla="*/ 8255 w 7705725"/>
              <a:gd name="connsiteY7281" fmla="*/ 3048000 h 6857998"/>
              <a:gd name="connsiteX7282" fmla="*/ 9208 w 7705725"/>
              <a:gd name="connsiteY7282" fmla="*/ 3044508 h 6857998"/>
              <a:gd name="connsiteX7283" fmla="*/ 9842 w 7705725"/>
              <a:gd name="connsiteY7283" fmla="*/ 3041332 h 6857998"/>
              <a:gd name="connsiteX7284" fmla="*/ 12065 w 7705725"/>
              <a:gd name="connsiteY7284" fmla="*/ 3034348 h 6857998"/>
              <a:gd name="connsiteX7285" fmla="*/ 14605 w 7705725"/>
              <a:gd name="connsiteY7285" fmla="*/ 3027680 h 6857998"/>
              <a:gd name="connsiteX7286" fmla="*/ 17462 w 7705725"/>
              <a:gd name="connsiteY7286" fmla="*/ 3021330 h 6857998"/>
              <a:gd name="connsiteX7287" fmla="*/ 19685 w 7705725"/>
              <a:gd name="connsiteY7287" fmla="*/ 3014345 h 6857998"/>
              <a:gd name="connsiteX7288" fmla="*/ 21590 w 7705725"/>
              <a:gd name="connsiteY7288" fmla="*/ 3007995 h 6857998"/>
              <a:gd name="connsiteX7289" fmla="*/ 21908 w 7705725"/>
              <a:gd name="connsiteY7289" fmla="*/ 3004820 h 6857998"/>
              <a:gd name="connsiteX7290" fmla="*/ 22225 w 7705725"/>
              <a:gd name="connsiteY7290" fmla="*/ 3001328 h 6857998"/>
              <a:gd name="connsiteX7291" fmla="*/ 22225 w 7705725"/>
              <a:gd name="connsiteY7291" fmla="*/ 2998788 h 6857998"/>
              <a:gd name="connsiteX7292" fmla="*/ 21590 w 7705725"/>
              <a:gd name="connsiteY7292" fmla="*/ 2995930 h 6857998"/>
              <a:gd name="connsiteX7293" fmla="*/ 20320 w 7705725"/>
              <a:gd name="connsiteY7293" fmla="*/ 2993390 h 6857998"/>
              <a:gd name="connsiteX7294" fmla="*/ 19368 w 7705725"/>
              <a:gd name="connsiteY7294" fmla="*/ 2990215 h 6857998"/>
              <a:gd name="connsiteX7295" fmla="*/ 15875 w 7705725"/>
              <a:gd name="connsiteY7295" fmla="*/ 2984818 h 6857998"/>
              <a:gd name="connsiteX7296" fmla="*/ 11747 w 7705725"/>
              <a:gd name="connsiteY7296" fmla="*/ 2978785 h 6857998"/>
              <a:gd name="connsiteX7297" fmla="*/ 7937 w 7705725"/>
              <a:gd name="connsiteY7297" fmla="*/ 2973070 h 6857998"/>
              <a:gd name="connsiteX7298" fmla="*/ 4127 w 7705725"/>
              <a:gd name="connsiteY7298" fmla="*/ 2967355 h 6857998"/>
              <a:gd name="connsiteX7299" fmla="*/ 2540 w 7705725"/>
              <a:gd name="connsiteY7299" fmla="*/ 2964815 h 6857998"/>
              <a:gd name="connsiteX7300" fmla="*/ 1587 w 7705725"/>
              <a:gd name="connsiteY7300" fmla="*/ 2961958 h 6857998"/>
              <a:gd name="connsiteX7301" fmla="*/ 317 w 7705725"/>
              <a:gd name="connsiteY7301" fmla="*/ 2959418 h 6857998"/>
              <a:gd name="connsiteX7302" fmla="*/ 0 w 7705725"/>
              <a:gd name="connsiteY7302" fmla="*/ 2956878 h 6857998"/>
              <a:gd name="connsiteX7303" fmla="*/ 0 w 7705725"/>
              <a:gd name="connsiteY7303" fmla="*/ 2955608 h 6857998"/>
              <a:gd name="connsiteX7304" fmla="*/ 317 w 7705725"/>
              <a:gd name="connsiteY7304" fmla="*/ 2954655 h 6857998"/>
              <a:gd name="connsiteX7305" fmla="*/ 1906 w 7705725"/>
              <a:gd name="connsiteY7305" fmla="*/ 2951163 h 6857998"/>
              <a:gd name="connsiteX7306" fmla="*/ 6667 w 7705725"/>
              <a:gd name="connsiteY7306" fmla="*/ 2943543 h 6857998"/>
              <a:gd name="connsiteX7307" fmla="*/ 9525 w 7705725"/>
              <a:gd name="connsiteY7307" fmla="*/ 2939098 h 6857998"/>
              <a:gd name="connsiteX7308" fmla="*/ 11747 w 7705725"/>
              <a:gd name="connsiteY7308" fmla="*/ 2934653 h 6857998"/>
              <a:gd name="connsiteX7309" fmla="*/ 13652 w 7705725"/>
              <a:gd name="connsiteY7309" fmla="*/ 2929890 h 6857998"/>
              <a:gd name="connsiteX7310" fmla="*/ 14287 w 7705725"/>
              <a:gd name="connsiteY7310" fmla="*/ 2927350 h 6857998"/>
              <a:gd name="connsiteX7311" fmla="*/ 14605 w 7705725"/>
              <a:gd name="connsiteY7311" fmla="*/ 2925128 h 6857998"/>
              <a:gd name="connsiteX7312" fmla="*/ 14605 w 7705725"/>
              <a:gd name="connsiteY7312" fmla="*/ 2921635 h 6857998"/>
              <a:gd name="connsiteX7313" fmla="*/ 14605 w 7705725"/>
              <a:gd name="connsiteY7313" fmla="*/ 2918778 h 6857998"/>
              <a:gd name="connsiteX7314" fmla="*/ 14287 w 7705725"/>
              <a:gd name="connsiteY7314" fmla="*/ 2915603 h 6857998"/>
              <a:gd name="connsiteX7315" fmla="*/ 13652 w 7705725"/>
              <a:gd name="connsiteY7315" fmla="*/ 2913063 h 6857998"/>
              <a:gd name="connsiteX7316" fmla="*/ 12065 w 7705725"/>
              <a:gd name="connsiteY7316" fmla="*/ 2907983 h 6857998"/>
              <a:gd name="connsiteX7317" fmla="*/ 10160 w 7705725"/>
              <a:gd name="connsiteY7317" fmla="*/ 2903538 h 6857998"/>
              <a:gd name="connsiteX7318" fmla="*/ 7937 w 7705725"/>
              <a:gd name="connsiteY7318" fmla="*/ 2899093 h 6857998"/>
              <a:gd name="connsiteX7319" fmla="*/ 6033 w 7705725"/>
              <a:gd name="connsiteY7319" fmla="*/ 2893695 h 6857998"/>
              <a:gd name="connsiteX7320" fmla="*/ 5715 w 7705725"/>
              <a:gd name="connsiteY7320" fmla="*/ 2891155 h 6857998"/>
              <a:gd name="connsiteX7321" fmla="*/ 5398 w 7705725"/>
              <a:gd name="connsiteY7321" fmla="*/ 2887980 h 6857998"/>
              <a:gd name="connsiteX7322" fmla="*/ 4762 w 7705725"/>
              <a:gd name="connsiteY7322" fmla="*/ 2884805 h 6857998"/>
              <a:gd name="connsiteX7323" fmla="*/ 4762 w 7705725"/>
              <a:gd name="connsiteY7323" fmla="*/ 2880996 h 6857998"/>
              <a:gd name="connsiteX7324" fmla="*/ 6667 w 7705725"/>
              <a:gd name="connsiteY7324" fmla="*/ 2865120 h 6857998"/>
              <a:gd name="connsiteX7325" fmla="*/ 9208 w 7705725"/>
              <a:gd name="connsiteY7325" fmla="*/ 2849245 h 6857998"/>
              <a:gd name="connsiteX7326" fmla="*/ 13652 w 7705725"/>
              <a:gd name="connsiteY7326" fmla="*/ 2817177 h 6857998"/>
              <a:gd name="connsiteX7327" fmla="*/ 23812 w 7705725"/>
              <a:gd name="connsiteY7327" fmla="*/ 2753043 h 6857998"/>
              <a:gd name="connsiteX7328" fmla="*/ 28257 w 7705725"/>
              <a:gd name="connsiteY7328" fmla="*/ 2721928 h 6857998"/>
              <a:gd name="connsiteX7329" fmla="*/ 30480 w 7705725"/>
              <a:gd name="connsiteY7329" fmla="*/ 2706370 h 6857998"/>
              <a:gd name="connsiteX7330" fmla="*/ 32068 w 7705725"/>
              <a:gd name="connsiteY7330" fmla="*/ 2690812 h 6857998"/>
              <a:gd name="connsiteX7331" fmla="*/ 33655 w 7705725"/>
              <a:gd name="connsiteY7331" fmla="*/ 2675890 h 6857998"/>
              <a:gd name="connsiteX7332" fmla="*/ 34607 w 7705725"/>
              <a:gd name="connsiteY7332" fmla="*/ 2660650 h 6857998"/>
              <a:gd name="connsiteX7333" fmla="*/ 35560 w 7705725"/>
              <a:gd name="connsiteY7333" fmla="*/ 2646362 h 6857998"/>
              <a:gd name="connsiteX7334" fmla="*/ 35560 w 7705725"/>
              <a:gd name="connsiteY7334" fmla="*/ 2632075 h 6857998"/>
              <a:gd name="connsiteX7335" fmla="*/ 35560 w 7705725"/>
              <a:gd name="connsiteY7335" fmla="*/ 2628582 h 6857998"/>
              <a:gd name="connsiteX7336" fmla="*/ 36195 w 7705725"/>
              <a:gd name="connsiteY7336" fmla="*/ 2626043 h 6857998"/>
              <a:gd name="connsiteX7337" fmla="*/ 36830 w 7705725"/>
              <a:gd name="connsiteY7337" fmla="*/ 2623185 h 6857998"/>
              <a:gd name="connsiteX7338" fmla="*/ 38100 w 7705725"/>
              <a:gd name="connsiteY7338" fmla="*/ 2621598 h 6857998"/>
              <a:gd name="connsiteX7339" fmla="*/ 39370 w 7705725"/>
              <a:gd name="connsiteY7339" fmla="*/ 2619692 h 6857998"/>
              <a:gd name="connsiteX7340" fmla="*/ 40640 w 7705725"/>
              <a:gd name="connsiteY7340" fmla="*/ 2618105 h 6857998"/>
              <a:gd name="connsiteX7341" fmla="*/ 43815 w 7705725"/>
              <a:gd name="connsiteY7341" fmla="*/ 2614931 h 6857998"/>
              <a:gd name="connsiteX7342" fmla="*/ 46990 w 7705725"/>
              <a:gd name="connsiteY7342" fmla="*/ 2612391 h 6857998"/>
              <a:gd name="connsiteX7343" fmla="*/ 50165 w 7705725"/>
              <a:gd name="connsiteY7343" fmla="*/ 2609533 h 6857998"/>
              <a:gd name="connsiteX7344" fmla="*/ 51435 w 7705725"/>
              <a:gd name="connsiteY7344" fmla="*/ 2607945 h 6857998"/>
              <a:gd name="connsiteX7345" fmla="*/ 52070 w 7705725"/>
              <a:gd name="connsiteY7345" fmla="*/ 2606041 h 6857998"/>
              <a:gd name="connsiteX7346" fmla="*/ 52705 w 7705725"/>
              <a:gd name="connsiteY7346" fmla="*/ 2603818 h 6857998"/>
              <a:gd name="connsiteX7347" fmla="*/ 53023 w 7705725"/>
              <a:gd name="connsiteY7347" fmla="*/ 2601595 h 6857998"/>
              <a:gd name="connsiteX7348" fmla="*/ 52705 w 7705725"/>
              <a:gd name="connsiteY7348" fmla="*/ 2593975 h 6857998"/>
              <a:gd name="connsiteX7349" fmla="*/ 51753 w 7705725"/>
              <a:gd name="connsiteY7349" fmla="*/ 2585720 h 6857998"/>
              <a:gd name="connsiteX7350" fmla="*/ 50482 w 7705725"/>
              <a:gd name="connsiteY7350" fmla="*/ 2577465 h 6857998"/>
              <a:gd name="connsiteX7351" fmla="*/ 48578 w 7705725"/>
              <a:gd name="connsiteY7351" fmla="*/ 2568575 h 6857998"/>
              <a:gd name="connsiteX7352" fmla="*/ 45403 w 7705725"/>
              <a:gd name="connsiteY7352" fmla="*/ 2550161 h 6857998"/>
              <a:gd name="connsiteX7353" fmla="*/ 43497 w 7705725"/>
              <a:gd name="connsiteY7353" fmla="*/ 2540319 h 6857998"/>
              <a:gd name="connsiteX7354" fmla="*/ 42545 w 7705725"/>
              <a:gd name="connsiteY7354" fmla="*/ 2530475 h 6857998"/>
              <a:gd name="connsiteX7355" fmla="*/ 41911 w 7705725"/>
              <a:gd name="connsiteY7355" fmla="*/ 2520633 h 6857998"/>
              <a:gd name="connsiteX7356" fmla="*/ 42228 w 7705725"/>
              <a:gd name="connsiteY7356" fmla="*/ 2510473 h 6857998"/>
              <a:gd name="connsiteX7357" fmla="*/ 42545 w 7705725"/>
              <a:gd name="connsiteY7357" fmla="*/ 2505393 h 6857998"/>
              <a:gd name="connsiteX7358" fmla="*/ 43497 w 7705725"/>
              <a:gd name="connsiteY7358" fmla="*/ 2500313 h 6857998"/>
              <a:gd name="connsiteX7359" fmla="*/ 44450 w 7705725"/>
              <a:gd name="connsiteY7359" fmla="*/ 2495233 h 6857998"/>
              <a:gd name="connsiteX7360" fmla="*/ 45720 w 7705725"/>
              <a:gd name="connsiteY7360" fmla="*/ 2489835 h 6857998"/>
              <a:gd name="connsiteX7361" fmla="*/ 47625 w 7705725"/>
              <a:gd name="connsiteY7361" fmla="*/ 2484755 h 6857998"/>
              <a:gd name="connsiteX7362" fmla="*/ 49530 w 7705725"/>
              <a:gd name="connsiteY7362" fmla="*/ 2479676 h 6857998"/>
              <a:gd name="connsiteX7363" fmla="*/ 51753 w 7705725"/>
              <a:gd name="connsiteY7363" fmla="*/ 2474278 h 6857998"/>
              <a:gd name="connsiteX7364" fmla="*/ 54610 w 7705725"/>
              <a:gd name="connsiteY7364" fmla="*/ 2469198 h 6857998"/>
              <a:gd name="connsiteX7365" fmla="*/ 57785 w 7705725"/>
              <a:gd name="connsiteY7365" fmla="*/ 2464118 h 6857998"/>
              <a:gd name="connsiteX7366" fmla="*/ 61595 w 7705725"/>
              <a:gd name="connsiteY7366" fmla="*/ 2458721 h 6857998"/>
              <a:gd name="connsiteX7367" fmla="*/ 65723 w 7705725"/>
              <a:gd name="connsiteY7367" fmla="*/ 2453958 h 6857998"/>
              <a:gd name="connsiteX7368" fmla="*/ 70167 w 7705725"/>
              <a:gd name="connsiteY7368" fmla="*/ 2448560 h 6857998"/>
              <a:gd name="connsiteX7369" fmla="*/ 67627 w 7705725"/>
              <a:gd name="connsiteY7369" fmla="*/ 2444115 h 6857998"/>
              <a:gd name="connsiteX7370" fmla="*/ 65723 w 7705725"/>
              <a:gd name="connsiteY7370" fmla="*/ 2439352 h 6857998"/>
              <a:gd name="connsiteX7371" fmla="*/ 64135 w 7705725"/>
              <a:gd name="connsiteY7371" fmla="*/ 2434273 h 6857998"/>
              <a:gd name="connsiteX7372" fmla="*/ 62865 w 7705725"/>
              <a:gd name="connsiteY7372" fmla="*/ 2429828 h 6857998"/>
              <a:gd name="connsiteX7373" fmla="*/ 62230 w 7705725"/>
              <a:gd name="connsiteY7373" fmla="*/ 2425065 h 6857998"/>
              <a:gd name="connsiteX7374" fmla="*/ 61595 w 7705725"/>
              <a:gd name="connsiteY7374" fmla="*/ 2419985 h 6857998"/>
              <a:gd name="connsiteX7375" fmla="*/ 61595 w 7705725"/>
              <a:gd name="connsiteY7375" fmla="*/ 2414588 h 6857998"/>
              <a:gd name="connsiteX7376" fmla="*/ 61913 w 7705725"/>
              <a:gd name="connsiteY7376" fmla="*/ 2409825 h 6857998"/>
              <a:gd name="connsiteX7377" fmla="*/ 62230 w 7705725"/>
              <a:gd name="connsiteY7377" fmla="*/ 2405062 h 6857998"/>
              <a:gd name="connsiteX7378" fmla="*/ 62865 w 7705725"/>
              <a:gd name="connsiteY7378" fmla="*/ 2399666 h 6857998"/>
              <a:gd name="connsiteX7379" fmla="*/ 65088 w 7705725"/>
              <a:gd name="connsiteY7379" fmla="*/ 2389188 h 6857998"/>
              <a:gd name="connsiteX7380" fmla="*/ 68262 w 7705725"/>
              <a:gd name="connsiteY7380" fmla="*/ 2378393 h 6857998"/>
              <a:gd name="connsiteX7381" fmla="*/ 72073 w 7705725"/>
              <a:gd name="connsiteY7381" fmla="*/ 2367280 h 6857998"/>
              <a:gd name="connsiteX7382" fmla="*/ 80327 w 7705725"/>
              <a:gd name="connsiteY7382" fmla="*/ 2344103 h 6857998"/>
              <a:gd name="connsiteX7383" fmla="*/ 85091 w 7705725"/>
              <a:gd name="connsiteY7383" fmla="*/ 2331720 h 6857998"/>
              <a:gd name="connsiteX7384" fmla="*/ 89535 w 7705725"/>
              <a:gd name="connsiteY7384" fmla="*/ 2319337 h 6857998"/>
              <a:gd name="connsiteX7385" fmla="*/ 93980 w 7705725"/>
              <a:gd name="connsiteY7385" fmla="*/ 2306003 h 6857998"/>
              <a:gd name="connsiteX7386" fmla="*/ 97790 w 7705725"/>
              <a:gd name="connsiteY7386" fmla="*/ 2292668 h 6857998"/>
              <a:gd name="connsiteX7387" fmla="*/ 100965 w 7705725"/>
              <a:gd name="connsiteY7387" fmla="*/ 2278697 h 6857998"/>
              <a:gd name="connsiteX7388" fmla="*/ 102235 w 7705725"/>
              <a:gd name="connsiteY7388" fmla="*/ 2271078 h 6857998"/>
              <a:gd name="connsiteX7389" fmla="*/ 103187 w 7705725"/>
              <a:gd name="connsiteY7389" fmla="*/ 2263775 h 6857998"/>
              <a:gd name="connsiteX7390" fmla="*/ 106997 w 7705725"/>
              <a:gd name="connsiteY7390" fmla="*/ 2265362 h 6857998"/>
              <a:gd name="connsiteX7391" fmla="*/ 109855 w 7705725"/>
              <a:gd name="connsiteY7391" fmla="*/ 2267585 h 6857998"/>
              <a:gd name="connsiteX7392" fmla="*/ 111761 w 7705725"/>
              <a:gd name="connsiteY7392" fmla="*/ 2269808 h 6857998"/>
              <a:gd name="connsiteX7393" fmla="*/ 113030 w 7705725"/>
              <a:gd name="connsiteY7393" fmla="*/ 2272984 h 6857998"/>
              <a:gd name="connsiteX7394" fmla="*/ 113982 w 7705725"/>
              <a:gd name="connsiteY7394" fmla="*/ 2275839 h 6857998"/>
              <a:gd name="connsiteX7395" fmla="*/ 114300 w 7705725"/>
              <a:gd name="connsiteY7395" fmla="*/ 2279014 h 6857998"/>
              <a:gd name="connsiteX7396" fmla="*/ 114617 w 7705725"/>
              <a:gd name="connsiteY7396" fmla="*/ 2285682 h 6857998"/>
              <a:gd name="connsiteX7397" fmla="*/ 114935 w 7705725"/>
              <a:gd name="connsiteY7397" fmla="*/ 2289175 h 6857998"/>
              <a:gd name="connsiteX7398" fmla="*/ 115253 w 7705725"/>
              <a:gd name="connsiteY7398" fmla="*/ 2292668 h 6857998"/>
              <a:gd name="connsiteX7399" fmla="*/ 116205 w 7705725"/>
              <a:gd name="connsiteY7399" fmla="*/ 2295526 h 6857998"/>
              <a:gd name="connsiteX7400" fmla="*/ 117792 w 7705725"/>
              <a:gd name="connsiteY7400" fmla="*/ 2298065 h 6857998"/>
              <a:gd name="connsiteX7401" fmla="*/ 119698 w 7705725"/>
              <a:gd name="connsiteY7401" fmla="*/ 2300922 h 6857998"/>
              <a:gd name="connsiteX7402" fmla="*/ 122238 w 7705725"/>
              <a:gd name="connsiteY7402" fmla="*/ 2302828 h 6857998"/>
              <a:gd name="connsiteX7403" fmla="*/ 126048 w 7705725"/>
              <a:gd name="connsiteY7403" fmla="*/ 2304098 h 6857998"/>
              <a:gd name="connsiteX7404" fmla="*/ 130810 w 7705725"/>
              <a:gd name="connsiteY7404" fmla="*/ 2305369 h 6857998"/>
              <a:gd name="connsiteX7405" fmla="*/ 132398 w 7705725"/>
              <a:gd name="connsiteY7405" fmla="*/ 2300922 h 6857998"/>
              <a:gd name="connsiteX7406" fmla="*/ 133033 w 7705725"/>
              <a:gd name="connsiteY7406" fmla="*/ 2296160 h 6857998"/>
              <a:gd name="connsiteX7407" fmla="*/ 133033 w 7705725"/>
              <a:gd name="connsiteY7407" fmla="*/ 2292033 h 6857998"/>
              <a:gd name="connsiteX7408" fmla="*/ 133033 w 7705725"/>
              <a:gd name="connsiteY7408" fmla="*/ 2288539 h 6857998"/>
              <a:gd name="connsiteX7409" fmla="*/ 132398 w 7705725"/>
              <a:gd name="connsiteY7409" fmla="*/ 2284731 h 6857998"/>
              <a:gd name="connsiteX7410" fmla="*/ 130810 w 7705725"/>
              <a:gd name="connsiteY7410" fmla="*/ 2281238 h 6857998"/>
              <a:gd name="connsiteX7411" fmla="*/ 129223 w 7705725"/>
              <a:gd name="connsiteY7411" fmla="*/ 2277744 h 6857998"/>
              <a:gd name="connsiteX7412" fmla="*/ 127317 w 7705725"/>
              <a:gd name="connsiteY7412" fmla="*/ 2274887 h 6857998"/>
              <a:gd name="connsiteX7413" fmla="*/ 125730 w 7705725"/>
              <a:gd name="connsiteY7413" fmla="*/ 2271713 h 6857998"/>
              <a:gd name="connsiteX7414" fmla="*/ 122873 w 7705725"/>
              <a:gd name="connsiteY7414" fmla="*/ 2269173 h 6857998"/>
              <a:gd name="connsiteX7415" fmla="*/ 117792 w 7705725"/>
              <a:gd name="connsiteY7415" fmla="*/ 2263458 h 6857998"/>
              <a:gd name="connsiteX7416" fmla="*/ 106363 w 7705725"/>
              <a:gd name="connsiteY7416" fmla="*/ 2252980 h 6857998"/>
              <a:gd name="connsiteX7417" fmla="*/ 108585 w 7705725"/>
              <a:gd name="connsiteY7417" fmla="*/ 2251711 h 6857998"/>
              <a:gd name="connsiteX7418" fmla="*/ 110807 w 7705725"/>
              <a:gd name="connsiteY7418" fmla="*/ 2249806 h 6857998"/>
              <a:gd name="connsiteX7419" fmla="*/ 114935 w 7705725"/>
              <a:gd name="connsiteY7419" fmla="*/ 2245995 h 6857998"/>
              <a:gd name="connsiteX7420" fmla="*/ 118745 w 7705725"/>
              <a:gd name="connsiteY7420" fmla="*/ 2241233 h 6857998"/>
              <a:gd name="connsiteX7421" fmla="*/ 122238 w 7705725"/>
              <a:gd name="connsiteY7421" fmla="*/ 2235835 h 6857998"/>
              <a:gd name="connsiteX7422" fmla="*/ 125096 w 7705725"/>
              <a:gd name="connsiteY7422" fmla="*/ 2229803 h 6857998"/>
              <a:gd name="connsiteX7423" fmla="*/ 127952 w 7705725"/>
              <a:gd name="connsiteY7423" fmla="*/ 2223453 h 6857998"/>
              <a:gd name="connsiteX7424" fmla="*/ 130492 w 7705725"/>
              <a:gd name="connsiteY7424" fmla="*/ 2216786 h 6857998"/>
              <a:gd name="connsiteX7425" fmla="*/ 132715 w 7705725"/>
              <a:gd name="connsiteY7425" fmla="*/ 2209483 h 6857998"/>
              <a:gd name="connsiteX7426" fmla="*/ 137160 w 7705725"/>
              <a:gd name="connsiteY7426" fmla="*/ 2194878 h 6857998"/>
              <a:gd name="connsiteX7427" fmla="*/ 141287 w 7705725"/>
              <a:gd name="connsiteY7427" fmla="*/ 2179321 h 6857998"/>
              <a:gd name="connsiteX7428" fmla="*/ 145733 w 7705725"/>
              <a:gd name="connsiteY7428" fmla="*/ 2164715 h 6857998"/>
              <a:gd name="connsiteX7429" fmla="*/ 148272 w 7705725"/>
              <a:gd name="connsiteY7429" fmla="*/ 2157413 h 6857998"/>
              <a:gd name="connsiteX7430" fmla="*/ 150812 w 7705725"/>
              <a:gd name="connsiteY7430" fmla="*/ 2150745 h 6857998"/>
              <a:gd name="connsiteX7431" fmla="*/ 151766 w 7705725"/>
              <a:gd name="connsiteY7431" fmla="*/ 2148841 h 6857998"/>
              <a:gd name="connsiteX7432" fmla="*/ 152400 w 7705725"/>
              <a:gd name="connsiteY7432" fmla="*/ 2146618 h 6857998"/>
              <a:gd name="connsiteX7433" fmla="*/ 152718 w 7705725"/>
              <a:gd name="connsiteY7433" fmla="*/ 2145030 h 6857998"/>
              <a:gd name="connsiteX7434" fmla="*/ 152718 w 7705725"/>
              <a:gd name="connsiteY7434" fmla="*/ 2143126 h 6857998"/>
              <a:gd name="connsiteX7435" fmla="*/ 152718 w 7705725"/>
              <a:gd name="connsiteY7435" fmla="*/ 2141538 h 6857998"/>
              <a:gd name="connsiteX7436" fmla="*/ 152400 w 7705725"/>
              <a:gd name="connsiteY7436" fmla="*/ 2140268 h 6857998"/>
              <a:gd name="connsiteX7437" fmla="*/ 150812 w 7705725"/>
              <a:gd name="connsiteY7437" fmla="*/ 2137093 h 6857998"/>
              <a:gd name="connsiteX7438" fmla="*/ 148908 w 7705725"/>
              <a:gd name="connsiteY7438" fmla="*/ 2134553 h 6857998"/>
              <a:gd name="connsiteX7439" fmla="*/ 146685 w 7705725"/>
              <a:gd name="connsiteY7439" fmla="*/ 2132331 h 6857998"/>
              <a:gd name="connsiteX7440" fmla="*/ 143827 w 7705725"/>
              <a:gd name="connsiteY7440" fmla="*/ 2130426 h 6857998"/>
              <a:gd name="connsiteX7441" fmla="*/ 140652 w 7705725"/>
              <a:gd name="connsiteY7441" fmla="*/ 2128203 h 6857998"/>
              <a:gd name="connsiteX7442" fmla="*/ 134302 w 7705725"/>
              <a:gd name="connsiteY7442" fmla="*/ 2124393 h 6857998"/>
              <a:gd name="connsiteX7443" fmla="*/ 131763 w 7705725"/>
              <a:gd name="connsiteY7443" fmla="*/ 2122171 h 6857998"/>
              <a:gd name="connsiteX7444" fmla="*/ 128905 w 7705725"/>
              <a:gd name="connsiteY7444" fmla="*/ 2119631 h 6857998"/>
              <a:gd name="connsiteX7445" fmla="*/ 127000 w 7705725"/>
              <a:gd name="connsiteY7445" fmla="*/ 2117090 h 6857998"/>
              <a:gd name="connsiteX7446" fmla="*/ 125730 w 7705725"/>
              <a:gd name="connsiteY7446" fmla="*/ 2114550 h 6857998"/>
              <a:gd name="connsiteX7447" fmla="*/ 125730 w 7705725"/>
              <a:gd name="connsiteY7447" fmla="*/ 2112646 h 6857998"/>
              <a:gd name="connsiteX7448" fmla="*/ 125096 w 7705725"/>
              <a:gd name="connsiteY7448" fmla="*/ 2111058 h 6857998"/>
              <a:gd name="connsiteX7449" fmla="*/ 125096 w 7705725"/>
              <a:gd name="connsiteY7449" fmla="*/ 2109153 h 6857998"/>
              <a:gd name="connsiteX7450" fmla="*/ 125730 w 7705725"/>
              <a:gd name="connsiteY7450" fmla="*/ 2107248 h 6857998"/>
              <a:gd name="connsiteX7451" fmla="*/ 128270 w 7705725"/>
              <a:gd name="connsiteY7451" fmla="*/ 2097088 h 6857998"/>
              <a:gd name="connsiteX7452" fmla="*/ 130810 w 7705725"/>
              <a:gd name="connsiteY7452" fmla="*/ 2086928 h 6857998"/>
              <a:gd name="connsiteX7453" fmla="*/ 136842 w 7705725"/>
              <a:gd name="connsiteY7453" fmla="*/ 2066608 h 6857998"/>
              <a:gd name="connsiteX7454" fmla="*/ 143827 w 7705725"/>
              <a:gd name="connsiteY7454" fmla="*/ 2046923 h 6857998"/>
              <a:gd name="connsiteX7455" fmla="*/ 150812 w 7705725"/>
              <a:gd name="connsiteY7455" fmla="*/ 2028191 h 6857998"/>
              <a:gd name="connsiteX7456" fmla="*/ 158750 w 7705725"/>
              <a:gd name="connsiteY7456" fmla="*/ 2009141 h 6857998"/>
              <a:gd name="connsiteX7457" fmla="*/ 166687 w 7705725"/>
              <a:gd name="connsiteY7457" fmla="*/ 1990725 h 6857998"/>
              <a:gd name="connsiteX7458" fmla="*/ 174942 w 7705725"/>
              <a:gd name="connsiteY7458" fmla="*/ 1972628 h 6857998"/>
              <a:gd name="connsiteX7459" fmla="*/ 183197 w 7705725"/>
              <a:gd name="connsiteY7459" fmla="*/ 1954531 h 6857998"/>
              <a:gd name="connsiteX7460" fmla="*/ 200025 w 7705725"/>
              <a:gd name="connsiteY7460" fmla="*/ 1919606 h 6857998"/>
              <a:gd name="connsiteX7461" fmla="*/ 207962 w 7705725"/>
              <a:gd name="connsiteY7461" fmla="*/ 1902143 h 6857998"/>
              <a:gd name="connsiteX7462" fmla="*/ 215265 w 7705725"/>
              <a:gd name="connsiteY7462" fmla="*/ 1884681 h 6857998"/>
              <a:gd name="connsiteX7463" fmla="*/ 222885 w 7705725"/>
              <a:gd name="connsiteY7463" fmla="*/ 1867536 h 6857998"/>
              <a:gd name="connsiteX7464" fmla="*/ 229553 w 7705725"/>
              <a:gd name="connsiteY7464" fmla="*/ 1850073 h 6857998"/>
              <a:gd name="connsiteX7465" fmla="*/ 235585 w 7705725"/>
              <a:gd name="connsiteY7465" fmla="*/ 1832293 h 6857998"/>
              <a:gd name="connsiteX7466" fmla="*/ 240982 w 7705725"/>
              <a:gd name="connsiteY7466" fmla="*/ 1815148 h 6857998"/>
              <a:gd name="connsiteX7467" fmla="*/ 242253 w 7705725"/>
              <a:gd name="connsiteY7467" fmla="*/ 1810068 h 6857998"/>
              <a:gd name="connsiteX7468" fmla="*/ 242888 w 7705725"/>
              <a:gd name="connsiteY7468" fmla="*/ 1805623 h 6857998"/>
              <a:gd name="connsiteX7469" fmla="*/ 243522 w 7705725"/>
              <a:gd name="connsiteY7469" fmla="*/ 1801178 h 6857998"/>
              <a:gd name="connsiteX7470" fmla="*/ 243522 w 7705725"/>
              <a:gd name="connsiteY7470" fmla="*/ 1796098 h 6857998"/>
              <a:gd name="connsiteX7471" fmla="*/ 243522 w 7705725"/>
              <a:gd name="connsiteY7471" fmla="*/ 1787208 h 6857998"/>
              <a:gd name="connsiteX7472" fmla="*/ 243205 w 7705725"/>
              <a:gd name="connsiteY7472" fmla="*/ 1778001 h 6857998"/>
              <a:gd name="connsiteX7473" fmla="*/ 243205 w 7705725"/>
              <a:gd name="connsiteY7473" fmla="*/ 1769110 h 6857998"/>
              <a:gd name="connsiteX7474" fmla="*/ 243205 w 7705725"/>
              <a:gd name="connsiteY7474" fmla="*/ 1760220 h 6857998"/>
              <a:gd name="connsiteX7475" fmla="*/ 243522 w 7705725"/>
              <a:gd name="connsiteY7475" fmla="*/ 1755775 h 6857998"/>
              <a:gd name="connsiteX7476" fmla="*/ 244475 w 7705725"/>
              <a:gd name="connsiteY7476" fmla="*/ 1751648 h 6857998"/>
              <a:gd name="connsiteX7477" fmla="*/ 245428 w 7705725"/>
              <a:gd name="connsiteY7477" fmla="*/ 1747203 h 6857998"/>
              <a:gd name="connsiteX7478" fmla="*/ 246697 w 7705725"/>
              <a:gd name="connsiteY7478" fmla="*/ 1743076 h 6857998"/>
              <a:gd name="connsiteX7479" fmla="*/ 251778 w 7705725"/>
              <a:gd name="connsiteY7479" fmla="*/ 1730375 h 6857998"/>
              <a:gd name="connsiteX7480" fmla="*/ 257492 w 7705725"/>
              <a:gd name="connsiteY7480" fmla="*/ 1717993 h 6857998"/>
              <a:gd name="connsiteX7481" fmla="*/ 263525 w 7705725"/>
              <a:gd name="connsiteY7481" fmla="*/ 1705928 h 6857998"/>
              <a:gd name="connsiteX7482" fmla="*/ 269875 w 7705725"/>
              <a:gd name="connsiteY7482" fmla="*/ 1694180 h 6857998"/>
              <a:gd name="connsiteX7483" fmla="*/ 276860 w 7705725"/>
              <a:gd name="connsiteY7483" fmla="*/ 1682751 h 6857998"/>
              <a:gd name="connsiteX7484" fmla="*/ 283845 w 7705725"/>
              <a:gd name="connsiteY7484" fmla="*/ 1671003 h 6857998"/>
              <a:gd name="connsiteX7485" fmla="*/ 298768 w 7705725"/>
              <a:gd name="connsiteY7485" fmla="*/ 1647825 h 6857998"/>
              <a:gd name="connsiteX7486" fmla="*/ 313690 w 7705725"/>
              <a:gd name="connsiteY7486" fmla="*/ 1625600 h 6857998"/>
              <a:gd name="connsiteX7487" fmla="*/ 328930 w 7705725"/>
              <a:gd name="connsiteY7487" fmla="*/ 1603058 h 6857998"/>
              <a:gd name="connsiteX7488" fmla="*/ 343852 w 7705725"/>
              <a:gd name="connsiteY7488" fmla="*/ 1580515 h 6857998"/>
              <a:gd name="connsiteX7489" fmla="*/ 358775 w 7705725"/>
              <a:gd name="connsiteY7489" fmla="*/ 1557655 h 6857998"/>
              <a:gd name="connsiteX7490" fmla="*/ 360680 w 7705725"/>
              <a:gd name="connsiteY7490" fmla="*/ 1554480 h 6857998"/>
              <a:gd name="connsiteX7491" fmla="*/ 361950 w 7705725"/>
              <a:gd name="connsiteY7491" fmla="*/ 1550353 h 6857998"/>
              <a:gd name="connsiteX7492" fmla="*/ 365125 w 7705725"/>
              <a:gd name="connsiteY7492" fmla="*/ 1542415 h 6857998"/>
              <a:gd name="connsiteX7493" fmla="*/ 367665 w 7705725"/>
              <a:gd name="connsiteY7493" fmla="*/ 1533525 h 6857998"/>
              <a:gd name="connsiteX7494" fmla="*/ 369887 w 7705725"/>
              <a:gd name="connsiteY7494" fmla="*/ 1524635 h 6857998"/>
              <a:gd name="connsiteX7495" fmla="*/ 372110 w 7705725"/>
              <a:gd name="connsiteY7495" fmla="*/ 1516063 h 6857998"/>
              <a:gd name="connsiteX7496" fmla="*/ 374968 w 7705725"/>
              <a:gd name="connsiteY7496" fmla="*/ 1507490 h 6857998"/>
              <a:gd name="connsiteX7497" fmla="*/ 376237 w 7705725"/>
              <a:gd name="connsiteY7497" fmla="*/ 1503363 h 6857998"/>
              <a:gd name="connsiteX7498" fmla="*/ 378143 w 7705725"/>
              <a:gd name="connsiteY7498" fmla="*/ 1499553 h 6857998"/>
              <a:gd name="connsiteX7499" fmla="*/ 380047 w 7705725"/>
              <a:gd name="connsiteY7499" fmla="*/ 1496060 h 6857998"/>
              <a:gd name="connsiteX7500" fmla="*/ 382270 w 7705725"/>
              <a:gd name="connsiteY7500" fmla="*/ 1492568 h 6857998"/>
              <a:gd name="connsiteX7501" fmla="*/ 384811 w 7705725"/>
              <a:gd name="connsiteY7501" fmla="*/ 1489393 h 6857998"/>
              <a:gd name="connsiteX7502" fmla="*/ 387350 w 7705725"/>
              <a:gd name="connsiteY7502" fmla="*/ 1486853 h 6857998"/>
              <a:gd name="connsiteX7503" fmla="*/ 390207 w 7705725"/>
              <a:gd name="connsiteY7503" fmla="*/ 1484630 h 6857998"/>
              <a:gd name="connsiteX7504" fmla="*/ 393065 w 7705725"/>
              <a:gd name="connsiteY7504" fmla="*/ 1482408 h 6857998"/>
              <a:gd name="connsiteX7505" fmla="*/ 399415 w 7705725"/>
              <a:gd name="connsiteY7505" fmla="*/ 1478280 h 6857998"/>
              <a:gd name="connsiteX7506" fmla="*/ 406083 w 7705725"/>
              <a:gd name="connsiteY7506" fmla="*/ 1474788 h 6857998"/>
              <a:gd name="connsiteX7507" fmla="*/ 413067 w 7705725"/>
              <a:gd name="connsiteY7507" fmla="*/ 1471295 h 6857998"/>
              <a:gd name="connsiteX7508" fmla="*/ 419735 w 7705725"/>
              <a:gd name="connsiteY7508" fmla="*/ 1467168 h 6857998"/>
              <a:gd name="connsiteX7509" fmla="*/ 423227 w 7705725"/>
              <a:gd name="connsiteY7509" fmla="*/ 1464945 h 6857998"/>
              <a:gd name="connsiteX7510" fmla="*/ 426402 w 7705725"/>
              <a:gd name="connsiteY7510" fmla="*/ 1462723 h 6857998"/>
              <a:gd name="connsiteX7511" fmla="*/ 429577 w 7705725"/>
              <a:gd name="connsiteY7511" fmla="*/ 1460183 h 6857998"/>
              <a:gd name="connsiteX7512" fmla="*/ 433070 w 7705725"/>
              <a:gd name="connsiteY7512" fmla="*/ 1457008 h 6857998"/>
              <a:gd name="connsiteX7513" fmla="*/ 435293 w 7705725"/>
              <a:gd name="connsiteY7513" fmla="*/ 1454150 h 6857998"/>
              <a:gd name="connsiteX7514" fmla="*/ 437515 w 7705725"/>
              <a:gd name="connsiteY7514" fmla="*/ 1450976 h 6857998"/>
              <a:gd name="connsiteX7515" fmla="*/ 439103 w 7705725"/>
              <a:gd name="connsiteY7515" fmla="*/ 1448118 h 6857998"/>
              <a:gd name="connsiteX7516" fmla="*/ 440372 w 7705725"/>
              <a:gd name="connsiteY7516" fmla="*/ 1444625 h 6857998"/>
              <a:gd name="connsiteX7517" fmla="*/ 441643 w 7705725"/>
              <a:gd name="connsiteY7517" fmla="*/ 1441450 h 6857998"/>
              <a:gd name="connsiteX7518" fmla="*/ 442278 w 7705725"/>
              <a:gd name="connsiteY7518" fmla="*/ 1438275 h 6857998"/>
              <a:gd name="connsiteX7519" fmla="*/ 443865 w 7705725"/>
              <a:gd name="connsiteY7519" fmla="*/ 1430973 h 6857998"/>
              <a:gd name="connsiteX7520" fmla="*/ 445453 w 7705725"/>
              <a:gd name="connsiteY7520" fmla="*/ 1423988 h 6857998"/>
              <a:gd name="connsiteX7521" fmla="*/ 447040 w 7705725"/>
              <a:gd name="connsiteY7521" fmla="*/ 1417003 h 6857998"/>
              <a:gd name="connsiteX7522" fmla="*/ 447992 w 7705725"/>
              <a:gd name="connsiteY7522" fmla="*/ 1413193 h 6857998"/>
              <a:gd name="connsiteX7523" fmla="*/ 449580 w 7705725"/>
              <a:gd name="connsiteY7523" fmla="*/ 1410018 h 6857998"/>
              <a:gd name="connsiteX7524" fmla="*/ 451486 w 7705725"/>
              <a:gd name="connsiteY7524" fmla="*/ 1406525 h 6857998"/>
              <a:gd name="connsiteX7525" fmla="*/ 453390 w 7705725"/>
              <a:gd name="connsiteY7525" fmla="*/ 1403033 h 6857998"/>
              <a:gd name="connsiteX7526" fmla="*/ 462280 w 7705725"/>
              <a:gd name="connsiteY7526" fmla="*/ 1390016 h 6857998"/>
              <a:gd name="connsiteX7527" fmla="*/ 471805 w 7705725"/>
              <a:gd name="connsiteY7527" fmla="*/ 1376680 h 6857998"/>
              <a:gd name="connsiteX7528" fmla="*/ 481648 w 7705725"/>
              <a:gd name="connsiteY7528" fmla="*/ 1363663 h 6857998"/>
              <a:gd name="connsiteX7529" fmla="*/ 491808 w 7705725"/>
              <a:gd name="connsiteY7529" fmla="*/ 1350328 h 6857998"/>
              <a:gd name="connsiteX7530" fmla="*/ 502285 w 7705725"/>
              <a:gd name="connsiteY7530" fmla="*/ 1336993 h 6857998"/>
              <a:gd name="connsiteX7531" fmla="*/ 513715 w 7705725"/>
              <a:gd name="connsiteY7531" fmla="*/ 1323975 h 6857998"/>
              <a:gd name="connsiteX7532" fmla="*/ 524510 w 7705725"/>
              <a:gd name="connsiteY7532" fmla="*/ 1310640 h 6857998"/>
              <a:gd name="connsiteX7533" fmla="*/ 536257 w 7705725"/>
              <a:gd name="connsiteY7533" fmla="*/ 1297940 h 6857998"/>
              <a:gd name="connsiteX7534" fmla="*/ 559752 w 7705725"/>
              <a:gd name="connsiteY7534" fmla="*/ 1271905 h 6857998"/>
              <a:gd name="connsiteX7535" fmla="*/ 583882 w 7705725"/>
              <a:gd name="connsiteY7535" fmla="*/ 1246505 h 6857998"/>
              <a:gd name="connsiteX7536" fmla="*/ 608013 w 7705725"/>
              <a:gd name="connsiteY7536" fmla="*/ 1221740 h 6857998"/>
              <a:gd name="connsiteX7537" fmla="*/ 631825 w 7705725"/>
              <a:gd name="connsiteY7537" fmla="*/ 1197293 h 6857998"/>
              <a:gd name="connsiteX7538" fmla="*/ 634365 w 7705725"/>
              <a:gd name="connsiteY7538" fmla="*/ 1198563 h 6857998"/>
              <a:gd name="connsiteX7539" fmla="*/ 636905 w 7705725"/>
              <a:gd name="connsiteY7539" fmla="*/ 1200467 h 6857998"/>
              <a:gd name="connsiteX7540" fmla="*/ 638810 w 7705725"/>
              <a:gd name="connsiteY7540" fmla="*/ 1202055 h 6857998"/>
              <a:gd name="connsiteX7541" fmla="*/ 640397 w 7705725"/>
              <a:gd name="connsiteY7541" fmla="*/ 1203960 h 6857998"/>
              <a:gd name="connsiteX7542" fmla="*/ 641032 w 7705725"/>
              <a:gd name="connsiteY7542" fmla="*/ 1205548 h 6857998"/>
              <a:gd name="connsiteX7543" fmla="*/ 641985 w 7705725"/>
              <a:gd name="connsiteY7543" fmla="*/ 1207453 h 6857998"/>
              <a:gd name="connsiteX7544" fmla="*/ 641985 w 7705725"/>
              <a:gd name="connsiteY7544" fmla="*/ 1209357 h 6857998"/>
              <a:gd name="connsiteX7545" fmla="*/ 641985 w 7705725"/>
              <a:gd name="connsiteY7545" fmla="*/ 1210628 h 6857998"/>
              <a:gd name="connsiteX7546" fmla="*/ 641668 w 7705725"/>
              <a:gd name="connsiteY7546" fmla="*/ 1212533 h 6857998"/>
              <a:gd name="connsiteX7547" fmla="*/ 640715 w 7705725"/>
              <a:gd name="connsiteY7547" fmla="*/ 1214438 h 6857998"/>
              <a:gd name="connsiteX7548" fmla="*/ 638493 w 7705725"/>
              <a:gd name="connsiteY7548" fmla="*/ 1218248 h 6857998"/>
              <a:gd name="connsiteX7549" fmla="*/ 635000 w 7705725"/>
              <a:gd name="connsiteY7549" fmla="*/ 1222375 h 6857998"/>
              <a:gd name="connsiteX7550" fmla="*/ 630872 w 7705725"/>
              <a:gd name="connsiteY7550" fmla="*/ 1226503 h 6857998"/>
              <a:gd name="connsiteX7551" fmla="*/ 621030 w 7705725"/>
              <a:gd name="connsiteY7551" fmla="*/ 1235393 h 6857998"/>
              <a:gd name="connsiteX7552" fmla="*/ 610870 w 7705725"/>
              <a:gd name="connsiteY7552" fmla="*/ 1245235 h 6857998"/>
              <a:gd name="connsiteX7553" fmla="*/ 606107 w 7705725"/>
              <a:gd name="connsiteY7553" fmla="*/ 1249998 h 6857998"/>
              <a:gd name="connsiteX7554" fmla="*/ 601027 w 7705725"/>
              <a:gd name="connsiteY7554" fmla="*/ 1255713 h 6857998"/>
              <a:gd name="connsiteX7555" fmla="*/ 597535 w 7705725"/>
              <a:gd name="connsiteY7555" fmla="*/ 1261428 h 6857998"/>
              <a:gd name="connsiteX7556" fmla="*/ 595630 w 7705725"/>
              <a:gd name="connsiteY7556" fmla="*/ 1264285 h 6857998"/>
              <a:gd name="connsiteX7557" fmla="*/ 594042 w 7705725"/>
              <a:gd name="connsiteY7557" fmla="*/ 1267460 h 6857998"/>
              <a:gd name="connsiteX7558" fmla="*/ 592455 w 7705725"/>
              <a:gd name="connsiteY7558" fmla="*/ 1271588 h 6857998"/>
              <a:gd name="connsiteX7559" fmla="*/ 591503 w 7705725"/>
              <a:gd name="connsiteY7559" fmla="*/ 1276668 h 6857998"/>
              <a:gd name="connsiteX7560" fmla="*/ 590550 w 7705725"/>
              <a:gd name="connsiteY7560" fmla="*/ 1282700 h 6857998"/>
              <a:gd name="connsiteX7561" fmla="*/ 589915 w 7705725"/>
              <a:gd name="connsiteY7561" fmla="*/ 1289685 h 6857998"/>
              <a:gd name="connsiteX7562" fmla="*/ 588645 w 7705725"/>
              <a:gd name="connsiteY7562" fmla="*/ 1303655 h 6857998"/>
              <a:gd name="connsiteX7563" fmla="*/ 587692 w 7705725"/>
              <a:gd name="connsiteY7563" fmla="*/ 1310323 h 6857998"/>
              <a:gd name="connsiteX7564" fmla="*/ 586422 w 7705725"/>
              <a:gd name="connsiteY7564" fmla="*/ 1316990 h 6857998"/>
              <a:gd name="connsiteX7565" fmla="*/ 584517 w 7705725"/>
              <a:gd name="connsiteY7565" fmla="*/ 1323023 h 6857998"/>
              <a:gd name="connsiteX7566" fmla="*/ 583565 w 7705725"/>
              <a:gd name="connsiteY7566" fmla="*/ 1325880 h 6857998"/>
              <a:gd name="connsiteX7567" fmla="*/ 582295 w 7705725"/>
              <a:gd name="connsiteY7567" fmla="*/ 1328420 h 6857998"/>
              <a:gd name="connsiteX7568" fmla="*/ 580707 w 7705725"/>
              <a:gd name="connsiteY7568" fmla="*/ 1330643 h 6857998"/>
              <a:gd name="connsiteX7569" fmla="*/ 578803 w 7705725"/>
              <a:gd name="connsiteY7569" fmla="*/ 1332548 h 6857998"/>
              <a:gd name="connsiteX7570" fmla="*/ 576897 w 7705725"/>
              <a:gd name="connsiteY7570" fmla="*/ 1334135 h 6857998"/>
              <a:gd name="connsiteX7571" fmla="*/ 574993 w 7705725"/>
              <a:gd name="connsiteY7571" fmla="*/ 1335723 h 6857998"/>
              <a:gd name="connsiteX7572" fmla="*/ 572453 w 7705725"/>
              <a:gd name="connsiteY7572" fmla="*/ 1336358 h 6857998"/>
              <a:gd name="connsiteX7573" fmla="*/ 569912 w 7705725"/>
              <a:gd name="connsiteY7573" fmla="*/ 1336993 h 6857998"/>
              <a:gd name="connsiteX7574" fmla="*/ 566737 w 7705725"/>
              <a:gd name="connsiteY7574" fmla="*/ 1336993 h 6857998"/>
              <a:gd name="connsiteX7575" fmla="*/ 563880 w 7705725"/>
              <a:gd name="connsiteY7575" fmla="*/ 1336675 h 6857998"/>
              <a:gd name="connsiteX7576" fmla="*/ 560070 w 7705725"/>
              <a:gd name="connsiteY7576" fmla="*/ 1336040 h 6857998"/>
              <a:gd name="connsiteX7577" fmla="*/ 556260 w 7705725"/>
              <a:gd name="connsiteY7577" fmla="*/ 1334770 h 6857998"/>
              <a:gd name="connsiteX7578" fmla="*/ 552133 w 7705725"/>
              <a:gd name="connsiteY7578" fmla="*/ 1332865 h 6857998"/>
              <a:gd name="connsiteX7579" fmla="*/ 547370 w 7705725"/>
              <a:gd name="connsiteY7579" fmla="*/ 1330325 h 6857998"/>
              <a:gd name="connsiteX7580" fmla="*/ 544830 w 7705725"/>
              <a:gd name="connsiteY7580" fmla="*/ 1332865 h 6857998"/>
              <a:gd name="connsiteX7581" fmla="*/ 542608 w 7705725"/>
              <a:gd name="connsiteY7581" fmla="*/ 1335723 h 6857998"/>
              <a:gd name="connsiteX7582" fmla="*/ 541338 w 7705725"/>
              <a:gd name="connsiteY7582" fmla="*/ 1338263 h 6857998"/>
              <a:gd name="connsiteX7583" fmla="*/ 540067 w 7705725"/>
              <a:gd name="connsiteY7583" fmla="*/ 1340485 h 6857998"/>
              <a:gd name="connsiteX7584" fmla="*/ 538798 w 7705725"/>
              <a:gd name="connsiteY7584" fmla="*/ 1343025 h 6857998"/>
              <a:gd name="connsiteX7585" fmla="*/ 538480 w 7705725"/>
              <a:gd name="connsiteY7585" fmla="*/ 1345565 h 6857998"/>
              <a:gd name="connsiteX7586" fmla="*/ 538163 w 7705725"/>
              <a:gd name="connsiteY7586" fmla="*/ 1348105 h 6857998"/>
              <a:gd name="connsiteX7587" fmla="*/ 537845 w 7705725"/>
              <a:gd name="connsiteY7587" fmla="*/ 1350328 h 6857998"/>
              <a:gd name="connsiteX7588" fmla="*/ 538480 w 7705725"/>
              <a:gd name="connsiteY7588" fmla="*/ 1354773 h 6857998"/>
              <a:gd name="connsiteX7589" fmla="*/ 539750 w 7705725"/>
              <a:gd name="connsiteY7589" fmla="*/ 1359535 h 6857998"/>
              <a:gd name="connsiteX7590" fmla="*/ 541655 w 7705725"/>
              <a:gd name="connsiteY7590" fmla="*/ 1363980 h 6857998"/>
              <a:gd name="connsiteX7591" fmla="*/ 543560 w 7705725"/>
              <a:gd name="connsiteY7591" fmla="*/ 1368425 h 6857998"/>
              <a:gd name="connsiteX7592" fmla="*/ 545465 w 7705725"/>
              <a:gd name="connsiteY7592" fmla="*/ 1372870 h 6857998"/>
              <a:gd name="connsiteX7593" fmla="*/ 547370 w 7705725"/>
              <a:gd name="connsiteY7593" fmla="*/ 1377633 h 6857998"/>
              <a:gd name="connsiteX7594" fmla="*/ 548323 w 7705725"/>
              <a:gd name="connsiteY7594" fmla="*/ 1382078 h 6857998"/>
              <a:gd name="connsiteX7595" fmla="*/ 548958 w 7705725"/>
              <a:gd name="connsiteY7595" fmla="*/ 1386523 h 6857998"/>
              <a:gd name="connsiteX7596" fmla="*/ 548958 w 7705725"/>
              <a:gd name="connsiteY7596" fmla="*/ 1389063 h 6857998"/>
              <a:gd name="connsiteX7597" fmla="*/ 548640 w 7705725"/>
              <a:gd name="connsiteY7597" fmla="*/ 1391286 h 6857998"/>
              <a:gd name="connsiteX7598" fmla="*/ 548323 w 7705725"/>
              <a:gd name="connsiteY7598" fmla="*/ 1393825 h 6857998"/>
              <a:gd name="connsiteX7599" fmla="*/ 547687 w 7705725"/>
              <a:gd name="connsiteY7599" fmla="*/ 1396365 h 6857998"/>
              <a:gd name="connsiteX7600" fmla="*/ 546100 w 7705725"/>
              <a:gd name="connsiteY7600" fmla="*/ 1398905 h 6857998"/>
              <a:gd name="connsiteX7601" fmla="*/ 544512 w 7705725"/>
              <a:gd name="connsiteY7601" fmla="*/ 1401128 h 6857998"/>
              <a:gd name="connsiteX7602" fmla="*/ 542608 w 7705725"/>
              <a:gd name="connsiteY7602" fmla="*/ 1403985 h 6857998"/>
              <a:gd name="connsiteX7603" fmla="*/ 540385 w 7705725"/>
              <a:gd name="connsiteY7603" fmla="*/ 1406525 h 6857998"/>
              <a:gd name="connsiteX7604" fmla="*/ 534035 w 7705725"/>
              <a:gd name="connsiteY7604" fmla="*/ 1402715 h 6857998"/>
              <a:gd name="connsiteX7605" fmla="*/ 530860 w 7705725"/>
              <a:gd name="connsiteY7605" fmla="*/ 1401128 h 6857998"/>
              <a:gd name="connsiteX7606" fmla="*/ 528003 w 7705725"/>
              <a:gd name="connsiteY7606" fmla="*/ 1399858 h 6857998"/>
              <a:gd name="connsiteX7607" fmla="*/ 524828 w 7705725"/>
              <a:gd name="connsiteY7607" fmla="*/ 1398905 h 6857998"/>
              <a:gd name="connsiteX7608" fmla="*/ 522288 w 7705725"/>
              <a:gd name="connsiteY7608" fmla="*/ 1398270 h 6857998"/>
              <a:gd name="connsiteX7609" fmla="*/ 519430 w 7705725"/>
              <a:gd name="connsiteY7609" fmla="*/ 1397953 h 6857998"/>
              <a:gd name="connsiteX7610" fmla="*/ 516572 w 7705725"/>
              <a:gd name="connsiteY7610" fmla="*/ 1397953 h 6857998"/>
              <a:gd name="connsiteX7611" fmla="*/ 514032 w 7705725"/>
              <a:gd name="connsiteY7611" fmla="*/ 1397953 h 6857998"/>
              <a:gd name="connsiteX7612" fmla="*/ 511493 w 7705725"/>
              <a:gd name="connsiteY7612" fmla="*/ 1398270 h 6857998"/>
              <a:gd name="connsiteX7613" fmla="*/ 508635 w 7705725"/>
              <a:gd name="connsiteY7613" fmla="*/ 1398588 h 6857998"/>
              <a:gd name="connsiteX7614" fmla="*/ 506412 w 7705725"/>
              <a:gd name="connsiteY7614" fmla="*/ 1399223 h 6857998"/>
              <a:gd name="connsiteX7615" fmla="*/ 501650 w 7705725"/>
              <a:gd name="connsiteY7615" fmla="*/ 1401763 h 6857998"/>
              <a:gd name="connsiteX7616" fmla="*/ 497205 w 7705725"/>
              <a:gd name="connsiteY7616" fmla="*/ 1404620 h 6857998"/>
              <a:gd name="connsiteX7617" fmla="*/ 499427 w 7705725"/>
              <a:gd name="connsiteY7617" fmla="*/ 1405890 h 6857998"/>
              <a:gd name="connsiteX7618" fmla="*/ 501650 w 7705725"/>
              <a:gd name="connsiteY7618" fmla="*/ 1406843 h 6857998"/>
              <a:gd name="connsiteX7619" fmla="*/ 503555 w 7705725"/>
              <a:gd name="connsiteY7619" fmla="*/ 1408430 h 6857998"/>
              <a:gd name="connsiteX7620" fmla="*/ 505460 w 7705725"/>
              <a:gd name="connsiteY7620" fmla="*/ 1410335 h 6857998"/>
              <a:gd name="connsiteX7621" fmla="*/ 507365 w 7705725"/>
              <a:gd name="connsiteY7621" fmla="*/ 1412240 h 6857998"/>
              <a:gd name="connsiteX7622" fmla="*/ 508635 w 7705725"/>
              <a:gd name="connsiteY7622" fmla="*/ 1414463 h 6857998"/>
              <a:gd name="connsiteX7623" fmla="*/ 511175 w 7705725"/>
              <a:gd name="connsiteY7623" fmla="*/ 1418591 h 6857998"/>
              <a:gd name="connsiteX7624" fmla="*/ 512762 w 7705725"/>
              <a:gd name="connsiteY7624" fmla="*/ 1423353 h 6857998"/>
              <a:gd name="connsiteX7625" fmla="*/ 513715 w 7705725"/>
              <a:gd name="connsiteY7625" fmla="*/ 1428750 h 6857998"/>
              <a:gd name="connsiteX7626" fmla="*/ 513715 w 7705725"/>
              <a:gd name="connsiteY7626" fmla="*/ 1434148 h 6857998"/>
              <a:gd name="connsiteX7627" fmla="*/ 512762 w 7705725"/>
              <a:gd name="connsiteY7627" fmla="*/ 1439228 h 6857998"/>
              <a:gd name="connsiteX7628" fmla="*/ 512128 w 7705725"/>
              <a:gd name="connsiteY7628" fmla="*/ 1442085 h 6857998"/>
              <a:gd name="connsiteX7629" fmla="*/ 511175 w 7705725"/>
              <a:gd name="connsiteY7629" fmla="*/ 1444625 h 6857998"/>
              <a:gd name="connsiteX7630" fmla="*/ 509905 w 7705725"/>
              <a:gd name="connsiteY7630" fmla="*/ 1447165 h 6857998"/>
              <a:gd name="connsiteX7631" fmla="*/ 508318 w 7705725"/>
              <a:gd name="connsiteY7631" fmla="*/ 1450023 h 6857998"/>
              <a:gd name="connsiteX7632" fmla="*/ 506730 w 7705725"/>
              <a:gd name="connsiteY7632" fmla="*/ 1452246 h 6857998"/>
              <a:gd name="connsiteX7633" fmla="*/ 504507 w 7705725"/>
              <a:gd name="connsiteY7633" fmla="*/ 1454468 h 6857998"/>
              <a:gd name="connsiteX7634" fmla="*/ 502603 w 7705725"/>
              <a:gd name="connsiteY7634" fmla="*/ 1456690 h 6857998"/>
              <a:gd name="connsiteX7635" fmla="*/ 500062 w 7705725"/>
              <a:gd name="connsiteY7635" fmla="*/ 1458595 h 6857998"/>
              <a:gd name="connsiteX7636" fmla="*/ 497522 w 7705725"/>
              <a:gd name="connsiteY7636" fmla="*/ 1460500 h 6857998"/>
              <a:gd name="connsiteX7637" fmla="*/ 494347 w 7705725"/>
              <a:gd name="connsiteY7637" fmla="*/ 1462088 h 6857998"/>
              <a:gd name="connsiteX7638" fmla="*/ 491172 w 7705725"/>
              <a:gd name="connsiteY7638" fmla="*/ 1463358 h 6857998"/>
              <a:gd name="connsiteX7639" fmla="*/ 487680 w 7705725"/>
              <a:gd name="connsiteY7639" fmla="*/ 1464628 h 6857998"/>
              <a:gd name="connsiteX7640" fmla="*/ 483870 w 7705725"/>
              <a:gd name="connsiteY7640" fmla="*/ 1465898 h 6857998"/>
              <a:gd name="connsiteX7641" fmla="*/ 479742 w 7705725"/>
              <a:gd name="connsiteY7641" fmla="*/ 1466533 h 6857998"/>
              <a:gd name="connsiteX7642" fmla="*/ 475298 w 7705725"/>
              <a:gd name="connsiteY7642" fmla="*/ 1467168 h 6857998"/>
              <a:gd name="connsiteX7643" fmla="*/ 470535 w 7705725"/>
              <a:gd name="connsiteY7643" fmla="*/ 1467168 h 6857998"/>
              <a:gd name="connsiteX7644" fmla="*/ 473710 w 7705725"/>
              <a:gd name="connsiteY7644" fmla="*/ 1470343 h 6857998"/>
              <a:gd name="connsiteX7645" fmla="*/ 476250 w 7705725"/>
              <a:gd name="connsiteY7645" fmla="*/ 1472883 h 6857998"/>
              <a:gd name="connsiteX7646" fmla="*/ 479425 w 7705725"/>
              <a:gd name="connsiteY7646" fmla="*/ 1474788 h 6857998"/>
              <a:gd name="connsiteX7647" fmla="*/ 481965 w 7705725"/>
              <a:gd name="connsiteY7647" fmla="*/ 1476375 h 6857998"/>
              <a:gd name="connsiteX7648" fmla="*/ 484187 w 7705725"/>
              <a:gd name="connsiteY7648" fmla="*/ 1477328 h 6857998"/>
              <a:gd name="connsiteX7649" fmla="*/ 486410 w 7705725"/>
              <a:gd name="connsiteY7649" fmla="*/ 1478280 h 6857998"/>
              <a:gd name="connsiteX7650" fmla="*/ 488633 w 7705725"/>
              <a:gd name="connsiteY7650" fmla="*/ 1478598 h 6857998"/>
              <a:gd name="connsiteX7651" fmla="*/ 491172 w 7705725"/>
              <a:gd name="connsiteY7651" fmla="*/ 1478598 h 6857998"/>
              <a:gd name="connsiteX7652" fmla="*/ 493395 w 7705725"/>
              <a:gd name="connsiteY7652" fmla="*/ 1478598 h 6857998"/>
              <a:gd name="connsiteX7653" fmla="*/ 495300 w 7705725"/>
              <a:gd name="connsiteY7653" fmla="*/ 1477963 h 6857998"/>
              <a:gd name="connsiteX7654" fmla="*/ 499427 w 7705725"/>
              <a:gd name="connsiteY7654" fmla="*/ 1476375 h 6857998"/>
              <a:gd name="connsiteX7655" fmla="*/ 503237 w 7705725"/>
              <a:gd name="connsiteY7655" fmla="*/ 1474470 h 6857998"/>
              <a:gd name="connsiteX7656" fmla="*/ 506412 w 7705725"/>
              <a:gd name="connsiteY7656" fmla="*/ 1471930 h 6857998"/>
              <a:gd name="connsiteX7657" fmla="*/ 510222 w 7705725"/>
              <a:gd name="connsiteY7657" fmla="*/ 1469390 h 6857998"/>
              <a:gd name="connsiteX7658" fmla="*/ 514032 w 7705725"/>
              <a:gd name="connsiteY7658" fmla="*/ 1467168 h 6857998"/>
              <a:gd name="connsiteX7659" fmla="*/ 517842 w 7705725"/>
              <a:gd name="connsiteY7659" fmla="*/ 1465263 h 6857998"/>
              <a:gd name="connsiteX7660" fmla="*/ 519747 w 7705725"/>
              <a:gd name="connsiteY7660" fmla="*/ 1464628 h 6857998"/>
              <a:gd name="connsiteX7661" fmla="*/ 521653 w 7705725"/>
              <a:gd name="connsiteY7661" fmla="*/ 1464310 h 6857998"/>
              <a:gd name="connsiteX7662" fmla="*/ 523875 w 7705725"/>
              <a:gd name="connsiteY7662" fmla="*/ 1464310 h 6857998"/>
              <a:gd name="connsiteX7663" fmla="*/ 526097 w 7705725"/>
              <a:gd name="connsiteY7663" fmla="*/ 1464310 h 6857998"/>
              <a:gd name="connsiteX7664" fmla="*/ 528320 w 7705725"/>
              <a:gd name="connsiteY7664" fmla="*/ 1464945 h 6857998"/>
              <a:gd name="connsiteX7665" fmla="*/ 530542 w 7705725"/>
              <a:gd name="connsiteY7665" fmla="*/ 1465898 h 6857998"/>
              <a:gd name="connsiteX7666" fmla="*/ 533400 w 7705725"/>
              <a:gd name="connsiteY7666" fmla="*/ 1466850 h 6857998"/>
              <a:gd name="connsiteX7667" fmla="*/ 535623 w 7705725"/>
              <a:gd name="connsiteY7667" fmla="*/ 1468438 h 6857998"/>
              <a:gd name="connsiteX7668" fmla="*/ 538480 w 7705725"/>
              <a:gd name="connsiteY7668" fmla="*/ 1470660 h 6857998"/>
              <a:gd name="connsiteX7669" fmla="*/ 541338 w 7705725"/>
              <a:gd name="connsiteY7669" fmla="*/ 1472883 h 6857998"/>
              <a:gd name="connsiteX7670" fmla="*/ 518478 w 7705725"/>
              <a:gd name="connsiteY7670" fmla="*/ 1516063 h 6857998"/>
              <a:gd name="connsiteX7671" fmla="*/ 500062 w 7705725"/>
              <a:gd name="connsiteY7671" fmla="*/ 1550353 h 6857998"/>
              <a:gd name="connsiteX7672" fmla="*/ 491491 w 7705725"/>
              <a:gd name="connsiteY7672" fmla="*/ 1566228 h 6857998"/>
              <a:gd name="connsiteX7673" fmla="*/ 483552 w 7705725"/>
              <a:gd name="connsiteY7673" fmla="*/ 1582420 h 6857998"/>
              <a:gd name="connsiteX7674" fmla="*/ 475298 w 7705725"/>
              <a:gd name="connsiteY7674" fmla="*/ 1599565 h 6857998"/>
              <a:gd name="connsiteX7675" fmla="*/ 467042 w 7705725"/>
              <a:gd name="connsiteY7675" fmla="*/ 1619250 h 6857998"/>
              <a:gd name="connsiteX7676" fmla="*/ 470217 w 7705725"/>
              <a:gd name="connsiteY7676" fmla="*/ 1621790 h 6857998"/>
              <a:gd name="connsiteX7677" fmla="*/ 473392 w 7705725"/>
              <a:gd name="connsiteY7677" fmla="*/ 1624013 h 6857998"/>
              <a:gd name="connsiteX7678" fmla="*/ 476250 w 7705725"/>
              <a:gd name="connsiteY7678" fmla="*/ 1625600 h 6857998"/>
              <a:gd name="connsiteX7679" fmla="*/ 479425 w 7705725"/>
              <a:gd name="connsiteY7679" fmla="*/ 1626870 h 6857998"/>
              <a:gd name="connsiteX7680" fmla="*/ 481965 w 7705725"/>
              <a:gd name="connsiteY7680" fmla="*/ 1627823 h 6857998"/>
              <a:gd name="connsiteX7681" fmla="*/ 484505 w 7705725"/>
              <a:gd name="connsiteY7681" fmla="*/ 1628458 h 6857998"/>
              <a:gd name="connsiteX7682" fmla="*/ 487362 w 7705725"/>
              <a:gd name="connsiteY7682" fmla="*/ 1628458 h 6857998"/>
              <a:gd name="connsiteX7683" fmla="*/ 489585 w 7705725"/>
              <a:gd name="connsiteY7683" fmla="*/ 1628458 h 6857998"/>
              <a:gd name="connsiteX7684" fmla="*/ 491808 w 7705725"/>
              <a:gd name="connsiteY7684" fmla="*/ 1627823 h 6857998"/>
              <a:gd name="connsiteX7685" fmla="*/ 494030 w 7705725"/>
              <a:gd name="connsiteY7685" fmla="*/ 1627188 h 6857998"/>
              <a:gd name="connsiteX7686" fmla="*/ 498158 w 7705725"/>
              <a:gd name="connsiteY7686" fmla="*/ 1625283 h 6857998"/>
              <a:gd name="connsiteX7687" fmla="*/ 502285 w 7705725"/>
              <a:gd name="connsiteY7687" fmla="*/ 1623060 h 6857998"/>
              <a:gd name="connsiteX7688" fmla="*/ 506412 w 7705725"/>
              <a:gd name="connsiteY7688" fmla="*/ 1620838 h 6857998"/>
              <a:gd name="connsiteX7689" fmla="*/ 510540 w 7705725"/>
              <a:gd name="connsiteY7689" fmla="*/ 1617980 h 6857998"/>
              <a:gd name="connsiteX7690" fmla="*/ 514668 w 7705725"/>
              <a:gd name="connsiteY7690" fmla="*/ 1616393 h 6857998"/>
              <a:gd name="connsiteX7691" fmla="*/ 516572 w 7705725"/>
              <a:gd name="connsiteY7691" fmla="*/ 1615440 h 6857998"/>
              <a:gd name="connsiteX7692" fmla="*/ 518795 w 7705725"/>
              <a:gd name="connsiteY7692" fmla="*/ 1614805 h 6857998"/>
              <a:gd name="connsiteX7693" fmla="*/ 521336 w 7705725"/>
              <a:gd name="connsiteY7693" fmla="*/ 1614805 h 6857998"/>
              <a:gd name="connsiteX7694" fmla="*/ 523875 w 7705725"/>
              <a:gd name="connsiteY7694" fmla="*/ 1614488 h 6857998"/>
              <a:gd name="connsiteX7695" fmla="*/ 526097 w 7705725"/>
              <a:gd name="connsiteY7695" fmla="*/ 1614805 h 6857998"/>
              <a:gd name="connsiteX7696" fmla="*/ 528638 w 7705725"/>
              <a:gd name="connsiteY7696" fmla="*/ 1615440 h 6857998"/>
              <a:gd name="connsiteX7697" fmla="*/ 531813 w 7705725"/>
              <a:gd name="connsiteY7697" fmla="*/ 1616393 h 6857998"/>
              <a:gd name="connsiteX7698" fmla="*/ 534352 w 7705725"/>
              <a:gd name="connsiteY7698" fmla="*/ 1617663 h 6857998"/>
              <a:gd name="connsiteX7699" fmla="*/ 537527 w 7705725"/>
              <a:gd name="connsiteY7699" fmla="*/ 1619568 h 6857998"/>
              <a:gd name="connsiteX7700" fmla="*/ 540702 w 7705725"/>
              <a:gd name="connsiteY7700" fmla="*/ 1621790 h 6857998"/>
              <a:gd name="connsiteX7701" fmla="*/ 544195 w 7705725"/>
              <a:gd name="connsiteY7701" fmla="*/ 1624965 h 6857998"/>
              <a:gd name="connsiteX7702" fmla="*/ 548006 w 7705725"/>
              <a:gd name="connsiteY7702" fmla="*/ 1628458 h 6857998"/>
              <a:gd name="connsiteX7703" fmla="*/ 542290 w 7705725"/>
              <a:gd name="connsiteY7703" fmla="*/ 1633220 h 6857998"/>
              <a:gd name="connsiteX7704" fmla="*/ 537527 w 7705725"/>
              <a:gd name="connsiteY7704" fmla="*/ 1637983 h 6857998"/>
              <a:gd name="connsiteX7705" fmla="*/ 532765 w 7705725"/>
              <a:gd name="connsiteY7705" fmla="*/ 1643380 h 6857998"/>
              <a:gd name="connsiteX7706" fmla="*/ 528638 w 7705725"/>
              <a:gd name="connsiteY7706" fmla="*/ 1648778 h 6857998"/>
              <a:gd name="connsiteX7707" fmla="*/ 525463 w 7705725"/>
              <a:gd name="connsiteY7707" fmla="*/ 1653858 h 6857998"/>
              <a:gd name="connsiteX7708" fmla="*/ 522288 w 7705725"/>
              <a:gd name="connsiteY7708" fmla="*/ 1659255 h 6857998"/>
              <a:gd name="connsiteX7709" fmla="*/ 519747 w 7705725"/>
              <a:gd name="connsiteY7709" fmla="*/ 1664971 h 6857998"/>
              <a:gd name="connsiteX7710" fmla="*/ 517525 w 7705725"/>
              <a:gd name="connsiteY7710" fmla="*/ 1670685 h 6857998"/>
              <a:gd name="connsiteX7711" fmla="*/ 515303 w 7705725"/>
              <a:gd name="connsiteY7711" fmla="*/ 1675765 h 6857998"/>
              <a:gd name="connsiteX7712" fmla="*/ 513397 w 7705725"/>
              <a:gd name="connsiteY7712" fmla="*/ 1681480 h 6857998"/>
              <a:gd name="connsiteX7713" fmla="*/ 510222 w 7705725"/>
              <a:gd name="connsiteY7713" fmla="*/ 1692911 h 6857998"/>
              <a:gd name="connsiteX7714" fmla="*/ 505143 w 7705725"/>
              <a:gd name="connsiteY7714" fmla="*/ 1715136 h 6857998"/>
              <a:gd name="connsiteX7715" fmla="*/ 502285 w 7705725"/>
              <a:gd name="connsiteY7715" fmla="*/ 1725613 h 6857998"/>
              <a:gd name="connsiteX7716" fmla="*/ 499427 w 7705725"/>
              <a:gd name="connsiteY7716" fmla="*/ 1735773 h 6857998"/>
              <a:gd name="connsiteX7717" fmla="*/ 497522 w 7705725"/>
              <a:gd name="connsiteY7717" fmla="*/ 1740853 h 6857998"/>
              <a:gd name="connsiteX7718" fmla="*/ 495300 w 7705725"/>
              <a:gd name="connsiteY7718" fmla="*/ 1745615 h 6857998"/>
              <a:gd name="connsiteX7719" fmla="*/ 493077 w 7705725"/>
              <a:gd name="connsiteY7719" fmla="*/ 1750061 h 6857998"/>
              <a:gd name="connsiteX7720" fmla="*/ 489902 w 7705725"/>
              <a:gd name="connsiteY7720" fmla="*/ 1754823 h 6857998"/>
              <a:gd name="connsiteX7721" fmla="*/ 487045 w 7705725"/>
              <a:gd name="connsiteY7721" fmla="*/ 1758951 h 6857998"/>
              <a:gd name="connsiteX7722" fmla="*/ 483235 w 7705725"/>
              <a:gd name="connsiteY7722" fmla="*/ 1762443 h 6857998"/>
              <a:gd name="connsiteX7723" fmla="*/ 479425 w 7705725"/>
              <a:gd name="connsiteY7723" fmla="*/ 1766253 h 6857998"/>
              <a:gd name="connsiteX7724" fmla="*/ 474345 w 7705725"/>
              <a:gd name="connsiteY7724" fmla="*/ 1769745 h 6857998"/>
              <a:gd name="connsiteX7725" fmla="*/ 469582 w 7705725"/>
              <a:gd name="connsiteY7725" fmla="*/ 1773238 h 6857998"/>
              <a:gd name="connsiteX7726" fmla="*/ 463867 w 7705725"/>
              <a:gd name="connsiteY7726" fmla="*/ 1775778 h 6857998"/>
              <a:gd name="connsiteX7727" fmla="*/ 457517 w 7705725"/>
              <a:gd name="connsiteY7727" fmla="*/ 1778318 h 6857998"/>
              <a:gd name="connsiteX7728" fmla="*/ 450532 w 7705725"/>
              <a:gd name="connsiteY7728" fmla="*/ 1780540 h 6857998"/>
              <a:gd name="connsiteX7729" fmla="*/ 449897 w 7705725"/>
              <a:gd name="connsiteY7729" fmla="*/ 1784985 h 6857998"/>
              <a:gd name="connsiteX7730" fmla="*/ 449897 w 7705725"/>
              <a:gd name="connsiteY7730" fmla="*/ 1788478 h 6857998"/>
              <a:gd name="connsiteX7731" fmla="*/ 449897 w 7705725"/>
              <a:gd name="connsiteY7731" fmla="*/ 1791970 h 6857998"/>
              <a:gd name="connsiteX7732" fmla="*/ 450215 w 7705725"/>
              <a:gd name="connsiteY7732" fmla="*/ 1795145 h 6857998"/>
              <a:gd name="connsiteX7733" fmla="*/ 451167 w 7705725"/>
              <a:gd name="connsiteY7733" fmla="*/ 1797686 h 6857998"/>
              <a:gd name="connsiteX7734" fmla="*/ 452120 w 7705725"/>
              <a:gd name="connsiteY7734" fmla="*/ 1799908 h 6857998"/>
              <a:gd name="connsiteX7735" fmla="*/ 453707 w 7705725"/>
              <a:gd name="connsiteY7735" fmla="*/ 1801813 h 6857998"/>
              <a:gd name="connsiteX7736" fmla="*/ 455295 w 7705725"/>
              <a:gd name="connsiteY7736" fmla="*/ 1803401 h 6857998"/>
              <a:gd name="connsiteX7737" fmla="*/ 457517 w 7705725"/>
              <a:gd name="connsiteY7737" fmla="*/ 1804988 h 6857998"/>
              <a:gd name="connsiteX7738" fmla="*/ 459740 w 7705725"/>
              <a:gd name="connsiteY7738" fmla="*/ 1805623 h 6857998"/>
              <a:gd name="connsiteX7739" fmla="*/ 462280 w 7705725"/>
              <a:gd name="connsiteY7739" fmla="*/ 1806258 h 6857998"/>
              <a:gd name="connsiteX7740" fmla="*/ 465138 w 7705725"/>
              <a:gd name="connsiteY7740" fmla="*/ 1807210 h 6857998"/>
              <a:gd name="connsiteX7741" fmla="*/ 467995 w 7705725"/>
              <a:gd name="connsiteY7741" fmla="*/ 1807528 h 6857998"/>
              <a:gd name="connsiteX7742" fmla="*/ 471488 w 7705725"/>
              <a:gd name="connsiteY7742" fmla="*/ 1807528 h 6857998"/>
              <a:gd name="connsiteX7743" fmla="*/ 479108 w 7705725"/>
              <a:gd name="connsiteY7743" fmla="*/ 1806576 h 6857998"/>
              <a:gd name="connsiteX7744" fmla="*/ 479425 w 7705725"/>
              <a:gd name="connsiteY7744" fmla="*/ 1809433 h 6857998"/>
              <a:gd name="connsiteX7745" fmla="*/ 479425 w 7705725"/>
              <a:gd name="connsiteY7745" fmla="*/ 1811655 h 6857998"/>
              <a:gd name="connsiteX7746" fmla="*/ 479108 w 7705725"/>
              <a:gd name="connsiteY7746" fmla="*/ 1813878 h 6857998"/>
              <a:gd name="connsiteX7747" fmla="*/ 478473 w 7705725"/>
              <a:gd name="connsiteY7747" fmla="*/ 1816100 h 6857998"/>
              <a:gd name="connsiteX7748" fmla="*/ 477837 w 7705725"/>
              <a:gd name="connsiteY7748" fmla="*/ 1817688 h 6857998"/>
              <a:gd name="connsiteX7749" fmla="*/ 476567 w 7705725"/>
              <a:gd name="connsiteY7749" fmla="*/ 1819593 h 6857998"/>
              <a:gd name="connsiteX7750" fmla="*/ 474027 w 7705725"/>
              <a:gd name="connsiteY7750" fmla="*/ 1822451 h 6857998"/>
              <a:gd name="connsiteX7751" fmla="*/ 471170 w 7705725"/>
              <a:gd name="connsiteY7751" fmla="*/ 1824673 h 6857998"/>
              <a:gd name="connsiteX7752" fmla="*/ 467677 w 7705725"/>
              <a:gd name="connsiteY7752" fmla="*/ 1827213 h 6857998"/>
              <a:gd name="connsiteX7753" fmla="*/ 464185 w 7705725"/>
              <a:gd name="connsiteY7753" fmla="*/ 1828483 h 6857998"/>
              <a:gd name="connsiteX7754" fmla="*/ 461010 w 7705725"/>
              <a:gd name="connsiteY7754" fmla="*/ 1830071 h 6857998"/>
              <a:gd name="connsiteX7755" fmla="*/ 455295 w 7705725"/>
              <a:gd name="connsiteY7755" fmla="*/ 1832611 h 6857998"/>
              <a:gd name="connsiteX7756" fmla="*/ 453072 w 7705725"/>
              <a:gd name="connsiteY7756" fmla="*/ 1834198 h 6857998"/>
              <a:gd name="connsiteX7757" fmla="*/ 451803 w 7705725"/>
              <a:gd name="connsiteY7757" fmla="*/ 1835786 h 6857998"/>
              <a:gd name="connsiteX7758" fmla="*/ 451803 w 7705725"/>
              <a:gd name="connsiteY7758" fmla="*/ 1836420 h 6857998"/>
              <a:gd name="connsiteX7759" fmla="*/ 451803 w 7705725"/>
              <a:gd name="connsiteY7759" fmla="*/ 1837373 h 6857998"/>
              <a:gd name="connsiteX7760" fmla="*/ 452120 w 7705725"/>
              <a:gd name="connsiteY7760" fmla="*/ 1838326 h 6857998"/>
              <a:gd name="connsiteX7761" fmla="*/ 453072 w 7705725"/>
              <a:gd name="connsiteY7761" fmla="*/ 1839278 h 6857998"/>
              <a:gd name="connsiteX7762" fmla="*/ 455613 w 7705725"/>
              <a:gd name="connsiteY7762" fmla="*/ 1841501 h 6857998"/>
              <a:gd name="connsiteX7763" fmla="*/ 460057 w 7705725"/>
              <a:gd name="connsiteY7763" fmla="*/ 1844041 h 6857998"/>
              <a:gd name="connsiteX7764" fmla="*/ 457517 w 7705725"/>
              <a:gd name="connsiteY7764" fmla="*/ 1847533 h 6857998"/>
              <a:gd name="connsiteX7765" fmla="*/ 456247 w 7705725"/>
              <a:gd name="connsiteY7765" fmla="*/ 1848486 h 6857998"/>
              <a:gd name="connsiteX7766" fmla="*/ 454978 w 7705725"/>
              <a:gd name="connsiteY7766" fmla="*/ 1849438 h 6857998"/>
              <a:gd name="connsiteX7767" fmla="*/ 453707 w 7705725"/>
              <a:gd name="connsiteY7767" fmla="*/ 1849755 h 6857998"/>
              <a:gd name="connsiteX7768" fmla="*/ 452438 w 7705725"/>
              <a:gd name="connsiteY7768" fmla="*/ 1849755 h 6857998"/>
              <a:gd name="connsiteX7769" fmla="*/ 451486 w 7705725"/>
              <a:gd name="connsiteY7769" fmla="*/ 1849438 h 6857998"/>
              <a:gd name="connsiteX7770" fmla="*/ 449897 w 7705725"/>
              <a:gd name="connsiteY7770" fmla="*/ 1849121 h 6857998"/>
              <a:gd name="connsiteX7771" fmla="*/ 447675 w 7705725"/>
              <a:gd name="connsiteY7771" fmla="*/ 1847533 h 6857998"/>
              <a:gd name="connsiteX7772" fmla="*/ 445453 w 7705725"/>
              <a:gd name="connsiteY7772" fmla="*/ 1845310 h 6857998"/>
              <a:gd name="connsiteX7773" fmla="*/ 442912 w 7705725"/>
              <a:gd name="connsiteY7773" fmla="*/ 1842135 h 6857998"/>
              <a:gd name="connsiteX7774" fmla="*/ 440372 w 7705725"/>
              <a:gd name="connsiteY7774" fmla="*/ 1838643 h 6857998"/>
              <a:gd name="connsiteX7775" fmla="*/ 435610 w 7705725"/>
              <a:gd name="connsiteY7775" fmla="*/ 1831341 h 6857998"/>
              <a:gd name="connsiteX7776" fmla="*/ 430847 w 7705725"/>
              <a:gd name="connsiteY7776" fmla="*/ 1823721 h 6857998"/>
              <a:gd name="connsiteX7777" fmla="*/ 427990 w 7705725"/>
              <a:gd name="connsiteY7777" fmla="*/ 1820228 h 6857998"/>
              <a:gd name="connsiteX7778" fmla="*/ 425450 w 7705725"/>
              <a:gd name="connsiteY7778" fmla="*/ 1817370 h 6857998"/>
              <a:gd name="connsiteX7779" fmla="*/ 422910 w 7705725"/>
              <a:gd name="connsiteY7779" fmla="*/ 1815148 h 6857998"/>
              <a:gd name="connsiteX7780" fmla="*/ 419735 w 7705725"/>
              <a:gd name="connsiteY7780" fmla="*/ 1813561 h 6857998"/>
              <a:gd name="connsiteX7781" fmla="*/ 417830 w 7705725"/>
              <a:gd name="connsiteY7781" fmla="*/ 1842135 h 6857998"/>
              <a:gd name="connsiteX7782" fmla="*/ 416877 w 7705725"/>
              <a:gd name="connsiteY7782" fmla="*/ 1855470 h 6857998"/>
              <a:gd name="connsiteX7783" fmla="*/ 415290 w 7705725"/>
              <a:gd name="connsiteY7783" fmla="*/ 1868171 h 6857998"/>
              <a:gd name="connsiteX7784" fmla="*/ 413702 w 7705725"/>
              <a:gd name="connsiteY7784" fmla="*/ 1880553 h 6857998"/>
              <a:gd name="connsiteX7785" fmla="*/ 411798 w 7705725"/>
              <a:gd name="connsiteY7785" fmla="*/ 1892618 h 6857998"/>
              <a:gd name="connsiteX7786" fmla="*/ 409258 w 7705725"/>
              <a:gd name="connsiteY7786" fmla="*/ 1904366 h 6857998"/>
              <a:gd name="connsiteX7787" fmla="*/ 406400 w 7705725"/>
              <a:gd name="connsiteY7787" fmla="*/ 1915795 h 6857998"/>
              <a:gd name="connsiteX7788" fmla="*/ 403542 w 7705725"/>
              <a:gd name="connsiteY7788" fmla="*/ 1926908 h 6857998"/>
              <a:gd name="connsiteX7789" fmla="*/ 399415 w 7705725"/>
              <a:gd name="connsiteY7789" fmla="*/ 1938338 h 6857998"/>
              <a:gd name="connsiteX7790" fmla="*/ 395288 w 7705725"/>
              <a:gd name="connsiteY7790" fmla="*/ 1949450 h 6857998"/>
              <a:gd name="connsiteX7791" fmla="*/ 389890 w 7705725"/>
              <a:gd name="connsiteY7791" fmla="*/ 1960563 h 6857998"/>
              <a:gd name="connsiteX7792" fmla="*/ 383857 w 7705725"/>
              <a:gd name="connsiteY7792" fmla="*/ 1971993 h 6857998"/>
              <a:gd name="connsiteX7793" fmla="*/ 377507 w 7705725"/>
              <a:gd name="connsiteY7793" fmla="*/ 1983740 h 6857998"/>
              <a:gd name="connsiteX7794" fmla="*/ 369570 w 7705725"/>
              <a:gd name="connsiteY7794" fmla="*/ 1995806 h 6857998"/>
              <a:gd name="connsiteX7795" fmla="*/ 361315 w 7705725"/>
              <a:gd name="connsiteY7795" fmla="*/ 2007871 h 6857998"/>
              <a:gd name="connsiteX7796" fmla="*/ 363220 w 7705725"/>
              <a:gd name="connsiteY7796" fmla="*/ 2008505 h 6857998"/>
              <a:gd name="connsiteX7797" fmla="*/ 365125 w 7705725"/>
              <a:gd name="connsiteY7797" fmla="*/ 2008823 h 6857998"/>
              <a:gd name="connsiteX7798" fmla="*/ 366712 w 7705725"/>
              <a:gd name="connsiteY7798" fmla="*/ 2008505 h 6857998"/>
              <a:gd name="connsiteX7799" fmla="*/ 367982 w 7705725"/>
              <a:gd name="connsiteY7799" fmla="*/ 2008188 h 6857998"/>
              <a:gd name="connsiteX7800" fmla="*/ 369570 w 7705725"/>
              <a:gd name="connsiteY7800" fmla="*/ 2007871 h 6857998"/>
              <a:gd name="connsiteX7801" fmla="*/ 370840 w 7705725"/>
              <a:gd name="connsiteY7801" fmla="*/ 2006601 h 6857998"/>
              <a:gd name="connsiteX7802" fmla="*/ 373062 w 7705725"/>
              <a:gd name="connsiteY7802" fmla="*/ 2004378 h 6857998"/>
              <a:gd name="connsiteX7803" fmla="*/ 374968 w 7705725"/>
              <a:gd name="connsiteY7803" fmla="*/ 2001838 h 6857998"/>
              <a:gd name="connsiteX7804" fmla="*/ 376872 w 7705725"/>
              <a:gd name="connsiteY7804" fmla="*/ 1998663 h 6857998"/>
              <a:gd name="connsiteX7805" fmla="*/ 378143 w 7705725"/>
              <a:gd name="connsiteY7805" fmla="*/ 1995806 h 6857998"/>
              <a:gd name="connsiteX7806" fmla="*/ 380047 w 7705725"/>
              <a:gd name="connsiteY7806" fmla="*/ 1992948 h 6857998"/>
              <a:gd name="connsiteX7807" fmla="*/ 377825 w 7705725"/>
              <a:gd name="connsiteY7807" fmla="*/ 2000251 h 6857998"/>
              <a:gd name="connsiteX7808" fmla="*/ 375603 w 7705725"/>
              <a:gd name="connsiteY7808" fmla="*/ 2008823 h 6857998"/>
              <a:gd name="connsiteX7809" fmla="*/ 370840 w 7705725"/>
              <a:gd name="connsiteY7809" fmla="*/ 2029778 h 6857998"/>
              <a:gd name="connsiteX7810" fmla="*/ 365125 w 7705725"/>
              <a:gd name="connsiteY7810" fmla="*/ 2053273 h 6857998"/>
              <a:gd name="connsiteX7811" fmla="*/ 361950 w 7705725"/>
              <a:gd name="connsiteY7811" fmla="*/ 2065973 h 6857998"/>
              <a:gd name="connsiteX7812" fmla="*/ 358775 w 7705725"/>
              <a:gd name="connsiteY7812" fmla="*/ 2078673 h 6857998"/>
              <a:gd name="connsiteX7813" fmla="*/ 354966 w 7705725"/>
              <a:gd name="connsiteY7813" fmla="*/ 2092008 h 6857998"/>
              <a:gd name="connsiteX7814" fmla="*/ 351155 w 7705725"/>
              <a:gd name="connsiteY7814" fmla="*/ 2104708 h 6857998"/>
              <a:gd name="connsiteX7815" fmla="*/ 346075 w 7705725"/>
              <a:gd name="connsiteY7815" fmla="*/ 2117090 h 6857998"/>
              <a:gd name="connsiteX7816" fmla="*/ 341312 w 7705725"/>
              <a:gd name="connsiteY7816" fmla="*/ 2129155 h 6857998"/>
              <a:gd name="connsiteX7817" fmla="*/ 335598 w 7705725"/>
              <a:gd name="connsiteY7817" fmla="*/ 2140903 h 6857998"/>
              <a:gd name="connsiteX7818" fmla="*/ 332740 w 7705725"/>
              <a:gd name="connsiteY7818" fmla="*/ 2146618 h 6857998"/>
              <a:gd name="connsiteX7819" fmla="*/ 329248 w 7705725"/>
              <a:gd name="connsiteY7819" fmla="*/ 2151697 h 6857998"/>
              <a:gd name="connsiteX7820" fmla="*/ 325755 w 7705725"/>
              <a:gd name="connsiteY7820" fmla="*/ 2156778 h 6857998"/>
              <a:gd name="connsiteX7821" fmla="*/ 322580 w 7705725"/>
              <a:gd name="connsiteY7821" fmla="*/ 2161222 h 6857998"/>
              <a:gd name="connsiteX7822" fmla="*/ 318770 w 7705725"/>
              <a:gd name="connsiteY7822" fmla="*/ 2165668 h 6857998"/>
              <a:gd name="connsiteX7823" fmla="*/ 314642 w 7705725"/>
              <a:gd name="connsiteY7823" fmla="*/ 2169795 h 6857998"/>
              <a:gd name="connsiteX7824" fmla="*/ 313055 w 7705725"/>
              <a:gd name="connsiteY7824" fmla="*/ 2172970 h 6857998"/>
              <a:gd name="connsiteX7825" fmla="*/ 311785 w 7705725"/>
              <a:gd name="connsiteY7825" fmla="*/ 2176146 h 6857998"/>
              <a:gd name="connsiteX7826" fmla="*/ 311150 w 7705725"/>
              <a:gd name="connsiteY7826" fmla="*/ 2178686 h 6857998"/>
              <a:gd name="connsiteX7827" fmla="*/ 310832 w 7705725"/>
              <a:gd name="connsiteY7827" fmla="*/ 2181226 h 6857998"/>
              <a:gd name="connsiteX7828" fmla="*/ 310832 w 7705725"/>
              <a:gd name="connsiteY7828" fmla="*/ 2183765 h 6857998"/>
              <a:gd name="connsiteX7829" fmla="*/ 311150 w 7705725"/>
              <a:gd name="connsiteY7829" fmla="*/ 2186305 h 6857998"/>
              <a:gd name="connsiteX7830" fmla="*/ 311467 w 7705725"/>
              <a:gd name="connsiteY7830" fmla="*/ 2188528 h 6857998"/>
              <a:gd name="connsiteX7831" fmla="*/ 311785 w 7705725"/>
              <a:gd name="connsiteY7831" fmla="*/ 2190751 h 6857998"/>
              <a:gd name="connsiteX7832" fmla="*/ 314007 w 7705725"/>
              <a:gd name="connsiteY7832" fmla="*/ 2194560 h 6857998"/>
              <a:gd name="connsiteX7833" fmla="*/ 316547 w 7705725"/>
              <a:gd name="connsiteY7833" fmla="*/ 2198688 h 6857998"/>
              <a:gd name="connsiteX7834" fmla="*/ 319405 w 7705725"/>
              <a:gd name="connsiteY7834" fmla="*/ 2201863 h 6857998"/>
              <a:gd name="connsiteX7835" fmla="*/ 322897 w 7705725"/>
              <a:gd name="connsiteY7835" fmla="*/ 2205673 h 6857998"/>
              <a:gd name="connsiteX7836" fmla="*/ 325755 w 7705725"/>
              <a:gd name="connsiteY7836" fmla="*/ 2209165 h 6857998"/>
              <a:gd name="connsiteX7837" fmla="*/ 328930 w 7705725"/>
              <a:gd name="connsiteY7837" fmla="*/ 2212975 h 6857998"/>
              <a:gd name="connsiteX7838" fmla="*/ 331470 w 7705725"/>
              <a:gd name="connsiteY7838" fmla="*/ 2216786 h 6857998"/>
              <a:gd name="connsiteX7839" fmla="*/ 333375 w 7705725"/>
              <a:gd name="connsiteY7839" fmla="*/ 2220595 h 6857998"/>
              <a:gd name="connsiteX7840" fmla="*/ 333692 w 7705725"/>
              <a:gd name="connsiteY7840" fmla="*/ 2222818 h 6857998"/>
              <a:gd name="connsiteX7841" fmla="*/ 334645 w 7705725"/>
              <a:gd name="connsiteY7841" fmla="*/ 2225040 h 6857998"/>
              <a:gd name="connsiteX7842" fmla="*/ 334645 w 7705725"/>
              <a:gd name="connsiteY7842" fmla="*/ 2227263 h 6857998"/>
              <a:gd name="connsiteX7843" fmla="*/ 334645 w 7705725"/>
              <a:gd name="connsiteY7843" fmla="*/ 2229803 h 6857998"/>
              <a:gd name="connsiteX7844" fmla="*/ 334010 w 7705725"/>
              <a:gd name="connsiteY7844" fmla="*/ 2232343 h 6857998"/>
              <a:gd name="connsiteX7845" fmla="*/ 333375 w 7705725"/>
              <a:gd name="connsiteY7845" fmla="*/ 2235200 h 6857998"/>
              <a:gd name="connsiteX7846" fmla="*/ 332105 w 7705725"/>
              <a:gd name="connsiteY7846" fmla="*/ 2237741 h 6857998"/>
              <a:gd name="connsiteX7847" fmla="*/ 330835 w 7705725"/>
              <a:gd name="connsiteY7847" fmla="*/ 2240916 h 6857998"/>
              <a:gd name="connsiteX7848" fmla="*/ 327025 w 7705725"/>
              <a:gd name="connsiteY7848" fmla="*/ 2242502 h 6857998"/>
              <a:gd name="connsiteX7849" fmla="*/ 323532 w 7705725"/>
              <a:gd name="connsiteY7849" fmla="*/ 2244407 h 6857998"/>
              <a:gd name="connsiteX7850" fmla="*/ 319722 w 7705725"/>
              <a:gd name="connsiteY7850" fmla="*/ 2245995 h 6857998"/>
              <a:gd name="connsiteX7851" fmla="*/ 316865 w 7705725"/>
              <a:gd name="connsiteY7851" fmla="*/ 2248536 h 6857998"/>
              <a:gd name="connsiteX7852" fmla="*/ 313372 w 7705725"/>
              <a:gd name="connsiteY7852" fmla="*/ 2251076 h 6857998"/>
              <a:gd name="connsiteX7853" fmla="*/ 310515 w 7705725"/>
              <a:gd name="connsiteY7853" fmla="*/ 2253615 h 6857998"/>
              <a:gd name="connsiteX7854" fmla="*/ 307657 w 7705725"/>
              <a:gd name="connsiteY7854" fmla="*/ 2257107 h 6857998"/>
              <a:gd name="connsiteX7855" fmla="*/ 305118 w 7705725"/>
              <a:gd name="connsiteY7855" fmla="*/ 2259966 h 6857998"/>
              <a:gd name="connsiteX7856" fmla="*/ 302578 w 7705725"/>
              <a:gd name="connsiteY7856" fmla="*/ 2263775 h 6857998"/>
              <a:gd name="connsiteX7857" fmla="*/ 300355 w 7705725"/>
              <a:gd name="connsiteY7857" fmla="*/ 2267585 h 6857998"/>
              <a:gd name="connsiteX7858" fmla="*/ 295593 w 7705725"/>
              <a:gd name="connsiteY7858" fmla="*/ 2275522 h 6857998"/>
              <a:gd name="connsiteX7859" fmla="*/ 291783 w 7705725"/>
              <a:gd name="connsiteY7859" fmla="*/ 2284096 h 6857998"/>
              <a:gd name="connsiteX7860" fmla="*/ 288925 w 7705725"/>
              <a:gd name="connsiteY7860" fmla="*/ 2293303 h 6857998"/>
              <a:gd name="connsiteX7861" fmla="*/ 287337 w 7705725"/>
              <a:gd name="connsiteY7861" fmla="*/ 2296160 h 6857998"/>
              <a:gd name="connsiteX7862" fmla="*/ 286385 w 7705725"/>
              <a:gd name="connsiteY7862" fmla="*/ 2299017 h 6857998"/>
              <a:gd name="connsiteX7863" fmla="*/ 285750 w 7705725"/>
              <a:gd name="connsiteY7863" fmla="*/ 2301239 h 6857998"/>
              <a:gd name="connsiteX7864" fmla="*/ 285750 w 7705725"/>
              <a:gd name="connsiteY7864" fmla="*/ 2303463 h 6857998"/>
              <a:gd name="connsiteX7865" fmla="*/ 286385 w 7705725"/>
              <a:gd name="connsiteY7865" fmla="*/ 2305686 h 6857998"/>
              <a:gd name="connsiteX7866" fmla="*/ 286702 w 7705725"/>
              <a:gd name="connsiteY7866" fmla="*/ 2307590 h 6857998"/>
              <a:gd name="connsiteX7867" fmla="*/ 287655 w 7705725"/>
              <a:gd name="connsiteY7867" fmla="*/ 2309177 h 6857998"/>
              <a:gd name="connsiteX7868" fmla="*/ 289243 w 7705725"/>
              <a:gd name="connsiteY7868" fmla="*/ 2310765 h 6857998"/>
              <a:gd name="connsiteX7869" fmla="*/ 290830 w 7705725"/>
              <a:gd name="connsiteY7869" fmla="*/ 2312034 h 6857998"/>
              <a:gd name="connsiteX7870" fmla="*/ 292735 w 7705725"/>
              <a:gd name="connsiteY7870" fmla="*/ 2313623 h 6857998"/>
              <a:gd name="connsiteX7871" fmla="*/ 296862 w 7705725"/>
              <a:gd name="connsiteY7871" fmla="*/ 2315846 h 6857998"/>
              <a:gd name="connsiteX7872" fmla="*/ 301943 w 7705725"/>
              <a:gd name="connsiteY7872" fmla="*/ 2318067 h 6857998"/>
              <a:gd name="connsiteX7873" fmla="*/ 307022 w 7705725"/>
              <a:gd name="connsiteY7873" fmla="*/ 2319972 h 6857998"/>
              <a:gd name="connsiteX7874" fmla="*/ 304800 w 7705725"/>
              <a:gd name="connsiteY7874" fmla="*/ 2324100 h 6857998"/>
              <a:gd name="connsiteX7875" fmla="*/ 301943 w 7705725"/>
              <a:gd name="connsiteY7875" fmla="*/ 2327911 h 6857998"/>
              <a:gd name="connsiteX7876" fmla="*/ 296545 w 7705725"/>
              <a:gd name="connsiteY7876" fmla="*/ 2336166 h 6857998"/>
              <a:gd name="connsiteX7877" fmla="*/ 290830 w 7705725"/>
              <a:gd name="connsiteY7877" fmla="*/ 2345055 h 6857998"/>
              <a:gd name="connsiteX7878" fmla="*/ 288608 w 7705725"/>
              <a:gd name="connsiteY7878" fmla="*/ 2349182 h 6857998"/>
              <a:gd name="connsiteX7879" fmla="*/ 286702 w 7705725"/>
              <a:gd name="connsiteY7879" fmla="*/ 2353310 h 6857998"/>
              <a:gd name="connsiteX7880" fmla="*/ 285115 w 7705725"/>
              <a:gd name="connsiteY7880" fmla="*/ 2357438 h 6857998"/>
              <a:gd name="connsiteX7881" fmla="*/ 284797 w 7705725"/>
              <a:gd name="connsiteY7881" fmla="*/ 2361565 h 6857998"/>
              <a:gd name="connsiteX7882" fmla="*/ 284797 w 7705725"/>
              <a:gd name="connsiteY7882" fmla="*/ 2363470 h 6857998"/>
              <a:gd name="connsiteX7883" fmla="*/ 284797 w 7705725"/>
              <a:gd name="connsiteY7883" fmla="*/ 2365692 h 6857998"/>
              <a:gd name="connsiteX7884" fmla="*/ 285115 w 7705725"/>
              <a:gd name="connsiteY7884" fmla="*/ 2367598 h 6857998"/>
              <a:gd name="connsiteX7885" fmla="*/ 285750 w 7705725"/>
              <a:gd name="connsiteY7885" fmla="*/ 2369503 h 6857998"/>
              <a:gd name="connsiteX7886" fmla="*/ 287020 w 7705725"/>
              <a:gd name="connsiteY7886" fmla="*/ 2371408 h 6857998"/>
              <a:gd name="connsiteX7887" fmla="*/ 288291 w 7705725"/>
              <a:gd name="connsiteY7887" fmla="*/ 2373313 h 6857998"/>
              <a:gd name="connsiteX7888" fmla="*/ 289877 w 7705725"/>
              <a:gd name="connsiteY7888" fmla="*/ 2374900 h 6857998"/>
              <a:gd name="connsiteX7889" fmla="*/ 291783 w 7705725"/>
              <a:gd name="connsiteY7889" fmla="*/ 2376805 h 6857998"/>
              <a:gd name="connsiteX7890" fmla="*/ 294322 w 7705725"/>
              <a:gd name="connsiteY7890" fmla="*/ 2378075 h 6857998"/>
              <a:gd name="connsiteX7891" fmla="*/ 296862 w 7705725"/>
              <a:gd name="connsiteY7891" fmla="*/ 2379980 h 6857998"/>
              <a:gd name="connsiteX7892" fmla="*/ 299720 w 7705725"/>
              <a:gd name="connsiteY7892" fmla="*/ 2381567 h 6857998"/>
              <a:gd name="connsiteX7893" fmla="*/ 303212 w 7705725"/>
              <a:gd name="connsiteY7893" fmla="*/ 2383155 h 6857998"/>
              <a:gd name="connsiteX7894" fmla="*/ 305753 w 7705725"/>
              <a:gd name="connsiteY7894" fmla="*/ 2382838 h 6857998"/>
              <a:gd name="connsiteX7895" fmla="*/ 307975 w 7705725"/>
              <a:gd name="connsiteY7895" fmla="*/ 2382203 h 6857998"/>
              <a:gd name="connsiteX7896" fmla="*/ 310515 w 7705725"/>
              <a:gd name="connsiteY7896" fmla="*/ 2381567 h 6857998"/>
              <a:gd name="connsiteX7897" fmla="*/ 312420 w 7705725"/>
              <a:gd name="connsiteY7897" fmla="*/ 2380298 h 6857998"/>
              <a:gd name="connsiteX7898" fmla="*/ 314007 w 7705725"/>
              <a:gd name="connsiteY7898" fmla="*/ 2379345 h 6857998"/>
              <a:gd name="connsiteX7899" fmla="*/ 315595 w 7705725"/>
              <a:gd name="connsiteY7899" fmla="*/ 2377758 h 6857998"/>
              <a:gd name="connsiteX7900" fmla="*/ 317182 w 7705725"/>
              <a:gd name="connsiteY7900" fmla="*/ 2375853 h 6857998"/>
              <a:gd name="connsiteX7901" fmla="*/ 318770 w 7705725"/>
              <a:gd name="connsiteY7901" fmla="*/ 2373948 h 6857998"/>
              <a:gd name="connsiteX7902" fmla="*/ 320992 w 7705725"/>
              <a:gd name="connsiteY7902" fmla="*/ 2369503 h 6857998"/>
              <a:gd name="connsiteX7903" fmla="*/ 322897 w 7705725"/>
              <a:gd name="connsiteY7903" fmla="*/ 2364423 h 6857998"/>
              <a:gd name="connsiteX7904" fmla="*/ 324485 w 7705725"/>
              <a:gd name="connsiteY7904" fmla="*/ 2359025 h 6857998"/>
              <a:gd name="connsiteX7905" fmla="*/ 325438 w 7705725"/>
              <a:gd name="connsiteY7905" fmla="*/ 2352992 h 6857998"/>
              <a:gd name="connsiteX7906" fmla="*/ 327660 w 7705725"/>
              <a:gd name="connsiteY7906" fmla="*/ 2340292 h 6857998"/>
              <a:gd name="connsiteX7907" fmla="*/ 329565 w 7705725"/>
              <a:gd name="connsiteY7907" fmla="*/ 2327911 h 6857998"/>
              <a:gd name="connsiteX7908" fmla="*/ 330835 w 7705725"/>
              <a:gd name="connsiteY7908" fmla="*/ 2321877 h 6857998"/>
              <a:gd name="connsiteX7909" fmla="*/ 332105 w 7705725"/>
              <a:gd name="connsiteY7909" fmla="*/ 2316163 h 6857998"/>
              <a:gd name="connsiteX7910" fmla="*/ 334010 w 7705725"/>
              <a:gd name="connsiteY7910" fmla="*/ 2311399 h 6857998"/>
              <a:gd name="connsiteX7911" fmla="*/ 336867 w 7705725"/>
              <a:gd name="connsiteY7911" fmla="*/ 2306955 h 6857998"/>
              <a:gd name="connsiteX7912" fmla="*/ 347662 w 7705725"/>
              <a:gd name="connsiteY7912" fmla="*/ 2310765 h 6857998"/>
              <a:gd name="connsiteX7913" fmla="*/ 353060 w 7705725"/>
              <a:gd name="connsiteY7913" fmla="*/ 2312034 h 6857998"/>
              <a:gd name="connsiteX7914" fmla="*/ 357822 w 7705725"/>
              <a:gd name="connsiteY7914" fmla="*/ 2313305 h 6857998"/>
              <a:gd name="connsiteX7915" fmla="*/ 362585 w 7705725"/>
              <a:gd name="connsiteY7915" fmla="*/ 2313940 h 6857998"/>
              <a:gd name="connsiteX7916" fmla="*/ 367030 w 7705725"/>
              <a:gd name="connsiteY7916" fmla="*/ 2313940 h 6857998"/>
              <a:gd name="connsiteX7917" fmla="*/ 370840 w 7705725"/>
              <a:gd name="connsiteY7917" fmla="*/ 2313940 h 6857998"/>
              <a:gd name="connsiteX7918" fmla="*/ 374650 w 7705725"/>
              <a:gd name="connsiteY7918" fmla="*/ 2313623 h 6857998"/>
              <a:gd name="connsiteX7919" fmla="*/ 378143 w 7705725"/>
              <a:gd name="connsiteY7919" fmla="*/ 2312670 h 6857998"/>
              <a:gd name="connsiteX7920" fmla="*/ 381317 w 7705725"/>
              <a:gd name="connsiteY7920" fmla="*/ 2311082 h 6857998"/>
              <a:gd name="connsiteX7921" fmla="*/ 384175 w 7705725"/>
              <a:gd name="connsiteY7921" fmla="*/ 2309177 h 6857998"/>
              <a:gd name="connsiteX7922" fmla="*/ 386715 w 7705725"/>
              <a:gd name="connsiteY7922" fmla="*/ 2306955 h 6857998"/>
              <a:gd name="connsiteX7923" fmla="*/ 388938 w 7705725"/>
              <a:gd name="connsiteY7923" fmla="*/ 2303781 h 6857998"/>
              <a:gd name="connsiteX7924" fmla="*/ 390207 w 7705725"/>
              <a:gd name="connsiteY7924" fmla="*/ 2299970 h 6857998"/>
              <a:gd name="connsiteX7925" fmla="*/ 391795 w 7705725"/>
              <a:gd name="connsiteY7925" fmla="*/ 2296160 h 6857998"/>
              <a:gd name="connsiteX7926" fmla="*/ 393065 w 7705725"/>
              <a:gd name="connsiteY7926" fmla="*/ 2291397 h 6857998"/>
              <a:gd name="connsiteX7927" fmla="*/ 392748 w 7705725"/>
              <a:gd name="connsiteY7927" fmla="*/ 2288539 h 6857998"/>
              <a:gd name="connsiteX7928" fmla="*/ 391478 w 7705725"/>
              <a:gd name="connsiteY7928" fmla="*/ 2285682 h 6857998"/>
              <a:gd name="connsiteX7929" fmla="*/ 388938 w 7705725"/>
              <a:gd name="connsiteY7929" fmla="*/ 2280603 h 6857998"/>
              <a:gd name="connsiteX7930" fmla="*/ 387667 w 7705725"/>
              <a:gd name="connsiteY7930" fmla="*/ 2277744 h 6857998"/>
              <a:gd name="connsiteX7931" fmla="*/ 386715 w 7705725"/>
              <a:gd name="connsiteY7931" fmla="*/ 2275205 h 6857998"/>
              <a:gd name="connsiteX7932" fmla="*/ 386715 w 7705725"/>
              <a:gd name="connsiteY7932" fmla="*/ 2272031 h 6857998"/>
              <a:gd name="connsiteX7933" fmla="*/ 386715 w 7705725"/>
              <a:gd name="connsiteY7933" fmla="*/ 2270443 h 6857998"/>
              <a:gd name="connsiteX7934" fmla="*/ 387350 w 7705725"/>
              <a:gd name="connsiteY7934" fmla="*/ 2268855 h 6857998"/>
              <a:gd name="connsiteX7935" fmla="*/ 384811 w 7705725"/>
              <a:gd name="connsiteY7935" fmla="*/ 2269173 h 6857998"/>
              <a:gd name="connsiteX7936" fmla="*/ 381953 w 7705725"/>
              <a:gd name="connsiteY7936" fmla="*/ 2270443 h 6857998"/>
              <a:gd name="connsiteX7937" fmla="*/ 377825 w 7705725"/>
              <a:gd name="connsiteY7937" fmla="*/ 2272666 h 6857998"/>
              <a:gd name="connsiteX7938" fmla="*/ 373697 w 7705725"/>
              <a:gd name="connsiteY7938" fmla="*/ 2275205 h 6857998"/>
              <a:gd name="connsiteX7939" fmla="*/ 369253 w 7705725"/>
              <a:gd name="connsiteY7939" fmla="*/ 2277744 h 6857998"/>
              <a:gd name="connsiteX7940" fmla="*/ 367030 w 7705725"/>
              <a:gd name="connsiteY7940" fmla="*/ 2279014 h 6857998"/>
              <a:gd name="connsiteX7941" fmla="*/ 364808 w 7705725"/>
              <a:gd name="connsiteY7941" fmla="*/ 2279649 h 6857998"/>
              <a:gd name="connsiteX7942" fmla="*/ 361950 w 7705725"/>
              <a:gd name="connsiteY7942" fmla="*/ 2280603 h 6857998"/>
              <a:gd name="connsiteX7943" fmla="*/ 359093 w 7705725"/>
              <a:gd name="connsiteY7943" fmla="*/ 2280603 h 6857998"/>
              <a:gd name="connsiteX7944" fmla="*/ 355918 w 7705725"/>
              <a:gd name="connsiteY7944" fmla="*/ 2280603 h 6857998"/>
              <a:gd name="connsiteX7945" fmla="*/ 353060 w 7705725"/>
              <a:gd name="connsiteY7945" fmla="*/ 2279967 h 6857998"/>
              <a:gd name="connsiteX7946" fmla="*/ 349250 w 7705725"/>
              <a:gd name="connsiteY7946" fmla="*/ 2279014 h 6857998"/>
              <a:gd name="connsiteX7947" fmla="*/ 345123 w 7705725"/>
              <a:gd name="connsiteY7947" fmla="*/ 2277427 h 6857998"/>
              <a:gd name="connsiteX7948" fmla="*/ 363220 w 7705725"/>
              <a:gd name="connsiteY7948" fmla="*/ 2234883 h 6857998"/>
              <a:gd name="connsiteX7949" fmla="*/ 379730 w 7705725"/>
              <a:gd name="connsiteY7949" fmla="*/ 2194878 h 6857998"/>
              <a:gd name="connsiteX7950" fmla="*/ 394970 w 7705725"/>
              <a:gd name="connsiteY7950" fmla="*/ 2157095 h 6857998"/>
              <a:gd name="connsiteX7951" fmla="*/ 408305 w 7705725"/>
              <a:gd name="connsiteY7951" fmla="*/ 2121535 h 6857998"/>
              <a:gd name="connsiteX7952" fmla="*/ 421322 w 7705725"/>
              <a:gd name="connsiteY7952" fmla="*/ 2087246 h 6857998"/>
              <a:gd name="connsiteX7953" fmla="*/ 433705 w 7705725"/>
              <a:gd name="connsiteY7953" fmla="*/ 2054225 h 6857998"/>
              <a:gd name="connsiteX7954" fmla="*/ 457200 w 7705725"/>
              <a:gd name="connsiteY7954" fmla="*/ 1990408 h 6857998"/>
              <a:gd name="connsiteX7955" fmla="*/ 469582 w 7705725"/>
              <a:gd name="connsiteY7955" fmla="*/ 1959611 h 6857998"/>
              <a:gd name="connsiteX7956" fmla="*/ 482283 w 7705725"/>
              <a:gd name="connsiteY7956" fmla="*/ 1927861 h 6857998"/>
              <a:gd name="connsiteX7957" fmla="*/ 495935 w 7705725"/>
              <a:gd name="connsiteY7957" fmla="*/ 1896111 h 6857998"/>
              <a:gd name="connsiteX7958" fmla="*/ 503237 w 7705725"/>
              <a:gd name="connsiteY7958" fmla="*/ 1880236 h 6857998"/>
              <a:gd name="connsiteX7959" fmla="*/ 510540 w 7705725"/>
              <a:gd name="connsiteY7959" fmla="*/ 1864043 h 6857998"/>
              <a:gd name="connsiteX7960" fmla="*/ 528003 w 7705725"/>
              <a:gd name="connsiteY7960" fmla="*/ 1831341 h 6857998"/>
              <a:gd name="connsiteX7961" fmla="*/ 536892 w 7705725"/>
              <a:gd name="connsiteY7961" fmla="*/ 1814195 h 6857998"/>
              <a:gd name="connsiteX7962" fmla="*/ 546735 w 7705725"/>
              <a:gd name="connsiteY7962" fmla="*/ 1797051 h 6857998"/>
              <a:gd name="connsiteX7963" fmla="*/ 556895 w 7705725"/>
              <a:gd name="connsiteY7963" fmla="*/ 1779588 h 6857998"/>
              <a:gd name="connsiteX7964" fmla="*/ 568008 w 7705725"/>
              <a:gd name="connsiteY7964" fmla="*/ 1761808 h 6857998"/>
              <a:gd name="connsiteX7965" fmla="*/ 579755 w 7705725"/>
              <a:gd name="connsiteY7965" fmla="*/ 1743710 h 6857998"/>
              <a:gd name="connsiteX7966" fmla="*/ 592138 w 7705725"/>
              <a:gd name="connsiteY7966" fmla="*/ 1725296 h 6857998"/>
              <a:gd name="connsiteX7967" fmla="*/ 598805 w 7705725"/>
              <a:gd name="connsiteY7967" fmla="*/ 1724343 h 6857998"/>
              <a:gd name="connsiteX7968" fmla="*/ 601663 w 7705725"/>
              <a:gd name="connsiteY7968" fmla="*/ 1724978 h 6857998"/>
              <a:gd name="connsiteX7969" fmla="*/ 603885 w 7705725"/>
              <a:gd name="connsiteY7969" fmla="*/ 1725296 h 6857998"/>
              <a:gd name="connsiteX7970" fmla="*/ 606107 w 7705725"/>
              <a:gd name="connsiteY7970" fmla="*/ 1725613 h 6857998"/>
              <a:gd name="connsiteX7971" fmla="*/ 608013 w 7705725"/>
              <a:gd name="connsiteY7971" fmla="*/ 1726248 h 6857998"/>
              <a:gd name="connsiteX7972" fmla="*/ 609600 w 7705725"/>
              <a:gd name="connsiteY7972" fmla="*/ 1727518 h 6857998"/>
              <a:gd name="connsiteX7973" fmla="*/ 610870 w 7705725"/>
              <a:gd name="connsiteY7973" fmla="*/ 1728788 h 6857998"/>
              <a:gd name="connsiteX7974" fmla="*/ 614045 w 7705725"/>
              <a:gd name="connsiteY7974" fmla="*/ 1731328 h 6857998"/>
              <a:gd name="connsiteX7975" fmla="*/ 616902 w 7705725"/>
              <a:gd name="connsiteY7975" fmla="*/ 1734820 h 6857998"/>
              <a:gd name="connsiteX7976" fmla="*/ 620395 w 7705725"/>
              <a:gd name="connsiteY7976" fmla="*/ 1738948 h 6857998"/>
              <a:gd name="connsiteX7977" fmla="*/ 624840 w 7705725"/>
              <a:gd name="connsiteY7977" fmla="*/ 1743076 h 6857998"/>
              <a:gd name="connsiteX7978" fmla="*/ 630555 w 7705725"/>
              <a:gd name="connsiteY7978" fmla="*/ 1732280 h 6857998"/>
              <a:gd name="connsiteX7979" fmla="*/ 635952 w 7705725"/>
              <a:gd name="connsiteY7979" fmla="*/ 1722120 h 6857998"/>
              <a:gd name="connsiteX7980" fmla="*/ 646430 w 7705725"/>
              <a:gd name="connsiteY7980" fmla="*/ 1701483 h 6857998"/>
              <a:gd name="connsiteX7981" fmla="*/ 656272 w 7705725"/>
              <a:gd name="connsiteY7981" fmla="*/ 1681480 h 6857998"/>
              <a:gd name="connsiteX7982" fmla="*/ 665798 w 7705725"/>
              <a:gd name="connsiteY7982" fmla="*/ 1662113 h 6857998"/>
              <a:gd name="connsiteX7983" fmla="*/ 670877 w 7705725"/>
              <a:gd name="connsiteY7983" fmla="*/ 1652905 h 6857998"/>
              <a:gd name="connsiteX7984" fmla="*/ 675957 w 7705725"/>
              <a:gd name="connsiteY7984" fmla="*/ 1643698 h 6857998"/>
              <a:gd name="connsiteX7985" fmla="*/ 681355 w 7705725"/>
              <a:gd name="connsiteY7985" fmla="*/ 1634808 h 6857998"/>
              <a:gd name="connsiteX7986" fmla="*/ 687070 w 7705725"/>
              <a:gd name="connsiteY7986" fmla="*/ 1626553 h 6857998"/>
              <a:gd name="connsiteX7987" fmla="*/ 693102 w 7705725"/>
              <a:gd name="connsiteY7987" fmla="*/ 1617980 h 6857998"/>
              <a:gd name="connsiteX7988" fmla="*/ 699452 w 7705725"/>
              <a:gd name="connsiteY7988" fmla="*/ 1610360 h 6857998"/>
              <a:gd name="connsiteX7989" fmla="*/ 706437 w 7705725"/>
              <a:gd name="connsiteY7989" fmla="*/ 1602740 h 6857998"/>
              <a:gd name="connsiteX7990" fmla="*/ 713422 w 7705725"/>
              <a:gd name="connsiteY7990" fmla="*/ 1595438 h 6857998"/>
              <a:gd name="connsiteX7991" fmla="*/ 714057 w 7705725"/>
              <a:gd name="connsiteY7991" fmla="*/ 1593533 h 6857998"/>
              <a:gd name="connsiteX7992" fmla="*/ 714057 w 7705725"/>
              <a:gd name="connsiteY7992" fmla="*/ 1591628 h 6857998"/>
              <a:gd name="connsiteX7993" fmla="*/ 713422 w 7705725"/>
              <a:gd name="connsiteY7993" fmla="*/ 1589723 h 6857998"/>
              <a:gd name="connsiteX7994" fmla="*/ 712787 w 7705725"/>
              <a:gd name="connsiteY7994" fmla="*/ 1587818 h 6857998"/>
              <a:gd name="connsiteX7995" fmla="*/ 710247 w 7705725"/>
              <a:gd name="connsiteY7995" fmla="*/ 1584325 h 6857998"/>
              <a:gd name="connsiteX7996" fmla="*/ 707390 w 7705725"/>
              <a:gd name="connsiteY7996" fmla="*/ 1580515 h 6857998"/>
              <a:gd name="connsiteX7997" fmla="*/ 704850 w 7705725"/>
              <a:gd name="connsiteY7997" fmla="*/ 1577023 h 6857998"/>
              <a:gd name="connsiteX7998" fmla="*/ 703897 w 7705725"/>
              <a:gd name="connsiteY7998" fmla="*/ 1575118 h 6857998"/>
              <a:gd name="connsiteX7999" fmla="*/ 702945 w 7705725"/>
              <a:gd name="connsiteY7999" fmla="*/ 1573213 h 6857998"/>
              <a:gd name="connsiteX8000" fmla="*/ 702627 w 7705725"/>
              <a:gd name="connsiteY8000" fmla="*/ 1571308 h 6857998"/>
              <a:gd name="connsiteX8001" fmla="*/ 702627 w 7705725"/>
              <a:gd name="connsiteY8001" fmla="*/ 1569085 h 6857998"/>
              <a:gd name="connsiteX8002" fmla="*/ 702945 w 7705725"/>
              <a:gd name="connsiteY8002" fmla="*/ 1567180 h 6857998"/>
              <a:gd name="connsiteX8003" fmla="*/ 704215 w 7705725"/>
              <a:gd name="connsiteY8003" fmla="*/ 1564958 h 6857998"/>
              <a:gd name="connsiteX8004" fmla="*/ 712153 w 7705725"/>
              <a:gd name="connsiteY8004" fmla="*/ 1557655 h 6857998"/>
              <a:gd name="connsiteX8005" fmla="*/ 716280 w 7705725"/>
              <a:gd name="connsiteY8005" fmla="*/ 1554480 h 6857998"/>
              <a:gd name="connsiteX8006" fmla="*/ 720407 w 7705725"/>
              <a:gd name="connsiteY8006" fmla="*/ 1550988 h 6857998"/>
              <a:gd name="connsiteX8007" fmla="*/ 724536 w 7705725"/>
              <a:gd name="connsiteY8007" fmla="*/ 1548130 h 6857998"/>
              <a:gd name="connsiteX8008" fmla="*/ 728980 w 7705725"/>
              <a:gd name="connsiteY8008" fmla="*/ 1545273 h 6857998"/>
              <a:gd name="connsiteX8009" fmla="*/ 733425 w 7705725"/>
              <a:gd name="connsiteY8009" fmla="*/ 1543050 h 6857998"/>
              <a:gd name="connsiteX8010" fmla="*/ 738188 w 7705725"/>
              <a:gd name="connsiteY8010" fmla="*/ 1541463 h 6857998"/>
              <a:gd name="connsiteX8011" fmla="*/ 742950 w 7705725"/>
              <a:gd name="connsiteY8011" fmla="*/ 1540510 h 6857998"/>
              <a:gd name="connsiteX8012" fmla="*/ 747713 w 7705725"/>
              <a:gd name="connsiteY8012" fmla="*/ 1540193 h 6857998"/>
              <a:gd name="connsiteX8013" fmla="*/ 753110 w 7705725"/>
              <a:gd name="connsiteY8013" fmla="*/ 1540828 h 6857998"/>
              <a:gd name="connsiteX8014" fmla="*/ 758825 w 7705725"/>
              <a:gd name="connsiteY8014" fmla="*/ 1541780 h 6857998"/>
              <a:gd name="connsiteX8015" fmla="*/ 764541 w 7705725"/>
              <a:gd name="connsiteY8015" fmla="*/ 1544320 h 6857998"/>
              <a:gd name="connsiteX8016" fmla="*/ 770573 w 7705725"/>
              <a:gd name="connsiteY8016" fmla="*/ 1547178 h 6857998"/>
              <a:gd name="connsiteX8017" fmla="*/ 776923 w 7705725"/>
              <a:gd name="connsiteY8017" fmla="*/ 1551623 h 6857998"/>
              <a:gd name="connsiteX8018" fmla="*/ 783590 w 7705725"/>
              <a:gd name="connsiteY8018" fmla="*/ 1557020 h 6857998"/>
              <a:gd name="connsiteX8019" fmla="*/ 785495 w 7705725"/>
              <a:gd name="connsiteY8019" fmla="*/ 1539240 h 6857998"/>
              <a:gd name="connsiteX8020" fmla="*/ 785495 w 7705725"/>
              <a:gd name="connsiteY8020" fmla="*/ 1535748 h 6857998"/>
              <a:gd name="connsiteX8021" fmla="*/ 785495 w 7705725"/>
              <a:gd name="connsiteY8021" fmla="*/ 1533208 h 6857998"/>
              <a:gd name="connsiteX8022" fmla="*/ 785178 w 7705725"/>
              <a:gd name="connsiteY8022" fmla="*/ 1530668 h 6857998"/>
              <a:gd name="connsiteX8023" fmla="*/ 784225 w 7705725"/>
              <a:gd name="connsiteY8023" fmla="*/ 1528445 h 6857998"/>
              <a:gd name="connsiteX8024" fmla="*/ 782955 w 7705725"/>
              <a:gd name="connsiteY8024" fmla="*/ 1526223 h 6857998"/>
              <a:gd name="connsiteX8025" fmla="*/ 781051 w 7705725"/>
              <a:gd name="connsiteY8025" fmla="*/ 1524318 h 6857998"/>
              <a:gd name="connsiteX8026" fmla="*/ 778510 w 7705725"/>
              <a:gd name="connsiteY8026" fmla="*/ 1522413 h 6857998"/>
              <a:gd name="connsiteX8027" fmla="*/ 775018 w 7705725"/>
              <a:gd name="connsiteY8027" fmla="*/ 1520508 h 6857998"/>
              <a:gd name="connsiteX8028" fmla="*/ 771208 w 7705725"/>
              <a:gd name="connsiteY8028" fmla="*/ 1518920 h 6857998"/>
              <a:gd name="connsiteX8029" fmla="*/ 766445 w 7705725"/>
              <a:gd name="connsiteY8029" fmla="*/ 1516698 h 6857998"/>
              <a:gd name="connsiteX8030" fmla="*/ 753745 w 7705725"/>
              <a:gd name="connsiteY8030" fmla="*/ 1512570 h 6857998"/>
              <a:gd name="connsiteX8031" fmla="*/ 756285 w 7705725"/>
              <a:gd name="connsiteY8031" fmla="*/ 1512253 h 6857998"/>
              <a:gd name="connsiteX8032" fmla="*/ 758825 w 7705725"/>
              <a:gd name="connsiteY8032" fmla="*/ 1511618 h 6857998"/>
              <a:gd name="connsiteX8033" fmla="*/ 763588 w 7705725"/>
              <a:gd name="connsiteY8033" fmla="*/ 1511618 h 6857998"/>
              <a:gd name="connsiteX8034" fmla="*/ 768985 w 7705725"/>
              <a:gd name="connsiteY8034" fmla="*/ 1512253 h 6857998"/>
              <a:gd name="connsiteX8035" fmla="*/ 774383 w 7705725"/>
              <a:gd name="connsiteY8035" fmla="*/ 1512570 h 6857998"/>
              <a:gd name="connsiteX8036" fmla="*/ 776605 w 7705725"/>
              <a:gd name="connsiteY8036" fmla="*/ 1512570 h 6857998"/>
              <a:gd name="connsiteX8037" fmla="*/ 779145 w 7705725"/>
              <a:gd name="connsiteY8037" fmla="*/ 1512253 h 6857998"/>
              <a:gd name="connsiteX8038" fmla="*/ 781368 w 7705725"/>
              <a:gd name="connsiteY8038" fmla="*/ 1511300 h 6857998"/>
              <a:gd name="connsiteX8039" fmla="*/ 783590 w 7705725"/>
              <a:gd name="connsiteY8039" fmla="*/ 1510665 h 6857998"/>
              <a:gd name="connsiteX8040" fmla="*/ 785813 w 7705725"/>
              <a:gd name="connsiteY8040" fmla="*/ 1509078 h 6857998"/>
              <a:gd name="connsiteX8041" fmla="*/ 788353 w 7705725"/>
              <a:gd name="connsiteY8041" fmla="*/ 1507173 h 6857998"/>
              <a:gd name="connsiteX8042" fmla="*/ 790258 w 7705725"/>
              <a:gd name="connsiteY8042" fmla="*/ 1504950 h 6857998"/>
              <a:gd name="connsiteX8043" fmla="*/ 791528 w 7705725"/>
              <a:gd name="connsiteY8043" fmla="*/ 1501458 h 6857998"/>
              <a:gd name="connsiteX8044" fmla="*/ 797243 w 7705725"/>
              <a:gd name="connsiteY8044" fmla="*/ 1507173 h 6857998"/>
              <a:gd name="connsiteX8045" fmla="*/ 802323 w 7705725"/>
              <a:gd name="connsiteY8045" fmla="*/ 1512570 h 6857998"/>
              <a:gd name="connsiteX8046" fmla="*/ 805498 w 7705725"/>
              <a:gd name="connsiteY8046" fmla="*/ 1518285 h 6857998"/>
              <a:gd name="connsiteX8047" fmla="*/ 808673 w 7705725"/>
              <a:gd name="connsiteY8047" fmla="*/ 1523683 h 6857998"/>
              <a:gd name="connsiteX8048" fmla="*/ 810578 w 7705725"/>
              <a:gd name="connsiteY8048" fmla="*/ 1529398 h 6857998"/>
              <a:gd name="connsiteX8049" fmla="*/ 811848 w 7705725"/>
              <a:gd name="connsiteY8049" fmla="*/ 1535430 h 6857998"/>
              <a:gd name="connsiteX8050" fmla="*/ 812800 w 7705725"/>
              <a:gd name="connsiteY8050" fmla="*/ 1541145 h 6857998"/>
              <a:gd name="connsiteX8051" fmla="*/ 813435 w 7705725"/>
              <a:gd name="connsiteY8051" fmla="*/ 1546860 h 6857998"/>
              <a:gd name="connsiteX8052" fmla="*/ 813753 w 7705725"/>
              <a:gd name="connsiteY8052" fmla="*/ 1558608 h 6857998"/>
              <a:gd name="connsiteX8053" fmla="*/ 814706 w 7705725"/>
              <a:gd name="connsiteY8053" fmla="*/ 1570355 h 6857998"/>
              <a:gd name="connsiteX8054" fmla="*/ 815023 w 7705725"/>
              <a:gd name="connsiteY8054" fmla="*/ 1575753 h 6857998"/>
              <a:gd name="connsiteX8055" fmla="*/ 815975 w 7705725"/>
              <a:gd name="connsiteY8055" fmla="*/ 1581785 h 6857998"/>
              <a:gd name="connsiteX8056" fmla="*/ 817563 w 7705725"/>
              <a:gd name="connsiteY8056" fmla="*/ 1587500 h 6857998"/>
              <a:gd name="connsiteX8057" fmla="*/ 819785 w 7705725"/>
              <a:gd name="connsiteY8057" fmla="*/ 1592898 h 6857998"/>
              <a:gd name="connsiteX8058" fmla="*/ 807085 w 7705725"/>
              <a:gd name="connsiteY8058" fmla="*/ 1599248 h 6857998"/>
              <a:gd name="connsiteX8059" fmla="*/ 801688 w 7705725"/>
              <a:gd name="connsiteY8059" fmla="*/ 1601788 h 6857998"/>
              <a:gd name="connsiteX8060" fmla="*/ 797560 w 7705725"/>
              <a:gd name="connsiteY8060" fmla="*/ 1604645 h 6857998"/>
              <a:gd name="connsiteX8061" fmla="*/ 793750 w 7705725"/>
              <a:gd name="connsiteY8061" fmla="*/ 1607185 h 6857998"/>
              <a:gd name="connsiteX8062" fmla="*/ 790893 w 7705725"/>
              <a:gd name="connsiteY8062" fmla="*/ 1609725 h 6857998"/>
              <a:gd name="connsiteX8063" fmla="*/ 787718 w 7705725"/>
              <a:gd name="connsiteY8063" fmla="*/ 1612900 h 6857998"/>
              <a:gd name="connsiteX8064" fmla="*/ 785178 w 7705725"/>
              <a:gd name="connsiteY8064" fmla="*/ 1615758 h 6857998"/>
              <a:gd name="connsiteX8065" fmla="*/ 782955 w 7705725"/>
              <a:gd name="connsiteY8065" fmla="*/ 1619250 h 6857998"/>
              <a:gd name="connsiteX8066" fmla="*/ 780415 w 7705725"/>
              <a:gd name="connsiteY8066" fmla="*/ 1623378 h 6857998"/>
              <a:gd name="connsiteX8067" fmla="*/ 775335 w 7705725"/>
              <a:gd name="connsiteY8067" fmla="*/ 1632586 h 6857998"/>
              <a:gd name="connsiteX8068" fmla="*/ 768985 w 7705725"/>
              <a:gd name="connsiteY8068" fmla="*/ 1644968 h 6857998"/>
              <a:gd name="connsiteX8069" fmla="*/ 760413 w 7705725"/>
              <a:gd name="connsiteY8069" fmla="*/ 1659890 h 6857998"/>
              <a:gd name="connsiteX8070" fmla="*/ 753110 w 7705725"/>
              <a:gd name="connsiteY8070" fmla="*/ 1657985 h 6857998"/>
              <a:gd name="connsiteX8071" fmla="*/ 750253 w 7705725"/>
              <a:gd name="connsiteY8071" fmla="*/ 1657033 h 6857998"/>
              <a:gd name="connsiteX8072" fmla="*/ 747713 w 7705725"/>
              <a:gd name="connsiteY8072" fmla="*/ 1655763 h 6857998"/>
              <a:gd name="connsiteX8073" fmla="*/ 746125 w 7705725"/>
              <a:gd name="connsiteY8073" fmla="*/ 1654810 h 6857998"/>
              <a:gd name="connsiteX8074" fmla="*/ 744538 w 7705725"/>
              <a:gd name="connsiteY8074" fmla="*/ 1653223 h 6857998"/>
              <a:gd name="connsiteX8075" fmla="*/ 743268 w 7705725"/>
              <a:gd name="connsiteY8075" fmla="*/ 1651953 h 6857998"/>
              <a:gd name="connsiteX8076" fmla="*/ 742633 w 7705725"/>
              <a:gd name="connsiteY8076" fmla="*/ 1650683 h 6857998"/>
              <a:gd name="connsiteX8077" fmla="*/ 742315 w 7705725"/>
              <a:gd name="connsiteY8077" fmla="*/ 1649095 h 6857998"/>
              <a:gd name="connsiteX8078" fmla="*/ 742315 w 7705725"/>
              <a:gd name="connsiteY8078" fmla="*/ 1647825 h 6857998"/>
              <a:gd name="connsiteX8079" fmla="*/ 742315 w 7705725"/>
              <a:gd name="connsiteY8079" fmla="*/ 1646555 h 6857998"/>
              <a:gd name="connsiteX8080" fmla="*/ 742633 w 7705725"/>
              <a:gd name="connsiteY8080" fmla="*/ 1644968 h 6857998"/>
              <a:gd name="connsiteX8081" fmla="*/ 744220 w 7705725"/>
              <a:gd name="connsiteY8081" fmla="*/ 1641793 h 6857998"/>
              <a:gd name="connsiteX8082" fmla="*/ 746125 w 7705725"/>
              <a:gd name="connsiteY8082" fmla="*/ 1638618 h 6857998"/>
              <a:gd name="connsiteX8083" fmla="*/ 749618 w 7705725"/>
              <a:gd name="connsiteY8083" fmla="*/ 1632586 h 6857998"/>
              <a:gd name="connsiteX8084" fmla="*/ 751523 w 7705725"/>
              <a:gd name="connsiteY8084" fmla="*/ 1629410 h 6857998"/>
              <a:gd name="connsiteX8085" fmla="*/ 752793 w 7705725"/>
              <a:gd name="connsiteY8085" fmla="*/ 1626553 h 6857998"/>
              <a:gd name="connsiteX8086" fmla="*/ 752793 w 7705725"/>
              <a:gd name="connsiteY8086" fmla="*/ 1624965 h 6857998"/>
              <a:gd name="connsiteX8087" fmla="*/ 752793 w 7705725"/>
              <a:gd name="connsiteY8087" fmla="*/ 1623378 h 6857998"/>
              <a:gd name="connsiteX8088" fmla="*/ 752475 w 7705725"/>
              <a:gd name="connsiteY8088" fmla="*/ 1621790 h 6857998"/>
              <a:gd name="connsiteX8089" fmla="*/ 752158 w 7705725"/>
              <a:gd name="connsiteY8089" fmla="*/ 1620838 h 6857998"/>
              <a:gd name="connsiteX8090" fmla="*/ 750888 w 7705725"/>
              <a:gd name="connsiteY8090" fmla="*/ 1619250 h 6857998"/>
              <a:gd name="connsiteX8091" fmla="*/ 749300 w 7705725"/>
              <a:gd name="connsiteY8091" fmla="*/ 1617980 h 6857998"/>
              <a:gd name="connsiteX8092" fmla="*/ 747395 w 7705725"/>
              <a:gd name="connsiteY8092" fmla="*/ 1616710 h 6857998"/>
              <a:gd name="connsiteX8093" fmla="*/ 745173 w 7705725"/>
              <a:gd name="connsiteY8093" fmla="*/ 1615440 h 6857998"/>
              <a:gd name="connsiteX8094" fmla="*/ 741681 w 7705725"/>
              <a:gd name="connsiteY8094" fmla="*/ 1615758 h 6857998"/>
              <a:gd name="connsiteX8095" fmla="*/ 738823 w 7705725"/>
              <a:gd name="connsiteY8095" fmla="*/ 1616393 h 6857998"/>
              <a:gd name="connsiteX8096" fmla="*/ 735648 w 7705725"/>
              <a:gd name="connsiteY8096" fmla="*/ 1617345 h 6857998"/>
              <a:gd name="connsiteX8097" fmla="*/ 732790 w 7705725"/>
              <a:gd name="connsiteY8097" fmla="*/ 1618615 h 6857998"/>
              <a:gd name="connsiteX8098" fmla="*/ 730250 w 7705725"/>
              <a:gd name="connsiteY8098" fmla="*/ 1619885 h 6857998"/>
              <a:gd name="connsiteX8099" fmla="*/ 728028 w 7705725"/>
              <a:gd name="connsiteY8099" fmla="*/ 1621790 h 6857998"/>
              <a:gd name="connsiteX8100" fmla="*/ 725488 w 7705725"/>
              <a:gd name="connsiteY8100" fmla="*/ 1623695 h 6857998"/>
              <a:gd name="connsiteX8101" fmla="*/ 723265 w 7705725"/>
              <a:gd name="connsiteY8101" fmla="*/ 1625918 h 6857998"/>
              <a:gd name="connsiteX8102" fmla="*/ 721995 w 7705725"/>
              <a:gd name="connsiteY8102" fmla="*/ 1628458 h 6857998"/>
              <a:gd name="connsiteX8103" fmla="*/ 720090 w 7705725"/>
              <a:gd name="connsiteY8103" fmla="*/ 1630998 h 6857998"/>
              <a:gd name="connsiteX8104" fmla="*/ 718820 w 7705725"/>
              <a:gd name="connsiteY8104" fmla="*/ 1633538 h 6857998"/>
              <a:gd name="connsiteX8105" fmla="*/ 717550 w 7705725"/>
              <a:gd name="connsiteY8105" fmla="*/ 1636078 h 6857998"/>
              <a:gd name="connsiteX8106" fmla="*/ 716597 w 7705725"/>
              <a:gd name="connsiteY8106" fmla="*/ 1639253 h 6857998"/>
              <a:gd name="connsiteX8107" fmla="*/ 715962 w 7705725"/>
              <a:gd name="connsiteY8107" fmla="*/ 1641793 h 6857998"/>
              <a:gd name="connsiteX8108" fmla="*/ 715328 w 7705725"/>
              <a:gd name="connsiteY8108" fmla="*/ 1644968 h 6857998"/>
              <a:gd name="connsiteX8109" fmla="*/ 715328 w 7705725"/>
              <a:gd name="connsiteY8109" fmla="*/ 1647825 h 6857998"/>
              <a:gd name="connsiteX8110" fmla="*/ 715328 w 7705725"/>
              <a:gd name="connsiteY8110" fmla="*/ 1651000 h 6857998"/>
              <a:gd name="connsiteX8111" fmla="*/ 715962 w 7705725"/>
              <a:gd name="connsiteY8111" fmla="*/ 1653858 h 6857998"/>
              <a:gd name="connsiteX8112" fmla="*/ 716280 w 7705725"/>
              <a:gd name="connsiteY8112" fmla="*/ 1656715 h 6857998"/>
              <a:gd name="connsiteX8113" fmla="*/ 716915 w 7705725"/>
              <a:gd name="connsiteY8113" fmla="*/ 1659255 h 6857998"/>
              <a:gd name="connsiteX8114" fmla="*/ 718185 w 7705725"/>
              <a:gd name="connsiteY8114" fmla="*/ 1661795 h 6857998"/>
              <a:gd name="connsiteX8115" fmla="*/ 719455 w 7705725"/>
              <a:gd name="connsiteY8115" fmla="*/ 1664653 h 6857998"/>
              <a:gd name="connsiteX8116" fmla="*/ 721361 w 7705725"/>
              <a:gd name="connsiteY8116" fmla="*/ 1666875 h 6857998"/>
              <a:gd name="connsiteX8117" fmla="*/ 723265 w 7705725"/>
              <a:gd name="connsiteY8117" fmla="*/ 1669098 h 6857998"/>
              <a:gd name="connsiteX8118" fmla="*/ 725488 w 7705725"/>
              <a:gd name="connsiteY8118" fmla="*/ 1671003 h 6857998"/>
              <a:gd name="connsiteX8119" fmla="*/ 728346 w 7705725"/>
              <a:gd name="connsiteY8119" fmla="*/ 1672908 h 6857998"/>
              <a:gd name="connsiteX8120" fmla="*/ 730885 w 7705725"/>
              <a:gd name="connsiteY8120" fmla="*/ 1674178 h 6857998"/>
              <a:gd name="connsiteX8121" fmla="*/ 734378 w 7705725"/>
              <a:gd name="connsiteY8121" fmla="*/ 1675448 h 6857998"/>
              <a:gd name="connsiteX8122" fmla="*/ 737553 w 7705725"/>
              <a:gd name="connsiteY8122" fmla="*/ 1676083 h 6857998"/>
              <a:gd name="connsiteX8123" fmla="*/ 741363 w 7705725"/>
              <a:gd name="connsiteY8123" fmla="*/ 1677035 h 6857998"/>
              <a:gd name="connsiteX8124" fmla="*/ 745490 w 7705725"/>
              <a:gd name="connsiteY8124" fmla="*/ 1677035 h 6857998"/>
              <a:gd name="connsiteX8125" fmla="*/ 750253 w 7705725"/>
              <a:gd name="connsiteY8125" fmla="*/ 1677035 h 6857998"/>
              <a:gd name="connsiteX8126" fmla="*/ 747395 w 7705725"/>
              <a:gd name="connsiteY8126" fmla="*/ 1679576 h 6857998"/>
              <a:gd name="connsiteX8127" fmla="*/ 745173 w 7705725"/>
              <a:gd name="connsiteY8127" fmla="*/ 1681798 h 6857998"/>
              <a:gd name="connsiteX8128" fmla="*/ 742950 w 7705725"/>
              <a:gd name="connsiteY8128" fmla="*/ 1684655 h 6857998"/>
              <a:gd name="connsiteX8129" fmla="*/ 741045 w 7705725"/>
              <a:gd name="connsiteY8129" fmla="*/ 1687513 h 6857998"/>
              <a:gd name="connsiteX8130" fmla="*/ 738188 w 7705725"/>
              <a:gd name="connsiteY8130" fmla="*/ 1692911 h 6857998"/>
              <a:gd name="connsiteX8131" fmla="*/ 735648 w 7705725"/>
              <a:gd name="connsiteY8131" fmla="*/ 1697990 h 6857998"/>
              <a:gd name="connsiteX8132" fmla="*/ 734378 w 7705725"/>
              <a:gd name="connsiteY8132" fmla="*/ 1703705 h 6857998"/>
              <a:gd name="connsiteX8133" fmla="*/ 733108 w 7705725"/>
              <a:gd name="connsiteY8133" fmla="*/ 1709103 h 6857998"/>
              <a:gd name="connsiteX8134" fmla="*/ 731521 w 7705725"/>
              <a:gd name="connsiteY8134" fmla="*/ 1719263 h 6857998"/>
              <a:gd name="connsiteX8135" fmla="*/ 730885 w 7705725"/>
              <a:gd name="connsiteY8135" fmla="*/ 1723708 h 6857998"/>
              <a:gd name="connsiteX8136" fmla="*/ 730250 w 7705725"/>
              <a:gd name="connsiteY8136" fmla="*/ 1728153 h 6857998"/>
              <a:gd name="connsiteX8137" fmla="*/ 728663 w 7705725"/>
              <a:gd name="connsiteY8137" fmla="*/ 1732280 h 6857998"/>
              <a:gd name="connsiteX8138" fmla="*/ 726758 w 7705725"/>
              <a:gd name="connsiteY8138" fmla="*/ 1735773 h 6857998"/>
              <a:gd name="connsiteX8139" fmla="*/ 725488 w 7705725"/>
              <a:gd name="connsiteY8139" fmla="*/ 1737678 h 6857998"/>
              <a:gd name="connsiteX8140" fmla="*/ 724218 w 7705725"/>
              <a:gd name="connsiteY8140" fmla="*/ 1739265 h 6857998"/>
              <a:gd name="connsiteX8141" fmla="*/ 722630 w 7705725"/>
              <a:gd name="connsiteY8141" fmla="*/ 1740218 h 6857998"/>
              <a:gd name="connsiteX8142" fmla="*/ 720725 w 7705725"/>
              <a:gd name="connsiteY8142" fmla="*/ 1741488 h 6857998"/>
              <a:gd name="connsiteX8143" fmla="*/ 718503 w 7705725"/>
              <a:gd name="connsiteY8143" fmla="*/ 1742758 h 6857998"/>
              <a:gd name="connsiteX8144" fmla="*/ 715962 w 7705725"/>
              <a:gd name="connsiteY8144" fmla="*/ 1743393 h 6857998"/>
              <a:gd name="connsiteX8145" fmla="*/ 713105 w 7705725"/>
              <a:gd name="connsiteY8145" fmla="*/ 1744028 h 6857998"/>
              <a:gd name="connsiteX8146" fmla="*/ 710247 w 7705725"/>
              <a:gd name="connsiteY8146" fmla="*/ 1744980 h 6857998"/>
              <a:gd name="connsiteX8147" fmla="*/ 705485 w 7705725"/>
              <a:gd name="connsiteY8147" fmla="*/ 1743076 h 6857998"/>
              <a:gd name="connsiteX8148" fmla="*/ 702310 w 7705725"/>
              <a:gd name="connsiteY8148" fmla="*/ 1741170 h 6857998"/>
              <a:gd name="connsiteX8149" fmla="*/ 699452 w 7705725"/>
              <a:gd name="connsiteY8149" fmla="*/ 1739265 h 6857998"/>
              <a:gd name="connsiteX8150" fmla="*/ 697230 w 7705725"/>
              <a:gd name="connsiteY8150" fmla="*/ 1737043 h 6857998"/>
              <a:gd name="connsiteX8151" fmla="*/ 695960 w 7705725"/>
              <a:gd name="connsiteY8151" fmla="*/ 1734820 h 6857998"/>
              <a:gd name="connsiteX8152" fmla="*/ 695008 w 7705725"/>
              <a:gd name="connsiteY8152" fmla="*/ 1732280 h 6857998"/>
              <a:gd name="connsiteX8153" fmla="*/ 694690 w 7705725"/>
              <a:gd name="connsiteY8153" fmla="*/ 1730058 h 6857998"/>
              <a:gd name="connsiteX8154" fmla="*/ 694690 w 7705725"/>
              <a:gd name="connsiteY8154" fmla="*/ 1727835 h 6857998"/>
              <a:gd name="connsiteX8155" fmla="*/ 695008 w 7705725"/>
              <a:gd name="connsiteY8155" fmla="*/ 1725296 h 6857998"/>
              <a:gd name="connsiteX8156" fmla="*/ 695960 w 7705725"/>
              <a:gd name="connsiteY8156" fmla="*/ 1722755 h 6857998"/>
              <a:gd name="connsiteX8157" fmla="*/ 698183 w 7705725"/>
              <a:gd name="connsiteY8157" fmla="*/ 1717358 h 6857998"/>
              <a:gd name="connsiteX8158" fmla="*/ 703897 w 7705725"/>
              <a:gd name="connsiteY8158" fmla="*/ 1706880 h 6857998"/>
              <a:gd name="connsiteX8159" fmla="*/ 700405 w 7705725"/>
              <a:gd name="connsiteY8159" fmla="*/ 1706880 h 6857998"/>
              <a:gd name="connsiteX8160" fmla="*/ 697230 w 7705725"/>
              <a:gd name="connsiteY8160" fmla="*/ 1706880 h 6857998"/>
              <a:gd name="connsiteX8161" fmla="*/ 694372 w 7705725"/>
              <a:gd name="connsiteY8161" fmla="*/ 1707198 h 6857998"/>
              <a:gd name="connsiteX8162" fmla="*/ 691833 w 7705725"/>
              <a:gd name="connsiteY8162" fmla="*/ 1707833 h 6857998"/>
              <a:gd name="connsiteX8163" fmla="*/ 689292 w 7705725"/>
              <a:gd name="connsiteY8163" fmla="*/ 1709103 h 6857998"/>
              <a:gd name="connsiteX8164" fmla="*/ 686752 w 7705725"/>
              <a:gd name="connsiteY8164" fmla="*/ 1710055 h 6857998"/>
              <a:gd name="connsiteX8165" fmla="*/ 684848 w 7705725"/>
              <a:gd name="connsiteY8165" fmla="*/ 1711643 h 6857998"/>
              <a:gd name="connsiteX8166" fmla="*/ 682942 w 7705725"/>
              <a:gd name="connsiteY8166" fmla="*/ 1713548 h 6857998"/>
              <a:gd name="connsiteX8167" fmla="*/ 681037 w 7705725"/>
              <a:gd name="connsiteY8167" fmla="*/ 1715453 h 6857998"/>
              <a:gd name="connsiteX8168" fmla="*/ 679450 w 7705725"/>
              <a:gd name="connsiteY8168" fmla="*/ 1717358 h 6857998"/>
              <a:gd name="connsiteX8169" fmla="*/ 678498 w 7705725"/>
              <a:gd name="connsiteY8169" fmla="*/ 1719580 h 6857998"/>
              <a:gd name="connsiteX8170" fmla="*/ 677227 w 7705725"/>
              <a:gd name="connsiteY8170" fmla="*/ 1722120 h 6857998"/>
              <a:gd name="connsiteX8171" fmla="*/ 675957 w 7705725"/>
              <a:gd name="connsiteY8171" fmla="*/ 1727518 h 6857998"/>
              <a:gd name="connsiteX8172" fmla="*/ 674688 w 7705725"/>
              <a:gd name="connsiteY8172" fmla="*/ 1732915 h 6857998"/>
              <a:gd name="connsiteX8173" fmla="*/ 674688 w 7705725"/>
              <a:gd name="connsiteY8173" fmla="*/ 1738313 h 6857998"/>
              <a:gd name="connsiteX8174" fmla="*/ 675323 w 7705725"/>
              <a:gd name="connsiteY8174" fmla="*/ 1744028 h 6857998"/>
              <a:gd name="connsiteX8175" fmla="*/ 676592 w 7705725"/>
              <a:gd name="connsiteY8175" fmla="*/ 1749743 h 6857998"/>
              <a:gd name="connsiteX8176" fmla="*/ 678815 w 7705725"/>
              <a:gd name="connsiteY8176" fmla="*/ 1755140 h 6857998"/>
              <a:gd name="connsiteX8177" fmla="*/ 680402 w 7705725"/>
              <a:gd name="connsiteY8177" fmla="*/ 1757681 h 6857998"/>
              <a:gd name="connsiteX8178" fmla="*/ 681990 w 7705725"/>
              <a:gd name="connsiteY8178" fmla="*/ 1759903 h 6857998"/>
              <a:gd name="connsiteX8179" fmla="*/ 683895 w 7705725"/>
              <a:gd name="connsiteY8179" fmla="*/ 1762126 h 6857998"/>
              <a:gd name="connsiteX8180" fmla="*/ 685483 w 7705725"/>
              <a:gd name="connsiteY8180" fmla="*/ 1764030 h 6857998"/>
              <a:gd name="connsiteX8181" fmla="*/ 687387 w 7705725"/>
              <a:gd name="connsiteY8181" fmla="*/ 1765935 h 6857998"/>
              <a:gd name="connsiteX8182" fmla="*/ 690245 w 7705725"/>
              <a:gd name="connsiteY8182" fmla="*/ 1767841 h 6857998"/>
              <a:gd name="connsiteX8183" fmla="*/ 692468 w 7705725"/>
              <a:gd name="connsiteY8183" fmla="*/ 1769110 h 6857998"/>
              <a:gd name="connsiteX8184" fmla="*/ 695008 w 7705725"/>
              <a:gd name="connsiteY8184" fmla="*/ 1770380 h 6857998"/>
              <a:gd name="connsiteX8185" fmla="*/ 690245 w 7705725"/>
              <a:gd name="connsiteY8185" fmla="*/ 1775778 h 6857998"/>
              <a:gd name="connsiteX8186" fmla="*/ 684848 w 7705725"/>
              <a:gd name="connsiteY8186" fmla="*/ 1781810 h 6857998"/>
              <a:gd name="connsiteX8187" fmla="*/ 680085 w 7705725"/>
              <a:gd name="connsiteY8187" fmla="*/ 1787525 h 6857998"/>
              <a:gd name="connsiteX8188" fmla="*/ 675005 w 7705725"/>
              <a:gd name="connsiteY8188" fmla="*/ 1793875 h 6857998"/>
              <a:gd name="connsiteX8189" fmla="*/ 670560 w 7705725"/>
              <a:gd name="connsiteY8189" fmla="*/ 1800226 h 6857998"/>
              <a:gd name="connsiteX8190" fmla="*/ 666115 w 7705725"/>
              <a:gd name="connsiteY8190" fmla="*/ 1806576 h 6857998"/>
              <a:gd name="connsiteX8191" fmla="*/ 657225 w 7705725"/>
              <a:gd name="connsiteY8191" fmla="*/ 1820228 h 6857998"/>
              <a:gd name="connsiteX8192" fmla="*/ 649287 w 7705725"/>
              <a:gd name="connsiteY8192" fmla="*/ 1834516 h 6857998"/>
              <a:gd name="connsiteX8193" fmla="*/ 642303 w 7705725"/>
              <a:gd name="connsiteY8193" fmla="*/ 1849755 h 6857998"/>
              <a:gd name="connsiteX8194" fmla="*/ 635635 w 7705725"/>
              <a:gd name="connsiteY8194" fmla="*/ 1865313 h 6857998"/>
              <a:gd name="connsiteX8195" fmla="*/ 628968 w 7705725"/>
              <a:gd name="connsiteY8195" fmla="*/ 1881506 h 6857998"/>
              <a:gd name="connsiteX8196" fmla="*/ 634047 w 7705725"/>
              <a:gd name="connsiteY8196" fmla="*/ 1872616 h 6857998"/>
              <a:gd name="connsiteX8197" fmla="*/ 636587 w 7705725"/>
              <a:gd name="connsiteY8197" fmla="*/ 1868805 h 6857998"/>
              <a:gd name="connsiteX8198" fmla="*/ 639762 w 7705725"/>
              <a:gd name="connsiteY8198" fmla="*/ 1864678 h 6857998"/>
              <a:gd name="connsiteX8199" fmla="*/ 650240 w 7705725"/>
              <a:gd name="connsiteY8199" fmla="*/ 1852613 h 6857998"/>
              <a:gd name="connsiteX8200" fmla="*/ 661353 w 7705725"/>
              <a:gd name="connsiteY8200" fmla="*/ 1840548 h 6857998"/>
              <a:gd name="connsiteX8201" fmla="*/ 684212 w 7705725"/>
              <a:gd name="connsiteY8201" fmla="*/ 1817370 h 6857998"/>
              <a:gd name="connsiteX8202" fmla="*/ 695325 w 7705725"/>
              <a:gd name="connsiteY8202" fmla="*/ 1805941 h 6857998"/>
              <a:gd name="connsiteX8203" fmla="*/ 706437 w 7705725"/>
              <a:gd name="connsiteY8203" fmla="*/ 1794193 h 6857998"/>
              <a:gd name="connsiteX8204" fmla="*/ 716915 w 7705725"/>
              <a:gd name="connsiteY8204" fmla="*/ 1782446 h 6857998"/>
              <a:gd name="connsiteX8205" fmla="*/ 726758 w 7705725"/>
              <a:gd name="connsiteY8205" fmla="*/ 1770380 h 6857998"/>
              <a:gd name="connsiteX8206" fmla="*/ 730568 w 7705725"/>
              <a:gd name="connsiteY8206" fmla="*/ 1765935 h 6857998"/>
              <a:gd name="connsiteX8207" fmla="*/ 735013 w 7705725"/>
              <a:gd name="connsiteY8207" fmla="*/ 1761490 h 6857998"/>
              <a:gd name="connsiteX8208" fmla="*/ 744220 w 7705725"/>
              <a:gd name="connsiteY8208" fmla="*/ 1752918 h 6857998"/>
              <a:gd name="connsiteX8209" fmla="*/ 753428 w 7705725"/>
              <a:gd name="connsiteY8209" fmla="*/ 1743710 h 6857998"/>
              <a:gd name="connsiteX8210" fmla="*/ 762635 w 7705725"/>
              <a:gd name="connsiteY8210" fmla="*/ 1734820 h 6857998"/>
              <a:gd name="connsiteX8211" fmla="*/ 763270 w 7705725"/>
              <a:gd name="connsiteY8211" fmla="*/ 1730375 h 6857998"/>
              <a:gd name="connsiteX8212" fmla="*/ 764541 w 7705725"/>
              <a:gd name="connsiteY8212" fmla="*/ 1725930 h 6857998"/>
              <a:gd name="connsiteX8213" fmla="*/ 766128 w 7705725"/>
              <a:gd name="connsiteY8213" fmla="*/ 1721803 h 6857998"/>
              <a:gd name="connsiteX8214" fmla="*/ 768351 w 7705725"/>
              <a:gd name="connsiteY8214" fmla="*/ 1717358 h 6857998"/>
              <a:gd name="connsiteX8215" fmla="*/ 770573 w 7705725"/>
              <a:gd name="connsiteY8215" fmla="*/ 1712913 h 6857998"/>
              <a:gd name="connsiteX8216" fmla="*/ 773113 w 7705725"/>
              <a:gd name="connsiteY8216" fmla="*/ 1708150 h 6857998"/>
              <a:gd name="connsiteX8217" fmla="*/ 779463 w 7705725"/>
              <a:gd name="connsiteY8217" fmla="*/ 1698943 h 6857998"/>
              <a:gd name="connsiteX8218" fmla="*/ 779463 w 7705725"/>
              <a:gd name="connsiteY8218" fmla="*/ 1688783 h 6857998"/>
              <a:gd name="connsiteX8219" fmla="*/ 779463 w 7705725"/>
              <a:gd name="connsiteY8219" fmla="*/ 1683385 h 6857998"/>
              <a:gd name="connsiteX8220" fmla="*/ 779780 w 7705725"/>
              <a:gd name="connsiteY8220" fmla="*/ 1677988 h 6857998"/>
              <a:gd name="connsiteX8221" fmla="*/ 780733 w 7705725"/>
              <a:gd name="connsiteY8221" fmla="*/ 1672908 h 6857998"/>
              <a:gd name="connsiteX8222" fmla="*/ 781686 w 7705725"/>
              <a:gd name="connsiteY8222" fmla="*/ 1667828 h 6857998"/>
              <a:gd name="connsiteX8223" fmla="*/ 783590 w 7705725"/>
              <a:gd name="connsiteY8223" fmla="*/ 1663065 h 6857998"/>
              <a:gd name="connsiteX8224" fmla="*/ 785813 w 7705725"/>
              <a:gd name="connsiteY8224" fmla="*/ 1657985 h 6857998"/>
              <a:gd name="connsiteX8225" fmla="*/ 790575 w 7705725"/>
              <a:gd name="connsiteY8225" fmla="*/ 1651318 h 6857998"/>
              <a:gd name="connsiteX8226" fmla="*/ 795021 w 7705725"/>
              <a:gd name="connsiteY8226" fmla="*/ 1644968 h 6857998"/>
              <a:gd name="connsiteX8227" fmla="*/ 799783 w 7705725"/>
              <a:gd name="connsiteY8227" fmla="*/ 1638618 h 6857998"/>
              <a:gd name="connsiteX8228" fmla="*/ 805180 w 7705725"/>
              <a:gd name="connsiteY8228" fmla="*/ 1632586 h 6857998"/>
              <a:gd name="connsiteX8229" fmla="*/ 815658 w 7705725"/>
              <a:gd name="connsiteY8229" fmla="*/ 1620520 h 6857998"/>
              <a:gd name="connsiteX8230" fmla="*/ 827088 w 7705725"/>
              <a:gd name="connsiteY8230" fmla="*/ 1608773 h 6857998"/>
              <a:gd name="connsiteX8231" fmla="*/ 838518 w 7705725"/>
              <a:gd name="connsiteY8231" fmla="*/ 1597025 h 6857998"/>
              <a:gd name="connsiteX8232" fmla="*/ 849313 w 7705725"/>
              <a:gd name="connsiteY8232" fmla="*/ 1585278 h 6857998"/>
              <a:gd name="connsiteX8233" fmla="*/ 859473 w 7705725"/>
              <a:gd name="connsiteY8233" fmla="*/ 1573213 h 6857998"/>
              <a:gd name="connsiteX8234" fmla="*/ 864553 w 7705725"/>
              <a:gd name="connsiteY8234" fmla="*/ 1567180 h 6857998"/>
              <a:gd name="connsiteX8235" fmla="*/ 869315 w 7705725"/>
              <a:gd name="connsiteY8235" fmla="*/ 1561148 h 6857998"/>
              <a:gd name="connsiteX8236" fmla="*/ 874078 w 7705725"/>
              <a:gd name="connsiteY8236" fmla="*/ 1553210 h 6857998"/>
              <a:gd name="connsiteX8237" fmla="*/ 878206 w 7705725"/>
              <a:gd name="connsiteY8237" fmla="*/ 1544955 h 6857998"/>
              <a:gd name="connsiteX8238" fmla="*/ 882650 w 7705725"/>
              <a:gd name="connsiteY8238" fmla="*/ 1536383 h 6857998"/>
              <a:gd name="connsiteX8239" fmla="*/ 886143 w 7705725"/>
              <a:gd name="connsiteY8239" fmla="*/ 1527493 h 6857998"/>
              <a:gd name="connsiteX8240" fmla="*/ 889953 w 7705725"/>
              <a:gd name="connsiteY8240" fmla="*/ 1519238 h 6857998"/>
              <a:gd name="connsiteX8241" fmla="*/ 893763 w 7705725"/>
              <a:gd name="connsiteY8241" fmla="*/ 1510665 h 6857998"/>
              <a:gd name="connsiteX8242" fmla="*/ 897891 w 7705725"/>
              <a:gd name="connsiteY8242" fmla="*/ 1502728 h 6857998"/>
              <a:gd name="connsiteX8243" fmla="*/ 902653 w 7705725"/>
              <a:gd name="connsiteY8243" fmla="*/ 1495108 h 6857998"/>
              <a:gd name="connsiteX8244" fmla="*/ 905193 w 7705725"/>
              <a:gd name="connsiteY8244" fmla="*/ 1491298 h 6857998"/>
              <a:gd name="connsiteX8245" fmla="*/ 908051 w 7705725"/>
              <a:gd name="connsiteY8245" fmla="*/ 1488440 h 6857998"/>
              <a:gd name="connsiteX8246" fmla="*/ 910908 w 7705725"/>
              <a:gd name="connsiteY8246" fmla="*/ 1485265 h 6857998"/>
              <a:gd name="connsiteX8247" fmla="*/ 913765 w 7705725"/>
              <a:gd name="connsiteY8247" fmla="*/ 1482725 h 6857998"/>
              <a:gd name="connsiteX8248" fmla="*/ 920115 w 7705725"/>
              <a:gd name="connsiteY8248" fmla="*/ 1477328 h 6857998"/>
              <a:gd name="connsiteX8249" fmla="*/ 926783 w 7705725"/>
              <a:gd name="connsiteY8249" fmla="*/ 1472883 h 6857998"/>
              <a:gd name="connsiteX8250" fmla="*/ 933450 w 7705725"/>
              <a:gd name="connsiteY8250" fmla="*/ 1468438 h 6857998"/>
              <a:gd name="connsiteX8251" fmla="*/ 939800 w 7705725"/>
              <a:gd name="connsiteY8251" fmla="*/ 1463358 h 6857998"/>
              <a:gd name="connsiteX8252" fmla="*/ 942975 w 7705725"/>
              <a:gd name="connsiteY8252" fmla="*/ 1460818 h 6857998"/>
              <a:gd name="connsiteX8253" fmla="*/ 945833 w 7705725"/>
              <a:gd name="connsiteY8253" fmla="*/ 1458278 h 6857998"/>
              <a:gd name="connsiteX8254" fmla="*/ 949008 w 7705725"/>
              <a:gd name="connsiteY8254" fmla="*/ 1454785 h 6857998"/>
              <a:gd name="connsiteX8255" fmla="*/ 951548 w 7705725"/>
              <a:gd name="connsiteY8255" fmla="*/ 1451928 h 6857998"/>
              <a:gd name="connsiteX8256" fmla="*/ 953135 w 7705725"/>
              <a:gd name="connsiteY8256" fmla="*/ 1449388 h 6857998"/>
              <a:gd name="connsiteX8257" fmla="*/ 954088 w 7705725"/>
              <a:gd name="connsiteY8257" fmla="*/ 1447165 h 6857998"/>
              <a:gd name="connsiteX8258" fmla="*/ 955993 w 7705725"/>
              <a:gd name="connsiteY8258" fmla="*/ 1442085 h 6857998"/>
              <a:gd name="connsiteX8259" fmla="*/ 957581 w 7705725"/>
              <a:gd name="connsiteY8259" fmla="*/ 1436688 h 6857998"/>
              <a:gd name="connsiteX8260" fmla="*/ 958533 w 7705725"/>
              <a:gd name="connsiteY8260" fmla="*/ 1430655 h 6857998"/>
              <a:gd name="connsiteX8261" fmla="*/ 960120 w 7705725"/>
              <a:gd name="connsiteY8261" fmla="*/ 1418591 h 6857998"/>
              <a:gd name="connsiteX8262" fmla="*/ 961073 w 7705725"/>
              <a:gd name="connsiteY8262" fmla="*/ 1412875 h 6857998"/>
              <a:gd name="connsiteX8263" fmla="*/ 961708 w 7705725"/>
              <a:gd name="connsiteY8263" fmla="*/ 1407160 h 6857998"/>
              <a:gd name="connsiteX8264" fmla="*/ 955993 w 7705725"/>
              <a:gd name="connsiteY8264" fmla="*/ 1411288 h 6857998"/>
              <a:gd name="connsiteX8265" fmla="*/ 949960 w 7705725"/>
              <a:gd name="connsiteY8265" fmla="*/ 1415098 h 6857998"/>
              <a:gd name="connsiteX8266" fmla="*/ 943928 w 7705725"/>
              <a:gd name="connsiteY8266" fmla="*/ 1418591 h 6857998"/>
              <a:gd name="connsiteX8267" fmla="*/ 937896 w 7705725"/>
              <a:gd name="connsiteY8267" fmla="*/ 1420813 h 6857998"/>
              <a:gd name="connsiteX8268" fmla="*/ 935038 w 7705725"/>
              <a:gd name="connsiteY8268" fmla="*/ 1421765 h 6857998"/>
              <a:gd name="connsiteX8269" fmla="*/ 931863 w 7705725"/>
              <a:gd name="connsiteY8269" fmla="*/ 1422083 h 6857998"/>
              <a:gd name="connsiteX8270" fmla="*/ 929005 w 7705725"/>
              <a:gd name="connsiteY8270" fmla="*/ 1422400 h 6857998"/>
              <a:gd name="connsiteX8271" fmla="*/ 925830 w 7705725"/>
              <a:gd name="connsiteY8271" fmla="*/ 1422400 h 6857998"/>
              <a:gd name="connsiteX8272" fmla="*/ 923290 w 7705725"/>
              <a:gd name="connsiteY8272" fmla="*/ 1422083 h 6857998"/>
              <a:gd name="connsiteX8273" fmla="*/ 920750 w 7705725"/>
              <a:gd name="connsiteY8273" fmla="*/ 1421131 h 6857998"/>
              <a:gd name="connsiteX8274" fmla="*/ 917893 w 7705725"/>
              <a:gd name="connsiteY8274" fmla="*/ 1420495 h 6857998"/>
              <a:gd name="connsiteX8275" fmla="*/ 915353 w 7705725"/>
              <a:gd name="connsiteY8275" fmla="*/ 1419225 h 6857998"/>
              <a:gd name="connsiteX8276" fmla="*/ 914083 w 7705725"/>
              <a:gd name="connsiteY8276" fmla="*/ 1424940 h 6857998"/>
              <a:gd name="connsiteX8277" fmla="*/ 913130 w 7705725"/>
              <a:gd name="connsiteY8277" fmla="*/ 1430338 h 6857998"/>
              <a:gd name="connsiteX8278" fmla="*/ 911543 w 7705725"/>
              <a:gd name="connsiteY8278" fmla="*/ 1435418 h 6857998"/>
              <a:gd name="connsiteX8279" fmla="*/ 909638 w 7705725"/>
              <a:gd name="connsiteY8279" fmla="*/ 1440498 h 6857998"/>
              <a:gd name="connsiteX8280" fmla="*/ 907733 w 7705725"/>
              <a:gd name="connsiteY8280" fmla="*/ 1444943 h 6857998"/>
              <a:gd name="connsiteX8281" fmla="*/ 905510 w 7705725"/>
              <a:gd name="connsiteY8281" fmla="*/ 1449070 h 6857998"/>
              <a:gd name="connsiteX8282" fmla="*/ 902970 w 7705725"/>
              <a:gd name="connsiteY8282" fmla="*/ 1453198 h 6857998"/>
              <a:gd name="connsiteX8283" fmla="*/ 900113 w 7705725"/>
              <a:gd name="connsiteY8283" fmla="*/ 1457325 h 6857998"/>
              <a:gd name="connsiteX8284" fmla="*/ 897255 w 7705725"/>
              <a:gd name="connsiteY8284" fmla="*/ 1461135 h 6857998"/>
              <a:gd name="connsiteX8285" fmla="*/ 893763 w 7705725"/>
              <a:gd name="connsiteY8285" fmla="*/ 1464628 h 6857998"/>
              <a:gd name="connsiteX8286" fmla="*/ 890270 w 7705725"/>
              <a:gd name="connsiteY8286" fmla="*/ 1468120 h 6857998"/>
              <a:gd name="connsiteX8287" fmla="*/ 886143 w 7705725"/>
              <a:gd name="connsiteY8287" fmla="*/ 1471295 h 6857998"/>
              <a:gd name="connsiteX8288" fmla="*/ 882015 w 7705725"/>
              <a:gd name="connsiteY8288" fmla="*/ 1474470 h 6857998"/>
              <a:gd name="connsiteX8289" fmla="*/ 877570 w 7705725"/>
              <a:gd name="connsiteY8289" fmla="*/ 1477010 h 6857998"/>
              <a:gd name="connsiteX8290" fmla="*/ 873125 w 7705725"/>
              <a:gd name="connsiteY8290" fmla="*/ 1480185 h 6857998"/>
              <a:gd name="connsiteX8291" fmla="*/ 867728 w 7705725"/>
              <a:gd name="connsiteY8291" fmla="*/ 1482725 h 6857998"/>
              <a:gd name="connsiteX8292" fmla="*/ 865823 w 7705725"/>
              <a:gd name="connsiteY8292" fmla="*/ 1478915 h 6857998"/>
              <a:gd name="connsiteX8293" fmla="*/ 864553 w 7705725"/>
              <a:gd name="connsiteY8293" fmla="*/ 1474788 h 6857998"/>
              <a:gd name="connsiteX8294" fmla="*/ 863600 w 7705725"/>
              <a:gd name="connsiteY8294" fmla="*/ 1470978 h 6857998"/>
              <a:gd name="connsiteX8295" fmla="*/ 863283 w 7705725"/>
              <a:gd name="connsiteY8295" fmla="*/ 1467168 h 6857998"/>
              <a:gd name="connsiteX8296" fmla="*/ 862965 w 7705725"/>
              <a:gd name="connsiteY8296" fmla="*/ 1463358 h 6857998"/>
              <a:gd name="connsiteX8297" fmla="*/ 862965 w 7705725"/>
              <a:gd name="connsiteY8297" fmla="*/ 1459865 h 6857998"/>
              <a:gd name="connsiteX8298" fmla="*/ 863283 w 7705725"/>
              <a:gd name="connsiteY8298" fmla="*/ 1451928 h 6857998"/>
              <a:gd name="connsiteX8299" fmla="*/ 863283 w 7705725"/>
              <a:gd name="connsiteY8299" fmla="*/ 1448118 h 6857998"/>
              <a:gd name="connsiteX8300" fmla="*/ 863283 w 7705725"/>
              <a:gd name="connsiteY8300" fmla="*/ 1443990 h 6857998"/>
              <a:gd name="connsiteX8301" fmla="*/ 862648 w 7705725"/>
              <a:gd name="connsiteY8301" fmla="*/ 1440180 h 6857998"/>
              <a:gd name="connsiteX8302" fmla="*/ 861696 w 7705725"/>
              <a:gd name="connsiteY8302" fmla="*/ 1436370 h 6857998"/>
              <a:gd name="connsiteX8303" fmla="*/ 860108 w 7705725"/>
              <a:gd name="connsiteY8303" fmla="*/ 1432243 h 6857998"/>
              <a:gd name="connsiteX8304" fmla="*/ 858520 w 7705725"/>
              <a:gd name="connsiteY8304" fmla="*/ 1428433 h 6857998"/>
              <a:gd name="connsiteX8305" fmla="*/ 855345 w 7705725"/>
              <a:gd name="connsiteY8305" fmla="*/ 1424623 h 6857998"/>
              <a:gd name="connsiteX8306" fmla="*/ 851853 w 7705725"/>
              <a:gd name="connsiteY8306" fmla="*/ 1420813 h 6857998"/>
              <a:gd name="connsiteX8307" fmla="*/ 853123 w 7705725"/>
              <a:gd name="connsiteY8307" fmla="*/ 1419861 h 6857998"/>
              <a:gd name="connsiteX8308" fmla="*/ 854075 w 7705725"/>
              <a:gd name="connsiteY8308" fmla="*/ 1418591 h 6857998"/>
              <a:gd name="connsiteX8309" fmla="*/ 855663 w 7705725"/>
              <a:gd name="connsiteY8309" fmla="*/ 1417955 h 6857998"/>
              <a:gd name="connsiteX8310" fmla="*/ 857250 w 7705725"/>
              <a:gd name="connsiteY8310" fmla="*/ 1417321 h 6857998"/>
              <a:gd name="connsiteX8311" fmla="*/ 859790 w 7705725"/>
              <a:gd name="connsiteY8311" fmla="*/ 1417003 h 6857998"/>
              <a:gd name="connsiteX8312" fmla="*/ 862965 w 7705725"/>
              <a:gd name="connsiteY8312" fmla="*/ 1417321 h 6857998"/>
              <a:gd name="connsiteX8313" fmla="*/ 866140 w 7705725"/>
              <a:gd name="connsiteY8313" fmla="*/ 1418273 h 6857998"/>
              <a:gd name="connsiteX8314" fmla="*/ 869633 w 7705725"/>
              <a:gd name="connsiteY8314" fmla="*/ 1419861 h 6857998"/>
              <a:gd name="connsiteX8315" fmla="*/ 876618 w 7705725"/>
              <a:gd name="connsiteY8315" fmla="*/ 1422718 h 6857998"/>
              <a:gd name="connsiteX8316" fmla="*/ 879793 w 7705725"/>
              <a:gd name="connsiteY8316" fmla="*/ 1423988 h 6857998"/>
              <a:gd name="connsiteX8317" fmla="*/ 882968 w 7705725"/>
              <a:gd name="connsiteY8317" fmla="*/ 1425258 h 6857998"/>
              <a:gd name="connsiteX8318" fmla="*/ 886143 w 7705725"/>
              <a:gd name="connsiteY8318" fmla="*/ 1426210 h 6857998"/>
              <a:gd name="connsiteX8319" fmla="*/ 889318 w 7705725"/>
              <a:gd name="connsiteY8319" fmla="*/ 1426528 h 6857998"/>
              <a:gd name="connsiteX8320" fmla="*/ 892175 w 7705725"/>
              <a:gd name="connsiteY8320" fmla="*/ 1426210 h 6857998"/>
              <a:gd name="connsiteX8321" fmla="*/ 893445 w 7705725"/>
              <a:gd name="connsiteY8321" fmla="*/ 1425893 h 6857998"/>
              <a:gd name="connsiteX8322" fmla="*/ 895033 w 7705725"/>
              <a:gd name="connsiteY8322" fmla="*/ 1424940 h 6857998"/>
              <a:gd name="connsiteX8323" fmla="*/ 895985 w 7705725"/>
              <a:gd name="connsiteY8323" fmla="*/ 1423988 h 6857998"/>
              <a:gd name="connsiteX8324" fmla="*/ 897255 w 7705725"/>
              <a:gd name="connsiteY8324" fmla="*/ 1422718 h 6857998"/>
              <a:gd name="connsiteX8325" fmla="*/ 898208 w 7705725"/>
              <a:gd name="connsiteY8325" fmla="*/ 1421131 h 6857998"/>
              <a:gd name="connsiteX8326" fmla="*/ 899478 w 7705725"/>
              <a:gd name="connsiteY8326" fmla="*/ 1419861 h 6857998"/>
              <a:gd name="connsiteX8327" fmla="*/ 900113 w 7705725"/>
              <a:gd name="connsiteY8327" fmla="*/ 1417003 h 6857998"/>
              <a:gd name="connsiteX8328" fmla="*/ 900113 w 7705725"/>
              <a:gd name="connsiteY8328" fmla="*/ 1414781 h 6857998"/>
              <a:gd name="connsiteX8329" fmla="*/ 899478 w 7705725"/>
              <a:gd name="connsiteY8329" fmla="*/ 1412240 h 6857998"/>
              <a:gd name="connsiteX8330" fmla="*/ 898208 w 7705725"/>
              <a:gd name="connsiteY8330" fmla="*/ 1410018 h 6857998"/>
              <a:gd name="connsiteX8331" fmla="*/ 896620 w 7705725"/>
              <a:gd name="connsiteY8331" fmla="*/ 1407160 h 6857998"/>
              <a:gd name="connsiteX8332" fmla="*/ 894080 w 7705725"/>
              <a:gd name="connsiteY8332" fmla="*/ 1404938 h 6857998"/>
              <a:gd name="connsiteX8333" fmla="*/ 889635 w 7705725"/>
              <a:gd name="connsiteY8333" fmla="*/ 1400175 h 6857998"/>
              <a:gd name="connsiteX8334" fmla="*/ 885190 w 7705725"/>
              <a:gd name="connsiteY8334" fmla="*/ 1395730 h 6857998"/>
              <a:gd name="connsiteX8335" fmla="*/ 883285 w 7705725"/>
              <a:gd name="connsiteY8335" fmla="*/ 1392873 h 6857998"/>
              <a:gd name="connsiteX8336" fmla="*/ 881698 w 7705725"/>
              <a:gd name="connsiteY8336" fmla="*/ 1390650 h 6857998"/>
              <a:gd name="connsiteX8337" fmla="*/ 881063 w 7705725"/>
              <a:gd name="connsiteY8337" fmla="*/ 1388428 h 6857998"/>
              <a:gd name="connsiteX8338" fmla="*/ 880745 w 7705725"/>
              <a:gd name="connsiteY8338" fmla="*/ 1385888 h 6857998"/>
              <a:gd name="connsiteX8339" fmla="*/ 881381 w 7705725"/>
              <a:gd name="connsiteY8339" fmla="*/ 1383665 h 6857998"/>
              <a:gd name="connsiteX8340" fmla="*/ 882968 w 7705725"/>
              <a:gd name="connsiteY8340" fmla="*/ 1380808 h 6857998"/>
              <a:gd name="connsiteX8341" fmla="*/ 879793 w 7705725"/>
              <a:gd name="connsiteY8341" fmla="*/ 1379855 h 6857998"/>
              <a:gd name="connsiteX8342" fmla="*/ 877253 w 7705725"/>
              <a:gd name="connsiteY8342" fmla="*/ 1379220 h 6857998"/>
              <a:gd name="connsiteX8343" fmla="*/ 874713 w 7705725"/>
              <a:gd name="connsiteY8343" fmla="*/ 1379220 h 6857998"/>
              <a:gd name="connsiteX8344" fmla="*/ 872173 w 7705725"/>
              <a:gd name="connsiteY8344" fmla="*/ 1379855 h 6857998"/>
              <a:gd name="connsiteX8345" fmla="*/ 869950 w 7705725"/>
              <a:gd name="connsiteY8345" fmla="*/ 1380808 h 6857998"/>
              <a:gd name="connsiteX8346" fmla="*/ 867728 w 7705725"/>
              <a:gd name="connsiteY8346" fmla="*/ 1382395 h 6857998"/>
              <a:gd name="connsiteX8347" fmla="*/ 865505 w 7705725"/>
              <a:gd name="connsiteY8347" fmla="*/ 1383983 h 6857998"/>
              <a:gd name="connsiteX8348" fmla="*/ 863600 w 7705725"/>
              <a:gd name="connsiteY8348" fmla="*/ 1386206 h 6857998"/>
              <a:gd name="connsiteX8349" fmla="*/ 859473 w 7705725"/>
              <a:gd name="connsiteY8349" fmla="*/ 1390650 h 6857998"/>
              <a:gd name="connsiteX8350" fmla="*/ 855663 w 7705725"/>
              <a:gd name="connsiteY8350" fmla="*/ 1395730 h 6857998"/>
              <a:gd name="connsiteX8351" fmla="*/ 851853 w 7705725"/>
              <a:gd name="connsiteY8351" fmla="*/ 1400810 h 6857998"/>
              <a:gd name="connsiteX8352" fmla="*/ 848043 w 7705725"/>
              <a:gd name="connsiteY8352" fmla="*/ 1405255 h 6857998"/>
              <a:gd name="connsiteX8353" fmla="*/ 844868 w 7705725"/>
              <a:gd name="connsiteY8353" fmla="*/ 1401128 h 6857998"/>
              <a:gd name="connsiteX8354" fmla="*/ 842010 w 7705725"/>
              <a:gd name="connsiteY8354" fmla="*/ 1397318 h 6857998"/>
              <a:gd name="connsiteX8355" fmla="*/ 839470 w 7705725"/>
              <a:gd name="connsiteY8355" fmla="*/ 1393825 h 6857998"/>
              <a:gd name="connsiteX8356" fmla="*/ 837248 w 7705725"/>
              <a:gd name="connsiteY8356" fmla="*/ 1390016 h 6857998"/>
              <a:gd name="connsiteX8357" fmla="*/ 835343 w 7705725"/>
              <a:gd name="connsiteY8357" fmla="*/ 1385888 h 6857998"/>
              <a:gd name="connsiteX8358" fmla="*/ 833755 w 7705725"/>
              <a:gd name="connsiteY8358" fmla="*/ 1382078 h 6857998"/>
              <a:gd name="connsiteX8359" fmla="*/ 832485 w 7705725"/>
              <a:gd name="connsiteY8359" fmla="*/ 1378268 h 6857998"/>
              <a:gd name="connsiteX8360" fmla="*/ 831216 w 7705725"/>
              <a:gd name="connsiteY8360" fmla="*/ 1374458 h 6857998"/>
              <a:gd name="connsiteX8361" fmla="*/ 830580 w 7705725"/>
              <a:gd name="connsiteY8361" fmla="*/ 1370648 h 6857998"/>
              <a:gd name="connsiteX8362" fmla="*/ 829945 w 7705725"/>
              <a:gd name="connsiteY8362" fmla="*/ 1366838 h 6857998"/>
              <a:gd name="connsiteX8363" fmla="*/ 829310 w 7705725"/>
              <a:gd name="connsiteY8363" fmla="*/ 1359853 h 6857998"/>
              <a:gd name="connsiteX8364" fmla="*/ 829945 w 7705725"/>
              <a:gd name="connsiteY8364" fmla="*/ 1352550 h 6857998"/>
              <a:gd name="connsiteX8365" fmla="*/ 831216 w 7705725"/>
              <a:gd name="connsiteY8365" fmla="*/ 1345565 h 6857998"/>
              <a:gd name="connsiteX8366" fmla="*/ 833120 w 7705725"/>
              <a:gd name="connsiteY8366" fmla="*/ 1338580 h 6857998"/>
              <a:gd name="connsiteX8367" fmla="*/ 835343 w 7705725"/>
              <a:gd name="connsiteY8367" fmla="*/ 1331913 h 6857998"/>
              <a:gd name="connsiteX8368" fmla="*/ 838518 w 7705725"/>
              <a:gd name="connsiteY8368" fmla="*/ 1324928 h 6857998"/>
              <a:gd name="connsiteX8369" fmla="*/ 841693 w 7705725"/>
              <a:gd name="connsiteY8369" fmla="*/ 1318578 h 6857998"/>
              <a:gd name="connsiteX8370" fmla="*/ 845185 w 7705725"/>
              <a:gd name="connsiteY8370" fmla="*/ 1312545 h 6857998"/>
              <a:gd name="connsiteX8371" fmla="*/ 848995 w 7705725"/>
              <a:gd name="connsiteY8371" fmla="*/ 1306513 h 6857998"/>
              <a:gd name="connsiteX8372" fmla="*/ 857250 w 7705725"/>
              <a:gd name="connsiteY8372" fmla="*/ 1295400 h 6857998"/>
              <a:gd name="connsiteX8373" fmla="*/ 859155 w 7705725"/>
              <a:gd name="connsiteY8373" fmla="*/ 1292543 h 6857998"/>
              <a:gd name="connsiteX8374" fmla="*/ 861378 w 7705725"/>
              <a:gd name="connsiteY8374" fmla="*/ 1290320 h 6857998"/>
              <a:gd name="connsiteX8375" fmla="*/ 866775 w 7705725"/>
              <a:gd name="connsiteY8375" fmla="*/ 1285875 h 6857998"/>
              <a:gd name="connsiteX8376" fmla="*/ 872173 w 7705725"/>
              <a:gd name="connsiteY8376" fmla="*/ 1281747 h 6857998"/>
              <a:gd name="connsiteX8377" fmla="*/ 878206 w 7705725"/>
              <a:gd name="connsiteY8377" fmla="*/ 1277938 h 6857998"/>
              <a:gd name="connsiteX8378" fmla="*/ 885190 w 7705725"/>
              <a:gd name="connsiteY8378" fmla="*/ 1274445 h 6857998"/>
              <a:gd name="connsiteX8379" fmla="*/ 891858 w 7705725"/>
              <a:gd name="connsiteY8379" fmla="*/ 1271270 h 6857998"/>
              <a:gd name="connsiteX8380" fmla="*/ 906780 w 7705725"/>
              <a:gd name="connsiteY8380" fmla="*/ 1264603 h 6857998"/>
              <a:gd name="connsiteX8381" fmla="*/ 921703 w 7705725"/>
              <a:gd name="connsiteY8381" fmla="*/ 1258252 h 6857998"/>
              <a:gd name="connsiteX8382" fmla="*/ 929005 w 7705725"/>
              <a:gd name="connsiteY8382" fmla="*/ 1254760 h 6857998"/>
              <a:gd name="connsiteX8383" fmla="*/ 935673 w 7705725"/>
              <a:gd name="connsiteY8383" fmla="*/ 1251585 h 6857998"/>
              <a:gd name="connsiteX8384" fmla="*/ 942340 w 7705725"/>
              <a:gd name="connsiteY8384" fmla="*/ 1247457 h 6857998"/>
              <a:gd name="connsiteX8385" fmla="*/ 948373 w 7705725"/>
              <a:gd name="connsiteY8385" fmla="*/ 1243330 h 6857998"/>
              <a:gd name="connsiteX8386" fmla="*/ 954088 w 7705725"/>
              <a:gd name="connsiteY8386" fmla="*/ 1238568 h 6857998"/>
              <a:gd name="connsiteX8387" fmla="*/ 959168 w 7705725"/>
              <a:gd name="connsiteY8387" fmla="*/ 1233805 h 6857998"/>
              <a:gd name="connsiteX8388" fmla="*/ 964883 w 7705725"/>
              <a:gd name="connsiteY8388" fmla="*/ 1227138 h 6857998"/>
              <a:gd name="connsiteX8389" fmla="*/ 969328 w 7705725"/>
              <a:gd name="connsiteY8389" fmla="*/ 1220153 h 6857998"/>
              <a:gd name="connsiteX8390" fmla="*/ 972503 w 7705725"/>
              <a:gd name="connsiteY8390" fmla="*/ 1213803 h 6857998"/>
              <a:gd name="connsiteX8391" fmla="*/ 975678 w 7705725"/>
              <a:gd name="connsiteY8391" fmla="*/ 1207770 h 6857998"/>
              <a:gd name="connsiteX8392" fmla="*/ 977901 w 7705725"/>
              <a:gd name="connsiteY8392" fmla="*/ 1201738 h 6857998"/>
              <a:gd name="connsiteX8393" fmla="*/ 979805 w 7705725"/>
              <a:gd name="connsiteY8393" fmla="*/ 1195705 h 6857998"/>
              <a:gd name="connsiteX8394" fmla="*/ 981076 w 7705725"/>
              <a:gd name="connsiteY8394" fmla="*/ 1189673 h 6857998"/>
              <a:gd name="connsiteX8395" fmla="*/ 982028 w 7705725"/>
              <a:gd name="connsiteY8395" fmla="*/ 1183323 h 6857998"/>
              <a:gd name="connsiteX8396" fmla="*/ 983615 w 7705725"/>
              <a:gd name="connsiteY8396" fmla="*/ 1170940 h 6857998"/>
              <a:gd name="connsiteX8397" fmla="*/ 985520 w 7705725"/>
              <a:gd name="connsiteY8397" fmla="*/ 1157288 h 6857998"/>
              <a:gd name="connsiteX8398" fmla="*/ 986473 w 7705725"/>
              <a:gd name="connsiteY8398" fmla="*/ 1149668 h 6857998"/>
              <a:gd name="connsiteX8399" fmla="*/ 988061 w 7705725"/>
              <a:gd name="connsiteY8399" fmla="*/ 1142048 h 6857998"/>
              <a:gd name="connsiteX8400" fmla="*/ 990283 w 7705725"/>
              <a:gd name="connsiteY8400" fmla="*/ 1133793 h 6857998"/>
              <a:gd name="connsiteX8401" fmla="*/ 993140 w 7705725"/>
              <a:gd name="connsiteY8401" fmla="*/ 1125220 h 6857998"/>
              <a:gd name="connsiteX8402" fmla="*/ 999173 w 7705725"/>
              <a:gd name="connsiteY8402" fmla="*/ 1123950 h 6857998"/>
              <a:gd name="connsiteX8403" fmla="*/ 1005523 w 7705725"/>
              <a:gd name="connsiteY8403" fmla="*/ 1122998 h 6857998"/>
              <a:gd name="connsiteX8404" fmla="*/ 1011873 w 7705725"/>
              <a:gd name="connsiteY8404" fmla="*/ 1122045 h 6857998"/>
              <a:gd name="connsiteX8405" fmla="*/ 1018223 w 7705725"/>
              <a:gd name="connsiteY8405" fmla="*/ 1121728 h 6857998"/>
              <a:gd name="connsiteX8406" fmla="*/ 1031558 w 7705725"/>
              <a:gd name="connsiteY8406" fmla="*/ 1121410 h 6857998"/>
              <a:gd name="connsiteX8407" fmla="*/ 1044258 w 7705725"/>
              <a:gd name="connsiteY8407" fmla="*/ 1121410 h 6857998"/>
              <a:gd name="connsiteX8408" fmla="*/ 1057593 w 7705725"/>
              <a:gd name="connsiteY8408" fmla="*/ 1122363 h 6857998"/>
              <a:gd name="connsiteX8409" fmla="*/ 1070610 w 7705725"/>
              <a:gd name="connsiteY8409" fmla="*/ 1123633 h 6857998"/>
              <a:gd name="connsiteX8410" fmla="*/ 1096645 w 7705725"/>
              <a:gd name="connsiteY8410" fmla="*/ 1127125 h 6857998"/>
              <a:gd name="connsiteX8411" fmla="*/ 1099503 w 7705725"/>
              <a:gd name="connsiteY8411" fmla="*/ 1135698 h 6857998"/>
              <a:gd name="connsiteX8412" fmla="*/ 1100773 w 7705725"/>
              <a:gd name="connsiteY8412" fmla="*/ 1143953 h 6857998"/>
              <a:gd name="connsiteX8413" fmla="*/ 1102043 w 7705725"/>
              <a:gd name="connsiteY8413" fmla="*/ 1152208 h 6857998"/>
              <a:gd name="connsiteX8414" fmla="*/ 1102043 w 7705725"/>
              <a:gd name="connsiteY8414" fmla="*/ 1160463 h 6857998"/>
              <a:gd name="connsiteX8415" fmla="*/ 1101725 w 7705725"/>
              <a:gd name="connsiteY8415" fmla="*/ 1169035 h 6857998"/>
              <a:gd name="connsiteX8416" fmla="*/ 1100455 w 7705725"/>
              <a:gd name="connsiteY8416" fmla="*/ 1176973 h 6857998"/>
              <a:gd name="connsiteX8417" fmla="*/ 1098868 w 7705725"/>
              <a:gd name="connsiteY8417" fmla="*/ 1185228 h 6857998"/>
              <a:gd name="connsiteX8418" fmla="*/ 1096645 w 7705725"/>
              <a:gd name="connsiteY8418" fmla="*/ 1193165 h 6857998"/>
              <a:gd name="connsiteX8419" fmla="*/ 1094423 w 7705725"/>
              <a:gd name="connsiteY8419" fmla="*/ 1201103 h 6857998"/>
              <a:gd name="connsiteX8420" fmla="*/ 1091883 w 7705725"/>
              <a:gd name="connsiteY8420" fmla="*/ 1209357 h 6857998"/>
              <a:gd name="connsiteX8421" fmla="*/ 1085850 w 7705725"/>
              <a:gd name="connsiteY8421" fmla="*/ 1225232 h 6857998"/>
              <a:gd name="connsiteX8422" fmla="*/ 1079818 w 7705725"/>
              <a:gd name="connsiteY8422" fmla="*/ 1240790 h 6857998"/>
              <a:gd name="connsiteX8423" fmla="*/ 1073785 w 7705725"/>
              <a:gd name="connsiteY8423" fmla="*/ 1256665 h 6857998"/>
              <a:gd name="connsiteX8424" fmla="*/ 1070928 w 7705725"/>
              <a:gd name="connsiteY8424" fmla="*/ 1246188 h 6857998"/>
              <a:gd name="connsiteX8425" fmla="*/ 1068705 w 7705725"/>
              <a:gd name="connsiteY8425" fmla="*/ 1235393 h 6857998"/>
              <a:gd name="connsiteX8426" fmla="*/ 1068071 w 7705725"/>
              <a:gd name="connsiteY8426" fmla="*/ 1229995 h 6857998"/>
              <a:gd name="connsiteX8427" fmla="*/ 1067753 w 7705725"/>
              <a:gd name="connsiteY8427" fmla="*/ 1224280 h 6857998"/>
              <a:gd name="connsiteX8428" fmla="*/ 1067436 w 7705725"/>
              <a:gd name="connsiteY8428" fmla="*/ 1219200 h 6857998"/>
              <a:gd name="connsiteX8429" fmla="*/ 1067436 w 7705725"/>
              <a:gd name="connsiteY8429" fmla="*/ 1213803 h 6857998"/>
              <a:gd name="connsiteX8430" fmla="*/ 1067753 w 7705725"/>
              <a:gd name="connsiteY8430" fmla="*/ 1208405 h 6857998"/>
              <a:gd name="connsiteX8431" fmla="*/ 1068705 w 7705725"/>
              <a:gd name="connsiteY8431" fmla="*/ 1203325 h 6857998"/>
              <a:gd name="connsiteX8432" fmla="*/ 1069975 w 7705725"/>
              <a:gd name="connsiteY8432" fmla="*/ 1197928 h 6857998"/>
              <a:gd name="connsiteX8433" fmla="*/ 1071880 w 7705725"/>
              <a:gd name="connsiteY8433" fmla="*/ 1192530 h 6857998"/>
              <a:gd name="connsiteX8434" fmla="*/ 1074421 w 7705725"/>
              <a:gd name="connsiteY8434" fmla="*/ 1187450 h 6857998"/>
              <a:gd name="connsiteX8435" fmla="*/ 1077596 w 7705725"/>
              <a:gd name="connsiteY8435" fmla="*/ 1182370 h 6857998"/>
              <a:gd name="connsiteX8436" fmla="*/ 1080771 w 7705725"/>
              <a:gd name="connsiteY8436" fmla="*/ 1177290 h 6857998"/>
              <a:gd name="connsiteX8437" fmla="*/ 1085533 w 7705725"/>
              <a:gd name="connsiteY8437" fmla="*/ 1172210 h 6857998"/>
              <a:gd name="connsiteX8438" fmla="*/ 1081723 w 7705725"/>
              <a:gd name="connsiteY8438" fmla="*/ 1168083 h 6857998"/>
              <a:gd name="connsiteX8439" fmla="*/ 1077596 w 7705725"/>
              <a:gd name="connsiteY8439" fmla="*/ 1164273 h 6857998"/>
              <a:gd name="connsiteX8440" fmla="*/ 1073785 w 7705725"/>
              <a:gd name="connsiteY8440" fmla="*/ 1161415 h 6857998"/>
              <a:gd name="connsiteX8441" fmla="*/ 1069975 w 7705725"/>
              <a:gd name="connsiteY8441" fmla="*/ 1159193 h 6857998"/>
              <a:gd name="connsiteX8442" fmla="*/ 1066483 w 7705725"/>
              <a:gd name="connsiteY8442" fmla="*/ 1157605 h 6857998"/>
              <a:gd name="connsiteX8443" fmla="*/ 1062673 w 7705725"/>
              <a:gd name="connsiteY8443" fmla="*/ 1156335 h 6857998"/>
              <a:gd name="connsiteX8444" fmla="*/ 1059498 w 7705725"/>
              <a:gd name="connsiteY8444" fmla="*/ 1156018 h 6857998"/>
              <a:gd name="connsiteX8445" fmla="*/ 1056005 w 7705725"/>
              <a:gd name="connsiteY8445" fmla="*/ 1156335 h 6857998"/>
              <a:gd name="connsiteX8446" fmla="*/ 1052513 w 7705725"/>
              <a:gd name="connsiteY8446" fmla="*/ 1156970 h 6857998"/>
              <a:gd name="connsiteX8447" fmla="*/ 1049338 w 7705725"/>
              <a:gd name="connsiteY8447" fmla="*/ 1158240 h 6857998"/>
              <a:gd name="connsiteX8448" fmla="*/ 1046163 w 7705725"/>
              <a:gd name="connsiteY8448" fmla="*/ 1159828 h 6857998"/>
              <a:gd name="connsiteX8449" fmla="*/ 1042670 w 7705725"/>
              <a:gd name="connsiteY8449" fmla="*/ 1162050 h 6857998"/>
              <a:gd name="connsiteX8450" fmla="*/ 1039813 w 7705725"/>
              <a:gd name="connsiteY8450" fmla="*/ 1164908 h 6857998"/>
              <a:gd name="connsiteX8451" fmla="*/ 1036638 w 7705725"/>
              <a:gd name="connsiteY8451" fmla="*/ 1168083 h 6857998"/>
              <a:gd name="connsiteX8452" fmla="*/ 1033780 w 7705725"/>
              <a:gd name="connsiteY8452" fmla="*/ 1171575 h 6857998"/>
              <a:gd name="connsiteX8453" fmla="*/ 1030605 w 7705725"/>
              <a:gd name="connsiteY8453" fmla="*/ 1175385 h 6857998"/>
              <a:gd name="connsiteX8454" fmla="*/ 1034098 w 7705725"/>
              <a:gd name="connsiteY8454" fmla="*/ 1180148 h 6857998"/>
              <a:gd name="connsiteX8455" fmla="*/ 1037591 w 7705725"/>
              <a:gd name="connsiteY8455" fmla="*/ 1185545 h 6857998"/>
              <a:gd name="connsiteX8456" fmla="*/ 1040130 w 7705725"/>
              <a:gd name="connsiteY8456" fmla="*/ 1191260 h 6857998"/>
              <a:gd name="connsiteX8457" fmla="*/ 1042670 w 7705725"/>
              <a:gd name="connsiteY8457" fmla="*/ 1197293 h 6857998"/>
              <a:gd name="connsiteX8458" fmla="*/ 1044576 w 7705725"/>
              <a:gd name="connsiteY8458" fmla="*/ 1203643 h 6857998"/>
              <a:gd name="connsiteX8459" fmla="*/ 1046163 w 7705725"/>
              <a:gd name="connsiteY8459" fmla="*/ 1209993 h 6857998"/>
              <a:gd name="connsiteX8460" fmla="*/ 1047751 w 7705725"/>
              <a:gd name="connsiteY8460" fmla="*/ 1216660 h 6857998"/>
              <a:gd name="connsiteX8461" fmla="*/ 1048385 w 7705725"/>
              <a:gd name="connsiteY8461" fmla="*/ 1223645 h 6857998"/>
              <a:gd name="connsiteX8462" fmla="*/ 1049338 w 7705725"/>
              <a:gd name="connsiteY8462" fmla="*/ 1230630 h 6857998"/>
              <a:gd name="connsiteX8463" fmla="*/ 1049655 w 7705725"/>
              <a:gd name="connsiteY8463" fmla="*/ 1237615 h 6857998"/>
              <a:gd name="connsiteX8464" fmla="*/ 1049338 w 7705725"/>
              <a:gd name="connsiteY8464" fmla="*/ 1244600 h 6857998"/>
              <a:gd name="connsiteX8465" fmla="*/ 1048703 w 7705725"/>
              <a:gd name="connsiteY8465" fmla="*/ 1251585 h 6857998"/>
              <a:gd name="connsiteX8466" fmla="*/ 1048068 w 7705725"/>
              <a:gd name="connsiteY8466" fmla="*/ 1258252 h 6857998"/>
              <a:gd name="connsiteX8467" fmla="*/ 1046480 w 7705725"/>
              <a:gd name="connsiteY8467" fmla="*/ 1265237 h 6857998"/>
              <a:gd name="connsiteX8468" fmla="*/ 1045210 w 7705725"/>
              <a:gd name="connsiteY8468" fmla="*/ 1271588 h 6857998"/>
              <a:gd name="connsiteX8469" fmla="*/ 1043305 w 7705725"/>
              <a:gd name="connsiteY8469" fmla="*/ 1277938 h 6857998"/>
              <a:gd name="connsiteX8470" fmla="*/ 1040765 w 7705725"/>
              <a:gd name="connsiteY8470" fmla="*/ 1283653 h 6857998"/>
              <a:gd name="connsiteX8471" fmla="*/ 1038225 w 7705725"/>
              <a:gd name="connsiteY8471" fmla="*/ 1289368 h 6857998"/>
              <a:gd name="connsiteX8472" fmla="*/ 1035368 w 7705725"/>
              <a:gd name="connsiteY8472" fmla="*/ 1294448 h 6857998"/>
              <a:gd name="connsiteX8473" fmla="*/ 1031875 w 7705725"/>
              <a:gd name="connsiteY8473" fmla="*/ 1298892 h 6857998"/>
              <a:gd name="connsiteX8474" fmla="*/ 1028066 w 7705725"/>
              <a:gd name="connsiteY8474" fmla="*/ 1303655 h 6857998"/>
              <a:gd name="connsiteX8475" fmla="*/ 1023938 w 7705725"/>
              <a:gd name="connsiteY8475" fmla="*/ 1307465 h 6857998"/>
              <a:gd name="connsiteX8476" fmla="*/ 1019493 w 7705725"/>
              <a:gd name="connsiteY8476" fmla="*/ 1310323 h 6857998"/>
              <a:gd name="connsiteX8477" fmla="*/ 1014413 w 7705725"/>
              <a:gd name="connsiteY8477" fmla="*/ 1312863 h 6857998"/>
              <a:gd name="connsiteX8478" fmla="*/ 1009333 w 7705725"/>
              <a:gd name="connsiteY8478" fmla="*/ 1314450 h 6857998"/>
              <a:gd name="connsiteX8479" fmla="*/ 1003935 w 7705725"/>
              <a:gd name="connsiteY8479" fmla="*/ 1315720 h 6857998"/>
              <a:gd name="connsiteX8480" fmla="*/ 997903 w 7705725"/>
              <a:gd name="connsiteY8480" fmla="*/ 1316038 h 6857998"/>
              <a:gd name="connsiteX8481" fmla="*/ 991553 w 7705725"/>
              <a:gd name="connsiteY8481" fmla="*/ 1315720 h 6857998"/>
              <a:gd name="connsiteX8482" fmla="*/ 985203 w 7705725"/>
              <a:gd name="connsiteY8482" fmla="*/ 1314133 h 6857998"/>
              <a:gd name="connsiteX8483" fmla="*/ 978218 w 7705725"/>
              <a:gd name="connsiteY8483" fmla="*/ 1311910 h 6857998"/>
              <a:gd name="connsiteX8484" fmla="*/ 970916 w 7705725"/>
              <a:gd name="connsiteY8484" fmla="*/ 1308418 h 6857998"/>
              <a:gd name="connsiteX8485" fmla="*/ 963295 w 7705725"/>
              <a:gd name="connsiteY8485" fmla="*/ 1304290 h 6857998"/>
              <a:gd name="connsiteX8486" fmla="*/ 966153 w 7705725"/>
              <a:gd name="connsiteY8486" fmla="*/ 1301433 h 6857998"/>
              <a:gd name="connsiteX8487" fmla="*/ 969645 w 7705725"/>
              <a:gd name="connsiteY8487" fmla="*/ 1298575 h 6857998"/>
              <a:gd name="connsiteX8488" fmla="*/ 973138 w 7705725"/>
              <a:gd name="connsiteY8488" fmla="*/ 1296352 h 6857998"/>
              <a:gd name="connsiteX8489" fmla="*/ 975995 w 7705725"/>
              <a:gd name="connsiteY8489" fmla="*/ 1294765 h 6857998"/>
              <a:gd name="connsiteX8490" fmla="*/ 982345 w 7705725"/>
              <a:gd name="connsiteY8490" fmla="*/ 1292225 h 6857998"/>
              <a:gd name="connsiteX8491" fmla="*/ 987743 w 7705725"/>
              <a:gd name="connsiteY8491" fmla="*/ 1289685 h 6857998"/>
              <a:gd name="connsiteX8492" fmla="*/ 989965 w 7705725"/>
              <a:gd name="connsiteY8492" fmla="*/ 1288415 h 6857998"/>
              <a:gd name="connsiteX8493" fmla="*/ 992188 w 7705725"/>
              <a:gd name="connsiteY8493" fmla="*/ 1286510 h 6857998"/>
              <a:gd name="connsiteX8494" fmla="*/ 994093 w 7705725"/>
              <a:gd name="connsiteY8494" fmla="*/ 1284605 h 6857998"/>
              <a:gd name="connsiteX8495" fmla="*/ 995363 w 7705725"/>
              <a:gd name="connsiteY8495" fmla="*/ 1282383 h 6857998"/>
              <a:gd name="connsiteX8496" fmla="*/ 996315 w 7705725"/>
              <a:gd name="connsiteY8496" fmla="*/ 1279525 h 6857998"/>
              <a:gd name="connsiteX8497" fmla="*/ 996633 w 7705725"/>
              <a:gd name="connsiteY8497" fmla="*/ 1276033 h 6857998"/>
              <a:gd name="connsiteX8498" fmla="*/ 996633 w 7705725"/>
              <a:gd name="connsiteY8498" fmla="*/ 1271905 h 6857998"/>
              <a:gd name="connsiteX8499" fmla="*/ 996315 w 7705725"/>
              <a:gd name="connsiteY8499" fmla="*/ 1266825 h 6857998"/>
              <a:gd name="connsiteX8500" fmla="*/ 989648 w 7705725"/>
              <a:gd name="connsiteY8500" fmla="*/ 1266507 h 6857998"/>
              <a:gd name="connsiteX8501" fmla="*/ 983615 w 7705725"/>
              <a:gd name="connsiteY8501" fmla="*/ 1266825 h 6857998"/>
              <a:gd name="connsiteX8502" fmla="*/ 978218 w 7705725"/>
              <a:gd name="connsiteY8502" fmla="*/ 1267778 h 6857998"/>
              <a:gd name="connsiteX8503" fmla="*/ 973138 w 7705725"/>
              <a:gd name="connsiteY8503" fmla="*/ 1269365 h 6857998"/>
              <a:gd name="connsiteX8504" fmla="*/ 968058 w 7705725"/>
              <a:gd name="connsiteY8504" fmla="*/ 1271588 h 6857998"/>
              <a:gd name="connsiteX8505" fmla="*/ 963613 w 7705725"/>
              <a:gd name="connsiteY8505" fmla="*/ 1274127 h 6857998"/>
              <a:gd name="connsiteX8506" fmla="*/ 959485 w 7705725"/>
              <a:gd name="connsiteY8506" fmla="*/ 1277303 h 6857998"/>
              <a:gd name="connsiteX8507" fmla="*/ 955675 w 7705725"/>
              <a:gd name="connsiteY8507" fmla="*/ 1280478 h 6857998"/>
              <a:gd name="connsiteX8508" fmla="*/ 952183 w 7705725"/>
              <a:gd name="connsiteY8508" fmla="*/ 1284288 h 6857998"/>
              <a:gd name="connsiteX8509" fmla="*/ 949008 w 7705725"/>
              <a:gd name="connsiteY8509" fmla="*/ 1288415 h 6857998"/>
              <a:gd name="connsiteX8510" fmla="*/ 945833 w 7705725"/>
              <a:gd name="connsiteY8510" fmla="*/ 1292543 h 6857998"/>
              <a:gd name="connsiteX8511" fmla="*/ 942975 w 7705725"/>
              <a:gd name="connsiteY8511" fmla="*/ 1296988 h 6857998"/>
              <a:gd name="connsiteX8512" fmla="*/ 937578 w 7705725"/>
              <a:gd name="connsiteY8512" fmla="*/ 1306830 h 6857998"/>
              <a:gd name="connsiteX8513" fmla="*/ 932815 w 7705725"/>
              <a:gd name="connsiteY8513" fmla="*/ 1316673 h 6857998"/>
              <a:gd name="connsiteX8514" fmla="*/ 927736 w 7705725"/>
              <a:gd name="connsiteY8514" fmla="*/ 1326515 h 6857998"/>
              <a:gd name="connsiteX8515" fmla="*/ 922973 w 7705725"/>
              <a:gd name="connsiteY8515" fmla="*/ 1336358 h 6857998"/>
              <a:gd name="connsiteX8516" fmla="*/ 917893 w 7705725"/>
              <a:gd name="connsiteY8516" fmla="*/ 1344930 h 6857998"/>
              <a:gd name="connsiteX8517" fmla="*/ 915035 w 7705725"/>
              <a:gd name="connsiteY8517" fmla="*/ 1349058 h 6857998"/>
              <a:gd name="connsiteX8518" fmla="*/ 912178 w 7705725"/>
              <a:gd name="connsiteY8518" fmla="*/ 1352550 h 6857998"/>
              <a:gd name="connsiteX8519" fmla="*/ 909003 w 7705725"/>
              <a:gd name="connsiteY8519" fmla="*/ 1356043 h 6857998"/>
              <a:gd name="connsiteX8520" fmla="*/ 905510 w 7705725"/>
              <a:gd name="connsiteY8520" fmla="*/ 1358900 h 6857998"/>
              <a:gd name="connsiteX8521" fmla="*/ 902018 w 7705725"/>
              <a:gd name="connsiteY8521" fmla="*/ 1361758 h 6857998"/>
              <a:gd name="connsiteX8522" fmla="*/ 898208 w 7705725"/>
              <a:gd name="connsiteY8522" fmla="*/ 1363663 h 6857998"/>
              <a:gd name="connsiteX8523" fmla="*/ 894080 w 7705725"/>
              <a:gd name="connsiteY8523" fmla="*/ 1364933 h 6857998"/>
              <a:gd name="connsiteX8524" fmla="*/ 889635 w 7705725"/>
              <a:gd name="connsiteY8524" fmla="*/ 1365885 h 6857998"/>
              <a:gd name="connsiteX8525" fmla="*/ 884873 w 7705725"/>
              <a:gd name="connsiteY8525" fmla="*/ 1366203 h 6857998"/>
              <a:gd name="connsiteX8526" fmla="*/ 879475 w 7705725"/>
              <a:gd name="connsiteY8526" fmla="*/ 1365568 h 6857998"/>
              <a:gd name="connsiteX8527" fmla="*/ 918211 w 7705725"/>
              <a:gd name="connsiteY8527" fmla="*/ 1396365 h 6857998"/>
              <a:gd name="connsiteX8528" fmla="*/ 923608 w 7705725"/>
              <a:gd name="connsiteY8528" fmla="*/ 1392238 h 6857998"/>
              <a:gd name="connsiteX8529" fmla="*/ 928053 w 7705725"/>
              <a:gd name="connsiteY8529" fmla="*/ 1388110 h 6857998"/>
              <a:gd name="connsiteX8530" fmla="*/ 931863 w 7705725"/>
              <a:gd name="connsiteY8530" fmla="*/ 1383665 h 6857998"/>
              <a:gd name="connsiteX8531" fmla="*/ 935038 w 7705725"/>
              <a:gd name="connsiteY8531" fmla="*/ 1379220 h 6857998"/>
              <a:gd name="connsiteX8532" fmla="*/ 937260 w 7705725"/>
              <a:gd name="connsiteY8532" fmla="*/ 1375093 h 6857998"/>
              <a:gd name="connsiteX8533" fmla="*/ 939165 w 7705725"/>
              <a:gd name="connsiteY8533" fmla="*/ 1370648 h 6857998"/>
              <a:gd name="connsiteX8534" fmla="*/ 941071 w 7705725"/>
              <a:gd name="connsiteY8534" fmla="*/ 1366520 h 6857998"/>
              <a:gd name="connsiteX8535" fmla="*/ 942023 w 7705725"/>
              <a:gd name="connsiteY8535" fmla="*/ 1362075 h 6857998"/>
              <a:gd name="connsiteX8536" fmla="*/ 944881 w 7705725"/>
              <a:gd name="connsiteY8536" fmla="*/ 1353503 h 6857998"/>
              <a:gd name="connsiteX8537" fmla="*/ 946150 w 7705725"/>
              <a:gd name="connsiteY8537" fmla="*/ 1349058 h 6857998"/>
              <a:gd name="connsiteX8538" fmla="*/ 948056 w 7705725"/>
              <a:gd name="connsiteY8538" fmla="*/ 1344613 h 6857998"/>
              <a:gd name="connsiteX8539" fmla="*/ 949960 w 7705725"/>
              <a:gd name="connsiteY8539" fmla="*/ 1340485 h 6857998"/>
              <a:gd name="connsiteX8540" fmla="*/ 952500 w 7705725"/>
              <a:gd name="connsiteY8540" fmla="*/ 1336040 h 6857998"/>
              <a:gd name="connsiteX8541" fmla="*/ 955675 w 7705725"/>
              <a:gd name="connsiteY8541" fmla="*/ 1331913 h 6857998"/>
              <a:gd name="connsiteX8542" fmla="*/ 959803 w 7705725"/>
              <a:gd name="connsiteY8542" fmla="*/ 1327785 h 6857998"/>
              <a:gd name="connsiteX8543" fmla="*/ 964248 w 7705725"/>
              <a:gd name="connsiteY8543" fmla="*/ 1330008 h 6857998"/>
              <a:gd name="connsiteX8544" fmla="*/ 968375 w 7705725"/>
              <a:gd name="connsiteY8544" fmla="*/ 1332230 h 6857998"/>
              <a:gd name="connsiteX8545" fmla="*/ 971868 w 7705725"/>
              <a:gd name="connsiteY8545" fmla="*/ 1334770 h 6857998"/>
              <a:gd name="connsiteX8546" fmla="*/ 975360 w 7705725"/>
              <a:gd name="connsiteY8546" fmla="*/ 1337628 h 6857998"/>
              <a:gd name="connsiteX8547" fmla="*/ 977901 w 7705725"/>
              <a:gd name="connsiteY8547" fmla="*/ 1340485 h 6857998"/>
              <a:gd name="connsiteX8548" fmla="*/ 980123 w 7705725"/>
              <a:gd name="connsiteY8548" fmla="*/ 1343660 h 6857998"/>
              <a:gd name="connsiteX8549" fmla="*/ 982028 w 7705725"/>
              <a:gd name="connsiteY8549" fmla="*/ 1346518 h 6857998"/>
              <a:gd name="connsiteX8550" fmla="*/ 983615 w 7705725"/>
              <a:gd name="connsiteY8550" fmla="*/ 1349693 h 6857998"/>
              <a:gd name="connsiteX8551" fmla="*/ 984568 w 7705725"/>
              <a:gd name="connsiteY8551" fmla="*/ 1352868 h 6857998"/>
              <a:gd name="connsiteX8552" fmla="*/ 985520 w 7705725"/>
              <a:gd name="connsiteY8552" fmla="*/ 1356043 h 6857998"/>
              <a:gd name="connsiteX8553" fmla="*/ 986155 w 7705725"/>
              <a:gd name="connsiteY8553" fmla="*/ 1359535 h 6857998"/>
              <a:gd name="connsiteX8554" fmla="*/ 986155 w 7705725"/>
              <a:gd name="connsiteY8554" fmla="*/ 1362710 h 6857998"/>
              <a:gd name="connsiteX8555" fmla="*/ 985838 w 7705725"/>
              <a:gd name="connsiteY8555" fmla="*/ 1366203 h 6857998"/>
              <a:gd name="connsiteX8556" fmla="*/ 985520 w 7705725"/>
              <a:gd name="connsiteY8556" fmla="*/ 1369695 h 6857998"/>
              <a:gd name="connsiteX8557" fmla="*/ 984568 w 7705725"/>
              <a:gd name="connsiteY8557" fmla="*/ 1372870 h 6857998"/>
              <a:gd name="connsiteX8558" fmla="*/ 983933 w 7705725"/>
              <a:gd name="connsiteY8558" fmla="*/ 1376363 h 6857998"/>
              <a:gd name="connsiteX8559" fmla="*/ 992505 w 7705725"/>
              <a:gd name="connsiteY8559" fmla="*/ 1369695 h 6857998"/>
              <a:gd name="connsiteX8560" fmla="*/ 1001713 w 7705725"/>
              <a:gd name="connsiteY8560" fmla="*/ 1363028 h 6857998"/>
              <a:gd name="connsiteX8561" fmla="*/ 1009968 w 7705725"/>
              <a:gd name="connsiteY8561" fmla="*/ 1356678 h 6857998"/>
              <a:gd name="connsiteX8562" fmla="*/ 1017270 w 7705725"/>
              <a:gd name="connsiteY8562" fmla="*/ 1350645 h 6857998"/>
              <a:gd name="connsiteX8563" fmla="*/ 1023303 w 7705725"/>
              <a:gd name="connsiteY8563" fmla="*/ 1345565 h 6857998"/>
              <a:gd name="connsiteX8564" fmla="*/ 1029653 w 7705725"/>
              <a:gd name="connsiteY8564" fmla="*/ 1340485 h 6857998"/>
              <a:gd name="connsiteX8565" fmla="*/ 1036320 w 7705725"/>
              <a:gd name="connsiteY8565" fmla="*/ 1335723 h 6857998"/>
              <a:gd name="connsiteX8566" fmla="*/ 1043623 w 7705725"/>
              <a:gd name="connsiteY8566" fmla="*/ 1330960 h 6857998"/>
              <a:gd name="connsiteX8567" fmla="*/ 1058228 w 7705725"/>
              <a:gd name="connsiteY8567" fmla="*/ 1322388 h 6857998"/>
              <a:gd name="connsiteX8568" fmla="*/ 1073785 w 7705725"/>
              <a:gd name="connsiteY8568" fmla="*/ 1313815 h 6857998"/>
              <a:gd name="connsiteX8569" fmla="*/ 1089025 w 7705725"/>
              <a:gd name="connsiteY8569" fmla="*/ 1305560 h 6857998"/>
              <a:gd name="connsiteX8570" fmla="*/ 1103948 w 7705725"/>
              <a:gd name="connsiteY8570" fmla="*/ 1296670 h 6857998"/>
              <a:gd name="connsiteX8571" fmla="*/ 1110933 w 7705725"/>
              <a:gd name="connsiteY8571" fmla="*/ 1292225 h 6857998"/>
              <a:gd name="connsiteX8572" fmla="*/ 1118235 w 7705725"/>
              <a:gd name="connsiteY8572" fmla="*/ 1287462 h 6857998"/>
              <a:gd name="connsiteX8573" fmla="*/ 1124586 w 7705725"/>
              <a:gd name="connsiteY8573" fmla="*/ 1282383 h 6857998"/>
              <a:gd name="connsiteX8574" fmla="*/ 1130618 w 7705725"/>
              <a:gd name="connsiteY8574" fmla="*/ 1276668 h 6857998"/>
              <a:gd name="connsiteX8575" fmla="*/ 1136015 w 7705725"/>
              <a:gd name="connsiteY8575" fmla="*/ 1271905 h 6857998"/>
              <a:gd name="connsiteX8576" fmla="*/ 1140778 w 7705725"/>
              <a:gd name="connsiteY8576" fmla="*/ 1266507 h 6857998"/>
              <a:gd name="connsiteX8577" fmla="*/ 1145223 w 7705725"/>
              <a:gd name="connsiteY8577" fmla="*/ 1260793 h 6857998"/>
              <a:gd name="connsiteX8578" fmla="*/ 1149985 w 7705725"/>
              <a:gd name="connsiteY8578" fmla="*/ 1254760 h 6857998"/>
              <a:gd name="connsiteX8579" fmla="*/ 1158240 w 7705725"/>
              <a:gd name="connsiteY8579" fmla="*/ 1242695 h 6857998"/>
              <a:gd name="connsiteX8580" fmla="*/ 1166495 w 7705725"/>
              <a:gd name="connsiteY8580" fmla="*/ 1229995 h 6857998"/>
              <a:gd name="connsiteX8581" fmla="*/ 1174751 w 7705725"/>
              <a:gd name="connsiteY8581" fmla="*/ 1217295 h 6857998"/>
              <a:gd name="connsiteX8582" fmla="*/ 1183958 w 7705725"/>
              <a:gd name="connsiteY8582" fmla="*/ 1203960 h 6857998"/>
              <a:gd name="connsiteX8583" fmla="*/ 1188403 w 7705725"/>
              <a:gd name="connsiteY8583" fmla="*/ 1197610 h 6857998"/>
              <a:gd name="connsiteX8584" fmla="*/ 1193165 w 7705725"/>
              <a:gd name="connsiteY8584" fmla="*/ 1191578 h 6857998"/>
              <a:gd name="connsiteX8585" fmla="*/ 1198563 w 7705725"/>
              <a:gd name="connsiteY8585" fmla="*/ 1185545 h 6857998"/>
              <a:gd name="connsiteX8586" fmla="*/ 1204278 w 7705725"/>
              <a:gd name="connsiteY8586" fmla="*/ 1179513 h 6857998"/>
              <a:gd name="connsiteX8587" fmla="*/ 1215073 w 7705725"/>
              <a:gd name="connsiteY8587" fmla="*/ 1168083 h 6857998"/>
              <a:gd name="connsiteX8588" fmla="*/ 1226185 w 7705725"/>
              <a:gd name="connsiteY8588" fmla="*/ 1157288 h 6857998"/>
              <a:gd name="connsiteX8589" fmla="*/ 1248728 w 7705725"/>
              <a:gd name="connsiteY8589" fmla="*/ 1135380 h 6857998"/>
              <a:gd name="connsiteX8590" fmla="*/ 1272540 w 7705725"/>
              <a:gd name="connsiteY8590" fmla="*/ 1113790 h 6857998"/>
              <a:gd name="connsiteX8591" fmla="*/ 1296353 w 7705725"/>
              <a:gd name="connsiteY8591" fmla="*/ 1091883 h 6857998"/>
              <a:gd name="connsiteX8592" fmla="*/ 1320801 w 7705725"/>
              <a:gd name="connsiteY8592" fmla="*/ 1069340 h 6857998"/>
              <a:gd name="connsiteX8593" fmla="*/ 1345565 w 7705725"/>
              <a:gd name="connsiteY8593" fmla="*/ 1045845 h 6857998"/>
              <a:gd name="connsiteX8594" fmla="*/ 1357948 w 7705725"/>
              <a:gd name="connsiteY8594" fmla="*/ 1033463 h 6857998"/>
              <a:gd name="connsiteX8595" fmla="*/ 1370648 w 7705725"/>
              <a:gd name="connsiteY8595" fmla="*/ 1021080 h 6857998"/>
              <a:gd name="connsiteX8596" fmla="*/ 1383030 w 7705725"/>
              <a:gd name="connsiteY8596" fmla="*/ 1007745 h 6857998"/>
              <a:gd name="connsiteX8597" fmla="*/ 1395413 w 7705725"/>
              <a:gd name="connsiteY8597" fmla="*/ 994410 h 6857998"/>
              <a:gd name="connsiteX8598" fmla="*/ 1407478 w 7705725"/>
              <a:gd name="connsiteY8598" fmla="*/ 981075 h 6857998"/>
              <a:gd name="connsiteX8599" fmla="*/ 1419860 w 7705725"/>
              <a:gd name="connsiteY8599" fmla="*/ 968693 h 6857998"/>
              <a:gd name="connsiteX8600" fmla="*/ 1445260 w 7705725"/>
              <a:gd name="connsiteY8600" fmla="*/ 943610 h 6857998"/>
              <a:gd name="connsiteX8601" fmla="*/ 1457326 w 7705725"/>
              <a:gd name="connsiteY8601" fmla="*/ 931545 h 6857998"/>
              <a:gd name="connsiteX8602" fmla="*/ 1469390 w 7705725"/>
              <a:gd name="connsiteY8602" fmla="*/ 920115 h 6857998"/>
              <a:gd name="connsiteX8603" fmla="*/ 1480503 w 7705725"/>
              <a:gd name="connsiteY8603" fmla="*/ 907733 h 6857998"/>
              <a:gd name="connsiteX8604" fmla="*/ 1490981 w 7705725"/>
              <a:gd name="connsiteY8604" fmla="*/ 896303 h 6857998"/>
              <a:gd name="connsiteX8605" fmla="*/ 1495425 w 7705725"/>
              <a:gd name="connsiteY8605" fmla="*/ 890270 h 6857998"/>
              <a:gd name="connsiteX8606" fmla="*/ 1499553 w 7705725"/>
              <a:gd name="connsiteY8606" fmla="*/ 884238 h 6857998"/>
              <a:gd name="connsiteX8607" fmla="*/ 1507491 w 7705725"/>
              <a:gd name="connsiteY8607" fmla="*/ 871538 h 6857998"/>
              <a:gd name="connsiteX8608" fmla="*/ 1497648 w 7705725"/>
              <a:gd name="connsiteY8608" fmla="*/ 879158 h 6857998"/>
              <a:gd name="connsiteX8609" fmla="*/ 1492250 w 7705725"/>
              <a:gd name="connsiteY8609" fmla="*/ 882650 h 6857998"/>
              <a:gd name="connsiteX8610" fmla="*/ 1487171 w 7705725"/>
              <a:gd name="connsiteY8610" fmla="*/ 886143 h 6857998"/>
              <a:gd name="connsiteX8611" fmla="*/ 1485583 w 7705725"/>
              <a:gd name="connsiteY8611" fmla="*/ 883603 h 6857998"/>
              <a:gd name="connsiteX8612" fmla="*/ 1484313 w 7705725"/>
              <a:gd name="connsiteY8612" fmla="*/ 881380 h 6857998"/>
              <a:gd name="connsiteX8613" fmla="*/ 1483360 w 7705725"/>
              <a:gd name="connsiteY8613" fmla="*/ 879158 h 6857998"/>
              <a:gd name="connsiteX8614" fmla="*/ 1483043 w 7705725"/>
              <a:gd name="connsiteY8614" fmla="*/ 876935 h 6857998"/>
              <a:gd name="connsiteX8615" fmla="*/ 1482090 w 7705725"/>
              <a:gd name="connsiteY8615" fmla="*/ 872808 h 6857998"/>
              <a:gd name="connsiteX8616" fmla="*/ 1482408 w 7705725"/>
              <a:gd name="connsiteY8616" fmla="*/ 868998 h 6857998"/>
              <a:gd name="connsiteX8617" fmla="*/ 1483678 w 7705725"/>
              <a:gd name="connsiteY8617" fmla="*/ 865188 h 6857998"/>
              <a:gd name="connsiteX8618" fmla="*/ 1485265 w 7705725"/>
              <a:gd name="connsiteY8618" fmla="*/ 862013 h 6857998"/>
              <a:gd name="connsiteX8619" fmla="*/ 1486535 w 7705725"/>
              <a:gd name="connsiteY8619" fmla="*/ 858203 h 6857998"/>
              <a:gd name="connsiteX8620" fmla="*/ 1489075 w 7705725"/>
              <a:gd name="connsiteY8620" fmla="*/ 855028 h 6857998"/>
              <a:gd name="connsiteX8621" fmla="*/ 1492568 w 7705725"/>
              <a:gd name="connsiteY8621" fmla="*/ 848043 h 6857998"/>
              <a:gd name="connsiteX8622" fmla="*/ 1494156 w 7705725"/>
              <a:gd name="connsiteY8622" fmla="*/ 844550 h 6857998"/>
              <a:gd name="connsiteX8623" fmla="*/ 1495425 w 7705725"/>
              <a:gd name="connsiteY8623" fmla="*/ 840740 h 6857998"/>
              <a:gd name="connsiteX8624" fmla="*/ 1495743 w 7705725"/>
              <a:gd name="connsiteY8624" fmla="*/ 836930 h 6857998"/>
              <a:gd name="connsiteX8625" fmla="*/ 1495108 w 7705725"/>
              <a:gd name="connsiteY8625" fmla="*/ 832803 h 6857998"/>
              <a:gd name="connsiteX8626" fmla="*/ 1494473 w 7705725"/>
              <a:gd name="connsiteY8626" fmla="*/ 830580 h 6857998"/>
              <a:gd name="connsiteX8627" fmla="*/ 1493520 w 7705725"/>
              <a:gd name="connsiteY8627" fmla="*/ 828358 h 6857998"/>
              <a:gd name="connsiteX8628" fmla="*/ 1492250 w 7705725"/>
              <a:gd name="connsiteY8628" fmla="*/ 826135 h 6857998"/>
              <a:gd name="connsiteX8629" fmla="*/ 1491298 w 7705725"/>
              <a:gd name="connsiteY8629" fmla="*/ 823278 h 6857998"/>
              <a:gd name="connsiteX8630" fmla="*/ 1488440 w 7705725"/>
              <a:gd name="connsiteY8630" fmla="*/ 825183 h 6857998"/>
              <a:gd name="connsiteX8631" fmla="*/ 1486218 w 7705725"/>
              <a:gd name="connsiteY8631" fmla="*/ 827088 h 6857998"/>
              <a:gd name="connsiteX8632" fmla="*/ 1481773 w 7705725"/>
              <a:gd name="connsiteY8632" fmla="*/ 831850 h 6857998"/>
              <a:gd name="connsiteX8633" fmla="*/ 1477646 w 7705725"/>
              <a:gd name="connsiteY8633" fmla="*/ 836930 h 6857998"/>
              <a:gd name="connsiteX8634" fmla="*/ 1473836 w 7705725"/>
              <a:gd name="connsiteY8634" fmla="*/ 842645 h 6857998"/>
              <a:gd name="connsiteX8635" fmla="*/ 1466215 w 7705725"/>
              <a:gd name="connsiteY8635" fmla="*/ 855028 h 6857998"/>
              <a:gd name="connsiteX8636" fmla="*/ 1458913 w 7705725"/>
              <a:gd name="connsiteY8636" fmla="*/ 867410 h 6857998"/>
              <a:gd name="connsiteX8637" fmla="*/ 1454785 w 7705725"/>
              <a:gd name="connsiteY8637" fmla="*/ 873125 h 6857998"/>
              <a:gd name="connsiteX8638" fmla="*/ 1450340 w 7705725"/>
              <a:gd name="connsiteY8638" fmla="*/ 878523 h 6857998"/>
              <a:gd name="connsiteX8639" fmla="*/ 1445895 w 7705725"/>
              <a:gd name="connsiteY8639" fmla="*/ 882968 h 6857998"/>
              <a:gd name="connsiteX8640" fmla="*/ 1443673 w 7705725"/>
              <a:gd name="connsiteY8640" fmla="*/ 884873 h 6857998"/>
              <a:gd name="connsiteX8641" fmla="*/ 1441450 w 7705725"/>
              <a:gd name="connsiteY8641" fmla="*/ 886778 h 6857998"/>
              <a:gd name="connsiteX8642" fmla="*/ 1438910 w 7705725"/>
              <a:gd name="connsiteY8642" fmla="*/ 888365 h 6857998"/>
              <a:gd name="connsiteX8643" fmla="*/ 1436053 w 7705725"/>
              <a:gd name="connsiteY8643" fmla="*/ 889318 h 6857998"/>
              <a:gd name="connsiteX8644" fmla="*/ 1433195 w 7705725"/>
              <a:gd name="connsiteY8644" fmla="*/ 890270 h 6857998"/>
              <a:gd name="connsiteX8645" fmla="*/ 1430338 w 7705725"/>
              <a:gd name="connsiteY8645" fmla="*/ 890905 h 6857998"/>
              <a:gd name="connsiteX8646" fmla="*/ 1427481 w 7705725"/>
              <a:gd name="connsiteY8646" fmla="*/ 891223 h 6857998"/>
              <a:gd name="connsiteX8647" fmla="*/ 1423988 w 7705725"/>
              <a:gd name="connsiteY8647" fmla="*/ 890905 h 6857998"/>
              <a:gd name="connsiteX8648" fmla="*/ 1420813 w 7705725"/>
              <a:gd name="connsiteY8648" fmla="*/ 890588 h 6857998"/>
              <a:gd name="connsiteX8649" fmla="*/ 1417321 w 7705725"/>
              <a:gd name="connsiteY8649" fmla="*/ 889318 h 6857998"/>
              <a:gd name="connsiteX8650" fmla="*/ 1414146 w 7705725"/>
              <a:gd name="connsiteY8650" fmla="*/ 885508 h 6857998"/>
              <a:gd name="connsiteX8651" fmla="*/ 1412240 w 7705725"/>
              <a:gd name="connsiteY8651" fmla="*/ 882333 h 6857998"/>
              <a:gd name="connsiteX8652" fmla="*/ 1410971 w 7705725"/>
              <a:gd name="connsiteY8652" fmla="*/ 878840 h 6857998"/>
              <a:gd name="connsiteX8653" fmla="*/ 1409700 w 7705725"/>
              <a:gd name="connsiteY8653" fmla="*/ 876300 h 6857998"/>
              <a:gd name="connsiteX8654" fmla="*/ 1409065 w 7705725"/>
              <a:gd name="connsiteY8654" fmla="*/ 873443 h 6857998"/>
              <a:gd name="connsiteX8655" fmla="*/ 1409065 w 7705725"/>
              <a:gd name="connsiteY8655" fmla="*/ 871538 h 6857998"/>
              <a:gd name="connsiteX8656" fmla="*/ 1409383 w 7705725"/>
              <a:gd name="connsiteY8656" fmla="*/ 869950 h 6857998"/>
              <a:gd name="connsiteX8657" fmla="*/ 1409700 w 7705725"/>
              <a:gd name="connsiteY8657" fmla="*/ 868045 h 6857998"/>
              <a:gd name="connsiteX8658" fmla="*/ 1410971 w 7705725"/>
              <a:gd name="connsiteY8658" fmla="*/ 866775 h 6857998"/>
              <a:gd name="connsiteX8659" fmla="*/ 1411923 w 7705725"/>
              <a:gd name="connsiteY8659" fmla="*/ 865188 h 6857998"/>
              <a:gd name="connsiteX8660" fmla="*/ 1413510 w 7705725"/>
              <a:gd name="connsiteY8660" fmla="*/ 864553 h 6857998"/>
              <a:gd name="connsiteX8661" fmla="*/ 1415098 w 7705725"/>
              <a:gd name="connsiteY8661" fmla="*/ 863283 h 6857998"/>
              <a:gd name="connsiteX8662" fmla="*/ 1418908 w 7705725"/>
              <a:gd name="connsiteY8662" fmla="*/ 862013 h 6857998"/>
              <a:gd name="connsiteX8663" fmla="*/ 1423035 w 7705725"/>
              <a:gd name="connsiteY8663" fmla="*/ 860743 h 6857998"/>
              <a:gd name="connsiteX8664" fmla="*/ 1427481 w 7705725"/>
              <a:gd name="connsiteY8664" fmla="*/ 859155 h 6857998"/>
              <a:gd name="connsiteX8665" fmla="*/ 1431608 w 7705725"/>
              <a:gd name="connsiteY8665" fmla="*/ 857568 h 6857998"/>
              <a:gd name="connsiteX8666" fmla="*/ 1435418 w 7705725"/>
              <a:gd name="connsiteY8666" fmla="*/ 855980 h 6857998"/>
              <a:gd name="connsiteX8667" fmla="*/ 1437005 w 7705725"/>
              <a:gd name="connsiteY8667" fmla="*/ 854393 h 6857998"/>
              <a:gd name="connsiteX8668" fmla="*/ 1437958 w 7705725"/>
              <a:gd name="connsiteY8668" fmla="*/ 852805 h 6857998"/>
              <a:gd name="connsiteX8669" fmla="*/ 1439228 w 7705725"/>
              <a:gd name="connsiteY8669" fmla="*/ 851218 h 6857998"/>
              <a:gd name="connsiteX8670" fmla="*/ 1439863 w 7705725"/>
              <a:gd name="connsiteY8670" fmla="*/ 849313 h 6857998"/>
              <a:gd name="connsiteX8671" fmla="*/ 1440180 w 7705725"/>
              <a:gd name="connsiteY8671" fmla="*/ 847090 h 6857998"/>
              <a:gd name="connsiteX8672" fmla="*/ 1440180 w 7705725"/>
              <a:gd name="connsiteY8672" fmla="*/ 844550 h 6857998"/>
              <a:gd name="connsiteX8673" fmla="*/ 1439863 w 7705725"/>
              <a:gd name="connsiteY8673" fmla="*/ 841375 h 6857998"/>
              <a:gd name="connsiteX8674" fmla="*/ 1439228 w 7705725"/>
              <a:gd name="connsiteY8674" fmla="*/ 838518 h 6857998"/>
              <a:gd name="connsiteX8675" fmla="*/ 1437641 w 7705725"/>
              <a:gd name="connsiteY8675" fmla="*/ 834708 h 6857998"/>
              <a:gd name="connsiteX8676" fmla="*/ 1435735 w 7705725"/>
              <a:gd name="connsiteY8676" fmla="*/ 830580 h 6857998"/>
              <a:gd name="connsiteX8677" fmla="*/ 1439863 w 7705725"/>
              <a:gd name="connsiteY8677" fmla="*/ 827088 h 6857998"/>
              <a:gd name="connsiteX8678" fmla="*/ 1443991 w 7705725"/>
              <a:gd name="connsiteY8678" fmla="*/ 824230 h 6857998"/>
              <a:gd name="connsiteX8679" fmla="*/ 1448118 w 7705725"/>
              <a:gd name="connsiteY8679" fmla="*/ 822008 h 6857998"/>
              <a:gd name="connsiteX8680" fmla="*/ 1451928 w 7705725"/>
              <a:gd name="connsiteY8680" fmla="*/ 820738 h 6857998"/>
              <a:gd name="connsiteX8681" fmla="*/ 1456055 w 7705725"/>
              <a:gd name="connsiteY8681" fmla="*/ 819468 h 6857998"/>
              <a:gd name="connsiteX8682" fmla="*/ 1460183 w 7705725"/>
              <a:gd name="connsiteY8682" fmla="*/ 818833 h 6857998"/>
              <a:gd name="connsiteX8683" fmla="*/ 1467803 w 7705725"/>
              <a:gd name="connsiteY8683" fmla="*/ 818198 h 6857998"/>
              <a:gd name="connsiteX8684" fmla="*/ 1471930 w 7705725"/>
              <a:gd name="connsiteY8684" fmla="*/ 817880 h 6857998"/>
              <a:gd name="connsiteX8685" fmla="*/ 1475740 w 7705725"/>
              <a:gd name="connsiteY8685" fmla="*/ 817245 h 6857998"/>
              <a:gd name="connsiteX8686" fmla="*/ 1479868 w 7705725"/>
              <a:gd name="connsiteY8686" fmla="*/ 816293 h 6857998"/>
              <a:gd name="connsiteX8687" fmla="*/ 1483996 w 7705725"/>
              <a:gd name="connsiteY8687" fmla="*/ 815023 h 6857998"/>
              <a:gd name="connsiteX8688" fmla="*/ 1487805 w 7705725"/>
              <a:gd name="connsiteY8688" fmla="*/ 812800 h 6857998"/>
              <a:gd name="connsiteX8689" fmla="*/ 1491933 w 7705725"/>
              <a:gd name="connsiteY8689" fmla="*/ 810260 h 6857998"/>
              <a:gd name="connsiteX8690" fmla="*/ 1496060 w 7705725"/>
              <a:gd name="connsiteY8690" fmla="*/ 806768 h 6857998"/>
              <a:gd name="connsiteX8691" fmla="*/ 1500188 w 7705725"/>
              <a:gd name="connsiteY8691" fmla="*/ 802323 h 6857998"/>
              <a:gd name="connsiteX8692" fmla="*/ 1502093 w 7705725"/>
              <a:gd name="connsiteY8692" fmla="*/ 799783 h 6857998"/>
              <a:gd name="connsiteX8693" fmla="*/ 1503045 w 7705725"/>
              <a:gd name="connsiteY8693" fmla="*/ 796925 h 6857998"/>
              <a:gd name="connsiteX8694" fmla="*/ 1503998 w 7705725"/>
              <a:gd name="connsiteY8694" fmla="*/ 791210 h 6857998"/>
              <a:gd name="connsiteX8695" fmla="*/ 1504633 w 7705725"/>
              <a:gd name="connsiteY8695" fmla="*/ 788353 h 6857998"/>
              <a:gd name="connsiteX8696" fmla="*/ 1505903 w 7705725"/>
              <a:gd name="connsiteY8696" fmla="*/ 785813 h 6857998"/>
              <a:gd name="connsiteX8697" fmla="*/ 1507491 w 7705725"/>
              <a:gd name="connsiteY8697" fmla="*/ 782955 h 6857998"/>
              <a:gd name="connsiteX8698" fmla="*/ 1508443 w 7705725"/>
              <a:gd name="connsiteY8698" fmla="*/ 782003 h 6857998"/>
              <a:gd name="connsiteX8699" fmla="*/ 1510030 w 7705725"/>
              <a:gd name="connsiteY8699" fmla="*/ 780733 h 6857998"/>
              <a:gd name="connsiteX8700" fmla="*/ 1504633 w 7705725"/>
              <a:gd name="connsiteY8700" fmla="*/ 772160 h 6857998"/>
              <a:gd name="connsiteX8701" fmla="*/ 1499870 w 7705725"/>
              <a:gd name="connsiteY8701" fmla="*/ 764540 h 6857998"/>
              <a:gd name="connsiteX8702" fmla="*/ 1497331 w 7705725"/>
              <a:gd name="connsiteY8702" fmla="*/ 761048 h 6857998"/>
              <a:gd name="connsiteX8703" fmla="*/ 1494473 w 7705725"/>
              <a:gd name="connsiteY8703" fmla="*/ 758190 h 6857998"/>
              <a:gd name="connsiteX8704" fmla="*/ 1491615 w 7705725"/>
              <a:gd name="connsiteY8704" fmla="*/ 755650 h 6857998"/>
              <a:gd name="connsiteX8705" fmla="*/ 1489075 w 7705725"/>
              <a:gd name="connsiteY8705" fmla="*/ 753745 h 6857998"/>
              <a:gd name="connsiteX8706" fmla="*/ 1486218 w 7705725"/>
              <a:gd name="connsiteY8706" fmla="*/ 751840 h 6857998"/>
              <a:gd name="connsiteX8707" fmla="*/ 1483360 w 7705725"/>
              <a:gd name="connsiteY8707" fmla="*/ 750253 h 6857998"/>
              <a:gd name="connsiteX8708" fmla="*/ 1480503 w 7705725"/>
              <a:gd name="connsiteY8708" fmla="*/ 748983 h 6857998"/>
              <a:gd name="connsiteX8709" fmla="*/ 1477646 w 7705725"/>
              <a:gd name="connsiteY8709" fmla="*/ 748665 h 6857998"/>
              <a:gd name="connsiteX8710" fmla="*/ 1474470 w 7705725"/>
              <a:gd name="connsiteY8710" fmla="*/ 748348 h 6857998"/>
              <a:gd name="connsiteX8711" fmla="*/ 1471930 w 7705725"/>
              <a:gd name="connsiteY8711" fmla="*/ 748665 h 6857998"/>
              <a:gd name="connsiteX8712" fmla="*/ 1468438 w 7705725"/>
              <a:gd name="connsiteY8712" fmla="*/ 749618 h 6857998"/>
              <a:gd name="connsiteX8713" fmla="*/ 1465580 w 7705725"/>
              <a:gd name="connsiteY8713" fmla="*/ 750570 h 6857998"/>
              <a:gd name="connsiteX8714" fmla="*/ 1467486 w 7705725"/>
              <a:gd name="connsiteY8714" fmla="*/ 747713 h 6857998"/>
              <a:gd name="connsiteX8715" fmla="*/ 1468438 w 7705725"/>
              <a:gd name="connsiteY8715" fmla="*/ 744538 h 6857998"/>
              <a:gd name="connsiteX8716" fmla="*/ 1469708 w 7705725"/>
              <a:gd name="connsiteY8716" fmla="*/ 741680 h 6857998"/>
              <a:gd name="connsiteX8717" fmla="*/ 1470978 w 7705725"/>
              <a:gd name="connsiteY8717" fmla="*/ 738505 h 6857998"/>
              <a:gd name="connsiteX8718" fmla="*/ 1471930 w 7705725"/>
              <a:gd name="connsiteY8718" fmla="*/ 732155 h 6857998"/>
              <a:gd name="connsiteX8719" fmla="*/ 1472248 w 7705725"/>
              <a:gd name="connsiteY8719" fmla="*/ 725488 h 6857998"/>
              <a:gd name="connsiteX8720" fmla="*/ 1472248 w 7705725"/>
              <a:gd name="connsiteY8720" fmla="*/ 718503 h 6857998"/>
              <a:gd name="connsiteX8721" fmla="*/ 1471613 w 7705725"/>
              <a:gd name="connsiteY8721" fmla="*/ 711518 h 6857998"/>
              <a:gd name="connsiteX8722" fmla="*/ 1470025 w 7705725"/>
              <a:gd name="connsiteY8722" fmla="*/ 704533 h 6857998"/>
              <a:gd name="connsiteX8723" fmla="*/ 1468438 w 7705725"/>
              <a:gd name="connsiteY8723" fmla="*/ 697865 h 6857998"/>
              <a:gd name="connsiteX8724" fmla="*/ 1466850 w 7705725"/>
              <a:gd name="connsiteY8724" fmla="*/ 690880 h 6857998"/>
              <a:gd name="connsiteX8725" fmla="*/ 1464311 w 7705725"/>
              <a:gd name="connsiteY8725" fmla="*/ 684530 h 6857998"/>
              <a:gd name="connsiteX8726" fmla="*/ 1459865 w 7705725"/>
              <a:gd name="connsiteY8726" fmla="*/ 672783 h 6857998"/>
              <a:gd name="connsiteX8727" fmla="*/ 1455420 w 7705725"/>
              <a:gd name="connsiteY8727" fmla="*/ 662623 h 6857998"/>
              <a:gd name="connsiteX8728" fmla="*/ 1451610 w 7705725"/>
              <a:gd name="connsiteY8728" fmla="*/ 655320 h 6857998"/>
              <a:gd name="connsiteX8729" fmla="*/ 1448118 w 7705725"/>
              <a:gd name="connsiteY8729" fmla="*/ 652463 h 6857998"/>
              <a:gd name="connsiteX8730" fmla="*/ 1444308 w 7705725"/>
              <a:gd name="connsiteY8730" fmla="*/ 650558 h 6857998"/>
              <a:gd name="connsiteX8731" fmla="*/ 1441133 w 7705725"/>
              <a:gd name="connsiteY8731" fmla="*/ 649288 h 6857998"/>
              <a:gd name="connsiteX8732" fmla="*/ 1437958 w 7705725"/>
              <a:gd name="connsiteY8732" fmla="*/ 648018 h 6857998"/>
              <a:gd name="connsiteX8733" fmla="*/ 1435100 w 7705725"/>
              <a:gd name="connsiteY8733" fmla="*/ 647383 h 6857998"/>
              <a:gd name="connsiteX8734" fmla="*/ 1431925 w 7705725"/>
              <a:gd name="connsiteY8734" fmla="*/ 646748 h 6857998"/>
              <a:gd name="connsiteX8735" fmla="*/ 1429068 w 7705725"/>
              <a:gd name="connsiteY8735" fmla="*/ 647383 h 6857998"/>
              <a:gd name="connsiteX8736" fmla="*/ 1426210 w 7705725"/>
              <a:gd name="connsiteY8736" fmla="*/ 647700 h 6857998"/>
              <a:gd name="connsiteX8737" fmla="*/ 1423670 w 7705725"/>
              <a:gd name="connsiteY8737" fmla="*/ 648335 h 6857998"/>
              <a:gd name="connsiteX8738" fmla="*/ 1421131 w 7705725"/>
              <a:gd name="connsiteY8738" fmla="*/ 649605 h 6857998"/>
              <a:gd name="connsiteX8739" fmla="*/ 1418908 w 7705725"/>
              <a:gd name="connsiteY8739" fmla="*/ 650875 h 6857998"/>
              <a:gd name="connsiteX8740" fmla="*/ 1416050 w 7705725"/>
              <a:gd name="connsiteY8740" fmla="*/ 652463 h 6857998"/>
              <a:gd name="connsiteX8741" fmla="*/ 1411605 w 7705725"/>
              <a:gd name="connsiteY8741" fmla="*/ 655955 h 6857998"/>
              <a:gd name="connsiteX8742" fmla="*/ 1407478 w 7705725"/>
              <a:gd name="connsiteY8742" fmla="*/ 660083 h 6857998"/>
              <a:gd name="connsiteX8743" fmla="*/ 1398905 w 7705725"/>
              <a:gd name="connsiteY8743" fmla="*/ 668973 h 6857998"/>
              <a:gd name="connsiteX8744" fmla="*/ 1394143 w 7705725"/>
              <a:gd name="connsiteY8744" fmla="*/ 673418 h 6857998"/>
              <a:gd name="connsiteX8745" fmla="*/ 1389698 w 7705725"/>
              <a:gd name="connsiteY8745" fmla="*/ 676593 h 6857998"/>
              <a:gd name="connsiteX8746" fmla="*/ 1387476 w 7705725"/>
              <a:gd name="connsiteY8746" fmla="*/ 678180 h 6857998"/>
              <a:gd name="connsiteX8747" fmla="*/ 1384935 w 7705725"/>
              <a:gd name="connsiteY8747" fmla="*/ 679768 h 6857998"/>
              <a:gd name="connsiteX8748" fmla="*/ 1382713 w 7705725"/>
              <a:gd name="connsiteY8748" fmla="*/ 680720 h 6857998"/>
              <a:gd name="connsiteX8749" fmla="*/ 1379855 w 7705725"/>
              <a:gd name="connsiteY8749" fmla="*/ 681673 h 6857998"/>
              <a:gd name="connsiteX8750" fmla="*/ 1377316 w 7705725"/>
              <a:gd name="connsiteY8750" fmla="*/ 681990 h 6857998"/>
              <a:gd name="connsiteX8751" fmla="*/ 1374141 w 7705725"/>
              <a:gd name="connsiteY8751" fmla="*/ 681990 h 6857998"/>
              <a:gd name="connsiteX8752" fmla="*/ 1371283 w 7705725"/>
              <a:gd name="connsiteY8752" fmla="*/ 681990 h 6857998"/>
              <a:gd name="connsiteX8753" fmla="*/ 1368108 w 7705725"/>
              <a:gd name="connsiteY8753" fmla="*/ 681355 h 6857998"/>
              <a:gd name="connsiteX8754" fmla="*/ 1363981 w 7705725"/>
              <a:gd name="connsiteY8754" fmla="*/ 676275 h 6857998"/>
              <a:gd name="connsiteX8755" fmla="*/ 1362710 w 7705725"/>
              <a:gd name="connsiteY8755" fmla="*/ 673735 h 6857998"/>
              <a:gd name="connsiteX8756" fmla="*/ 1361440 w 7705725"/>
              <a:gd name="connsiteY8756" fmla="*/ 671830 h 6857998"/>
              <a:gd name="connsiteX8757" fmla="*/ 1360806 w 7705725"/>
              <a:gd name="connsiteY8757" fmla="*/ 669925 h 6857998"/>
              <a:gd name="connsiteX8758" fmla="*/ 1360488 w 7705725"/>
              <a:gd name="connsiteY8758" fmla="*/ 668020 h 6857998"/>
              <a:gd name="connsiteX8759" fmla="*/ 1360488 w 7705725"/>
              <a:gd name="connsiteY8759" fmla="*/ 666115 h 6857998"/>
              <a:gd name="connsiteX8760" fmla="*/ 1360488 w 7705725"/>
              <a:gd name="connsiteY8760" fmla="*/ 664528 h 6857998"/>
              <a:gd name="connsiteX8761" fmla="*/ 1361123 w 7705725"/>
              <a:gd name="connsiteY8761" fmla="*/ 662940 h 6857998"/>
              <a:gd name="connsiteX8762" fmla="*/ 1361758 w 7705725"/>
              <a:gd name="connsiteY8762" fmla="*/ 661988 h 6857998"/>
              <a:gd name="connsiteX8763" fmla="*/ 1362710 w 7705725"/>
              <a:gd name="connsiteY8763" fmla="*/ 660400 h 6857998"/>
              <a:gd name="connsiteX8764" fmla="*/ 1363663 w 7705725"/>
              <a:gd name="connsiteY8764" fmla="*/ 659448 h 6857998"/>
              <a:gd name="connsiteX8765" fmla="*/ 1366838 w 7705725"/>
              <a:gd name="connsiteY8765" fmla="*/ 657543 h 6857998"/>
              <a:gd name="connsiteX8766" fmla="*/ 1370013 w 7705725"/>
              <a:gd name="connsiteY8766" fmla="*/ 655955 h 6857998"/>
              <a:gd name="connsiteX8767" fmla="*/ 1373823 w 7705725"/>
              <a:gd name="connsiteY8767" fmla="*/ 654368 h 6857998"/>
              <a:gd name="connsiteX8768" fmla="*/ 1377633 w 7705725"/>
              <a:gd name="connsiteY8768" fmla="*/ 653415 h 6857998"/>
              <a:gd name="connsiteX8769" fmla="*/ 1385570 w 7705725"/>
              <a:gd name="connsiteY8769" fmla="*/ 650875 h 6857998"/>
              <a:gd name="connsiteX8770" fmla="*/ 1392555 w 7705725"/>
              <a:gd name="connsiteY8770" fmla="*/ 649605 h 6857998"/>
              <a:gd name="connsiteX8771" fmla="*/ 1394778 w 7705725"/>
              <a:gd name="connsiteY8771" fmla="*/ 648335 h 6857998"/>
              <a:gd name="connsiteX8772" fmla="*/ 1396048 w 7705725"/>
              <a:gd name="connsiteY8772" fmla="*/ 647383 h 6857998"/>
              <a:gd name="connsiteX8773" fmla="*/ 1397636 w 7705725"/>
              <a:gd name="connsiteY8773" fmla="*/ 645795 h 6857998"/>
              <a:gd name="connsiteX8774" fmla="*/ 1397953 w 7705725"/>
              <a:gd name="connsiteY8774" fmla="*/ 644208 h 6857998"/>
              <a:gd name="connsiteX8775" fmla="*/ 1398588 w 7705725"/>
              <a:gd name="connsiteY8775" fmla="*/ 642303 h 6857998"/>
              <a:gd name="connsiteX8776" fmla="*/ 1398588 w 7705725"/>
              <a:gd name="connsiteY8776" fmla="*/ 640398 h 6857998"/>
              <a:gd name="connsiteX8777" fmla="*/ 1397953 w 7705725"/>
              <a:gd name="connsiteY8777" fmla="*/ 638493 h 6857998"/>
              <a:gd name="connsiteX8778" fmla="*/ 1397318 w 7705725"/>
              <a:gd name="connsiteY8778" fmla="*/ 636270 h 6857998"/>
              <a:gd name="connsiteX8779" fmla="*/ 1395413 w 7705725"/>
              <a:gd name="connsiteY8779" fmla="*/ 632460 h 6857998"/>
              <a:gd name="connsiteX8780" fmla="*/ 1391603 w 7705725"/>
              <a:gd name="connsiteY8780" fmla="*/ 625475 h 6857998"/>
              <a:gd name="connsiteX8781" fmla="*/ 1390968 w 7705725"/>
              <a:gd name="connsiteY8781" fmla="*/ 622618 h 6857998"/>
              <a:gd name="connsiteX8782" fmla="*/ 1390968 w 7705725"/>
              <a:gd name="connsiteY8782" fmla="*/ 621665 h 6857998"/>
              <a:gd name="connsiteX8783" fmla="*/ 1391285 w 7705725"/>
              <a:gd name="connsiteY8783" fmla="*/ 620713 h 6857998"/>
              <a:gd name="connsiteX8784" fmla="*/ 1395413 w 7705725"/>
              <a:gd name="connsiteY8784" fmla="*/ 616268 h 6857998"/>
              <a:gd name="connsiteX8785" fmla="*/ 1399858 w 7705725"/>
              <a:gd name="connsiteY8785" fmla="*/ 611823 h 6857998"/>
              <a:gd name="connsiteX8786" fmla="*/ 1404620 w 7705725"/>
              <a:gd name="connsiteY8786" fmla="*/ 607695 h 6857998"/>
              <a:gd name="connsiteX8787" fmla="*/ 1409383 w 7705725"/>
              <a:gd name="connsiteY8787" fmla="*/ 603250 h 6857998"/>
              <a:gd name="connsiteX8788" fmla="*/ 1420178 w 7705725"/>
              <a:gd name="connsiteY8788" fmla="*/ 595313 h 6857998"/>
              <a:gd name="connsiteX8789" fmla="*/ 1431925 w 7705725"/>
              <a:gd name="connsiteY8789" fmla="*/ 587058 h 6857998"/>
              <a:gd name="connsiteX8790" fmla="*/ 1444308 w 7705725"/>
              <a:gd name="connsiteY8790" fmla="*/ 578168 h 6857998"/>
              <a:gd name="connsiteX8791" fmla="*/ 1457326 w 7705725"/>
              <a:gd name="connsiteY8791" fmla="*/ 569278 h 6857998"/>
              <a:gd name="connsiteX8792" fmla="*/ 1470025 w 7705725"/>
              <a:gd name="connsiteY8792" fmla="*/ 559118 h 6857998"/>
              <a:gd name="connsiteX8793" fmla="*/ 1477011 w 7705725"/>
              <a:gd name="connsiteY8793" fmla="*/ 553720 h 6857998"/>
              <a:gd name="connsiteX8794" fmla="*/ 1483360 w 7705725"/>
              <a:gd name="connsiteY8794" fmla="*/ 548005 h 6857998"/>
              <a:gd name="connsiteX8795" fmla="*/ 1485900 w 7705725"/>
              <a:gd name="connsiteY8795" fmla="*/ 549275 h 6857998"/>
              <a:gd name="connsiteX8796" fmla="*/ 1488440 w 7705725"/>
              <a:gd name="connsiteY8796" fmla="*/ 550545 h 6857998"/>
              <a:gd name="connsiteX8797" fmla="*/ 1493838 w 7705725"/>
              <a:gd name="connsiteY8797" fmla="*/ 554038 h 6857998"/>
              <a:gd name="connsiteX8798" fmla="*/ 1499235 w 7705725"/>
              <a:gd name="connsiteY8798" fmla="*/ 558483 h 6857998"/>
              <a:gd name="connsiteX8799" fmla="*/ 1503998 w 7705725"/>
              <a:gd name="connsiteY8799" fmla="*/ 563880 h 6857998"/>
              <a:gd name="connsiteX8800" fmla="*/ 1509395 w 7705725"/>
              <a:gd name="connsiteY8800" fmla="*/ 569595 h 6857998"/>
              <a:gd name="connsiteX8801" fmla="*/ 1513841 w 7705725"/>
              <a:gd name="connsiteY8801" fmla="*/ 575945 h 6857998"/>
              <a:gd name="connsiteX8802" fmla="*/ 1518285 w 7705725"/>
              <a:gd name="connsiteY8802" fmla="*/ 582613 h 6857998"/>
              <a:gd name="connsiteX8803" fmla="*/ 1522095 w 7705725"/>
              <a:gd name="connsiteY8803" fmla="*/ 589598 h 6857998"/>
              <a:gd name="connsiteX8804" fmla="*/ 1525588 w 7705725"/>
              <a:gd name="connsiteY8804" fmla="*/ 596583 h 6857998"/>
              <a:gd name="connsiteX8805" fmla="*/ 1528128 w 7705725"/>
              <a:gd name="connsiteY8805" fmla="*/ 603885 h 6857998"/>
              <a:gd name="connsiteX8806" fmla="*/ 1530033 w 7705725"/>
              <a:gd name="connsiteY8806" fmla="*/ 610553 h 6857998"/>
              <a:gd name="connsiteX8807" fmla="*/ 1531620 w 7705725"/>
              <a:gd name="connsiteY8807" fmla="*/ 617538 h 6857998"/>
              <a:gd name="connsiteX8808" fmla="*/ 1531620 w 7705725"/>
              <a:gd name="connsiteY8808" fmla="*/ 620395 h 6857998"/>
              <a:gd name="connsiteX8809" fmla="*/ 1531938 w 7705725"/>
              <a:gd name="connsiteY8809" fmla="*/ 623570 h 6857998"/>
              <a:gd name="connsiteX8810" fmla="*/ 1531620 w 7705725"/>
              <a:gd name="connsiteY8810" fmla="*/ 626428 h 6857998"/>
              <a:gd name="connsiteX8811" fmla="*/ 1531303 w 7705725"/>
              <a:gd name="connsiteY8811" fmla="*/ 629285 h 6857998"/>
              <a:gd name="connsiteX8812" fmla="*/ 1530351 w 7705725"/>
              <a:gd name="connsiteY8812" fmla="*/ 631825 h 6857998"/>
              <a:gd name="connsiteX8813" fmla="*/ 1529398 w 7705725"/>
              <a:gd name="connsiteY8813" fmla="*/ 634048 h 6857998"/>
              <a:gd name="connsiteX8814" fmla="*/ 1528128 w 7705725"/>
              <a:gd name="connsiteY8814" fmla="*/ 636270 h 6857998"/>
              <a:gd name="connsiteX8815" fmla="*/ 1526540 w 7705725"/>
              <a:gd name="connsiteY8815" fmla="*/ 638175 h 6857998"/>
              <a:gd name="connsiteX8816" fmla="*/ 1527493 w 7705725"/>
              <a:gd name="connsiteY8816" fmla="*/ 640715 h 6857998"/>
              <a:gd name="connsiteX8817" fmla="*/ 1528445 w 7705725"/>
              <a:gd name="connsiteY8817" fmla="*/ 643255 h 6857998"/>
              <a:gd name="connsiteX8818" fmla="*/ 1530033 w 7705725"/>
              <a:gd name="connsiteY8818" fmla="*/ 644843 h 6857998"/>
              <a:gd name="connsiteX8819" fmla="*/ 1531620 w 7705725"/>
              <a:gd name="connsiteY8819" fmla="*/ 647383 h 6857998"/>
              <a:gd name="connsiteX8820" fmla="*/ 1533208 w 7705725"/>
              <a:gd name="connsiteY8820" fmla="*/ 648653 h 6857998"/>
              <a:gd name="connsiteX8821" fmla="*/ 1535113 w 7705725"/>
              <a:gd name="connsiteY8821" fmla="*/ 650240 h 6857998"/>
              <a:gd name="connsiteX8822" fmla="*/ 1539240 w 7705725"/>
              <a:gd name="connsiteY8822" fmla="*/ 653415 h 6857998"/>
              <a:gd name="connsiteX8823" fmla="*/ 1543686 w 7705725"/>
              <a:gd name="connsiteY8823" fmla="*/ 655320 h 6857998"/>
              <a:gd name="connsiteX8824" fmla="*/ 1548130 w 7705725"/>
              <a:gd name="connsiteY8824" fmla="*/ 656590 h 6857998"/>
              <a:gd name="connsiteX8825" fmla="*/ 1553210 w 7705725"/>
              <a:gd name="connsiteY8825" fmla="*/ 657543 h 6857998"/>
              <a:gd name="connsiteX8826" fmla="*/ 1557656 w 7705725"/>
              <a:gd name="connsiteY8826" fmla="*/ 657860 h 6857998"/>
              <a:gd name="connsiteX8827" fmla="*/ 1562100 w 7705725"/>
              <a:gd name="connsiteY8827" fmla="*/ 657543 h 6857998"/>
              <a:gd name="connsiteX8828" fmla="*/ 1566228 w 7705725"/>
              <a:gd name="connsiteY8828" fmla="*/ 656273 h 6857998"/>
              <a:gd name="connsiteX8829" fmla="*/ 1570038 w 7705725"/>
              <a:gd name="connsiteY8829" fmla="*/ 654685 h 6857998"/>
              <a:gd name="connsiteX8830" fmla="*/ 1571625 w 7705725"/>
              <a:gd name="connsiteY8830" fmla="*/ 653733 h 6857998"/>
              <a:gd name="connsiteX8831" fmla="*/ 1572578 w 7705725"/>
              <a:gd name="connsiteY8831" fmla="*/ 652463 h 6857998"/>
              <a:gd name="connsiteX8832" fmla="*/ 1573848 w 7705725"/>
              <a:gd name="connsiteY8832" fmla="*/ 651510 h 6857998"/>
              <a:gd name="connsiteX8833" fmla="*/ 1574800 w 7705725"/>
              <a:gd name="connsiteY8833" fmla="*/ 649923 h 6857998"/>
              <a:gd name="connsiteX8834" fmla="*/ 1575753 w 7705725"/>
              <a:gd name="connsiteY8834" fmla="*/ 648335 h 6857998"/>
              <a:gd name="connsiteX8835" fmla="*/ 1576070 w 7705725"/>
              <a:gd name="connsiteY8835" fmla="*/ 646430 h 6857998"/>
              <a:gd name="connsiteX8836" fmla="*/ 1576070 w 7705725"/>
              <a:gd name="connsiteY8836" fmla="*/ 644525 h 6857998"/>
              <a:gd name="connsiteX8837" fmla="*/ 1576070 w 7705725"/>
              <a:gd name="connsiteY8837" fmla="*/ 642620 h 6857998"/>
              <a:gd name="connsiteX8838" fmla="*/ 1575435 w 7705725"/>
              <a:gd name="connsiteY8838" fmla="*/ 640715 h 6857998"/>
              <a:gd name="connsiteX8839" fmla="*/ 1574483 w 7705725"/>
              <a:gd name="connsiteY8839" fmla="*/ 638493 h 6857998"/>
              <a:gd name="connsiteX8840" fmla="*/ 1577975 w 7705725"/>
              <a:gd name="connsiteY8840" fmla="*/ 638493 h 6857998"/>
              <a:gd name="connsiteX8841" fmla="*/ 1580833 w 7705725"/>
              <a:gd name="connsiteY8841" fmla="*/ 639445 h 6857998"/>
              <a:gd name="connsiteX8842" fmla="*/ 1583373 w 7705725"/>
              <a:gd name="connsiteY8842" fmla="*/ 640080 h 6857998"/>
              <a:gd name="connsiteX8843" fmla="*/ 1585595 w 7705725"/>
              <a:gd name="connsiteY8843" fmla="*/ 640715 h 6857998"/>
              <a:gd name="connsiteX8844" fmla="*/ 1587501 w 7705725"/>
              <a:gd name="connsiteY8844" fmla="*/ 641985 h 6857998"/>
              <a:gd name="connsiteX8845" fmla="*/ 1588770 w 7705725"/>
              <a:gd name="connsiteY8845" fmla="*/ 643255 h 6857998"/>
              <a:gd name="connsiteX8846" fmla="*/ 1590040 w 7705725"/>
              <a:gd name="connsiteY8846" fmla="*/ 644525 h 6857998"/>
              <a:gd name="connsiteX8847" fmla="*/ 1591310 w 7705725"/>
              <a:gd name="connsiteY8847" fmla="*/ 646113 h 6857998"/>
              <a:gd name="connsiteX8848" fmla="*/ 1591628 w 7705725"/>
              <a:gd name="connsiteY8848" fmla="*/ 648018 h 6857998"/>
              <a:gd name="connsiteX8849" fmla="*/ 1592263 w 7705725"/>
              <a:gd name="connsiteY8849" fmla="*/ 649923 h 6857998"/>
              <a:gd name="connsiteX8850" fmla="*/ 1592580 w 7705725"/>
              <a:gd name="connsiteY8850" fmla="*/ 654050 h 6857998"/>
              <a:gd name="connsiteX8851" fmla="*/ 1592263 w 7705725"/>
              <a:gd name="connsiteY8851" fmla="*/ 658495 h 6857998"/>
              <a:gd name="connsiteX8852" fmla="*/ 1591628 w 7705725"/>
              <a:gd name="connsiteY8852" fmla="*/ 663575 h 6857998"/>
              <a:gd name="connsiteX8853" fmla="*/ 1589405 w 7705725"/>
              <a:gd name="connsiteY8853" fmla="*/ 674053 h 6857998"/>
              <a:gd name="connsiteX8854" fmla="*/ 1588135 w 7705725"/>
              <a:gd name="connsiteY8854" fmla="*/ 678815 h 6857998"/>
              <a:gd name="connsiteX8855" fmla="*/ 1586865 w 7705725"/>
              <a:gd name="connsiteY8855" fmla="*/ 684213 h 6857998"/>
              <a:gd name="connsiteX8856" fmla="*/ 1586548 w 7705725"/>
              <a:gd name="connsiteY8856" fmla="*/ 688975 h 6857998"/>
              <a:gd name="connsiteX8857" fmla="*/ 1586865 w 7705725"/>
              <a:gd name="connsiteY8857" fmla="*/ 694055 h 6857998"/>
              <a:gd name="connsiteX8858" fmla="*/ 1586865 w 7705725"/>
              <a:gd name="connsiteY8858" fmla="*/ 695960 h 6857998"/>
              <a:gd name="connsiteX8859" fmla="*/ 1587818 w 7705725"/>
              <a:gd name="connsiteY8859" fmla="*/ 698183 h 6857998"/>
              <a:gd name="connsiteX8860" fmla="*/ 1588453 w 7705725"/>
              <a:gd name="connsiteY8860" fmla="*/ 700088 h 6857998"/>
              <a:gd name="connsiteX8861" fmla="*/ 1589723 w 7705725"/>
              <a:gd name="connsiteY8861" fmla="*/ 701993 h 6857998"/>
              <a:gd name="connsiteX8862" fmla="*/ 1592898 w 7705725"/>
              <a:gd name="connsiteY8862" fmla="*/ 700088 h 6857998"/>
              <a:gd name="connsiteX8863" fmla="*/ 1596073 w 7705725"/>
              <a:gd name="connsiteY8863" fmla="*/ 698183 h 6857998"/>
              <a:gd name="connsiteX8864" fmla="*/ 1598613 w 7705725"/>
              <a:gd name="connsiteY8864" fmla="*/ 696278 h 6857998"/>
              <a:gd name="connsiteX8865" fmla="*/ 1600836 w 7705725"/>
              <a:gd name="connsiteY8865" fmla="*/ 694055 h 6857998"/>
              <a:gd name="connsiteX8866" fmla="*/ 1602740 w 7705725"/>
              <a:gd name="connsiteY8866" fmla="*/ 691515 h 6857998"/>
              <a:gd name="connsiteX8867" fmla="*/ 1604328 w 7705725"/>
              <a:gd name="connsiteY8867" fmla="*/ 688975 h 6857998"/>
              <a:gd name="connsiteX8868" fmla="*/ 1605598 w 7705725"/>
              <a:gd name="connsiteY8868" fmla="*/ 686118 h 6857998"/>
              <a:gd name="connsiteX8869" fmla="*/ 1606233 w 7705725"/>
              <a:gd name="connsiteY8869" fmla="*/ 683578 h 6857998"/>
              <a:gd name="connsiteX8870" fmla="*/ 1606233 w 7705725"/>
              <a:gd name="connsiteY8870" fmla="*/ 680403 h 6857998"/>
              <a:gd name="connsiteX8871" fmla="*/ 1606233 w 7705725"/>
              <a:gd name="connsiteY8871" fmla="*/ 676910 h 6857998"/>
              <a:gd name="connsiteX8872" fmla="*/ 1605598 w 7705725"/>
              <a:gd name="connsiteY8872" fmla="*/ 673735 h 6857998"/>
              <a:gd name="connsiteX8873" fmla="*/ 1604328 w 7705725"/>
              <a:gd name="connsiteY8873" fmla="*/ 670243 h 6857998"/>
              <a:gd name="connsiteX8874" fmla="*/ 1602740 w 7705725"/>
              <a:gd name="connsiteY8874" fmla="*/ 666433 h 6857998"/>
              <a:gd name="connsiteX8875" fmla="*/ 1600836 w 7705725"/>
              <a:gd name="connsiteY8875" fmla="*/ 662623 h 6857998"/>
              <a:gd name="connsiteX8876" fmla="*/ 1598613 w 7705725"/>
              <a:gd name="connsiteY8876" fmla="*/ 658813 h 6857998"/>
              <a:gd name="connsiteX8877" fmla="*/ 1596073 w 7705725"/>
              <a:gd name="connsiteY8877" fmla="*/ 654685 h 6857998"/>
              <a:gd name="connsiteX8878" fmla="*/ 1598295 w 7705725"/>
              <a:gd name="connsiteY8878" fmla="*/ 652780 h 6857998"/>
              <a:gd name="connsiteX8879" fmla="*/ 1600518 w 7705725"/>
              <a:gd name="connsiteY8879" fmla="*/ 651510 h 6857998"/>
              <a:gd name="connsiteX8880" fmla="*/ 1602740 w 7705725"/>
              <a:gd name="connsiteY8880" fmla="*/ 650240 h 6857998"/>
              <a:gd name="connsiteX8881" fmla="*/ 1604645 w 7705725"/>
              <a:gd name="connsiteY8881" fmla="*/ 649605 h 6857998"/>
              <a:gd name="connsiteX8882" fmla="*/ 1606868 w 7705725"/>
              <a:gd name="connsiteY8882" fmla="*/ 648653 h 6857998"/>
              <a:gd name="connsiteX8883" fmla="*/ 1608773 w 7705725"/>
              <a:gd name="connsiteY8883" fmla="*/ 648335 h 6857998"/>
              <a:gd name="connsiteX8884" fmla="*/ 1612900 w 7705725"/>
              <a:gd name="connsiteY8884" fmla="*/ 648335 h 6857998"/>
              <a:gd name="connsiteX8885" fmla="*/ 1616710 w 7705725"/>
              <a:gd name="connsiteY8885" fmla="*/ 649288 h 6857998"/>
              <a:gd name="connsiteX8886" fmla="*/ 1620521 w 7705725"/>
              <a:gd name="connsiteY8886" fmla="*/ 650240 h 6857998"/>
              <a:gd name="connsiteX8887" fmla="*/ 1627823 w 7705725"/>
              <a:gd name="connsiteY8887" fmla="*/ 653733 h 6857998"/>
              <a:gd name="connsiteX8888" fmla="*/ 1631633 w 7705725"/>
              <a:gd name="connsiteY8888" fmla="*/ 655320 h 6857998"/>
              <a:gd name="connsiteX8889" fmla="*/ 1635125 w 7705725"/>
              <a:gd name="connsiteY8889" fmla="*/ 656273 h 6857998"/>
              <a:gd name="connsiteX8890" fmla="*/ 1638935 w 7705725"/>
              <a:gd name="connsiteY8890" fmla="*/ 656908 h 6857998"/>
              <a:gd name="connsiteX8891" fmla="*/ 1643063 w 7705725"/>
              <a:gd name="connsiteY8891" fmla="*/ 656590 h 6857998"/>
              <a:gd name="connsiteX8892" fmla="*/ 1644968 w 7705725"/>
              <a:gd name="connsiteY8892" fmla="*/ 656590 h 6857998"/>
              <a:gd name="connsiteX8893" fmla="*/ 1647191 w 7705725"/>
              <a:gd name="connsiteY8893" fmla="*/ 655955 h 6857998"/>
              <a:gd name="connsiteX8894" fmla="*/ 1649095 w 7705725"/>
              <a:gd name="connsiteY8894" fmla="*/ 655320 h 6857998"/>
              <a:gd name="connsiteX8895" fmla="*/ 1651635 w 7705725"/>
              <a:gd name="connsiteY8895" fmla="*/ 653733 h 6857998"/>
              <a:gd name="connsiteX8896" fmla="*/ 1653858 w 7705725"/>
              <a:gd name="connsiteY8896" fmla="*/ 652145 h 6857998"/>
              <a:gd name="connsiteX8897" fmla="*/ 1656080 w 7705725"/>
              <a:gd name="connsiteY8897" fmla="*/ 650558 h 6857998"/>
              <a:gd name="connsiteX8898" fmla="*/ 1658303 w 7705725"/>
              <a:gd name="connsiteY8898" fmla="*/ 648335 h 6857998"/>
              <a:gd name="connsiteX8899" fmla="*/ 1660526 w 7705725"/>
              <a:gd name="connsiteY8899" fmla="*/ 645795 h 6857998"/>
              <a:gd name="connsiteX8900" fmla="*/ 1661160 w 7705725"/>
              <a:gd name="connsiteY8900" fmla="*/ 650240 h 6857998"/>
              <a:gd name="connsiteX8901" fmla="*/ 1661795 w 7705725"/>
              <a:gd name="connsiteY8901" fmla="*/ 654368 h 6857998"/>
              <a:gd name="connsiteX8902" fmla="*/ 1661160 w 7705725"/>
              <a:gd name="connsiteY8902" fmla="*/ 658178 h 6857998"/>
              <a:gd name="connsiteX8903" fmla="*/ 1660843 w 7705725"/>
              <a:gd name="connsiteY8903" fmla="*/ 661670 h 6857998"/>
              <a:gd name="connsiteX8904" fmla="*/ 1659890 w 7705725"/>
              <a:gd name="connsiteY8904" fmla="*/ 664528 h 6857998"/>
              <a:gd name="connsiteX8905" fmla="*/ 1658620 w 7705725"/>
              <a:gd name="connsiteY8905" fmla="*/ 666750 h 6857998"/>
              <a:gd name="connsiteX8906" fmla="*/ 1657033 w 7705725"/>
              <a:gd name="connsiteY8906" fmla="*/ 669608 h 6857998"/>
              <a:gd name="connsiteX8907" fmla="*/ 1655128 w 7705725"/>
              <a:gd name="connsiteY8907" fmla="*/ 671513 h 6857998"/>
              <a:gd name="connsiteX8908" fmla="*/ 1652905 w 7705725"/>
              <a:gd name="connsiteY8908" fmla="*/ 673418 h 6857998"/>
              <a:gd name="connsiteX8909" fmla="*/ 1650683 w 7705725"/>
              <a:gd name="connsiteY8909" fmla="*/ 674688 h 6857998"/>
              <a:gd name="connsiteX8910" fmla="*/ 1645920 w 7705725"/>
              <a:gd name="connsiteY8910" fmla="*/ 677545 h 6857998"/>
              <a:gd name="connsiteX8911" fmla="*/ 1640206 w 7705725"/>
              <a:gd name="connsiteY8911" fmla="*/ 679768 h 6857998"/>
              <a:gd name="connsiteX8912" fmla="*/ 1634490 w 7705725"/>
              <a:gd name="connsiteY8912" fmla="*/ 681673 h 6857998"/>
              <a:gd name="connsiteX8913" fmla="*/ 1628775 w 7705725"/>
              <a:gd name="connsiteY8913" fmla="*/ 683578 h 6857998"/>
              <a:gd name="connsiteX8914" fmla="*/ 1623696 w 7705725"/>
              <a:gd name="connsiteY8914" fmla="*/ 685800 h 6857998"/>
              <a:gd name="connsiteX8915" fmla="*/ 1620838 w 7705725"/>
              <a:gd name="connsiteY8915" fmla="*/ 687388 h 6857998"/>
              <a:gd name="connsiteX8916" fmla="*/ 1618615 w 7705725"/>
              <a:gd name="connsiteY8916" fmla="*/ 688340 h 6857998"/>
              <a:gd name="connsiteX8917" fmla="*/ 1616393 w 7705725"/>
              <a:gd name="connsiteY8917" fmla="*/ 690245 h 6857998"/>
              <a:gd name="connsiteX8918" fmla="*/ 1614488 w 7705725"/>
              <a:gd name="connsiteY8918" fmla="*/ 692150 h 6857998"/>
              <a:gd name="connsiteX8919" fmla="*/ 1612583 w 7705725"/>
              <a:gd name="connsiteY8919" fmla="*/ 694055 h 6857998"/>
              <a:gd name="connsiteX8920" fmla="*/ 1611630 w 7705725"/>
              <a:gd name="connsiteY8920" fmla="*/ 696278 h 6857998"/>
              <a:gd name="connsiteX8921" fmla="*/ 1610361 w 7705725"/>
              <a:gd name="connsiteY8921" fmla="*/ 698818 h 6857998"/>
              <a:gd name="connsiteX8922" fmla="*/ 1609725 w 7705725"/>
              <a:gd name="connsiteY8922" fmla="*/ 701993 h 6857998"/>
              <a:gd name="connsiteX8923" fmla="*/ 1609408 w 7705725"/>
              <a:gd name="connsiteY8923" fmla="*/ 705485 h 6857998"/>
              <a:gd name="connsiteX8924" fmla="*/ 1609408 w 7705725"/>
              <a:gd name="connsiteY8924" fmla="*/ 708978 h 6857998"/>
              <a:gd name="connsiteX8925" fmla="*/ 1610043 w 7705725"/>
              <a:gd name="connsiteY8925" fmla="*/ 713740 h 6857998"/>
              <a:gd name="connsiteX8926" fmla="*/ 1610995 w 7705725"/>
              <a:gd name="connsiteY8926" fmla="*/ 718185 h 6857998"/>
              <a:gd name="connsiteX8927" fmla="*/ 1608138 w 7705725"/>
              <a:gd name="connsiteY8927" fmla="*/ 719773 h 6857998"/>
              <a:gd name="connsiteX8928" fmla="*/ 1604963 w 7705725"/>
              <a:gd name="connsiteY8928" fmla="*/ 721043 h 6857998"/>
              <a:gd name="connsiteX8929" fmla="*/ 1602105 w 7705725"/>
              <a:gd name="connsiteY8929" fmla="*/ 722313 h 6857998"/>
              <a:gd name="connsiteX8930" fmla="*/ 1598613 w 7705725"/>
              <a:gd name="connsiteY8930" fmla="*/ 722948 h 6857998"/>
              <a:gd name="connsiteX8931" fmla="*/ 1591945 w 7705725"/>
              <a:gd name="connsiteY8931" fmla="*/ 724535 h 6857998"/>
              <a:gd name="connsiteX8932" fmla="*/ 1584326 w 7705725"/>
              <a:gd name="connsiteY8932" fmla="*/ 725488 h 6857998"/>
              <a:gd name="connsiteX8933" fmla="*/ 1568450 w 7705725"/>
              <a:gd name="connsiteY8933" fmla="*/ 726440 h 6857998"/>
              <a:gd name="connsiteX8934" fmla="*/ 1560513 w 7705725"/>
              <a:gd name="connsiteY8934" fmla="*/ 726758 h 6857998"/>
              <a:gd name="connsiteX8935" fmla="*/ 1552575 w 7705725"/>
              <a:gd name="connsiteY8935" fmla="*/ 727710 h 6857998"/>
              <a:gd name="connsiteX8936" fmla="*/ 1545273 w 7705725"/>
              <a:gd name="connsiteY8936" fmla="*/ 728663 h 6857998"/>
              <a:gd name="connsiteX8937" fmla="*/ 1537970 w 7705725"/>
              <a:gd name="connsiteY8937" fmla="*/ 730568 h 6857998"/>
              <a:gd name="connsiteX8938" fmla="*/ 1534478 w 7705725"/>
              <a:gd name="connsiteY8938" fmla="*/ 731838 h 6857998"/>
              <a:gd name="connsiteX8939" fmla="*/ 1531303 w 7705725"/>
              <a:gd name="connsiteY8939" fmla="*/ 733108 h 6857998"/>
              <a:gd name="connsiteX8940" fmla="*/ 1528128 w 7705725"/>
              <a:gd name="connsiteY8940" fmla="*/ 735013 h 6857998"/>
              <a:gd name="connsiteX8941" fmla="*/ 1525270 w 7705725"/>
              <a:gd name="connsiteY8941" fmla="*/ 736918 h 6857998"/>
              <a:gd name="connsiteX8942" fmla="*/ 1522413 w 7705725"/>
              <a:gd name="connsiteY8942" fmla="*/ 739140 h 6857998"/>
              <a:gd name="connsiteX8943" fmla="*/ 1520190 w 7705725"/>
              <a:gd name="connsiteY8943" fmla="*/ 741680 h 6857998"/>
              <a:gd name="connsiteX8944" fmla="*/ 1517968 w 7705725"/>
              <a:gd name="connsiteY8944" fmla="*/ 744538 h 6857998"/>
              <a:gd name="connsiteX8945" fmla="*/ 1516063 w 7705725"/>
              <a:gd name="connsiteY8945" fmla="*/ 748030 h 6857998"/>
              <a:gd name="connsiteX8946" fmla="*/ 1514475 w 7705725"/>
              <a:gd name="connsiteY8946" fmla="*/ 751205 h 6857998"/>
              <a:gd name="connsiteX8947" fmla="*/ 1513205 w 7705725"/>
              <a:gd name="connsiteY8947" fmla="*/ 755650 h 6857998"/>
              <a:gd name="connsiteX8948" fmla="*/ 1511935 w 7705725"/>
              <a:gd name="connsiteY8948" fmla="*/ 760095 h 6857998"/>
              <a:gd name="connsiteX8949" fmla="*/ 1511618 w 7705725"/>
              <a:gd name="connsiteY8949" fmla="*/ 764858 h 6857998"/>
              <a:gd name="connsiteX8950" fmla="*/ 1513205 w 7705725"/>
              <a:gd name="connsiteY8950" fmla="*/ 768985 h 6857998"/>
              <a:gd name="connsiteX8951" fmla="*/ 1515110 w 7705725"/>
              <a:gd name="connsiteY8951" fmla="*/ 772478 h 6857998"/>
              <a:gd name="connsiteX8952" fmla="*/ 1517016 w 7705725"/>
              <a:gd name="connsiteY8952" fmla="*/ 775018 h 6857998"/>
              <a:gd name="connsiteX8953" fmla="*/ 1518603 w 7705725"/>
              <a:gd name="connsiteY8953" fmla="*/ 777240 h 6857998"/>
              <a:gd name="connsiteX8954" fmla="*/ 1520508 w 7705725"/>
              <a:gd name="connsiteY8954" fmla="*/ 778828 h 6857998"/>
              <a:gd name="connsiteX8955" fmla="*/ 1523048 w 7705725"/>
              <a:gd name="connsiteY8955" fmla="*/ 780098 h 6857998"/>
              <a:gd name="connsiteX8956" fmla="*/ 1525270 w 7705725"/>
              <a:gd name="connsiteY8956" fmla="*/ 780415 h 6857998"/>
              <a:gd name="connsiteX8957" fmla="*/ 1527810 w 7705725"/>
              <a:gd name="connsiteY8957" fmla="*/ 780733 h 6857998"/>
              <a:gd name="connsiteX8958" fmla="*/ 1530033 w 7705725"/>
              <a:gd name="connsiteY8958" fmla="*/ 780733 h 6857998"/>
              <a:gd name="connsiteX8959" fmla="*/ 1532255 w 7705725"/>
              <a:gd name="connsiteY8959" fmla="*/ 780415 h 6857998"/>
              <a:gd name="connsiteX8960" fmla="*/ 1535113 w 7705725"/>
              <a:gd name="connsiteY8960" fmla="*/ 779780 h 6857998"/>
              <a:gd name="connsiteX8961" fmla="*/ 1537653 w 7705725"/>
              <a:gd name="connsiteY8961" fmla="*/ 778510 h 6857998"/>
              <a:gd name="connsiteX8962" fmla="*/ 1542415 w 7705725"/>
              <a:gd name="connsiteY8962" fmla="*/ 775970 h 6857998"/>
              <a:gd name="connsiteX8963" fmla="*/ 1547496 w 7705725"/>
              <a:gd name="connsiteY8963" fmla="*/ 772795 h 6857998"/>
              <a:gd name="connsiteX8964" fmla="*/ 1556703 w 7705725"/>
              <a:gd name="connsiteY8964" fmla="*/ 766763 h 6857998"/>
              <a:gd name="connsiteX8965" fmla="*/ 1560513 w 7705725"/>
              <a:gd name="connsiteY8965" fmla="*/ 764540 h 6857998"/>
              <a:gd name="connsiteX8966" fmla="*/ 1564323 w 7705725"/>
              <a:gd name="connsiteY8966" fmla="*/ 763270 h 6857998"/>
              <a:gd name="connsiteX8967" fmla="*/ 1565910 w 7705725"/>
              <a:gd name="connsiteY8967" fmla="*/ 762953 h 6857998"/>
              <a:gd name="connsiteX8968" fmla="*/ 1567498 w 7705725"/>
              <a:gd name="connsiteY8968" fmla="*/ 762953 h 6857998"/>
              <a:gd name="connsiteX8969" fmla="*/ 1568768 w 7705725"/>
              <a:gd name="connsiteY8969" fmla="*/ 763905 h 6857998"/>
              <a:gd name="connsiteX8970" fmla="*/ 1569720 w 7705725"/>
              <a:gd name="connsiteY8970" fmla="*/ 764540 h 6857998"/>
              <a:gd name="connsiteX8971" fmla="*/ 1570673 w 7705725"/>
              <a:gd name="connsiteY8971" fmla="*/ 766128 h 6857998"/>
              <a:gd name="connsiteX8972" fmla="*/ 1571625 w 7705725"/>
              <a:gd name="connsiteY8972" fmla="*/ 768350 h 6857998"/>
              <a:gd name="connsiteX8973" fmla="*/ 1571943 w 7705725"/>
              <a:gd name="connsiteY8973" fmla="*/ 770573 h 6857998"/>
              <a:gd name="connsiteX8974" fmla="*/ 1572260 w 7705725"/>
              <a:gd name="connsiteY8974" fmla="*/ 774065 h 6857998"/>
              <a:gd name="connsiteX8975" fmla="*/ 1576705 w 7705725"/>
              <a:gd name="connsiteY8975" fmla="*/ 770573 h 6857998"/>
              <a:gd name="connsiteX8976" fmla="*/ 1581785 w 7705725"/>
              <a:gd name="connsiteY8976" fmla="*/ 767715 h 6857998"/>
              <a:gd name="connsiteX8977" fmla="*/ 1585595 w 7705725"/>
              <a:gd name="connsiteY8977" fmla="*/ 762635 h 6857998"/>
              <a:gd name="connsiteX8978" fmla="*/ 1589405 w 7705725"/>
              <a:gd name="connsiteY8978" fmla="*/ 758508 h 6857998"/>
              <a:gd name="connsiteX8979" fmla="*/ 1593533 w 7705725"/>
              <a:gd name="connsiteY8979" fmla="*/ 754698 h 6857998"/>
              <a:gd name="connsiteX8980" fmla="*/ 1597661 w 7705725"/>
              <a:gd name="connsiteY8980" fmla="*/ 751205 h 6857998"/>
              <a:gd name="connsiteX8981" fmla="*/ 1605915 w 7705725"/>
              <a:gd name="connsiteY8981" fmla="*/ 745173 h 6857998"/>
              <a:gd name="connsiteX8982" fmla="*/ 1614171 w 7705725"/>
              <a:gd name="connsiteY8982" fmla="*/ 739775 h 6857998"/>
              <a:gd name="connsiteX8983" fmla="*/ 1617980 w 7705725"/>
              <a:gd name="connsiteY8983" fmla="*/ 736600 h 6857998"/>
              <a:gd name="connsiteX8984" fmla="*/ 1621473 w 7705725"/>
              <a:gd name="connsiteY8984" fmla="*/ 733108 h 6857998"/>
              <a:gd name="connsiteX8985" fmla="*/ 1624648 w 7705725"/>
              <a:gd name="connsiteY8985" fmla="*/ 729933 h 6857998"/>
              <a:gd name="connsiteX8986" fmla="*/ 1627823 w 7705725"/>
              <a:gd name="connsiteY8986" fmla="*/ 725805 h 6857998"/>
              <a:gd name="connsiteX8987" fmla="*/ 1630681 w 7705725"/>
              <a:gd name="connsiteY8987" fmla="*/ 721043 h 6857998"/>
              <a:gd name="connsiteX8988" fmla="*/ 1632903 w 7705725"/>
              <a:gd name="connsiteY8988" fmla="*/ 715963 h 6857998"/>
              <a:gd name="connsiteX8989" fmla="*/ 1634808 w 7705725"/>
              <a:gd name="connsiteY8989" fmla="*/ 709930 h 6857998"/>
              <a:gd name="connsiteX8990" fmla="*/ 1636395 w 7705725"/>
              <a:gd name="connsiteY8990" fmla="*/ 702945 h 6857998"/>
              <a:gd name="connsiteX8991" fmla="*/ 1643698 w 7705725"/>
              <a:gd name="connsiteY8991" fmla="*/ 700723 h 6857998"/>
              <a:gd name="connsiteX8992" fmla="*/ 1650683 w 7705725"/>
              <a:gd name="connsiteY8992" fmla="*/ 698500 h 6857998"/>
              <a:gd name="connsiteX8993" fmla="*/ 1657985 w 7705725"/>
              <a:gd name="connsiteY8993" fmla="*/ 696595 h 6857998"/>
              <a:gd name="connsiteX8994" fmla="*/ 1661160 w 7705725"/>
              <a:gd name="connsiteY8994" fmla="*/ 696278 h 6857998"/>
              <a:gd name="connsiteX8995" fmla="*/ 1664653 w 7705725"/>
              <a:gd name="connsiteY8995" fmla="*/ 695960 h 6857998"/>
              <a:gd name="connsiteX8996" fmla="*/ 1668145 w 7705725"/>
              <a:gd name="connsiteY8996" fmla="*/ 696278 h 6857998"/>
              <a:gd name="connsiteX8997" fmla="*/ 1671638 w 7705725"/>
              <a:gd name="connsiteY8997" fmla="*/ 696913 h 6857998"/>
              <a:gd name="connsiteX8998" fmla="*/ 1674495 w 7705725"/>
              <a:gd name="connsiteY8998" fmla="*/ 698183 h 6857998"/>
              <a:gd name="connsiteX8999" fmla="*/ 1677670 w 7705725"/>
              <a:gd name="connsiteY8999" fmla="*/ 700088 h 6857998"/>
              <a:gd name="connsiteX9000" fmla="*/ 1680528 w 7705725"/>
              <a:gd name="connsiteY9000" fmla="*/ 702628 h 6857998"/>
              <a:gd name="connsiteX9001" fmla="*/ 1683703 w 7705725"/>
              <a:gd name="connsiteY9001" fmla="*/ 706120 h 6857998"/>
              <a:gd name="connsiteX9002" fmla="*/ 1686560 w 7705725"/>
              <a:gd name="connsiteY9002" fmla="*/ 710248 h 6857998"/>
              <a:gd name="connsiteX9003" fmla="*/ 1689100 w 7705725"/>
              <a:gd name="connsiteY9003" fmla="*/ 715645 h 6857998"/>
              <a:gd name="connsiteX9004" fmla="*/ 1691958 w 7705725"/>
              <a:gd name="connsiteY9004" fmla="*/ 708660 h 6857998"/>
              <a:gd name="connsiteX9005" fmla="*/ 1695133 w 7705725"/>
              <a:gd name="connsiteY9005" fmla="*/ 702310 h 6857998"/>
              <a:gd name="connsiteX9006" fmla="*/ 1699895 w 7705725"/>
              <a:gd name="connsiteY9006" fmla="*/ 696278 h 6857998"/>
              <a:gd name="connsiteX9007" fmla="*/ 1704658 w 7705725"/>
              <a:gd name="connsiteY9007" fmla="*/ 690563 h 6857998"/>
              <a:gd name="connsiteX9008" fmla="*/ 1710373 w 7705725"/>
              <a:gd name="connsiteY9008" fmla="*/ 685483 h 6857998"/>
              <a:gd name="connsiteX9009" fmla="*/ 1716405 w 7705725"/>
              <a:gd name="connsiteY9009" fmla="*/ 680403 h 6857998"/>
              <a:gd name="connsiteX9010" fmla="*/ 1723073 w 7705725"/>
              <a:gd name="connsiteY9010" fmla="*/ 675640 h 6857998"/>
              <a:gd name="connsiteX9011" fmla="*/ 1730376 w 7705725"/>
              <a:gd name="connsiteY9011" fmla="*/ 670878 h 6857998"/>
              <a:gd name="connsiteX9012" fmla="*/ 1738313 w 7705725"/>
              <a:gd name="connsiteY9012" fmla="*/ 666750 h 6857998"/>
              <a:gd name="connsiteX9013" fmla="*/ 1746250 w 7705725"/>
              <a:gd name="connsiteY9013" fmla="*/ 662623 h 6857998"/>
              <a:gd name="connsiteX9014" fmla="*/ 1754505 w 7705725"/>
              <a:gd name="connsiteY9014" fmla="*/ 658813 h 6857998"/>
              <a:gd name="connsiteX9015" fmla="*/ 1763396 w 7705725"/>
              <a:gd name="connsiteY9015" fmla="*/ 655638 h 6857998"/>
              <a:gd name="connsiteX9016" fmla="*/ 1772603 w 7705725"/>
              <a:gd name="connsiteY9016" fmla="*/ 652145 h 6857998"/>
              <a:gd name="connsiteX9017" fmla="*/ 1781493 w 7705725"/>
              <a:gd name="connsiteY9017" fmla="*/ 648653 h 6857998"/>
              <a:gd name="connsiteX9018" fmla="*/ 1800860 w 7705725"/>
              <a:gd name="connsiteY9018" fmla="*/ 642620 h 6857998"/>
              <a:gd name="connsiteX9019" fmla="*/ 1829435 w 7705725"/>
              <a:gd name="connsiteY9019" fmla="*/ 619760 h 6857998"/>
              <a:gd name="connsiteX9020" fmla="*/ 1858963 w 7705725"/>
              <a:gd name="connsiteY9020" fmla="*/ 597218 h 6857998"/>
              <a:gd name="connsiteX9021" fmla="*/ 1873568 w 7705725"/>
              <a:gd name="connsiteY9021" fmla="*/ 585788 h 6857998"/>
              <a:gd name="connsiteX9022" fmla="*/ 1889125 w 7705725"/>
              <a:gd name="connsiteY9022" fmla="*/ 574358 h 6857998"/>
              <a:gd name="connsiteX9023" fmla="*/ 1904683 w 7705725"/>
              <a:gd name="connsiteY9023" fmla="*/ 563880 h 6857998"/>
              <a:gd name="connsiteX9024" fmla="*/ 1920241 w 7705725"/>
              <a:gd name="connsiteY9024" fmla="*/ 553403 h 6857998"/>
              <a:gd name="connsiteX9025" fmla="*/ 1955165 w 7705725"/>
              <a:gd name="connsiteY9025" fmla="*/ 531495 h 6857998"/>
              <a:gd name="connsiteX9026" fmla="*/ 1990090 w 7705725"/>
              <a:gd name="connsiteY9026" fmla="*/ 509905 h 6857998"/>
              <a:gd name="connsiteX9027" fmla="*/ 1997075 w 7705725"/>
              <a:gd name="connsiteY9027" fmla="*/ 503555 h 6857998"/>
              <a:gd name="connsiteX9028" fmla="*/ 2004061 w 7705725"/>
              <a:gd name="connsiteY9028" fmla="*/ 497840 h 6857998"/>
              <a:gd name="connsiteX9029" fmla="*/ 2007870 w 7705725"/>
              <a:gd name="connsiteY9029" fmla="*/ 494983 h 6857998"/>
              <a:gd name="connsiteX9030" fmla="*/ 2012315 w 7705725"/>
              <a:gd name="connsiteY9030" fmla="*/ 492125 h 6857998"/>
              <a:gd name="connsiteX9031" fmla="*/ 2017078 w 7705725"/>
              <a:gd name="connsiteY9031" fmla="*/ 489903 h 6857998"/>
              <a:gd name="connsiteX9032" fmla="*/ 2021523 w 7705725"/>
              <a:gd name="connsiteY9032" fmla="*/ 487680 h 6857998"/>
              <a:gd name="connsiteX9033" fmla="*/ 2021840 w 7705725"/>
              <a:gd name="connsiteY9033" fmla="*/ 488950 h 6857998"/>
              <a:gd name="connsiteX9034" fmla="*/ 2022158 w 7705725"/>
              <a:gd name="connsiteY9034" fmla="*/ 490220 h 6857998"/>
              <a:gd name="connsiteX9035" fmla="*/ 2052638 w 7705725"/>
              <a:gd name="connsiteY9035" fmla="*/ 471805 h 6857998"/>
              <a:gd name="connsiteX9036" fmla="*/ 2050098 w 7705725"/>
              <a:gd name="connsiteY9036" fmla="*/ 470853 h 6857998"/>
              <a:gd name="connsiteX9037" fmla="*/ 2047558 w 7705725"/>
              <a:gd name="connsiteY9037" fmla="*/ 468948 h 6857998"/>
              <a:gd name="connsiteX9038" fmla="*/ 2044700 w 7705725"/>
              <a:gd name="connsiteY9038" fmla="*/ 466725 h 6857998"/>
              <a:gd name="connsiteX9039" fmla="*/ 2042478 w 7705725"/>
              <a:gd name="connsiteY9039" fmla="*/ 463868 h 6857998"/>
              <a:gd name="connsiteX9040" fmla="*/ 2040255 w 7705725"/>
              <a:gd name="connsiteY9040" fmla="*/ 461010 h 6857998"/>
              <a:gd name="connsiteX9041" fmla="*/ 2038033 w 7705725"/>
              <a:gd name="connsiteY9041" fmla="*/ 457518 h 6857998"/>
              <a:gd name="connsiteX9042" fmla="*/ 2033588 w 7705725"/>
              <a:gd name="connsiteY9042" fmla="*/ 450215 h 6857998"/>
              <a:gd name="connsiteX9043" fmla="*/ 2025333 w 7705725"/>
              <a:gd name="connsiteY9043" fmla="*/ 435610 h 6857998"/>
              <a:gd name="connsiteX9044" fmla="*/ 2021205 w 7705725"/>
              <a:gd name="connsiteY9044" fmla="*/ 428943 h 6857998"/>
              <a:gd name="connsiteX9045" fmla="*/ 2018983 w 7705725"/>
              <a:gd name="connsiteY9045" fmla="*/ 425768 h 6857998"/>
              <a:gd name="connsiteX9046" fmla="*/ 2016125 w 7705725"/>
              <a:gd name="connsiteY9046" fmla="*/ 423228 h 6857998"/>
              <a:gd name="connsiteX9047" fmla="*/ 2022475 w 7705725"/>
              <a:gd name="connsiteY9047" fmla="*/ 420053 h 6857998"/>
              <a:gd name="connsiteX9048" fmla="*/ 2028509 w 7705725"/>
              <a:gd name="connsiteY9048" fmla="*/ 418148 h 6857998"/>
              <a:gd name="connsiteX9049" fmla="*/ 2033906 w 7705725"/>
              <a:gd name="connsiteY9049" fmla="*/ 417195 h 6857998"/>
              <a:gd name="connsiteX9050" fmla="*/ 2038350 w 7705725"/>
              <a:gd name="connsiteY9050" fmla="*/ 417195 h 6857998"/>
              <a:gd name="connsiteX9051" fmla="*/ 2043113 w 7705725"/>
              <a:gd name="connsiteY9051" fmla="*/ 418148 h 6857998"/>
              <a:gd name="connsiteX9052" fmla="*/ 2046606 w 7705725"/>
              <a:gd name="connsiteY9052" fmla="*/ 419735 h 6857998"/>
              <a:gd name="connsiteX9053" fmla="*/ 2050098 w 7705725"/>
              <a:gd name="connsiteY9053" fmla="*/ 421958 h 6857998"/>
              <a:gd name="connsiteX9054" fmla="*/ 2053273 w 7705725"/>
              <a:gd name="connsiteY9054" fmla="*/ 425133 h 6857998"/>
              <a:gd name="connsiteX9055" fmla="*/ 2055814 w 7705725"/>
              <a:gd name="connsiteY9055" fmla="*/ 428943 h 6857998"/>
              <a:gd name="connsiteX9056" fmla="*/ 2058035 w 7705725"/>
              <a:gd name="connsiteY9056" fmla="*/ 432753 h 6857998"/>
              <a:gd name="connsiteX9057" fmla="*/ 2059940 w 7705725"/>
              <a:gd name="connsiteY9057" fmla="*/ 437198 h 6857998"/>
              <a:gd name="connsiteX9058" fmla="*/ 2061528 w 7705725"/>
              <a:gd name="connsiteY9058" fmla="*/ 441960 h 6857998"/>
              <a:gd name="connsiteX9059" fmla="*/ 2062798 w 7705725"/>
              <a:gd name="connsiteY9059" fmla="*/ 447358 h 6857998"/>
              <a:gd name="connsiteX9060" fmla="*/ 2064068 w 7705725"/>
              <a:gd name="connsiteY9060" fmla="*/ 452755 h 6857998"/>
              <a:gd name="connsiteX9061" fmla="*/ 2065974 w 7705725"/>
              <a:gd name="connsiteY9061" fmla="*/ 463550 h 6857998"/>
              <a:gd name="connsiteX9062" fmla="*/ 2084705 w 7705725"/>
              <a:gd name="connsiteY9062" fmla="*/ 452120 h 6857998"/>
              <a:gd name="connsiteX9063" fmla="*/ 2087563 w 7705725"/>
              <a:gd name="connsiteY9063" fmla="*/ 450850 h 6857998"/>
              <a:gd name="connsiteX9064" fmla="*/ 2090420 w 7705725"/>
              <a:gd name="connsiteY9064" fmla="*/ 449580 h 6857998"/>
              <a:gd name="connsiteX9065" fmla="*/ 2093595 w 7705725"/>
              <a:gd name="connsiteY9065" fmla="*/ 448628 h 6857998"/>
              <a:gd name="connsiteX9066" fmla="*/ 2096771 w 7705725"/>
              <a:gd name="connsiteY9066" fmla="*/ 447675 h 6857998"/>
              <a:gd name="connsiteX9067" fmla="*/ 2104073 w 7705725"/>
              <a:gd name="connsiteY9067" fmla="*/ 446723 h 6857998"/>
              <a:gd name="connsiteX9068" fmla="*/ 2111375 w 7705725"/>
              <a:gd name="connsiteY9068" fmla="*/ 445770 h 6857998"/>
              <a:gd name="connsiteX9069" fmla="*/ 2118360 w 7705725"/>
              <a:gd name="connsiteY9069" fmla="*/ 445453 h 6857998"/>
              <a:gd name="connsiteX9070" fmla="*/ 2125028 w 7705725"/>
              <a:gd name="connsiteY9070" fmla="*/ 444183 h 6857998"/>
              <a:gd name="connsiteX9071" fmla="*/ 2132013 w 7705725"/>
              <a:gd name="connsiteY9071" fmla="*/ 442913 h 6857998"/>
              <a:gd name="connsiteX9072" fmla="*/ 2134870 w 7705725"/>
              <a:gd name="connsiteY9072" fmla="*/ 441960 h 6857998"/>
              <a:gd name="connsiteX9073" fmla="*/ 2137728 w 7705725"/>
              <a:gd name="connsiteY9073" fmla="*/ 441008 h 6857998"/>
              <a:gd name="connsiteX9074" fmla="*/ 2135505 w 7705725"/>
              <a:gd name="connsiteY9074" fmla="*/ 438785 h 6857998"/>
              <a:gd name="connsiteX9075" fmla="*/ 2132965 w 7705725"/>
              <a:gd name="connsiteY9075" fmla="*/ 436880 h 6857998"/>
              <a:gd name="connsiteX9076" fmla="*/ 2130743 w 7705725"/>
              <a:gd name="connsiteY9076" fmla="*/ 435293 h 6857998"/>
              <a:gd name="connsiteX9077" fmla="*/ 2128203 w 7705725"/>
              <a:gd name="connsiteY9077" fmla="*/ 433705 h 6857998"/>
              <a:gd name="connsiteX9078" fmla="*/ 2125980 w 7705725"/>
              <a:gd name="connsiteY9078" fmla="*/ 432753 h 6857998"/>
              <a:gd name="connsiteX9079" fmla="*/ 2123440 w 7705725"/>
              <a:gd name="connsiteY9079" fmla="*/ 431483 h 6857998"/>
              <a:gd name="connsiteX9080" fmla="*/ 2118043 w 7705725"/>
              <a:gd name="connsiteY9080" fmla="*/ 430213 h 6857998"/>
              <a:gd name="connsiteX9081" fmla="*/ 2112328 w 7705725"/>
              <a:gd name="connsiteY9081" fmla="*/ 429895 h 6857998"/>
              <a:gd name="connsiteX9082" fmla="*/ 2106295 w 7705725"/>
              <a:gd name="connsiteY9082" fmla="*/ 429895 h 6857998"/>
              <a:gd name="connsiteX9083" fmla="*/ 2100263 w 7705725"/>
              <a:gd name="connsiteY9083" fmla="*/ 431165 h 6857998"/>
              <a:gd name="connsiteX9084" fmla="*/ 2094231 w 7705725"/>
              <a:gd name="connsiteY9084" fmla="*/ 432753 h 6857998"/>
              <a:gd name="connsiteX9085" fmla="*/ 2095500 w 7705725"/>
              <a:gd name="connsiteY9085" fmla="*/ 429895 h 6857998"/>
              <a:gd name="connsiteX9086" fmla="*/ 2096453 w 7705725"/>
              <a:gd name="connsiteY9086" fmla="*/ 427673 h 6857998"/>
              <a:gd name="connsiteX9087" fmla="*/ 2099310 w 7705725"/>
              <a:gd name="connsiteY9087" fmla="*/ 423228 h 6857998"/>
              <a:gd name="connsiteX9088" fmla="*/ 2102803 w 7705725"/>
              <a:gd name="connsiteY9088" fmla="*/ 419100 h 6857998"/>
              <a:gd name="connsiteX9089" fmla="*/ 2106930 w 7705725"/>
              <a:gd name="connsiteY9089" fmla="*/ 415290 h 6857998"/>
              <a:gd name="connsiteX9090" fmla="*/ 2111375 w 7705725"/>
              <a:gd name="connsiteY9090" fmla="*/ 411798 h 6857998"/>
              <a:gd name="connsiteX9091" fmla="*/ 2116139 w 7705725"/>
              <a:gd name="connsiteY9091" fmla="*/ 408940 h 6857998"/>
              <a:gd name="connsiteX9092" fmla="*/ 2125980 w 7705725"/>
              <a:gd name="connsiteY9092" fmla="*/ 402590 h 6857998"/>
              <a:gd name="connsiteX9093" fmla="*/ 2135823 w 7705725"/>
              <a:gd name="connsiteY9093" fmla="*/ 396558 h 6857998"/>
              <a:gd name="connsiteX9094" fmla="*/ 2140268 w 7705725"/>
              <a:gd name="connsiteY9094" fmla="*/ 393065 h 6857998"/>
              <a:gd name="connsiteX9095" fmla="*/ 2144395 w 7705725"/>
              <a:gd name="connsiteY9095" fmla="*/ 389573 h 6857998"/>
              <a:gd name="connsiteX9096" fmla="*/ 2148205 w 7705725"/>
              <a:gd name="connsiteY9096" fmla="*/ 385445 h 6857998"/>
              <a:gd name="connsiteX9097" fmla="*/ 2151064 w 7705725"/>
              <a:gd name="connsiteY9097" fmla="*/ 381318 h 6857998"/>
              <a:gd name="connsiteX9098" fmla="*/ 2152333 w 7705725"/>
              <a:gd name="connsiteY9098" fmla="*/ 379095 h 6857998"/>
              <a:gd name="connsiteX9099" fmla="*/ 2153604 w 7705725"/>
              <a:gd name="connsiteY9099" fmla="*/ 376873 h 6857998"/>
              <a:gd name="connsiteX9100" fmla="*/ 2154555 w 7705725"/>
              <a:gd name="connsiteY9100" fmla="*/ 374015 h 6857998"/>
              <a:gd name="connsiteX9101" fmla="*/ 2155508 w 7705725"/>
              <a:gd name="connsiteY9101" fmla="*/ 371475 h 6857998"/>
              <a:gd name="connsiteX9102" fmla="*/ 2159635 w 7705725"/>
              <a:gd name="connsiteY9102" fmla="*/ 370523 h 6857998"/>
              <a:gd name="connsiteX9103" fmla="*/ 2163763 w 7705725"/>
              <a:gd name="connsiteY9103" fmla="*/ 369570 h 6857998"/>
              <a:gd name="connsiteX9104" fmla="*/ 2167890 w 7705725"/>
              <a:gd name="connsiteY9104" fmla="*/ 369253 h 6857998"/>
              <a:gd name="connsiteX9105" fmla="*/ 2171701 w 7705725"/>
              <a:gd name="connsiteY9105" fmla="*/ 368935 h 6857998"/>
              <a:gd name="connsiteX9106" fmla="*/ 2175828 w 7705725"/>
              <a:gd name="connsiteY9106" fmla="*/ 368935 h 6857998"/>
              <a:gd name="connsiteX9107" fmla="*/ 2179638 w 7705725"/>
              <a:gd name="connsiteY9107" fmla="*/ 369253 h 6857998"/>
              <a:gd name="connsiteX9108" fmla="*/ 2186623 w 7705725"/>
              <a:gd name="connsiteY9108" fmla="*/ 369888 h 6857998"/>
              <a:gd name="connsiteX9109" fmla="*/ 2193925 w 7705725"/>
              <a:gd name="connsiteY9109" fmla="*/ 371793 h 6857998"/>
              <a:gd name="connsiteX9110" fmla="*/ 2200910 w 7705725"/>
              <a:gd name="connsiteY9110" fmla="*/ 373698 h 6857998"/>
              <a:gd name="connsiteX9111" fmla="*/ 2214563 w 7705725"/>
              <a:gd name="connsiteY9111" fmla="*/ 379095 h 6857998"/>
              <a:gd name="connsiteX9112" fmla="*/ 2218373 w 7705725"/>
              <a:gd name="connsiteY9112" fmla="*/ 377190 h 6857998"/>
              <a:gd name="connsiteX9113" fmla="*/ 2222183 w 7705725"/>
              <a:gd name="connsiteY9113" fmla="*/ 375285 h 6857998"/>
              <a:gd name="connsiteX9114" fmla="*/ 2225993 w 7705725"/>
              <a:gd name="connsiteY9114" fmla="*/ 374015 h 6857998"/>
              <a:gd name="connsiteX9115" fmla="*/ 2229803 w 7705725"/>
              <a:gd name="connsiteY9115" fmla="*/ 373063 h 6857998"/>
              <a:gd name="connsiteX9116" fmla="*/ 2231390 w 7705725"/>
              <a:gd name="connsiteY9116" fmla="*/ 372745 h 6857998"/>
              <a:gd name="connsiteX9117" fmla="*/ 2232978 w 7705725"/>
              <a:gd name="connsiteY9117" fmla="*/ 371793 h 6857998"/>
              <a:gd name="connsiteX9118" fmla="*/ 2236470 w 7705725"/>
              <a:gd name="connsiteY9118" fmla="*/ 369570 h 6857998"/>
              <a:gd name="connsiteX9119" fmla="*/ 2239328 w 7705725"/>
              <a:gd name="connsiteY9119" fmla="*/ 366713 h 6857998"/>
              <a:gd name="connsiteX9120" fmla="*/ 2242820 w 7705725"/>
              <a:gd name="connsiteY9120" fmla="*/ 363220 h 6857998"/>
              <a:gd name="connsiteX9121" fmla="*/ 2246314 w 7705725"/>
              <a:gd name="connsiteY9121" fmla="*/ 358775 h 6857998"/>
              <a:gd name="connsiteX9122" fmla="*/ 2250123 w 7705725"/>
              <a:gd name="connsiteY9122" fmla="*/ 353695 h 6857998"/>
              <a:gd name="connsiteX9123" fmla="*/ 2257425 w 7705725"/>
              <a:gd name="connsiteY9123" fmla="*/ 343218 h 6857998"/>
              <a:gd name="connsiteX9124" fmla="*/ 2266315 w 7705725"/>
              <a:gd name="connsiteY9124" fmla="*/ 331788 h 6857998"/>
              <a:gd name="connsiteX9125" fmla="*/ 2270760 w 7705725"/>
              <a:gd name="connsiteY9125" fmla="*/ 326390 h 6857998"/>
              <a:gd name="connsiteX9126" fmla="*/ 2275523 w 7705725"/>
              <a:gd name="connsiteY9126" fmla="*/ 320993 h 6857998"/>
              <a:gd name="connsiteX9127" fmla="*/ 2280920 w 7705725"/>
              <a:gd name="connsiteY9127" fmla="*/ 316230 h 6857998"/>
              <a:gd name="connsiteX9128" fmla="*/ 2286635 w 7705725"/>
              <a:gd name="connsiteY9128" fmla="*/ 311785 h 6857998"/>
              <a:gd name="connsiteX9129" fmla="*/ 2292668 w 7705725"/>
              <a:gd name="connsiteY9129" fmla="*/ 308293 h 6857998"/>
              <a:gd name="connsiteX9130" fmla="*/ 2295525 w 7705725"/>
              <a:gd name="connsiteY9130" fmla="*/ 306388 h 6857998"/>
              <a:gd name="connsiteX9131" fmla="*/ 2299018 w 7705725"/>
              <a:gd name="connsiteY9131" fmla="*/ 305118 h 6857998"/>
              <a:gd name="connsiteX9132" fmla="*/ 2305368 w 7705725"/>
              <a:gd name="connsiteY9132" fmla="*/ 302578 h 6857998"/>
              <a:gd name="connsiteX9133" fmla="*/ 2312353 w 7705725"/>
              <a:gd name="connsiteY9133" fmla="*/ 300673 h 6857998"/>
              <a:gd name="connsiteX9134" fmla="*/ 2318704 w 7705725"/>
              <a:gd name="connsiteY9134" fmla="*/ 298768 h 6857998"/>
              <a:gd name="connsiteX9135" fmla="*/ 2325370 w 7705725"/>
              <a:gd name="connsiteY9135" fmla="*/ 296863 h 6857998"/>
              <a:gd name="connsiteX9136" fmla="*/ 2332355 w 7705725"/>
              <a:gd name="connsiteY9136" fmla="*/ 295593 h 6857998"/>
              <a:gd name="connsiteX9137" fmla="*/ 2339023 w 7705725"/>
              <a:gd name="connsiteY9137" fmla="*/ 294640 h 6857998"/>
              <a:gd name="connsiteX9138" fmla="*/ 2352675 w 7705725"/>
              <a:gd name="connsiteY9138" fmla="*/ 292735 h 6857998"/>
              <a:gd name="connsiteX9139" fmla="*/ 2356803 w 7705725"/>
              <a:gd name="connsiteY9139" fmla="*/ 288608 h 6857998"/>
              <a:gd name="connsiteX9140" fmla="*/ 2361249 w 7705725"/>
              <a:gd name="connsiteY9140" fmla="*/ 285115 h 6857998"/>
              <a:gd name="connsiteX9141" fmla="*/ 2365693 w 7705725"/>
              <a:gd name="connsiteY9141" fmla="*/ 282575 h 6857998"/>
              <a:gd name="connsiteX9142" fmla="*/ 2370455 w 7705725"/>
              <a:gd name="connsiteY9142" fmla="*/ 280353 h 6857998"/>
              <a:gd name="connsiteX9143" fmla="*/ 2374900 w 7705725"/>
              <a:gd name="connsiteY9143" fmla="*/ 278765 h 6857998"/>
              <a:gd name="connsiteX9144" fmla="*/ 2379345 w 7705725"/>
              <a:gd name="connsiteY9144" fmla="*/ 278130 h 6857998"/>
              <a:gd name="connsiteX9145" fmla="*/ 2383790 w 7705725"/>
              <a:gd name="connsiteY9145" fmla="*/ 277178 h 6857998"/>
              <a:gd name="connsiteX9146" fmla="*/ 2388553 w 7705725"/>
              <a:gd name="connsiteY9146" fmla="*/ 277495 h 6857998"/>
              <a:gd name="connsiteX9147" fmla="*/ 2393315 w 7705725"/>
              <a:gd name="connsiteY9147" fmla="*/ 278130 h 6857998"/>
              <a:gd name="connsiteX9148" fmla="*/ 2397760 w 7705725"/>
              <a:gd name="connsiteY9148" fmla="*/ 278765 h 6857998"/>
              <a:gd name="connsiteX9149" fmla="*/ 2402840 w 7705725"/>
              <a:gd name="connsiteY9149" fmla="*/ 279718 h 6857998"/>
              <a:gd name="connsiteX9150" fmla="*/ 2407285 w 7705725"/>
              <a:gd name="connsiteY9150" fmla="*/ 281305 h 6857998"/>
              <a:gd name="connsiteX9151" fmla="*/ 2416810 w 7705725"/>
              <a:gd name="connsiteY9151" fmla="*/ 285115 h 6857998"/>
              <a:gd name="connsiteX9152" fmla="*/ 2425700 w 7705725"/>
              <a:gd name="connsiteY9152" fmla="*/ 289243 h 6857998"/>
              <a:gd name="connsiteX9153" fmla="*/ 2428875 w 7705725"/>
              <a:gd name="connsiteY9153" fmla="*/ 287020 h 6857998"/>
              <a:gd name="connsiteX9154" fmla="*/ 2430780 w 7705725"/>
              <a:gd name="connsiteY9154" fmla="*/ 285115 h 6857998"/>
              <a:gd name="connsiteX9155" fmla="*/ 2431733 w 7705725"/>
              <a:gd name="connsiteY9155" fmla="*/ 283210 h 6857998"/>
              <a:gd name="connsiteX9156" fmla="*/ 2431733 w 7705725"/>
              <a:gd name="connsiteY9156" fmla="*/ 281305 h 6857998"/>
              <a:gd name="connsiteX9157" fmla="*/ 2431415 w 7705725"/>
              <a:gd name="connsiteY9157" fmla="*/ 279400 h 6857998"/>
              <a:gd name="connsiteX9158" fmla="*/ 2430145 w 7705725"/>
              <a:gd name="connsiteY9158" fmla="*/ 277495 h 6857998"/>
              <a:gd name="connsiteX9159" fmla="*/ 2426971 w 7705725"/>
              <a:gd name="connsiteY9159" fmla="*/ 274320 h 6857998"/>
              <a:gd name="connsiteX9160" fmla="*/ 2425383 w 7705725"/>
              <a:gd name="connsiteY9160" fmla="*/ 272098 h 6857998"/>
              <a:gd name="connsiteX9161" fmla="*/ 2423795 w 7705725"/>
              <a:gd name="connsiteY9161" fmla="*/ 269558 h 6857998"/>
              <a:gd name="connsiteX9162" fmla="*/ 2422525 w 7705725"/>
              <a:gd name="connsiteY9162" fmla="*/ 267335 h 6857998"/>
              <a:gd name="connsiteX9163" fmla="*/ 2421574 w 7705725"/>
              <a:gd name="connsiteY9163" fmla="*/ 264795 h 6857998"/>
              <a:gd name="connsiteX9164" fmla="*/ 2421574 w 7705725"/>
              <a:gd name="connsiteY9164" fmla="*/ 261620 h 6857998"/>
              <a:gd name="connsiteX9165" fmla="*/ 2421890 w 7705725"/>
              <a:gd name="connsiteY9165" fmla="*/ 258763 h 6857998"/>
              <a:gd name="connsiteX9166" fmla="*/ 2423478 w 7705725"/>
              <a:gd name="connsiteY9166" fmla="*/ 254953 h 6857998"/>
              <a:gd name="connsiteX9167" fmla="*/ 2425700 w 7705725"/>
              <a:gd name="connsiteY9167" fmla="*/ 250825 h 6857998"/>
              <a:gd name="connsiteX9168" fmla="*/ 2429193 w 7705725"/>
              <a:gd name="connsiteY9168" fmla="*/ 251143 h 6857998"/>
              <a:gd name="connsiteX9169" fmla="*/ 2432685 w 7705725"/>
              <a:gd name="connsiteY9169" fmla="*/ 252095 h 6857998"/>
              <a:gd name="connsiteX9170" fmla="*/ 2435543 w 7705725"/>
              <a:gd name="connsiteY9170" fmla="*/ 253365 h 6857998"/>
              <a:gd name="connsiteX9171" fmla="*/ 2438083 w 7705725"/>
              <a:gd name="connsiteY9171" fmla="*/ 255270 h 6857998"/>
              <a:gd name="connsiteX9172" fmla="*/ 2441258 w 7705725"/>
              <a:gd name="connsiteY9172" fmla="*/ 257175 h 6857998"/>
              <a:gd name="connsiteX9173" fmla="*/ 2443480 w 7705725"/>
              <a:gd name="connsiteY9173" fmla="*/ 260033 h 6857998"/>
              <a:gd name="connsiteX9174" fmla="*/ 2446020 w 7705725"/>
              <a:gd name="connsiteY9174" fmla="*/ 262573 h 6857998"/>
              <a:gd name="connsiteX9175" fmla="*/ 2448243 w 7705725"/>
              <a:gd name="connsiteY9175" fmla="*/ 265430 h 6857998"/>
              <a:gd name="connsiteX9176" fmla="*/ 2453005 w 7705725"/>
              <a:gd name="connsiteY9176" fmla="*/ 272098 h 6857998"/>
              <a:gd name="connsiteX9177" fmla="*/ 2457133 w 7705725"/>
              <a:gd name="connsiteY9177" fmla="*/ 278448 h 6857998"/>
              <a:gd name="connsiteX9178" fmla="*/ 2461260 w 7705725"/>
              <a:gd name="connsiteY9178" fmla="*/ 285115 h 6857998"/>
              <a:gd name="connsiteX9179" fmla="*/ 2465705 w 7705725"/>
              <a:gd name="connsiteY9179" fmla="*/ 291148 h 6857998"/>
              <a:gd name="connsiteX9180" fmla="*/ 2481580 w 7705725"/>
              <a:gd name="connsiteY9180" fmla="*/ 290513 h 6857998"/>
              <a:gd name="connsiteX9181" fmla="*/ 2489518 w 7705725"/>
              <a:gd name="connsiteY9181" fmla="*/ 289560 h 6857998"/>
              <a:gd name="connsiteX9182" fmla="*/ 2497455 w 7705725"/>
              <a:gd name="connsiteY9182" fmla="*/ 288925 h 6857998"/>
              <a:gd name="connsiteX9183" fmla="*/ 2497773 w 7705725"/>
              <a:gd name="connsiteY9183" fmla="*/ 288608 h 6857998"/>
              <a:gd name="connsiteX9184" fmla="*/ 2491740 w 7705725"/>
              <a:gd name="connsiteY9184" fmla="*/ 285433 h 6857998"/>
              <a:gd name="connsiteX9185" fmla="*/ 2489200 w 7705725"/>
              <a:gd name="connsiteY9185" fmla="*/ 283210 h 6857998"/>
              <a:gd name="connsiteX9186" fmla="*/ 2486343 w 7705725"/>
              <a:gd name="connsiteY9186" fmla="*/ 280988 h 6857998"/>
              <a:gd name="connsiteX9187" fmla="*/ 2483803 w 7705725"/>
              <a:gd name="connsiteY9187" fmla="*/ 278130 h 6857998"/>
              <a:gd name="connsiteX9188" fmla="*/ 2481898 w 7705725"/>
              <a:gd name="connsiteY9188" fmla="*/ 274320 h 6857998"/>
              <a:gd name="connsiteX9189" fmla="*/ 2480310 w 7705725"/>
              <a:gd name="connsiteY9189" fmla="*/ 269558 h 6857998"/>
              <a:gd name="connsiteX9190" fmla="*/ 2479358 w 7705725"/>
              <a:gd name="connsiteY9190" fmla="*/ 263525 h 6857998"/>
              <a:gd name="connsiteX9191" fmla="*/ 2482850 w 7705725"/>
              <a:gd name="connsiteY9191" fmla="*/ 264795 h 6857998"/>
              <a:gd name="connsiteX9192" fmla="*/ 2485708 w 7705725"/>
              <a:gd name="connsiteY9192" fmla="*/ 265430 h 6857998"/>
              <a:gd name="connsiteX9193" fmla="*/ 2488883 w 7705725"/>
              <a:gd name="connsiteY9193" fmla="*/ 266383 h 6857998"/>
              <a:gd name="connsiteX9194" fmla="*/ 2491423 w 7705725"/>
              <a:gd name="connsiteY9194" fmla="*/ 266383 h 6857998"/>
              <a:gd name="connsiteX9195" fmla="*/ 2493645 w 7705725"/>
              <a:gd name="connsiteY9195" fmla="*/ 266383 h 6857998"/>
              <a:gd name="connsiteX9196" fmla="*/ 2495868 w 7705725"/>
              <a:gd name="connsiteY9196" fmla="*/ 266065 h 6857998"/>
              <a:gd name="connsiteX9197" fmla="*/ 2497773 w 7705725"/>
              <a:gd name="connsiteY9197" fmla="*/ 265113 h 6857998"/>
              <a:gd name="connsiteX9198" fmla="*/ 2499678 w 7705725"/>
              <a:gd name="connsiteY9198" fmla="*/ 264478 h 6857998"/>
              <a:gd name="connsiteX9199" fmla="*/ 2501584 w 7705725"/>
              <a:gd name="connsiteY9199" fmla="*/ 263208 h 6857998"/>
              <a:gd name="connsiteX9200" fmla="*/ 2503170 w 7705725"/>
              <a:gd name="connsiteY9200" fmla="*/ 262255 h 6857998"/>
              <a:gd name="connsiteX9201" fmla="*/ 2505710 w 7705725"/>
              <a:gd name="connsiteY9201" fmla="*/ 259080 h 6857998"/>
              <a:gd name="connsiteX9202" fmla="*/ 2507933 w 7705725"/>
              <a:gd name="connsiteY9202" fmla="*/ 255588 h 6857998"/>
              <a:gd name="connsiteX9203" fmla="*/ 2510155 w 7705725"/>
              <a:gd name="connsiteY9203" fmla="*/ 252413 h 6857998"/>
              <a:gd name="connsiteX9204" fmla="*/ 2514283 w 7705725"/>
              <a:gd name="connsiteY9204" fmla="*/ 245110 h 6857998"/>
              <a:gd name="connsiteX9205" fmla="*/ 2516188 w 7705725"/>
              <a:gd name="connsiteY9205" fmla="*/ 242253 h 6857998"/>
              <a:gd name="connsiteX9206" fmla="*/ 2519045 w 7705725"/>
              <a:gd name="connsiteY9206" fmla="*/ 239395 h 6857998"/>
              <a:gd name="connsiteX9207" fmla="*/ 2519998 w 7705725"/>
              <a:gd name="connsiteY9207" fmla="*/ 238760 h 6857998"/>
              <a:gd name="connsiteX9208" fmla="*/ 2521585 w 7705725"/>
              <a:gd name="connsiteY9208" fmla="*/ 238125 h 6857998"/>
              <a:gd name="connsiteX9209" fmla="*/ 2523173 w 7705725"/>
              <a:gd name="connsiteY9209" fmla="*/ 237173 h 6857998"/>
              <a:gd name="connsiteX9210" fmla="*/ 2524443 w 7705725"/>
              <a:gd name="connsiteY9210" fmla="*/ 236855 h 6857998"/>
              <a:gd name="connsiteX9211" fmla="*/ 2526348 w 7705725"/>
              <a:gd name="connsiteY9211" fmla="*/ 236855 h 6857998"/>
              <a:gd name="connsiteX9212" fmla="*/ 2528253 w 7705725"/>
              <a:gd name="connsiteY9212" fmla="*/ 237173 h 6857998"/>
              <a:gd name="connsiteX9213" fmla="*/ 2530475 w 7705725"/>
              <a:gd name="connsiteY9213" fmla="*/ 237490 h 6857998"/>
              <a:gd name="connsiteX9214" fmla="*/ 2533015 w 7705725"/>
              <a:gd name="connsiteY9214" fmla="*/ 238760 h 6857998"/>
              <a:gd name="connsiteX9215" fmla="*/ 2532063 w 7705725"/>
              <a:gd name="connsiteY9215" fmla="*/ 238760 h 6857998"/>
              <a:gd name="connsiteX9216" fmla="*/ 2531745 w 7705725"/>
              <a:gd name="connsiteY9216" fmla="*/ 240030 h 6857998"/>
              <a:gd name="connsiteX9217" fmla="*/ 2531428 w 7705725"/>
              <a:gd name="connsiteY9217" fmla="*/ 243523 h 6857998"/>
              <a:gd name="connsiteX9218" fmla="*/ 2531428 w 7705725"/>
              <a:gd name="connsiteY9218" fmla="*/ 248920 h 6857998"/>
              <a:gd name="connsiteX9219" fmla="*/ 2531745 w 7705725"/>
              <a:gd name="connsiteY9219" fmla="*/ 255588 h 6857998"/>
              <a:gd name="connsiteX9220" fmla="*/ 2533015 w 7705725"/>
              <a:gd name="connsiteY9220" fmla="*/ 262255 h 6857998"/>
              <a:gd name="connsiteX9221" fmla="*/ 2533968 w 7705725"/>
              <a:gd name="connsiteY9221" fmla="*/ 265430 h 6857998"/>
              <a:gd name="connsiteX9222" fmla="*/ 2535238 w 7705725"/>
              <a:gd name="connsiteY9222" fmla="*/ 268288 h 6857998"/>
              <a:gd name="connsiteX9223" fmla="*/ 2536190 w 7705725"/>
              <a:gd name="connsiteY9223" fmla="*/ 270828 h 6857998"/>
              <a:gd name="connsiteX9224" fmla="*/ 2537778 w 7705725"/>
              <a:gd name="connsiteY9224" fmla="*/ 272733 h 6857998"/>
              <a:gd name="connsiteX9225" fmla="*/ 2539365 w 7705725"/>
              <a:gd name="connsiteY9225" fmla="*/ 274320 h 6857998"/>
              <a:gd name="connsiteX9226" fmla="*/ 2541589 w 7705725"/>
              <a:gd name="connsiteY9226" fmla="*/ 274955 h 6857998"/>
              <a:gd name="connsiteX9227" fmla="*/ 2543175 w 7705725"/>
              <a:gd name="connsiteY9227" fmla="*/ 274955 h 6857998"/>
              <a:gd name="connsiteX9228" fmla="*/ 2545080 w 7705725"/>
              <a:gd name="connsiteY9228" fmla="*/ 274320 h 6857998"/>
              <a:gd name="connsiteX9229" fmla="*/ 2546350 w 7705725"/>
              <a:gd name="connsiteY9229" fmla="*/ 272733 h 6857998"/>
              <a:gd name="connsiteX9230" fmla="*/ 2548255 w 7705725"/>
              <a:gd name="connsiteY9230" fmla="*/ 270828 h 6857998"/>
              <a:gd name="connsiteX9231" fmla="*/ 2549525 w 7705725"/>
              <a:gd name="connsiteY9231" fmla="*/ 268288 h 6857998"/>
              <a:gd name="connsiteX9232" fmla="*/ 2550478 w 7705725"/>
              <a:gd name="connsiteY9232" fmla="*/ 265430 h 6857998"/>
              <a:gd name="connsiteX9233" fmla="*/ 2551749 w 7705725"/>
              <a:gd name="connsiteY9233" fmla="*/ 262890 h 6857998"/>
              <a:gd name="connsiteX9234" fmla="*/ 2552383 w 7705725"/>
              <a:gd name="connsiteY9234" fmla="*/ 260033 h 6857998"/>
              <a:gd name="connsiteX9235" fmla="*/ 2553018 w 7705725"/>
              <a:gd name="connsiteY9235" fmla="*/ 257175 h 6857998"/>
              <a:gd name="connsiteX9236" fmla="*/ 2553335 w 7705725"/>
              <a:gd name="connsiteY9236" fmla="*/ 254635 h 6857998"/>
              <a:gd name="connsiteX9237" fmla="*/ 2553018 w 7705725"/>
              <a:gd name="connsiteY9237" fmla="*/ 252413 h 6857998"/>
              <a:gd name="connsiteX9238" fmla="*/ 2552065 w 7705725"/>
              <a:gd name="connsiteY9238" fmla="*/ 250190 h 6857998"/>
              <a:gd name="connsiteX9239" fmla="*/ 2551430 w 7705725"/>
              <a:gd name="connsiteY9239" fmla="*/ 248920 h 6857998"/>
              <a:gd name="connsiteX9240" fmla="*/ 2549843 w 7705725"/>
              <a:gd name="connsiteY9240" fmla="*/ 247968 h 6857998"/>
              <a:gd name="connsiteX9241" fmla="*/ 2547620 w 7705725"/>
              <a:gd name="connsiteY9241" fmla="*/ 247968 h 6857998"/>
              <a:gd name="connsiteX9242" fmla="*/ 2545080 w 7705725"/>
              <a:gd name="connsiteY9242" fmla="*/ 248603 h 6857998"/>
              <a:gd name="connsiteX9243" fmla="*/ 2544129 w 7705725"/>
              <a:gd name="connsiteY9243" fmla="*/ 246063 h 6857998"/>
              <a:gd name="connsiteX9244" fmla="*/ 2543810 w 7705725"/>
              <a:gd name="connsiteY9244" fmla="*/ 243205 h 6857998"/>
              <a:gd name="connsiteX9245" fmla="*/ 2543810 w 7705725"/>
              <a:gd name="connsiteY9245" fmla="*/ 240983 h 6857998"/>
              <a:gd name="connsiteX9246" fmla="*/ 2543810 w 7705725"/>
              <a:gd name="connsiteY9246" fmla="*/ 239078 h 6857998"/>
              <a:gd name="connsiteX9247" fmla="*/ 2544445 w 7705725"/>
              <a:gd name="connsiteY9247" fmla="*/ 237490 h 6857998"/>
              <a:gd name="connsiteX9248" fmla="*/ 2545398 w 7705725"/>
              <a:gd name="connsiteY9248" fmla="*/ 236220 h 6857998"/>
              <a:gd name="connsiteX9249" fmla="*/ 2546985 w 7705725"/>
              <a:gd name="connsiteY9249" fmla="*/ 234950 h 6857998"/>
              <a:gd name="connsiteX9250" fmla="*/ 2548255 w 7705725"/>
              <a:gd name="connsiteY9250" fmla="*/ 233998 h 6857998"/>
              <a:gd name="connsiteX9251" fmla="*/ 2549843 w 7705725"/>
              <a:gd name="connsiteY9251" fmla="*/ 233045 h 6857998"/>
              <a:gd name="connsiteX9252" fmla="*/ 2551749 w 7705725"/>
              <a:gd name="connsiteY9252" fmla="*/ 232728 h 6857998"/>
              <a:gd name="connsiteX9253" fmla="*/ 2556193 w 7705725"/>
              <a:gd name="connsiteY9253" fmla="*/ 232093 h 6857998"/>
              <a:gd name="connsiteX9254" fmla="*/ 2560638 w 7705725"/>
              <a:gd name="connsiteY9254" fmla="*/ 231458 h 6857998"/>
              <a:gd name="connsiteX9255" fmla="*/ 2566035 w 7705725"/>
              <a:gd name="connsiteY9255" fmla="*/ 231140 h 6857998"/>
              <a:gd name="connsiteX9256" fmla="*/ 2571115 w 7705725"/>
              <a:gd name="connsiteY9256" fmla="*/ 230823 h 6857998"/>
              <a:gd name="connsiteX9257" fmla="*/ 2575560 w 7705725"/>
              <a:gd name="connsiteY9257" fmla="*/ 230505 h 6857998"/>
              <a:gd name="connsiteX9258" fmla="*/ 2580006 w 7705725"/>
              <a:gd name="connsiteY9258" fmla="*/ 229553 h 6857998"/>
              <a:gd name="connsiteX9259" fmla="*/ 2581910 w 7705725"/>
              <a:gd name="connsiteY9259" fmla="*/ 229235 h 6857998"/>
              <a:gd name="connsiteX9260" fmla="*/ 2583498 w 7705725"/>
              <a:gd name="connsiteY9260" fmla="*/ 228600 h 6857998"/>
              <a:gd name="connsiteX9261" fmla="*/ 2584768 w 7705725"/>
              <a:gd name="connsiteY9261" fmla="*/ 227330 h 6857998"/>
              <a:gd name="connsiteX9262" fmla="*/ 2586355 w 7705725"/>
              <a:gd name="connsiteY9262" fmla="*/ 226378 h 6857998"/>
              <a:gd name="connsiteX9263" fmla="*/ 2587308 w 7705725"/>
              <a:gd name="connsiteY9263" fmla="*/ 224790 h 6857998"/>
              <a:gd name="connsiteX9264" fmla="*/ 2587943 w 7705725"/>
              <a:gd name="connsiteY9264" fmla="*/ 223203 h 6857998"/>
              <a:gd name="connsiteX9265" fmla="*/ 2588260 w 7705725"/>
              <a:gd name="connsiteY9265" fmla="*/ 221298 h 6857998"/>
              <a:gd name="connsiteX9266" fmla="*/ 2588260 w 7705725"/>
              <a:gd name="connsiteY9266" fmla="*/ 219075 h 6857998"/>
              <a:gd name="connsiteX9267" fmla="*/ 2587625 w 7705725"/>
              <a:gd name="connsiteY9267" fmla="*/ 216535 h 6857998"/>
              <a:gd name="connsiteX9268" fmla="*/ 2586674 w 7705725"/>
              <a:gd name="connsiteY9268" fmla="*/ 213995 h 6857998"/>
              <a:gd name="connsiteX9269" fmla="*/ 2584768 w 7705725"/>
              <a:gd name="connsiteY9269" fmla="*/ 211138 h 6857998"/>
              <a:gd name="connsiteX9270" fmla="*/ 2582545 w 7705725"/>
              <a:gd name="connsiteY9270" fmla="*/ 208915 h 6857998"/>
              <a:gd name="connsiteX9271" fmla="*/ 2580323 w 7705725"/>
              <a:gd name="connsiteY9271" fmla="*/ 207328 h 6857998"/>
              <a:gd name="connsiteX9272" fmla="*/ 2577783 w 7705725"/>
              <a:gd name="connsiteY9272" fmla="*/ 206375 h 6857998"/>
              <a:gd name="connsiteX9273" fmla="*/ 2574608 w 7705725"/>
              <a:gd name="connsiteY9273" fmla="*/ 205423 h 6857998"/>
              <a:gd name="connsiteX9274" fmla="*/ 2571750 w 7705725"/>
              <a:gd name="connsiteY9274" fmla="*/ 205105 h 6857998"/>
              <a:gd name="connsiteX9275" fmla="*/ 2568575 w 7705725"/>
              <a:gd name="connsiteY9275" fmla="*/ 205105 h 6857998"/>
              <a:gd name="connsiteX9276" fmla="*/ 2565400 w 7705725"/>
              <a:gd name="connsiteY9276" fmla="*/ 205105 h 6857998"/>
              <a:gd name="connsiteX9277" fmla="*/ 2558415 w 7705725"/>
              <a:gd name="connsiteY9277" fmla="*/ 206375 h 6857998"/>
              <a:gd name="connsiteX9278" fmla="*/ 2551430 w 7705725"/>
              <a:gd name="connsiteY9278" fmla="*/ 207963 h 6857998"/>
              <a:gd name="connsiteX9279" fmla="*/ 2537143 w 7705725"/>
              <a:gd name="connsiteY9279" fmla="*/ 211455 h 6857998"/>
              <a:gd name="connsiteX9280" fmla="*/ 2529841 w 7705725"/>
              <a:gd name="connsiteY9280" fmla="*/ 212725 h 6857998"/>
              <a:gd name="connsiteX9281" fmla="*/ 2526348 w 7705725"/>
              <a:gd name="connsiteY9281" fmla="*/ 213043 h 6857998"/>
              <a:gd name="connsiteX9282" fmla="*/ 2523490 w 7705725"/>
              <a:gd name="connsiteY9282" fmla="*/ 213360 h 6857998"/>
              <a:gd name="connsiteX9283" fmla="*/ 2519998 w 7705725"/>
              <a:gd name="connsiteY9283" fmla="*/ 213360 h 6857998"/>
              <a:gd name="connsiteX9284" fmla="*/ 2517141 w 7705725"/>
              <a:gd name="connsiteY9284" fmla="*/ 213043 h 6857998"/>
              <a:gd name="connsiteX9285" fmla="*/ 2514283 w 7705725"/>
              <a:gd name="connsiteY9285" fmla="*/ 212408 h 6857998"/>
              <a:gd name="connsiteX9286" fmla="*/ 2511744 w 7705725"/>
              <a:gd name="connsiteY9286" fmla="*/ 211138 h 6857998"/>
              <a:gd name="connsiteX9287" fmla="*/ 2509204 w 7705725"/>
              <a:gd name="connsiteY9287" fmla="*/ 209868 h 6857998"/>
              <a:gd name="connsiteX9288" fmla="*/ 2506980 w 7705725"/>
              <a:gd name="connsiteY9288" fmla="*/ 207328 h 6857998"/>
              <a:gd name="connsiteX9289" fmla="*/ 2505075 w 7705725"/>
              <a:gd name="connsiteY9289" fmla="*/ 204788 h 6857998"/>
              <a:gd name="connsiteX9290" fmla="*/ 2503488 w 7705725"/>
              <a:gd name="connsiteY9290" fmla="*/ 201930 h 6857998"/>
              <a:gd name="connsiteX9291" fmla="*/ 2501900 w 7705725"/>
              <a:gd name="connsiteY9291" fmla="*/ 198120 h 6857998"/>
              <a:gd name="connsiteX9292" fmla="*/ 2500948 w 7705725"/>
              <a:gd name="connsiteY9292" fmla="*/ 193358 h 6857998"/>
              <a:gd name="connsiteX9293" fmla="*/ 2499995 w 7705725"/>
              <a:gd name="connsiteY9293" fmla="*/ 188595 h 6857998"/>
              <a:gd name="connsiteX9294" fmla="*/ 2499360 w 7705725"/>
              <a:gd name="connsiteY9294" fmla="*/ 182563 h 6857998"/>
              <a:gd name="connsiteX9295" fmla="*/ 2497455 w 7705725"/>
              <a:gd name="connsiteY9295" fmla="*/ 184150 h 6857998"/>
              <a:gd name="connsiteX9296" fmla="*/ 2495868 w 7705725"/>
              <a:gd name="connsiteY9296" fmla="*/ 186055 h 6857998"/>
              <a:gd name="connsiteX9297" fmla="*/ 2494915 w 7705725"/>
              <a:gd name="connsiteY9297" fmla="*/ 188278 h 6857998"/>
              <a:gd name="connsiteX9298" fmla="*/ 2494280 w 7705725"/>
              <a:gd name="connsiteY9298" fmla="*/ 190818 h 6857998"/>
              <a:gd name="connsiteX9299" fmla="*/ 2493964 w 7705725"/>
              <a:gd name="connsiteY9299" fmla="*/ 193358 h 6857998"/>
              <a:gd name="connsiteX9300" fmla="*/ 2493964 w 7705725"/>
              <a:gd name="connsiteY9300" fmla="*/ 196533 h 6857998"/>
              <a:gd name="connsiteX9301" fmla="*/ 2494915 w 7705725"/>
              <a:gd name="connsiteY9301" fmla="*/ 203200 h 6857998"/>
              <a:gd name="connsiteX9302" fmla="*/ 2496185 w 7705725"/>
              <a:gd name="connsiteY9302" fmla="*/ 210820 h 6857998"/>
              <a:gd name="connsiteX9303" fmla="*/ 2498090 w 7705725"/>
              <a:gd name="connsiteY9303" fmla="*/ 218440 h 6857998"/>
              <a:gd name="connsiteX9304" fmla="*/ 2499995 w 7705725"/>
              <a:gd name="connsiteY9304" fmla="*/ 226060 h 6857998"/>
              <a:gd name="connsiteX9305" fmla="*/ 2501584 w 7705725"/>
              <a:gd name="connsiteY9305" fmla="*/ 233045 h 6857998"/>
              <a:gd name="connsiteX9306" fmla="*/ 2453959 w 7705725"/>
              <a:gd name="connsiteY9306" fmla="*/ 244158 h 6857998"/>
              <a:gd name="connsiteX9307" fmla="*/ 2452053 w 7705725"/>
              <a:gd name="connsiteY9307" fmla="*/ 234315 h 6857998"/>
              <a:gd name="connsiteX9308" fmla="*/ 2451100 w 7705725"/>
              <a:gd name="connsiteY9308" fmla="*/ 225108 h 6857998"/>
              <a:gd name="connsiteX9309" fmla="*/ 2450148 w 7705725"/>
              <a:gd name="connsiteY9309" fmla="*/ 216535 h 6857998"/>
              <a:gd name="connsiteX9310" fmla="*/ 2450148 w 7705725"/>
              <a:gd name="connsiteY9310" fmla="*/ 208280 h 6857998"/>
              <a:gd name="connsiteX9311" fmla="*/ 2450783 w 7705725"/>
              <a:gd name="connsiteY9311" fmla="*/ 200660 h 6857998"/>
              <a:gd name="connsiteX9312" fmla="*/ 2451419 w 7705725"/>
              <a:gd name="connsiteY9312" fmla="*/ 193358 h 6857998"/>
              <a:gd name="connsiteX9313" fmla="*/ 2453005 w 7705725"/>
              <a:gd name="connsiteY9313" fmla="*/ 186690 h 6857998"/>
              <a:gd name="connsiteX9314" fmla="*/ 2454910 w 7705725"/>
              <a:gd name="connsiteY9314" fmla="*/ 180340 h 6857998"/>
              <a:gd name="connsiteX9315" fmla="*/ 2457133 w 7705725"/>
              <a:gd name="connsiteY9315" fmla="*/ 174625 h 6857998"/>
              <a:gd name="connsiteX9316" fmla="*/ 2459673 w 7705725"/>
              <a:gd name="connsiteY9316" fmla="*/ 169228 h 6857998"/>
              <a:gd name="connsiteX9317" fmla="*/ 2462848 w 7705725"/>
              <a:gd name="connsiteY9317" fmla="*/ 164465 h 6857998"/>
              <a:gd name="connsiteX9318" fmla="*/ 2466023 w 7705725"/>
              <a:gd name="connsiteY9318" fmla="*/ 160020 h 6857998"/>
              <a:gd name="connsiteX9319" fmla="*/ 2470150 w 7705725"/>
              <a:gd name="connsiteY9319" fmla="*/ 155893 h 6857998"/>
              <a:gd name="connsiteX9320" fmla="*/ 2474278 w 7705725"/>
              <a:gd name="connsiteY9320" fmla="*/ 152083 h 6857998"/>
              <a:gd name="connsiteX9321" fmla="*/ 2479040 w 7705725"/>
              <a:gd name="connsiteY9321" fmla="*/ 148908 h 6857998"/>
              <a:gd name="connsiteX9322" fmla="*/ 2483803 w 7705725"/>
              <a:gd name="connsiteY9322" fmla="*/ 146050 h 6857998"/>
              <a:gd name="connsiteX9323" fmla="*/ 2488883 w 7705725"/>
              <a:gd name="connsiteY9323" fmla="*/ 143828 h 6857998"/>
              <a:gd name="connsiteX9324" fmla="*/ 2493964 w 7705725"/>
              <a:gd name="connsiteY9324" fmla="*/ 141923 h 6857998"/>
              <a:gd name="connsiteX9325" fmla="*/ 2499678 w 7705725"/>
              <a:gd name="connsiteY9325" fmla="*/ 140018 h 6857998"/>
              <a:gd name="connsiteX9326" fmla="*/ 2505393 w 7705725"/>
              <a:gd name="connsiteY9326" fmla="*/ 138748 h 6857998"/>
              <a:gd name="connsiteX9327" fmla="*/ 2511425 w 7705725"/>
              <a:gd name="connsiteY9327" fmla="*/ 138113 h 6857998"/>
              <a:gd name="connsiteX9328" fmla="*/ 2517458 w 7705725"/>
              <a:gd name="connsiteY9328" fmla="*/ 137160 h 6857998"/>
              <a:gd name="connsiteX9329" fmla="*/ 2523808 w 7705725"/>
              <a:gd name="connsiteY9329" fmla="*/ 137160 h 6857998"/>
              <a:gd name="connsiteX9330" fmla="*/ 2530158 w 7705725"/>
              <a:gd name="connsiteY9330" fmla="*/ 137160 h 6857998"/>
              <a:gd name="connsiteX9331" fmla="*/ 2536509 w 7705725"/>
              <a:gd name="connsiteY9331" fmla="*/ 138113 h 6857998"/>
              <a:gd name="connsiteX9332" fmla="*/ 2543493 w 7705725"/>
              <a:gd name="connsiteY9332" fmla="*/ 138748 h 6857998"/>
              <a:gd name="connsiteX9333" fmla="*/ 2549843 w 7705725"/>
              <a:gd name="connsiteY9333" fmla="*/ 140018 h 6857998"/>
              <a:gd name="connsiteX9334" fmla="*/ 2556510 w 7705725"/>
              <a:gd name="connsiteY9334" fmla="*/ 141288 h 6857998"/>
              <a:gd name="connsiteX9335" fmla="*/ 2563178 w 7705725"/>
              <a:gd name="connsiteY9335" fmla="*/ 143193 h 6857998"/>
              <a:gd name="connsiteX9336" fmla="*/ 2569846 w 7705725"/>
              <a:gd name="connsiteY9336" fmla="*/ 145733 h 6857998"/>
              <a:gd name="connsiteX9337" fmla="*/ 2576513 w 7705725"/>
              <a:gd name="connsiteY9337" fmla="*/ 148273 h 6857998"/>
              <a:gd name="connsiteX9338" fmla="*/ 2583180 w 7705725"/>
              <a:gd name="connsiteY9338" fmla="*/ 150813 h 6857998"/>
              <a:gd name="connsiteX9339" fmla="*/ 2585403 w 7705725"/>
              <a:gd name="connsiteY9339" fmla="*/ 149225 h 6857998"/>
              <a:gd name="connsiteX9340" fmla="*/ 2586355 w 7705725"/>
              <a:gd name="connsiteY9340" fmla="*/ 147955 h 6857998"/>
              <a:gd name="connsiteX9341" fmla="*/ 2587308 w 7705725"/>
              <a:gd name="connsiteY9341" fmla="*/ 146050 h 6857998"/>
              <a:gd name="connsiteX9342" fmla="*/ 2587625 w 7705725"/>
              <a:gd name="connsiteY9342" fmla="*/ 144463 h 6857998"/>
              <a:gd name="connsiteX9343" fmla="*/ 2587625 w 7705725"/>
              <a:gd name="connsiteY9343" fmla="*/ 142558 h 6857998"/>
              <a:gd name="connsiteX9344" fmla="*/ 2586674 w 7705725"/>
              <a:gd name="connsiteY9344" fmla="*/ 140653 h 6857998"/>
              <a:gd name="connsiteX9345" fmla="*/ 2586038 w 7705725"/>
              <a:gd name="connsiteY9345" fmla="*/ 138748 h 6857998"/>
              <a:gd name="connsiteX9346" fmla="*/ 2584450 w 7705725"/>
              <a:gd name="connsiteY9346" fmla="*/ 137160 h 6857998"/>
              <a:gd name="connsiteX9347" fmla="*/ 2583180 w 7705725"/>
              <a:gd name="connsiteY9347" fmla="*/ 135255 h 6857998"/>
              <a:gd name="connsiteX9348" fmla="*/ 2581275 w 7705725"/>
              <a:gd name="connsiteY9348" fmla="*/ 133985 h 6857998"/>
              <a:gd name="connsiteX9349" fmla="*/ 2577148 w 7705725"/>
              <a:gd name="connsiteY9349" fmla="*/ 131128 h 6857998"/>
              <a:gd name="connsiteX9350" fmla="*/ 2574608 w 7705725"/>
              <a:gd name="connsiteY9350" fmla="*/ 130175 h 6857998"/>
              <a:gd name="connsiteX9351" fmla="*/ 2572386 w 7705725"/>
              <a:gd name="connsiteY9351" fmla="*/ 129223 h 6857998"/>
              <a:gd name="connsiteX9352" fmla="*/ 2570163 w 7705725"/>
              <a:gd name="connsiteY9352" fmla="*/ 128905 h 6857998"/>
              <a:gd name="connsiteX9353" fmla="*/ 2568258 w 7705725"/>
              <a:gd name="connsiteY9353" fmla="*/ 128588 h 6857998"/>
              <a:gd name="connsiteX9354" fmla="*/ 2570163 w 7705725"/>
              <a:gd name="connsiteY9354" fmla="*/ 124778 h 6857998"/>
              <a:gd name="connsiteX9355" fmla="*/ 2572068 w 7705725"/>
              <a:gd name="connsiteY9355" fmla="*/ 121603 h 6857998"/>
              <a:gd name="connsiteX9356" fmla="*/ 2574290 w 7705725"/>
              <a:gd name="connsiteY9356" fmla="*/ 118428 h 6857998"/>
              <a:gd name="connsiteX9357" fmla="*/ 2576513 w 7705725"/>
              <a:gd name="connsiteY9357" fmla="*/ 116205 h 6857998"/>
              <a:gd name="connsiteX9358" fmla="*/ 2579370 w 7705725"/>
              <a:gd name="connsiteY9358" fmla="*/ 114300 h 6857998"/>
              <a:gd name="connsiteX9359" fmla="*/ 2581910 w 7705725"/>
              <a:gd name="connsiteY9359" fmla="*/ 112395 h 6857998"/>
              <a:gd name="connsiteX9360" fmla="*/ 2584450 w 7705725"/>
              <a:gd name="connsiteY9360" fmla="*/ 111125 h 6857998"/>
              <a:gd name="connsiteX9361" fmla="*/ 2587308 w 7705725"/>
              <a:gd name="connsiteY9361" fmla="*/ 110490 h 6857998"/>
              <a:gd name="connsiteX9362" fmla="*/ 2590165 w 7705725"/>
              <a:gd name="connsiteY9362" fmla="*/ 110173 h 6857998"/>
              <a:gd name="connsiteX9363" fmla="*/ 2593340 w 7705725"/>
              <a:gd name="connsiteY9363" fmla="*/ 110173 h 6857998"/>
              <a:gd name="connsiteX9364" fmla="*/ 2596198 w 7705725"/>
              <a:gd name="connsiteY9364" fmla="*/ 110173 h 6857998"/>
              <a:gd name="connsiteX9365" fmla="*/ 2599374 w 7705725"/>
              <a:gd name="connsiteY9365" fmla="*/ 110808 h 6857998"/>
              <a:gd name="connsiteX9366" fmla="*/ 2605723 w 7705725"/>
              <a:gd name="connsiteY9366" fmla="*/ 112395 h 6857998"/>
              <a:gd name="connsiteX9367" fmla="*/ 2612073 w 7705725"/>
              <a:gd name="connsiteY9367" fmla="*/ 114618 h 6857998"/>
              <a:gd name="connsiteX9368" fmla="*/ 2618740 w 7705725"/>
              <a:gd name="connsiteY9368" fmla="*/ 117793 h 6857998"/>
              <a:gd name="connsiteX9369" fmla="*/ 2625408 w 7705725"/>
              <a:gd name="connsiteY9369" fmla="*/ 120650 h 6857998"/>
              <a:gd name="connsiteX9370" fmla="*/ 2638108 w 7705725"/>
              <a:gd name="connsiteY9370" fmla="*/ 127635 h 6857998"/>
              <a:gd name="connsiteX9371" fmla="*/ 2644140 w 7705725"/>
              <a:gd name="connsiteY9371" fmla="*/ 130493 h 6857998"/>
              <a:gd name="connsiteX9372" fmla="*/ 2649856 w 7705725"/>
              <a:gd name="connsiteY9372" fmla="*/ 133033 h 6857998"/>
              <a:gd name="connsiteX9373" fmla="*/ 2654936 w 7705725"/>
              <a:gd name="connsiteY9373" fmla="*/ 134938 h 6857998"/>
              <a:gd name="connsiteX9374" fmla="*/ 2657793 w 7705725"/>
              <a:gd name="connsiteY9374" fmla="*/ 135890 h 6857998"/>
              <a:gd name="connsiteX9375" fmla="*/ 2660016 w 7705725"/>
              <a:gd name="connsiteY9375" fmla="*/ 136208 h 6857998"/>
              <a:gd name="connsiteX9376" fmla="*/ 2661920 w 7705725"/>
              <a:gd name="connsiteY9376" fmla="*/ 135890 h 6857998"/>
              <a:gd name="connsiteX9377" fmla="*/ 2663508 w 7705725"/>
              <a:gd name="connsiteY9377" fmla="*/ 134938 h 6857998"/>
              <a:gd name="connsiteX9378" fmla="*/ 2664460 w 7705725"/>
              <a:gd name="connsiteY9378" fmla="*/ 133985 h 6857998"/>
              <a:gd name="connsiteX9379" fmla="*/ 2665096 w 7705725"/>
              <a:gd name="connsiteY9379" fmla="*/ 132715 h 6857998"/>
              <a:gd name="connsiteX9380" fmla="*/ 2665730 w 7705725"/>
              <a:gd name="connsiteY9380" fmla="*/ 131763 h 6857998"/>
              <a:gd name="connsiteX9381" fmla="*/ 2665730 w 7705725"/>
              <a:gd name="connsiteY9381" fmla="*/ 130493 h 6857998"/>
              <a:gd name="connsiteX9382" fmla="*/ 2665096 w 7705725"/>
              <a:gd name="connsiteY9382" fmla="*/ 128905 h 6857998"/>
              <a:gd name="connsiteX9383" fmla="*/ 2664460 w 7705725"/>
              <a:gd name="connsiteY9383" fmla="*/ 127953 h 6857998"/>
              <a:gd name="connsiteX9384" fmla="*/ 2662873 w 7705725"/>
              <a:gd name="connsiteY9384" fmla="*/ 125730 h 6857998"/>
              <a:gd name="connsiteX9385" fmla="*/ 2660968 w 7705725"/>
              <a:gd name="connsiteY9385" fmla="*/ 124143 h 6857998"/>
              <a:gd name="connsiteX9386" fmla="*/ 2660333 w 7705725"/>
              <a:gd name="connsiteY9386" fmla="*/ 123825 h 6857998"/>
              <a:gd name="connsiteX9387" fmla="*/ 2659063 w 7705725"/>
              <a:gd name="connsiteY9387" fmla="*/ 123190 h 6857998"/>
              <a:gd name="connsiteX9388" fmla="*/ 2658428 w 7705725"/>
              <a:gd name="connsiteY9388" fmla="*/ 123190 h 6857998"/>
              <a:gd name="connsiteX9389" fmla="*/ 2661920 w 7705725"/>
              <a:gd name="connsiteY9389" fmla="*/ 120333 h 6857998"/>
              <a:gd name="connsiteX9390" fmla="*/ 2666683 w 7705725"/>
              <a:gd name="connsiteY9390" fmla="*/ 117158 h 6857998"/>
              <a:gd name="connsiteX9391" fmla="*/ 2672715 w 7705725"/>
              <a:gd name="connsiteY9391" fmla="*/ 114300 h 6857998"/>
              <a:gd name="connsiteX9392" fmla="*/ 2679065 w 7705725"/>
              <a:gd name="connsiteY9392" fmla="*/ 111760 h 6857998"/>
              <a:gd name="connsiteX9393" fmla="*/ 2686368 w 7705725"/>
              <a:gd name="connsiteY9393" fmla="*/ 109538 h 6857998"/>
              <a:gd name="connsiteX9394" fmla="*/ 2693988 w 7705725"/>
              <a:gd name="connsiteY9394" fmla="*/ 107633 h 6857998"/>
              <a:gd name="connsiteX9395" fmla="*/ 2701925 w 7705725"/>
              <a:gd name="connsiteY9395" fmla="*/ 106045 h 6857998"/>
              <a:gd name="connsiteX9396" fmla="*/ 2709863 w 7705725"/>
              <a:gd name="connsiteY9396" fmla="*/ 105093 h 6857998"/>
              <a:gd name="connsiteX9397" fmla="*/ 2718118 w 7705725"/>
              <a:gd name="connsiteY9397" fmla="*/ 104458 h 6857998"/>
              <a:gd name="connsiteX9398" fmla="*/ 2726055 w 7705725"/>
              <a:gd name="connsiteY9398" fmla="*/ 104458 h 6857998"/>
              <a:gd name="connsiteX9399" fmla="*/ 2733993 w 7705725"/>
              <a:gd name="connsiteY9399" fmla="*/ 105093 h 6857998"/>
              <a:gd name="connsiteX9400" fmla="*/ 2740978 w 7705725"/>
              <a:gd name="connsiteY9400" fmla="*/ 106363 h 6857998"/>
              <a:gd name="connsiteX9401" fmla="*/ 2748280 w 7705725"/>
              <a:gd name="connsiteY9401" fmla="*/ 107950 h 6857998"/>
              <a:gd name="connsiteX9402" fmla="*/ 2754948 w 7705725"/>
              <a:gd name="connsiteY9402" fmla="*/ 110490 h 6857998"/>
              <a:gd name="connsiteX9403" fmla="*/ 2758123 w 7705725"/>
              <a:gd name="connsiteY9403" fmla="*/ 112078 h 6857998"/>
              <a:gd name="connsiteX9404" fmla="*/ 2760663 w 7705725"/>
              <a:gd name="connsiteY9404" fmla="*/ 113665 h 6857998"/>
              <a:gd name="connsiteX9405" fmla="*/ 2763203 w 7705725"/>
              <a:gd name="connsiteY9405" fmla="*/ 115570 h 6857998"/>
              <a:gd name="connsiteX9406" fmla="*/ 2766060 w 7705725"/>
              <a:gd name="connsiteY9406" fmla="*/ 117158 h 6857998"/>
              <a:gd name="connsiteX9407" fmla="*/ 2767014 w 7705725"/>
              <a:gd name="connsiteY9407" fmla="*/ 115570 h 6857998"/>
              <a:gd name="connsiteX9408" fmla="*/ 2768283 w 7705725"/>
              <a:gd name="connsiteY9408" fmla="*/ 113665 h 6857998"/>
              <a:gd name="connsiteX9409" fmla="*/ 2771140 w 7705725"/>
              <a:gd name="connsiteY9409" fmla="*/ 110490 h 6857998"/>
              <a:gd name="connsiteX9410" fmla="*/ 2774950 w 7705725"/>
              <a:gd name="connsiteY9410" fmla="*/ 107950 h 6857998"/>
              <a:gd name="connsiteX9411" fmla="*/ 2778760 w 7705725"/>
              <a:gd name="connsiteY9411" fmla="*/ 105728 h 6857998"/>
              <a:gd name="connsiteX9412" fmla="*/ 2787015 w 7705725"/>
              <a:gd name="connsiteY9412" fmla="*/ 101918 h 6857998"/>
              <a:gd name="connsiteX9413" fmla="*/ 2791143 w 7705725"/>
              <a:gd name="connsiteY9413" fmla="*/ 100013 h 6857998"/>
              <a:gd name="connsiteX9414" fmla="*/ 2795271 w 7705725"/>
              <a:gd name="connsiteY9414" fmla="*/ 97790 h 6857998"/>
              <a:gd name="connsiteX9415" fmla="*/ 2799080 w 7705725"/>
              <a:gd name="connsiteY9415" fmla="*/ 95568 h 6857998"/>
              <a:gd name="connsiteX9416" fmla="*/ 2802573 w 7705725"/>
              <a:gd name="connsiteY9416" fmla="*/ 92710 h 6857998"/>
              <a:gd name="connsiteX9417" fmla="*/ 2805113 w 7705725"/>
              <a:gd name="connsiteY9417" fmla="*/ 89535 h 6857998"/>
              <a:gd name="connsiteX9418" fmla="*/ 2806383 w 7705725"/>
              <a:gd name="connsiteY9418" fmla="*/ 87630 h 6857998"/>
              <a:gd name="connsiteX9419" fmla="*/ 2807019 w 7705725"/>
              <a:gd name="connsiteY9419" fmla="*/ 85725 h 6857998"/>
              <a:gd name="connsiteX9420" fmla="*/ 2807653 w 7705725"/>
              <a:gd name="connsiteY9420" fmla="*/ 83503 h 6857998"/>
              <a:gd name="connsiteX9421" fmla="*/ 2808605 w 7705725"/>
              <a:gd name="connsiteY9421" fmla="*/ 80645 h 6857998"/>
              <a:gd name="connsiteX9422" fmla="*/ 2808605 w 7705725"/>
              <a:gd name="connsiteY9422" fmla="*/ 78105 h 6857998"/>
              <a:gd name="connsiteX9423" fmla="*/ 2808923 w 7705725"/>
              <a:gd name="connsiteY9423" fmla="*/ 75565 h 6857998"/>
              <a:gd name="connsiteX9424" fmla="*/ 2808605 w 7705725"/>
              <a:gd name="connsiteY9424" fmla="*/ 72073 h 6857998"/>
              <a:gd name="connsiteX9425" fmla="*/ 2807653 w 7705725"/>
              <a:gd name="connsiteY9425" fmla="*/ 68580 h 6857998"/>
              <a:gd name="connsiteX9426" fmla="*/ 2807019 w 7705725"/>
              <a:gd name="connsiteY9426" fmla="*/ 64770 h 6857998"/>
              <a:gd name="connsiteX9427" fmla="*/ 2806065 w 7705725"/>
              <a:gd name="connsiteY9427" fmla="*/ 60960 h 6857998"/>
              <a:gd name="connsiteX9428" fmla="*/ 2810193 w 7705725"/>
              <a:gd name="connsiteY9428" fmla="*/ 63818 h 6857998"/>
              <a:gd name="connsiteX9429" fmla="*/ 2814320 w 7705725"/>
              <a:gd name="connsiteY9429" fmla="*/ 66040 h 6857998"/>
              <a:gd name="connsiteX9430" fmla="*/ 2818448 w 7705725"/>
              <a:gd name="connsiteY9430" fmla="*/ 68263 h 6857998"/>
              <a:gd name="connsiteX9431" fmla="*/ 2822258 w 7705725"/>
              <a:gd name="connsiteY9431" fmla="*/ 70168 h 6857998"/>
              <a:gd name="connsiteX9432" fmla="*/ 2826385 w 7705725"/>
              <a:gd name="connsiteY9432" fmla="*/ 71755 h 6857998"/>
              <a:gd name="connsiteX9433" fmla="*/ 2830513 w 7705725"/>
              <a:gd name="connsiteY9433" fmla="*/ 72708 h 6857998"/>
              <a:gd name="connsiteX9434" fmla="*/ 2834640 w 7705725"/>
              <a:gd name="connsiteY9434" fmla="*/ 73978 h 6857998"/>
              <a:gd name="connsiteX9435" fmla="*/ 2838450 w 7705725"/>
              <a:gd name="connsiteY9435" fmla="*/ 74613 h 6857998"/>
              <a:gd name="connsiteX9436" fmla="*/ 2846705 w 7705725"/>
              <a:gd name="connsiteY9436" fmla="*/ 75883 h 6857998"/>
              <a:gd name="connsiteX9437" fmla="*/ 2854644 w 7705725"/>
              <a:gd name="connsiteY9437" fmla="*/ 75883 h 6857998"/>
              <a:gd name="connsiteX9438" fmla="*/ 2862898 w 7705725"/>
              <a:gd name="connsiteY9438" fmla="*/ 74930 h 6857998"/>
              <a:gd name="connsiteX9439" fmla="*/ 2871153 w 7705725"/>
              <a:gd name="connsiteY9439" fmla="*/ 73978 h 6857998"/>
              <a:gd name="connsiteX9440" fmla="*/ 2879408 w 7705725"/>
              <a:gd name="connsiteY9440" fmla="*/ 72390 h 6857998"/>
              <a:gd name="connsiteX9441" fmla="*/ 2887980 w 7705725"/>
              <a:gd name="connsiteY9441" fmla="*/ 70485 h 6857998"/>
              <a:gd name="connsiteX9442" fmla="*/ 2905443 w 7705725"/>
              <a:gd name="connsiteY9442" fmla="*/ 65723 h 6857998"/>
              <a:gd name="connsiteX9443" fmla="*/ 2923858 w 7705725"/>
              <a:gd name="connsiteY9443" fmla="*/ 60325 h 6857998"/>
              <a:gd name="connsiteX9444" fmla="*/ 2933383 w 7705725"/>
              <a:gd name="connsiteY9444" fmla="*/ 57785 h 6857998"/>
              <a:gd name="connsiteX9445" fmla="*/ 2943225 w 7705725"/>
              <a:gd name="connsiteY9445" fmla="*/ 55563 h 6857998"/>
              <a:gd name="connsiteX9446" fmla="*/ 2947670 w 7705725"/>
              <a:gd name="connsiteY9446" fmla="*/ 58103 h 6857998"/>
              <a:gd name="connsiteX9447" fmla="*/ 2951798 w 7705725"/>
              <a:gd name="connsiteY9447" fmla="*/ 61595 h 6857998"/>
              <a:gd name="connsiteX9448" fmla="*/ 2955608 w 7705725"/>
              <a:gd name="connsiteY9448" fmla="*/ 65723 h 6857998"/>
              <a:gd name="connsiteX9449" fmla="*/ 2959100 w 7705725"/>
              <a:gd name="connsiteY9449" fmla="*/ 69850 h 6857998"/>
              <a:gd name="connsiteX9450" fmla="*/ 2962593 w 7705725"/>
              <a:gd name="connsiteY9450" fmla="*/ 74613 h 6857998"/>
              <a:gd name="connsiteX9451" fmla="*/ 2965451 w 7705725"/>
              <a:gd name="connsiteY9451" fmla="*/ 79693 h 6857998"/>
              <a:gd name="connsiteX9452" fmla="*/ 2971800 w 7705725"/>
              <a:gd name="connsiteY9452" fmla="*/ 88900 h 6857998"/>
              <a:gd name="connsiteX9453" fmla="*/ 2975293 w 7705725"/>
              <a:gd name="connsiteY9453" fmla="*/ 93980 h 6857998"/>
              <a:gd name="connsiteX9454" fmla="*/ 2978785 w 7705725"/>
              <a:gd name="connsiteY9454" fmla="*/ 98108 h 6857998"/>
              <a:gd name="connsiteX9455" fmla="*/ 2982279 w 7705725"/>
              <a:gd name="connsiteY9455" fmla="*/ 102235 h 6857998"/>
              <a:gd name="connsiteX9456" fmla="*/ 2986723 w 7705725"/>
              <a:gd name="connsiteY9456" fmla="*/ 105093 h 6857998"/>
              <a:gd name="connsiteX9457" fmla="*/ 2991168 w 7705725"/>
              <a:gd name="connsiteY9457" fmla="*/ 108268 h 6857998"/>
              <a:gd name="connsiteX9458" fmla="*/ 2993390 w 7705725"/>
              <a:gd name="connsiteY9458" fmla="*/ 108903 h 6857998"/>
              <a:gd name="connsiteX9459" fmla="*/ 2995930 w 7705725"/>
              <a:gd name="connsiteY9459" fmla="*/ 110173 h 6857998"/>
              <a:gd name="connsiteX9460" fmla="*/ 2998788 w 7705725"/>
              <a:gd name="connsiteY9460" fmla="*/ 110490 h 6857998"/>
              <a:gd name="connsiteX9461" fmla="*/ 3001645 w 7705725"/>
              <a:gd name="connsiteY9461" fmla="*/ 110808 h 6857998"/>
              <a:gd name="connsiteX9462" fmla="*/ 3004820 w 7705725"/>
              <a:gd name="connsiteY9462" fmla="*/ 110808 h 6857998"/>
              <a:gd name="connsiteX9463" fmla="*/ 3007678 w 7705725"/>
              <a:gd name="connsiteY9463" fmla="*/ 110808 h 6857998"/>
              <a:gd name="connsiteX9464" fmla="*/ 3009583 w 7705725"/>
              <a:gd name="connsiteY9464" fmla="*/ 108268 h 6857998"/>
              <a:gd name="connsiteX9465" fmla="*/ 3010853 w 7705725"/>
              <a:gd name="connsiteY9465" fmla="*/ 106045 h 6857998"/>
              <a:gd name="connsiteX9466" fmla="*/ 3011170 w 7705725"/>
              <a:gd name="connsiteY9466" fmla="*/ 104140 h 6857998"/>
              <a:gd name="connsiteX9467" fmla="*/ 3011488 w 7705725"/>
              <a:gd name="connsiteY9467" fmla="*/ 101918 h 6857998"/>
              <a:gd name="connsiteX9468" fmla="*/ 3011170 w 7705725"/>
              <a:gd name="connsiteY9468" fmla="*/ 100013 h 6857998"/>
              <a:gd name="connsiteX9469" fmla="*/ 3010218 w 7705725"/>
              <a:gd name="connsiteY9469" fmla="*/ 98425 h 6857998"/>
              <a:gd name="connsiteX9470" fmla="*/ 3009583 w 7705725"/>
              <a:gd name="connsiteY9470" fmla="*/ 96838 h 6857998"/>
              <a:gd name="connsiteX9471" fmla="*/ 3007996 w 7705725"/>
              <a:gd name="connsiteY9471" fmla="*/ 94933 h 6857998"/>
              <a:gd name="connsiteX9472" fmla="*/ 3004820 w 7705725"/>
              <a:gd name="connsiteY9472" fmla="*/ 92393 h 6857998"/>
              <a:gd name="connsiteX9473" fmla="*/ 3000376 w 7705725"/>
              <a:gd name="connsiteY9473" fmla="*/ 89535 h 6857998"/>
              <a:gd name="connsiteX9474" fmla="*/ 2991168 w 7705725"/>
              <a:gd name="connsiteY9474" fmla="*/ 83820 h 6857998"/>
              <a:gd name="connsiteX9475" fmla="*/ 2986088 w 7705725"/>
              <a:gd name="connsiteY9475" fmla="*/ 80328 h 6857998"/>
              <a:gd name="connsiteX9476" fmla="*/ 2981960 w 7705725"/>
              <a:gd name="connsiteY9476" fmla="*/ 76518 h 6857998"/>
              <a:gd name="connsiteX9477" fmla="*/ 2979739 w 7705725"/>
              <a:gd name="connsiteY9477" fmla="*/ 74613 h 6857998"/>
              <a:gd name="connsiteX9478" fmla="*/ 2978150 w 7705725"/>
              <a:gd name="connsiteY9478" fmla="*/ 72390 h 6857998"/>
              <a:gd name="connsiteX9479" fmla="*/ 2976880 w 7705725"/>
              <a:gd name="connsiteY9479" fmla="*/ 70168 h 6857998"/>
              <a:gd name="connsiteX9480" fmla="*/ 2975610 w 7705725"/>
              <a:gd name="connsiteY9480" fmla="*/ 67628 h 6857998"/>
              <a:gd name="connsiteX9481" fmla="*/ 2974659 w 7705725"/>
              <a:gd name="connsiteY9481" fmla="*/ 64770 h 6857998"/>
              <a:gd name="connsiteX9482" fmla="*/ 2974023 w 7705725"/>
              <a:gd name="connsiteY9482" fmla="*/ 61913 h 6857998"/>
              <a:gd name="connsiteX9483" fmla="*/ 2973705 w 7705725"/>
              <a:gd name="connsiteY9483" fmla="*/ 58420 h 6857998"/>
              <a:gd name="connsiteX9484" fmla="*/ 2974023 w 7705725"/>
              <a:gd name="connsiteY9484" fmla="*/ 54928 h 6857998"/>
              <a:gd name="connsiteX9485" fmla="*/ 2974975 w 7705725"/>
              <a:gd name="connsiteY9485" fmla="*/ 51435 h 6857998"/>
              <a:gd name="connsiteX9486" fmla="*/ 2975928 w 7705725"/>
              <a:gd name="connsiteY9486" fmla="*/ 47625 h 6857998"/>
              <a:gd name="connsiteX9487" fmla="*/ 2977833 w 7705725"/>
              <a:gd name="connsiteY9487" fmla="*/ 42863 h 6857998"/>
              <a:gd name="connsiteX9488" fmla="*/ 2980055 w 7705725"/>
              <a:gd name="connsiteY9488" fmla="*/ 38418 h 6857998"/>
              <a:gd name="connsiteX9489" fmla="*/ 2983548 w 7705725"/>
              <a:gd name="connsiteY9489" fmla="*/ 37465 h 6857998"/>
              <a:gd name="connsiteX9490" fmla="*/ 2987040 w 7705725"/>
              <a:gd name="connsiteY9490" fmla="*/ 36513 h 6857998"/>
              <a:gd name="connsiteX9491" fmla="*/ 2989899 w 7705725"/>
              <a:gd name="connsiteY9491" fmla="*/ 36195 h 6857998"/>
              <a:gd name="connsiteX9492" fmla="*/ 2993073 w 7705725"/>
              <a:gd name="connsiteY9492" fmla="*/ 36195 h 6857998"/>
              <a:gd name="connsiteX9493" fmla="*/ 2995613 w 7705725"/>
              <a:gd name="connsiteY9493" fmla="*/ 36195 h 6857998"/>
              <a:gd name="connsiteX9494" fmla="*/ 2998153 w 7705725"/>
              <a:gd name="connsiteY9494" fmla="*/ 36830 h 6857998"/>
              <a:gd name="connsiteX9495" fmla="*/ 3000376 w 7705725"/>
              <a:gd name="connsiteY9495" fmla="*/ 37783 h 6857998"/>
              <a:gd name="connsiteX9496" fmla="*/ 3002916 w 7705725"/>
              <a:gd name="connsiteY9496" fmla="*/ 38735 h 6857998"/>
              <a:gd name="connsiteX9497" fmla="*/ 3004820 w 7705725"/>
              <a:gd name="connsiteY9497" fmla="*/ 40323 h 6857998"/>
              <a:gd name="connsiteX9498" fmla="*/ 3006090 w 7705725"/>
              <a:gd name="connsiteY9498" fmla="*/ 42228 h 6857998"/>
              <a:gd name="connsiteX9499" fmla="*/ 3007678 w 7705725"/>
              <a:gd name="connsiteY9499" fmla="*/ 44133 h 6857998"/>
              <a:gd name="connsiteX9500" fmla="*/ 3009265 w 7705725"/>
              <a:gd name="connsiteY9500" fmla="*/ 46673 h 6857998"/>
              <a:gd name="connsiteX9501" fmla="*/ 3010218 w 7705725"/>
              <a:gd name="connsiteY9501" fmla="*/ 49848 h 6857998"/>
              <a:gd name="connsiteX9502" fmla="*/ 3011170 w 7705725"/>
              <a:gd name="connsiteY9502" fmla="*/ 52705 h 6857998"/>
              <a:gd name="connsiteX9503" fmla="*/ 3011488 w 7705725"/>
              <a:gd name="connsiteY9503" fmla="*/ 56515 h 6857998"/>
              <a:gd name="connsiteX9504" fmla="*/ 3011805 w 7705725"/>
              <a:gd name="connsiteY9504" fmla="*/ 60643 h 6857998"/>
              <a:gd name="connsiteX9505" fmla="*/ 3024188 w 7705725"/>
              <a:gd name="connsiteY9505" fmla="*/ 58420 h 6857998"/>
              <a:gd name="connsiteX9506" fmla="*/ 3037205 w 7705725"/>
              <a:gd name="connsiteY9506" fmla="*/ 56833 h 6857998"/>
              <a:gd name="connsiteX9507" fmla="*/ 3050223 w 7705725"/>
              <a:gd name="connsiteY9507" fmla="*/ 55880 h 6857998"/>
              <a:gd name="connsiteX9508" fmla="*/ 3063558 w 7705725"/>
              <a:gd name="connsiteY9508" fmla="*/ 54928 h 6857998"/>
              <a:gd name="connsiteX9509" fmla="*/ 3091180 w 7705725"/>
              <a:gd name="connsiteY9509" fmla="*/ 53975 h 6857998"/>
              <a:gd name="connsiteX9510" fmla="*/ 3118168 w 7705725"/>
              <a:gd name="connsiteY9510" fmla="*/ 52388 h 6857998"/>
              <a:gd name="connsiteX9511" fmla="*/ 3131820 w 7705725"/>
              <a:gd name="connsiteY9511" fmla="*/ 51753 h 6857998"/>
              <a:gd name="connsiteX9512" fmla="*/ 3144838 w 7705725"/>
              <a:gd name="connsiteY9512" fmla="*/ 50483 h 6857998"/>
              <a:gd name="connsiteX9513" fmla="*/ 3157539 w 7705725"/>
              <a:gd name="connsiteY9513" fmla="*/ 48895 h 6857998"/>
              <a:gd name="connsiteX9514" fmla="*/ 3169920 w 7705725"/>
              <a:gd name="connsiteY9514" fmla="*/ 46990 h 6857998"/>
              <a:gd name="connsiteX9515" fmla="*/ 3181033 w 7705725"/>
              <a:gd name="connsiteY9515" fmla="*/ 44450 h 6857998"/>
              <a:gd name="connsiteX9516" fmla="*/ 3186748 w 7705725"/>
              <a:gd name="connsiteY9516" fmla="*/ 42863 h 6857998"/>
              <a:gd name="connsiteX9517" fmla="*/ 3192145 w 7705725"/>
              <a:gd name="connsiteY9517" fmla="*/ 40958 h 6857998"/>
              <a:gd name="connsiteX9518" fmla="*/ 3197544 w 7705725"/>
              <a:gd name="connsiteY9518" fmla="*/ 39370 h 6857998"/>
              <a:gd name="connsiteX9519" fmla="*/ 3202305 w 7705725"/>
              <a:gd name="connsiteY9519" fmla="*/ 37465 h 6857998"/>
              <a:gd name="connsiteX9520" fmla="*/ 3207068 w 7705725"/>
              <a:gd name="connsiteY9520" fmla="*/ 34925 h 6857998"/>
              <a:gd name="connsiteX9521" fmla="*/ 3211830 w 7705725"/>
              <a:gd name="connsiteY9521" fmla="*/ 32385 h 6857998"/>
              <a:gd name="connsiteX9522" fmla="*/ 3215640 w 7705725"/>
              <a:gd name="connsiteY9522" fmla="*/ 32068 h 6857998"/>
              <a:gd name="connsiteX9523" fmla="*/ 3218815 w 7705725"/>
              <a:gd name="connsiteY9523" fmla="*/ 32068 h 6857998"/>
              <a:gd name="connsiteX9524" fmla="*/ 3222308 w 7705725"/>
              <a:gd name="connsiteY9524" fmla="*/ 32068 h 6857998"/>
              <a:gd name="connsiteX9525" fmla="*/ 3225165 w 7705725"/>
              <a:gd name="connsiteY9525" fmla="*/ 32703 h 6857998"/>
              <a:gd name="connsiteX9526" fmla="*/ 3228023 w 7705725"/>
              <a:gd name="connsiteY9526" fmla="*/ 33973 h 6857998"/>
              <a:gd name="connsiteX9527" fmla="*/ 3230563 w 7705725"/>
              <a:gd name="connsiteY9527" fmla="*/ 34925 h 6857998"/>
              <a:gd name="connsiteX9528" fmla="*/ 3232785 w 7705725"/>
              <a:gd name="connsiteY9528" fmla="*/ 36830 h 6857998"/>
              <a:gd name="connsiteX9529" fmla="*/ 3234690 w 7705725"/>
              <a:gd name="connsiteY9529" fmla="*/ 38735 h 6857998"/>
              <a:gd name="connsiteX9530" fmla="*/ 3236595 w 7705725"/>
              <a:gd name="connsiteY9530" fmla="*/ 41593 h 6857998"/>
              <a:gd name="connsiteX9531" fmla="*/ 3238183 w 7705725"/>
              <a:gd name="connsiteY9531" fmla="*/ 44133 h 6857998"/>
              <a:gd name="connsiteX9532" fmla="*/ 3239770 w 7705725"/>
              <a:gd name="connsiteY9532" fmla="*/ 46990 h 6857998"/>
              <a:gd name="connsiteX9533" fmla="*/ 3240723 w 7705725"/>
              <a:gd name="connsiteY9533" fmla="*/ 50800 h 6857998"/>
              <a:gd name="connsiteX9534" fmla="*/ 3241675 w 7705725"/>
              <a:gd name="connsiteY9534" fmla="*/ 54610 h 6857998"/>
              <a:gd name="connsiteX9535" fmla="*/ 3241993 w 7705725"/>
              <a:gd name="connsiteY9535" fmla="*/ 58738 h 6857998"/>
              <a:gd name="connsiteX9536" fmla="*/ 3242310 w 7705725"/>
              <a:gd name="connsiteY9536" fmla="*/ 63500 h 6857998"/>
              <a:gd name="connsiteX9537" fmla="*/ 3242629 w 7705725"/>
              <a:gd name="connsiteY9537" fmla="*/ 68263 h 6857998"/>
              <a:gd name="connsiteX9538" fmla="*/ 3243898 w 7705725"/>
              <a:gd name="connsiteY9538" fmla="*/ 64135 h 6857998"/>
              <a:gd name="connsiteX9539" fmla="*/ 3244850 w 7705725"/>
              <a:gd name="connsiteY9539" fmla="*/ 60325 h 6857998"/>
              <a:gd name="connsiteX9540" fmla="*/ 3246755 w 7705725"/>
              <a:gd name="connsiteY9540" fmla="*/ 56515 h 6857998"/>
              <a:gd name="connsiteX9541" fmla="*/ 3248660 w 7705725"/>
              <a:gd name="connsiteY9541" fmla="*/ 53340 h 6857998"/>
              <a:gd name="connsiteX9542" fmla="*/ 3250565 w 7705725"/>
              <a:gd name="connsiteY9542" fmla="*/ 50165 h 6857998"/>
              <a:gd name="connsiteX9543" fmla="*/ 3252789 w 7705725"/>
              <a:gd name="connsiteY9543" fmla="*/ 46990 h 6857998"/>
              <a:gd name="connsiteX9544" fmla="*/ 3255329 w 7705725"/>
              <a:gd name="connsiteY9544" fmla="*/ 44133 h 6857998"/>
              <a:gd name="connsiteX9545" fmla="*/ 3258185 w 7705725"/>
              <a:gd name="connsiteY9545" fmla="*/ 41910 h 6857998"/>
              <a:gd name="connsiteX9546" fmla="*/ 3260726 w 7705725"/>
              <a:gd name="connsiteY9546" fmla="*/ 39688 h 6857998"/>
              <a:gd name="connsiteX9547" fmla="*/ 3263900 w 7705725"/>
              <a:gd name="connsiteY9547" fmla="*/ 37465 h 6857998"/>
              <a:gd name="connsiteX9548" fmla="*/ 3267075 w 7705725"/>
              <a:gd name="connsiteY9548" fmla="*/ 35560 h 6857998"/>
              <a:gd name="connsiteX9549" fmla="*/ 3270250 w 7705725"/>
              <a:gd name="connsiteY9549" fmla="*/ 33973 h 6857998"/>
              <a:gd name="connsiteX9550" fmla="*/ 3274060 w 7705725"/>
              <a:gd name="connsiteY9550" fmla="*/ 32385 h 6857998"/>
              <a:gd name="connsiteX9551" fmla="*/ 3277235 w 7705725"/>
              <a:gd name="connsiteY9551" fmla="*/ 31433 h 6857998"/>
              <a:gd name="connsiteX9552" fmla="*/ 3284855 w 7705725"/>
              <a:gd name="connsiteY9552" fmla="*/ 29528 h 6857998"/>
              <a:gd name="connsiteX9553" fmla="*/ 3293110 w 7705725"/>
              <a:gd name="connsiteY9553" fmla="*/ 28258 h 6857998"/>
              <a:gd name="connsiteX9554" fmla="*/ 3301365 w 7705725"/>
              <a:gd name="connsiteY9554" fmla="*/ 27623 h 6857998"/>
              <a:gd name="connsiteX9555" fmla="*/ 3310255 w 7705725"/>
              <a:gd name="connsiteY9555" fmla="*/ 27940 h 6857998"/>
              <a:gd name="connsiteX9556" fmla="*/ 3318828 w 7705725"/>
              <a:gd name="connsiteY9556" fmla="*/ 28893 h 6857998"/>
              <a:gd name="connsiteX9557" fmla="*/ 3328035 w 7705725"/>
              <a:gd name="connsiteY9557" fmla="*/ 30480 h 6857998"/>
              <a:gd name="connsiteX9558" fmla="*/ 3336925 w 7705725"/>
              <a:gd name="connsiteY9558" fmla="*/ 32385 h 6857998"/>
              <a:gd name="connsiteX9559" fmla="*/ 3346133 w 7705725"/>
              <a:gd name="connsiteY9559" fmla="*/ 35560 h 6857998"/>
              <a:gd name="connsiteX9560" fmla="*/ 3355023 w 7705725"/>
              <a:gd name="connsiteY9560" fmla="*/ 38735 h 6857998"/>
              <a:gd name="connsiteX9561" fmla="*/ 3355658 w 7705725"/>
              <a:gd name="connsiteY9561" fmla="*/ 35878 h 6857998"/>
              <a:gd name="connsiteX9562" fmla="*/ 3356928 w 7705725"/>
              <a:gd name="connsiteY9562" fmla="*/ 32703 h 6857998"/>
              <a:gd name="connsiteX9563" fmla="*/ 3358198 w 7705725"/>
              <a:gd name="connsiteY9563" fmla="*/ 30480 h 6857998"/>
              <a:gd name="connsiteX9564" fmla="*/ 3359468 w 7705725"/>
              <a:gd name="connsiteY9564" fmla="*/ 27940 h 6857998"/>
              <a:gd name="connsiteX9565" fmla="*/ 3361056 w 7705725"/>
              <a:gd name="connsiteY9565" fmla="*/ 26035 h 6857998"/>
              <a:gd name="connsiteX9566" fmla="*/ 3362960 w 7705725"/>
              <a:gd name="connsiteY9566" fmla="*/ 23813 h 6857998"/>
              <a:gd name="connsiteX9567" fmla="*/ 3367088 w 7705725"/>
              <a:gd name="connsiteY9567" fmla="*/ 20320 h 6857998"/>
              <a:gd name="connsiteX9568" fmla="*/ 3371215 w 7705725"/>
              <a:gd name="connsiteY9568" fmla="*/ 17780 h 6857998"/>
              <a:gd name="connsiteX9569" fmla="*/ 3376295 w 7705725"/>
              <a:gd name="connsiteY9569" fmla="*/ 15558 h 6857998"/>
              <a:gd name="connsiteX9570" fmla="*/ 3381058 w 7705725"/>
              <a:gd name="connsiteY9570" fmla="*/ 13653 h 6857998"/>
              <a:gd name="connsiteX9571" fmla="*/ 3386773 w 7705725"/>
              <a:gd name="connsiteY9571" fmla="*/ 12065 h 6857998"/>
              <a:gd name="connsiteX9572" fmla="*/ 3397568 w 7705725"/>
              <a:gd name="connsiteY9572" fmla="*/ 9525 h 6857998"/>
              <a:gd name="connsiteX9573" fmla="*/ 3408998 w 7705725"/>
              <a:gd name="connsiteY9573" fmla="*/ 7303 h 6857998"/>
              <a:gd name="connsiteX9574" fmla="*/ 3414713 w 7705725"/>
              <a:gd name="connsiteY9574" fmla="*/ 5715 h 6857998"/>
              <a:gd name="connsiteX9575" fmla="*/ 3419793 w 7705725"/>
              <a:gd name="connsiteY9575" fmla="*/ 4128 h 6857998"/>
              <a:gd name="connsiteX9576" fmla="*/ 3424873 w 7705725"/>
              <a:gd name="connsiteY9576" fmla="*/ 2223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Lst>
            <a:rect l="l" t="t" r="r" b="b"/>
            <a:pathLst>
              <a:path w="7705725" h="6857998">
                <a:moveTo>
                  <a:pt x="5772480" y="6424612"/>
                </a:moveTo>
                <a:lnTo>
                  <a:pt x="5772794" y="6426517"/>
                </a:lnTo>
                <a:lnTo>
                  <a:pt x="5773424" y="6428422"/>
                </a:lnTo>
                <a:lnTo>
                  <a:pt x="5773738" y="6432232"/>
                </a:lnTo>
                <a:lnTo>
                  <a:pt x="5773424" y="6436360"/>
                </a:lnTo>
                <a:lnTo>
                  <a:pt x="5772165" y="6440805"/>
                </a:lnTo>
                <a:lnTo>
                  <a:pt x="5770277" y="6445567"/>
                </a:lnTo>
                <a:lnTo>
                  <a:pt x="5768075" y="6450330"/>
                </a:lnTo>
                <a:lnTo>
                  <a:pt x="5765558" y="6454775"/>
                </a:lnTo>
                <a:lnTo>
                  <a:pt x="5762097" y="6459220"/>
                </a:lnTo>
                <a:lnTo>
                  <a:pt x="5758636" y="6463982"/>
                </a:lnTo>
                <a:lnTo>
                  <a:pt x="5755489" y="6468110"/>
                </a:lnTo>
                <a:lnTo>
                  <a:pt x="5751399" y="6471920"/>
                </a:lnTo>
                <a:lnTo>
                  <a:pt x="5747623" y="6475730"/>
                </a:lnTo>
                <a:lnTo>
                  <a:pt x="5743847" y="6478905"/>
                </a:lnTo>
                <a:lnTo>
                  <a:pt x="5739757" y="6482080"/>
                </a:lnTo>
                <a:lnTo>
                  <a:pt x="5735981" y="6484302"/>
                </a:lnTo>
                <a:lnTo>
                  <a:pt x="5732520" y="6486207"/>
                </a:lnTo>
                <a:lnTo>
                  <a:pt x="5725913" y="6489065"/>
                </a:lnTo>
                <a:lnTo>
                  <a:pt x="5717418" y="6491287"/>
                </a:lnTo>
                <a:lnTo>
                  <a:pt x="5712698" y="6492557"/>
                </a:lnTo>
                <a:lnTo>
                  <a:pt x="5707979" y="6493827"/>
                </a:lnTo>
                <a:lnTo>
                  <a:pt x="5702630" y="6494145"/>
                </a:lnTo>
                <a:lnTo>
                  <a:pt x="5697910" y="6494462"/>
                </a:lnTo>
                <a:lnTo>
                  <a:pt x="5692876" y="6494145"/>
                </a:lnTo>
                <a:lnTo>
                  <a:pt x="5688156" y="6493827"/>
                </a:lnTo>
                <a:lnTo>
                  <a:pt x="5683751" y="6492557"/>
                </a:lnTo>
                <a:lnTo>
                  <a:pt x="5679661" y="6490652"/>
                </a:lnTo>
                <a:lnTo>
                  <a:pt x="5676200" y="6488112"/>
                </a:lnTo>
                <a:lnTo>
                  <a:pt x="5674312" y="6486842"/>
                </a:lnTo>
                <a:lnTo>
                  <a:pt x="5672739" y="6484937"/>
                </a:lnTo>
                <a:lnTo>
                  <a:pt x="5671795" y="6483032"/>
                </a:lnTo>
                <a:lnTo>
                  <a:pt x="5670536" y="6481127"/>
                </a:lnTo>
                <a:lnTo>
                  <a:pt x="5669907" y="6478905"/>
                </a:lnTo>
                <a:lnTo>
                  <a:pt x="5668963" y="6476365"/>
                </a:lnTo>
                <a:lnTo>
                  <a:pt x="5677773" y="6475095"/>
                </a:lnTo>
                <a:lnTo>
                  <a:pt x="5685010" y="6473825"/>
                </a:lnTo>
                <a:lnTo>
                  <a:pt x="5691932" y="6471920"/>
                </a:lnTo>
                <a:lnTo>
                  <a:pt x="5698225" y="6469062"/>
                </a:lnTo>
                <a:lnTo>
                  <a:pt x="5703888" y="6466522"/>
                </a:lnTo>
                <a:lnTo>
                  <a:pt x="5708922" y="6463665"/>
                </a:lnTo>
                <a:lnTo>
                  <a:pt x="5714271" y="6460490"/>
                </a:lnTo>
                <a:lnTo>
                  <a:pt x="5718991" y="6456997"/>
                </a:lnTo>
                <a:lnTo>
                  <a:pt x="5729374" y="6449695"/>
                </a:lnTo>
                <a:lnTo>
                  <a:pt x="5740701" y="6441122"/>
                </a:lnTo>
                <a:lnTo>
                  <a:pt x="5747623" y="6436995"/>
                </a:lnTo>
                <a:lnTo>
                  <a:pt x="5754860" y="6432867"/>
                </a:lnTo>
                <a:lnTo>
                  <a:pt x="5763355" y="6428740"/>
                </a:lnTo>
                <a:close/>
                <a:moveTo>
                  <a:pt x="7580630" y="4105274"/>
                </a:moveTo>
                <a:lnTo>
                  <a:pt x="7583806" y="4105274"/>
                </a:lnTo>
                <a:lnTo>
                  <a:pt x="7586663" y="4105592"/>
                </a:lnTo>
                <a:lnTo>
                  <a:pt x="7588886" y="4106866"/>
                </a:lnTo>
                <a:lnTo>
                  <a:pt x="7590473" y="4107821"/>
                </a:lnTo>
                <a:lnTo>
                  <a:pt x="7591426" y="4109731"/>
                </a:lnTo>
                <a:lnTo>
                  <a:pt x="7592696" y="4111959"/>
                </a:lnTo>
                <a:lnTo>
                  <a:pt x="7593013" y="4114824"/>
                </a:lnTo>
                <a:lnTo>
                  <a:pt x="7593013" y="4117688"/>
                </a:lnTo>
                <a:lnTo>
                  <a:pt x="7592696" y="4121190"/>
                </a:lnTo>
                <a:lnTo>
                  <a:pt x="7591743" y="4125010"/>
                </a:lnTo>
                <a:lnTo>
                  <a:pt x="7589838" y="4132968"/>
                </a:lnTo>
                <a:lnTo>
                  <a:pt x="7587298" y="4141562"/>
                </a:lnTo>
                <a:lnTo>
                  <a:pt x="7581266" y="4160025"/>
                </a:lnTo>
                <a:lnTo>
                  <a:pt x="7577773" y="4169574"/>
                </a:lnTo>
                <a:lnTo>
                  <a:pt x="7575233" y="4178169"/>
                </a:lnTo>
                <a:lnTo>
                  <a:pt x="7573328" y="4186445"/>
                </a:lnTo>
                <a:lnTo>
                  <a:pt x="7573010" y="4190901"/>
                </a:lnTo>
                <a:lnTo>
                  <a:pt x="7572693" y="4194084"/>
                </a:lnTo>
                <a:lnTo>
                  <a:pt x="7572693" y="4197586"/>
                </a:lnTo>
                <a:lnTo>
                  <a:pt x="7573010" y="4200451"/>
                </a:lnTo>
                <a:lnTo>
                  <a:pt x="7573646" y="4203316"/>
                </a:lnTo>
                <a:lnTo>
                  <a:pt x="7575233" y="4205544"/>
                </a:lnTo>
                <a:lnTo>
                  <a:pt x="7572693" y="4204907"/>
                </a:lnTo>
                <a:lnTo>
                  <a:pt x="7570470" y="4204907"/>
                </a:lnTo>
                <a:lnTo>
                  <a:pt x="7568566" y="4205226"/>
                </a:lnTo>
                <a:lnTo>
                  <a:pt x="7566660" y="4205862"/>
                </a:lnTo>
                <a:lnTo>
                  <a:pt x="7564756" y="4207135"/>
                </a:lnTo>
                <a:lnTo>
                  <a:pt x="7563168" y="4208409"/>
                </a:lnTo>
                <a:lnTo>
                  <a:pt x="7561898" y="4210000"/>
                </a:lnTo>
                <a:lnTo>
                  <a:pt x="7560946" y="4211910"/>
                </a:lnTo>
                <a:lnTo>
                  <a:pt x="7558723" y="4216048"/>
                </a:lnTo>
                <a:lnTo>
                  <a:pt x="7556500" y="4220505"/>
                </a:lnTo>
                <a:lnTo>
                  <a:pt x="7554596" y="4224643"/>
                </a:lnTo>
                <a:lnTo>
                  <a:pt x="7552373" y="4229099"/>
                </a:lnTo>
                <a:lnTo>
                  <a:pt x="7548563" y="4225916"/>
                </a:lnTo>
                <a:lnTo>
                  <a:pt x="7545388" y="4222415"/>
                </a:lnTo>
                <a:lnTo>
                  <a:pt x="7543166" y="4219231"/>
                </a:lnTo>
                <a:lnTo>
                  <a:pt x="7541260" y="4215412"/>
                </a:lnTo>
                <a:lnTo>
                  <a:pt x="7540308" y="4211592"/>
                </a:lnTo>
                <a:lnTo>
                  <a:pt x="7539356" y="4207772"/>
                </a:lnTo>
                <a:lnTo>
                  <a:pt x="7539038" y="4203634"/>
                </a:lnTo>
                <a:lnTo>
                  <a:pt x="7539356" y="4199496"/>
                </a:lnTo>
                <a:lnTo>
                  <a:pt x="7539673" y="4195358"/>
                </a:lnTo>
                <a:lnTo>
                  <a:pt x="7540943" y="4191220"/>
                </a:lnTo>
                <a:lnTo>
                  <a:pt x="7541896" y="4186445"/>
                </a:lnTo>
                <a:lnTo>
                  <a:pt x="7543483" y="4181988"/>
                </a:lnTo>
                <a:lnTo>
                  <a:pt x="7547293" y="4173394"/>
                </a:lnTo>
                <a:lnTo>
                  <a:pt x="7551738" y="4164163"/>
                </a:lnTo>
                <a:lnTo>
                  <a:pt x="7561263" y="4146974"/>
                </a:lnTo>
                <a:lnTo>
                  <a:pt x="7565708" y="4139016"/>
                </a:lnTo>
                <a:lnTo>
                  <a:pt x="7569518" y="4131058"/>
                </a:lnTo>
                <a:lnTo>
                  <a:pt x="7572376" y="4123736"/>
                </a:lnTo>
                <a:lnTo>
                  <a:pt x="7573328" y="4120872"/>
                </a:lnTo>
                <a:lnTo>
                  <a:pt x="7573963" y="4117688"/>
                </a:lnTo>
                <a:lnTo>
                  <a:pt x="7573963" y="4114824"/>
                </a:lnTo>
                <a:lnTo>
                  <a:pt x="7573963" y="4111959"/>
                </a:lnTo>
                <a:lnTo>
                  <a:pt x="7573328" y="4109731"/>
                </a:lnTo>
                <a:lnTo>
                  <a:pt x="7571740" y="4107502"/>
                </a:lnTo>
                <a:lnTo>
                  <a:pt x="7576503" y="4105911"/>
                </a:lnTo>
                <a:close/>
                <a:moveTo>
                  <a:pt x="7537768" y="2176463"/>
                </a:moveTo>
                <a:lnTo>
                  <a:pt x="7540308" y="2186522"/>
                </a:lnTo>
                <a:lnTo>
                  <a:pt x="7542212" y="2196263"/>
                </a:lnTo>
                <a:lnTo>
                  <a:pt x="7542848" y="2200664"/>
                </a:lnTo>
                <a:lnTo>
                  <a:pt x="7543165" y="2205377"/>
                </a:lnTo>
                <a:lnTo>
                  <a:pt x="7543800" y="2210091"/>
                </a:lnTo>
                <a:lnTo>
                  <a:pt x="7543165" y="2214177"/>
                </a:lnTo>
                <a:lnTo>
                  <a:pt x="7542530" y="2218263"/>
                </a:lnTo>
                <a:lnTo>
                  <a:pt x="7540942" y="2222035"/>
                </a:lnTo>
                <a:lnTo>
                  <a:pt x="7539038" y="2225805"/>
                </a:lnTo>
                <a:lnTo>
                  <a:pt x="7536498" y="2228634"/>
                </a:lnTo>
                <a:lnTo>
                  <a:pt x="7533005" y="2231778"/>
                </a:lnTo>
                <a:lnTo>
                  <a:pt x="7528878" y="2234291"/>
                </a:lnTo>
                <a:lnTo>
                  <a:pt x="7524115" y="2236492"/>
                </a:lnTo>
                <a:lnTo>
                  <a:pt x="7518082" y="2238377"/>
                </a:lnTo>
                <a:lnTo>
                  <a:pt x="7514272" y="2228006"/>
                </a:lnTo>
                <a:lnTo>
                  <a:pt x="7512368" y="2222663"/>
                </a:lnTo>
                <a:lnTo>
                  <a:pt x="7510780" y="2217948"/>
                </a:lnTo>
                <a:lnTo>
                  <a:pt x="7509828" y="2212920"/>
                </a:lnTo>
                <a:lnTo>
                  <a:pt x="7508875" y="2208521"/>
                </a:lnTo>
                <a:lnTo>
                  <a:pt x="7508875" y="2204120"/>
                </a:lnTo>
                <a:lnTo>
                  <a:pt x="7509510" y="2199406"/>
                </a:lnTo>
                <a:lnTo>
                  <a:pt x="7510145" y="2195319"/>
                </a:lnTo>
                <a:lnTo>
                  <a:pt x="7511732" y="2191549"/>
                </a:lnTo>
                <a:lnTo>
                  <a:pt x="7513955" y="2188406"/>
                </a:lnTo>
                <a:lnTo>
                  <a:pt x="7516812" y="2185264"/>
                </a:lnTo>
                <a:lnTo>
                  <a:pt x="7520622" y="2182435"/>
                </a:lnTo>
                <a:lnTo>
                  <a:pt x="7525068" y="2180235"/>
                </a:lnTo>
                <a:lnTo>
                  <a:pt x="7530782" y="2178350"/>
                </a:lnTo>
                <a:close/>
                <a:moveTo>
                  <a:pt x="627411" y="1638300"/>
                </a:moveTo>
                <a:lnTo>
                  <a:pt x="628982" y="1640541"/>
                </a:lnTo>
                <a:lnTo>
                  <a:pt x="629610" y="1642461"/>
                </a:lnTo>
                <a:lnTo>
                  <a:pt x="629924" y="1644701"/>
                </a:lnTo>
                <a:lnTo>
                  <a:pt x="630238" y="1646621"/>
                </a:lnTo>
                <a:lnTo>
                  <a:pt x="629924" y="1648541"/>
                </a:lnTo>
                <a:lnTo>
                  <a:pt x="629610" y="1650781"/>
                </a:lnTo>
                <a:lnTo>
                  <a:pt x="628353" y="1652701"/>
                </a:lnTo>
                <a:lnTo>
                  <a:pt x="627725" y="1654621"/>
                </a:lnTo>
                <a:lnTo>
                  <a:pt x="624584" y="1658781"/>
                </a:lnTo>
                <a:lnTo>
                  <a:pt x="621129" y="1663261"/>
                </a:lnTo>
                <a:lnTo>
                  <a:pt x="616732" y="1667422"/>
                </a:lnTo>
                <a:lnTo>
                  <a:pt x="612020" y="1672222"/>
                </a:lnTo>
                <a:lnTo>
                  <a:pt x="602282" y="1681822"/>
                </a:lnTo>
                <a:lnTo>
                  <a:pt x="597571" y="1686942"/>
                </a:lnTo>
                <a:lnTo>
                  <a:pt x="592859" y="1692703"/>
                </a:lnTo>
                <a:lnTo>
                  <a:pt x="588776" y="1698783"/>
                </a:lnTo>
                <a:lnTo>
                  <a:pt x="585321" y="1705183"/>
                </a:lnTo>
                <a:lnTo>
                  <a:pt x="584064" y="1708063"/>
                </a:lnTo>
                <a:lnTo>
                  <a:pt x="582494" y="1711903"/>
                </a:lnTo>
                <a:lnTo>
                  <a:pt x="581866" y="1715423"/>
                </a:lnTo>
                <a:lnTo>
                  <a:pt x="580923" y="1719263"/>
                </a:lnTo>
                <a:lnTo>
                  <a:pt x="578096" y="1717024"/>
                </a:lnTo>
                <a:lnTo>
                  <a:pt x="575897" y="1715103"/>
                </a:lnTo>
                <a:lnTo>
                  <a:pt x="574013" y="1712863"/>
                </a:lnTo>
                <a:lnTo>
                  <a:pt x="572756" y="1709983"/>
                </a:lnTo>
                <a:lnTo>
                  <a:pt x="572128" y="1707743"/>
                </a:lnTo>
                <a:lnTo>
                  <a:pt x="571500" y="1705183"/>
                </a:lnTo>
                <a:lnTo>
                  <a:pt x="571500" y="1702623"/>
                </a:lnTo>
                <a:lnTo>
                  <a:pt x="571814" y="1699743"/>
                </a:lnTo>
                <a:lnTo>
                  <a:pt x="572443" y="1697183"/>
                </a:lnTo>
                <a:lnTo>
                  <a:pt x="573385" y="1694623"/>
                </a:lnTo>
                <a:lnTo>
                  <a:pt x="574641" y="1691423"/>
                </a:lnTo>
                <a:lnTo>
                  <a:pt x="576212" y="1688862"/>
                </a:lnTo>
                <a:lnTo>
                  <a:pt x="579981" y="1683102"/>
                </a:lnTo>
                <a:lnTo>
                  <a:pt x="584693" y="1677342"/>
                </a:lnTo>
                <a:lnTo>
                  <a:pt x="590032" y="1671582"/>
                </a:lnTo>
                <a:lnTo>
                  <a:pt x="595687" y="1666142"/>
                </a:lnTo>
                <a:lnTo>
                  <a:pt x="607622" y="1655261"/>
                </a:lnTo>
                <a:lnTo>
                  <a:pt x="618303" y="1645981"/>
                </a:lnTo>
                <a:close/>
                <a:moveTo>
                  <a:pt x="7274198" y="1631951"/>
                </a:moveTo>
                <a:lnTo>
                  <a:pt x="7276118" y="1635114"/>
                </a:lnTo>
                <a:lnTo>
                  <a:pt x="7277077" y="1637645"/>
                </a:lnTo>
                <a:lnTo>
                  <a:pt x="7278357" y="1640492"/>
                </a:lnTo>
                <a:lnTo>
                  <a:pt x="7278997" y="1643340"/>
                </a:lnTo>
                <a:lnTo>
                  <a:pt x="7279956" y="1648401"/>
                </a:lnTo>
                <a:lnTo>
                  <a:pt x="7279956" y="1653779"/>
                </a:lnTo>
                <a:lnTo>
                  <a:pt x="7279636" y="1659157"/>
                </a:lnTo>
                <a:lnTo>
                  <a:pt x="7278357" y="1663902"/>
                </a:lnTo>
                <a:lnTo>
                  <a:pt x="7276118" y="1674026"/>
                </a:lnTo>
                <a:lnTo>
                  <a:pt x="7274518" y="1679087"/>
                </a:lnTo>
                <a:lnTo>
                  <a:pt x="7273559" y="1683832"/>
                </a:lnTo>
                <a:lnTo>
                  <a:pt x="7272599" y="1689211"/>
                </a:lnTo>
                <a:lnTo>
                  <a:pt x="7272599" y="1693956"/>
                </a:lnTo>
                <a:lnTo>
                  <a:pt x="7272919" y="1699334"/>
                </a:lnTo>
                <a:lnTo>
                  <a:pt x="7274198" y="1705028"/>
                </a:lnTo>
                <a:lnTo>
                  <a:pt x="7275158" y="1707559"/>
                </a:lnTo>
                <a:lnTo>
                  <a:pt x="7276438" y="1710090"/>
                </a:lnTo>
                <a:lnTo>
                  <a:pt x="7278357" y="1713253"/>
                </a:lnTo>
                <a:lnTo>
                  <a:pt x="7280276" y="1716100"/>
                </a:lnTo>
                <a:lnTo>
                  <a:pt x="7276438" y="1717682"/>
                </a:lnTo>
                <a:lnTo>
                  <a:pt x="7272599" y="1718315"/>
                </a:lnTo>
                <a:lnTo>
                  <a:pt x="7269080" y="1719264"/>
                </a:lnTo>
                <a:lnTo>
                  <a:pt x="7266202" y="1719264"/>
                </a:lnTo>
                <a:lnTo>
                  <a:pt x="7263003" y="1718631"/>
                </a:lnTo>
                <a:lnTo>
                  <a:pt x="7260124" y="1718315"/>
                </a:lnTo>
                <a:lnTo>
                  <a:pt x="7256925" y="1717366"/>
                </a:lnTo>
                <a:lnTo>
                  <a:pt x="7254366" y="1715784"/>
                </a:lnTo>
                <a:lnTo>
                  <a:pt x="7251807" y="1713886"/>
                </a:lnTo>
                <a:lnTo>
                  <a:pt x="7249568" y="1711988"/>
                </a:lnTo>
                <a:lnTo>
                  <a:pt x="7247329" y="1709457"/>
                </a:lnTo>
                <a:lnTo>
                  <a:pt x="7244770" y="1706294"/>
                </a:lnTo>
                <a:lnTo>
                  <a:pt x="7243171" y="1703446"/>
                </a:lnTo>
                <a:lnTo>
                  <a:pt x="7240612" y="1699966"/>
                </a:lnTo>
                <a:lnTo>
                  <a:pt x="7237413" y="1692058"/>
                </a:lnTo>
                <a:lnTo>
                  <a:pt x="7240612" y="1690476"/>
                </a:lnTo>
                <a:lnTo>
                  <a:pt x="7243810" y="1689211"/>
                </a:lnTo>
                <a:lnTo>
                  <a:pt x="7246369" y="1687629"/>
                </a:lnTo>
                <a:lnTo>
                  <a:pt x="7248609" y="1685731"/>
                </a:lnTo>
                <a:lnTo>
                  <a:pt x="7250528" y="1683832"/>
                </a:lnTo>
                <a:lnTo>
                  <a:pt x="7251807" y="1682251"/>
                </a:lnTo>
                <a:lnTo>
                  <a:pt x="7252767" y="1680353"/>
                </a:lnTo>
                <a:lnTo>
                  <a:pt x="7253727" y="1678138"/>
                </a:lnTo>
                <a:lnTo>
                  <a:pt x="7254366" y="1676240"/>
                </a:lnTo>
                <a:lnTo>
                  <a:pt x="7254686" y="1674342"/>
                </a:lnTo>
                <a:lnTo>
                  <a:pt x="7254686" y="1670229"/>
                </a:lnTo>
                <a:lnTo>
                  <a:pt x="7254366" y="1666117"/>
                </a:lnTo>
                <a:lnTo>
                  <a:pt x="7254046" y="1661688"/>
                </a:lnTo>
                <a:lnTo>
                  <a:pt x="7253727" y="1657575"/>
                </a:lnTo>
                <a:lnTo>
                  <a:pt x="7253407" y="1653463"/>
                </a:lnTo>
                <a:lnTo>
                  <a:pt x="7253727" y="1649350"/>
                </a:lnTo>
                <a:lnTo>
                  <a:pt x="7254366" y="1647452"/>
                </a:lnTo>
                <a:lnTo>
                  <a:pt x="7255326" y="1645554"/>
                </a:lnTo>
                <a:lnTo>
                  <a:pt x="7256286" y="1643656"/>
                </a:lnTo>
                <a:lnTo>
                  <a:pt x="7257565" y="1641758"/>
                </a:lnTo>
                <a:lnTo>
                  <a:pt x="7259484" y="1639860"/>
                </a:lnTo>
                <a:lnTo>
                  <a:pt x="7261403" y="1637962"/>
                </a:lnTo>
                <a:lnTo>
                  <a:pt x="7263962" y="1636380"/>
                </a:lnTo>
                <a:lnTo>
                  <a:pt x="7266841" y="1635114"/>
                </a:lnTo>
                <a:lnTo>
                  <a:pt x="7270360" y="1633533"/>
                </a:lnTo>
                <a:close/>
                <a:moveTo>
                  <a:pt x="7193811" y="1555751"/>
                </a:moveTo>
                <a:lnTo>
                  <a:pt x="7201373" y="1566906"/>
                </a:lnTo>
                <a:lnTo>
                  <a:pt x="7208935" y="1577743"/>
                </a:lnTo>
                <a:lnTo>
                  <a:pt x="7211771" y="1583480"/>
                </a:lnTo>
                <a:lnTo>
                  <a:pt x="7215236" y="1588898"/>
                </a:lnTo>
                <a:lnTo>
                  <a:pt x="7217442" y="1594317"/>
                </a:lnTo>
                <a:lnTo>
                  <a:pt x="7219648" y="1599735"/>
                </a:lnTo>
                <a:lnTo>
                  <a:pt x="7221223" y="1605153"/>
                </a:lnTo>
                <a:lnTo>
                  <a:pt x="7221538" y="1609934"/>
                </a:lnTo>
                <a:lnTo>
                  <a:pt x="7221538" y="1612484"/>
                </a:lnTo>
                <a:lnTo>
                  <a:pt x="7221538" y="1615353"/>
                </a:lnTo>
                <a:lnTo>
                  <a:pt x="7221223" y="1617584"/>
                </a:lnTo>
                <a:lnTo>
                  <a:pt x="7220278" y="1620133"/>
                </a:lnTo>
                <a:lnTo>
                  <a:pt x="7219332" y="1622365"/>
                </a:lnTo>
                <a:lnTo>
                  <a:pt x="7218072" y="1624595"/>
                </a:lnTo>
                <a:lnTo>
                  <a:pt x="7216812" y="1627464"/>
                </a:lnTo>
                <a:lnTo>
                  <a:pt x="7214921" y="1629695"/>
                </a:lnTo>
                <a:lnTo>
                  <a:pt x="7212401" y="1631926"/>
                </a:lnTo>
                <a:lnTo>
                  <a:pt x="7209880" y="1633839"/>
                </a:lnTo>
                <a:lnTo>
                  <a:pt x="7207360" y="1636070"/>
                </a:lnTo>
                <a:lnTo>
                  <a:pt x="7203894" y="1638301"/>
                </a:lnTo>
                <a:lnTo>
                  <a:pt x="7204839" y="1635751"/>
                </a:lnTo>
                <a:lnTo>
                  <a:pt x="7204839" y="1633520"/>
                </a:lnTo>
                <a:lnTo>
                  <a:pt x="7204839" y="1630651"/>
                </a:lnTo>
                <a:lnTo>
                  <a:pt x="7204209" y="1628102"/>
                </a:lnTo>
                <a:lnTo>
                  <a:pt x="7202948" y="1623002"/>
                </a:lnTo>
                <a:lnTo>
                  <a:pt x="7200113" y="1617584"/>
                </a:lnTo>
                <a:lnTo>
                  <a:pt x="7197277" y="1612165"/>
                </a:lnTo>
                <a:lnTo>
                  <a:pt x="7193811" y="1606428"/>
                </a:lnTo>
                <a:lnTo>
                  <a:pt x="7187510" y="1595592"/>
                </a:lnTo>
                <a:lnTo>
                  <a:pt x="7184359" y="1590173"/>
                </a:lnTo>
                <a:lnTo>
                  <a:pt x="7182153" y="1585073"/>
                </a:lnTo>
                <a:lnTo>
                  <a:pt x="7181208" y="1582205"/>
                </a:lnTo>
                <a:lnTo>
                  <a:pt x="7180893" y="1579655"/>
                </a:lnTo>
                <a:lnTo>
                  <a:pt x="7180263" y="1577106"/>
                </a:lnTo>
                <a:lnTo>
                  <a:pt x="7180263" y="1574237"/>
                </a:lnTo>
                <a:lnTo>
                  <a:pt x="7180263" y="1572006"/>
                </a:lnTo>
                <a:lnTo>
                  <a:pt x="7181208" y="1569456"/>
                </a:lnTo>
                <a:lnTo>
                  <a:pt x="7182153" y="1567225"/>
                </a:lnTo>
                <a:lnTo>
                  <a:pt x="7183414" y="1564675"/>
                </a:lnTo>
                <a:lnTo>
                  <a:pt x="7185304" y="1562125"/>
                </a:lnTo>
                <a:lnTo>
                  <a:pt x="7187825" y="1559894"/>
                </a:lnTo>
                <a:lnTo>
                  <a:pt x="7190345" y="1557663"/>
                </a:lnTo>
                <a:close/>
                <a:moveTo>
                  <a:pt x="7352983" y="1501776"/>
                </a:moveTo>
                <a:lnTo>
                  <a:pt x="7352983" y="1504646"/>
                </a:lnTo>
                <a:lnTo>
                  <a:pt x="7352983" y="1507834"/>
                </a:lnTo>
                <a:lnTo>
                  <a:pt x="7353300" y="1513892"/>
                </a:lnTo>
                <a:lnTo>
                  <a:pt x="7354888" y="1520270"/>
                </a:lnTo>
                <a:lnTo>
                  <a:pt x="7357110" y="1526647"/>
                </a:lnTo>
                <a:lnTo>
                  <a:pt x="7360285" y="1533343"/>
                </a:lnTo>
                <a:lnTo>
                  <a:pt x="7363460" y="1540358"/>
                </a:lnTo>
                <a:lnTo>
                  <a:pt x="7367905" y="1547054"/>
                </a:lnTo>
                <a:lnTo>
                  <a:pt x="7372033" y="1554387"/>
                </a:lnTo>
                <a:lnTo>
                  <a:pt x="7380923" y="1568736"/>
                </a:lnTo>
                <a:lnTo>
                  <a:pt x="7390765" y="1583722"/>
                </a:lnTo>
                <a:lnTo>
                  <a:pt x="7399655" y="1599346"/>
                </a:lnTo>
                <a:lnTo>
                  <a:pt x="7404418" y="1606999"/>
                </a:lnTo>
                <a:lnTo>
                  <a:pt x="7408545" y="1614970"/>
                </a:lnTo>
                <a:lnTo>
                  <a:pt x="7412673" y="1622623"/>
                </a:lnTo>
                <a:lnTo>
                  <a:pt x="7417435" y="1629957"/>
                </a:lnTo>
                <a:lnTo>
                  <a:pt x="7428230" y="1645581"/>
                </a:lnTo>
                <a:lnTo>
                  <a:pt x="7438390" y="1660886"/>
                </a:lnTo>
                <a:lnTo>
                  <a:pt x="7443153" y="1668220"/>
                </a:lnTo>
                <a:lnTo>
                  <a:pt x="7447280" y="1675553"/>
                </a:lnTo>
                <a:lnTo>
                  <a:pt x="7451090" y="1682568"/>
                </a:lnTo>
                <a:lnTo>
                  <a:pt x="7453630" y="1689583"/>
                </a:lnTo>
                <a:lnTo>
                  <a:pt x="7454900" y="1693090"/>
                </a:lnTo>
                <a:lnTo>
                  <a:pt x="7455535" y="1696279"/>
                </a:lnTo>
                <a:lnTo>
                  <a:pt x="7455853" y="1699468"/>
                </a:lnTo>
                <a:lnTo>
                  <a:pt x="7456488" y="1702656"/>
                </a:lnTo>
                <a:lnTo>
                  <a:pt x="7455853" y="1705845"/>
                </a:lnTo>
                <a:lnTo>
                  <a:pt x="7455218" y="1708714"/>
                </a:lnTo>
                <a:lnTo>
                  <a:pt x="7454583" y="1711903"/>
                </a:lnTo>
                <a:lnTo>
                  <a:pt x="7452995" y="1714773"/>
                </a:lnTo>
                <a:lnTo>
                  <a:pt x="7451090" y="1717642"/>
                </a:lnTo>
                <a:lnTo>
                  <a:pt x="7448868" y="1720512"/>
                </a:lnTo>
                <a:lnTo>
                  <a:pt x="7446328" y="1723382"/>
                </a:lnTo>
                <a:lnTo>
                  <a:pt x="7442835" y="1725614"/>
                </a:lnTo>
                <a:lnTo>
                  <a:pt x="7440613" y="1718599"/>
                </a:lnTo>
                <a:lnTo>
                  <a:pt x="7437755" y="1711584"/>
                </a:lnTo>
                <a:lnTo>
                  <a:pt x="7434580" y="1704250"/>
                </a:lnTo>
                <a:lnTo>
                  <a:pt x="7431088" y="1697235"/>
                </a:lnTo>
                <a:lnTo>
                  <a:pt x="7426960" y="1689583"/>
                </a:lnTo>
                <a:lnTo>
                  <a:pt x="7422515" y="1682249"/>
                </a:lnTo>
                <a:lnTo>
                  <a:pt x="7412990" y="1667263"/>
                </a:lnTo>
                <a:lnTo>
                  <a:pt x="7402513" y="1652277"/>
                </a:lnTo>
                <a:lnTo>
                  <a:pt x="7392035" y="1637290"/>
                </a:lnTo>
                <a:lnTo>
                  <a:pt x="7381240" y="1621985"/>
                </a:lnTo>
                <a:lnTo>
                  <a:pt x="7371080" y="1607318"/>
                </a:lnTo>
                <a:lnTo>
                  <a:pt x="7361555" y="1592650"/>
                </a:lnTo>
                <a:lnTo>
                  <a:pt x="7357428" y="1585316"/>
                </a:lnTo>
                <a:lnTo>
                  <a:pt x="7353300" y="1578302"/>
                </a:lnTo>
                <a:lnTo>
                  <a:pt x="7350125" y="1570968"/>
                </a:lnTo>
                <a:lnTo>
                  <a:pt x="7346950" y="1563634"/>
                </a:lnTo>
                <a:lnTo>
                  <a:pt x="7344410" y="1556938"/>
                </a:lnTo>
                <a:lnTo>
                  <a:pt x="7342505" y="1550242"/>
                </a:lnTo>
                <a:lnTo>
                  <a:pt x="7341235" y="1543546"/>
                </a:lnTo>
                <a:lnTo>
                  <a:pt x="7340600" y="1537169"/>
                </a:lnTo>
                <a:lnTo>
                  <a:pt x="7340600" y="1530792"/>
                </a:lnTo>
                <a:lnTo>
                  <a:pt x="7341235" y="1524734"/>
                </a:lnTo>
                <a:lnTo>
                  <a:pt x="7342823" y="1518675"/>
                </a:lnTo>
                <a:lnTo>
                  <a:pt x="7345363" y="1512617"/>
                </a:lnTo>
                <a:lnTo>
                  <a:pt x="7346950" y="1510066"/>
                </a:lnTo>
                <a:lnTo>
                  <a:pt x="7348855" y="1506877"/>
                </a:lnTo>
                <a:close/>
                <a:moveTo>
                  <a:pt x="7225593" y="1495426"/>
                </a:moveTo>
                <a:lnTo>
                  <a:pt x="7227483" y="1495426"/>
                </a:lnTo>
                <a:lnTo>
                  <a:pt x="7228742" y="1496383"/>
                </a:lnTo>
                <a:lnTo>
                  <a:pt x="7230632" y="1497022"/>
                </a:lnTo>
                <a:lnTo>
                  <a:pt x="7232207" y="1498298"/>
                </a:lnTo>
                <a:lnTo>
                  <a:pt x="7233781" y="1499575"/>
                </a:lnTo>
                <a:lnTo>
                  <a:pt x="7234726" y="1501490"/>
                </a:lnTo>
                <a:lnTo>
                  <a:pt x="7237560" y="1505639"/>
                </a:lnTo>
                <a:lnTo>
                  <a:pt x="7240080" y="1510746"/>
                </a:lnTo>
                <a:lnTo>
                  <a:pt x="7242284" y="1515534"/>
                </a:lnTo>
                <a:lnTo>
                  <a:pt x="7244489" y="1520960"/>
                </a:lnTo>
                <a:lnTo>
                  <a:pt x="7247323" y="1525429"/>
                </a:lnTo>
                <a:lnTo>
                  <a:pt x="7249843" y="1529897"/>
                </a:lnTo>
                <a:lnTo>
                  <a:pt x="7251417" y="1531493"/>
                </a:lnTo>
                <a:lnTo>
                  <a:pt x="7252677" y="1533089"/>
                </a:lnTo>
                <a:lnTo>
                  <a:pt x="7254252" y="1534685"/>
                </a:lnTo>
                <a:lnTo>
                  <a:pt x="7255826" y="1535323"/>
                </a:lnTo>
                <a:lnTo>
                  <a:pt x="7257716" y="1535642"/>
                </a:lnTo>
                <a:lnTo>
                  <a:pt x="7259291" y="1535962"/>
                </a:lnTo>
                <a:lnTo>
                  <a:pt x="7261495" y="1535642"/>
                </a:lnTo>
                <a:lnTo>
                  <a:pt x="7263385" y="1535004"/>
                </a:lnTo>
                <a:lnTo>
                  <a:pt x="7265589" y="1533408"/>
                </a:lnTo>
                <a:lnTo>
                  <a:pt x="7267794" y="1531493"/>
                </a:lnTo>
                <a:lnTo>
                  <a:pt x="7266219" y="1533728"/>
                </a:lnTo>
                <a:lnTo>
                  <a:pt x="7265274" y="1536600"/>
                </a:lnTo>
                <a:lnTo>
                  <a:pt x="7264330" y="1538834"/>
                </a:lnTo>
                <a:lnTo>
                  <a:pt x="7264330" y="1541388"/>
                </a:lnTo>
                <a:lnTo>
                  <a:pt x="7264645" y="1543941"/>
                </a:lnTo>
                <a:lnTo>
                  <a:pt x="7265274" y="1546814"/>
                </a:lnTo>
                <a:lnTo>
                  <a:pt x="7266219" y="1549686"/>
                </a:lnTo>
                <a:lnTo>
                  <a:pt x="7267794" y="1552559"/>
                </a:lnTo>
                <a:lnTo>
                  <a:pt x="7271258" y="1557985"/>
                </a:lnTo>
                <a:lnTo>
                  <a:pt x="7274722" y="1563730"/>
                </a:lnTo>
                <a:lnTo>
                  <a:pt x="7283855" y="1575540"/>
                </a:lnTo>
                <a:lnTo>
                  <a:pt x="7287635" y="1581285"/>
                </a:lnTo>
                <a:lnTo>
                  <a:pt x="7291099" y="1587031"/>
                </a:lnTo>
                <a:lnTo>
                  <a:pt x="7292358" y="1589584"/>
                </a:lnTo>
                <a:lnTo>
                  <a:pt x="7293618" y="1592137"/>
                </a:lnTo>
                <a:lnTo>
                  <a:pt x="7294248" y="1595010"/>
                </a:lnTo>
                <a:lnTo>
                  <a:pt x="7294563" y="1597563"/>
                </a:lnTo>
                <a:lnTo>
                  <a:pt x="7294248" y="1600117"/>
                </a:lnTo>
                <a:lnTo>
                  <a:pt x="7293933" y="1602990"/>
                </a:lnTo>
                <a:lnTo>
                  <a:pt x="7292988" y="1605224"/>
                </a:lnTo>
                <a:lnTo>
                  <a:pt x="7291414" y="1607458"/>
                </a:lnTo>
                <a:lnTo>
                  <a:pt x="7289209" y="1609692"/>
                </a:lnTo>
                <a:lnTo>
                  <a:pt x="7286375" y="1611927"/>
                </a:lnTo>
                <a:lnTo>
                  <a:pt x="7283225" y="1613842"/>
                </a:lnTo>
                <a:lnTo>
                  <a:pt x="7279131" y="1616076"/>
                </a:lnTo>
                <a:lnTo>
                  <a:pt x="7274407" y="1608415"/>
                </a:lnTo>
                <a:lnTo>
                  <a:pt x="7270628" y="1601394"/>
                </a:lnTo>
                <a:lnTo>
                  <a:pt x="7267479" y="1594052"/>
                </a:lnTo>
                <a:lnTo>
                  <a:pt x="7264015" y="1587350"/>
                </a:lnTo>
                <a:lnTo>
                  <a:pt x="7258346" y="1572987"/>
                </a:lnTo>
                <a:lnTo>
                  <a:pt x="7252677" y="1558942"/>
                </a:lnTo>
                <a:lnTo>
                  <a:pt x="7249843" y="1551601"/>
                </a:lnTo>
                <a:lnTo>
                  <a:pt x="7246379" y="1544580"/>
                </a:lnTo>
                <a:lnTo>
                  <a:pt x="7243229" y="1537239"/>
                </a:lnTo>
                <a:lnTo>
                  <a:pt x="7238820" y="1529897"/>
                </a:lnTo>
                <a:lnTo>
                  <a:pt x="7234411" y="1522556"/>
                </a:lnTo>
                <a:lnTo>
                  <a:pt x="7229372" y="1515215"/>
                </a:lnTo>
                <a:lnTo>
                  <a:pt x="7223703" y="1507555"/>
                </a:lnTo>
                <a:lnTo>
                  <a:pt x="7216775" y="1500213"/>
                </a:lnTo>
                <a:lnTo>
                  <a:pt x="7219609" y="1498298"/>
                </a:lnTo>
                <a:lnTo>
                  <a:pt x="7221499" y="1496703"/>
                </a:lnTo>
                <a:lnTo>
                  <a:pt x="7223703" y="1496064"/>
                </a:lnTo>
                <a:close/>
                <a:moveTo>
                  <a:pt x="852488" y="1482724"/>
                </a:moveTo>
                <a:lnTo>
                  <a:pt x="857568" y="1488153"/>
                </a:lnTo>
                <a:lnTo>
                  <a:pt x="859473" y="1490388"/>
                </a:lnTo>
                <a:lnTo>
                  <a:pt x="860743" y="1492943"/>
                </a:lnTo>
                <a:lnTo>
                  <a:pt x="862013" y="1495178"/>
                </a:lnTo>
                <a:lnTo>
                  <a:pt x="862648" y="1497733"/>
                </a:lnTo>
                <a:lnTo>
                  <a:pt x="863283" y="1499329"/>
                </a:lnTo>
                <a:lnTo>
                  <a:pt x="863600" y="1501884"/>
                </a:lnTo>
                <a:lnTo>
                  <a:pt x="863600" y="1503800"/>
                </a:lnTo>
                <a:lnTo>
                  <a:pt x="863600" y="1505397"/>
                </a:lnTo>
                <a:lnTo>
                  <a:pt x="862648" y="1507313"/>
                </a:lnTo>
                <a:lnTo>
                  <a:pt x="862330" y="1508909"/>
                </a:lnTo>
                <a:lnTo>
                  <a:pt x="860108" y="1512741"/>
                </a:lnTo>
                <a:lnTo>
                  <a:pt x="857568" y="1515934"/>
                </a:lnTo>
                <a:lnTo>
                  <a:pt x="854393" y="1518808"/>
                </a:lnTo>
                <a:lnTo>
                  <a:pt x="850583" y="1522002"/>
                </a:lnTo>
                <a:lnTo>
                  <a:pt x="842645" y="1527111"/>
                </a:lnTo>
                <a:lnTo>
                  <a:pt x="834391" y="1532859"/>
                </a:lnTo>
                <a:lnTo>
                  <a:pt x="830580" y="1535413"/>
                </a:lnTo>
                <a:lnTo>
                  <a:pt x="827405" y="1538287"/>
                </a:lnTo>
                <a:lnTo>
                  <a:pt x="822325" y="1533178"/>
                </a:lnTo>
                <a:lnTo>
                  <a:pt x="820420" y="1530623"/>
                </a:lnTo>
                <a:lnTo>
                  <a:pt x="819150" y="1528388"/>
                </a:lnTo>
                <a:lnTo>
                  <a:pt x="817563" y="1526153"/>
                </a:lnTo>
                <a:lnTo>
                  <a:pt x="816610" y="1523598"/>
                </a:lnTo>
                <a:lnTo>
                  <a:pt x="816293" y="1522002"/>
                </a:lnTo>
                <a:lnTo>
                  <a:pt x="815975" y="1519447"/>
                </a:lnTo>
                <a:lnTo>
                  <a:pt x="815975" y="1517531"/>
                </a:lnTo>
                <a:lnTo>
                  <a:pt x="815975" y="1515934"/>
                </a:lnTo>
                <a:lnTo>
                  <a:pt x="816610" y="1514018"/>
                </a:lnTo>
                <a:lnTo>
                  <a:pt x="817245" y="1512102"/>
                </a:lnTo>
                <a:lnTo>
                  <a:pt x="819468" y="1508590"/>
                </a:lnTo>
                <a:lnTo>
                  <a:pt x="822008" y="1505397"/>
                </a:lnTo>
                <a:lnTo>
                  <a:pt x="825183" y="1502523"/>
                </a:lnTo>
                <a:lnTo>
                  <a:pt x="828993" y="1499329"/>
                </a:lnTo>
                <a:lnTo>
                  <a:pt x="837248" y="1493901"/>
                </a:lnTo>
                <a:lnTo>
                  <a:pt x="845185" y="1488153"/>
                </a:lnTo>
                <a:lnTo>
                  <a:pt x="849313" y="1485279"/>
                </a:lnTo>
                <a:close/>
                <a:moveTo>
                  <a:pt x="785886" y="1447799"/>
                </a:moveTo>
                <a:lnTo>
                  <a:pt x="790107" y="1451584"/>
                </a:lnTo>
                <a:lnTo>
                  <a:pt x="793354" y="1455369"/>
                </a:lnTo>
                <a:lnTo>
                  <a:pt x="795303" y="1459153"/>
                </a:lnTo>
                <a:lnTo>
                  <a:pt x="796277" y="1463254"/>
                </a:lnTo>
                <a:lnTo>
                  <a:pt x="796926" y="1467354"/>
                </a:lnTo>
                <a:lnTo>
                  <a:pt x="796277" y="1471139"/>
                </a:lnTo>
                <a:lnTo>
                  <a:pt x="795303" y="1474923"/>
                </a:lnTo>
                <a:lnTo>
                  <a:pt x="793354" y="1478708"/>
                </a:lnTo>
                <a:lnTo>
                  <a:pt x="791081" y="1482177"/>
                </a:lnTo>
                <a:lnTo>
                  <a:pt x="788159" y="1485331"/>
                </a:lnTo>
                <a:lnTo>
                  <a:pt x="784911" y="1488170"/>
                </a:lnTo>
                <a:lnTo>
                  <a:pt x="781340" y="1490693"/>
                </a:lnTo>
                <a:lnTo>
                  <a:pt x="777443" y="1492586"/>
                </a:lnTo>
                <a:lnTo>
                  <a:pt x="773222" y="1494162"/>
                </a:lnTo>
                <a:lnTo>
                  <a:pt x="769325" y="1495109"/>
                </a:lnTo>
                <a:lnTo>
                  <a:pt x="765104" y="1495424"/>
                </a:lnTo>
                <a:lnTo>
                  <a:pt x="760558" y="1490693"/>
                </a:lnTo>
                <a:lnTo>
                  <a:pt x="756986" y="1486593"/>
                </a:lnTo>
                <a:lnTo>
                  <a:pt x="755037" y="1482493"/>
                </a:lnTo>
                <a:lnTo>
                  <a:pt x="754063" y="1479024"/>
                </a:lnTo>
                <a:lnTo>
                  <a:pt x="754063" y="1475554"/>
                </a:lnTo>
                <a:lnTo>
                  <a:pt x="754713" y="1472716"/>
                </a:lnTo>
                <a:lnTo>
                  <a:pt x="756336" y="1470192"/>
                </a:lnTo>
                <a:lnTo>
                  <a:pt x="758284" y="1467669"/>
                </a:lnTo>
                <a:lnTo>
                  <a:pt x="760882" y="1465146"/>
                </a:lnTo>
                <a:lnTo>
                  <a:pt x="764129" y="1462938"/>
                </a:lnTo>
                <a:lnTo>
                  <a:pt x="771273" y="1458523"/>
                </a:lnTo>
                <a:lnTo>
                  <a:pt x="778742" y="1453476"/>
                </a:lnTo>
                <a:lnTo>
                  <a:pt x="782639" y="1450953"/>
                </a:lnTo>
                <a:close/>
                <a:moveTo>
                  <a:pt x="557336" y="1404939"/>
                </a:moveTo>
                <a:lnTo>
                  <a:pt x="563327" y="1410619"/>
                </a:lnTo>
                <a:lnTo>
                  <a:pt x="568371" y="1416300"/>
                </a:lnTo>
                <a:lnTo>
                  <a:pt x="570262" y="1418509"/>
                </a:lnTo>
                <a:lnTo>
                  <a:pt x="571838" y="1421034"/>
                </a:lnTo>
                <a:lnTo>
                  <a:pt x="572784" y="1423243"/>
                </a:lnTo>
                <a:lnTo>
                  <a:pt x="573730" y="1425768"/>
                </a:lnTo>
                <a:lnTo>
                  <a:pt x="574360" y="1428292"/>
                </a:lnTo>
                <a:lnTo>
                  <a:pt x="574676" y="1429870"/>
                </a:lnTo>
                <a:lnTo>
                  <a:pt x="574676" y="1432395"/>
                </a:lnTo>
                <a:lnTo>
                  <a:pt x="574676" y="1434289"/>
                </a:lnTo>
                <a:lnTo>
                  <a:pt x="574045" y="1436498"/>
                </a:lnTo>
                <a:lnTo>
                  <a:pt x="573730" y="1437760"/>
                </a:lnTo>
                <a:lnTo>
                  <a:pt x="571207" y="1441547"/>
                </a:lnTo>
                <a:lnTo>
                  <a:pt x="568686" y="1444703"/>
                </a:lnTo>
                <a:lnTo>
                  <a:pt x="565218" y="1447544"/>
                </a:lnTo>
                <a:lnTo>
                  <a:pt x="561750" y="1449753"/>
                </a:lnTo>
                <a:lnTo>
                  <a:pt x="557022" y="1452277"/>
                </a:lnTo>
                <a:lnTo>
                  <a:pt x="552608" y="1454171"/>
                </a:lnTo>
                <a:lnTo>
                  <a:pt x="547879" y="1455433"/>
                </a:lnTo>
                <a:lnTo>
                  <a:pt x="542520" y="1456696"/>
                </a:lnTo>
                <a:lnTo>
                  <a:pt x="537476" y="1457327"/>
                </a:lnTo>
                <a:lnTo>
                  <a:pt x="535269" y="1456380"/>
                </a:lnTo>
                <a:lnTo>
                  <a:pt x="534008" y="1454802"/>
                </a:lnTo>
                <a:lnTo>
                  <a:pt x="532432" y="1453540"/>
                </a:lnTo>
                <a:lnTo>
                  <a:pt x="531486" y="1452277"/>
                </a:lnTo>
                <a:lnTo>
                  <a:pt x="530855" y="1450699"/>
                </a:lnTo>
                <a:lnTo>
                  <a:pt x="530541" y="1449121"/>
                </a:lnTo>
                <a:lnTo>
                  <a:pt x="530225" y="1447544"/>
                </a:lnTo>
                <a:lnTo>
                  <a:pt x="530225" y="1446281"/>
                </a:lnTo>
                <a:lnTo>
                  <a:pt x="530855" y="1442810"/>
                </a:lnTo>
                <a:lnTo>
                  <a:pt x="532747" y="1439654"/>
                </a:lnTo>
                <a:lnTo>
                  <a:pt x="534638" y="1435867"/>
                </a:lnTo>
                <a:lnTo>
                  <a:pt x="537162" y="1432711"/>
                </a:lnTo>
                <a:lnTo>
                  <a:pt x="543467" y="1425452"/>
                </a:lnTo>
                <a:lnTo>
                  <a:pt x="549456" y="1418509"/>
                </a:lnTo>
                <a:lnTo>
                  <a:pt x="552292" y="1415037"/>
                </a:lnTo>
                <a:lnTo>
                  <a:pt x="554500" y="1411566"/>
                </a:lnTo>
                <a:lnTo>
                  <a:pt x="556391" y="1408410"/>
                </a:lnTo>
                <a:close/>
                <a:moveTo>
                  <a:pt x="686754" y="1349376"/>
                </a:moveTo>
                <a:lnTo>
                  <a:pt x="688658" y="1350969"/>
                </a:lnTo>
                <a:lnTo>
                  <a:pt x="690563" y="1352244"/>
                </a:lnTo>
                <a:lnTo>
                  <a:pt x="692151" y="1354156"/>
                </a:lnTo>
                <a:lnTo>
                  <a:pt x="693421" y="1356068"/>
                </a:lnTo>
                <a:lnTo>
                  <a:pt x="694373" y="1358299"/>
                </a:lnTo>
                <a:lnTo>
                  <a:pt x="694691" y="1360530"/>
                </a:lnTo>
                <a:lnTo>
                  <a:pt x="695643" y="1365629"/>
                </a:lnTo>
                <a:lnTo>
                  <a:pt x="695961" y="1371046"/>
                </a:lnTo>
                <a:lnTo>
                  <a:pt x="695326" y="1376464"/>
                </a:lnTo>
                <a:lnTo>
                  <a:pt x="693738" y="1387299"/>
                </a:lnTo>
                <a:lnTo>
                  <a:pt x="693421" y="1392398"/>
                </a:lnTo>
                <a:lnTo>
                  <a:pt x="692786" y="1396860"/>
                </a:lnTo>
                <a:lnTo>
                  <a:pt x="692786" y="1400684"/>
                </a:lnTo>
                <a:lnTo>
                  <a:pt x="693421" y="1402597"/>
                </a:lnTo>
                <a:lnTo>
                  <a:pt x="693738" y="1403872"/>
                </a:lnTo>
                <a:lnTo>
                  <a:pt x="694373" y="1405465"/>
                </a:lnTo>
                <a:lnTo>
                  <a:pt x="695643" y="1406102"/>
                </a:lnTo>
                <a:lnTo>
                  <a:pt x="696595" y="1406740"/>
                </a:lnTo>
                <a:lnTo>
                  <a:pt x="698183" y="1406740"/>
                </a:lnTo>
                <a:lnTo>
                  <a:pt x="700089" y="1406740"/>
                </a:lnTo>
                <a:lnTo>
                  <a:pt x="702310" y="1406421"/>
                </a:lnTo>
                <a:lnTo>
                  <a:pt x="704850" y="1405783"/>
                </a:lnTo>
                <a:lnTo>
                  <a:pt x="708025" y="1404509"/>
                </a:lnTo>
                <a:lnTo>
                  <a:pt x="708660" y="1407696"/>
                </a:lnTo>
                <a:lnTo>
                  <a:pt x="709614" y="1410245"/>
                </a:lnTo>
                <a:lnTo>
                  <a:pt x="709614" y="1412794"/>
                </a:lnTo>
                <a:lnTo>
                  <a:pt x="709614" y="1415663"/>
                </a:lnTo>
                <a:lnTo>
                  <a:pt x="708660" y="1417574"/>
                </a:lnTo>
                <a:lnTo>
                  <a:pt x="708025" y="1419806"/>
                </a:lnTo>
                <a:lnTo>
                  <a:pt x="706756" y="1421718"/>
                </a:lnTo>
                <a:lnTo>
                  <a:pt x="705803" y="1422993"/>
                </a:lnTo>
                <a:lnTo>
                  <a:pt x="703898" y="1424586"/>
                </a:lnTo>
                <a:lnTo>
                  <a:pt x="701993" y="1425861"/>
                </a:lnTo>
                <a:lnTo>
                  <a:pt x="700089" y="1426498"/>
                </a:lnTo>
                <a:lnTo>
                  <a:pt x="697866" y="1427454"/>
                </a:lnTo>
                <a:lnTo>
                  <a:pt x="692468" y="1428410"/>
                </a:lnTo>
                <a:lnTo>
                  <a:pt x="687388" y="1428729"/>
                </a:lnTo>
                <a:lnTo>
                  <a:pt x="681673" y="1428092"/>
                </a:lnTo>
                <a:lnTo>
                  <a:pt x="675641" y="1426498"/>
                </a:lnTo>
                <a:lnTo>
                  <a:pt x="669925" y="1424267"/>
                </a:lnTo>
                <a:lnTo>
                  <a:pt x="664211" y="1421718"/>
                </a:lnTo>
                <a:lnTo>
                  <a:pt x="661670" y="1419806"/>
                </a:lnTo>
                <a:lnTo>
                  <a:pt x="659449" y="1417574"/>
                </a:lnTo>
                <a:lnTo>
                  <a:pt x="657226" y="1415663"/>
                </a:lnTo>
                <a:lnTo>
                  <a:pt x="654686" y="1412794"/>
                </a:lnTo>
                <a:lnTo>
                  <a:pt x="653098" y="1410245"/>
                </a:lnTo>
                <a:lnTo>
                  <a:pt x="651193" y="1407696"/>
                </a:lnTo>
                <a:lnTo>
                  <a:pt x="649605" y="1404509"/>
                </a:lnTo>
                <a:lnTo>
                  <a:pt x="648335" y="1401641"/>
                </a:lnTo>
                <a:lnTo>
                  <a:pt x="649288" y="1404190"/>
                </a:lnTo>
                <a:lnTo>
                  <a:pt x="649288" y="1407377"/>
                </a:lnTo>
                <a:lnTo>
                  <a:pt x="648335" y="1410564"/>
                </a:lnTo>
                <a:lnTo>
                  <a:pt x="648018" y="1413750"/>
                </a:lnTo>
                <a:lnTo>
                  <a:pt x="646113" y="1420124"/>
                </a:lnTo>
                <a:lnTo>
                  <a:pt x="644526" y="1426180"/>
                </a:lnTo>
                <a:lnTo>
                  <a:pt x="644208" y="1429685"/>
                </a:lnTo>
                <a:lnTo>
                  <a:pt x="644208" y="1432553"/>
                </a:lnTo>
                <a:lnTo>
                  <a:pt x="644526" y="1435740"/>
                </a:lnTo>
                <a:lnTo>
                  <a:pt x="646113" y="1438289"/>
                </a:lnTo>
                <a:lnTo>
                  <a:pt x="648335" y="1441158"/>
                </a:lnTo>
                <a:lnTo>
                  <a:pt x="651510" y="1444026"/>
                </a:lnTo>
                <a:lnTo>
                  <a:pt x="655638" y="1446575"/>
                </a:lnTo>
                <a:lnTo>
                  <a:pt x="660718" y="1449125"/>
                </a:lnTo>
                <a:lnTo>
                  <a:pt x="655956" y="1462191"/>
                </a:lnTo>
                <a:lnTo>
                  <a:pt x="650241" y="1473983"/>
                </a:lnTo>
                <a:lnTo>
                  <a:pt x="644526" y="1484818"/>
                </a:lnTo>
                <a:lnTo>
                  <a:pt x="639128" y="1494697"/>
                </a:lnTo>
                <a:lnTo>
                  <a:pt x="632460" y="1503939"/>
                </a:lnTo>
                <a:lnTo>
                  <a:pt x="626428" y="1512544"/>
                </a:lnTo>
                <a:lnTo>
                  <a:pt x="620079" y="1520511"/>
                </a:lnTo>
                <a:lnTo>
                  <a:pt x="614046" y="1528160"/>
                </a:lnTo>
                <a:lnTo>
                  <a:pt x="601346" y="1542819"/>
                </a:lnTo>
                <a:lnTo>
                  <a:pt x="595313" y="1549830"/>
                </a:lnTo>
                <a:lnTo>
                  <a:pt x="589280" y="1557479"/>
                </a:lnTo>
                <a:lnTo>
                  <a:pt x="583566" y="1565128"/>
                </a:lnTo>
                <a:lnTo>
                  <a:pt x="578168" y="1573414"/>
                </a:lnTo>
                <a:lnTo>
                  <a:pt x="573406" y="1582655"/>
                </a:lnTo>
                <a:lnTo>
                  <a:pt x="568960" y="1591897"/>
                </a:lnTo>
                <a:lnTo>
                  <a:pt x="565786" y="1589029"/>
                </a:lnTo>
                <a:lnTo>
                  <a:pt x="562929" y="1586161"/>
                </a:lnTo>
                <a:lnTo>
                  <a:pt x="560706" y="1583930"/>
                </a:lnTo>
                <a:lnTo>
                  <a:pt x="557848" y="1582974"/>
                </a:lnTo>
                <a:lnTo>
                  <a:pt x="555943" y="1581699"/>
                </a:lnTo>
                <a:lnTo>
                  <a:pt x="553721" y="1581381"/>
                </a:lnTo>
                <a:lnTo>
                  <a:pt x="551815" y="1581381"/>
                </a:lnTo>
                <a:lnTo>
                  <a:pt x="550229" y="1581699"/>
                </a:lnTo>
                <a:lnTo>
                  <a:pt x="548323" y="1582018"/>
                </a:lnTo>
                <a:lnTo>
                  <a:pt x="547053" y="1583293"/>
                </a:lnTo>
                <a:lnTo>
                  <a:pt x="544196" y="1585842"/>
                </a:lnTo>
                <a:lnTo>
                  <a:pt x="541655" y="1589348"/>
                </a:lnTo>
                <a:lnTo>
                  <a:pt x="539115" y="1593172"/>
                </a:lnTo>
                <a:lnTo>
                  <a:pt x="536894" y="1596678"/>
                </a:lnTo>
                <a:lnTo>
                  <a:pt x="534036" y="1599865"/>
                </a:lnTo>
                <a:lnTo>
                  <a:pt x="531178" y="1602733"/>
                </a:lnTo>
                <a:lnTo>
                  <a:pt x="529591" y="1603689"/>
                </a:lnTo>
                <a:lnTo>
                  <a:pt x="528003" y="1604645"/>
                </a:lnTo>
                <a:lnTo>
                  <a:pt x="526098" y="1604963"/>
                </a:lnTo>
                <a:lnTo>
                  <a:pt x="524193" y="1604963"/>
                </a:lnTo>
                <a:lnTo>
                  <a:pt x="522605" y="1604645"/>
                </a:lnTo>
                <a:lnTo>
                  <a:pt x="520065" y="1603370"/>
                </a:lnTo>
                <a:lnTo>
                  <a:pt x="517843" y="1601777"/>
                </a:lnTo>
                <a:lnTo>
                  <a:pt x="515303" y="1599865"/>
                </a:lnTo>
                <a:lnTo>
                  <a:pt x="512763" y="1597634"/>
                </a:lnTo>
                <a:lnTo>
                  <a:pt x="509589" y="1594128"/>
                </a:lnTo>
                <a:lnTo>
                  <a:pt x="515303" y="1589667"/>
                </a:lnTo>
                <a:lnTo>
                  <a:pt x="520065" y="1585205"/>
                </a:lnTo>
                <a:lnTo>
                  <a:pt x="524828" y="1580106"/>
                </a:lnTo>
                <a:lnTo>
                  <a:pt x="528956" y="1575325"/>
                </a:lnTo>
                <a:lnTo>
                  <a:pt x="532765" y="1569908"/>
                </a:lnTo>
                <a:lnTo>
                  <a:pt x="536258" y="1565128"/>
                </a:lnTo>
                <a:lnTo>
                  <a:pt x="542926" y="1554611"/>
                </a:lnTo>
                <a:lnTo>
                  <a:pt x="549276" y="1544413"/>
                </a:lnTo>
                <a:lnTo>
                  <a:pt x="555625" y="1534533"/>
                </a:lnTo>
                <a:lnTo>
                  <a:pt x="559118" y="1529753"/>
                </a:lnTo>
                <a:lnTo>
                  <a:pt x="562293" y="1525610"/>
                </a:lnTo>
                <a:lnTo>
                  <a:pt x="566739" y="1521467"/>
                </a:lnTo>
                <a:lnTo>
                  <a:pt x="570866" y="1517643"/>
                </a:lnTo>
                <a:lnTo>
                  <a:pt x="571183" y="1517643"/>
                </a:lnTo>
                <a:lnTo>
                  <a:pt x="571818" y="1518280"/>
                </a:lnTo>
                <a:lnTo>
                  <a:pt x="574358" y="1519236"/>
                </a:lnTo>
                <a:lnTo>
                  <a:pt x="581026" y="1524335"/>
                </a:lnTo>
                <a:lnTo>
                  <a:pt x="587376" y="1529116"/>
                </a:lnTo>
                <a:lnTo>
                  <a:pt x="589915" y="1530709"/>
                </a:lnTo>
                <a:lnTo>
                  <a:pt x="591186" y="1531028"/>
                </a:lnTo>
                <a:lnTo>
                  <a:pt x="591820" y="1531028"/>
                </a:lnTo>
                <a:lnTo>
                  <a:pt x="594043" y="1530391"/>
                </a:lnTo>
                <a:lnTo>
                  <a:pt x="596265" y="1528797"/>
                </a:lnTo>
                <a:lnTo>
                  <a:pt x="598488" y="1526885"/>
                </a:lnTo>
                <a:lnTo>
                  <a:pt x="600393" y="1524335"/>
                </a:lnTo>
                <a:lnTo>
                  <a:pt x="601981" y="1520830"/>
                </a:lnTo>
                <a:lnTo>
                  <a:pt x="603568" y="1517324"/>
                </a:lnTo>
                <a:lnTo>
                  <a:pt x="607061" y="1509994"/>
                </a:lnTo>
                <a:lnTo>
                  <a:pt x="609918" y="1502346"/>
                </a:lnTo>
                <a:lnTo>
                  <a:pt x="613093" y="1495335"/>
                </a:lnTo>
                <a:lnTo>
                  <a:pt x="614998" y="1492467"/>
                </a:lnTo>
                <a:lnTo>
                  <a:pt x="616586" y="1489917"/>
                </a:lnTo>
                <a:lnTo>
                  <a:pt x="618491" y="1488005"/>
                </a:lnTo>
                <a:lnTo>
                  <a:pt x="621031" y="1486412"/>
                </a:lnTo>
                <a:lnTo>
                  <a:pt x="621031" y="1483225"/>
                </a:lnTo>
                <a:lnTo>
                  <a:pt x="620079" y="1480675"/>
                </a:lnTo>
                <a:lnTo>
                  <a:pt x="619444" y="1478444"/>
                </a:lnTo>
                <a:lnTo>
                  <a:pt x="617856" y="1476532"/>
                </a:lnTo>
                <a:lnTo>
                  <a:pt x="616268" y="1475257"/>
                </a:lnTo>
                <a:lnTo>
                  <a:pt x="614363" y="1473983"/>
                </a:lnTo>
                <a:lnTo>
                  <a:pt x="609918" y="1471752"/>
                </a:lnTo>
                <a:lnTo>
                  <a:pt x="604521" y="1468884"/>
                </a:lnTo>
                <a:lnTo>
                  <a:pt x="601663" y="1467290"/>
                </a:lnTo>
                <a:lnTo>
                  <a:pt x="598488" y="1465059"/>
                </a:lnTo>
                <a:lnTo>
                  <a:pt x="595630" y="1462510"/>
                </a:lnTo>
                <a:lnTo>
                  <a:pt x="592138" y="1459004"/>
                </a:lnTo>
                <a:lnTo>
                  <a:pt x="588963" y="1454861"/>
                </a:lnTo>
                <a:lnTo>
                  <a:pt x="585471" y="1450081"/>
                </a:lnTo>
                <a:lnTo>
                  <a:pt x="589915" y="1450081"/>
                </a:lnTo>
                <a:lnTo>
                  <a:pt x="593726" y="1449762"/>
                </a:lnTo>
                <a:lnTo>
                  <a:pt x="597536" y="1448806"/>
                </a:lnTo>
                <a:lnTo>
                  <a:pt x="601028" y="1448169"/>
                </a:lnTo>
                <a:lnTo>
                  <a:pt x="603886" y="1446894"/>
                </a:lnTo>
                <a:lnTo>
                  <a:pt x="606425" y="1445938"/>
                </a:lnTo>
                <a:lnTo>
                  <a:pt x="609283" y="1444345"/>
                </a:lnTo>
                <a:lnTo>
                  <a:pt x="611505" y="1442433"/>
                </a:lnTo>
                <a:lnTo>
                  <a:pt x="613728" y="1440520"/>
                </a:lnTo>
                <a:lnTo>
                  <a:pt x="615633" y="1438608"/>
                </a:lnTo>
                <a:lnTo>
                  <a:pt x="619126" y="1434147"/>
                </a:lnTo>
                <a:lnTo>
                  <a:pt x="621983" y="1429048"/>
                </a:lnTo>
                <a:lnTo>
                  <a:pt x="624523" y="1423949"/>
                </a:lnTo>
                <a:lnTo>
                  <a:pt x="630238" y="1412794"/>
                </a:lnTo>
                <a:lnTo>
                  <a:pt x="633731" y="1407377"/>
                </a:lnTo>
                <a:lnTo>
                  <a:pt x="637541" y="1401959"/>
                </a:lnTo>
                <a:lnTo>
                  <a:pt x="641668" y="1396860"/>
                </a:lnTo>
                <a:lnTo>
                  <a:pt x="644208" y="1394310"/>
                </a:lnTo>
                <a:lnTo>
                  <a:pt x="647383" y="1392080"/>
                </a:lnTo>
                <a:lnTo>
                  <a:pt x="650241" y="1389849"/>
                </a:lnTo>
                <a:lnTo>
                  <a:pt x="653733" y="1387937"/>
                </a:lnTo>
                <a:lnTo>
                  <a:pt x="657226" y="1385706"/>
                </a:lnTo>
                <a:lnTo>
                  <a:pt x="661353" y="1384113"/>
                </a:lnTo>
                <a:lnTo>
                  <a:pt x="661988" y="1382201"/>
                </a:lnTo>
                <a:lnTo>
                  <a:pt x="662305" y="1380288"/>
                </a:lnTo>
                <a:lnTo>
                  <a:pt x="662623" y="1378695"/>
                </a:lnTo>
                <a:lnTo>
                  <a:pt x="662305" y="1377739"/>
                </a:lnTo>
                <a:lnTo>
                  <a:pt x="661988" y="1376464"/>
                </a:lnTo>
                <a:lnTo>
                  <a:pt x="661353" y="1375508"/>
                </a:lnTo>
                <a:lnTo>
                  <a:pt x="660401" y="1375189"/>
                </a:lnTo>
                <a:lnTo>
                  <a:pt x="659449" y="1374233"/>
                </a:lnTo>
                <a:lnTo>
                  <a:pt x="657226" y="1373915"/>
                </a:lnTo>
                <a:lnTo>
                  <a:pt x="654686" y="1374233"/>
                </a:lnTo>
                <a:lnTo>
                  <a:pt x="653098" y="1375508"/>
                </a:lnTo>
                <a:lnTo>
                  <a:pt x="651193" y="1377101"/>
                </a:lnTo>
                <a:lnTo>
                  <a:pt x="647383" y="1371684"/>
                </a:lnTo>
                <a:lnTo>
                  <a:pt x="646113" y="1369453"/>
                </a:lnTo>
                <a:lnTo>
                  <a:pt x="645478" y="1367541"/>
                </a:lnTo>
                <a:lnTo>
                  <a:pt x="644526" y="1365629"/>
                </a:lnTo>
                <a:lnTo>
                  <a:pt x="644526" y="1364035"/>
                </a:lnTo>
                <a:lnTo>
                  <a:pt x="644526" y="1362442"/>
                </a:lnTo>
                <a:lnTo>
                  <a:pt x="645478" y="1361486"/>
                </a:lnTo>
                <a:lnTo>
                  <a:pt x="646113" y="1360211"/>
                </a:lnTo>
                <a:lnTo>
                  <a:pt x="647066" y="1359255"/>
                </a:lnTo>
                <a:lnTo>
                  <a:pt x="649605" y="1357980"/>
                </a:lnTo>
                <a:lnTo>
                  <a:pt x="653098" y="1357024"/>
                </a:lnTo>
                <a:lnTo>
                  <a:pt x="657226" y="1356068"/>
                </a:lnTo>
                <a:lnTo>
                  <a:pt x="665798" y="1355431"/>
                </a:lnTo>
                <a:lnTo>
                  <a:pt x="674688" y="1354475"/>
                </a:lnTo>
                <a:lnTo>
                  <a:pt x="678815" y="1353837"/>
                </a:lnTo>
                <a:lnTo>
                  <a:pt x="682308" y="1353200"/>
                </a:lnTo>
                <a:lnTo>
                  <a:pt x="684848" y="1351606"/>
                </a:lnTo>
                <a:lnTo>
                  <a:pt x="686118" y="1350332"/>
                </a:lnTo>
                <a:close/>
                <a:moveTo>
                  <a:pt x="755119" y="1309689"/>
                </a:moveTo>
                <a:lnTo>
                  <a:pt x="757642" y="1309689"/>
                </a:lnTo>
                <a:lnTo>
                  <a:pt x="760482" y="1310006"/>
                </a:lnTo>
                <a:lnTo>
                  <a:pt x="762690" y="1311276"/>
                </a:lnTo>
                <a:lnTo>
                  <a:pt x="765215" y="1312546"/>
                </a:lnTo>
                <a:lnTo>
                  <a:pt x="767424" y="1314452"/>
                </a:lnTo>
                <a:lnTo>
                  <a:pt x="769633" y="1317309"/>
                </a:lnTo>
                <a:lnTo>
                  <a:pt x="771526" y="1320166"/>
                </a:lnTo>
                <a:lnTo>
                  <a:pt x="761744" y="1329374"/>
                </a:lnTo>
                <a:lnTo>
                  <a:pt x="754803" y="1336677"/>
                </a:lnTo>
                <a:lnTo>
                  <a:pt x="749754" y="1342391"/>
                </a:lnTo>
                <a:lnTo>
                  <a:pt x="745653" y="1346837"/>
                </a:lnTo>
                <a:lnTo>
                  <a:pt x="741866" y="1351281"/>
                </a:lnTo>
                <a:lnTo>
                  <a:pt x="737764" y="1354774"/>
                </a:lnTo>
                <a:lnTo>
                  <a:pt x="732401" y="1358584"/>
                </a:lnTo>
                <a:lnTo>
                  <a:pt x="723881" y="1363664"/>
                </a:lnTo>
                <a:lnTo>
                  <a:pt x="722935" y="1362076"/>
                </a:lnTo>
                <a:lnTo>
                  <a:pt x="721672" y="1360489"/>
                </a:lnTo>
                <a:lnTo>
                  <a:pt x="721356" y="1358584"/>
                </a:lnTo>
                <a:lnTo>
                  <a:pt x="721041" y="1356679"/>
                </a:lnTo>
                <a:lnTo>
                  <a:pt x="720725" y="1354457"/>
                </a:lnTo>
                <a:lnTo>
                  <a:pt x="721041" y="1351916"/>
                </a:lnTo>
                <a:lnTo>
                  <a:pt x="722303" y="1346519"/>
                </a:lnTo>
                <a:lnTo>
                  <a:pt x="723881" y="1340804"/>
                </a:lnTo>
                <a:lnTo>
                  <a:pt x="726721" y="1334771"/>
                </a:lnTo>
                <a:lnTo>
                  <a:pt x="729876" y="1329374"/>
                </a:lnTo>
                <a:lnTo>
                  <a:pt x="733662" y="1323976"/>
                </a:lnTo>
                <a:lnTo>
                  <a:pt x="738395" y="1319214"/>
                </a:lnTo>
                <a:lnTo>
                  <a:pt x="742813" y="1315086"/>
                </a:lnTo>
                <a:lnTo>
                  <a:pt x="745337" y="1313181"/>
                </a:lnTo>
                <a:lnTo>
                  <a:pt x="747546" y="1311911"/>
                </a:lnTo>
                <a:lnTo>
                  <a:pt x="750385" y="1310641"/>
                </a:lnTo>
                <a:lnTo>
                  <a:pt x="752910" y="1310006"/>
                </a:lnTo>
                <a:close/>
                <a:moveTo>
                  <a:pt x="751017" y="1257300"/>
                </a:moveTo>
                <a:lnTo>
                  <a:pt x="753903" y="1257300"/>
                </a:lnTo>
                <a:lnTo>
                  <a:pt x="757431" y="1257615"/>
                </a:lnTo>
                <a:lnTo>
                  <a:pt x="759996" y="1258246"/>
                </a:lnTo>
                <a:lnTo>
                  <a:pt x="763204" y="1259508"/>
                </a:lnTo>
                <a:lnTo>
                  <a:pt x="765448" y="1260454"/>
                </a:lnTo>
                <a:lnTo>
                  <a:pt x="768014" y="1262348"/>
                </a:lnTo>
                <a:lnTo>
                  <a:pt x="769939" y="1264556"/>
                </a:lnTo>
                <a:lnTo>
                  <a:pt x="765128" y="1268657"/>
                </a:lnTo>
                <a:lnTo>
                  <a:pt x="759996" y="1272127"/>
                </a:lnTo>
                <a:lnTo>
                  <a:pt x="755506" y="1274335"/>
                </a:lnTo>
                <a:lnTo>
                  <a:pt x="751337" y="1276228"/>
                </a:lnTo>
                <a:lnTo>
                  <a:pt x="747168" y="1277490"/>
                </a:lnTo>
                <a:lnTo>
                  <a:pt x="743320" y="1278121"/>
                </a:lnTo>
                <a:lnTo>
                  <a:pt x="736906" y="1279383"/>
                </a:lnTo>
                <a:lnTo>
                  <a:pt x="733698" y="1280014"/>
                </a:lnTo>
                <a:lnTo>
                  <a:pt x="730813" y="1281275"/>
                </a:lnTo>
                <a:lnTo>
                  <a:pt x="728567" y="1283168"/>
                </a:lnTo>
                <a:lnTo>
                  <a:pt x="726322" y="1285692"/>
                </a:lnTo>
                <a:lnTo>
                  <a:pt x="723756" y="1289162"/>
                </a:lnTo>
                <a:lnTo>
                  <a:pt x="722474" y="1293579"/>
                </a:lnTo>
                <a:lnTo>
                  <a:pt x="720870" y="1299573"/>
                </a:lnTo>
                <a:lnTo>
                  <a:pt x="719587" y="1306513"/>
                </a:lnTo>
                <a:lnTo>
                  <a:pt x="716060" y="1304304"/>
                </a:lnTo>
                <a:lnTo>
                  <a:pt x="712852" y="1302096"/>
                </a:lnTo>
                <a:lnTo>
                  <a:pt x="710607" y="1299573"/>
                </a:lnTo>
                <a:lnTo>
                  <a:pt x="708683" y="1296734"/>
                </a:lnTo>
                <a:lnTo>
                  <a:pt x="707400" y="1294210"/>
                </a:lnTo>
                <a:lnTo>
                  <a:pt x="706759" y="1291686"/>
                </a:lnTo>
                <a:lnTo>
                  <a:pt x="706438" y="1289162"/>
                </a:lnTo>
                <a:lnTo>
                  <a:pt x="706759" y="1286323"/>
                </a:lnTo>
                <a:lnTo>
                  <a:pt x="707079" y="1283799"/>
                </a:lnTo>
                <a:lnTo>
                  <a:pt x="708363" y="1281275"/>
                </a:lnTo>
                <a:lnTo>
                  <a:pt x="709966" y="1278436"/>
                </a:lnTo>
                <a:lnTo>
                  <a:pt x="711248" y="1276228"/>
                </a:lnTo>
                <a:lnTo>
                  <a:pt x="713494" y="1273704"/>
                </a:lnTo>
                <a:lnTo>
                  <a:pt x="716060" y="1271496"/>
                </a:lnTo>
                <a:lnTo>
                  <a:pt x="718304" y="1269603"/>
                </a:lnTo>
                <a:lnTo>
                  <a:pt x="721191" y="1267395"/>
                </a:lnTo>
                <a:lnTo>
                  <a:pt x="727284" y="1263609"/>
                </a:lnTo>
                <a:lnTo>
                  <a:pt x="733698" y="1260454"/>
                </a:lnTo>
                <a:lnTo>
                  <a:pt x="740754" y="1258562"/>
                </a:lnTo>
                <a:lnTo>
                  <a:pt x="743961" y="1257931"/>
                </a:lnTo>
                <a:lnTo>
                  <a:pt x="747489" y="1257615"/>
                </a:lnTo>
                <a:close/>
                <a:moveTo>
                  <a:pt x="7000749" y="1230314"/>
                </a:moveTo>
                <a:lnTo>
                  <a:pt x="7004284" y="1233457"/>
                </a:lnTo>
                <a:lnTo>
                  <a:pt x="7007177" y="1236287"/>
                </a:lnTo>
                <a:lnTo>
                  <a:pt x="7010391" y="1239430"/>
                </a:lnTo>
                <a:lnTo>
                  <a:pt x="7012640" y="1242259"/>
                </a:lnTo>
                <a:lnTo>
                  <a:pt x="7016818" y="1248232"/>
                </a:lnTo>
                <a:lnTo>
                  <a:pt x="7020354" y="1254205"/>
                </a:lnTo>
                <a:lnTo>
                  <a:pt x="7022604" y="1260177"/>
                </a:lnTo>
                <a:lnTo>
                  <a:pt x="7024532" y="1266151"/>
                </a:lnTo>
                <a:lnTo>
                  <a:pt x="7025496" y="1272123"/>
                </a:lnTo>
                <a:lnTo>
                  <a:pt x="7026460" y="1278096"/>
                </a:lnTo>
                <a:lnTo>
                  <a:pt x="7027425" y="1290041"/>
                </a:lnTo>
                <a:lnTo>
                  <a:pt x="7028067" y="1296014"/>
                </a:lnTo>
                <a:lnTo>
                  <a:pt x="7029032" y="1301987"/>
                </a:lnTo>
                <a:lnTo>
                  <a:pt x="7029996" y="1307959"/>
                </a:lnTo>
                <a:lnTo>
                  <a:pt x="7031924" y="1313618"/>
                </a:lnTo>
                <a:lnTo>
                  <a:pt x="7034174" y="1319591"/>
                </a:lnTo>
                <a:lnTo>
                  <a:pt x="7037388" y="1325564"/>
                </a:lnTo>
                <a:lnTo>
                  <a:pt x="7033210" y="1322420"/>
                </a:lnTo>
                <a:lnTo>
                  <a:pt x="7029032" y="1318962"/>
                </a:lnTo>
                <a:lnTo>
                  <a:pt x="7023568" y="1314247"/>
                </a:lnTo>
                <a:lnTo>
                  <a:pt x="7017783" y="1309217"/>
                </a:lnTo>
                <a:lnTo>
                  <a:pt x="7011676" y="1302616"/>
                </a:lnTo>
                <a:lnTo>
                  <a:pt x="7005248" y="1296014"/>
                </a:lnTo>
                <a:lnTo>
                  <a:pt x="6999463" y="1288470"/>
                </a:lnTo>
                <a:lnTo>
                  <a:pt x="6994321" y="1280611"/>
                </a:lnTo>
                <a:lnTo>
                  <a:pt x="6992071" y="1277153"/>
                </a:lnTo>
                <a:lnTo>
                  <a:pt x="6989500" y="1272752"/>
                </a:lnTo>
                <a:lnTo>
                  <a:pt x="6988214" y="1269294"/>
                </a:lnTo>
                <a:lnTo>
                  <a:pt x="6986607" y="1265207"/>
                </a:lnTo>
                <a:lnTo>
                  <a:pt x="6985964" y="1261435"/>
                </a:lnTo>
                <a:lnTo>
                  <a:pt x="6985000" y="1257663"/>
                </a:lnTo>
                <a:lnTo>
                  <a:pt x="6985000" y="1253576"/>
                </a:lnTo>
                <a:lnTo>
                  <a:pt x="6985321" y="1249804"/>
                </a:lnTo>
                <a:lnTo>
                  <a:pt x="6986286" y="1246346"/>
                </a:lnTo>
                <a:lnTo>
                  <a:pt x="6987893" y="1242574"/>
                </a:lnTo>
                <a:lnTo>
                  <a:pt x="6990142" y="1239430"/>
                </a:lnTo>
                <a:lnTo>
                  <a:pt x="6993035" y="1236287"/>
                </a:lnTo>
                <a:lnTo>
                  <a:pt x="6996570" y="1233457"/>
                </a:lnTo>
                <a:close/>
                <a:moveTo>
                  <a:pt x="831533" y="1158874"/>
                </a:moveTo>
                <a:lnTo>
                  <a:pt x="834391" y="1159192"/>
                </a:lnTo>
                <a:lnTo>
                  <a:pt x="837248" y="1159827"/>
                </a:lnTo>
                <a:lnTo>
                  <a:pt x="840106" y="1160462"/>
                </a:lnTo>
                <a:lnTo>
                  <a:pt x="843281" y="1162049"/>
                </a:lnTo>
                <a:lnTo>
                  <a:pt x="846138" y="1163002"/>
                </a:lnTo>
                <a:lnTo>
                  <a:pt x="849313" y="1164907"/>
                </a:lnTo>
                <a:lnTo>
                  <a:pt x="852488" y="1167129"/>
                </a:lnTo>
                <a:lnTo>
                  <a:pt x="849313" y="1167764"/>
                </a:lnTo>
                <a:lnTo>
                  <a:pt x="846138" y="1168082"/>
                </a:lnTo>
                <a:lnTo>
                  <a:pt x="843599" y="1168717"/>
                </a:lnTo>
                <a:lnTo>
                  <a:pt x="840424" y="1169669"/>
                </a:lnTo>
                <a:lnTo>
                  <a:pt x="837883" y="1170622"/>
                </a:lnTo>
                <a:lnTo>
                  <a:pt x="835343" y="1172209"/>
                </a:lnTo>
                <a:lnTo>
                  <a:pt x="829945" y="1175067"/>
                </a:lnTo>
                <a:lnTo>
                  <a:pt x="825183" y="1179194"/>
                </a:lnTo>
                <a:lnTo>
                  <a:pt x="820421" y="1183957"/>
                </a:lnTo>
                <a:lnTo>
                  <a:pt x="816293" y="1189037"/>
                </a:lnTo>
                <a:lnTo>
                  <a:pt x="812165" y="1194752"/>
                </a:lnTo>
                <a:lnTo>
                  <a:pt x="808356" y="1200467"/>
                </a:lnTo>
                <a:lnTo>
                  <a:pt x="805180" y="1206499"/>
                </a:lnTo>
                <a:lnTo>
                  <a:pt x="802005" y="1212532"/>
                </a:lnTo>
                <a:lnTo>
                  <a:pt x="799148" y="1218564"/>
                </a:lnTo>
                <a:lnTo>
                  <a:pt x="794068" y="1230312"/>
                </a:lnTo>
                <a:lnTo>
                  <a:pt x="790258" y="1240472"/>
                </a:lnTo>
                <a:lnTo>
                  <a:pt x="792163" y="1242059"/>
                </a:lnTo>
                <a:lnTo>
                  <a:pt x="793750" y="1242694"/>
                </a:lnTo>
                <a:lnTo>
                  <a:pt x="795655" y="1243012"/>
                </a:lnTo>
                <a:lnTo>
                  <a:pt x="797244" y="1243012"/>
                </a:lnTo>
                <a:lnTo>
                  <a:pt x="798513" y="1242694"/>
                </a:lnTo>
                <a:lnTo>
                  <a:pt x="800100" y="1242377"/>
                </a:lnTo>
                <a:lnTo>
                  <a:pt x="802958" y="1240789"/>
                </a:lnTo>
                <a:lnTo>
                  <a:pt x="805498" y="1238884"/>
                </a:lnTo>
                <a:lnTo>
                  <a:pt x="808356" y="1236344"/>
                </a:lnTo>
                <a:lnTo>
                  <a:pt x="811213" y="1234122"/>
                </a:lnTo>
                <a:lnTo>
                  <a:pt x="813754" y="1232217"/>
                </a:lnTo>
                <a:lnTo>
                  <a:pt x="815658" y="1236344"/>
                </a:lnTo>
                <a:lnTo>
                  <a:pt x="817246" y="1240789"/>
                </a:lnTo>
                <a:lnTo>
                  <a:pt x="817881" y="1245869"/>
                </a:lnTo>
                <a:lnTo>
                  <a:pt x="817881" y="1250314"/>
                </a:lnTo>
                <a:lnTo>
                  <a:pt x="817563" y="1255077"/>
                </a:lnTo>
                <a:lnTo>
                  <a:pt x="816610" y="1260157"/>
                </a:lnTo>
                <a:lnTo>
                  <a:pt x="815340" y="1264602"/>
                </a:lnTo>
                <a:lnTo>
                  <a:pt x="813435" y="1268729"/>
                </a:lnTo>
                <a:lnTo>
                  <a:pt x="810579" y="1272857"/>
                </a:lnTo>
                <a:lnTo>
                  <a:pt x="807721" y="1276984"/>
                </a:lnTo>
                <a:lnTo>
                  <a:pt x="804546" y="1280477"/>
                </a:lnTo>
                <a:lnTo>
                  <a:pt x="801053" y="1283017"/>
                </a:lnTo>
                <a:lnTo>
                  <a:pt x="796925" y="1285557"/>
                </a:lnTo>
                <a:lnTo>
                  <a:pt x="792163" y="1287462"/>
                </a:lnTo>
                <a:lnTo>
                  <a:pt x="787718" y="1288732"/>
                </a:lnTo>
                <a:lnTo>
                  <a:pt x="782955" y="1289049"/>
                </a:lnTo>
                <a:lnTo>
                  <a:pt x="782955" y="1283969"/>
                </a:lnTo>
                <a:lnTo>
                  <a:pt x="783273" y="1278889"/>
                </a:lnTo>
                <a:lnTo>
                  <a:pt x="784225" y="1268729"/>
                </a:lnTo>
                <a:lnTo>
                  <a:pt x="785178" y="1258887"/>
                </a:lnTo>
                <a:lnTo>
                  <a:pt x="785495" y="1253489"/>
                </a:lnTo>
                <a:lnTo>
                  <a:pt x="785495" y="1248727"/>
                </a:lnTo>
                <a:lnTo>
                  <a:pt x="785178" y="1243964"/>
                </a:lnTo>
                <a:lnTo>
                  <a:pt x="784861" y="1238567"/>
                </a:lnTo>
                <a:lnTo>
                  <a:pt x="783590" y="1233804"/>
                </a:lnTo>
                <a:lnTo>
                  <a:pt x="781686" y="1228724"/>
                </a:lnTo>
                <a:lnTo>
                  <a:pt x="779463" y="1223327"/>
                </a:lnTo>
                <a:lnTo>
                  <a:pt x="776923" y="1218564"/>
                </a:lnTo>
                <a:lnTo>
                  <a:pt x="773113" y="1213802"/>
                </a:lnTo>
                <a:lnTo>
                  <a:pt x="768351" y="1208722"/>
                </a:lnTo>
                <a:lnTo>
                  <a:pt x="778193" y="1197927"/>
                </a:lnTo>
                <a:lnTo>
                  <a:pt x="787718" y="1187132"/>
                </a:lnTo>
                <a:lnTo>
                  <a:pt x="792480" y="1182052"/>
                </a:lnTo>
                <a:lnTo>
                  <a:pt x="797561" y="1176972"/>
                </a:lnTo>
                <a:lnTo>
                  <a:pt x="802323" y="1172209"/>
                </a:lnTo>
                <a:lnTo>
                  <a:pt x="807721" y="1168399"/>
                </a:lnTo>
                <a:lnTo>
                  <a:pt x="812483" y="1164589"/>
                </a:lnTo>
                <a:lnTo>
                  <a:pt x="817881" y="1162049"/>
                </a:lnTo>
                <a:lnTo>
                  <a:pt x="820421" y="1160779"/>
                </a:lnTo>
                <a:lnTo>
                  <a:pt x="823278" y="1160144"/>
                </a:lnTo>
                <a:lnTo>
                  <a:pt x="825818" y="1159827"/>
                </a:lnTo>
                <a:lnTo>
                  <a:pt x="828993" y="1159192"/>
                </a:lnTo>
                <a:close/>
                <a:moveTo>
                  <a:pt x="853482" y="1109662"/>
                </a:moveTo>
                <a:lnTo>
                  <a:pt x="854422" y="1116330"/>
                </a:lnTo>
                <a:lnTo>
                  <a:pt x="855990" y="1121092"/>
                </a:lnTo>
                <a:lnTo>
                  <a:pt x="856931" y="1122997"/>
                </a:lnTo>
                <a:lnTo>
                  <a:pt x="857557" y="1124902"/>
                </a:lnTo>
                <a:lnTo>
                  <a:pt x="858811" y="1126172"/>
                </a:lnTo>
                <a:lnTo>
                  <a:pt x="859752" y="1127125"/>
                </a:lnTo>
                <a:lnTo>
                  <a:pt x="861319" y="1128395"/>
                </a:lnTo>
                <a:lnTo>
                  <a:pt x="862260" y="1128713"/>
                </a:lnTo>
                <a:lnTo>
                  <a:pt x="865395" y="1129665"/>
                </a:lnTo>
                <a:lnTo>
                  <a:pt x="868216" y="1130300"/>
                </a:lnTo>
                <a:lnTo>
                  <a:pt x="871978" y="1130300"/>
                </a:lnTo>
                <a:lnTo>
                  <a:pt x="879502" y="1130300"/>
                </a:lnTo>
                <a:lnTo>
                  <a:pt x="883578" y="1130617"/>
                </a:lnTo>
                <a:lnTo>
                  <a:pt x="887967" y="1131252"/>
                </a:lnTo>
                <a:lnTo>
                  <a:pt x="892669" y="1132840"/>
                </a:lnTo>
                <a:lnTo>
                  <a:pt x="897058" y="1135380"/>
                </a:lnTo>
                <a:lnTo>
                  <a:pt x="899253" y="1136968"/>
                </a:lnTo>
                <a:lnTo>
                  <a:pt x="901447" y="1138873"/>
                </a:lnTo>
                <a:lnTo>
                  <a:pt x="903642" y="1141095"/>
                </a:lnTo>
                <a:lnTo>
                  <a:pt x="906464" y="1143635"/>
                </a:lnTo>
                <a:lnTo>
                  <a:pt x="902388" y="1147763"/>
                </a:lnTo>
                <a:lnTo>
                  <a:pt x="897999" y="1151255"/>
                </a:lnTo>
                <a:lnTo>
                  <a:pt x="893610" y="1153478"/>
                </a:lnTo>
                <a:lnTo>
                  <a:pt x="889535" y="1155065"/>
                </a:lnTo>
                <a:lnTo>
                  <a:pt x="885145" y="1155700"/>
                </a:lnTo>
                <a:lnTo>
                  <a:pt x="880130" y="1155700"/>
                </a:lnTo>
                <a:lnTo>
                  <a:pt x="875740" y="1155065"/>
                </a:lnTo>
                <a:lnTo>
                  <a:pt x="871038" y="1153795"/>
                </a:lnTo>
                <a:lnTo>
                  <a:pt x="866022" y="1152525"/>
                </a:lnTo>
                <a:lnTo>
                  <a:pt x="861319" y="1150303"/>
                </a:lnTo>
                <a:lnTo>
                  <a:pt x="856303" y="1147763"/>
                </a:lnTo>
                <a:lnTo>
                  <a:pt x="851601" y="1145223"/>
                </a:lnTo>
                <a:lnTo>
                  <a:pt x="841882" y="1139508"/>
                </a:lnTo>
                <a:lnTo>
                  <a:pt x="831850" y="1133475"/>
                </a:lnTo>
                <a:close/>
                <a:moveTo>
                  <a:pt x="6998652" y="1081089"/>
                </a:moveTo>
                <a:lnTo>
                  <a:pt x="7012305" y="1094983"/>
                </a:lnTo>
                <a:lnTo>
                  <a:pt x="7025322" y="1108879"/>
                </a:lnTo>
                <a:lnTo>
                  <a:pt x="7051675" y="1137616"/>
                </a:lnTo>
                <a:lnTo>
                  <a:pt x="7049770" y="1138564"/>
                </a:lnTo>
                <a:lnTo>
                  <a:pt x="7047865" y="1139195"/>
                </a:lnTo>
                <a:lnTo>
                  <a:pt x="7045642" y="1139511"/>
                </a:lnTo>
                <a:lnTo>
                  <a:pt x="7043102" y="1139827"/>
                </a:lnTo>
                <a:lnTo>
                  <a:pt x="7039928" y="1139827"/>
                </a:lnTo>
                <a:lnTo>
                  <a:pt x="7037388" y="1139511"/>
                </a:lnTo>
                <a:lnTo>
                  <a:pt x="7031038" y="1138248"/>
                </a:lnTo>
                <a:lnTo>
                  <a:pt x="7024370" y="1136353"/>
                </a:lnTo>
                <a:lnTo>
                  <a:pt x="7017385" y="1133195"/>
                </a:lnTo>
                <a:lnTo>
                  <a:pt x="7010718" y="1129406"/>
                </a:lnTo>
                <a:lnTo>
                  <a:pt x="7004685" y="1125300"/>
                </a:lnTo>
                <a:lnTo>
                  <a:pt x="6998970" y="1120879"/>
                </a:lnTo>
                <a:lnTo>
                  <a:pt x="6996430" y="1118353"/>
                </a:lnTo>
                <a:lnTo>
                  <a:pt x="6994208" y="1115510"/>
                </a:lnTo>
                <a:lnTo>
                  <a:pt x="6992302" y="1112984"/>
                </a:lnTo>
                <a:lnTo>
                  <a:pt x="6990715" y="1110458"/>
                </a:lnTo>
                <a:lnTo>
                  <a:pt x="6989445" y="1107300"/>
                </a:lnTo>
                <a:lnTo>
                  <a:pt x="6988492" y="1104773"/>
                </a:lnTo>
                <a:lnTo>
                  <a:pt x="6988175" y="1101616"/>
                </a:lnTo>
                <a:lnTo>
                  <a:pt x="6988175" y="1098773"/>
                </a:lnTo>
                <a:lnTo>
                  <a:pt x="6988492" y="1095615"/>
                </a:lnTo>
                <a:lnTo>
                  <a:pt x="6989128" y="1092773"/>
                </a:lnTo>
                <a:lnTo>
                  <a:pt x="6990715" y="1089931"/>
                </a:lnTo>
                <a:lnTo>
                  <a:pt x="6992938" y="1087089"/>
                </a:lnTo>
                <a:lnTo>
                  <a:pt x="6995160" y="1083931"/>
                </a:lnTo>
                <a:close/>
                <a:moveTo>
                  <a:pt x="1190308" y="976314"/>
                </a:moveTo>
                <a:lnTo>
                  <a:pt x="1192848" y="976945"/>
                </a:lnTo>
                <a:lnTo>
                  <a:pt x="1195388" y="977260"/>
                </a:lnTo>
                <a:lnTo>
                  <a:pt x="1198246" y="977576"/>
                </a:lnTo>
                <a:lnTo>
                  <a:pt x="1200786" y="978522"/>
                </a:lnTo>
                <a:lnTo>
                  <a:pt x="1203325" y="979784"/>
                </a:lnTo>
                <a:lnTo>
                  <a:pt x="1206184" y="981362"/>
                </a:lnTo>
                <a:lnTo>
                  <a:pt x="1208723" y="982940"/>
                </a:lnTo>
                <a:lnTo>
                  <a:pt x="1211263" y="985148"/>
                </a:lnTo>
                <a:lnTo>
                  <a:pt x="1214121" y="987357"/>
                </a:lnTo>
                <a:lnTo>
                  <a:pt x="1210946" y="990512"/>
                </a:lnTo>
                <a:lnTo>
                  <a:pt x="1208405" y="993037"/>
                </a:lnTo>
                <a:lnTo>
                  <a:pt x="1205230" y="994299"/>
                </a:lnTo>
                <a:lnTo>
                  <a:pt x="1202373" y="995561"/>
                </a:lnTo>
                <a:lnTo>
                  <a:pt x="1199198" y="996192"/>
                </a:lnTo>
                <a:lnTo>
                  <a:pt x="1196340" y="996192"/>
                </a:lnTo>
                <a:lnTo>
                  <a:pt x="1190626" y="996507"/>
                </a:lnTo>
                <a:lnTo>
                  <a:pt x="1187768" y="996507"/>
                </a:lnTo>
                <a:lnTo>
                  <a:pt x="1184593" y="997138"/>
                </a:lnTo>
                <a:lnTo>
                  <a:pt x="1181735" y="997770"/>
                </a:lnTo>
                <a:lnTo>
                  <a:pt x="1178561" y="999032"/>
                </a:lnTo>
                <a:lnTo>
                  <a:pt x="1176021" y="1000294"/>
                </a:lnTo>
                <a:lnTo>
                  <a:pt x="1172845" y="1003133"/>
                </a:lnTo>
                <a:lnTo>
                  <a:pt x="1169988" y="1006289"/>
                </a:lnTo>
                <a:lnTo>
                  <a:pt x="1167131" y="1011022"/>
                </a:lnTo>
                <a:lnTo>
                  <a:pt x="1192214" y="1038157"/>
                </a:lnTo>
                <a:lnTo>
                  <a:pt x="1196659" y="1039419"/>
                </a:lnTo>
                <a:lnTo>
                  <a:pt x="1200786" y="1039735"/>
                </a:lnTo>
                <a:lnTo>
                  <a:pt x="1204596" y="1040050"/>
                </a:lnTo>
                <a:lnTo>
                  <a:pt x="1208405" y="1040050"/>
                </a:lnTo>
                <a:lnTo>
                  <a:pt x="1211898" y="1040050"/>
                </a:lnTo>
                <a:lnTo>
                  <a:pt x="1215073" y="1039419"/>
                </a:lnTo>
                <a:lnTo>
                  <a:pt x="1218248" y="1038788"/>
                </a:lnTo>
                <a:lnTo>
                  <a:pt x="1220788" y="1037842"/>
                </a:lnTo>
                <a:lnTo>
                  <a:pt x="1223328" y="1036264"/>
                </a:lnTo>
                <a:lnTo>
                  <a:pt x="1226185" y="1035002"/>
                </a:lnTo>
                <a:lnTo>
                  <a:pt x="1230948" y="1031531"/>
                </a:lnTo>
                <a:lnTo>
                  <a:pt x="1235393" y="1027429"/>
                </a:lnTo>
                <a:lnTo>
                  <a:pt x="1239520" y="1022381"/>
                </a:lnTo>
                <a:lnTo>
                  <a:pt x="1248410" y="1011653"/>
                </a:lnTo>
                <a:lnTo>
                  <a:pt x="1252856" y="1005658"/>
                </a:lnTo>
                <a:lnTo>
                  <a:pt x="1257618" y="999978"/>
                </a:lnTo>
                <a:lnTo>
                  <a:pt x="1263015" y="993983"/>
                </a:lnTo>
                <a:lnTo>
                  <a:pt x="1269048" y="987988"/>
                </a:lnTo>
                <a:lnTo>
                  <a:pt x="1276351" y="982309"/>
                </a:lnTo>
                <a:lnTo>
                  <a:pt x="1280161" y="979469"/>
                </a:lnTo>
                <a:lnTo>
                  <a:pt x="1284288" y="976945"/>
                </a:lnTo>
                <a:lnTo>
                  <a:pt x="1290321" y="981993"/>
                </a:lnTo>
                <a:lnTo>
                  <a:pt x="1292543" y="984517"/>
                </a:lnTo>
                <a:lnTo>
                  <a:pt x="1294765" y="987042"/>
                </a:lnTo>
                <a:lnTo>
                  <a:pt x="1296353" y="988935"/>
                </a:lnTo>
                <a:lnTo>
                  <a:pt x="1297306" y="991143"/>
                </a:lnTo>
                <a:lnTo>
                  <a:pt x="1298258" y="993037"/>
                </a:lnTo>
                <a:lnTo>
                  <a:pt x="1298575" y="994930"/>
                </a:lnTo>
                <a:lnTo>
                  <a:pt x="1298575" y="996507"/>
                </a:lnTo>
                <a:lnTo>
                  <a:pt x="1298258" y="998085"/>
                </a:lnTo>
                <a:lnTo>
                  <a:pt x="1297623" y="999978"/>
                </a:lnTo>
                <a:lnTo>
                  <a:pt x="1296988" y="1001556"/>
                </a:lnTo>
                <a:lnTo>
                  <a:pt x="1294765" y="1004396"/>
                </a:lnTo>
                <a:lnTo>
                  <a:pt x="1291591" y="1007235"/>
                </a:lnTo>
                <a:lnTo>
                  <a:pt x="1287781" y="1009759"/>
                </a:lnTo>
                <a:lnTo>
                  <a:pt x="1284288" y="1011968"/>
                </a:lnTo>
                <a:lnTo>
                  <a:pt x="1275398" y="1017017"/>
                </a:lnTo>
                <a:lnTo>
                  <a:pt x="1271588" y="1019541"/>
                </a:lnTo>
                <a:lnTo>
                  <a:pt x="1268096" y="1022065"/>
                </a:lnTo>
                <a:lnTo>
                  <a:pt x="1264603" y="1024905"/>
                </a:lnTo>
                <a:lnTo>
                  <a:pt x="1262380" y="1027745"/>
                </a:lnTo>
                <a:lnTo>
                  <a:pt x="1260793" y="1030269"/>
                </a:lnTo>
                <a:lnTo>
                  <a:pt x="1259205" y="1033109"/>
                </a:lnTo>
                <a:lnTo>
                  <a:pt x="1256666" y="1039419"/>
                </a:lnTo>
                <a:lnTo>
                  <a:pt x="1254443" y="1046045"/>
                </a:lnTo>
                <a:lnTo>
                  <a:pt x="1252221" y="1053303"/>
                </a:lnTo>
                <a:lnTo>
                  <a:pt x="1249998" y="1060244"/>
                </a:lnTo>
                <a:lnTo>
                  <a:pt x="1247140" y="1066870"/>
                </a:lnTo>
                <a:lnTo>
                  <a:pt x="1244601" y="1072865"/>
                </a:lnTo>
                <a:lnTo>
                  <a:pt x="1242695" y="1075390"/>
                </a:lnTo>
                <a:lnTo>
                  <a:pt x="1241108" y="1077914"/>
                </a:lnTo>
                <a:lnTo>
                  <a:pt x="1235075" y="1085171"/>
                </a:lnTo>
                <a:lnTo>
                  <a:pt x="1228726" y="1091797"/>
                </a:lnTo>
                <a:lnTo>
                  <a:pt x="1215391" y="1105049"/>
                </a:lnTo>
                <a:lnTo>
                  <a:pt x="1202373" y="1117670"/>
                </a:lnTo>
                <a:lnTo>
                  <a:pt x="1189039" y="1129976"/>
                </a:lnTo>
                <a:lnTo>
                  <a:pt x="1176656" y="1142597"/>
                </a:lnTo>
                <a:lnTo>
                  <a:pt x="1170941" y="1148592"/>
                </a:lnTo>
                <a:lnTo>
                  <a:pt x="1165225" y="1154587"/>
                </a:lnTo>
                <a:lnTo>
                  <a:pt x="1160463" y="1160898"/>
                </a:lnTo>
                <a:lnTo>
                  <a:pt x="1156336" y="1166893"/>
                </a:lnTo>
                <a:lnTo>
                  <a:pt x="1152525" y="1173203"/>
                </a:lnTo>
                <a:lnTo>
                  <a:pt x="1149033" y="1179514"/>
                </a:lnTo>
                <a:lnTo>
                  <a:pt x="1142683" y="1178567"/>
                </a:lnTo>
                <a:lnTo>
                  <a:pt x="1137921" y="1176990"/>
                </a:lnTo>
                <a:lnTo>
                  <a:pt x="1134428" y="1175412"/>
                </a:lnTo>
                <a:lnTo>
                  <a:pt x="1132840" y="1174465"/>
                </a:lnTo>
                <a:lnTo>
                  <a:pt x="1131888" y="1173203"/>
                </a:lnTo>
                <a:lnTo>
                  <a:pt x="1129984" y="1170995"/>
                </a:lnTo>
                <a:lnTo>
                  <a:pt x="1129030" y="1167840"/>
                </a:lnTo>
                <a:lnTo>
                  <a:pt x="1128396" y="1165000"/>
                </a:lnTo>
                <a:lnTo>
                  <a:pt x="1128396" y="1161529"/>
                </a:lnTo>
                <a:lnTo>
                  <a:pt x="1127761" y="1154587"/>
                </a:lnTo>
                <a:lnTo>
                  <a:pt x="1127126" y="1150485"/>
                </a:lnTo>
                <a:lnTo>
                  <a:pt x="1126173" y="1146068"/>
                </a:lnTo>
                <a:lnTo>
                  <a:pt x="1124268" y="1141966"/>
                </a:lnTo>
                <a:lnTo>
                  <a:pt x="1121728" y="1137549"/>
                </a:lnTo>
                <a:lnTo>
                  <a:pt x="1117918" y="1133131"/>
                </a:lnTo>
                <a:lnTo>
                  <a:pt x="1115060" y="1130923"/>
                </a:lnTo>
                <a:lnTo>
                  <a:pt x="1112520" y="1128714"/>
                </a:lnTo>
                <a:lnTo>
                  <a:pt x="1116648" y="1131238"/>
                </a:lnTo>
                <a:lnTo>
                  <a:pt x="1120776" y="1133447"/>
                </a:lnTo>
                <a:lnTo>
                  <a:pt x="1124586" y="1135024"/>
                </a:lnTo>
                <a:lnTo>
                  <a:pt x="1128713" y="1135971"/>
                </a:lnTo>
                <a:lnTo>
                  <a:pt x="1132840" y="1136918"/>
                </a:lnTo>
                <a:lnTo>
                  <a:pt x="1136650" y="1137233"/>
                </a:lnTo>
                <a:lnTo>
                  <a:pt x="1140778" y="1136918"/>
                </a:lnTo>
                <a:lnTo>
                  <a:pt x="1144905" y="1136602"/>
                </a:lnTo>
                <a:lnTo>
                  <a:pt x="1148715" y="1135655"/>
                </a:lnTo>
                <a:lnTo>
                  <a:pt x="1152844" y="1134709"/>
                </a:lnTo>
                <a:lnTo>
                  <a:pt x="1156654" y="1133131"/>
                </a:lnTo>
                <a:lnTo>
                  <a:pt x="1160463" y="1131238"/>
                </a:lnTo>
                <a:lnTo>
                  <a:pt x="1164273" y="1129345"/>
                </a:lnTo>
                <a:lnTo>
                  <a:pt x="1168083" y="1127136"/>
                </a:lnTo>
                <a:lnTo>
                  <a:pt x="1175068" y="1121772"/>
                </a:lnTo>
                <a:lnTo>
                  <a:pt x="1182370" y="1115777"/>
                </a:lnTo>
                <a:lnTo>
                  <a:pt x="1188720" y="1109151"/>
                </a:lnTo>
                <a:lnTo>
                  <a:pt x="1194753" y="1101894"/>
                </a:lnTo>
                <a:lnTo>
                  <a:pt x="1200468" y="1094953"/>
                </a:lnTo>
                <a:lnTo>
                  <a:pt x="1205230" y="1087380"/>
                </a:lnTo>
                <a:lnTo>
                  <a:pt x="1209993" y="1079807"/>
                </a:lnTo>
                <a:lnTo>
                  <a:pt x="1214121" y="1072865"/>
                </a:lnTo>
                <a:lnTo>
                  <a:pt x="1216978" y="1065924"/>
                </a:lnTo>
                <a:lnTo>
                  <a:pt x="1211263" y="1062137"/>
                </a:lnTo>
                <a:lnTo>
                  <a:pt x="1205866" y="1058982"/>
                </a:lnTo>
                <a:lnTo>
                  <a:pt x="1200468" y="1056142"/>
                </a:lnTo>
                <a:lnTo>
                  <a:pt x="1194753" y="1053618"/>
                </a:lnTo>
                <a:lnTo>
                  <a:pt x="1189039" y="1051725"/>
                </a:lnTo>
                <a:lnTo>
                  <a:pt x="1183958" y="1050147"/>
                </a:lnTo>
                <a:lnTo>
                  <a:pt x="1178243" y="1049201"/>
                </a:lnTo>
                <a:lnTo>
                  <a:pt x="1172845" y="1048254"/>
                </a:lnTo>
                <a:lnTo>
                  <a:pt x="1167766" y="1048254"/>
                </a:lnTo>
                <a:lnTo>
                  <a:pt x="1162050" y="1048885"/>
                </a:lnTo>
                <a:lnTo>
                  <a:pt x="1156654" y="1049516"/>
                </a:lnTo>
                <a:lnTo>
                  <a:pt x="1151256" y="1050779"/>
                </a:lnTo>
                <a:lnTo>
                  <a:pt x="1146175" y="1052356"/>
                </a:lnTo>
                <a:lnTo>
                  <a:pt x="1140778" y="1054880"/>
                </a:lnTo>
                <a:lnTo>
                  <a:pt x="1136015" y="1057404"/>
                </a:lnTo>
                <a:lnTo>
                  <a:pt x="1130618" y="1060875"/>
                </a:lnTo>
                <a:lnTo>
                  <a:pt x="1134111" y="1065608"/>
                </a:lnTo>
                <a:lnTo>
                  <a:pt x="1136968" y="1069710"/>
                </a:lnTo>
                <a:lnTo>
                  <a:pt x="1140461" y="1073496"/>
                </a:lnTo>
                <a:lnTo>
                  <a:pt x="1143635" y="1076651"/>
                </a:lnTo>
                <a:lnTo>
                  <a:pt x="1146811" y="1079176"/>
                </a:lnTo>
                <a:lnTo>
                  <a:pt x="1149986" y="1081069"/>
                </a:lnTo>
                <a:lnTo>
                  <a:pt x="1152844" y="1082016"/>
                </a:lnTo>
                <a:lnTo>
                  <a:pt x="1156018" y="1082962"/>
                </a:lnTo>
                <a:lnTo>
                  <a:pt x="1158558" y="1082962"/>
                </a:lnTo>
                <a:lnTo>
                  <a:pt x="1161733" y="1082647"/>
                </a:lnTo>
                <a:lnTo>
                  <a:pt x="1164591" y="1081385"/>
                </a:lnTo>
                <a:lnTo>
                  <a:pt x="1167131" y="1079807"/>
                </a:lnTo>
                <a:lnTo>
                  <a:pt x="1169988" y="1077598"/>
                </a:lnTo>
                <a:lnTo>
                  <a:pt x="1172528" y="1074759"/>
                </a:lnTo>
                <a:lnTo>
                  <a:pt x="1175068" y="1071288"/>
                </a:lnTo>
                <a:lnTo>
                  <a:pt x="1177926" y="1067186"/>
                </a:lnTo>
                <a:lnTo>
                  <a:pt x="1177291" y="1071603"/>
                </a:lnTo>
                <a:lnTo>
                  <a:pt x="1176339" y="1075705"/>
                </a:lnTo>
                <a:lnTo>
                  <a:pt x="1175068" y="1079176"/>
                </a:lnTo>
                <a:lnTo>
                  <a:pt x="1173163" y="1082647"/>
                </a:lnTo>
                <a:lnTo>
                  <a:pt x="1170941" y="1085171"/>
                </a:lnTo>
                <a:lnTo>
                  <a:pt x="1168719" y="1087695"/>
                </a:lnTo>
                <a:lnTo>
                  <a:pt x="1166179" y="1089588"/>
                </a:lnTo>
                <a:lnTo>
                  <a:pt x="1163004" y="1091481"/>
                </a:lnTo>
                <a:lnTo>
                  <a:pt x="1159828" y="1093059"/>
                </a:lnTo>
                <a:lnTo>
                  <a:pt x="1156336" y="1094006"/>
                </a:lnTo>
                <a:lnTo>
                  <a:pt x="1152525" y="1095268"/>
                </a:lnTo>
                <a:lnTo>
                  <a:pt x="1148715" y="1095899"/>
                </a:lnTo>
                <a:lnTo>
                  <a:pt x="1140461" y="1097161"/>
                </a:lnTo>
                <a:lnTo>
                  <a:pt x="1131571" y="1097477"/>
                </a:lnTo>
                <a:lnTo>
                  <a:pt x="1112838" y="1097792"/>
                </a:lnTo>
                <a:lnTo>
                  <a:pt x="1103631" y="1098108"/>
                </a:lnTo>
                <a:lnTo>
                  <a:pt x="1094424" y="1098739"/>
                </a:lnTo>
                <a:lnTo>
                  <a:pt x="1085850" y="1099370"/>
                </a:lnTo>
                <a:lnTo>
                  <a:pt x="1081723" y="1100001"/>
                </a:lnTo>
                <a:lnTo>
                  <a:pt x="1077596" y="1101263"/>
                </a:lnTo>
                <a:lnTo>
                  <a:pt x="1073468" y="1102209"/>
                </a:lnTo>
                <a:lnTo>
                  <a:pt x="1069975" y="1103787"/>
                </a:lnTo>
                <a:lnTo>
                  <a:pt x="1066165" y="1105365"/>
                </a:lnTo>
                <a:lnTo>
                  <a:pt x="1063308" y="1107573"/>
                </a:lnTo>
                <a:lnTo>
                  <a:pt x="1061720" y="1105049"/>
                </a:lnTo>
                <a:lnTo>
                  <a:pt x="1060768" y="1102209"/>
                </a:lnTo>
                <a:lnTo>
                  <a:pt x="1060451" y="1099685"/>
                </a:lnTo>
                <a:lnTo>
                  <a:pt x="1061403" y="1097477"/>
                </a:lnTo>
                <a:lnTo>
                  <a:pt x="1062038" y="1095268"/>
                </a:lnTo>
                <a:lnTo>
                  <a:pt x="1063626" y="1093059"/>
                </a:lnTo>
                <a:lnTo>
                  <a:pt x="1066484" y="1088011"/>
                </a:lnTo>
                <a:lnTo>
                  <a:pt x="1069659" y="1083593"/>
                </a:lnTo>
                <a:lnTo>
                  <a:pt x="1070611" y="1081385"/>
                </a:lnTo>
                <a:lnTo>
                  <a:pt x="1071563" y="1079176"/>
                </a:lnTo>
                <a:lnTo>
                  <a:pt x="1071880" y="1076651"/>
                </a:lnTo>
                <a:lnTo>
                  <a:pt x="1070928" y="1073812"/>
                </a:lnTo>
                <a:lnTo>
                  <a:pt x="1069975" y="1071603"/>
                </a:lnTo>
                <a:lnTo>
                  <a:pt x="1067753" y="1068763"/>
                </a:lnTo>
                <a:lnTo>
                  <a:pt x="1075690" y="1061822"/>
                </a:lnTo>
                <a:lnTo>
                  <a:pt x="1082993" y="1054249"/>
                </a:lnTo>
                <a:lnTo>
                  <a:pt x="1098550" y="1039419"/>
                </a:lnTo>
                <a:lnTo>
                  <a:pt x="1113791" y="1024905"/>
                </a:lnTo>
                <a:lnTo>
                  <a:pt x="1120776" y="1018279"/>
                </a:lnTo>
                <a:lnTo>
                  <a:pt x="1127126" y="1012284"/>
                </a:lnTo>
                <a:lnTo>
                  <a:pt x="1138238" y="1004080"/>
                </a:lnTo>
                <a:lnTo>
                  <a:pt x="1149033" y="995561"/>
                </a:lnTo>
                <a:lnTo>
                  <a:pt x="1154748" y="991459"/>
                </a:lnTo>
                <a:lnTo>
                  <a:pt x="1160145" y="987673"/>
                </a:lnTo>
                <a:lnTo>
                  <a:pt x="1165860" y="984202"/>
                </a:lnTo>
                <a:lnTo>
                  <a:pt x="1170941" y="981678"/>
                </a:lnTo>
                <a:lnTo>
                  <a:pt x="1176656" y="979153"/>
                </a:lnTo>
                <a:lnTo>
                  <a:pt x="1182053" y="977576"/>
                </a:lnTo>
                <a:lnTo>
                  <a:pt x="1187768" y="976945"/>
                </a:lnTo>
                <a:close/>
                <a:moveTo>
                  <a:pt x="1077596" y="957263"/>
                </a:moveTo>
                <a:lnTo>
                  <a:pt x="1078865" y="959791"/>
                </a:lnTo>
                <a:lnTo>
                  <a:pt x="1079183" y="962003"/>
                </a:lnTo>
                <a:lnTo>
                  <a:pt x="1079500" y="964214"/>
                </a:lnTo>
                <a:lnTo>
                  <a:pt x="1079500" y="966743"/>
                </a:lnTo>
                <a:lnTo>
                  <a:pt x="1079500" y="968954"/>
                </a:lnTo>
                <a:lnTo>
                  <a:pt x="1078865" y="971166"/>
                </a:lnTo>
                <a:lnTo>
                  <a:pt x="1078230" y="973378"/>
                </a:lnTo>
                <a:lnTo>
                  <a:pt x="1076960" y="975590"/>
                </a:lnTo>
                <a:lnTo>
                  <a:pt x="1074103" y="979698"/>
                </a:lnTo>
                <a:lnTo>
                  <a:pt x="1070293" y="983806"/>
                </a:lnTo>
                <a:lnTo>
                  <a:pt x="1066165" y="987914"/>
                </a:lnTo>
                <a:lnTo>
                  <a:pt x="1061086" y="991706"/>
                </a:lnTo>
                <a:lnTo>
                  <a:pt x="1050926" y="999606"/>
                </a:lnTo>
                <a:lnTo>
                  <a:pt x="1040765" y="1007506"/>
                </a:lnTo>
                <a:lnTo>
                  <a:pt x="1036003" y="1011614"/>
                </a:lnTo>
                <a:lnTo>
                  <a:pt x="1031875" y="1015722"/>
                </a:lnTo>
                <a:lnTo>
                  <a:pt x="1028066" y="1019830"/>
                </a:lnTo>
                <a:lnTo>
                  <a:pt x="1024891" y="1023938"/>
                </a:lnTo>
                <a:lnTo>
                  <a:pt x="1022033" y="1019514"/>
                </a:lnTo>
                <a:lnTo>
                  <a:pt x="1018858" y="1015090"/>
                </a:lnTo>
                <a:lnTo>
                  <a:pt x="1016953" y="1010982"/>
                </a:lnTo>
                <a:lnTo>
                  <a:pt x="1015048" y="1007190"/>
                </a:lnTo>
                <a:lnTo>
                  <a:pt x="1014095" y="1003714"/>
                </a:lnTo>
                <a:lnTo>
                  <a:pt x="1013143" y="1000554"/>
                </a:lnTo>
                <a:lnTo>
                  <a:pt x="1012825" y="997078"/>
                </a:lnTo>
                <a:lnTo>
                  <a:pt x="1012825" y="994550"/>
                </a:lnTo>
                <a:lnTo>
                  <a:pt x="1013778" y="991706"/>
                </a:lnTo>
                <a:lnTo>
                  <a:pt x="1014413" y="989178"/>
                </a:lnTo>
                <a:lnTo>
                  <a:pt x="1015365" y="986966"/>
                </a:lnTo>
                <a:lnTo>
                  <a:pt x="1016953" y="984754"/>
                </a:lnTo>
                <a:lnTo>
                  <a:pt x="1018858" y="982858"/>
                </a:lnTo>
                <a:lnTo>
                  <a:pt x="1020763" y="980962"/>
                </a:lnTo>
                <a:lnTo>
                  <a:pt x="1023303" y="979382"/>
                </a:lnTo>
                <a:lnTo>
                  <a:pt x="1025843" y="977486"/>
                </a:lnTo>
                <a:lnTo>
                  <a:pt x="1031241" y="974958"/>
                </a:lnTo>
                <a:lnTo>
                  <a:pt x="1037908" y="972114"/>
                </a:lnTo>
                <a:lnTo>
                  <a:pt x="1044576" y="969586"/>
                </a:lnTo>
                <a:lnTo>
                  <a:pt x="1051243" y="967374"/>
                </a:lnTo>
                <a:lnTo>
                  <a:pt x="1065213" y="962951"/>
                </a:lnTo>
                <a:lnTo>
                  <a:pt x="1071563" y="960107"/>
                </a:lnTo>
                <a:close/>
                <a:moveTo>
                  <a:pt x="1471613" y="881064"/>
                </a:moveTo>
                <a:lnTo>
                  <a:pt x="1471613" y="884239"/>
                </a:lnTo>
                <a:lnTo>
                  <a:pt x="1470974" y="887096"/>
                </a:lnTo>
                <a:lnTo>
                  <a:pt x="1470015" y="890271"/>
                </a:lnTo>
                <a:lnTo>
                  <a:pt x="1469056" y="892811"/>
                </a:lnTo>
                <a:lnTo>
                  <a:pt x="1467456" y="895986"/>
                </a:lnTo>
                <a:lnTo>
                  <a:pt x="1465537" y="898526"/>
                </a:lnTo>
                <a:lnTo>
                  <a:pt x="1461380" y="903924"/>
                </a:lnTo>
                <a:lnTo>
                  <a:pt x="1455943" y="908686"/>
                </a:lnTo>
                <a:lnTo>
                  <a:pt x="1450185" y="913449"/>
                </a:lnTo>
                <a:lnTo>
                  <a:pt x="1443789" y="918211"/>
                </a:lnTo>
                <a:lnTo>
                  <a:pt x="1437073" y="922656"/>
                </a:lnTo>
                <a:lnTo>
                  <a:pt x="1422679" y="931864"/>
                </a:lnTo>
                <a:lnTo>
                  <a:pt x="1408288" y="940754"/>
                </a:lnTo>
                <a:lnTo>
                  <a:pt x="1401252" y="945199"/>
                </a:lnTo>
                <a:lnTo>
                  <a:pt x="1394855" y="950279"/>
                </a:lnTo>
                <a:lnTo>
                  <a:pt x="1389098" y="955041"/>
                </a:lnTo>
                <a:lnTo>
                  <a:pt x="1384301" y="960439"/>
                </a:lnTo>
                <a:lnTo>
                  <a:pt x="1384301" y="956946"/>
                </a:lnTo>
                <a:lnTo>
                  <a:pt x="1384621" y="954089"/>
                </a:lnTo>
                <a:lnTo>
                  <a:pt x="1385260" y="950914"/>
                </a:lnTo>
                <a:lnTo>
                  <a:pt x="1386539" y="948374"/>
                </a:lnTo>
                <a:lnTo>
                  <a:pt x="1388139" y="945199"/>
                </a:lnTo>
                <a:lnTo>
                  <a:pt x="1389418" y="942659"/>
                </a:lnTo>
                <a:lnTo>
                  <a:pt x="1391338" y="939484"/>
                </a:lnTo>
                <a:lnTo>
                  <a:pt x="1393575" y="936944"/>
                </a:lnTo>
                <a:lnTo>
                  <a:pt x="1398693" y="932181"/>
                </a:lnTo>
                <a:lnTo>
                  <a:pt x="1404770" y="927101"/>
                </a:lnTo>
                <a:lnTo>
                  <a:pt x="1411167" y="922339"/>
                </a:lnTo>
                <a:lnTo>
                  <a:pt x="1417882" y="917259"/>
                </a:lnTo>
                <a:lnTo>
                  <a:pt x="1432595" y="908369"/>
                </a:lnTo>
                <a:lnTo>
                  <a:pt x="1446987" y="899796"/>
                </a:lnTo>
                <a:lnTo>
                  <a:pt x="1454024" y="895034"/>
                </a:lnTo>
                <a:lnTo>
                  <a:pt x="1460739" y="890589"/>
                </a:lnTo>
                <a:lnTo>
                  <a:pt x="1466817" y="886144"/>
                </a:lnTo>
                <a:close/>
                <a:moveTo>
                  <a:pt x="1387243" y="849314"/>
                </a:moveTo>
                <a:lnTo>
                  <a:pt x="1387558" y="856280"/>
                </a:lnTo>
                <a:lnTo>
                  <a:pt x="1387874" y="862297"/>
                </a:lnTo>
                <a:lnTo>
                  <a:pt x="1389137" y="867364"/>
                </a:lnTo>
                <a:lnTo>
                  <a:pt x="1390400" y="872114"/>
                </a:lnTo>
                <a:lnTo>
                  <a:pt x="1391346" y="875914"/>
                </a:lnTo>
                <a:lnTo>
                  <a:pt x="1392925" y="879397"/>
                </a:lnTo>
                <a:lnTo>
                  <a:pt x="1396397" y="885414"/>
                </a:lnTo>
                <a:lnTo>
                  <a:pt x="1399238" y="891430"/>
                </a:lnTo>
                <a:lnTo>
                  <a:pt x="1400502" y="894597"/>
                </a:lnTo>
                <a:lnTo>
                  <a:pt x="1401132" y="898080"/>
                </a:lnTo>
                <a:lnTo>
                  <a:pt x="1401764" y="901564"/>
                </a:lnTo>
                <a:lnTo>
                  <a:pt x="1401764" y="906314"/>
                </a:lnTo>
                <a:lnTo>
                  <a:pt x="1401448" y="911064"/>
                </a:lnTo>
                <a:lnTo>
                  <a:pt x="1400817" y="917080"/>
                </a:lnTo>
                <a:lnTo>
                  <a:pt x="1393556" y="918347"/>
                </a:lnTo>
                <a:lnTo>
                  <a:pt x="1388505" y="918980"/>
                </a:lnTo>
                <a:lnTo>
                  <a:pt x="1384401" y="918980"/>
                </a:lnTo>
                <a:lnTo>
                  <a:pt x="1381561" y="918347"/>
                </a:lnTo>
                <a:lnTo>
                  <a:pt x="1380614" y="918030"/>
                </a:lnTo>
                <a:lnTo>
                  <a:pt x="1379667" y="917080"/>
                </a:lnTo>
                <a:lnTo>
                  <a:pt x="1379035" y="916447"/>
                </a:lnTo>
                <a:lnTo>
                  <a:pt x="1378719" y="915180"/>
                </a:lnTo>
                <a:lnTo>
                  <a:pt x="1378403" y="913280"/>
                </a:lnTo>
                <a:lnTo>
                  <a:pt x="1378719" y="910747"/>
                </a:lnTo>
                <a:lnTo>
                  <a:pt x="1379035" y="904097"/>
                </a:lnTo>
                <a:lnTo>
                  <a:pt x="1379350" y="900297"/>
                </a:lnTo>
                <a:lnTo>
                  <a:pt x="1379035" y="896180"/>
                </a:lnTo>
                <a:lnTo>
                  <a:pt x="1378403" y="892064"/>
                </a:lnTo>
                <a:lnTo>
                  <a:pt x="1376826" y="887314"/>
                </a:lnTo>
                <a:lnTo>
                  <a:pt x="1374615" y="882564"/>
                </a:lnTo>
                <a:lnTo>
                  <a:pt x="1373038" y="880031"/>
                </a:lnTo>
                <a:lnTo>
                  <a:pt x="1371143" y="877497"/>
                </a:lnTo>
                <a:lnTo>
                  <a:pt x="1368933" y="880031"/>
                </a:lnTo>
                <a:lnTo>
                  <a:pt x="1367039" y="882564"/>
                </a:lnTo>
                <a:lnTo>
                  <a:pt x="1365461" y="885097"/>
                </a:lnTo>
                <a:lnTo>
                  <a:pt x="1364514" y="887947"/>
                </a:lnTo>
                <a:lnTo>
                  <a:pt x="1362620" y="893330"/>
                </a:lnTo>
                <a:lnTo>
                  <a:pt x="1361041" y="899030"/>
                </a:lnTo>
                <a:lnTo>
                  <a:pt x="1360409" y="904730"/>
                </a:lnTo>
                <a:lnTo>
                  <a:pt x="1359778" y="910747"/>
                </a:lnTo>
                <a:lnTo>
                  <a:pt x="1359463" y="916447"/>
                </a:lnTo>
                <a:lnTo>
                  <a:pt x="1358832" y="922464"/>
                </a:lnTo>
                <a:lnTo>
                  <a:pt x="1357885" y="928164"/>
                </a:lnTo>
                <a:lnTo>
                  <a:pt x="1356622" y="933230"/>
                </a:lnTo>
                <a:lnTo>
                  <a:pt x="1355360" y="936397"/>
                </a:lnTo>
                <a:lnTo>
                  <a:pt x="1353780" y="938930"/>
                </a:lnTo>
                <a:lnTo>
                  <a:pt x="1352518" y="941464"/>
                </a:lnTo>
                <a:lnTo>
                  <a:pt x="1350625" y="943997"/>
                </a:lnTo>
                <a:lnTo>
                  <a:pt x="1348730" y="946530"/>
                </a:lnTo>
                <a:lnTo>
                  <a:pt x="1345889" y="948747"/>
                </a:lnTo>
                <a:lnTo>
                  <a:pt x="1343363" y="950964"/>
                </a:lnTo>
                <a:lnTo>
                  <a:pt x="1339891" y="953180"/>
                </a:lnTo>
                <a:lnTo>
                  <a:pt x="1336418" y="955080"/>
                </a:lnTo>
                <a:lnTo>
                  <a:pt x="1332630" y="956980"/>
                </a:lnTo>
                <a:lnTo>
                  <a:pt x="1327895" y="958880"/>
                </a:lnTo>
                <a:lnTo>
                  <a:pt x="1322843" y="960780"/>
                </a:lnTo>
                <a:lnTo>
                  <a:pt x="1315583" y="951280"/>
                </a:lnTo>
                <a:lnTo>
                  <a:pt x="1309586" y="944314"/>
                </a:lnTo>
                <a:lnTo>
                  <a:pt x="1303903" y="938930"/>
                </a:lnTo>
                <a:lnTo>
                  <a:pt x="1301693" y="937030"/>
                </a:lnTo>
                <a:lnTo>
                  <a:pt x="1299484" y="935130"/>
                </a:lnTo>
                <a:lnTo>
                  <a:pt x="1297275" y="934180"/>
                </a:lnTo>
                <a:lnTo>
                  <a:pt x="1295380" y="933230"/>
                </a:lnTo>
                <a:lnTo>
                  <a:pt x="1293486" y="932914"/>
                </a:lnTo>
                <a:lnTo>
                  <a:pt x="1291592" y="932914"/>
                </a:lnTo>
                <a:lnTo>
                  <a:pt x="1289697" y="932914"/>
                </a:lnTo>
                <a:lnTo>
                  <a:pt x="1288121" y="933547"/>
                </a:lnTo>
                <a:lnTo>
                  <a:pt x="1286857" y="934497"/>
                </a:lnTo>
                <a:lnTo>
                  <a:pt x="1285278" y="935130"/>
                </a:lnTo>
                <a:lnTo>
                  <a:pt x="1281806" y="938297"/>
                </a:lnTo>
                <a:lnTo>
                  <a:pt x="1278965" y="941464"/>
                </a:lnTo>
                <a:lnTo>
                  <a:pt x="1272020" y="950330"/>
                </a:lnTo>
                <a:lnTo>
                  <a:pt x="1268547" y="955080"/>
                </a:lnTo>
                <a:lnTo>
                  <a:pt x="1263812" y="960147"/>
                </a:lnTo>
                <a:lnTo>
                  <a:pt x="1259077" y="965214"/>
                </a:lnTo>
                <a:lnTo>
                  <a:pt x="1253394" y="969964"/>
                </a:lnTo>
                <a:lnTo>
                  <a:pt x="1250553" y="966164"/>
                </a:lnTo>
                <a:lnTo>
                  <a:pt x="1247397" y="962364"/>
                </a:lnTo>
                <a:lnTo>
                  <a:pt x="1245187" y="958564"/>
                </a:lnTo>
                <a:lnTo>
                  <a:pt x="1243293" y="955080"/>
                </a:lnTo>
                <a:lnTo>
                  <a:pt x="1241399" y="951280"/>
                </a:lnTo>
                <a:lnTo>
                  <a:pt x="1239821" y="948114"/>
                </a:lnTo>
                <a:lnTo>
                  <a:pt x="1238874" y="944314"/>
                </a:lnTo>
                <a:lnTo>
                  <a:pt x="1237611" y="940830"/>
                </a:lnTo>
                <a:lnTo>
                  <a:pt x="1237295" y="937347"/>
                </a:lnTo>
                <a:lnTo>
                  <a:pt x="1236664" y="934180"/>
                </a:lnTo>
                <a:lnTo>
                  <a:pt x="1236664" y="931014"/>
                </a:lnTo>
                <a:lnTo>
                  <a:pt x="1236664" y="927530"/>
                </a:lnTo>
                <a:lnTo>
                  <a:pt x="1236980" y="924364"/>
                </a:lnTo>
                <a:lnTo>
                  <a:pt x="1237611" y="921197"/>
                </a:lnTo>
                <a:lnTo>
                  <a:pt x="1239189" y="914864"/>
                </a:lnTo>
                <a:lnTo>
                  <a:pt x="1241715" y="908847"/>
                </a:lnTo>
                <a:lnTo>
                  <a:pt x="1245187" y="903147"/>
                </a:lnTo>
                <a:lnTo>
                  <a:pt x="1248975" y="897447"/>
                </a:lnTo>
                <a:lnTo>
                  <a:pt x="1253711" y="892064"/>
                </a:lnTo>
                <a:lnTo>
                  <a:pt x="1258761" y="886364"/>
                </a:lnTo>
                <a:lnTo>
                  <a:pt x="1264759" y="880980"/>
                </a:lnTo>
                <a:lnTo>
                  <a:pt x="1270757" y="876231"/>
                </a:lnTo>
                <a:lnTo>
                  <a:pt x="1277071" y="871164"/>
                </a:lnTo>
                <a:lnTo>
                  <a:pt x="1279596" y="874014"/>
                </a:lnTo>
                <a:lnTo>
                  <a:pt x="1281806" y="876231"/>
                </a:lnTo>
                <a:lnTo>
                  <a:pt x="1283700" y="878447"/>
                </a:lnTo>
                <a:lnTo>
                  <a:pt x="1284962" y="880980"/>
                </a:lnTo>
                <a:lnTo>
                  <a:pt x="1285594" y="882880"/>
                </a:lnTo>
                <a:lnTo>
                  <a:pt x="1285909" y="885097"/>
                </a:lnTo>
                <a:lnTo>
                  <a:pt x="1286541" y="886997"/>
                </a:lnTo>
                <a:lnTo>
                  <a:pt x="1285909" y="888897"/>
                </a:lnTo>
                <a:lnTo>
                  <a:pt x="1285594" y="890797"/>
                </a:lnTo>
                <a:lnTo>
                  <a:pt x="1284647" y="892697"/>
                </a:lnTo>
                <a:lnTo>
                  <a:pt x="1282122" y="896180"/>
                </a:lnTo>
                <a:lnTo>
                  <a:pt x="1279596" y="899347"/>
                </a:lnTo>
                <a:lnTo>
                  <a:pt x="1276124" y="902830"/>
                </a:lnTo>
                <a:lnTo>
                  <a:pt x="1279596" y="907264"/>
                </a:lnTo>
                <a:lnTo>
                  <a:pt x="1283068" y="910747"/>
                </a:lnTo>
                <a:lnTo>
                  <a:pt x="1286541" y="914230"/>
                </a:lnTo>
                <a:lnTo>
                  <a:pt x="1289697" y="916764"/>
                </a:lnTo>
                <a:lnTo>
                  <a:pt x="1293486" y="918664"/>
                </a:lnTo>
                <a:lnTo>
                  <a:pt x="1296959" y="920564"/>
                </a:lnTo>
                <a:lnTo>
                  <a:pt x="1300116" y="921514"/>
                </a:lnTo>
                <a:lnTo>
                  <a:pt x="1303588" y="922780"/>
                </a:lnTo>
                <a:lnTo>
                  <a:pt x="1307060" y="923097"/>
                </a:lnTo>
                <a:lnTo>
                  <a:pt x="1310533" y="923414"/>
                </a:lnTo>
                <a:lnTo>
                  <a:pt x="1317162" y="924047"/>
                </a:lnTo>
                <a:lnTo>
                  <a:pt x="1331052" y="923414"/>
                </a:lnTo>
                <a:lnTo>
                  <a:pt x="1331368" y="918664"/>
                </a:lnTo>
                <a:lnTo>
                  <a:pt x="1331368" y="913597"/>
                </a:lnTo>
                <a:lnTo>
                  <a:pt x="1331052" y="908530"/>
                </a:lnTo>
                <a:lnTo>
                  <a:pt x="1329789" y="903147"/>
                </a:lnTo>
                <a:lnTo>
                  <a:pt x="1328842" y="898080"/>
                </a:lnTo>
                <a:lnTo>
                  <a:pt x="1327579" y="892697"/>
                </a:lnTo>
                <a:lnTo>
                  <a:pt x="1323791" y="881930"/>
                </a:lnTo>
                <a:lnTo>
                  <a:pt x="1327895" y="880031"/>
                </a:lnTo>
                <a:lnTo>
                  <a:pt x="1331683" y="878447"/>
                </a:lnTo>
                <a:lnTo>
                  <a:pt x="1339891" y="875914"/>
                </a:lnTo>
                <a:lnTo>
                  <a:pt x="1347466" y="873380"/>
                </a:lnTo>
                <a:lnTo>
                  <a:pt x="1355360" y="870847"/>
                </a:lnTo>
                <a:lnTo>
                  <a:pt x="1359463" y="869897"/>
                </a:lnTo>
                <a:lnTo>
                  <a:pt x="1363251" y="867997"/>
                </a:lnTo>
                <a:lnTo>
                  <a:pt x="1367355" y="866097"/>
                </a:lnTo>
                <a:lnTo>
                  <a:pt x="1371459" y="863564"/>
                </a:lnTo>
                <a:lnTo>
                  <a:pt x="1375247" y="861030"/>
                </a:lnTo>
                <a:lnTo>
                  <a:pt x="1379350" y="857547"/>
                </a:lnTo>
                <a:lnTo>
                  <a:pt x="1383454" y="854064"/>
                </a:lnTo>
                <a:close/>
                <a:moveTo>
                  <a:pt x="1123950" y="793750"/>
                </a:moveTo>
                <a:lnTo>
                  <a:pt x="1128395" y="793750"/>
                </a:lnTo>
                <a:lnTo>
                  <a:pt x="1133475" y="794390"/>
                </a:lnTo>
                <a:lnTo>
                  <a:pt x="1133158" y="798872"/>
                </a:lnTo>
                <a:lnTo>
                  <a:pt x="1132205" y="803355"/>
                </a:lnTo>
                <a:lnTo>
                  <a:pt x="1130936" y="807517"/>
                </a:lnTo>
                <a:lnTo>
                  <a:pt x="1129030" y="811359"/>
                </a:lnTo>
                <a:lnTo>
                  <a:pt x="1127125" y="815201"/>
                </a:lnTo>
                <a:lnTo>
                  <a:pt x="1124903" y="819043"/>
                </a:lnTo>
                <a:lnTo>
                  <a:pt x="1122363" y="822565"/>
                </a:lnTo>
                <a:lnTo>
                  <a:pt x="1119823" y="825446"/>
                </a:lnTo>
                <a:lnTo>
                  <a:pt x="1116648" y="828968"/>
                </a:lnTo>
                <a:lnTo>
                  <a:pt x="1113155" y="831530"/>
                </a:lnTo>
                <a:lnTo>
                  <a:pt x="1109980" y="834731"/>
                </a:lnTo>
                <a:lnTo>
                  <a:pt x="1106170" y="836972"/>
                </a:lnTo>
                <a:lnTo>
                  <a:pt x="1098233" y="841775"/>
                </a:lnTo>
                <a:lnTo>
                  <a:pt x="1090295" y="845937"/>
                </a:lnTo>
                <a:lnTo>
                  <a:pt x="1081723" y="850419"/>
                </a:lnTo>
                <a:lnTo>
                  <a:pt x="1072833" y="853621"/>
                </a:lnTo>
                <a:lnTo>
                  <a:pt x="1055688" y="859704"/>
                </a:lnTo>
                <a:lnTo>
                  <a:pt x="1039813" y="865147"/>
                </a:lnTo>
                <a:lnTo>
                  <a:pt x="1032510" y="867388"/>
                </a:lnTo>
                <a:lnTo>
                  <a:pt x="1026478" y="869950"/>
                </a:lnTo>
                <a:lnTo>
                  <a:pt x="1025843" y="866748"/>
                </a:lnTo>
                <a:lnTo>
                  <a:pt x="1025525" y="863226"/>
                </a:lnTo>
                <a:lnTo>
                  <a:pt x="1025525" y="860024"/>
                </a:lnTo>
                <a:lnTo>
                  <a:pt x="1025843" y="857463"/>
                </a:lnTo>
                <a:lnTo>
                  <a:pt x="1026478" y="854902"/>
                </a:lnTo>
                <a:lnTo>
                  <a:pt x="1027113" y="852020"/>
                </a:lnTo>
                <a:lnTo>
                  <a:pt x="1028700" y="849779"/>
                </a:lnTo>
                <a:lnTo>
                  <a:pt x="1030288" y="847538"/>
                </a:lnTo>
                <a:lnTo>
                  <a:pt x="1031875" y="845297"/>
                </a:lnTo>
                <a:lnTo>
                  <a:pt x="1034098" y="843376"/>
                </a:lnTo>
                <a:lnTo>
                  <a:pt x="1038543" y="839854"/>
                </a:lnTo>
                <a:lnTo>
                  <a:pt x="1043623" y="836972"/>
                </a:lnTo>
                <a:lnTo>
                  <a:pt x="1049020" y="834731"/>
                </a:lnTo>
                <a:lnTo>
                  <a:pt x="1055053" y="832490"/>
                </a:lnTo>
                <a:lnTo>
                  <a:pt x="1061720" y="830889"/>
                </a:lnTo>
                <a:lnTo>
                  <a:pt x="1067753" y="829609"/>
                </a:lnTo>
                <a:lnTo>
                  <a:pt x="1073785" y="828968"/>
                </a:lnTo>
                <a:lnTo>
                  <a:pt x="1079183" y="828648"/>
                </a:lnTo>
                <a:lnTo>
                  <a:pt x="1084263" y="828648"/>
                </a:lnTo>
                <a:lnTo>
                  <a:pt x="1088708" y="828968"/>
                </a:lnTo>
                <a:lnTo>
                  <a:pt x="1092518" y="829288"/>
                </a:lnTo>
                <a:lnTo>
                  <a:pt x="1096010" y="826087"/>
                </a:lnTo>
                <a:lnTo>
                  <a:pt x="1098550" y="822565"/>
                </a:lnTo>
                <a:lnTo>
                  <a:pt x="1100773" y="819043"/>
                </a:lnTo>
                <a:lnTo>
                  <a:pt x="1102678" y="815521"/>
                </a:lnTo>
                <a:lnTo>
                  <a:pt x="1106170" y="808798"/>
                </a:lnTo>
                <a:lnTo>
                  <a:pt x="1108710" y="803035"/>
                </a:lnTo>
                <a:lnTo>
                  <a:pt x="1110615" y="800473"/>
                </a:lnTo>
                <a:lnTo>
                  <a:pt x="1112203" y="798552"/>
                </a:lnTo>
                <a:lnTo>
                  <a:pt x="1114426" y="796631"/>
                </a:lnTo>
                <a:lnTo>
                  <a:pt x="1116965" y="795030"/>
                </a:lnTo>
                <a:lnTo>
                  <a:pt x="1120140" y="794070"/>
                </a:lnTo>
                <a:close/>
                <a:moveTo>
                  <a:pt x="1223038" y="784225"/>
                </a:moveTo>
                <a:lnTo>
                  <a:pt x="1225916" y="784860"/>
                </a:lnTo>
                <a:lnTo>
                  <a:pt x="1229113" y="786447"/>
                </a:lnTo>
                <a:lnTo>
                  <a:pt x="1233271" y="788352"/>
                </a:lnTo>
                <a:lnTo>
                  <a:pt x="1241905" y="792480"/>
                </a:lnTo>
                <a:lnTo>
                  <a:pt x="1246382" y="794067"/>
                </a:lnTo>
                <a:lnTo>
                  <a:pt x="1250539" y="795020"/>
                </a:lnTo>
                <a:lnTo>
                  <a:pt x="1252777" y="795020"/>
                </a:lnTo>
                <a:lnTo>
                  <a:pt x="1254696" y="795020"/>
                </a:lnTo>
                <a:lnTo>
                  <a:pt x="1256615" y="794702"/>
                </a:lnTo>
                <a:lnTo>
                  <a:pt x="1258214" y="794067"/>
                </a:lnTo>
                <a:lnTo>
                  <a:pt x="1260133" y="792797"/>
                </a:lnTo>
                <a:lnTo>
                  <a:pt x="1261092" y="791527"/>
                </a:lnTo>
                <a:lnTo>
                  <a:pt x="1262691" y="789622"/>
                </a:lnTo>
                <a:lnTo>
                  <a:pt x="1263650" y="786765"/>
                </a:lnTo>
                <a:lnTo>
                  <a:pt x="1263331" y="800100"/>
                </a:lnTo>
                <a:lnTo>
                  <a:pt x="1262371" y="814387"/>
                </a:lnTo>
                <a:lnTo>
                  <a:pt x="1261092" y="822007"/>
                </a:lnTo>
                <a:lnTo>
                  <a:pt x="1260133" y="828992"/>
                </a:lnTo>
                <a:lnTo>
                  <a:pt x="1258534" y="836612"/>
                </a:lnTo>
                <a:lnTo>
                  <a:pt x="1256615" y="843915"/>
                </a:lnTo>
                <a:lnTo>
                  <a:pt x="1254696" y="850265"/>
                </a:lnTo>
                <a:lnTo>
                  <a:pt x="1252138" y="856615"/>
                </a:lnTo>
                <a:lnTo>
                  <a:pt x="1248941" y="862330"/>
                </a:lnTo>
                <a:lnTo>
                  <a:pt x="1246062" y="866775"/>
                </a:lnTo>
                <a:lnTo>
                  <a:pt x="1244144" y="868997"/>
                </a:lnTo>
                <a:lnTo>
                  <a:pt x="1242225" y="870902"/>
                </a:lnTo>
                <a:lnTo>
                  <a:pt x="1240306" y="872490"/>
                </a:lnTo>
                <a:lnTo>
                  <a:pt x="1238067" y="874077"/>
                </a:lnTo>
                <a:lnTo>
                  <a:pt x="1235829" y="875030"/>
                </a:lnTo>
                <a:lnTo>
                  <a:pt x="1233271" y="875982"/>
                </a:lnTo>
                <a:lnTo>
                  <a:pt x="1230713" y="876300"/>
                </a:lnTo>
                <a:lnTo>
                  <a:pt x="1228154" y="876300"/>
                </a:lnTo>
                <a:lnTo>
                  <a:pt x="1228154" y="871855"/>
                </a:lnTo>
                <a:lnTo>
                  <a:pt x="1228474" y="867727"/>
                </a:lnTo>
                <a:lnTo>
                  <a:pt x="1229753" y="862965"/>
                </a:lnTo>
                <a:lnTo>
                  <a:pt x="1231033" y="858837"/>
                </a:lnTo>
                <a:lnTo>
                  <a:pt x="1232951" y="854710"/>
                </a:lnTo>
                <a:lnTo>
                  <a:pt x="1234870" y="850582"/>
                </a:lnTo>
                <a:lnTo>
                  <a:pt x="1239987" y="842645"/>
                </a:lnTo>
                <a:lnTo>
                  <a:pt x="1244783" y="834707"/>
                </a:lnTo>
                <a:lnTo>
                  <a:pt x="1249260" y="826452"/>
                </a:lnTo>
                <a:lnTo>
                  <a:pt x="1251179" y="822325"/>
                </a:lnTo>
                <a:lnTo>
                  <a:pt x="1252777" y="818197"/>
                </a:lnTo>
                <a:lnTo>
                  <a:pt x="1254057" y="813752"/>
                </a:lnTo>
                <a:lnTo>
                  <a:pt x="1254696" y="809625"/>
                </a:lnTo>
                <a:lnTo>
                  <a:pt x="1246702" y="804862"/>
                </a:lnTo>
                <a:lnTo>
                  <a:pt x="1242544" y="802957"/>
                </a:lnTo>
                <a:lnTo>
                  <a:pt x="1238707" y="802005"/>
                </a:lnTo>
                <a:lnTo>
                  <a:pt x="1234550" y="800735"/>
                </a:lnTo>
                <a:lnTo>
                  <a:pt x="1230393" y="800417"/>
                </a:lnTo>
                <a:lnTo>
                  <a:pt x="1226555" y="801052"/>
                </a:lnTo>
                <a:lnTo>
                  <a:pt x="1224317" y="801687"/>
                </a:lnTo>
                <a:lnTo>
                  <a:pt x="1222398" y="802640"/>
                </a:lnTo>
                <a:lnTo>
                  <a:pt x="1220159" y="795020"/>
                </a:lnTo>
                <a:lnTo>
                  <a:pt x="1219200" y="789940"/>
                </a:lnTo>
                <a:lnTo>
                  <a:pt x="1219200" y="788035"/>
                </a:lnTo>
                <a:lnTo>
                  <a:pt x="1219840" y="786447"/>
                </a:lnTo>
                <a:lnTo>
                  <a:pt x="1220159" y="785495"/>
                </a:lnTo>
                <a:lnTo>
                  <a:pt x="1220800" y="784860"/>
                </a:lnTo>
                <a:lnTo>
                  <a:pt x="1222078" y="784542"/>
                </a:lnTo>
                <a:close/>
                <a:moveTo>
                  <a:pt x="1445579" y="703264"/>
                </a:moveTo>
                <a:lnTo>
                  <a:pt x="1449071" y="708661"/>
                </a:lnTo>
                <a:lnTo>
                  <a:pt x="1450342" y="711519"/>
                </a:lnTo>
                <a:lnTo>
                  <a:pt x="1451294" y="714059"/>
                </a:lnTo>
                <a:lnTo>
                  <a:pt x="1452246" y="716599"/>
                </a:lnTo>
                <a:lnTo>
                  <a:pt x="1452564" y="719456"/>
                </a:lnTo>
                <a:lnTo>
                  <a:pt x="1452564" y="721679"/>
                </a:lnTo>
                <a:lnTo>
                  <a:pt x="1452564" y="723901"/>
                </a:lnTo>
                <a:lnTo>
                  <a:pt x="1451611" y="728346"/>
                </a:lnTo>
                <a:lnTo>
                  <a:pt x="1450342" y="732474"/>
                </a:lnTo>
                <a:lnTo>
                  <a:pt x="1448119" y="736284"/>
                </a:lnTo>
                <a:lnTo>
                  <a:pt x="1445262" y="740094"/>
                </a:lnTo>
                <a:lnTo>
                  <a:pt x="1442404" y="743904"/>
                </a:lnTo>
                <a:lnTo>
                  <a:pt x="1438594" y="747714"/>
                </a:lnTo>
                <a:lnTo>
                  <a:pt x="1430973" y="754382"/>
                </a:lnTo>
                <a:lnTo>
                  <a:pt x="1423035" y="761367"/>
                </a:lnTo>
                <a:lnTo>
                  <a:pt x="1419225" y="764542"/>
                </a:lnTo>
                <a:lnTo>
                  <a:pt x="1416051" y="768352"/>
                </a:lnTo>
                <a:lnTo>
                  <a:pt x="1417003" y="763907"/>
                </a:lnTo>
                <a:lnTo>
                  <a:pt x="1417321" y="759779"/>
                </a:lnTo>
                <a:lnTo>
                  <a:pt x="1418591" y="750572"/>
                </a:lnTo>
                <a:lnTo>
                  <a:pt x="1419544" y="741999"/>
                </a:lnTo>
                <a:lnTo>
                  <a:pt x="1420178" y="737554"/>
                </a:lnTo>
                <a:lnTo>
                  <a:pt x="1421131" y="732791"/>
                </a:lnTo>
                <a:lnTo>
                  <a:pt x="1422400" y="728664"/>
                </a:lnTo>
                <a:lnTo>
                  <a:pt x="1423671" y="724536"/>
                </a:lnTo>
                <a:lnTo>
                  <a:pt x="1426211" y="720409"/>
                </a:lnTo>
                <a:lnTo>
                  <a:pt x="1428752" y="716599"/>
                </a:lnTo>
                <a:lnTo>
                  <a:pt x="1431608" y="712789"/>
                </a:lnTo>
                <a:lnTo>
                  <a:pt x="1435736" y="709614"/>
                </a:lnTo>
                <a:lnTo>
                  <a:pt x="1440499" y="706121"/>
                </a:lnTo>
                <a:close/>
                <a:moveTo>
                  <a:pt x="1245442" y="655637"/>
                </a:moveTo>
                <a:lnTo>
                  <a:pt x="1249906" y="655962"/>
                </a:lnTo>
                <a:lnTo>
                  <a:pt x="1254689" y="657262"/>
                </a:lnTo>
                <a:lnTo>
                  <a:pt x="1256921" y="658237"/>
                </a:lnTo>
                <a:lnTo>
                  <a:pt x="1259153" y="659537"/>
                </a:lnTo>
                <a:lnTo>
                  <a:pt x="1261066" y="660837"/>
                </a:lnTo>
                <a:lnTo>
                  <a:pt x="1263298" y="662462"/>
                </a:lnTo>
                <a:lnTo>
                  <a:pt x="1267443" y="667012"/>
                </a:lnTo>
                <a:lnTo>
                  <a:pt x="1271588" y="672212"/>
                </a:lnTo>
                <a:lnTo>
                  <a:pt x="1269675" y="670587"/>
                </a:lnTo>
                <a:lnTo>
                  <a:pt x="1267443" y="669937"/>
                </a:lnTo>
                <a:lnTo>
                  <a:pt x="1265211" y="669287"/>
                </a:lnTo>
                <a:lnTo>
                  <a:pt x="1262980" y="669287"/>
                </a:lnTo>
                <a:lnTo>
                  <a:pt x="1260747" y="669612"/>
                </a:lnTo>
                <a:lnTo>
                  <a:pt x="1257878" y="670262"/>
                </a:lnTo>
                <a:lnTo>
                  <a:pt x="1255645" y="671237"/>
                </a:lnTo>
                <a:lnTo>
                  <a:pt x="1253413" y="672212"/>
                </a:lnTo>
                <a:lnTo>
                  <a:pt x="1248630" y="675462"/>
                </a:lnTo>
                <a:lnTo>
                  <a:pt x="1243529" y="679362"/>
                </a:lnTo>
                <a:lnTo>
                  <a:pt x="1233644" y="687487"/>
                </a:lnTo>
                <a:lnTo>
                  <a:pt x="1228861" y="691062"/>
                </a:lnTo>
                <a:lnTo>
                  <a:pt x="1223759" y="694312"/>
                </a:lnTo>
                <a:lnTo>
                  <a:pt x="1221527" y="695287"/>
                </a:lnTo>
                <a:lnTo>
                  <a:pt x="1219296" y="696262"/>
                </a:lnTo>
                <a:lnTo>
                  <a:pt x="1217063" y="696912"/>
                </a:lnTo>
                <a:lnTo>
                  <a:pt x="1214513" y="696912"/>
                </a:lnTo>
                <a:lnTo>
                  <a:pt x="1212280" y="696912"/>
                </a:lnTo>
                <a:lnTo>
                  <a:pt x="1209730" y="696587"/>
                </a:lnTo>
                <a:lnTo>
                  <a:pt x="1207497" y="695287"/>
                </a:lnTo>
                <a:lnTo>
                  <a:pt x="1205584" y="693987"/>
                </a:lnTo>
                <a:lnTo>
                  <a:pt x="1203353" y="691712"/>
                </a:lnTo>
                <a:lnTo>
                  <a:pt x="1201120" y="689112"/>
                </a:lnTo>
                <a:lnTo>
                  <a:pt x="1199207" y="685862"/>
                </a:lnTo>
                <a:lnTo>
                  <a:pt x="1196975" y="681962"/>
                </a:lnTo>
                <a:lnTo>
                  <a:pt x="1206860" y="674162"/>
                </a:lnTo>
                <a:lnTo>
                  <a:pt x="1216744" y="667337"/>
                </a:lnTo>
                <a:lnTo>
                  <a:pt x="1221527" y="664087"/>
                </a:lnTo>
                <a:lnTo>
                  <a:pt x="1226629" y="661487"/>
                </a:lnTo>
                <a:lnTo>
                  <a:pt x="1231412" y="659212"/>
                </a:lnTo>
                <a:lnTo>
                  <a:pt x="1235877" y="657262"/>
                </a:lnTo>
                <a:lnTo>
                  <a:pt x="1240978" y="655962"/>
                </a:lnTo>
                <a:close/>
                <a:moveTo>
                  <a:pt x="1341369" y="623888"/>
                </a:moveTo>
                <a:lnTo>
                  <a:pt x="1346461" y="628341"/>
                </a:lnTo>
                <a:lnTo>
                  <a:pt x="1349645" y="632477"/>
                </a:lnTo>
                <a:lnTo>
                  <a:pt x="1350918" y="634386"/>
                </a:lnTo>
                <a:lnTo>
                  <a:pt x="1352192" y="636295"/>
                </a:lnTo>
                <a:lnTo>
                  <a:pt x="1352510" y="637886"/>
                </a:lnTo>
                <a:lnTo>
                  <a:pt x="1352828" y="639795"/>
                </a:lnTo>
                <a:lnTo>
                  <a:pt x="1352828" y="641385"/>
                </a:lnTo>
                <a:lnTo>
                  <a:pt x="1352828" y="642658"/>
                </a:lnTo>
                <a:lnTo>
                  <a:pt x="1351555" y="645839"/>
                </a:lnTo>
                <a:lnTo>
                  <a:pt x="1349645" y="648385"/>
                </a:lnTo>
                <a:lnTo>
                  <a:pt x="1347416" y="650612"/>
                </a:lnTo>
                <a:lnTo>
                  <a:pt x="1344552" y="652839"/>
                </a:lnTo>
                <a:lnTo>
                  <a:pt x="1341050" y="655384"/>
                </a:lnTo>
                <a:lnTo>
                  <a:pt x="1334047" y="659520"/>
                </a:lnTo>
                <a:lnTo>
                  <a:pt x="1326407" y="663974"/>
                </a:lnTo>
                <a:lnTo>
                  <a:pt x="1323224" y="666201"/>
                </a:lnTo>
                <a:lnTo>
                  <a:pt x="1320359" y="668428"/>
                </a:lnTo>
                <a:lnTo>
                  <a:pt x="1324815" y="673836"/>
                </a:lnTo>
                <a:lnTo>
                  <a:pt x="1328635" y="678926"/>
                </a:lnTo>
                <a:lnTo>
                  <a:pt x="1331182" y="684335"/>
                </a:lnTo>
                <a:lnTo>
                  <a:pt x="1333411" y="689107"/>
                </a:lnTo>
                <a:lnTo>
                  <a:pt x="1335321" y="693879"/>
                </a:lnTo>
                <a:lnTo>
                  <a:pt x="1336912" y="698333"/>
                </a:lnTo>
                <a:lnTo>
                  <a:pt x="1339140" y="705969"/>
                </a:lnTo>
                <a:lnTo>
                  <a:pt x="1340732" y="708832"/>
                </a:lnTo>
                <a:lnTo>
                  <a:pt x="1342324" y="711695"/>
                </a:lnTo>
                <a:lnTo>
                  <a:pt x="1344234" y="713286"/>
                </a:lnTo>
                <a:lnTo>
                  <a:pt x="1346780" y="714877"/>
                </a:lnTo>
                <a:lnTo>
                  <a:pt x="1349645" y="715831"/>
                </a:lnTo>
                <a:lnTo>
                  <a:pt x="1354102" y="715831"/>
                </a:lnTo>
                <a:lnTo>
                  <a:pt x="1358876" y="714877"/>
                </a:lnTo>
                <a:lnTo>
                  <a:pt x="1364925" y="713286"/>
                </a:lnTo>
                <a:lnTo>
                  <a:pt x="1367153" y="720603"/>
                </a:lnTo>
                <a:lnTo>
                  <a:pt x="1367789" y="726012"/>
                </a:lnTo>
                <a:lnTo>
                  <a:pt x="1368427" y="727920"/>
                </a:lnTo>
                <a:lnTo>
                  <a:pt x="1367789" y="729829"/>
                </a:lnTo>
                <a:lnTo>
                  <a:pt x="1367472" y="731102"/>
                </a:lnTo>
                <a:lnTo>
                  <a:pt x="1367153" y="732056"/>
                </a:lnTo>
                <a:lnTo>
                  <a:pt x="1366516" y="732693"/>
                </a:lnTo>
                <a:lnTo>
                  <a:pt x="1365243" y="733011"/>
                </a:lnTo>
                <a:lnTo>
                  <a:pt x="1364606" y="733329"/>
                </a:lnTo>
                <a:lnTo>
                  <a:pt x="1363015" y="733329"/>
                </a:lnTo>
                <a:lnTo>
                  <a:pt x="1360469" y="732693"/>
                </a:lnTo>
                <a:lnTo>
                  <a:pt x="1356966" y="731738"/>
                </a:lnTo>
                <a:lnTo>
                  <a:pt x="1349645" y="727920"/>
                </a:lnTo>
                <a:lnTo>
                  <a:pt x="1342642" y="723785"/>
                </a:lnTo>
                <a:lnTo>
                  <a:pt x="1339140" y="722194"/>
                </a:lnTo>
                <a:lnTo>
                  <a:pt x="1336275" y="720921"/>
                </a:lnTo>
                <a:lnTo>
                  <a:pt x="1333411" y="720603"/>
                </a:lnTo>
                <a:lnTo>
                  <a:pt x="1332456" y="720603"/>
                </a:lnTo>
                <a:lnTo>
                  <a:pt x="1331500" y="720921"/>
                </a:lnTo>
                <a:lnTo>
                  <a:pt x="1329908" y="722512"/>
                </a:lnTo>
                <a:lnTo>
                  <a:pt x="1328635" y="724103"/>
                </a:lnTo>
                <a:lnTo>
                  <a:pt x="1327999" y="725694"/>
                </a:lnTo>
                <a:lnTo>
                  <a:pt x="1327999" y="726966"/>
                </a:lnTo>
                <a:lnTo>
                  <a:pt x="1328317" y="728557"/>
                </a:lnTo>
                <a:lnTo>
                  <a:pt x="1328953" y="730466"/>
                </a:lnTo>
                <a:lnTo>
                  <a:pt x="1331182" y="733965"/>
                </a:lnTo>
                <a:lnTo>
                  <a:pt x="1334047" y="737147"/>
                </a:lnTo>
                <a:lnTo>
                  <a:pt x="1336593" y="740646"/>
                </a:lnTo>
                <a:lnTo>
                  <a:pt x="1337230" y="742555"/>
                </a:lnTo>
                <a:lnTo>
                  <a:pt x="1338185" y="744146"/>
                </a:lnTo>
                <a:lnTo>
                  <a:pt x="1338185" y="745418"/>
                </a:lnTo>
                <a:lnTo>
                  <a:pt x="1337548" y="747009"/>
                </a:lnTo>
                <a:lnTo>
                  <a:pt x="1336912" y="748600"/>
                </a:lnTo>
                <a:lnTo>
                  <a:pt x="1335957" y="749872"/>
                </a:lnTo>
                <a:lnTo>
                  <a:pt x="1334683" y="750827"/>
                </a:lnTo>
                <a:lnTo>
                  <a:pt x="1333092" y="752099"/>
                </a:lnTo>
                <a:lnTo>
                  <a:pt x="1330227" y="753372"/>
                </a:lnTo>
                <a:lnTo>
                  <a:pt x="1326407" y="754963"/>
                </a:lnTo>
                <a:lnTo>
                  <a:pt x="1321950" y="755917"/>
                </a:lnTo>
                <a:lnTo>
                  <a:pt x="1317176" y="756872"/>
                </a:lnTo>
                <a:lnTo>
                  <a:pt x="1306989" y="758462"/>
                </a:lnTo>
                <a:lnTo>
                  <a:pt x="1302214" y="759417"/>
                </a:lnTo>
                <a:lnTo>
                  <a:pt x="1296802" y="760689"/>
                </a:lnTo>
                <a:lnTo>
                  <a:pt x="1291709" y="762598"/>
                </a:lnTo>
                <a:lnTo>
                  <a:pt x="1286934" y="764825"/>
                </a:lnTo>
                <a:lnTo>
                  <a:pt x="1282478" y="767370"/>
                </a:lnTo>
                <a:lnTo>
                  <a:pt x="1280249" y="769279"/>
                </a:lnTo>
                <a:lnTo>
                  <a:pt x="1278340" y="771188"/>
                </a:lnTo>
                <a:lnTo>
                  <a:pt x="1276429" y="773415"/>
                </a:lnTo>
                <a:lnTo>
                  <a:pt x="1274519" y="775960"/>
                </a:lnTo>
                <a:lnTo>
                  <a:pt x="1272928" y="778505"/>
                </a:lnTo>
                <a:lnTo>
                  <a:pt x="1271654" y="781050"/>
                </a:lnTo>
                <a:lnTo>
                  <a:pt x="1268789" y="776915"/>
                </a:lnTo>
                <a:lnTo>
                  <a:pt x="1265925" y="773415"/>
                </a:lnTo>
                <a:lnTo>
                  <a:pt x="1262741" y="770552"/>
                </a:lnTo>
                <a:lnTo>
                  <a:pt x="1260195" y="768643"/>
                </a:lnTo>
                <a:lnTo>
                  <a:pt x="1257012" y="767370"/>
                </a:lnTo>
                <a:lnTo>
                  <a:pt x="1254147" y="766734"/>
                </a:lnTo>
                <a:lnTo>
                  <a:pt x="1250963" y="767052"/>
                </a:lnTo>
                <a:lnTo>
                  <a:pt x="1248099" y="768007"/>
                </a:lnTo>
                <a:lnTo>
                  <a:pt x="1246506" y="762916"/>
                </a:lnTo>
                <a:lnTo>
                  <a:pt x="1246189" y="758780"/>
                </a:lnTo>
                <a:lnTo>
                  <a:pt x="1246825" y="755281"/>
                </a:lnTo>
                <a:lnTo>
                  <a:pt x="1248099" y="752418"/>
                </a:lnTo>
                <a:lnTo>
                  <a:pt x="1250008" y="749872"/>
                </a:lnTo>
                <a:lnTo>
                  <a:pt x="1252237" y="747327"/>
                </a:lnTo>
                <a:lnTo>
                  <a:pt x="1255420" y="745100"/>
                </a:lnTo>
                <a:lnTo>
                  <a:pt x="1258285" y="743191"/>
                </a:lnTo>
                <a:lnTo>
                  <a:pt x="1264970" y="740010"/>
                </a:lnTo>
                <a:lnTo>
                  <a:pt x="1272292" y="736510"/>
                </a:lnTo>
                <a:lnTo>
                  <a:pt x="1275156" y="734283"/>
                </a:lnTo>
                <a:lnTo>
                  <a:pt x="1278340" y="732056"/>
                </a:lnTo>
                <a:lnTo>
                  <a:pt x="1280886" y="728875"/>
                </a:lnTo>
                <a:lnTo>
                  <a:pt x="1282796" y="726012"/>
                </a:lnTo>
                <a:lnTo>
                  <a:pt x="1283115" y="724421"/>
                </a:lnTo>
                <a:lnTo>
                  <a:pt x="1283751" y="722830"/>
                </a:lnTo>
                <a:lnTo>
                  <a:pt x="1283115" y="719012"/>
                </a:lnTo>
                <a:lnTo>
                  <a:pt x="1282160" y="714877"/>
                </a:lnTo>
                <a:lnTo>
                  <a:pt x="1280568" y="710741"/>
                </a:lnTo>
                <a:lnTo>
                  <a:pt x="1277703" y="703105"/>
                </a:lnTo>
                <a:lnTo>
                  <a:pt x="1276429" y="700560"/>
                </a:lnTo>
                <a:lnTo>
                  <a:pt x="1276429" y="699924"/>
                </a:lnTo>
                <a:lnTo>
                  <a:pt x="1276429" y="699606"/>
                </a:lnTo>
                <a:lnTo>
                  <a:pt x="1278658" y="696742"/>
                </a:lnTo>
                <a:lnTo>
                  <a:pt x="1280568" y="694834"/>
                </a:lnTo>
                <a:lnTo>
                  <a:pt x="1282478" y="693879"/>
                </a:lnTo>
                <a:lnTo>
                  <a:pt x="1284706" y="692925"/>
                </a:lnTo>
                <a:lnTo>
                  <a:pt x="1286934" y="692607"/>
                </a:lnTo>
                <a:lnTo>
                  <a:pt x="1289163" y="692288"/>
                </a:lnTo>
                <a:lnTo>
                  <a:pt x="1293301" y="692925"/>
                </a:lnTo>
                <a:lnTo>
                  <a:pt x="1298076" y="693879"/>
                </a:lnTo>
                <a:lnTo>
                  <a:pt x="1302214" y="693879"/>
                </a:lnTo>
                <a:lnTo>
                  <a:pt x="1304442" y="693879"/>
                </a:lnTo>
                <a:lnTo>
                  <a:pt x="1306353" y="692925"/>
                </a:lnTo>
                <a:lnTo>
                  <a:pt x="1308263" y="692288"/>
                </a:lnTo>
                <a:lnTo>
                  <a:pt x="1310172" y="690698"/>
                </a:lnTo>
                <a:lnTo>
                  <a:pt x="1310809" y="688789"/>
                </a:lnTo>
                <a:lnTo>
                  <a:pt x="1311764" y="685926"/>
                </a:lnTo>
                <a:lnTo>
                  <a:pt x="1312082" y="682426"/>
                </a:lnTo>
                <a:lnTo>
                  <a:pt x="1312400" y="678290"/>
                </a:lnTo>
                <a:lnTo>
                  <a:pt x="1313037" y="668428"/>
                </a:lnTo>
                <a:lnTo>
                  <a:pt x="1313356" y="663019"/>
                </a:lnTo>
                <a:lnTo>
                  <a:pt x="1314311" y="657611"/>
                </a:lnTo>
                <a:lnTo>
                  <a:pt x="1315266" y="651884"/>
                </a:lnTo>
                <a:lnTo>
                  <a:pt x="1316857" y="646476"/>
                </a:lnTo>
                <a:lnTo>
                  <a:pt x="1319086" y="641385"/>
                </a:lnTo>
                <a:lnTo>
                  <a:pt x="1321950" y="636613"/>
                </a:lnTo>
                <a:lnTo>
                  <a:pt x="1323860" y="634386"/>
                </a:lnTo>
                <a:lnTo>
                  <a:pt x="1325134" y="632477"/>
                </a:lnTo>
                <a:lnTo>
                  <a:pt x="1327362" y="630569"/>
                </a:lnTo>
                <a:lnTo>
                  <a:pt x="1329908" y="628660"/>
                </a:lnTo>
                <a:lnTo>
                  <a:pt x="1332456" y="627387"/>
                </a:lnTo>
                <a:lnTo>
                  <a:pt x="1335002" y="626115"/>
                </a:lnTo>
                <a:lnTo>
                  <a:pt x="1338185" y="624842"/>
                </a:lnTo>
                <a:close/>
                <a:moveTo>
                  <a:pt x="1665881" y="573089"/>
                </a:moveTo>
                <a:lnTo>
                  <a:pt x="1667172" y="577131"/>
                </a:lnTo>
                <a:lnTo>
                  <a:pt x="1668141" y="581484"/>
                </a:lnTo>
                <a:lnTo>
                  <a:pt x="1668464" y="584905"/>
                </a:lnTo>
                <a:lnTo>
                  <a:pt x="1668141" y="588326"/>
                </a:lnTo>
                <a:lnTo>
                  <a:pt x="1667495" y="591746"/>
                </a:lnTo>
                <a:lnTo>
                  <a:pt x="1666849" y="594855"/>
                </a:lnTo>
                <a:lnTo>
                  <a:pt x="1664589" y="601386"/>
                </a:lnTo>
                <a:lnTo>
                  <a:pt x="1662330" y="607605"/>
                </a:lnTo>
                <a:lnTo>
                  <a:pt x="1661361" y="611025"/>
                </a:lnTo>
                <a:lnTo>
                  <a:pt x="1660715" y="614135"/>
                </a:lnTo>
                <a:lnTo>
                  <a:pt x="1660715" y="617555"/>
                </a:lnTo>
                <a:lnTo>
                  <a:pt x="1661038" y="621287"/>
                </a:lnTo>
                <a:lnTo>
                  <a:pt x="1662006" y="625329"/>
                </a:lnTo>
                <a:lnTo>
                  <a:pt x="1663299" y="629371"/>
                </a:lnTo>
                <a:lnTo>
                  <a:pt x="1655225" y="628127"/>
                </a:lnTo>
                <a:lnTo>
                  <a:pt x="1651674" y="627817"/>
                </a:lnTo>
                <a:lnTo>
                  <a:pt x="1647153" y="627817"/>
                </a:lnTo>
                <a:lnTo>
                  <a:pt x="1643602" y="628749"/>
                </a:lnTo>
                <a:lnTo>
                  <a:pt x="1639405" y="629371"/>
                </a:lnTo>
                <a:lnTo>
                  <a:pt x="1634884" y="631237"/>
                </a:lnTo>
                <a:lnTo>
                  <a:pt x="1630363" y="633414"/>
                </a:lnTo>
                <a:lnTo>
                  <a:pt x="1631655" y="629371"/>
                </a:lnTo>
                <a:lnTo>
                  <a:pt x="1632624" y="625018"/>
                </a:lnTo>
                <a:lnTo>
                  <a:pt x="1634238" y="616311"/>
                </a:lnTo>
                <a:lnTo>
                  <a:pt x="1636176" y="607605"/>
                </a:lnTo>
                <a:lnTo>
                  <a:pt x="1636821" y="603562"/>
                </a:lnTo>
                <a:lnTo>
                  <a:pt x="1638436" y="599520"/>
                </a:lnTo>
                <a:lnTo>
                  <a:pt x="1640051" y="595478"/>
                </a:lnTo>
                <a:lnTo>
                  <a:pt x="1641987" y="591435"/>
                </a:lnTo>
                <a:lnTo>
                  <a:pt x="1644248" y="587703"/>
                </a:lnTo>
                <a:lnTo>
                  <a:pt x="1647153" y="584283"/>
                </a:lnTo>
                <a:lnTo>
                  <a:pt x="1650706" y="580863"/>
                </a:lnTo>
                <a:lnTo>
                  <a:pt x="1654902" y="578064"/>
                </a:lnTo>
                <a:lnTo>
                  <a:pt x="1660069" y="575266"/>
                </a:lnTo>
                <a:close/>
                <a:moveTo>
                  <a:pt x="6215036" y="534989"/>
                </a:moveTo>
                <a:lnTo>
                  <a:pt x="6218202" y="534989"/>
                </a:lnTo>
                <a:lnTo>
                  <a:pt x="6221368" y="534989"/>
                </a:lnTo>
                <a:lnTo>
                  <a:pt x="6224851" y="535628"/>
                </a:lnTo>
                <a:lnTo>
                  <a:pt x="6228017" y="535947"/>
                </a:lnTo>
                <a:lnTo>
                  <a:pt x="6231500" y="537224"/>
                </a:lnTo>
                <a:lnTo>
                  <a:pt x="6238465" y="539780"/>
                </a:lnTo>
                <a:lnTo>
                  <a:pt x="6245747" y="543292"/>
                </a:lnTo>
                <a:lnTo>
                  <a:pt x="6253029" y="547444"/>
                </a:lnTo>
                <a:lnTo>
                  <a:pt x="6259995" y="551916"/>
                </a:lnTo>
                <a:lnTo>
                  <a:pt x="6275192" y="562136"/>
                </a:lnTo>
                <a:lnTo>
                  <a:pt x="6289756" y="572037"/>
                </a:lnTo>
                <a:lnTo>
                  <a:pt x="6297038" y="576508"/>
                </a:lnTo>
                <a:lnTo>
                  <a:pt x="6304004" y="580340"/>
                </a:lnTo>
                <a:lnTo>
                  <a:pt x="6311286" y="583854"/>
                </a:lnTo>
                <a:lnTo>
                  <a:pt x="6318251" y="586409"/>
                </a:lnTo>
                <a:lnTo>
                  <a:pt x="6315402" y="587686"/>
                </a:lnTo>
                <a:lnTo>
                  <a:pt x="6311919" y="588644"/>
                </a:lnTo>
                <a:lnTo>
                  <a:pt x="6309069" y="588964"/>
                </a:lnTo>
                <a:lnTo>
                  <a:pt x="6305587" y="588964"/>
                </a:lnTo>
                <a:lnTo>
                  <a:pt x="6302421" y="588964"/>
                </a:lnTo>
                <a:lnTo>
                  <a:pt x="6299254" y="588325"/>
                </a:lnTo>
                <a:lnTo>
                  <a:pt x="6295772" y="587686"/>
                </a:lnTo>
                <a:lnTo>
                  <a:pt x="6292289" y="586728"/>
                </a:lnTo>
                <a:lnTo>
                  <a:pt x="6285324" y="583854"/>
                </a:lnTo>
                <a:lnTo>
                  <a:pt x="6278042" y="580340"/>
                </a:lnTo>
                <a:lnTo>
                  <a:pt x="6271076" y="576189"/>
                </a:lnTo>
                <a:lnTo>
                  <a:pt x="6263794" y="571717"/>
                </a:lnTo>
                <a:lnTo>
                  <a:pt x="6249230" y="561816"/>
                </a:lnTo>
                <a:lnTo>
                  <a:pt x="6234033" y="551916"/>
                </a:lnTo>
                <a:lnTo>
                  <a:pt x="6227067" y="547444"/>
                </a:lnTo>
                <a:lnTo>
                  <a:pt x="6219785" y="543612"/>
                </a:lnTo>
                <a:lnTo>
                  <a:pt x="6212820" y="540099"/>
                </a:lnTo>
                <a:lnTo>
                  <a:pt x="6205538" y="537544"/>
                </a:lnTo>
                <a:lnTo>
                  <a:pt x="6208387" y="536266"/>
                </a:lnTo>
                <a:lnTo>
                  <a:pt x="6211870" y="535628"/>
                </a:lnTo>
                <a:close/>
                <a:moveTo>
                  <a:pt x="1737018" y="395289"/>
                </a:moveTo>
                <a:lnTo>
                  <a:pt x="1739569" y="399111"/>
                </a:lnTo>
                <a:lnTo>
                  <a:pt x="1741482" y="402614"/>
                </a:lnTo>
                <a:lnTo>
                  <a:pt x="1742757" y="406117"/>
                </a:lnTo>
                <a:lnTo>
                  <a:pt x="1743077" y="408984"/>
                </a:lnTo>
                <a:lnTo>
                  <a:pt x="1743077" y="411532"/>
                </a:lnTo>
                <a:lnTo>
                  <a:pt x="1742757" y="414079"/>
                </a:lnTo>
                <a:lnTo>
                  <a:pt x="1741482" y="416309"/>
                </a:lnTo>
                <a:lnTo>
                  <a:pt x="1739887" y="418220"/>
                </a:lnTo>
                <a:lnTo>
                  <a:pt x="1737974" y="420131"/>
                </a:lnTo>
                <a:lnTo>
                  <a:pt x="1735742" y="422041"/>
                </a:lnTo>
                <a:lnTo>
                  <a:pt x="1730958" y="425226"/>
                </a:lnTo>
                <a:lnTo>
                  <a:pt x="1725537" y="428411"/>
                </a:lnTo>
                <a:lnTo>
                  <a:pt x="1719795" y="431277"/>
                </a:lnTo>
                <a:lnTo>
                  <a:pt x="1719158" y="442106"/>
                </a:lnTo>
                <a:lnTo>
                  <a:pt x="1717245" y="452297"/>
                </a:lnTo>
                <a:lnTo>
                  <a:pt x="1715330" y="462488"/>
                </a:lnTo>
                <a:lnTo>
                  <a:pt x="1712780" y="471724"/>
                </a:lnTo>
                <a:lnTo>
                  <a:pt x="1709272" y="481279"/>
                </a:lnTo>
                <a:lnTo>
                  <a:pt x="1705125" y="490515"/>
                </a:lnTo>
                <a:lnTo>
                  <a:pt x="1700661" y="499432"/>
                </a:lnTo>
                <a:lnTo>
                  <a:pt x="1695239" y="507713"/>
                </a:lnTo>
                <a:lnTo>
                  <a:pt x="1689499" y="515993"/>
                </a:lnTo>
                <a:lnTo>
                  <a:pt x="1682802" y="523955"/>
                </a:lnTo>
                <a:lnTo>
                  <a:pt x="1675147" y="531598"/>
                </a:lnTo>
                <a:lnTo>
                  <a:pt x="1667174" y="539242"/>
                </a:lnTo>
                <a:lnTo>
                  <a:pt x="1658245" y="545930"/>
                </a:lnTo>
                <a:lnTo>
                  <a:pt x="1648677" y="552936"/>
                </a:lnTo>
                <a:lnTo>
                  <a:pt x="1638154" y="558987"/>
                </a:lnTo>
                <a:lnTo>
                  <a:pt x="1626672" y="565039"/>
                </a:lnTo>
                <a:lnTo>
                  <a:pt x="1626353" y="556121"/>
                </a:lnTo>
                <a:lnTo>
                  <a:pt x="1626033" y="551981"/>
                </a:lnTo>
                <a:lnTo>
                  <a:pt x="1625077" y="547522"/>
                </a:lnTo>
                <a:lnTo>
                  <a:pt x="1624120" y="543063"/>
                </a:lnTo>
                <a:lnTo>
                  <a:pt x="1622525" y="537968"/>
                </a:lnTo>
                <a:lnTo>
                  <a:pt x="1620293" y="532872"/>
                </a:lnTo>
                <a:lnTo>
                  <a:pt x="1617104" y="527458"/>
                </a:lnTo>
                <a:lnTo>
                  <a:pt x="1615828" y="531916"/>
                </a:lnTo>
                <a:lnTo>
                  <a:pt x="1614553" y="537012"/>
                </a:lnTo>
                <a:lnTo>
                  <a:pt x="1614234" y="542108"/>
                </a:lnTo>
                <a:lnTo>
                  <a:pt x="1614234" y="547522"/>
                </a:lnTo>
                <a:lnTo>
                  <a:pt x="1614553" y="558032"/>
                </a:lnTo>
                <a:lnTo>
                  <a:pt x="1614553" y="563446"/>
                </a:lnTo>
                <a:lnTo>
                  <a:pt x="1614553" y="568542"/>
                </a:lnTo>
                <a:lnTo>
                  <a:pt x="1614234" y="573956"/>
                </a:lnTo>
                <a:lnTo>
                  <a:pt x="1612958" y="579052"/>
                </a:lnTo>
                <a:lnTo>
                  <a:pt x="1611683" y="583511"/>
                </a:lnTo>
                <a:lnTo>
                  <a:pt x="1610407" y="585740"/>
                </a:lnTo>
                <a:lnTo>
                  <a:pt x="1608812" y="587969"/>
                </a:lnTo>
                <a:lnTo>
                  <a:pt x="1607537" y="589880"/>
                </a:lnTo>
                <a:lnTo>
                  <a:pt x="1605943" y="592109"/>
                </a:lnTo>
                <a:lnTo>
                  <a:pt x="1603710" y="594020"/>
                </a:lnTo>
                <a:lnTo>
                  <a:pt x="1601477" y="595613"/>
                </a:lnTo>
                <a:lnTo>
                  <a:pt x="1598288" y="597524"/>
                </a:lnTo>
                <a:lnTo>
                  <a:pt x="1595418" y="599116"/>
                </a:lnTo>
                <a:lnTo>
                  <a:pt x="1591910" y="600071"/>
                </a:lnTo>
                <a:lnTo>
                  <a:pt x="1588082" y="601664"/>
                </a:lnTo>
                <a:lnTo>
                  <a:pt x="1585531" y="596250"/>
                </a:lnTo>
                <a:lnTo>
                  <a:pt x="1582661" y="591154"/>
                </a:lnTo>
                <a:lnTo>
                  <a:pt x="1580109" y="586377"/>
                </a:lnTo>
                <a:lnTo>
                  <a:pt x="1577239" y="582237"/>
                </a:lnTo>
                <a:lnTo>
                  <a:pt x="1574369" y="578415"/>
                </a:lnTo>
                <a:lnTo>
                  <a:pt x="1571499" y="575548"/>
                </a:lnTo>
                <a:lnTo>
                  <a:pt x="1568311" y="572364"/>
                </a:lnTo>
                <a:lnTo>
                  <a:pt x="1565121" y="570134"/>
                </a:lnTo>
                <a:lnTo>
                  <a:pt x="1561931" y="568542"/>
                </a:lnTo>
                <a:lnTo>
                  <a:pt x="1558423" y="567587"/>
                </a:lnTo>
                <a:lnTo>
                  <a:pt x="1554596" y="567268"/>
                </a:lnTo>
                <a:lnTo>
                  <a:pt x="1551407" y="567268"/>
                </a:lnTo>
                <a:lnTo>
                  <a:pt x="1547580" y="567905"/>
                </a:lnTo>
                <a:lnTo>
                  <a:pt x="1543754" y="569497"/>
                </a:lnTo>
                <a:lnTo>
                  <a:pt x="1539926" y="571727"/>
                </a:lnTo>
                <a:lnTo>
                  <a:pt x="1535780" y="574275"/>
                </a:lnTo>
                <a:lnTo>
                  <a:pt x="1533548" y="568223"/>
                </a:lnTo>
                <a:lnTo>
                  <a:pt x="1531634" y="562491"/>
                </a:lnTo>
                <a:lnTo>
                  <a:pt x="1530039" y="557077"/>
                </a:lnTo>
                <a:lnTo>
                  <a:pt x="1529402" y="551662"/>
                </a:lnTo>
                <a:lnTo>
                  <a:pt x="1528764" y="547204"/>
                </a:lnTo>
                <a:lnTo>
                  <a:pt x="1528764" y="542108"/>
                </a:lnTo>
                <a:lnTo>
                  <a:pt x="1529083" y="537968"/>
                </a:lnTo>
                <a:lnTo>
                  <a:pt x="1529402" y="533828"/>
                </a:lnTo>
                <a:lnTo>
                  <a:pt x="1530358" y="530006"/>
                </a:lnTo>
                <a:lnTo>
                  <a:pt x="1531634" y="526184"/>
                </a:lnTo>
                <a:lnTo>
                  <a:pt x="1533548" y="522999"/>
                </a:lnTo>
                <a:lnTo>
                  <a:pt x="1535461" y="519815"/>
                </a:lnTo>
                <a:lnTo>
                  <a:pt x="1537374" y="516630"/>
                </a:lnTo>
                <a:lnTo>
                  <a:pt x="1539926" y="513764"/>
                </a:lnTo>
                <a:lnTo>
                  <a:pt x="1545347" y="508031"/>
                </a:lnTo>
                <a:lnTo>
                  <a:pt x="1551407" y="503254"/>
                </a:lnTo>
                <a:lnTo>
                  <a:pt x="1557785" y="498477"/>
                </a:lnTo>
                <a:lnTo>
                  <a:pt x="1571499" y="489241"/>
                </a:lnTo>
                <a:lnTo>
                  <a:pt x="1578197" y="484463"/>
                </a:lnTo>
                <a:lnTo>
                  <a:pt x="1584574" y="479368"/>
                </a:lnTo>
                <a:lnTo>
                  <a:pt x="1590635" y="473954"/>
                </a:lnTo>
                <a:lnTo>
                  <a:pt x="1593823" y="471087"/>
                </a:lnTo>
                <a:lnTo>
                  <a:pt x="1596056" y="467902"/>
                </a:lnTo>
                <a:lnTo>
                  <a:pt x="1598926" y="473317"/>
                </a:lnTo>
                <a:lnTo>
                  <a:pt x="1600840" y="477775"/>
                </a:lnTo>
                <a:lnTo>
                  <a:pt x="1602434" y="481916"/>
                </a:lnTo>
                <a:lnTo>
                  <a:pt x="1603710" y="485419"/>
                </a:lnTo>
                <a:lnTo>
                  <a:pt x="1604029" y="488604"/>
                </a:lnTo>
                <a:lnTo>
                  <a:pt x="1604348" y="491152"/>
                </a:lnTo>
                <a:lnTo>
                  <a:pt x="1604348" y="495610"/>
                </a:lnTo>
                <a:lnTo>
                  <a:pt x="1604667" y="497840"/>
                </a:lnTo>
                <a:lnTo>
                  <a:pt x="1604985" y="499751"/>
                </a:lnTo>
                <a:lnTo>
                  <a:pt x="1606261" y="501343"/>
                </a:lnTo>
                <a:lnTo>
                  <a:pt x="1607537" y="503254"/>
                </a:lnTo>
                <a:lnTo>
                  <a:pt x="1609770" y="505165"/>
                </a:lnTo>
                <a:lnTo>
                  <a:pt x="1612320" y="507075"/>
                </a:lnTo>
                <a:lnTo>
                  <a:pt x="1615828" y="509305"/>
                </a:lnTo>
                <a:lnTo>
                  <a:pt x="1620612" y="511853"/>
                </a:lnTo>
                <a:lnTo>
                  <a:pt x="1622207" y="509305"/>
                </a:lnTo>
                <a:lnTo>
                  <a:pt x="1623163" y="506757"/>
                </a:lnTo>
                <a:lnTo>
                  <a:pt x="1624120" y="503572"/>
                </a:lnTo>
                <a:lnTo>
                  <a:pt x="1624441" y="500706"/>
                </a:lnTo>
                <a:lnTo>
                  <a:pt x="1624120" y="494018"/>
                </a:lnTo>
                <a:lnTo>
                  <a:pt x="1624120" y="487330"/>
                </a:lnTo>
                <a:lnTo>
                  <a:pt x="1624120" y="484463"/>
                </a:lnTo>
                <a:lnTo>
                  <a:pt x="1624758" y="481279"/>
                </a:lnTo>
                <a:lnTo>
                  <a:pt x="1626033" y="478731"/>
                </a:lnTo>
                <a:lnTo>
                  <a:pt x="1627947" y="476501"/>
                </a:lnTo>
                <a:lnTo>
                  <a:pt x="1630817" y="473954"/>
                </a:lnTo>
                <a:lnTo>
                  <a:pt x="1634645" y="472680"/>
                </a:lnTo>
                <a:lnTo>
                  <a:pt x="1639747" y="471087"/>
                </a:lnTo>
                <a:lnTo>
                  <a:pt x="1645807" y="470450"/>
                </a:lnTo>
                <a:lnTo>
                  <a:pt x="1646126" y="472680"/>
                </a:lnTo>
                <a:lnTo>
                  <a:pt x="1646126" y="474909"/>
                </a:lnTo>
                <a:lnTo>
                  <a:pt x="1645807" y="476820"/>
                </a:lnTo>
                <a:lnTo>
                  <a:pt x="1645169" y="478731"/>
                </a:lnTo>
                <a:lnTo>
                  <a:pt x="1642937" y="482553"/>
                </a:lnTo>
                <a:lnTo>
                  <a:pt x="1640704" y="485737"/>
                </a:lnTo>
                <a:lnTo>
                  <a:pt x="1638471" y="489241"/>
                </a:lnTo>
                <a:lnTo>
                  <a:pt x="1637834" y="490833"/>
                </a:lnTo>
                <a:lnTo>
                  <a:pt x="1637196" y="492744"/>
                </a:lnTo>
                <a:lnTo>
                  <a:pt x="1636877" y="494973"/>
                </a:lnTo>
                <a:lnTo>
                  <a:pt x="1636877" y="497203"/>
                </a:lnTo>
                <a:lnTo>
                  <a:pt x="1637834" y="499432"/>
                </a:lnTo>
                <a:lnTo>
                  <a:pt x="1638791" y="501980"/>
                </a:lnTo>
                <a:lnTo>
                  <a:pt x="1640385" y="503891"/>
                </a:lnTo>
                <a:lnTo>
                  <a:pt x="1641980" y="505802"/>
                </a:lnTo>
                <a:lnTo>
                  <a:pt x="1643255" y="507075"/>
                </a:lnTo>
                <a:lnTo>
                  <a:pt x="1644850" y="508031"/>
                </a:lnTo>
                <a:lnTo>
                  <a:pt x="1646445" y="508986"/>
                </a:lnTo>
                <a:lnTo>
                  <a:pt x="1648358" y="509305"/>
                </a:lnTo>
                <a:lnTo>
                  <a:pt x="1649953" y="509305"/>
                </a:lnTo>
                <a:lnTo>
                  <a:pt x="1651867" y="509305"/>
                </a:lnTo>
                <a:lnTo>
                  <a:pt x="1655375" y="508668"/>
                </a:lnTo>
                <a:lnTo>
                  <a:pt x="1659201" y="507394"/>
                </a:lnTo>
                <a:lnTo>
                  <a:pt x="1663347" y="505165"/>
                </a:lnTo>
                <a:lnTo>
                  <a:pt x="1667494" y="502617"/>
                </a:lnTo>
                <a:lnTo>
                  <a:pt x="1676105" y="496884"/>
                </a:lnTo>
                <a:lnTo>
                  <a:pt x="1684396" y="491152"/>
                </a:lnTo>
                <a:lnTo>
                  <a:pt x="1688542" y="488604"/>
                </a:lnTo>
                <a:lnTo>
                  <a:pt x="1692369" y="486693"/>
                </a:lnTo>
                <a:lnTo>
                  <a:pt x="1696515" y="485100"/>
                </a:lnTo>
                <a:lnTo>
                  <a:pt x="1700342" y="483826"/>
                </a:lnTo>
                <a:lnTo>
                  <a:pt x="1699067" y="482553"/>
                </a:lnTo>
                <a:lnTo>
                  <a:pt x="1697471" y="480960"/>
                </a:lnTo>
                <a:lnTo>
                  <a:pt x="1696515" y="479686"/>
                </a:lnTo>
                <a:lnTo>
                  <a:pt x="1694920" y="479368"/>
                </a:lnTo>
                <a:lnTo>
                  <a:pt x="1693326" y="478731"/>
                </a:lnTo>
                <a:lnTo>
                  <a:pt x="1691731" y="478731"/>
                </a:lnTo>
                <a:lnTo>
                  <a:pt x="1688861" y="479049"/>
                </a:lnTo>
                <a:lnTo>
                  <a:pt x="1685671" y="479686"/>
                </a:lnTo>
                <a:lnTo>
                  <a:pt x="1682482" y="480960"/>
                </a:lnTo>
                <a:lnTo>
                  <a:pt x="1678974" y="481916"/>
                </a:lnTo>
                <a:lnTo>
                  <a:pt x="1676105" y="482871"/>
                </a:lnTo>
                <a:lnTo>
                  <a:pt x="1671958" y="476820"/>
                </a:lnTo>
                <a:lnTo>
                  <a:pt x="1669087" y="470769"/>
                </a:lnTo>
                <a:lnTo>
                  <a:pt x="1666856" y="465036"/>
                </a:lnTo>
                <a:lnTo>
                  <a:pt x="1665261" y="459622"/>
                </a:lnTo>
                <a:lnTo>
                  <a:pt x="1663347" y="450386"/>
                </a:lnTo>
                <a:lnTo>
                  <a:pt x="1662390" y="446564"/>
                </a:lnTo>
                <a:lnTo>
                  <a:pt x="1661434" y="443061"/>
                </a:lnTo>
                <a:lnTo>
                  <a:pt x="1660796" y="440195"/>
                </a:lnTo>
                <a:lnTo>
                  <a:pt x="1659201" y="438602"/>
                </a:lnTo>
                <a:lnTo>
                  <a:pt x="1658245" y="437647"/>
                </a:lnTo>
                <a:lnTo>
                  <a:pt x="1657288" y="437328"/>
                </a:lnTo>
                <a:lnTo>
                  <a:pt x="1656012" y="437010"/>
                </a:lnTo>
                <a:lnTo>
                  <a:pt x="1654737" y="437328"/>
                </a:lnTo>
                <a:lnTo>
                  <a:pt x="1650909" y="438284"/>
                </a:lnTo>
                <a:lnTo>
                  <a:pt x="1646445" y="440513"/>
                </a:lnTo>
                <a:lnTo>
                  <a:pt x="1640704" y="443698"/>
                </a:lnTo>
                <a:lnTo>
                  <a:pt x="1633688" y="448475"/>
                </a:lnTo>
                <a:lnTo>
                  <a:pt x="1634645" y="441469"/>
                </a:lnTo>
                <a:lnTo>
                  <a:pt x="1635921" y="435418"/>
                </a:lnTo>
                <a:lnTo>
                  <a:pt x="1637196" y="430640"/>
                </a:lnTo>
                <a:lnTo>
                  <a:pt x="1639110" y="426500"/>
                </a:lnTo>
                <a:lnTo>
                  <a:pt x="1641024" y="422997"/>
                </a:lnTo>
                <a:lnTo>
                  <a:pt x="1643255" y="420131"/>
                </a:lnTo>
                <a:lnTo>
                  <a:pt x="1646126" y="417583"/>
                </a:lnTo>
                <a:lnTo>
                  <a:pt x="1648677" y="416309"/>
                </a:lnTo>
                <a:lnTo>
                  <a:pt x="1651867" y="414716"/>
                </a:lnTo>
                <a:lnTo>
                  <a:pt x="1655375" y="413442"/>
                </a:lnTo>
                <a:lnTo>
                  <a:pt x="1663347" y="412169"/>
                </a:lnTo>
                <a:lnTo>
                  <a:pt x="1672915" y="410258"/>
                </a:lnTo>
                <a:lnTo>
                  <a:pt x="1684396" y="408028"/>
                </a:lnTo>
                <a:lnTo>
                  <a:pt x="1685352" y="408028"/>
                </a:lnTo>
                <a:lnTo>
                  <a:pt x="1686310" y="408347"/>
                </a:lnTo>
                <a:lnTo>
                  <a:pt x="1686310" y="409302"/>
                </a:lnTo>
                <a:lnTo>
                  <a:pt x="1685671" y="410895"/>
                </a:lnTo>
                <a:lnTo>
                  <a:pt x="1684077" y="414716"/>
                </a:lnTo>
                <a:lnTo>
                  <a:pt x="1680888" y="419175"/>
                </a:lnTo>
                <a:lnTo>
                  <a:pt x="1678017" y="423315"/>
                </a:lnTo>
                <a:lnTo>
                  <a:pt x="1674828" y="427137"/>
                </a:lnTo>
                <a:lnTo>
                  <a:pt x="1672277" y="429048"/>
                </a:lnTo>
                <a:lnTo>
                  <a:pt x="1671320" y="429048"/>
                </a:lnTo>
                <a:lnTo>
                  <a:pt x="1671002" y="428729"/>
                </a:lnTo>
                <a:lnTo>
                  <a:pt x="1671320" y="429685"/>
                </a:lnTo>
                <a:lnTo>
                  <a:pt x="1672277" y="430640"/>
                </a:lnTo>
                <a:lnTo>
                  <a:pt x="1672915" y="430959"/>
                </a:lnTo>
                <a:lnTo>
                  <a:pt x="1674190" y="430959"/>
                </a:lnTo>
                <a:lnTo>
                  <a:pt x="1676742" y="430640"/>
                </a:lnTo>
                <a:lnTo>
                  <a:pt x="1680250" y="429048"/>
                </a:lnTo>
                <a:lnTo>
                  <a:pt x="1684396" y="426819"/>
                </a:lnTo>
                <a:lnTo>
                  <a:pt x="1689180" y="423634"/>
                </a:lnTo>
                <a:lnTo>
                  <a:pt x="1699385" y="416946"/>
                </a:lnTo>
                <a:lnTo>
                  <a:pt x="1710547" y="409939"/>
                </a:lnTo>
                <a:lnTo>
                  <a:pt x="1721072" y="402614"/>
                </a:lnTo>
                <a:lnTo>
                  <a:pt x="1725537" y="400066"/>
                </a:lnTo>
                <a:lnTo>
                  <a:pt x="1730001" y="397837"/>
                </a:lnTo>
                <a:lnTo>
                  <a:pt x="1733829" y="396244"/>
                </a:lnTo>
                <a:close/>
                <a:moveTo>
                  <a:pt x="1841445" y="374651"/>
                </a:moveTo>
                <a:lnTo>
                  <a:pt x="1843025" y="379091"/>
                </a:lnTo>
                <a:lnTo>
                  <a:pt x="1844606" y="382897"/>
                </a:lnTo>
                <a:lnTo>
                  <a:pt x="1845871" y="385751"/>
                </a:lnTo>
                <a:lnTo>
                  <a:pt x="1848401" y="388288"/>
                </a:lnTo>
                <a:lnTo>
                  <a:pt x="1850298" y="389556"/>
                </a:lnTo>
                <a:lnTo>
                  <a:pt x="1852512" y="390825"/>
                </a:lnTo>
                <a:lnTo>
                  <a:pt x="1855040" y="391459"/>
                </a:lnTo>
                <a:lnTo>
                  <a:pt x="1857254" y="391459"/>
                </a:lnTo>
                <a:lnTo>
                  <a:pt x="1859783" y="391142"/>
                </a:lnTo>
                <a:lnTo>
                  <a:pt x="1862629" y="390825"/>
                </a:lnTo>
                <a:lnTo>
                  <a:pt x="1868320" y="389239"/>
                </a:lnTo>
                <a:lnTo>
                  <a:pt x="1879703" y="384799"/>
                </a:lnTo>
                <a:lnTo>
                  <a:pt x="1879386" y="390190"/>
                </a:lnTo>
                <a:lnTo>
                  <a:pt x="1879069" y="395264"/>
                </a:lnTo>
                <a:lnTo>
                  <a:pt x="1877805" y="400656"/>
                </a:lnTo>
                <a:lnTo>
                  <a:pt x="1876856" y="405413"/>
                </a:lnTo>
                <a:lnTo>
                  <a:pt x="1875592" y="410170"/>
                </a:lnTo>
                <a:lnTo>
                  <a:pt x="1873695" y="414609"/>
                </a:lnTo>
                <a:lnTo>
                  <a:pt x="1871798" y="418732"/>
                </a:lnTo>
                <a:lnTo>
                  <a:pt x="1870217" y="422538"/>
                </a:lnTo>
                <a:lnTo>
                  <a:pt x="1867371" y="426343"/>
                </a:lnTo>
                <a:lnTo>
                  <a:pt x="1865158" y="429832"/>
                </a:lnTo>
                <a:lnTo>
                  <a:pt x="1862312" y="433320"/>
                </a:lnTo>
                <a:lnTo>
                  <a:pt x="1859150" y="436491"/>
                </a:lnTo>
                <a:lnTo>
                  <a:pt x="1856306" y="439028"/>
                </a:lnTo>
                <a:lnTo>
                  <a:pt x="1852827" y="441565"/>
                </a:lnTo>
                <a:lnTo>
                  <a:pt x="1849350" y="444420"/>
                </a:lnTo>
                <a:lnTo>
                  <a:pt x="1845555" y="446322"/>
                </a:lnTo>
                <a:lnTo>
                  <a:pt x="1841761" y="448225"/>
                </a:lnTo>
                <a:lnTo>
                  <a:pt x="1837651" y="449811"/>
                </a:lnTo>
                <a:lnTo>
                  <a:pt x="1833541" y="451396"/>
                </a:lnTo>
                <a:lnTo>
                  <a:pt x="1829429" y="452665"/>
                </a:lnTo>
                <a:lnTo>
                  <a:pt x="1825320" y="453299"/>
                </a:lnTo>
                <a:lnTo>
                  <a:pt x="1820893" y="454251"/>
                </a:lnTo>
                <a:lnTo>
                  <a:pt x="1816467" y="454568"/>
                </a:lnTo>
                <a:lnTo>
                  <a:pt x="1811724" y="454885"/>
                </a:lnTo>
                <a:lnTo>
                  <a:pt x="1806981" y="454885"/>
                </a:lnTo>
                <a:lnTo>
                  <a:pt x="1802555" y="454568"/>
                </a:lnTo>
                <a:lnTo>
                  <a:pt x="1797497" y="453616"/>
                </a:lnTo>
                <a:lnTo>
                  <a:pt x="1793070" y="452982"/>
                </a:lnTo>
                <a:lnTo>
                  <a:pt x="1788327" y="451714"/>
                </a:lnTo>
                <a:lnTo>
                  <a:pt x="1783269" y="450762"/>
                </a:lnTo>
                <a:lnTo>
                  <a:pt x="1778525" y="448859"/>
                </a:lnTo>
                <a:lnTo>
                  <a:pt x="1773467" y="446957"/>
                </a:lnTo>
                <a:lnTo>
                  <a:pt x="1776313" y="451714"/>
                </a:lnTo>
                <a:lnTo>
                  <a:pt x="1779158" y="455836"/>
                </a:lnTo>
                <a:lnTo>
                  <a:pt x="1782319" y="459642"/>
                </a:lnTo>
                <a:lnTo>
                  <a:pt x="1784849" y="463130"/>
                </a:lnTo>
                <a:lnTo>
                  <a:pt x="1790540" y="468839"/>
                </a:lnTo>
                <a:lnTo>
                  <a:pt x="1794967" y="473913"/>
                </a:lnTo>
                <a:lnTo>
                  <a:pt x="1797180" y="476767"/>
                </a:lnTo>
                <a:lnTo>
                  <a:pt x="1799078" y="479621"/>
                </a:lnTo>
                <a:lnTo>
                  <a:pt x="1800342" y="482475"/>
                </a:lnTo>
                <a:lnTo>
                  <a:pt x="1801291" y="485646"/>
                </a:lnTo>
                <a:lnTo>
                  <a:pt x="1802239" y="489135"/>
                </a:lnTo>
                <a:lnTo>
                  <a:pt x="1802239" y="493257"/>
                </a:lnTo>
                <a:lnTo>
                  <a:pt x="1801607" y="497697"/>
                </a:lnTo>
                <a:lnTo>
                  <a:pt x="1800659" y="502771"/>
                </a:lnTo>
                <a:lnTo>
                  <a:pt x="1808247" y="497380"/>
                </a:lnTo>
                <a:lnTo>
                  <a:pt x="1817099" y="492306"/>
                </a:lnTo>
                <a:lnTo>
                  <a:pt x="1827216" y="486598"/>
                </a:lnTo>
                <a:lnTo>
                  <a:pt x="1838283" y="480890"/>
                </a:lnTo>
                <a:lnTo>
                  <a:pt x="1850298" y="475498"/>
                </a:lnTo>
                <a:lnTo>
                  <a:pt x="1862945" y="470741"/>
                </a:lnTo>
                <a:lnTo>
                  <a:pt x="1876224" y="466302"/>
                </a:lnTo>
                <a:lnTo>
                  <a:pt x="1882865" y="464399"/>
                </a:lnTo>
                <a:lnTo>
                  <a:pt x="1889187" y="462813"/>
                </a:lnTo>
                <a:lnTo>
                  <a:pt x="1895828" y="461545"/>
                </a:lnTo>
                <a:lnTo>
                  <a:pt x="1902783" y="460593"/>
                </a:lnTo>
                <a:lnTo>
                  <a:pt x="1909423" y="459642"/>
                </a:lnTo>
                <a:lnTo>
                  <a:pt x="1915747" y="459325"/>
                </a:lnTo>
                <a:lnTo>
                  <a:pt x="1922386" y="459325"/>
                </a:lnTo>
                <a:lnTo>
                  <a:pt x="1928709" y="459642"/>
                </a:lnTo>
                <a:lnTo>
                  <a:pt x="1935033" y="460593"/>
                </a:lnTo>
                <a:lnTo>
                  <a:pt x="1941040" y="461545"/>
                </a:lnTo>
                <a:lnTo>
                  <a:pt x="1946732" y="463447"/>
                </a:lnTo>
                <a:lnTo>
                  <a:pt x="1952422" y="465667"/>
                </a:lnTo>
                <a:lnTo>
                  <a:pt x="1957481" y="468521"/>
                </a:lnTo>
                <a:lnTo>
                  <a:pt x="1962856" y="471376"/>
                </a:lnTo>
                <a:lnTo>
                  <a:pt x="1967599" y="475181"/>
                </a:lnTo>
                <a:lnTo>
                  <a:pt x="1971709" y="479621"/>
                </a:lnTo>
                <a:lnTo>
                  <a:pt x="1975819" y="484695"/>
                </a:lnTo>
                <a:lnTo>
                  <a:pt x="1979613" y="490403"/>
                </a:lnTo>
                <a:lnTo>
                  <a:pt x="1972974" y="492306"/>
                </a:lnTo>
                <a:lnTo>
                  <a:pt x="1965701" y="493575"/>
                </a:lnTo>
                <a:lnTo>
                  <a:pt x="1959062" y="494526"/>
                </a:lnTo>
                <a:lnTo>
                  <a:pt x="1952738" y="494843"/>
                </a:lnTo>
                <a:lnTo>
                  <a:pt x="1946416" y="494843"/>
                </a:lnTo>
                <a:lnTo>
                  <a:pt x="1939775" y="494526"/>
                </a:lnTo>
                <a:lnTo>
                  <a:pt x="1927129" y="493257"/>
                </a:lnTo>
                <a:lnTo>
                  <a:pt x="1914798" y="491672"/>
                </a:lnTo>
                <a:lnTo>
                  <a:pt x="1908474" y="491355"/>
                </a:lnTo>
                <a:lnTo>
                  <a:pt x="1901834" y="491355"/>
                </a:lnTo>
                <a:lnTo>
                  <a:pt x="1895512" y="491672"/>
                </a:lnTo>
                <a:lnTo>
                  <a:pt x="1888871" y="492623"/>
                </a:lnTo>
                <a:lnTo>
                  <a:pt x="1882232" y="493892"/>
                </a:lnTo>
                <a:lnTo>
                  <a:pt x="1874959" y="495795"/>
                </a:lnTo>
                <a:lnTo>
                  <a:pt x="1873695" y="496429"/>
                </a:lnTo>
                <a:lnTo>
                  <a:pt x="1872746" y="496746"/>
                </a:lnTo>
                <a:lnTo>
                  <a:pt x="1870533" y="498649"/>
                </a:lnTo>
                <a:lnTo>
                  <a:pt x="1868952" y="500869"/>
                </a:lnTo>
                <a:lnTo>
                  <a:pt x="1867371" y="503723"/>
                </a:lnTo>
                <a:lnTo>
                  <a:pt x="1866423" y="507211"/>
                </a:lnTo>
                <a:lnTo>
                  <a:pt x="1865475" y="511017"/>
                </a:lnTo>
                <a:lnTo>
                  <a:pt x="1865158" y="515139"/>
                </a:lnTo>
                <a:lnTo>
                  <a:pt x="1864842" y="518945"/>
                </a:lnTo>
                <a:lnTo>
                  <a:pt x="1865158" y="522751"/>
                </a:lnTo>
                <a:lnTo>
                  <a:pt x="1866423" y="525922"/>
                </a:lnTo>
                <a:lnTo>
                  <a:pt x="1867371" y="529410"/>
                </a:lnTo>
                <a:lnTo>
                  <a:pt x="1869269" y="531947"/>
                </a:lnTo>
                <a:lnTo>
                  <a:pt x="1870217" y="532898"/>
                </a:lnTo>
                <a:lnTo>
                  <a:pt x="1871482" y="533850"/>
                </a:lnTo>
                <a:lnTo>
                  <a:pt x="1872746" y="534484"/>
                </a:lnTo>
                <a:lnTo>
                  <a:pt x="1874327" y="534801"/>
                </a:lnTo>
                <a:lnTo>
                  <a:pt x="1875592" y="535119"/>
                </a:lnTo>
                <a:lnTo>
                  <a:pt x="1877489" y="535119"/>
                </a:lnTo>
                <a:lnTo>
                  <a:pt x="1879386" y="534801"/>
                </a:lnTo>
                <a:lnTo>
                  <a:pt x="1881283" y="533850"/>
                </a:lnTo>
                <a:lnTo>
                  <a:pt x="1877489" y="539241"/>
                </a:lnTo>
                <a:lnTo>
                  <a:pt x="1873063" y="544632"/>
                </a:lnTo>
                <a:lnTo>
                  <a:pt x="1868320" y="549389"/>
                </a:lnTo>
                <a:lnTo>
                  <a:pt x="1862945" y="553829"/>
                </a:lnTo>
                <a:lnTo>
                  <a:pt x="1857569" y="558586"/>
                </a:lnTo>
                <a:lnTo>
                  <a:pt x="1851562" y="562709"/>
                </a:lnTo>
                <a:lnTo>
                  <a:pt x="1845239" y="566514"/>
                </a:lnTo>
                <a:lnTo>
                  <a:pt x="1838915" y="570002"/>
                </a:lnTo>
                <a:lnTo>
                  <a:pt x="1832276" y="573491"/>
                </a:lnTo>
                <a:lnTo>
                  <a:pt x="1825320" y="576979"/>
                </a:lnTo>
                <a:lnTo>
                  <a:pt x="1811092" y="583005"/>
                </a:lnTo>
                <a:lnTo>
                  <a:pt x="1796548" y="589030"/>
                </a:lnTo>
                <a:lnTo>
                  <a:pt x="1781371" y="594105"/>
                </a:lnTo>
                <a:lnTo>
                  <a:pt x="1752284" y="605204"/>
                </a:lnTo>
                <a:lnTo>
                  <a:pt x="1737739" y="610912"/>
                </a:lnTo>
                <a:lnTo>
                  <a:pt x="1724776" y="616621"/>
                </a:lnTo>
                <a:lnTo>
                  <a:pt x="1718769" y="619792"/>
                </a:lnTo>
                <a:lnTo>
                  <a:pt x="1712761" y="622963"/>
                </a:lnTo>
                <a:lnTo>
                  <a:pt x="1707070" y="626135"/>
                </a:lnTo>
                <a:lnTo>
                  <a:pt x="1701695" y="629940"/>
                </a:lnTo>
                <a:lnTo>
                  <a:pt x="1696952" y="633746"/>
                </a:lnTo>
                <a:lnTo>
                  <a:pt x="1692526" y="637551"/>
                </a:lnTo>
                <a:lnTo>
                  <a:pt x="1688416" y="641991"/>
                </a:lnTo>
                <a:lnTo>
                  <a:pt x="1684621" y="646114"/>
                </a:lnTo>
                <a:lnTo>
                  <a:pt x="1684306" y="641991"/>
                </a:lnTo>
                <a:lnTo>
                  <a:pt x="1684306" y="637551"/>
                </a:lnTo>
                <a:lnTo>
                  <a:pt x="1684306" y="633429"/>
                </a:lnTo>
                <a:lnTo>
                  <a:pt x="1684621" y="629623"/>
                </a:lnTo>
                <a:lnTo>
                  <a:pt x="1685253" y="625817"/>
                </a:lnTo>
                <a:lnTo>
                  <a:pt x="1685886" y="622012"/>
                </a:lnTo>
                <a:lnTo>
                  <a:pt x="1687151" y="618841"/>
                </a:lnTo>
                <a:lnTo>
                  <a:pt x="1688732" y="615352"/>
                </a:lnTo>
                <a:lnTo>
                  <a:pt x="1690313" y="612181"/>
                </a:lnTo>
                <a:lnTo>
                  <a:pt x="1691893" y="609327"/>
                </a:lnTo>
                <a:lnTo>
                  <a:pt x="1695687" y="603618"/>
                </a:lnTo>
                <a:lnTo>
                  <a:pt x="1700431" y="597910"/>
                </a:lnTo>
                <a:lnTo>
                  <a:pt x="1705173" y="593153"/>
                </a:lnTo>
                <a:lnTo>
                  <a:pt x="1709915" y="588713"/>
                </a:lnTo>
                <a:lnTo>
                  <a:pt x="1715290" y="584591"/>
                </a:lnTo>
                <a:lnTo>
                  <a:pt x="1725408" y="576028"/>
                </a:lnTo>
                <a:lnTo>
                  <a:pt x="1729835" y="572540"/>
                </a:lnTo>
                <a:lnTo>
                  <a:pt x="1734261" y="568734"/>
                </a:lnTo>
                <a:lnTo>
                  <a:pt x="1737423" y="564929"/>
                </a:lnTo>
                <a:lnTo>
                  <a:pt x="1740268" y="561123"/>
                </a:lnTo>
                <a:lnTo>
                  <a:pt x="1739636" y="558586"/>
                </a:lnTo>
                <a:lnTo>
                  <a:pt x="1738688" y="556049"/>
                </a:lnTo>
                <a:lnTo>
                  <a:pt x="1737423" y="553829"/>
                </a:lnTo>
                <a:lnTo>
                  <a:pt x="1735842" y="551926"/>
                </a:lnTo>
                <a:lnTo>
                  <a:pt x="1734578" y="550023"/>
                </a:lnTo>
                <a:lnTo>
                  <a:pt x="1732996" y="548438"/>
                </a:lnTo>
                <a:lnTo>
                  <a:pt x="1729202" y="545267"/>
                </a:lnTo>
                <a:lnTo>
                  <a:pt x="1724776" y="543047"/>
                </a:lnTo>
                <a:lnTo>
                  <a:pt x="1720350" y="541144"/>
                </a:lnTo>
                <a:lnTo>
                  <a:pt x="1715290" y="539875"/>
                </a:lnTo>
                <a:lnTo>
                  <a:pt x="1710864" y="539558"/>
                </a:lnTo>
                <a:lnTo>
                  <a:pt x="1706437" y="539875"/>
                </a:lnTo>
                <a:lnTo>
                  <a:pt x="1702328" y="540827"/>
                </a:lnTo>
                <a:lnTo>
                  <a:pt x="1698533" y="541778"/>
                </a:lnTo>
                <a:lnTo>
                  <a:pt x="1696952" y="543047"/>
                </a:lnTo>
                <a:lnTo>
                  <a:pt x="1695371" y="543998"/>
                </a:lnTo>
                <a:lnTo>
                  <a:pt x="1694423" y="545267"/>
                </a:lnTo>
                <a:lnTo>
                  <a:pt x="1693158" y="546535"/>
                </a:lnTo>
                <a:lnTo>
                  <a:pt x="1692526" y="547803"/>
                </a:lnTo>
                <a:lnTo>
                  <a:pt x="1691893" y="549706"/>
                </a:lnTo>
                <a:lnTo>
                  <a:pt x="1691577" y="551609"/>
                </a:lnTo>
                <a:lnTo>
                  <a:pt x="1691893" y="553512"/>
                </a:lnTo>
                <a:lnTo>
                  <a:pt x="1692526" y="555415"/>
                </a:lnTo>
                <a:lnTo>
                  <a:pt x="1693158" y="557635"/>
                </a:lnTo>
                <a:lnTo>
                  <a:pt x="1689048" y="557000"/>
                </a:lnTo>
                <a:lnTo>
                  <a:pt x="1685253" y="555732"/>
                </a:lnTo>
                <a:lnTo>
                  <a:pt x="1682408" y="554781"/>
                </a:lnTo>
                <a:lnTo>
                  <a:pt x="1679879" y="553195"/>
                </a:lnTo>
                <a:lnTo>
                  <a:pt x="1678614" y="551609"/>
                </a:lnTo>
                <a:lnTo>
                  <a:pt x="1677349" y="550023"/>
                </a:lnTo>
                <a:lnTo>
                  <a:pt x="1676717" y="548755"/>
                </a:lnTo>
                <a:lnTo>
                  <a:pt x="1676401" y="547169"/>
                </a:lnTo>
                <a:lnTo>
                  <a:pt x="1676717" y="545267"/>
                </a:lnTo>
                <a:lnTo>
                  <a:pt x="1677349" y="543681"/>
                </a:lnTo>
                <a:lnTo>
                  <a:pt x="1678614" y="541778"/>
                </a:lnTo>
                <a:lnTo>
                  <a:pt x="1679563" y="539875"/>
                </a:lnTo>
                <a:lnTo>
                  <a:pt x="1683674" y="536387"/>
                </a:lnTo>
                <a:lnTo>
                  <a:pt x="1688416" y="532581"/>
                </a:lnTo>
                <a:lnTo>
                  <a:pt x="1693791" y="528776"/>
                </a:lnTo>
                <a:lnTo>
                  <a:pt x="1700431" y="524970"/>
                </a:lnTo>
                <a:lnTo>
                  <a:pt x="1706754" y="521165"/>
                </a:lnTo>
                <a:lnTo>
                  <a:pt x="1713393" y="517677"/>
                </a:lnTo>
                <a:lnTo>
                  <a:pt x="1725725" y="511968"/>
                </a:lnTo>
                <a:lnTo>
                  <a:pt x="1735210" y="507528"/>
                </a:lnTo>
                <a:lnTo>
                  <a:pt x="1740268" y="509748"/>
                </a:lnTo>
                <a:lnTo>
                  <a:pt x="1743430" y="511968"/>
                </a:lnTo>
                <a:lnTo>
                  <a:pt x="1746592" y="515139"/>
                </a:lnTo>
                <a:lnTo>
                  <a:pt x="1748805" y="517994"/>
                </a:lnTo>
                <a:lnTo>
                  <a:pt x="1750386" y="521165"/>
                </a:lnTo>
                <a:lnTo>
                  <a:pt x="1751335" y="524653"/>
                </a:lnTo>
                <a:lnTo>
                  <a:pt x="1752284" y="528459"/>
                </a:lnTo>
                <a:lnTo>
                  <a:pt x="1752600" y="531947"/>
                </a:lnTo>
                <a:lnTo>
                  <a:pt x="1752916" y="540510"/>
                </a:lnTo>
                <a:lnTo>
                  <a:pt x="1752600" y="549072"/>
                </a:lnTo>
                <a:lnTo>
                  <a:pt x="1752916" y="553512"/>
                </a:lnTo>
                <a:lnTo>
                  <a:pt x="1753231" y="557952"/>
                </a:lnTo>
                <a:lnTo>
                  <a:pt x="1753548" y="562709"/>
                </a:lnTo>
                <a:lnTo>
                  <a:pt x="1754813" y="567466"/>
                </a:lnTo>
                <a:lnTo>
                  <a:pt x="1760819" y="563026"/>
                </a:lnTo>
                <a:lnTo>
                  <a:pt x="1766512" y="559220"/>
                </a:lnTo>
                <a:lnTo>
                  <a:pt x="1771886" y="556049"/>
                </a:lnTo>
                <a:lnTo>
                  <a:pt x="1777261" y="553512"/>
                </a:lnTo>
                <a:lnTo>
                  <a:pt x="1782637" y="551609"/>
                </a:lnTo>
                <a:lnTo>
                  <a:pt x="1787695" y="550023"/>
                </a:lnTo>
                <a:lnTo>
                  <a:pt x="1793070" y="549072"/>
                </a:lnTo>
                <a:lnTo>
                  <a:pt x="1798445" y="548438"/>
                </a:lnTo>
                <a:lnTo>
                  <a:pt x="1808562" y="546852"/>
                </a:lnTo>
                <a:lnTo>
                  <a:pt x="1818997" y="545267"/>
                </a:lnTo>
                <a:lnTo>
                  <a:pt x="1824371" y="543998"/>
                </a:lnTo>
                <a:lnTo>
                  <a:pt x="1829429" y="543047"/>
                </a:lnTo>
                <a:lnTo>
                  <a:pt x="1834805" y="541144"/>
                </a:lnTo>
                <a:lnTo>
                  <a:pt x="1840496" y="539241"/>
                </a:lnTo>
                <a:lnTo>
                  <a:pt x="1839231" y="535119"/>
                </a:lnTo>
                <a:lnTo>
                  <a:pt x="1837651" y="531313"/>
                </a:lnTo>
                <a:lnTo>
                  <a:pt x="1836386" y="527824"/>
                </a:lnTo>
                <a:lnTo>
                  <a:pt x="1834805" y="525288"/>
                </a:lnTo>
                <a:lnTo>
                  <a:pt x="1833224" y="522751"/>
                </a:lnTo>
                <a:lnTo>
                  <a:pt x="1831644" y="520848"/>
                </a:lnTo>
                <a:lnTo>
                  <a:pt x="1829746" y="518945"/>
                </a:lnTo>
                <a:lnTo>
                  <a:pt x="1827849" y="517359"/>
                </a:lnTo>
                <a:lnTo>
                  <a:pt x="1826585" y="516408"/>
                </a:lnTo>
                <a:lnTo>
                  <a:pt x="1824687" y="515457"/>
                </a:lnTo>
                <a:lnTo>
                  <a:pt x="1822790" y="514822"/>
                </a:lnTo>
                <a:lnTo>
                  <a:pt x="1820893" y="514822"/>
                </a:lnTo>
                <a:lnTo>
                  <a:pt x="1817099" y="514505"/>
                </a:lnTo>
                <a:lnTo>
                  <a:pt x="1813305" y="515139"/>
                </a:lnTo>
                <a:lnTo>
                  <a:pt x="1809511" y="516408"/>
                </a:lnTo>
                <a:lnTo>
                  <a:pt x="1805716" y="517359"/>
                </a:lnTo>
                <a:lnTo>
                  <a:pt x="1799078" y="520531"/>
                </a:lnTo>
                <a:lnTo>
                  <a:pt x="1795599" y="521799"/>
                </a:lnTo>
                <a:lnTo>
                  <a:pt x="1793070" y="522751"/>
                </a:lnTo>
                <a:lnTo>
                  <a:pt x="1790540" y="522751"/>
                </a:lnTo>
                <a:lnTo>
                  <a:pt x="1789276" y="522751"/>
                </a:lnTo>
                <a:lnTo>
                  <a:pt x="1788327" y="522433"/>
                </a:lnTo>
                <a:lnTo>
                  <a:pt x="1787379" y="521799"/>
                </a:lnTo>
                <a:lnTo>
                  <a:pt x="1787063" y="520848"/>
                </a:lnTo>
                <a:lnTo>
                  <a:pt x="1787063" y="517677"/>
                </a:lnTo>
                <a:lnTo>
                  <a:pt x="1787379" y="513554"/>
                </a:lnTo>
                <a:lnTo>
                  <a:pt x="1788327" y="509431"/>
                </a:lnTo>
                <a:lnTo>
                  <a:pt x="1788643" y="504991"/>
                </a:lnTo>
                <a:lnTo>
                  <a:pt x="1788959" y="500869"/>
                </a:lnTo>
                <a:lnTo>
                  <a:pt x="1788643" y="498966"/>
                </a:lnTo>
                <a:lnTo>
                  <a:pt x="1788327" y="497697"/>
                </a:lnTo>
                <a:lnTo>
                  <a:pt x="1787379" y="496746"/>
                </a:lnTo>
                <a:lnTo>
                  <a:pt x="1786430" y="495795"/>
                </a:lnTo>
                <a:lnTo>
                  <a:pt x="1783901" y="495477"/>
                </a:lnTo>
                <a:lnTo>
                  <a:pt x="1781688" y="495477"/>
                </a:lnTo>
                <a:lnTo>
                  <a:pt x="1779474" y="495795"/>
                </a:lnTo>
                <a:lnTo>
                  <a:pt x="1776629" y="496746"/>
                </a:lnTo>
                <a:lnTo>
                  <a:pt x="1770938" y="498332"/>
                </a:lnTo>
                <a:lnTo>
                  <a:pt x="1767776" y="498966"/>
                </a:lnTo>
                <a:lnTo>
                  <a:pt x="1764930" y="499283"/>
                </a:lnTo>
                <a:lnTo>
                  <a:pt x="1761454" y="499283"/>
                </a:lnTo>
                <a:lnTo>
                  <a:pt x="1758606" y="498649"/>
                </a:lnTo>
                <a:lnTo>
                  <a:pt x="1755445" y="497380"/>
                </a:lnTo>
                <a:lnTo>
                  <a:pt x="1752600" y="495160"/>
                </a:lnTo>
                <a:lnTo>
                  <a:pt x="1749438" y="492306"/>
                </a:lnTo>
                <a:lnTo>
                  <a:pt x="1746908" y="487866"/>
                </a:lnTo>
                <a:lnTo>
                  <a:pt x="1744695" y="482792"/>
                </a:lnTo>
                <a:lnTo>
                  <a:pt x="1742482" y="475815"/>
                </a:lnTo>
                <a:lnTo>
                  <a:pt x="1743430" y="474864"/>
                </a:lnTo>
                <a:lnTo>
                  <a:pt x="1744695" y="473596"/>
                </a:lnTo>
                <a:lnTo>
                  <a:pt x="1745329" y="472644"/>
                </a:lnTo>
                <a:lnTo>
                  <a:pt x="1745643" y="471058"/>
                </a:lnTo>
                <a:lnTo>
                  <a:pt x="1746276" y="469473"/>
                </a:lnTo>
                <a:lnTo>
                  <a:pt x="1746276" y="467887"/>
                </a:lnTo>
                <a:lnTo>
                  <a:pt x="1745329" y="464399"/>
                </a:lnTo>
                <a:lnTo>
                  <a:pt x="1744379" y="460593"/>
                </a:lnTo>
                <a:lnTo>
                  <a:pt x="1742798" y="456788"/>
                </a:lnTo>
                <a:lnTo>
                  <a:pt x="1741217" y="452982"/>
                </a:lnTo>
                <a:lnTo>
                  <a:pt x="1740268" y="449176"/>
                </a:lnTo>
                <a:lnTo>
                  <a:pt x="1744695" y="447274"/>
                </a:lnTo>
                <a:lnTo>
                  <a:pt x="1748490" y="445371"/>
                </a:lnTo>
                <a:lnTo>
                  <a:pt x="1752284" y="443151"/>
                </a:lnTo>
                <a:lnTo>
                  <a:pt x="1755445" y="440931"/>
                </a:lnTo>
                <a:lnTo>
                  <a:pt x="1761768" y="436491"/>
                </a:lnTo>
                <a:lnTo>
                  <a:pt x="1767144" y="431100"/>
                </a:lnTo>
                <a:lnTo>
                  <a:pt x="1771886" y="425709"/>
                </a:lnTo>
                <a:lnTo>
                  <a:pt x="1776629" y="420318"/>
                </a:lnTo>
                <a:lnTo>
                  <a:pt x="1784849" y="408901"/>
                </a:lnTo>
                <a:lnTo>
                  <a:pt x="1789276" y="403510"/>
                </a:lnTo>
                <a:lnTo>
                  <a:pt x="1794335" y="398119"/>
                </a:lnTo>
                <a:lnTo>
                  <a:pt x="1799394" y="393045"/>
                </a:lnTo>
                <a:lnTo>
                  <a:pt x="1805401" y="388288"/>
                </a:lnTo>
                <a:lnTo>
                  <a:pt x="1808878" y="385751"/>
                </a:lnTo>
                <a:lnTo>
                  <a:pt x="1812672" y="384165"/>
                </a:lnTo>
                <a:lnTo>
                  <a:pt x="1816784" y="382262"/>
                </a:lnTo>
                <a:lnTo>
                  <a:pt x="1820893" y="380359"/>
                </a:lnTo>
                <a:lnTo>
                  <a:pt x="1825320" y="378774"/>
                </a:lnTo>
                <a:lnTo>
                  <a:pt x="1830378" y="377188"/>
                </a:lnTo>
                <a:lnTo>
                  <a:pt x="1835754" y="375602"/>
                </a:lnTo>
                <a:close/>
                <a:moveTo>
                  <a:pt x="1979588" y="277814"/>
                </a:moveTo>
                <a:lnTo>
                  <a:pt x="1981171" y="282861"/>
                </a:lnTo>
                <a:lnTo>
                  <a:pt x="1982437" y="287278"/>
                </a:lnTo>
                <a:lnTo>
                  <a:pt x="1984336" y="291064"/>
                </a:lnTo>
                <a:lnTo>
                  <a:pt x="1986235" y="293903"/>
                </a:lnTo>
                <a:lnTo>
                  <a:pt x="1987817" y="297058"/>
                </a:lnTo>
                <a:lnTo>
                  <a:pt x="1989716" y="299266"/>
                </a:lnTo>
                <a:lnTo>
                  <a:pt x="1991932" y="301159"/>
                </a:lnTo>
                <a:lnTo>
                  <a:pt x="1993831" y="302736"/>
                </a:lnTo>
                <a:lnTo>
                  <a:pt x="1996047" y="303367"/>
                </a:lnTo>
                <a:lnTo>
                  <a:pt x="1997946" y="303998"/>
                </a:lnTo>
                <a:lnTo>
                  <a:pt x="2000161" y="304944"/>
                </a:lnTo>
                <a:lnTo>
                  <a:pt x="2002377" y="304944"/>
                </a:lnTo>
                <a:lnTo>
                  <a:pt x="2007124" y="304944"/>
                </a:lnTo>
                <a:lnTo>
                  <a:pt x="2011872" y="303998"/>
                </a:lnTo>
                <a:lnTo>
                  <a:pt x="2022317" y="302105"/>
                </a:lnTo>
                <a:lnTo>
                  <a:pt x="2028014" y="301474"/>
                </a:lnTo>
                <a:lnTo>
                  <a:pt x="2034029" y="301474"/>
                </a:lnTo>
                <a:lnTo>
                  <a:pt x="2036876" y="301789"/>
                </a:lnTo>
                <a:lnTo>
                  <a:pt x="2039725" y="302105"/>
                </a:lnTo>
                <a:lnTo>
                  <a:pt x="2043207" y="303051"/>
                </a:lnTo>
                <a:lnTo>
                  <a:pt x="2046055" y="303998"/>
                </a:lnTo>
                <a:lnTo>
                  <a:pt x="2049220" y="305891"/>
                </a:lnTo>
                <a:lnTo>
                  <a:pt x="2052386" y="307783"/>
                </a:lnTo>
                <a:lnTo>
                  <a:pt x="2055867" y="309992"/>
                </a:lnTo>
                <a:lnTo>
                  <a:pt x="2059349" y="313146"/>
                </a:lnTo>
                <a:lnTo>
                  <a:pt x="2057133" y="318825"/>
                </a:lnTo>
                <a:lnTo>
                  <a:pt x="2054285" y="325765"/>
                </a:lnTo>
                <a:lnTo>
                  <a:pt x="2051753" y="333652"/>
                </a:lnTo>
                <a:lnTo>
                  <a:pt x="2050486" y="337437"/>
                </a:lnTo>
                <a:lnTo>
                  <a:pt x="2049853" y="341223"/>
                </a:lnTo>
                <a:lnTo>
                  <a:pt x="2049853" y="344693"/>
                </a:lnTo>
                <a:lnTo>
                  <a:pt x="2050171" y="347216"/>
                </a:lnTo>
                <a:lnTo>
                  <a:pt x="2050486" y="348794"/>
                </a:lnTo>
                <a:lnTo>
                  <a:pt x="2051436" y="349740"/>
                </a:lnTo>
                <a:lnTo>
                  <a:pt x="2052386" y="350687"/>
                </a:lnTo>
                <a:lnTo>
                  <a:pt x="2053652" y="351318"/>
                </a:lnTo>
                <a:lnTo>
                  <a:pt x="2054918" y="351633"/>
                </a:lnTo>
                <a:lnTo>
                  <a:pt x="2056185" y="351949"/>
                </a:lnTo>
                <a:lnTo>
                  <a:pt x="2058083" y="351949"/>
                </a:lnTo>
                <a:lnTo>
                  <a:pt x="2060298" y="351633"/>
                </a:lnTo>
                <a:lnTo>
                  <a:pt x="2065679" y="350056"/>
                </a:lnTo>
                <a:lnTo>
                  <a:pt x="2072327" y="347532"/>
                </a:lnTo>
                <a:lnTo>
                  <a:pt x="2072959" y="351949"/>
                </a:lnTo>
                <a:lnTo>
                  <a:pt x="2073275" y="356050"/>
                </a:lnTo>
                <a:lnTo>
                  <a:pt x="2073275" y="359520"/>
                </a:lnTo>
                <a:lnTo>
                  <a:pt x="2072959" y="362990"/>
                </a:lnTo>
                <a:lnTo>
                  <a:pt x="2072009" y="365829"/>
                </a:lnTo>
                <a:lnTo>
                  <a:pt x="2071376" y="368668"/>
                </a:lnTo>
                <a:lnTo>
                  <a:pt x="2070110" y="370877"/>
                </a:lnTo>
                <a:lnTo>
                  <a:pt x="2068845" y="372769"/>
                </a:lnTo>
                <a:lnTo>
                  <a:pt x="2067262" y="374662"/>
                </a:lnTo>
                <a:lnTo>
                  <a:pt x="2065362" y="375924"/>
                </a:lnTo>
                <a:lnTo>
                  <a:pt x="2063147" y="377501"/>
                </a:lnTo>
                <a:lnTo>
                  <a:pt x="2060931" y="378763"/>
                </a:lnTo>
                <a:lnTo>
                  <a:pt x="2055867" y="380025"/>
                </a:lnTo>
                <a:lnTo>
                  <a:pt x="2050486" y="381602"/>
                </a:lnTo>
                <a:lnTo>
                  <a:pt x="2044473" y="382549"/>
                </a:lnTo>
                <a:lnTo>
                  <a:pt x="2038459" y="382864"/>
                </a:lnTo>
                <a:lnTo>
                  <a:pt x="2025799" y="383495"/>
                </a:lnTo>
                <a:lnTo>
                  <a:pt x="2019468" y="383811"/>
                </a:lnTo>
                <a:lnTo>
                  <a:pt x="2013455" y="385072"/>
                </a:lnTo>
                <a:lnTo>
                  <a:pt x="2007441" y="386019"/>
                </a:lnTo>
                <a:lnTo>
                  <a:pt x="2002060" y="388543"/>
                </a:lnTo>
                <a:lnTo>
                  <a:pt x="2002060" y="385703"/>
                </a:lnTo>
                <a:lnTo>
                  <a:pt x="2002060" y="383180"/>
                </a:lnTo>
                <a:lnTo>
                  <a:pt x="2002060" y="380971"/>
                </a:lnTo>
                <a:lnTo>
                  <a:pt x="2003010" y="378763"/>
                </a:lnTo>
                <a:lnTo>
                  <a:pt x="2003643" y="376870"/>
                </a:lnTo>
                <a:lnTo>
                  <a:pt x="2004277" y="374662"/>
                </a:lnTo>
                <a:lnTo>
                  <a:pt x="2007124" y="371192"/>
                </a:lnTo>
                <a:lnTo>
                  <a:pt x="2009657" y="367722"/>
                </a:lnTo>
                <a:lnTo>
                  <a:pt x="2013138" y="364567"/>
                </a:lnTo>
                <a:lnTo>
                  <a:pt x="2019468" y="357942"/>
                </a:lnTo>
                <a:lnTo>
                  <a:pt x="2022000" y="354788"/>
                </a:lnTo>
                <a:lnTo>
                  <a:pt x="2024849" y="351002"/>
                </a:lnTo>
                <a:lnTo>
                  <a:pt x="2025482" y="348794"/>
                </a:lnTo>
                <a:lnTo>
                  <a:pt x="2026115" y="346901"/>
                </a:lnTo>
                <a:lnTo>
                  <a:pt x="2026433" y="344693"/>
                </a:lnTo>
                <a:lnTo>
                  <a:pt x="2027065" y="341854"/>
                </a:lnTo>
                <a:lnTo>
                  <a:pt x="2027065" y="339645"/>
                </a:lnTo>
                <a:lnTo>
                  <a:pt x="2026433" y="336806"/>
                </a:lnTo>
                <a:lnTo>
                  <a:pt x="2025799" y="333967"/>
                </a:lnTo>
                <a:lnTo>
                  <a:pt x="2024849" y="330812"/>
                </a:lnTo>
                <a:lnTo>
                  <a:pt x="2023583" y="327658"/>
                </a:lnTo>
                <a:lnTo>
                  <a:pt x="2021684" y="323872"/>
                </a:lnTo>
                <a:lnTo>
                  <a:pt x="2019468" y="320087"/>
                </a:lnTo>
                <a:lnTo>
                  <a:pt x="2016936" y="315985"/>
                </a:lnTo>
                <a:lnTo>
                  <a:pt x="2015355" y="317247"/>
                </a:lnTo>
                <a:lnTo>
                  <a:pt x="2014088" y="317878"/>
                </a:lnTo>
                <a:lnTo>
                  <a:pt x="2013455" y="319456"/>
                </a:lnTo>
                <a:lnTo>
                  <a:pt x="2012823" y="320717"/>
                </a:lnTo>
                <a:lnTo>
                  <a:pt x="2012189" y="321979"/>
                </a:lnTo>
                <a:lnTo>
                  <a:pt x="2012189" y="323872"/>
                </a:lnTo>
                <a:lnTo>
                  <a:pt x="2012823" y="327342"/>
                </a:lnTo>
                <a:lnTo>
                  <a:pt x="2013455" y="331443"/>
                </a:lnTo>
                <a:lnTo>
                  <a:pt x="2014404" y="335229"/>
                </a:lnTo>
                <a:lnTo>
                  <a:pt x="2015670" y="339330"/>
                </a:lnTo>
                <a:lnTo>
                  <a:pt x="2016303" y="343116"/>
                </a:lnTo>
                <a:lnTo>
                  <a:pt x="1950787" y="368984"/>
                </a:lnTo>
                <a:lnTo>
                  <a:pt x="1949520" y="369615"/>
                </a:lnTo>
                <a:lnTo>
                  <a:pt x="1948887" y="370877"/>
                </a:lnTo>
                <a:lnTo>
                  <a:pt x="1948254" y="371823"/>
                </a:lnTo>
                <a:lnTo>
                  <a:pt x="1947938" y="373085"/>
                </a:lnTo>
                <a:lnTo>
                  <a:pt x="1948887" y="376555"/>
                </a:lnTo>
                <a:lnTo>
                  <a:pt x="1949837" y="379709"/>
                </a:lnTo>
                <a:lnTo>
                  <a:pt x="1951735" y="383811"/>
                </a:lnTo>
                <a:lnTo>
                  <a:pt x="1953951" y="387912"/>
                </a:lnTo>
                <a:lnTo>
                  <a:pt x="1958383" y="397060"/>
                </a:lnTo>
                <a:lnTo>
                  <a:pt x="1960281" y="401477"/>
                </a:lnTo>
                <a:lnTo>
                  <a:pt x="1961547" y="405893"/>
                </a:lnTo>
                <a:lnTo>
                  <a:pt x="1961863" y="408417"/>
                </a:lnTo>
                <a:lnTo>
                  <a:pt x="1961863" y="410310"/>
                </a:lnTo>
                <a:lnTo>
                  <a:pt x="1961547" y="412518"/>
                </a:lnTo>
                <a:lnTo>
                  <a:pt x="1961230" y="414411"/>
                </a:lnTo>
                <a:lnTo>
                  <a:pt x="1959964" y="416304"/>
                </a:lnTo>
                <a:lnTo>
                  <a:pt x="1959015" y="417565"/>
                </a:lnTo>
                <a:lnTo>
                  <a:pt x="1957432" y="419458"/>
                </a:lnTo>
                <a:lnTo>
                  <a:pt x="1955217" y="421036"/>
                </a:lnTo>
                <a:lnTo>
                  <a:pt x="1953001" y="422298"/>
                </a:lnTo>
                <a:lnTo>
                  <a:pt x="1949837" y="423559"/>
                </a:lnTo>
                <a:lnTo>
                  <a:pt x="1946039" y="424506"/>
                </a:lnTo>
                <a:lnTo>
                  <a:pt x="1941925" y="425452"/>
                </a:lnTo>
                <a:lnTo>
                  <a:pt x="1939075" y="422928"/>
                </a:lnTo>
                <a:lnTo>
                  <a:pt x="1936859" y="419774"/>
                </a:lnTo>
                <a:lnTo>
                  <a:pt x="1934327" y="416935"/>
                </a:lnTo>
                <a:lnTo>
                  <a:pt x="1932112" y="413464"/>
                </a:lnTo>
                <a:lnTo>
                  <a:pt x="1930846" y="410310"/>
                </a:lnTo>
                <a:lnTo>
                  <a:pt x="1929264" y="406840"/>
                </a:lnTo>
                <a:lnTo>
                  <a:pt x="1927048" y="399269"/>
                </a:lnTo>
                <a:lnTo>
                  <a:pt x="1925465" y="391697"/>
                </a:lnTo>
                <a:lnTo>
                  <a:pt x="1923883" y="384441"/>
                </a:lnTo>
                <a:lnTo>
                  <a:pt x="1922300" y="376870"/>
                </a:lnTo>
                <a:lnTo>
                  <a:pt x="1921034" y="370561"/>
                </a:lnTo>
                <a:lnTo>
                  <a:pt x="1919135" y="364567"/>
                </a:lnTo>
                <a:lnTo>
                  <a:pt x="1917552" y="361728"/>
                </a:lnTo>
                <a:lnTo>
                  <a:pt x="1915970" y="359204"/>
                </a:lnTo>
                <a:lnTo>
                  <a:pt x="1914387" y="357311"/>
                </a:lnTo>
                <a:lnTo>
                  <a:pt x="1912805" y="355419"/>
                </a:lnTo>
                <a:lnTo>
                  <a:pt x="1909956" y="353841"/>
                </a:lnTo>
                <a:lnTo>
                  <a:pt x="1907424" y="353211"/>
                </a:lnTo>
                <a:lnTo>
                  <a:pt x="1904260" y="352579"/>
                </a:lnTo>
                <a:lnTo>
                  <a:pt x="1901094" y="352579"/>
                </a:lnTo>
                <a:lnTo>
                  <a:pt x="1897295" y="352895"/>
                </a:lnTo>
                <a:lnTo>
                  <a:pt x="1892864" y="353526"/>
                </a:lnTo>
                <a:lnTo>
                  <a:pt x="1888117" y="354788"/>
                </a:lnTo>
                <a:lnTo>
                  <a:pt x="1882737" y="356680"/>
                </a:lnTo>
                <a:lnTo>
                  <a:pt x="1876722" y="359204"/>
                </a:lnTo>
                <a:lnTo>
                  <a:pt x="1870076" y="362043"/>
                </a:lnTo>
                <a:lnTo>
                  <a:pt x="1871658" y="356680"/>
                </a:lnTo>
                <a:lnTo>
                  <a:pt x="1873241" y="351318"/>
                </a:lnTo>
                <a:lnTo>
                  <a:pt x="1875140" y="346901"/>
                </a:lnTo>
                <a:lnTo>
                  <a:pt x="1877355" y="343116"/>
                </a:lnTo>
                <a:lnTo>
                  <a:pt x="1879254" y="339961"/>
                </a:lnTo>
                <a:lnTo>
                  <a:pt x="1881470" y="337437"/>
                </a:lnTo>
                <a:lnTo>
                  <a:pt x="1884002" y="335544"/>
                </a:lnTo>
                <a:lnTo>
                  <a:pt x="1886218" y="333652"/>
                </a:lnTo>
                <a:lnTo>
                  <a:pt x="1889383" y="333021"/>
                </a:lnTo>
                <a:lnTo>
                  <a:pt x="1891915" y="332074"/>
                </a:lnTo>
                <a:lnTo>
                  <a:pt x="1895080" y="331759"/>
                </a:lnTo>
                <a:lnTo>
                  <a:pt x="1897929" y="331759"/>
                </a:lnTo>
                <a:lnTo>
                  <a:pt x="1901094" y="332074"/>
                </a:lnTo>
                <a:lnTo>
                  <a:pt x="1904260" y="332705"/>
                </a:lnTo>
                <a:lnTo>
                  <a:pt x="1911223" y="333967"/>
                </a:lnTo>
                <a:lnTo>
                  <a:pt x="1926099" y="338068"/>
                </a:lnTo>
                <a:lnTo>
                  <a:pt x="1934327" y="339645"/>
                </a:lnTo>
                <a:lnTo>
                  <a:pt x="1938759" y="340592"/>
                </a:lnTo>
                <a:lnTo>
                  <a:pt x="1942874" y="340907"/>
                </a:lnTo>
                <a:lnTo>
                  <a:pt x="1946988" y="340907"/>
                </a:lnTo>
                <a:lnTo>
                  <a:pt x="1951419" y="340907"/>
                </a:lnTo>
                <a:lnTo>
                  <a:pt x="1955851" y="339961"/>
                </a:lnTo>
                <a:lnTo>
                  <a:pt x="1960281" y="339330"/>
                </a:lnTo>
                <a:lnTo>
                  <a:pt x="1965029" y="338068"/>
                </a:lnTo>
                <a:lnTo>
                  <a:pt x="1969461" y="336175"/>
                </a:lnTo>
                <a:lnTo>
                  <a:pt x="1974207" y="333967"/>
                </a:lnTo>
                <a:lnTo>
                  <a:pt x="1978955" y="331128"/>
                </a:lnTo>
                <a:lnTo>
                  <a:pt x="1971042" y="331128"/>
                </a:lnTo>
                <a:lnTo>
                  <a:pt x="1963762" y="329866"/>
                </a:lnTo>
                <a:lnTo>
                  <a:pt x="1960914" y="329550"/>
                </a:lnTo>
                <a:lnTo>
                  <a:pt x="1958065" y="328604"/>
                </a:lnTo>
                <a:lnTo>
                  <a:pt x="1955851" y="327658"/>
                </a:lnTo>
                <a:lnTo>
                  <a:pt x="1953951" y="326711"/>
                </a:lnTo>
                <a:lnTo>
                  <a:pt x="1952052" y="325134"/>
                </a:lnTo>
                <a:lnTo>
                  <a:pt x="1950787" y="323556"/>
                </a:lnTo>
                <a:lnTo>
                  <a:pt x="1949520" y="321979"/>
                </a:lnTo>
                <a:lnTo>
                  <a:pt x="1948887" y="320717"/>
                </a:lnTo>
                <a:lnTo>
                  <a:pt x="1947938" y="318825"/>
                </a:lnTo>
                <a:lnTo>
                  <a:pt x="1947938" y="316932"/>
                </a:lnTo>
                <a:lnTo>
                  <a:pt x="1947622" y="315039"/>
                </a:lnTo>
                <a:lnTo>
                  <a:pt x="1947938" y="313146"/>
                </a:lnTo>
                <a:lnTo>
                  <a:pt x="1949203" y="309045"/>
                </a:lnTo>
                <a:lnTo>
                  <a:pt x="1951103" y="304629"/>
                </a:lnTo>
                <a:lnTo>
                  <a:pt x="1953951" y="299897"/>
                </a:lnTo>
                <a:lnTo>
                  <a:pt x="1957432" y="295165"/>
                </a:lnTo>
                <a:lnTo>
                  <a:pt x="1961863" y="290748"/>
                </a:lnTo>
                <a:lnTo>
                  <a:pt x="1967244" y="286016"/>
                </a:lnTo>
                <a:lnTo>
                  <a:pt x="1973258" y="281915"/>
                </a:lnTo>
                <a:close/>
                <a:moveTo>
                  <a:pt x="1445897" y="266701"/>
                </a:moveTo>
                <a:lnTo>
                  <a:pt x="1449389" y="268288"/>
                </a:lnTo>
                <a:lnTo>
                  <a:pt x="1452883" y="269241"/>
                </a:lnTo>
                <a:lnTo>
                  <a:pt x="1456374" y="269876"/>
                </a:lnTo>
                <a:lnTo>
                  <a:pt x="1460185" y="270194"/>
                </a:lnTo>
                <a:lnTo>
                  <a:pt x="1467804" y="270194"/>
                </a:lnTo>
                <a:lnTo>
                  <a:pt x="1475424" y="270194"/>
                </a:lnTo>
                <a:lnTo>
                  <a:pt x="1483044" y="270194"/>
                </a:lnTo>
                <a:lnTo>
                  <a:pt x="1486537" y="270511"/>
                </a:lnTo>
                <a:lnTo>
                  <a:pt x="1490347" y="270828"/>
                </a:lnTo>
                <a:lnTo>
                  <a:pt x="1493839" y="272098"/>
                </a:lnTo>
                <a:lnTo>
                  <a:pt x="1497332" y="273368"/>
                </a:lnTo>
                <a:lnTo>
                  <a:pt x="1500507" y="275273"/>
                </a:lnTo>
                <a:lnTo>
                  <a:pt x="1503682" y="278131"/>
                </a:lnTo>
                <a:lnTo>
                  <a:pt x="1506223" y="282258"/>
                </a:lnTo>
                <a:lnTo>
                  <a:pt x="1508127" y="286386"/>
                </a:lnTo>
                <a:lnTo>
                  <a:pt x="1509714" y="290514"/>
                </a:lnTo>
                <a:lnTo>
                  <a:pt x="1510666" y="294324"/>
                </a:lnTo>
                <a:lnTo>
                  <a:pt x="1511619" y="298133"/>
                </a:lnTo>
                <a:lnTo>
                  <a:pt x="1511619" y="301308"/>
                </a:lnTo>
                <a:lnTo>
                  <a:pt x="1511619" y="304801"/>
                </a:lnTo>
                <a:lnTo>
                  <a:pt x="1511302" y="307976"/>
                </a:lnTo>
                <a:lnTo>
                  <a:pt x="1510349" y="310834"/>
                </a:lnTo>
                <a:lnTo>
                  <a:pt x="1509714" y="314008"/>
                </a:lnTo>
                <a:lnTo>
                  <a:pt x="1507492" y="319089"/>
                </a:lnTo>
                <a:lnTo>
                  <a:pt x="1504317" y="324486"/>
                </a:lnTo>
                <a:lnTo>
                  <a:pt x="1501777" y="329248"/>
                </a:lnTo>
                <a:lnTo>
                  <a:pt x="1499237" y="334328"/>
                </a:lnTo>
                <a:lnTo>
                  <a:pt x="1497332" y="338774"/>
                </a:lnTo>
                <a:lnTo>
                  <a:pt x="1497015" y="340996"/>
                </a:lnTo>
                <a:lnTo>
                  <a:pt x="1496379" y="343536"/>
                </a:lnTo>
                <a:lnTo>
                  <a:pt x="1496062" y="346076"/>
                </a:lnTo>
                <a:lnTo>
                  <a:pt x="1496379" y="348299"/>
                </a:lnTo>
                <a:lnTo>
                  <a:pt x="1497332" y="350521"/>
                </a:lnTo>
                <a:lnTo>
                  <a:pt x="1498284" y="353061"/>
                </a:lnTo>
                <a:lnTo>
                  <a:pt x="1499872" y="355601"/>
                </a:lnTo>
                <a:lnTo>
                  <a:pt x="1502095" y="358458"/>
                </a:lnTo>
                <a:lnTo>
                  <a:pt x="1504634" y="360999"/>
                </a:lnTo>
                <a:lnTo>
                  <a:pt x="1508127" y="363539"/>
                </a:lnTo>
                <a:lnTo>
                  <a:pt x="1511937" y="366714"/>
                </a:lnTo>
                <a:lnTo>
                  <a:pt x="1516382" y="369571"/>
                </a:lnTo>
                <a:lnTo>
                  <a:pt x="1511937" y="375603"/>
                </a:lnTo>
                <a:lnTo>
                  <a:pt x="1507809" y="380683"/>
                </a:lnTo>
                <a:lnTo>
                  <a:pt x="1503364" y="384811"/>
                </a:lnTo>
                <a:lnTo>
                  <a:pt x="1498602" y="388303"/>
                </a:lnTo>
                <a:lnTo>
                  <a:pt x="1494474" y="390843"/>
                </a:lnTo>
                <a:lnTo>
                  <a:pt x="1490030" y="393066"/>
                </a:lnTo>
                <a:lnTo>
                  <a:pt x="1481457" y="396876"/>
                </a:lnTo>
                <a:lnTo>
                  <a:pt x="1473201" y="400686"/>
                </a:lnTo>
                <a:lnTo>
                  <a:pt x="1468439" y="403226"/>
                </a:lnTo>
                <a:lnTo>
                  <a:pt x="1464312" y="405766"/>
                </a:lnTo>
                <a:lnTo>
                  <a:pt x="1459867" y="409258"/>
                </a:lnTo>
                <a:lnTo>
                  <a:pt x="1455739" y="413386"/>
                </a:lnTo>
                <a:lnTo>
                  <a:pt x="1451294" y="418783"/>
                </a:lnTo>
                <a:lnTo>
                  <a:pt x="1446848" y="424816"/>
                </a:lnTo>
                <a:lnTo>
                  <a:pt x="1449389" y="428943"/>
                </a:lnTo>
                <a:lnTo>
                  <a:pt x="1452247" y="432436"/>
                </a:lnTo>
                <a:lnTo>
                  <a:pt x="1455105" y="435293"/>
                </a:lnTo>
                <a:lnTo>
                  <a:pt x="1457962" y="437516"/>
                </a:lnTo>
                <a:lnTo>
                  <a:pt x="1461137" y="439739"/>
                </a:lnTo>
                <a:lnTo>
                  <a:pt x="1463994" y="441326"/>
                </a:lnTo>
                <a:lnTo>
                  <a:pt x="1467487" y="442596"/>
                </a:lnTo>
                <a:lnTo>
                  <a:pt x="1470344" y="442913"/>
                </a:lnTo>
                <a:lnTo>
                  <a:pt x="1473837" y="443231"/>
                </a:lnTo>
                <a:lnTo>
                  <a:pt x="1477329" y="443231"/>
                </a:lnTo>
                <a:lnTo>
                  <a:pt x="1480504" y="442913"/>
                </a:lnTo>
                <a:lnTo>
                  <a:pt x="1484314" y="442278"/>
                </a:lnTo>
                <a:lnTo>
                  <a:pt x="1487807" y="441326"/>
                </a:lnTo>
                <a:lnTo>
                  <a:pt x="1491617" y="440373"/>
                </a:lnTo>
                <a:lnTo>
                  <a:pt x="1498602" y="436881"/>
                </a:lnTo>
                <a:lnTo>
                  <a:pt x="1506223" y="433071"/>
                </a:lnTo>
                <a:lnTo>
                  <a:pt x="1513842" y="428943"/>
                </a:lnTo>
                <a:lnTo>
                  <a:pt x="1529399" y="419418"/>
                </a:lnTo>
                <a:lnTo>
                  <a:pt x="1536702" y="414656"/>
                </a:lnTo>
                <a:lnTo>
                  <a:pt x="1544639" y="410528"/>
                </a:lnTo>
                <a:lnTo>
                  <a:pt x="1552259" y="406401"/>
                </a:lnTo>
                <a:lnTo>
                  <a:pt x="1560197" y="402908"/>
                </a:lnTo>
                <a:lnTo>
                  <a:pt x="1562102" y="406401"/>
                </a:lnTo>
                <a:lnTo>
                  <a:pt x="1563689" y="409576"/>
                </a:lnTo>
                <a:lnTo>
                  <a:pt x="1564642" y="412751"/>
                </a:lnTo>
                <a:lnTo>
                  <a:pt x="1565594" y="415608"/>
                </a:lnTo>
                <a:lnTo>
                  <a:pt x="1566229" y="421324"/>
                </a:lnTo>
                <a:lnTo>
                  <a:pt x="1566865" y="427038"/>
                </a:lnTo>
                <a:lnTo>
                  <a:pt x="1567499" y="432753"/>
                </a:lnTo>
                <a:lnTo>
                  <a:pt x="1567817" y="435293"/>
                </a:lnTo>
                <a:lnTo>
                  <a:pt x="1568452" y="438468"/>
                </a:lnTo>
                <a:lnTo>
                  <a:pt x="1569404" y="441326"/>
                </a:lnTo>
                <a:lnTo>
                  <a:pt x="1570674" y="444501"/>
                </a:lnTo>
                <a:lnTo>
                  <a:pt x="1572579" y="447676"/>
                </a:lnTo>
                <a:lnTo>
                  <a:pt x="1574802" y="451486"/>
                </a:lnTo>
                <a:lnTo>
                  <a:pt x="1568134" y="450533"/>
                </a:lnTo>
                <a:lnTo>
                  <a:pt x="1561784" y="449581"/>
                </a:lnTo>
                <a:lnTo>
                  <a:pt x="1555752" y="449263"/>
                </a:lnTo>
                <a:lnTo>
                  <a:pt x="1549719" y="449581"/>
                </a:lnTo>
                <a:lnTo>
                  <a:pt x="1543687" y="450533"/>
                </a:lnTo>
                <a:lnTo>
                  <a:pt x="1537654" y="451486"/>
                </a:lnTo>
                <a:lnTo>
                  <a:pt x="1531939" y="452756"/>
                </a:lnTo>
                <a:lnTo>
                  <a:pt x="1526225" y="454661"/>
                </a:lnTo>
                <a:lnTo>
                  <a:pt x="1520510" y="456883"/>
                </a:lnTo>
                <a:lnTo>
                  <a:pt x="1515429" y="459106"/>
                </a:lnTo>
                <a:lnTo>
                  <a:pt x="1509714" y="461646"/>
                </a:lnTo>
                <a:lnTo>
                  <a:pt x="1504317" y="464821"/>
                </a:lnTo>
                <a:lnTo>
                  <a:pt x="1493839" y="471488"/>
                </a:lnTo>
                <a:lnTo>
                  <a:pt x="1483362" y="479108"/>
                </a:lnTo>
                <a:lnTo>
                  <a:pt x="1472884" y="487046"/>
                </a:lnTo>
                <a:lnTo>
                  <a:pt x="1462089" y="495301"/>
                </a:lnTo>
                <a:lnTo>
                  <a:pt x="1440816" y="512763"/>
                </a:lnTo>
                <a:lnTo>
                  <a:pt x="1429386" y="521336"/>
                </a:lnTo>
                <a:lnTo>
                  <a:pt x="1417639" y="529591"/>
                </a:lnTo>
                <a:lnTo>
                  <a:pt x="1405574" y="537528"/>
                </a:lnTo>
                <a:lnTo>
                  <a:pt x="1399224" y="541021"/>
                </a:lnTo>
                <a:lnTo>
                  <a:pt x="1392874" y="544831"/>
                </a:lnTo>
                <a:lnTo>
                  <a:pt x="1389699" y="541021"/>
                </a:lnTo>
                <a:lnTo>
                  <a:pt x="1387476" y="537528"/>
                </a:lnTo>
                <a:lnTo>
                  <a:pt x="1385889" y="534671"/>
                </a:lnTo>
                <a:lnTo>
                  <a:pt x="1385254" y="531496"/>
                </a:lnTo>
                <a:lnTo>
                  <a:pt x="1385254" y="528956"/>
                </a:lnTo>
                <a:lnTo>
                  <a:pt x="1385572" y="526733"/>
                </a:lnTo>
                <a:lnTo>
                  <a:pt x="1386524" y="523876"/>
                </a:lnTo>
                <a:lnTo>
                  <a:pt x="1387794" y="521653"/>
                </a:lnTo>
                <a:lnTo>
                  <a:pt x="1389382" y="519748"/>
                </a:lnTo>
                <a:lnTo>
                  <a:pt x="1391604" y="517526"/>
                </a:lnTo>
                <a:lnTo>
                  <a:pt x="1396684" y="513716"/>
                </a:lnTo>
                <a:lnTo>
                  <a:pt x="1407161" y="506731"/>
                </a:lnTo>
                <a:lnTo>
                  <a:pt x="1410019" y="502921"/>
                </a:lnTo>
                <a:lnTo>
                  <a:pt x="1412242" y="498793"/>
                </a:lnTo>
                <a:lnTo>
                  <a:pt x="1413828" y="494666"/>
                </a:lnTo>
                <a:lnTo>
                  <a:pt x="1415417" y="489903"/>
                </a:lnTo>
                <a:lnTo>
                  <a:pt x="1416051" y="485458"/>
                </a:lnTo>
                <a:lnTo>
                  <a:pt x="1417004" y="481013"/>
                </a:lnTo>
                <a:lnTo>
                  <a:pt x="1417004" y="475933"/>
                </a:lnTo>
                <a:lnTo>
                  <a:pt x="1417004" y="471171"/>
                </a:lnTo>
                <a:lnTo>
                  <a:pt x="1416051" y="461328"/>
                </a:lnTo>
                <a:lnTo>
                  <a:pt x="1415099" y="451486"/>
                </a:lnTo>
                <a:lnTo>
                  <a:pt x="1411924" y="431166"/>
                </a:lnTo>
                <a:lnTo>
                  <a:pt x="1403034" y="429578"/>
                </a:lnTo>
                <a:lnTo>
                  <a:pt x="1395415" y="429261"/>
                </a:lnTo>
                <a:lnTo>
                  <a:pt x="1392557" y="429261"/>
                </a:lnTo>
                <a:lnTo>
                  <a:pt x="1389699" y="429578"/>
                </a:lnTo>
                <a:lnTo>
                  <a:pt x="1387476" y="430531"/>
                </a:lnTo>
                <a:lnTo>
                  <a:pt x="1385254" y="431166"/>
                </a:lnTo>
                <a:lnTo>
                  <a:pt x="1383666" y="432436"/>
                </a:lnTo>
                <a:lnTo>
                  <a:pt x="1382079" y="433388"/>
                </a:lnTo>
                <a:lnTo>
                  <a:pt x="1381127" y="434658"/>
                </a:lnTo>
                <a:lnTo>
                  <a:pt x="1379856" y="436246"/>
                </a:lnTo>
                <a:lnTo>
                  <a:pt x="1379221" y="437516"/>
                </a:lnTo>
                <a:lnTo>
                  <a:pt x="1378904" y="439421"/>
                </a:lnTo>
                <a:lnTo>
                  <a:pt x="1377952" y="443231"/>
                </a:lnTo>
                <a:lnTo>
                  <a:pt x="1377952" y="447358"/>
                </a:lnTo>
                <a:lnTo>
                  <a:pt x="1378587" y="451803"/>
                </a:lnTo>
                <a:lnTo>
                  <a:pt x="1379539" y="461646"/>
                </a:lnTo>
                <a:lnTo>
                  <a:pt x="1379856" y="466726"/>
                </a:lnTo>
                <a:lnTo>
                  <a:pt x="1379856" y="471488"/>
                </a:lnTo>
                <a:lnTo>
                  <a:pt x="1379221" y="475933"/>
                </a:lnTo>
                <a:lnTo>
                  <a:pt x="1377952" y="480696"/>
                </a:lnTo>
                <a:lnTo>
                  <a:pt x="1363665" y="488951"/>
                </a:lnTo>
                <a:lnTo>
                  <a:pt x="1349377" y="495936"/>
                </a:lnTo>
                <a:lnTo>
                  <a:pt x="1335089" y="503238"/>
                </a:lnTo>
                <a:lnTo>
                  <a:pt x="1320802" y="509588"/>
                </a:lnTo>
                <a:lnTo>
                  <a:pt x="1292544" y="522606"/>
                </a:lnTo>
                <a:lnTo>
                  <a:pt x="1278892" y="528956"/>
                </a:lnTo>
                <a:lnTo>
                  <a:pt x="1265239" y="535306"/>
                </a:lnTo>
                <a:lnTo>
                  <a:pt x="1252539" y="541973"/>
                </a:lnTo>
                <a:lnTo>
                  <a:pt x="1240474" y="549593"/>
                </a:lnTo>
                <a:lnTo>
                  <a:pt x="1234442" y="553403"/>
                </a:lnTo>
                <a:lnTo>
                  <a:pt x="1228727" y="557531"/>
                </a:lnTo>
                <a:lnTo>
                  <a:pt x="1223329" y="561658"/>
                </a:lnTo>
                <a:lnTo>
                  <a:pt x="1218249" y="566103"/>
                </a:lnTo>
                <a:lnTo>
                  <a:pt x="1213169" y="571183"/>
                </a:lnTo>
                <a:lnTo>
                  <a:pt x="1208407" y="575946"/>
                </a:lnTo>
                <a:lnTo>
                  <a:pt x="1203961" y="581343"/>
                </a:lnTo>
                <a:lnTo>
                  <a:pt x="1199834" y="586741"/>
                </a:lnTo>
                <a:lnTo>
                  <a:pt x="1196024" y="592773"/>
                </a:lnTo>
                <a:lnTo>
                  <a:pt x="1192214" y="598806"/>
                </a:lnTo>
                <a:lnTo>
                  <a:pt x="1188722" y="605156"/>
                </a:lnTo>
                <a:lnTo>
                  <a:pt x="1185864" y="611823"/>
                </a:lnTo>
                <a:lnTo>
                  <a:pt x="1182689" y="610236"/>
                </a:lnTo>
                <a:lnTo>
                  <a:pt x="1179831" y="609283"/>
                </a:lnTo>
                <a:lnTo>
                  <a:pt x="1176656" y="608013"/>
                </a:lnTo>
                <a:lnTo>
                  <a:pt x="1173799" y="607696"/>
                </a:lnTo>
                <a:lnTo>
                  <a:pt x="1170624" y="607378"/>
                </a:lnTo>
                <a:lnTo>
                  <a:pt x="1167766" y="607378"/>
                </a:lnTo>
                <a:lnTo>
                  <a:pt x="1164274" y="607378"/>
                </a:lnTo>
                <a:lnTo>
                  <a:pt x="1161100" y="607696"/>
                </a:lnTo>
                <a:lnTo>
                  <a:pt x="1154749" y="609601"/>
                </a:lnTo>
                <a:lnTo>
                  <a:pt x="1148399" y="611823"/>
                </a:lnTo>
                <a:lnTo>
                  <a:pt x="1141732" y="615316"/>
                </a:lnTo>
                <a:lnTo>
                  <a:pt x="1135063" y="619126"/>
                </a:lnTo>
                <a:lnTo>
                  <a:pt x="1140779" y="612458"/>
                </a:lnTo>
                <a:lnTo>
                  <a:pt x="1146176" y="605791"/>
                </a:lnTo>
                <a:lnTo>
                  <a:pt x="1150621" y="598171"/>
                </a:lnTo>
                <a:lnTo>
                  <a:pt x="1155067" y="590868"/>
                </a:lnTo>
                <a:lnTo>
                  <a:pt x="1158876" y="582931"/>
                </a:lnTo>
                <a:lnTo>
                  <a:pt x="1162686" y="574993"/>
                </a:lnTo>
                <a:lnTo>
                  <a:pt x="1169354" y="557848"/>
                </a:lnTo>
                <a:lnTo>
                  <a:pt x="1176339" y="541338"/>
                </a:lnTo>
                <a:lnTo>
                  <a:pt x="1183006" y="524828"/>
                </a:lnTo>
                <a:lnTo>
                  <a:pt x="1186499" y="516891"/>
                </a:lnTo>
                <a:lnTo>
                  <a:pt x="1190309" y="509271"/>
                </a:lnTo>
                <a:lnTo>
                  <a:pt x="1194437" y="501968"/>
                </a:lnTo>
                <a:lnTo>
                  <a:pt x="1198882" y="495301"/>
                </a:lnTo>
                <a:lnTo>
                  <a:pt x="1202374" y="491173"/>
                </a:lnTo>
                <a:lnTo>
                  <a:pt x="1205231" y="487998"/>
                </a:lnTo>
                <a:lnTo>
                  <a:pt x="1208088" y="486411"/>
                </a:lnTo>
                <a:lnTo>
                  <a:pt x="1210630" y="485141"/>
                </a:lnTo>
                <a:lnTo>
                  <a:pt x="1213169" y="484823"/>
                </a:lnTo>
                <a:lnTo>
                  <a:pt x="1215391" y="484823"/>
                </a:lnTo>
                <a:lnTo>
                  <a:pt x="1219519" y="485458"/>
                </a:lnTo>
                <a:lnTo>
                  <a:pt x="1222058" y="485776"/>
                </a:lnTo>
                <a:lnTo>
                  <a:pt x="1223964" y="485776"/>
                </a:lnTo>
                <a:lnTo>
                  <a:pt x="1225552" y="485458"/>
                </a:lnTo>
                <a:lnTo>
                  <a:pt x="1228091" y="484506"/>
                </a:lnTo>
                <a:lnTo>
                  <a:pt x="1229996" y="482601"/>
                </a:lnTo>
                <a:lnTo>
                  <a:pt x="1232219" y="479426"/>
                </a:lnTo>
                <a:lnTo>
                  <a:pt x="1234442" y="475298"/>
                </a:lnTo>
                <a:lnTo>
                  <a:pt x="1236664" y="469583"/>
                </a:lnTo>
                <a:lnTo>
                  <a:pt x="1238887" y="463233"/>
                </a:lnTo>
                <a:lnTo>
                  <a:pt x="1242062" y="456883"/>
                </a:lnTo>
                <a:lnTo>
                  <a:pt x="1244918" y="450851"/>
                </a:lnTo>
                <a:lnTo>
                  <a:pt x="1248412" y="444501"/>
                </a:lnTo>
                <a:lnTo>
                  <a:pt x="1252222" y="437833"/>
                </a:lnTo>
                <a:lnTo>
                  <a:pt x="1256349" y="431801"/>
                </a:lnTo>
                <a:lnTo>
                  <a:pt x="1260477" y="425451"/>
                </a:lnTo>
                <a:lnTo>
                  <a:pt x="1265239" y="419418"/>
                </a:lnTo>
                <a:lnTo>
                  <a:pt x="1275082" y="407036"/>
                </a:lnTo>
                <a:lnTo>
                  <a:pt x="1286511" y="394654"/>
                </a:lnTo>
                <a:lnTo>
                  <a:pt x="1298577" y="382588"/>
                </a:lnTo>
                <a:lnTo>
                  <a:pt x="1311594" y="370206"/>
                </a:lnTo>
                <a:lnTo>
                  <a:pt x="1325881" y="357506"/>
                </a:lnTo>
                <a:lnTo>
                  <a:pt x="1340804" y="344806"/>
                </a:lnTo>
                <a:lnTo>
                  <a:pt x="1356679" y="332423"/>
                </a:lnTo>
                <a:lnTo>
                  <a:pt x="1373189" y="319406"/>
                </a:lnTo>
                <a:lnTo>
                  <a:pt x="1390651" y="306706"/>
                </a:lnTo>
                <a:lnTo>
                  <a:pt x="1408114" y="293371"/>
                </a:lnTo>
                <a:close/>
                <a:moveTo>
                  <a:pt x="2367915" y="150814"/>
                </a:moveTo>
                <a:lnTo>
                  <a:pt x="2369185" y="161590"/>
                </a:lnTo>
                <a:lnTo>
                  <a:pt x="2369820" y="166661"/>
                </a:lnTo>
                <a:lnTo>
                  <a:pt x="2370773" y="171098"/>
                </a:lnTo>
                <a:lnTo>
                  <a:pt x="2371725" y="175219"/>
                </a:lnTo>
                <a:lnTo>
                  <a:pt x="2373313" y="179022"/>
                </a:lnTo>
                <a:lnTo>
                  <a:pt x="2374900" y="182508"/>
                </a:lnTo>
                <a:lnTo>
                  <a:pt x="2376489" y="185361"/>
                </a:lnTo>
                <a:lnTo>
                  <a:pt x="2377758" y="188213"/>
                </a:lnTo>
                <a:lnTo>
                  <a:pt x="2379663" y="190749"/>
                </a:lnTo>
                <a:lnTo>
                  <a:pt x="2381569" y="192968"/>
                </a:lnTo>
                <a:lnTo>
                  <a:pt x="2383790" y="194869"/>
                </a:lnTo>
                <a:lnTo>
                  <a:pt x="2385695" y="196771"/>
                </a:lnTo>
                <a:lnTo>
                  <a:pt x="2387918" y="198356"/>
                </a:lnTo>
                <a:lnTo>
                  <a:pt x="2392998" y="200891"/>
                </a:lnTo>
                <a:lnTo>
                  <a:pt x="2397760" y="202793"/>
                </a:lnTo>
                <a:lnTo>
                  <a:pt x="2403158" y="204377"/>
                </a:lnTo>
                <a:lnTo>
                  <a:pt x="2408555" y="205011"/>
                </a:lnTo>
                <a:lnTo>
                  <a:pt x="2413635" y="206279"/>
                </a:lnTo>
                <a:lnTo>
                  <a:pt x="2424748" y="207547"/>
                </a:lnTo>
                <a:lnTo>
                  <a:pt x="2430145" y="208815"/>
                </a:lnTo>
                <a:lnTo>
                  <a:pt x="2435225" y="210399"/>
                </a:lnTo>
                <a:lnTo>
                  <a:pt x="2434591" y="216104"/>
                </a:lnTo>
                <a:lnTo>
                  <a:pt x="2433003" y="220859"/>
                </a:lnTo>
                <a:lnTo>
                  <a:pt x="2431415" y="225296"/>
                </a:lnTo>
                <a:lnTo>
                  <a:pt x="2429193" y="229099"/>
                </a:lnTo>
                <a:lnTo>
                  <a:pt x="2426971" y="232586"/>
                </a:lnTo>
                <a:lnTo>
                  <a:pt x="2424114" y="235438"/>
                </a:lnTo>
                <a:lnTo>
                  <a:pt x="2421255" y="237657"/>
                </a:lnTo>
                <a:lnTo>
                  <a:pt x="2418080" y="240192"/>
                </a:lnTo>
                <a:lnTo>
                  <a:pt x="2414905" y="241460"/>
                </a:lnTo>
                <a:lnTo>
                  <a:pt x="2411095" y="242728"/>
                </a:lnTo>
                <a:lnTo>
                  <a:pt x="2407285" y="243679"/>
                </a:lnTo>
                <a:lnTo>
                  <a:pt x="2403158" y="244312"/>
                </a:lnTo>
                <a:lnTo>
                  <a:pt x="2399030" y="244312"/>
                </a:lnTo>
                <a:lnTo>
                  <a:pt x="2394903" y="244312"/>
                </a:lnTo>
                <a:lnTo>
                  <a:pt x="2390458" y="243679"/>
                </a:lnTo>
                <a:lnTo>
                  <a:pt x="2386013" y="243045"/>
                </a:lnTo>
                <a:lnTo>
                  <a:pt x="2377123" y="241143"/>
                </a:lnTo>
                <a:lnTo>
                  <a:pt x="2367915" y="238607"/>
                </a:lnTo>
                <a:lnTo>
                  <a:pt x="2359025" y="234804"/>
                </a:lnTo>
                <a:lnTo>
                  <a:pt x="2350770" y="231001"/>
                </a:lnTo>
                <a:lnTo>
                  <a:pt x="2342515" y="226880"/>
                </a:lnTo>
                <a:lnTo>
                  <a:pt x="2335213" y="222760"/>
                </a:lnTo>
                <a:lnTo>
                  <a:pt x="2328864" y="218957"/>
                </a:lnTo>
                <a:lnTo>
                  <a:pt x="2323148" y="214837"/>
                </a:lnTo>
                <a:lnTo>
                  <a:pt x="2324418" y="223711"/>
                </a:lnTo>
                <a:lnTo>
                  <a:pt x="2324418" y="232902"/>
                </a:lnTo>
                <a:lnTo>
                  <a:pt x="2323465" y="242094"/>
                </a:lnTo>
                <a:lnTo>
                  <a:pt x="2322195" y="250968"/>
                </a:lnTo>
                <a:lnTo>
                  <a:pt x="2320290" y="259526"/>
                </a:lnTo>
                <a:lnTo>
                  <a:pt x="2317433" y="267766"/>
                </a:lnTo>
                <a:lnTo>
                  <a:pt x="2314258" y="275690"/>
                </a:lnTo>
                <a:lnTo>
                  <a:pt x="2310765" y="282980"/>
                </a:lnTo>
                <a:lnTo>
                  <a:pt x="2306638" y="289636"/>
                </a:lnTo>
                <a:lnTo>
                  <a:pt x="2302193" y="295657"/>
                </a:lnTo>
                <a:lnTo>
                  <a:pt x="2299336" y="298510"/>
                </a:lnTo>
                <a:lnTo>
                  <a:pt x="2297113" y="300729"/>
                </a:lnTo>
                <a:lnTo>
                  <a:pt x="2294573" y="302947"/>
                </a:lnTo>
                <a:lnTo>
                  <a:pt x="2292033" y="304532"/>
                </a:lnTo>
                <a:lnTo>
                  <a:pt x="2289175" y="306433"/>
                </a:lnTo>
                <a:lnTo>
                  <a:pt x="2286319" y="307384"/>
                </a:lnTo>
                <a:lnTo>
                  <a:pt x="2283460" y="308335"/>
                </a:lnTo>
                <a:lnTo>
                  <a:pt x="2280603" y="308969"/>
                </a:lnTo>
                <a:lnTo>
                  <a:pt x="2277428" y="309286"/>
                </a:lnTo>
                <a:lnTo>
                  <a:pt x="2274888" y="308969"/>
                </a:lnTo>
                <a:lnTo>
                  <a:pt x="2272031" y="308652"/>
                </a:lnTo>
                <a:lnTo>
                  <a:pt x="2268855" y="307701"/>
                </a:lnTo>
                <a:lnTo>
                  <a:pt x="2267585" y="304849"/>
                </a:lnTo>
                <a:lnTo>
                  <a:pt x="2266633" y="302313"/>
                </a:lnTo>
                <a:lnTo>
                  <a:pt x="2266315" y="299778"/>
                </a:lnTo>
                <a:lnTo>
                  <a:pt x="2265998" y="297559"/>
                </a:lnTo>
                <a:lnTo>
                  <a:pt x="2265998" y="295657"/>
                </a:lnTo>
                <a:lnTo>
                  <a:pt x="2266315" y="293756"/>
                </a:lnTo>
                <a:lnTo>
                  <a:pt x="2266951" y="292488"/>
                </a:lnTo>
                <a:lnTo>
                  <a:pt x="2267585" y="290903"/>
                </a:lnTo>
                <a:lnTo>
                  <a:pt x="2269491" y="288368"/>
                </a:lnTo>
                <a:lnTo>
                  <a:pt x="2272348" y="285832"/>
                </a:lnTo>
                <a:lnTo>
                  <a:pt x="2275205" y="284247"/>
                </a:lnTo>
                <a:lnTo>
                  <a:pt x="2278699" y="282346"/>
                </a:lnTo>
                <a:lnTo>
                  <a:pt x="2285365" y="278859"/>
                </a:lnTo>
                <a:lnTo>
                  <a:pt x="2288540" y="276958"/>
                </a:lnTo>
                <a:lnTo>
                  <a:pt x="2291399" y="274739"/>
                </a:lnTo>
                <a:lnTo>
                  <a:pt x="2293620" y="272520"/>
                </a:lnTo>
                <a:lnTo>
                  <a:pt x="2294573" y="270936"/>
                </a:lnTo>
                <a:lnTo>
                  <a:pt x="2295208" y="269351"/>
                </a:lnTo>
                <a:lnTo>
                  <a:pt x="2295525" y="267449"/>
                </a:lnTo>
                <a:lnTo>
                  <a:pt x="2296160" y="265548"/>
                </a:lnTo>
                <a:lnTo>
                  <a:pt x="2296160" y="263646"/>
                </a:lnTo>
                <a:lnTo>
                  <a:pt x="2295525" y="261427"/>
                </a:lnTo>
                <a:lnTo>
                  <a:pt x="2292033" y="255722"/>
                </a:lnTo>
                <a:lnTo>
                  <a:pt x="2290128" y="254138"/>
                </a:lnTo>
                <a:lnTo>
                  <a:pt x="2288540" y="252553"/>
                </a:lnTo>
                <a:lnTo>
                  <a:pt x="2286953" y="250968"/>
                </a:lnTo>
                <a:lnTo>
                  <a:pt x="2285048" y="250334"/>
                </a:lnTo>
                <a:lnTo>
                  <a:pt x="2283460" y="249700"/>
                </a:lnTo>
                <a:lnTo>
                  <a:pt x="2282190" y="249384"/>
                </a:lnTo>
                <a:lnTo>
                  <a:pt x="2280920" y="249700"/>
                </a:lnTo>
                <a:lnTo>
                  <a:pt x="2279333" y="250334"/>
                </a:lnTo>
                <a:lnTo>
                  <a:pt x="2278063" y="250651"/>
                </a:lnTo>
                <a:lnTo>
                  <a:pt x="2276793" y="251602"/>
                </a:lnTo>
                <a:lnTo>
                  <a:pt x="2274570" y="254138"/>
                </a:lnTo>
                <a:lnTo>
                  <a:pt x="2272348" y="256990"/>
                </a:lnTo>
                <a:lnTo>
                  <a:pt x="2270443" y="260477"/>
                </a:lnTo>
                <a:lnTo>
                  <a:pt x="2268538" y="264597"/>
                </a:lnTo>
                <a:lnTo>
                  <a:pt x="2265363" y="272520"/>
                </a:lnTo>
                <a:lnTo>
                  <a:pt x="2262823" y="279176"/>
                </a:lnTo>
                <a:lnTo>
                  <a:pt x="2261235" y="284247"/>
                </a:lnTo>
                <a:lnTo>
                  <a:pt x="2260283" y="283297"/>
                </a:lnTo>
                <a:lnTo>
                  <a:pt x="2258695" y="282980"/>
                </a:lnTo>
                <a:lnTo>
                  <a:pt x="2257108" y="282663"/>
                </a:lnTo>
                <a:lnTo>
                  <a:pt x="2255520" y="282663"/>
                </a:lnTo>
                <a:lnTo>
                  <a:pt x="2252663" y="283297"/>
                </a:lnTo>
                <a:lnTo>
                  <a:pt x="2249170" y="284564"/>
                </a:lnTo>
                <a:lnTo>
                  <a:pt x="2245995" y="286466"/>
                </a:lnTo>
                <a:lnTo>
                  <a:pt x="2242185" y="289002"/>
                </a:lnTo>
                <a:lnTo>
                  <a:pt x="2234565" y="293756"/>
                </a:lnTo>
                <a:lnTo>
                  <a:pt x="2226628" y="299144"/>
                </a:lnTo>
                <a:lnTo>
                  <a:pt x="2222500" y="301362"/>
                </a:lnTo>
                <a:lnTo>
                  <a:pt x="2218690" y="302947"/>
                </a:lnTo>
                <a:lnTo>
                  <a:pt x="2214880" y="304215"/>
                </a:lnTo>
                <a:lnTo>
                  <a:pt x="2211706" y="304532"/>
                </a:lnTo>
                <a:lnTo>
                  <a:pt x="2209800" y="304532"/>
                </a:lnTo>
                <a:lnTo>
                  <a:pt x="2207895" y="304215"/>
                </a:lnTo>
                <a:lnTo>
                  <a:pt x="2206309" y="303264"/>
                </a:lnTo>
                <a:lnTo>
                  <a:pt x="2204720" y="302630"/>
                </a:lnTo>
                <a:lnTo>
                  <a:pt x="2204085" y="301046"/>
                </a:lnTo>
                <a:lnTo>
                  <a:pt x="2202815" y="298510"/>
                </a:lnTo>
                <a:lnTo>
                  <a:pt x="2200593" y="290269"/>
                </a:lnTo>
                <a:lnTo>
                  <a:pt x="2198370" y="282346"/>
                </a:lnTo>
                <a:lnTo>
                  <a:pt x="2197100" y="279810"/>
                </a:lnTo>
                <a:lnTo>
                  <a:pt x="2196783" y="278859"/>
                </a:lnTo>
                <a:lnTo>
                  <a:pt x="2194560" y="279493"/>
                </a:lnTo>
                <a:lnTo>
                  <a:pt x="2192338" y="281078"/>
                </a:lnTo>
                <a:lnTo>
                  <a:pt x="2190750" y="282663"/>
                </a:lnTo>
                <a:lnTo>
                  <a:pt x="2188845" y="284564"/>
                </a:lnTo>
                <a:lnTo>
                  <a:pt x="2185670" y="289002"/>
                </a:lnTo>
                <a:lnTo>
                  <a:pt x="2182495" y="294707"/>
                </a:lnTo>
                <a:lnTo>
                  <a:pt x="2179638" y="300412"/>
                </a:lnTo>
                <a:lnTo>
                  <a:pt x="2176145" y="305800"/>
                </a:lnTo>
                <a:lnTo>
                  <a:pt x="2173923" y="308652"/>
                </a:lnTo>
                <a:lnTo>
                  <a:pt x="2172018" y="310871"/>
                </a:lnTo>
                <a:lnTo>
                  <a:pt x="2169795" y="313089"/>
                </a:lnTo>
                <a:lnTo>
                  <a:pt x="2166938" y="314991"/>
                </a:lnTo>
                <a:lnTo>
                  <a:pt x="2164398" y="316576"/>
                </a:lnTo>
                <a:lnTo>
                  <a:pt x="2162493" y="317210"/>
                </a:lnTo>
                <a:lnTo>
                  <a:pt x="2160270" y="317527"/>
                </a:lnTo>
                <a:lnTo>
                  <a:pt x="2158365" y="317527"/>
                </a:lnTo>
                <a:lnTo>
                  <a:pt x="2156778" y="317527"/>
                </a:lnTo>
                <a:lnTo>
                  <a:pt x="2155508" y="316893"/>
                </a:lnTo>
                <a:lnTo>
                  <a:pt x="2152650" y="315308"/>
                </a:lnTo>
                <a:lnTo>
                  <a:pt x="2147888" y="311188"/>
                </a:lnTo>
                <a:lnTo>
                  <a:pt x="2145984" y="310237"/>
                </a:lnTo>
                <a:lnTo>
                  <a:pt x="2144713" y="309603"/>
                </a:lnTo>
                <a:lnTo>
                  <a:pt x="2143760" y="309603"/>
                </a:lnTo>
                <a:lnTo>
                  <a:pt x="2141538" y="310554"/>
                </a:lnTo>
                <a:lnTo>
                  <a:pt x="2138998" y="311822"/>
                </a:lnTo>
                <a:lnTo>
                  <a:pt x="2137410" y="313723"/>
                </a:lnTo>
                <a:lnTo>
                  <a:pt x="2135505" y="316259"/>
                </a:lnTo>
                <a:lnTo>
                  <a:pt x="2131696" y="321013"/>
                </a:lnTo>
                <a:lnTo>
                  <a:pt x="2129790" y="323549"/>
                </a:lnTo>
                <a:lnTo>
                  <a:pt x="2127568" y="325767"/>
                </a:lnTo>
                <a:lnTo>
                  <a:pt x="2125028" y="328303"/>
                </a:lnTo>
                <a:lnTo>
                  <a:pt x="2122170" y="329887"/>
                </a:lnTo>
                <a:lnTo>
                  <a:pt x="2118995" y="331155"/>
                </a:lnTo>
                <a:lnTo>
                  <a:pt x="2115820" y="331789"/>
                </a:lnTo>
                <a:lnTo>
                  <a:pt x="2112010" y="331472"/>
                </a:lnTo>
                <a:lnTo>
                  <a:pt x="2107565" y="330838"/>
                </a:lnTo>
                <a:lnTo>
                  <a:pt x="2102168" y="328936"/>
                </a:lnTo>
                <a:lnTo>
                  <a:pt x="2096453" y="325767"/>
                </a:lnTo>
                <a:lnTo>
                  <a:pt x="2093913" y="324816"/>
                </a:lnTo>
                <a:lnTo>
                  <a:pt x="2091373" y="323865"/>
                </a:lnTo>
                <a:lnTo>
                  <a:pt x="2084705" y="323232"/>
                </a:lnTo>
                <a:lnTo>
                  <a:pt x="2078355" y="322598"/>
                </a:lnTo>
                <a:lnTo>
                  <a:pt x="2075815" y="321647"/>
                </a:lnTo>
                <a:lnTo>
                  <a:pt x="2073275" y="320696"/>
                </a:lnTo>
                <a:lnTo>
                  <a:pt x="2071688" y="319428"/>
                </a:lnTo>
                <a:lnTo>
                  <a:pt x="2070418" y="317844"/>
                </a:lnTo>
                <a:lnTo>
                  <a:pt x="2069148" y="316576"/>
                </a:lnTo>
                <a:lnTo>
                  <a:pt x="2067878" y="314674"/>
                </a:lnTo>
                <a:lnTo>
                  <a:pt x="2066290" y="310554"/>
                </a:lnTo>
                <a:lnTo>
                  <a:pt x="2064703" y="305800"/>
                </a:lnTo>
                <a:lnTo>
                  <a:pt x="2062163" y="295340"/>
                </a:lnTo>
                <a:lnTo>
                  <a:pt x="2061210" y="290586"/>
                </a:lnTo>
                <a:lnTo>
                  <a:pt x="2059623" y="285198"/>
                </a:lnTo>
                <a:lnTo>
                  <a:pt x="2057718" y="280761"/>
                </a:lnTo>
                <a:lnTo>
                  <a:pt x="2055495" y="276641"/>
                </a:lnTo>
                <a:lnTo>
                  <a:pt x="2053908" y="274739"/>
                </a:lnTo>
                <a:lnTo>
                  <a:pt x="2052320" y="273154"/>
                </a:lnTo>
                <a:lnTo>
                  <a:pt x="2050415" y="271570"/>
                </a:lnTo>
                <a:lnTo>
                  <a:pt x="2048510" y="270619"/>
                </a:lnTo>
                <a:lnTo>
                  <a:pt x="2046288" y="269668"/>
                </a:lnTo>
                <a:lnTo>
                  <a:pt x="2043748" y="269351"/>
                </a:lnTo>
                <a:lnTo>
                  <a:pt x="2041208" y="269034"/>
                </a:lnTo>
                <a:lnTo>
                  <a:pt x="2038033" y="269034"/>
                </a:lnTo>
                <a:lnTo>
                  <a:pt x="2034540" y="269668"/>
                </a:lnTo>
                <a:lnTo>
                  <a:pt x="2031049" y="270619"/>
                </a:lnTo>
                <a:lnTo>
                  <a:pt x="2027238" y="272204"/>
                </a:lnTo>
                <a:lnTo>
                  <a:pt x="2022475" y="273471"/>
                </a:lnTo>
                <a:lnTo>
                  <a:pt x="2027238" y="269668"/>
                </a:lnTo>
                <a:lnTo>
                  <a:pt x="2032000" y="266182"/>
                </a:lnTo>
                <a:lnTo>
                  <a:pt x="2037080" y="262378"/>
                </a:lnTo>
                <a:lnTo>
                  <a:pt x="2041843" y="258892"/>
                </a:lnTo>
                <a:lnTo>
                  <a:pt x="2052320" y="252553"/>
                </a:lnTo>
                <a:lnTo>
                  <a:pt x="2063750" y="246848"/>
                </a:lnTo>
                <a:lnTo>
                  <a:pt x="2075498" y="241460"/>
                </a:lnTo>
                <a:lnTo>
                  <a:pt x="2087563" y="237023"/>
                </a:lnTo>
                <a:lnTo>
                  <a:pt x="2099945" y="233219"/>
                </a:lnTo>
                <a:lnTo>
                  <a:pt x="2112328" y="229733"/>
                </a:lnTo>
                <a:lnTo>
                  <a:pt x="2125663" y="226880"/>
                </a:lnTo>
                <a:lnTo>
                  <a:pt x="2138680" y="224662"/>
                </a:lnTo>
                <a:lnTo>
                  <a:pt x="2152333" y="222760"/>
                </a:lnTo>
                <a:lnTo>
                  <a:pt x="2165985" y="221175"/>
                </a:lnTo>
                <a:lnTo>
                  <a:pt x="2179638" y="220225"/>
                </a:lnTo>
                <a:lnTo>
                  <a:pt x="2192655" y="219274"/>
                </a:lnTo>
                <a:lnTo>
                  <a:pt x="2206309" y="218957"/>
                </a:lnTo>
                <a:lnTo>
                  <a:pt x="2219326" y="218957"/>
                </a:lnTo>
                <a:lnTo>
                  <a:pt x="2222500" y="218640"/>
                </a:lnTo>
                <a:lnTo>
                  <a:pt x="2225040" y="217689"/>
                </a:lnTo>
                <a:lnTo>
                  <a:pt x="2227263" y="217055"/>
                </a:lnTo>
                <a:lnTo>
                  <a:pt x="2229168" y="216104"/>
                </a:lnTo>
                <a:lnTo>
                  <a:pt x="2231074" y="214837"/>
                </a:lnTo>
                <a:lnTo>
                  <a:pt x="2232660" y="213569"/>
                </a:lnTo>
                <a:lnTo>
                  <a:pt x="2235200" y="210716"/>
                </a:lnTo>
                <a:lnTo>
                  <a:pt x="2237423" y="207230"/>
                </a:lnTo>
                <a:lnTo>
                  <a:pt x="2239010" y="204061"/>
                </a:lnTo>
                <a:lnTo>
                  <a:pt x="2242185" y="196454"/>
                </a:lnTo>
                <a:lnTo>
                  <a:pt x="2243455" y="192651"/>
                </a:lnTo>
                <a:lnTo>
                  <a:pt x="2245043" y="189164"/>
                </a:lnTo>
                <a:lnTo>
                  <a:pt x="2247265" y="185678"/>
                </a:lnTo>
                <a:lnTo>
                  <a:pt x="2250123" y="183142"/>
                </a:lnTo>
                <a:lnTo>
                  <a:pt x="2251393" y="182191"/>
                </a:lnTo>
                <a:lnTo>
                  <a:pt x="2253298" y="180924"/>
                </a:lnTo>
                <a:lnTo>
                  <a:pt x="2255520" y="180290"/>
                </a:lnTo>
                <a:lnTo>
                  <a:pt x="2258060" y="179339"/>
                </a:lnTo>
                <a:lnTo>
                  <a:pt x="2260600" y="178705"/>
                </a:lnTo>
                <a:lnTo>
                  <a:pt x="2263458" y="178388"/>
                </a:lnTo>
                <a:lnTo>
                  <a:pt x="2266951" y="178388"/>
                </a:lnTo>
                <a:lnTo>
                  <a:pt x="2270443" y="178388"/>
                </a:lnTo>
                <a:lnTo>
                  <a:pt x="2270443" y="181558"/>
                </a:lnTo>
                <a:lnTo>
                  <a:pt x="2270125" y="185044"/>
                </a:lnTo>
                <a:lnTo>
                  <a:pt x="2268220" y="190749"/>
                </a:lnTo>
                <a:lnTo>
                  <a:pt x="2267268" y="193601"/>
                </a:lnTo>
                <a:lnTo>
                  <a:pt x="2266951" y="197088"/>
                </a:lnTo>
                <a:lnTo>
                  <a:pt x="2266951" y="200574"/>
                </a:lnTo>
                <a:lnTo>
                  <a:pt x="2268220" y="204694"/>
                </a:lnTo>
                <a:lnTo>
                  <a:pt x="2278063" y="204061"/>
                </a:lnTo>
                <a:lnTo>
                  <a:pt x="2286953" y="202793"/>
                </a:lnTo>
                <a:lnTo>
                  <a:pt x="2295208" y="200574"/>
                </a:lnTo>
                <a:lnTo>
                  <a:pt x="2302828" y="198356"/>
                </a:lnTo>
                <a:lnTo>
                  <a:pt x="2309496" y="195186"/>
                </a:lnTo>
                <a:lnTo>
                  <a:pt x="2315528" y="191700"/>
                </a:lnTo>
                <a:lnTo>
                  <a:pt x="2321244" y="188213"/>
                </a:lnTo>
                <a:lnTo>
                  <a:pt x="2326640" y="184410"/>
                </a:lnTo>
                <a:lnTo>
                  <a:pt x="2331720" y="179656"/>
                </a:lnTo>
                <a:lnTo>
                  <a:pt x="2336800" y="175536"/>
                </a:lnTo>
                <a:lnTo>
                  <a:pt x="2346643" y="166978"/>
                </a:lnTo>
                <a:lnTo>
                  <a:pt x="2351405" y="162858"/>
                </a:lnTo>
                <a:lnTo>
                  <a:pt x="2356803" y="158738"/>
                </a:lnTo>
                <a:lnTo>
                  <a:pt x="2361883" y="154617"/>
                </a:lnTo>
                <a:close/>
                <a:moveTo>
                  <a:pt x="2414358" y="138114"/>
                </a:moveTo>
                <a:lnTo>
                  <a:pt x="2417805" y="138114"/>
                </a:lnTo>
                <a:lnTo>
                  <a:pt x="2421564" y="138437"/>
                </a:lnTo>
                <a:lnTo>
                  <a:pt x="2425012" y="139083"/>
                </a:lnTo>
                <a:lnTo>
                  <a:pt x="2428145" y="140376"/>
                </a:lnTo>
                <a:lnTo>
                  <a:pt x="2430964" y="141991"/>
                </a:lnTo>
                <a:lnTo>
                  <a:pt x="2434097" y="144253"/>
                </a:lnTo>
                <a:lnTo>
                  <a:pt x="2436291" y="147161"/>
                </a:lnTo>
                <a:lnTo>
                  <a:pt x="2438484" y="150393"/>
                </a:lnTo>
                <a:lnTo>
                  <a:pt x="2440677" y="154593"/>
                </a:lnTo>
                <a:lnTo>
                  <a:pt x="2442244" y="159117"/>
                </a:lnTo>
                <a:lnTo>
                  <a:pt x="2443497" y="164287"/>
                </a:lnTo>
                <a:lnTo>
                  <a:pt x="2444751" y="169780"/>
                </a:lnTo>
                <a:lnTo>
                  <a:pt x="2440365" y="171395"/>
                </a:lnTo>
                <a:lnTo>
                  <a:pt x="2435664" y="173011"/>
                </a:lnTo>
                <a:lnTo>
                  <a:pt x="2431591" y="173657"/>
                </a:lnTo>
                <a:lnTo>
                  <a:pt x="2428145" y="173981"/>
                </a:lnTo>
                <a:lnTo>
                  <a:pt x="2423759" y="174627"/>
                </a:lnTo>
                <a:lnTo>
                  <a:pt x="2420624" y="173981"/>
                </a:lnTo>
                <a:lnTo>
                  <a:pt x="2417178" y="173334"/>
                </a:lnTo>
                <a:lnTo>
                  <a:pt x="2413732" y="172365"/>
                </a:lnTo>
                <a:lnTo>
                  <a:pt x="2410911" y="170426"/>
                </a:lnTo>
                <a:lnTo>
                  <a:pt x="2408405" y="168487"/>
                </a:lnTo>
                <a:lnTo>
                  <a:pt x="2405585" y="165256"/>
                </a:lnTo>
                <a:lnTo>
                  <a:pt x="2403392" y="162348"/>
                </a:lnTo>
                <a:lnTo>
                  <a:pt x="2401512" y="158147"/>
                </a:lnTo>
                <a:lnTo>
                  <a:pt x="2399632" y="153947"/>
                </a:lnTo>
                <a:lnTo>
                  <a:pt x="2398065" y="148454"/>
                </a:lnTo>
                <a:lnTo>
                  <a:pt x="2397126" y="142638"/>
                </a:lnTo>
                <a:lnTo>
                  <a:pt x="2401512" y="141022"/>
                </a:lnTo>
                <a:lnTo>
                  <a:pt x="2405898" y="139729"/>
                </a:lnTo>
                <a:lnTo>
                  <a:pt x="2410285" y="138760"/>
                </a:lnTo>
                <a:close/>
                <a:moveTo>
                  <a:pt x="3429318" y="0"/>
                </a:moveTo>
                <a:lnTo>
                  <a:pt x="3429953" y="4445"/>
                </a:lnTo>
                <a:lnTo>
                  <a:pt x="3430589" y="8573"/>
                </a:lnTo>
                <a:lnTo>
                  <a:pt x="3429953" y="12065"/>
                </a:lnTo>
                <a:lnTo>
                  <a:pt x="3429318" y="15240"/>
                </a:lnTo>
                <a:lnTo>
                  <a:pt x="3428049" y="17463"/>
                </a:lnTo>
                <a:lnTo>
                  <a:pt x="3426778" y="19368"/>
                </a:lnTo>
                <a:lnTo>
                  <a:pt x="3425190" y="20638"/>
                </a:lnTo>
                <a:lnTo>
                  <a:pt x="3422969" y="21908"/>
                </a:lnTo>
                <a:lnTo>
                  <a:pt x="3420745" y="22860"/>
                </a:lnTo>
                <a:lnTo>
                  <a:pt x="3418523" y="23813"/>
                </a:lnTo>
                <a:lnTo>
                  <a:pt x="3413125" y="24448"/>
                </a:lnTo>
                <a:lnTo>
                  <a:pt x="3401695" y="24765"/>
                </a:lnTo>
                <a:lnTo>
                  <a:pt x="3403918" y="28258"/>
                </a:lnTo>
                <a:lnTo>
                  <a:pt x="3406775" y="30798"/>
                </a:lnTo>
                <a:lnTo>
                  <a:pt x="3408998" y="33338"/>
                </a:lnTo>
                <a:lnTo>
                  <a:pt x="3411538" y="34925"/>
                </a:lnTo>
                <a:lnTo>
                  <a:pt x="3414395" y="36195"/>
                </a:lnTo>
                <a:lnTo>
                  <a:pt x="3416935" y="37465"/>
                </a:lnTo>
                <a:lnTo>
                  <a:pt x="3419475" y="37783"/>
                </a:lnTo>
                <a:lnTo>
                  <a:pt x="3422015" y="38100"/>
                </a:lnTo>
                <a:lnTo>
                  <a:pt x="3424873" y="38418"/>
                </a:lnTo>
                <a:lnTo>
                  <a:pt x="3427413" y="38100"/>
                </a:lnTo>
                <a:lnTo>
                  <a:pt x="3432810" y="37465"/>
                </a:lnTo>
                <a:lnTo>
                  <a:pt x="3438526" y="35560"/>
                </a:lnTo>
                <a:lnTo>
                  <a:pt x="3443923" y="33655"/>
                </a:lnTo>
                <a:lnTo>
                  <a:pt x="3449320" y="31750"/>
                </a:lnTo>
                <a:lnTo>
                  <a:pt x="3455035" y="30163"/>
                </a:lnTo>
                <a:lnTo>
                  <a:pt x="3460750" y="28575"/>
                </a:lnTo>
                <a:lnTo>
                  <a:pt x="3465830" y="27940"/>
                </a:lnTo>
                <a:lnTo>
                  <a:pt x="3468688" y="27940"/>
                </a:lnTo>
                <a:lnTo>
                  <a:pt x="3471228" y="28258"/>
                </a:lnTo>
                <a:lnTo>
                  <a:pt x="3473768" y="28575"/>
                </a:lnTo>
                <a:lnTo>
                  <a:pt x="3476625" y="29845"/>
                </a:lnTo>
                <a:lnTo>
                  <a:pt x="3479165" y="30798"/>
                </a:lnTo>
                <a:lnTo>
                  <a:pt x="3481705" y="32703"/>
                </a:lnTo>
                <a:lnTo>
                  <a:pt x="3484245" y="34608"/>
                </a:lnTo>
                <a:lnTo>
                  <a:pt x="3486785" y="37465"/>
                </a:lnTo>
                <a:lnTo>
                  <a:pt x="3488691" y="36513"/>
                </a:lnTo>
                <a:lnTo>
                  <a:pt x="3489960" y="36195"/>
                </a:lnTo>
                <a:lnTo>
                  <a:pt x="3491231" y="34925"/>
                </a:lnTo>
                <a:lnTo>
                  <a:pt x="3491865" y="34290"/>
                </a:lnTo>
                <a:lnTo>
                  <a:pt x="3492183" y="33338"/>
                </a:lnTo>
                <a:lnTo>
                  <a:pt x="3492818" y="32385"/>
                </a:lnTo>
                <a:lnTo>
                  <a:pt x="3492818" y="30163"/>
                </a:lnTo>
                <a:lnTo>
                  <a:pt x="3491548" y="28258"/>
                </a:lnTo>
                <a:lnTo>
                  <a:pt x="3490278" y="26353"/>
                </a:lnTo>
                <a:lnTo>
                  <a:pt x="3488691" y="25400"/>
                </a:lnTo>
                <a:lnTo>
                  <a:pt x="3486785" y="24765"/>
                </a:lnTo>
                <a:lnTo>
                  <a:pt x="3488055" y="17463"/>
                </a:lnTo>
                <a:lnTo>
                  <a:pt x="3489960" y="11748"/>
                </a:lnTo>
                <a:lnTo>
                  <a:pt x="3491548" y="8255"/>
                </a:lnTo>
                <a:lnTo>
                  <a:pt x="3492183" y="7303"/>
                </a:lnTo>
                <a:lnTo>
                  <a:pt x="3493135" y="6350"/>
                </a:lnTo>
                <a:lnTo>
                  <a:pt x="3493771" y="6033"/>
                </a:lnTo>
                <a:lnTo>
                  <a:pt x="3494723" y="6033"/>
                </a:lnTo>
                <a:lnTo>
                  <a:pt x="3495358" y="6350"/>
                </a:lnTo>
                <a:lnTo>
                  <a:pt x="3495993" y="7303"/>
                </a:lnTo>
                <a:lnTo>
                  <a:pt x="3497580" y="9525"/>
                </a:lnTo>
                <a:lnTo>
                  <a:pt x="3499485" y="12065"/>
                </a:lnTo>
                <a:lnTo>
                  <a:pt x="3502343" y="19685"/>
                </a:lnTo>
                <a:lnTo>
                  <a:pt x="3506153" y="27305"/>
                </a:lnTo>
                <a:lnTo>
                  <a:pt x="3508059" y="30798"/>
                </a:lnTo>
                <a:lnTo>
                  <a:pt x="3510280" y="33973"/>
                </a:lnTo>
                <a:lnTo>
                  <a:pt x="3512820" y="36195"/>
                </a:lnTo>
                <a:lnTo>
                  <a:pt x="3513773" y="36830"/>
                </a:lnTo>
                <a:lnTo>
                  <a:pt x="3515043" y="37465"/>
                </a:lnTo>
                <a:lnTo>
                  <a:pt x="3536316" y="36830"/>
                </a:lnTo>
                <a:lnTo>
                  <a:pt x="3552190" y="36830"/>
                </a:lnTo>
                <a:lnTo>
                  <a:pt x="3562033" y="37465"/>
                </a:lnTo>
                <a:lnTo>
                  <a:pt x="3567748" y="37783"/>
                </a:lnTo>
                <a:lnTo>
                  <a:pt x="3573781" y="37783"/>
                </a:lnTo>
                <a:lnTo>
                  <a:pt x="3585528" y="36513"/>
                </a:lnTo>
                <a:lnTo>
                  <a:pt x="3591560" y="36195"/>
                </a:lnTo>
                <a:lnTo>
                  <a:pt x="3597275" y="36195"/>
                </a:lnTo>
                <a:lnTo>
                  <a:pt x="3603309" y="36513"/>
                </a:lnTo>
                <a:lnTo>
                  <a:pt x="3608705" y="37783"/>
                </a:lnTo>
                <a:lnTo>
                  <a:pt x="3611246" y="38418"/>
                </a:lnTo>
                <a:lnTo>
                  <a:pt x="3613468" y="39688"/>
                </a:lnTo>
                <a:lnTo>
                  <a:pt x="3615690" y="40958"/>
                </a:lnTo>
                <a:lnTo>
                  <a:pt x="3617913" y="42863"/>
                </a:lnTo>
                <a:lnTo>
                  <a:pt x="3622358" y="46990"/>
                </a:lnTo>
                <a:lnTo>
                  <a:pt x="3626486" y="52070"/>
                </a:lnTo>
                <a:lnTo>
                  <a:pt x="3630613" y="56198"/>
                </a:lnTo>
                <a:lnTo>
                  <a:pt x="3633470" y="60008"/>
                </a:lnTo>
                <a:lnTo>
                  <a:pt x="3636328" y="63818"/>
                </a:lnTo>
                <a:lnTo>
                  <a:pt x="3638234" y="63500"/>
                </a:lnTo>
                <a:lnTo>
                  <a:pt x="3640138" y="62548"/>
                </a:lnTo>
                <a:lnTo>
                  <a:pt x="3642360" y="60643"/>
                </a:lnTo>
                <a:lnTo>
                  <a:pt x="3644583" y="58738"/>
                </a:lnTo>
                <a:lnTo>
                  <a:pt x="3649345" y="53975"/>
                </a:lnTo>
                <a:lnTo>
                  <a:pt x="3653790" y="47625"/>
                </a:lnTo>
                <a:lnTo>
                  <a:pt x="3658553" y="41593"/>
                </a:lnTo>
                <a:lnTo>
                  <a:pt x="3663951" y="35560"/>
                </a:lnTo>
                <a:lnTo>
                  <a:pt x="3666173" y="33338"/>
                </a:lnTo>
                <a:lnTo>
                  <a:pt x="3668713" y="30798"/>
                </a:lnTo>
                <a:lnTo>
                  <a:pt x="3671571" y="28893"/>
                </a:lnTo>
                <a:lnTo>
                  <a:pt x="3674111" y="27940"/>
                </a:lnTo>
                <a:lnTo>
                  <a:pt x="3676650" y="27305"/>
                </a:lnTo>
                <a:lnTo>
                  <a:pt x="3678873" y="27305"/>
                </a:lnTo>
                <a:lnTo>
                  <a:pt x="3681413" y="27305"/>
                </a:lnTo>
                <a:lnTo>
                  <a:pt x="3683000" y="27940"/>
                </a:lnTo>
                <a:lnTo>
                  <a:pt x="3684588" y="28575"/>
                </a:lnTo>
                <a:lnTo>
                  <a:pt x="3686175" y="30163"/>
                </a:lnTo>
                <a:lnTo>
                  <a:pt x="3689033" y="32703"/>
                </a:lnTo>
                <a:lnTo>
                  <a:pt x="3691890" y="35878"/>
                </a:lnTo>
                <a:lnTo>
                  <a:pt x="3694748" y="38735"/>
                </a:lnTo>
                <a:lnTo>
                  <a:pt x="3696335" y="40005"/>
                </a:lnTo>
                <a:lnTo>
                  <a:pt x="3697923" y="40640"/>
                </a:lnTo>
                <a:lnTo>
                  <a:pt x="3699828" y="40958"/>
                </a:lnTo>
                <a:lnTo>
                  <a:pt x="3701733" y="41593"/>
                </a:lnTo>
                <a:lnTo>
                  <a:pt x="3703003" y="40958"/>
                </a:lnTo>
                <a:lnTo>
                  <a:pt x="3704273" y="40640"/>
                </a:lnTo>
                <a:lnTo>
                  <a:pt x="3706496" y="39370"/>
                </a:lnTo>
                <a:lnTo>
                  <a:pt x="3708718" y="36830"/>
                </a:lnTo>
                <a:lnTo>
                  <a:pt x="3710623" y="34608"/>
                </a:lnTo>
                <a:lnTo>
                  <a:pt x="3712528" y="32385"/>
                </a:lnTo>
                <a:lnTo>
                  <a:pt x="3714750" y="30480"/>
                </a:lnTo>
                <a:lnTo>
                  <a:pt x="3716338" y="30163"/>
                </a:lnTo>
                <a:lnTo>
                  <a:pt x="3717608" y="29845"/>
                </a:lnTo>
                <a:lnTo>
                  <a:pt x="3718878" y="29528"/>
                </a:lnTo>
                <a:lnTo>
                  <a:pt x="3720784" y="29845"/>
                </a:lnTo>
                <a:lnTo>
                  <a:pt x="3727768" y="30798"/>
                </a:lnTo>
                <a:lnTo>
                  <a:pt x="3733800" y="32703"/>
                </a:lnTo>
                <a:lnTo>
                  <a:pt x="3740150" y="34608"/>
                </a:lnTo>
                <a:lnTo>
                  <a:pt x="3745865" y="36830"/>
                </a:lnTo>
                <a:lnTo>
                  <a:pt x="3756661" y="41910"/>
                </a:lnTo>
                <a:lnTo>
                  <a:pt x="3766820" y="46038"/>
                </a:lnTo>
                <a:lnTo>
                  <a:pt x="3771900" y="47943"/>
                </a:lnTo>
                <a:lnTo>
                  <a:pt x="3776663" y="49530"/>
                </a:lnTo>
                <a:lnTo>
                  <a:pt x="3781109" y="50165"/>
                </a:lnTo>
                <a:lnTo>
                  <a:pt x="3786188" y="50483"/>
                </a:lnTo>
                <a:lnTo>
                  <a:pt x="3790633" y="50483"/>
                </a:lnTo>
                <a:lnTo>
                  <a:pt x="3795078" y="49848"/>
                </a:lnTo>
                <a:lnTo>
                  <a:pt x="3799840" y="47943"/>
                </a:lnTo>
                <a:lnTo>
                  <a:pt x="3804286" y="45720"/>
                </a:lnTo>
                <a:lnTo>
                  <a:pt x="3804603" y="44768"/>
                </a:lnTo>
                <a:lnTo>
                  <a:pt x="3804286" y="44133"/>
                </a:lnTo>
                <a:lnTo>
                  <a:pt x="3803015" y="42228"/>
                </a:lnTo>
                <a:lnTo>
                  <a:pt x="3800793" y="39688"/>
                </a:lnTo>
                <a:lnTo>
                  <a:pt x="3797300" y="36830"/>
                </a:lnTo>
                <a:lnTo>
                  <a:pt x="3793173" y="34608"/>
                </a:lnTo>
                <a:lnTo>
                  <a:pt x="3789046" y="32385"/>
                </a:lnTo>
                <a:lnTo>
                  <a:pt x="3784918" y="30798"/>
                </a:lnTo>
                <a:lnTo>
                  <a:pt x="3783013" y="30480"/>
                </a:lnTo>
                <a:lnTo>
                  <a:pt x="3781109" y="30480"/>
                </a:lnTo>
                <a:lnTo>
                  <a:pt x="3784918" y="28893"/>
                </a:lnTo>
                <a:lnTo>
                  <a:pt x="3789046" y="27940"/>
                </a:lnTo>
                <a:lnTo>
                  <a:pt x="3793173" y="27305"/>
                </a:lnTo>
                <a:lnTo>
                  <a:pt x="3796983" y="26353"/>
                </a:lnTo>
                <a:lnTo>
                  <a:pt x="3804920" y="25718"/>
                </a:lnTo>
                <a:lnTo>
                  <a:pt x="3812858" y="26035"/>
                </a:lnTo>
                <a:lnTo>
                  <a:pt x="3820795" y="27305"/>
                </a:lnTo>
                <a:lnTo>
                  <a:pt x="3828734" y="28575"/>
                </a:lnTo>
                <a:lnTo>
                  <a:pt x="3836671" y="30480"/>
                </a:lnTo>
                <a:lnTo>
                  <a:pt x="3844608" y="33338"/>
                </a:lnTo>
                <a:lnTo>
                  <a:pt x="3860165" y="38418"/>
                </a:lnTo>
                <a:lnTo>
                  <a:pt x="3875405" y="44450"/>
                </a:lnTo>
                <a:lnTo>
                  <a:pt x="3883025" y="46990"/>
                </a:lnTo>
                <a:lnTo>
                  <a:pt x="3890645" y="49530"/>
                </a:lnTo>
                <a:lnTo>
                  <a:pt x="3897630" y="51435"/>
                </a:lnTo>
                <a:lnTo>
                  <a:pt x="3905250" y="52705"/>
                </a:lnTo>
                <a:lnTo>
                  <a:pt x="3907790" y="53340"/>
                </a:lnTo>
                <a:lnTo>
                  <a:pt x="3910648" y="53340"/>
                </a:lnTo>
                <a:lnTo>
                  <a:pt x="3913505" y="52705"/>
                </a:lnTo>
                <a:lnTo>
                  <a:pt x="3916363" y="52388"/>
                </a:lnTo>
                <a:lnTo>
                  <a:pt x="3922395" y="50483"/>
                </a:lnTo>
                <a:lnTo>
                  <a:pt x="3927793" y="48578"/>
                </a:lnTo>
                <a:lnTo>
                  <a:pt x="3933825" y="46355"/>
                </a:lnTo>
                <a:lnTo>
                  <a:pt x="3939858" y="44768"/>
                </a:lnTo>
                <a:lnTo>
                  <a:pt x="3943033" y="44133"/>
                </a:lnTo>
                <a:lnTo>
                  <a:pt x="3945890" y="43815"/>
                </a:lnTo>
                <a:lnTo>
                  <a:pt x="3949065" y="43815"/>
                </a:lnTo>
                <a:lnTo>
                  <a:pt x="3951923" y="44133"/>
                </a:lnTo>
                <a:lnTo>
                  <a:pt x="3953193" y="44450"/>
                </a:lnTo>
                <a:lnTo>
                  <a:pt x="3954463" y="44768"/>
                </a:lnTo>
                <a:lnTo>
                  <a:pt x="3957638" y="46990"/>
                </a:lnTo>
                <a:lnTo>
                  <a:pt x="3965575" y="52705"/>
                </a:lnTo>
                <a:lnTo>
                  <a:pt x="3970973" y="55563"/>
                </a:lnTo>
                <a:lnTo>
                  <a:pt x="3976053" y="57785"/>
                </a:lnTo>
                <a:lnTo>
                  <a:pt x="3978910" y="58738"/>
                </a:lnTo>
                <a:lnTo>
                  <a:pt x="3981768" y="59373"/>
                </a:lnTo>
                <a:lnTo>
                  <a:pt x="3984943" y="59690"/>
                </a:lnTo>
                <a:lnTo>
                  <a:pt x="3987800" y="59373"/>
                </a:lnTo>
                <a:lnTo>
                  <a:pt x="3990023" y="58738"/>
                </a:lnTo>
                <a:lnTo>
                  <a:pt x="3991610" y="58103"/>
                </a:lnTo>
                <a:lnTo>
                  <a:pt x="3993198" y="56833"/>
                </a:lnTo>
                <a:lnTo>
                  <a:pt x="3993833" y="55880"/>
                </a:lnTo>
                <a:lnTo>
                  <a:pt x="3994785" y="54293"/>
                </a:lnTo>
                <a:lnTo>
                  <a:pt x="3995103" y="52388"/>
                </a:lnTo>
                <a:lnTo>
                  <a:pt x="3995420" y="48895"/>
                </a:lnTo>
                <a:lnTo>
                  <a:pt x="3995420" y="44768"/>
                </a:lnTo>
                <a:lnTo>
                  <a:pt x="3995738" y="40958"/>
                </a:lnTo>
                <a:lnTo>
                  <a:pt x="3996055" y="39688"/>
                </a:lnTo>
                <a:lnTo>
                  <a:pt x="3997008" y="38100"/>
                </a:lnTo>
                <a:lnTo>
                  <a:pt x="3997643" y="36513"/>
                </a:lnTo>
                <a:lnTo>
                  <a:pt x="3999230" y="35560"/>
                </a:lnTo>
                <a:lnTo>
                  <a:pt x="4000818" y="34290"/>
                </a:lnTo>
                <a:lnTo>
                  <a:pt x="4002723" y="33655"/>
                </a:lnTo>
                <a:lnTo>
                  <a:pt x="4006215" y="32385"/>
                </a:lnTo>
                <a:lnTo>
                  <a:pt x="4010025" y="32068"/>
                </a:lnTo>
                <a:lnTo>
                  <a:pt x="4014153" y="32068"/>
                </a:lnTo>
                <a:lnTo>
                  <a:pt x="4018280" y="32703"/>
                </a:lnTo>
                <a:lnTo>
                  <a:pt x="4022725" y="33973"/>
                </a:lnTo>
                <a:lnTo>
                  <a:pt x="4031298" y="36830"/>
                </a:lnTo>
                <a:lnTo>
                  <a:pt x="4039870" y="40005"/>
                </a:lnTo>
                <a:lnTo>
                  <a:pt x="4043998" y="40958"/>
                </a:lnTo>
                <a:lnTo>
                  <a:pt x="4048125" y="42228"/>
                </a:lnTo>
                <a:lnTo>
                  <a:pt x="4052253" y="42863"/>
                </a:lnTo>
                <a:lnTo>
                  <a:pt x="4056063" y="42863"/>
                </a:lnTo>
                <a:lnTo>
                  <a:pt x="4059873" y="42545"/>
                </a:lnTo>
                <a:lnTo>
                  <a:pt x="4063365" y="41593"/>
                </a:lnTo>
                <a:lnTo>
                  <a:pt x="4062413" y="45403"/>
                </a:lnTo>
                <a:lnTo>
                  <a:pt x="4061460" y="48578"/>
                </a:lnTo>
                <a:lnTo>
                  <a:pt x="4059873" y="52070"/>
                </a:lnTo>
                <a:lnTo>
                  <a:pt x="4058285" y="54610"/>
                </a:lnTo>
                <a:lnTo>
                  <a:pt x="4056380" y="56833"/>
                </a:lnTo>
                <a:lnTo>
                  <a:pt x="4054475" y="58738"/>
                </a:lnTo>
                <a:lnTo>
                  <a:pt x="4052253" y="60643"/>
                </a:lnTo>
                <a:lnTo>
                  <a:pt x="4050030" y="61913"/>
                </a:lnTo>
                <a:lnTo>
                  <a:pt x="4047490" y="62865"/>
                </a:lnTo>
                <a:lnTo>
                  <a:pt x="4044950" y="63818"/>
                </a:lnTo>
                <a:lnTo>
                  <a:pt x="4041775" y="64135"/>
                </a:lnTo>
                <a:lnTo>
                  <a:pt x="4038918" y="64453"/>
                </a:lnTo>
                <a:lnTo>
                  <a:pt x="4035425" y="64135"/>
                </a:lnTo>
                <a:lnTo>
                  <a:pt x="4031933" y="63818"/>
                </a:lnTo>
                <a:lnTo>
                  <a:pt x="4024948" y="62230"/>
                </a:lnTo>
                <a:lnTo>
                  <a:pt x="4027805" y="64453"/>
                </a:lnTo>
                <a:lnTo>
                  <a:pt x="4030028" y="66358"/>
                </a:lnTo>
                <a:lnTo>
                  <a:pt x="4032250" y="68580"/>
                </a:lnTo>
                <a:lnTo>
                  <a:pt x="4033838" y="70485"/>
                </a:lnTo>
                <a:lnTo>
                  <a:pt x="4035425" y="72708"/>
                </a:lnTo>
                <a:lnTo>
                  <a:pt x="4036060" y="74930"/>
                </a:lnTo>
                <a:lnTo>
                  <a:pt x="4037013" y="76835"/>
                </a:lnTo>
                <a:lnTo>
                  <a:pt x="4037330" y="79058"/>
                </a:lnTo>
                <a:lnTo>
                  <a:pt x="4037330" y="80963"/>
                </a:lnTo>
                <a:lnTo>
                  <a:pt x="4037013" y="83503"/>
                </a:lnTo>
                <a:lnTo>
                  <a:pt x="4035743" y="87948"/>
                </a:lnTo>
                <a:lnTo>
                  <a:pt x="4034155" y="92075"/>
                </a:lnTo>
                <a:lnTo>
                  <a:pt x="4031933" y="96520"/>
                </a:lnTo>
                <a:lnTo>
                  <a:pt x="4027488" y="106045"/>
                </a:lnTo>
                <a:lnTo>
                  <a:pt x="4025583" y="110808"/>
                </a:lnTo>
                <a:lnTo>
                  <a:pt x="4023995" y="115888"/>
                </a:lnTo>
                <a:lnTo>
                  <a:pt x="4023360" y="120968"/>
                </a:lnTo>
                <a:lnTo>
                  <a:pt x="4023360" y="123825"/>
                </a:lnTo>
                <a:lnTo>
                  <a:pt x="4023360" y="126365"/>
                </a:lnTo>
                <a:lnTo>
                  <a:pt x="4023995" y="128905"/>
                </a:lnTo>
                <a:lnTo>
                  <a:pt x="4024948" y="131763"/>
                </a:lnTo>
                <a:lnTo>
                  <a:pt x="4025900" y="134620"/>
                </a:lnTo>
                <a:lnTo>
                  <a:pt x="4027488" y="137795"/>
                </a:lnTo>
                <a:lnTo>
                  <a:pt x="4030028" y="136525"/>
                </a:lnTo>
                <a:lnTo>
                  <a:pt x="4032250" y="134938"/>
                </a:lnTo>
                <a:lnTo>
                  <a:pt x="4036378" y="131128"/>
                </a:lnTo>
                <a:lnTo>
                  <a:pt x="4038283" y="129223"/>
                </a:lnTo>
                <a:lnTo>
                  <a:pt x="4040823" y="128270"/>
                </a:lnTo>
                <a:lnTo>
                  <a:pt x="4043363" y="127000"/>
                </a:lnTo>
                <a:lnTo>
                  <a:pt x="4044950" y="127000"/>
                </a:lnTo>
                <a:lnTo>
                  <a:pt x="4046855" y="127000"/>
                </a:lnTo>
                <a:lnTo>
                  <a:pt x="4050983" y="126048"/>
                </a:lnTo>
                <a:lnTo>
                  <a:pt x="4054158" y="124460"/>
                </a:lnTo>
                <a:lnTo>
                  <a:pt x="4055428" y="123825"/>
                </a:lnTo>
                <a:lnTo>
                  <a:pt x="4056063" y="122555"/>
                </a:lnTo>
                <a:lnTo>
                  <a:pt x="4057015" y="121603"/>
                </a:lnTo>
                <a:lnTo>
                  <a:pt x="4057333" y="120333"/>
                </a:lnTo>
                <a:lnTo>
                  <a:pt x="4057650" y="117793"/>
                </a:lnTo>
                <a:lnTo>
                  <a:pt x="4057333" y="114935"/>
                </a:lnTo>
                <a:lnTo>
                  <a:pt x="4056380" y="112078"/>
                </a:lnTo>
                <a:lnTo>
                  <a:pt x="4055110" y="108585"/>
                </a:lnTo>
                <a:lnTo>
                  <a:pt x="4051935" y="101600"/>
                </a:lnTo>
                <a:lnTo>
                  <a:pt x="4050983" y="97790"/>
                </a:lnTo>
                <a:lnTo>
                  <a:pt x="4049713" y="93980"/>
                </a:lnTo>
                <a:lnTo>
                  <a:pt x="4049078" y="89853"/>
                </a:lnTo>
                <a:lnTo>
                  <a:pt x="4048443" y="85725"/>
                </a:lnTo>
                <a:lnTo>
                  <a:pt x="4049395" y="81915"/>
                </a:lnTo>
                <a:lnTo>
                  <a:pt x="4050030" y="79693"/>
                </a:lnTo>
                <a:lnTo>
                  <a:pt x="4050983" y="77788"/>
                </a:lnTo>
                <a:lnTo>
                  <a:pt x="4052888" y="74295"/>
                </a:lnTo>
                <a:lnTo>
                  <a:pt x="4054158" y="72073"/>
                </a:lnTo>
                <a:lnTo>
                  <a:pt x="4056063" y="70803"/>
                </a:lnTo>
                <a:lnTo>
                  <a:pt x="4057968" y="70168"/>
                </a:lnTo>
                <a:lnTo>
                  <a:pt x="4059873" y="70168"/>
                </a:lnTo>
                <a:lnTo>
                  <a:pt x="4061778" y="70803"/>
                </a:lnTo>
                <a:lnTo>
                  <a:pt x="4063683" y="72073"/>
                </a:lnTo>
                <a:lnTo>
                  <a:pt x="4065905" y="73025"/>
                </a:lnTo>
                <a:lnTo>
                  <a:pt x="4070350" y="76200"/>
                </a:lnTo>
                <a:lnTo>
                  <a:pt x="4075748" y="79693"/>
                </a:lnTo>
                <a:lnTo>
                  <a:pt x="4078288" y="80645"/>
                </a:lnTo>
                <a:lnTo>
                  <a:pt x="4081145" y="81598"/>
                </a:lnTo>
                <a:lnTo>
                  <a:pt x="4084003" y="81915"/>
                </a:lnTo>
                <a:lnTo>
                  <a:pt x="4087178" y="81598"/>
                </a:lnTo>
                <a:lnTo>
                  <a:pt x="4089400" y="80645"/>
                </a:lnTo>
                <a:lnTo>
                  <a:pt x="4093210" y="78105"/>
                </a:lnTo>
                <a:lnTo>
                  <a:pt x="4102418" y="70485"/>
                </a:lnTo>
                <a:lnTo>
                  <a:pt x="4111943" y="63500"/>
                </a:lnTo>
                <a:lnTo>
                  <a:pt x="4115435" y="60960"/>
                </a:lnTo>
                <a:lnTo>
                  <a:pt x="4116705" y="60008"/>
                </a:lnTo>
                <a:lnTo>
                  <a:pt x="4117975" y="60325"/>
                </a:lnTo>
                <a:lnTo>
                  <a:pt x="4119563" y="61913"/>
                </a:lnTo>
                <a:lnTo>
                  <a:pt x="4124325" y="66040"/>
                </a:lnTo>
                <a:lnTo>
                  <a:pt x="4130358" y="71438"/>
                </a:lnTo>
                <a:lnTo>
                  <a:pt x="4133850" y="73660"/>
                </a:lnTo>
                <a:lnTo>
                  <a:pt x="4137343" y="75565"/>
                </a:lnTo>
                <a:lnTo>
                  <a:pt x="4140518" y="76518"/>
                </a:lnTo>
                <a:lnTo>
                  <a:pt x="4143693" y="77470"/>
                </a:lnTo>
                <a:lnTo>
                  <a:pt x="4145280" y="76835"/>
                </a:lnTo>
                <a:lnTo>
                  <a:pt x="4146550" y="76518"/>
                </a:lnTo>
                <a:lnTo>
                  <a:pt x="4147820" y="76200"/>
                </a:lnTo>
                <a:lnTo>
                  <a:pt x="4148773" y="74930"/>
                </a:lnTo>
                <a:lnTo>
                  <a:pt x="4150360" y="73660"/>
                </a:lnTo>
                <a:lnTo>
                  <a:pt x="4151313" y="72073"/>
                </a:lnTo>
                <a:lnTo>
                  <a:pt x="4152265" y="69850"/>
                </a:lnTo>
                <a:lnTo>
                  <a:pt x="4153218" y="66993"/>
                </a:lnTo>
                <a:lnTo>
                  <a:pt x="4153535" y="64135"/>
                </a:lnTo>
                <a:lnTo>
                  <a:pt x="4154170" y="60325"/>
                </a:lnTo>
                <a:lnTo>
                  <a:pt x="4154488" y="52070"/>
                </a:lnTo>
                <a:lnTo>
                  <a:pt x="4157980" y="51435"/>
                </a:lnTo>
                <a:lnTo>
                  <a:pt x="4160838" y="51753"/>
                </a:lnTo>
                <a:lnTo>
                  <a:pt x="4163378" y="52388"/>
                </a:lnTo>
                <a:lnTo>
                  <a:pt x="4165283" y="53975"/>
                </a:lnTo>
                <a:lnTo>
                  <a:pt x="4166553" y="55880"/>
                </a:lnTo>
                <a:lnTo>
                  <a:pt x="4167823" y="58103"/>
                </a:lnTo>
                <a:lnTo>
                  <a:pt x="4168458" y="60325"/>
                </a:lnTo>
                <a:lnTo>
                  <a:pt x="4169410" y="62865"/>
                </a:lnTo>
                <a:lnTo>
                  <a:pt x="4170363" y="68580"/>
                </a:lnTo>
                <a:lnTo>
                  <a:pt x="4171315" y="71438"/>
                </a:lnTo>
                <a:lnTo>
                  <a:pt x="4172268" y="73660"/>
                </a:lnTo>
                <a:lnTo>
                  <a:pt x="4173538" y="75883"/>
                </a:lnTo>
                <a:lnTo>
                  <a:pt x="4174808" y="77788"/>
                </a:lnTo>
                <a:lnTo>
                  <a:pt x="4176713" y="78740"/>
                </a:lnTo>
                <a:lnTo>
                  <a:pt x="4178935" y="79693"/>
                </a:lnTo>
                <a:lnTo>
                  <a:pt x="4181793" y="80645"/>
                </a:lnTo>
                <a:lnTo>
                  <a:pt x="4184015" y="80963"/>
                </a:lnTo>
                <a:lnTo>
                  <a:pt x="4186238" y="80963"/>
                </a:lnTo>
                <a:lnTo>
                  <a:pt x="4188143" y="80963"/>
                </a:lnTo>
                <a:lnTo>
                  <a:pt x="4190048" y="80328"/>
                </a:lnTo>
                <a:lnTo>
                  <a:pt x="4191635" y="79058"/>
                </a:lnTo>
                <a:lnTo>
                  <a:pt x="4192905" y="78105"/>
                </a:lnTo>
                <a:lnTo>
                  <a:pt x="4194175" y="76200"/>
                </a:lnTo>
                <a:lnTo>
                  <a:pt x="4196080" y="72390"/>
                </a:lnTo>
                <a:lnTo>
                  <a:pt x="4197668" y="67945"/>
                </a:lnTo>
                <a:lnTo>
                  <a:pt x="4198938" y="62548"/>
                </a:lnTo>
                <a:lnTo>
                  <a:pt x="4199890" y="56833"/>
                </a:lnTo>
                <a:lnTo>
                  <a:pt x="4206558" y="62230"/>
                </a:lnTo>
                <a:lnTo>
                  <a:pt x="4213543" y="66993"/>
                </a:lnTo>
                <a:lnTo>
                  <a:pt x="4219893" y="71755"/>
                </a:lnTo>
                <a:lnTo>
                  <a:pt x="4226243" y="75883"/>
                </a:lnTo>
                <a:lnTo>
                  <a:pt x="4232593" y="79058"/>
                </a:lnTo>
                <a:lnTo>
                  <a:pt x="4238625" y="81915"/>
                </a:lnTo>
                <a:lnTo>
                  <a:pt x="4244975" y="84138"/>
                </a:lnTo>
                <a:lnTo>
                  <a:pt x="4251643" y="86043"/>
                </a:lnTo>
                <a:lnTo>
                  <a:pt x="4257993" y="86678"/>
                </a:lnTo>
                <a:lnTo>
                  <a:pt x="4264343" y="86995"/>
                </a:lnTo>
                <a:lnTo>
                  <a:pt x="4271010" y="86360"/>
                </a:lnTo>
                <a:lnTo>
                  <a:pt x="4277995" y="85090"/>
                </a:lnTo>
                <a:lnTo>
                  <a:pt x="4284980" y="82868"/>
                </a:lnTo>
                <a:lnTo>
                  <a:pt x="4292600" y="80010"/>
                </a:lnTo>
                <a:lnTo>
                  <a:pt x="4300538" y="76200"/>
                </a:lnTo>
                <a:lnTo>
                  <a:pt x="4308793" y="71438"/>
                </a:lnTo>
                <a:lnTo>
                  <a:pt x="4316413" y="78105"/>
                </a:lnTo>
                <a:lnTo>
                  <a:pt x="4324033" y="84773"/>
                </a:lnTo>
                <a:lnTo>
                  <a:pt x="4331018" y="92075"/>
                </a:lnTo>
                <a:lnTo>
                  <a:pt x="4338638" y="98743"/>
                </a:lnTo>
                <a:lnTo>
                  <a:pt x="4346575" y="105093"/>
                </a:lnTo>
                <a:lnTo>
                  <a:pt x="4351020" y="108268"/>
                </a:lnTo>
                <a:lnTo>
                  <a:pt x="4355148" y="110808"/>
                </a:lnTo>
                <a:lnTo>
                  <a:pt x="4360228" y="113030"/>
                </a:lnTo>
                <a:lnTo>
                  <a:pt x="4364990" y="115570"/>
                </a:lnTo>
                <a:lnTo>
                  <a:pt x="4370070" y="117158"/>
                </a:lnTo>
                <a:lnTo>
                  <a:pt x="4375468" y="119063"/>
                </a:lnTo>
                <a:lnTo>
                  <a:pt x="4376420" y="115570"/>
                </a:lnTo>
                <a:lnTo>
                  <a:pt x="4377055" y="112078"/>
                </a:lnTo>
                <a:lnTo>
                  <a:pt x="4377373" y="109538"/>
                </a:lnTo>
                <a:lnTo>
                  <a:pt x="4377373" y="106680"/>
                </a:lnTo>
                <a:lnTo>
                  <a:pt x="4377055" y="104458"/>
                </a:lnTo>
                <a:lnTo>
                  <a:pt x="4376420" y="102235"/>
                </a:lnTo>
                <a:lnTo>
                  <a:pt x="4375468" y="100330"/>
                </a:lnTo>
                <a:lnTo>
                  <a:pt x="4374515" y="98743"/>
                </a:lnTo>
                <a:lnTo>
                  <a:pt x="4373245" y="97790"/>
                </a:lnTo>
                <a:lnTo>
                  <a:pt x="4371658" y="96203"/>
                </a:lnTo>
                <a:lnTo>
                  <a:pt x="4368800" y="94298"/>
                </a:lnTo>
                <a:lnTo>
                  <a:pt x="4364990" y="92710"/>
                </a:lnTo>
                <a:lnTo>
                  <a:pt x="4360863" y="91758"/>
                </a:lnTo>
                <a:lnTo>
                  <a:pt x="4364355" y="88900"/>
                </a:lnTo>
                <a:lnTo>
                  <a:pt x="4367530" y="87630"/>
                </a:lnTo>
                <a:lnTo>
                  <a:pt x="4370705" y="86360"/>
                </a:lnTo>
                <a:lnTo>
                  <a:pt x="4374198" y="86043"/>
                </a:lnTo>
                <a:lnTo>
                  <a:pt x="4377373" y="86043"/>
                </a:lnTo>
                <a:lnTo>
                  <a:pt x="4380865" y="86678"/>
                </a:lnTo>
                <a:lnTo>
                  <a:pt x="4387533" y="88583"/>
                </a:lnTo>
                <a:lnTo>
                  <a:pt x="4395470" y="90805"/>
                </a:lnTo>
                <a:lnTo>
                  <a:pt x="4399598" y="91758"/>
                </a:lnTo>
                <a:lnTo>
                  <a:pt x="4404360" y="92075"/>
                </a:lnTo>
                <a:lnTo>
                  <a:pt x="4409123" y="92393"/>
                </a:lnTo>
                <a:lnTo>
                  <a:pt x="4414203" y="91758"/>
                </a:lnTo>
                <a:lnTo>
                  <a:pt x="4419600" y="90805"/>
                </a:lnTo>
                <a:lnTo>
                  <a:pt x="4425633" y="88900"/>
                </a:lnTo>
                <a:lnTo>
                  <a:pt x="4427220" y="88900"/>
                </a:lnTo>
                <a:lnTo>
                  <a:pt x="4428490" y="88583"/>
                </a:lnTo>
                <a:lnTo>
                  <a:pt x="4429760" y="87948"/>
                </a:lnTo>
                <a:lnTo>
                  <a:pt x="4431030" y="87630"/>
                </a:lnTo>
                <a:lnTo>
                  <a:pt x="4432935" y="85090"/>
                </a:lnTo>
                <a:lnTo>
                  <a:pt x="4434840" y="82550"/>
                </a:lnTo>
                <a:lnTo>
                  <a:pt x="4436428" y="79693"/>
                </a:lnTo>
                <a:lnTo>
                  <a:pt x="4437380" y="76200"/>
                </a:lnTo>
                <a:lnTo>
                  <a:pt x="4439285" y="67945"/>
                </a:lnTo>
                <a:lnTo>
                  <a:pt x="4441190" y="60008"/>
                </a:lnTo>
                <a:lnTo>
                  <a:pt x="4442460" y="55880"/>
                </a:lnTo>
                <a:lnTo>
                  <a:pt x="4443413" y="52070"/>
                </a:lnTo>
                <a:lnTo>
                  <a:pt x="4445000" y="48895"/>
                </a:lnTo>
                <a:lnTo>
                  <a:pt x="4446588" y="46038"/>
                </a:lnTo>
                <a:lnTo>
                  <a:pt x="4448493" y="43815"/>
                </a:lnTo>
                <a:lnTo>
                  <a:pt x="4451033" y="42228"/>
                </a:lnTo>
                <a:lnTo>
                  <a:pt x="4453255" y="44450"/>
                </a:lnTo>
                <a:lnTo>
                  <a:pt x="4455478" y="46038"/>
                </a:lnTo>
                <a:lnTo>
                  <a:pt x="4457700" y="46990"/>
                </a:lnTo>
                <a:lnTo>
                  <a:pt x="4459923" y="47943"/>
                </a:lnTo>
                <a:lnTo>
                  <a:pt x="4462463" y="48260"/>
                </a:lnTo>
                <a:lnTo>
                  <a:pt x="4464685" y="48578"/>
                </a:lnTo>
                <a:lnTo>
                  <a:pt x="4466908" y="48260"/>
                </a:lnTo>
                <a:lnTo>
                  <a:pt x="4468813" y="47943"/>
                </a:lnTo>
                <a:lnTo>
                  <a:pt x="4471035" y="47625"/>
                </a:lnTo>
                <a:lnTo>
                  <a:pt x="4472940" y="46355"/>
                </a:lnTo>
                <a:lnTo>
                  <a:pt x="4477068" y="44133"/>
                </a:lnTo>
                <a:lnTo>
                  <a:pt x="4480878" y="41593"/>
                </a:lnTo>
                <a:lnTo>
                  <a:pt x="4484688" y="38100"/>
                </a:lnTo>
                <a:lnTo>
                  <a:pt x="4491355" y="30480"/>
                </a:lnTo>
                <a:lnTo>
                  <a:pt x="4498023" y="23495"/>
                </a:lnTo>
                <a:lnTo>
                  <a:pt x="4501515" y="20003"/>
                </a:lnTo>
                <a:lnTo>
                  <a:pt x="4504690" y="17463"/>
                </a:lnTo>
                <a:lnTo>
                  <a:pt x="4507865" y="15240"/>
                </a:lnTo>
                <a:lnTo>
                  <a:pt x="4511040" y="13970"/>
                </a:lnTo>
                <a:lnTo>
                  <a:pt x="4512945" y="13970"/>
                </a:lnTo>
                <a:lnTo>
                  <a:pt x="4514850" y="13970"/>
                </a:lnTo>
                <a:lnTo>
                  <a:pt x="4519295" y="14605"/>
                </a:lnTo>
                <a:lnTo>
                  <a:pt x="4525010" y="16510"/>
                </a:lnTo>
                <a:lnTo>
                  <a:pt x="4530725" y="18415"/>
                </a:lnTo>
                <a:lnTo>
                  <a:pt x="4537075" y="20320"/>
                </a:lnTo>
                <a:lnTo>
                  <a:pt x="4543425" y="21908"/>
                </a:lnTo>
                <a:lnTo>
                  <a:pt x="4546283" y="22225"/>
                </a:lnTo>
                <a:lnTo>
                  <a:pt x="4549458" y="22543"/>
                </a:lnTo>
                <a:lnTo>
                  <a:pt x="4552950" y="22543"/>
                </a:lnTo>
                <a:lnTo>
                  <a:pt x="4555808" y="22225"/>
                </a:lnTo>
                <a:lnTo>
                  <a:pt x="4562158" y="21590"/>
                </a:lnTo>
                <a:lnTo>
                  <a:pt x="4569143" y="21273"/>
                </a:lnTo>
                <a:lnTo>
                  <a:pt x="4576128" y="20638"/>
                </a:lnTo>
                <a:lnTo>
                  <a:pt x="4583430" y="20638"/>
                </a:lnTo>
                <a:lnTo>
                  <a:pt x="4591368" y="20638"/>
                </a:lnTo>
                <a:lnTo>
                  <a:pt x="4598988" y="21590"/>
                </a:lnTo>
                <a:lnTo>
                  <a:pt x="4615498" y="22860"/>
                </a:lnTo>
                <a:lnTo>
                  <a:pt x="4632643" y="25400"/>
                </a:lnTo>
                <a:lnTo>
                  <a:pt x="4650423" y="28258"/>
                </a:lnTo>
                <a:lnTo>
                  <a:pt x="4668838" y="32068"/>
                </a:lnTo>
                <a:lnTo>
                  <a:pt x="4688205" y="36513"/>
                </a:lnTo>
                <a:lnTo>
                  <a:pt x="4707573" y="40958"/>
                </a:lnTo>
                <a:lnTo>
                  <a:pt x="4726623" y="46038"/>
                </a:lnTo>
                <a:lnTo>
                  <a:pt x="4765993" y="56833"/>
                </a:lnTo>
                <a:lnTo>
                  <a:pt x="4841240" y="78423"/>
                </a:lnTo>
                <a:lnTo>
                  <a:pt x="4845050" y="79058"/>
                </a:lnTo>
                <a:lnTo>
                  <a:pt x="4849178" y="79058"/>
                </a:lnTo>
                <a:lnTo>
                  <a:pt x="4853940" y="78740"/>
                </a:lnTo>
                <a:lnTo>
                  <a:pt x="4858385" y="78105"/>
                </a:lnTo>
                <a:lnTo>
                  <a:pt x="4867593" y="76518"/>
                </a:lnTo>
                <a:lnTo>
                  <a:pt x="4872673" y="75883"/>
                </a:lnTo>
                <a:lnTo>
                  <a:pt x="4877118" y="75883"/>
                </a:lnTo>
                <a:lnTo>
                  <a:pt x="4881563" y="75883"/>
                </a:lnTo>
                <a:lnTo>
                  <a:pt x="4886008" y="76835"/>
                </a:lnTo>
                <a:lnTo>
                  <a:pt x="4887595" y="77788"/>
                </a:lnTo>
                <a:lnTo>
                  <a:pt x="4889500" y="78423"/>
                </a:lnTo>
                <a:lnTo>
                  <a:pt x="4891405" y="79693"/>
                </a:lnTo>
                <a:lnTo>
                  <a:pt x="4892993" y="80963"/>
                </a:lnTo>
                <a:lnTo>
                  <a:pt x="4894580" y="82868"/>
                </a:lnTo>
                <a:lnTo>
                  <a:pt x="4896168" y="84773"/>
                </a:lnTo>
                <a:lnTo>
                  <a:pt x="4897120" y="86995"/>
                </a:lnTo>
                <a:lnTo>
                  <a:pt x="4898390" y="89853"/>
                </a:lnTo>
                <a:lnTo>
                  <a:pt x="4899025" y="92710"/>
                </a:lnTo>
                <a:lnTo>
                  <a:pt x="4899660" y="96203"/>
                </a:lnTo>
                <a:lnTo>
                  <a:pt x="4900613" y="100013"/>
                </a:lnTo>
                <a:lnTo>
                  <a:pt x="4900930" y="104140"/>
                </a:lnTo>
                <a:lnTo>
                  <a:pt x="4904105" y="106045"/>
                </a:lnTo>
                <a:lnTo>
                  <a:pt x="4906963" y="106680"/>
                </a:lnTo>
                <a:lnTo>
                  <a:pt x="4909185" y="106363"/>
                </a:lnTo>
                <a:lnTo>
                  <a:pt x="4911408" y="105728"/>
                </a:lnTo>
                <a:lnTo>
                  <a:pt x="4913313" y="104458"/>
                </a:lnTo>
                <a:lnTo>
                  <a:pt x="4914900" y="102553"/>
                </a:lnTo>
                <a:lnTo>
                  <a:pt x="4916805" y="100648"/>
                </a:lnTo>
                <a:lnTo>
                  <a:pt x="4918393" y="98425"/>
                </a:lnTo>
                <a:lnTo>
                  <a:pt x="4920933" y="93663"/>
                </a:lnTo>
                <a:lnTo>
                  <a:pt x="4922520" y="91123"/>
                </a:lnTo>
                <a:lnTo>
                  <a:pt x="4923790" y="89535"/>
                </a:lnTo>
                <a:lnTo>
                  <a:pt x="4925695" y="87948"/>
                </a:lnTo>
                <a:lnTo>
                  <a:pt x="4927600" y="86360"/>
                </a:lnTo>
                <a:lnTo>
                  <a:pt x="4929823" y="86043"/>
                </a:lnTo>
                <a:lnTo>
                  <a:pt x="4932680" y="86043"/>
                </a:lnTo>
                <a:lnTo>
                  <a:pt x="4951095" y="91123"/>
                </a:lnTo>
                <a:lnTo>
                  <a:pt x="4969193" y="95885"/>
                </a:lnTo>
                <a:lnTo>
                  <a:pt x="5004118" y="104458"/>
                </a:lnTo>
                <a:lnTo>
                  <a:pt x="5037773" y="112395"/>
                </a:lnTo>
                <a:lnTo>
                  <a:pt x="5053965" y="116205"/>
                </a:lnTo>
                <a:lnTo>
                  <a:pt x="5069523" y="120333"/>
                </a:lnTo>
                <a:lnTo>
                  <a:pt x="5085080" y="124778"/>
                </a:lnTo>
                <a:lnTo>
                  <a:pt x="5099685" y="129223"/>
                </a:lnTo>
                <a:lnTo>
                  <a:pt x="5114290" y="134620"/>
                </a:lnTo>
                <a:lnTo>
                  <a:pt x="5128260" y="140653"/>
                </a:lnTo>
                <a:lnTo>
                  <a:pt x="5135245" y="144145"/>
                </a:lnTo>
                <a:lnTo>
                  <a:pt x="5141913" y="147638"/>
                </a:lnTo>
                <a:lnTo>
                  <a:pt x="5148263" y="151130"/>
                </a:lnTo>
                <a:lnTo>
                  <a:pt x="5154613" y="154940"/>
                </a:lnTo>
                <a:lnTo>
                  <a:pt x="5161280" y="159068"/>
                </a:lnTo>
                <a:lnTo>
                  <a:pt x="5167630" y="163195"/>
                </a:lnTo>
                <a:lnTo>
                  <a:pt x="5173663" y="168275"/>
                </a:lnTo>
                <a:lnTo>
                  <a:pt x="5179695" y="173038"/>
                </a:lnTo>
                <a:lnTo>
                  <a:pt x="5175885" y="174943"/>
                </a:lnTo>
                <a:lnTo>
                  <a:pt x="5172075" y="176530"/>
                </a:lnTo>
                <a:lnTo>
                  <a:pt x="5168265" y="178118"/>
                </a:lnTo>
                <a:lnTo>
                  <a:pt x="5165090" y="178753"/>
                </a:lnTo>
                <a:lnTo>
                  <a:pt x="5161280" y="179070"/>
                </a:lnTo>
                <a:lnTo>
                  <a:pt x="5157788" y="179070"/>
                </a:lnTo>
                <a:lnTo>
                  <a:pt x="5154295" y="178753"/>
                </a:lnTo>
                <a:lnTo>
                  <a:pt x="5151120" y="178435"/>
                </a:lnTo>
                <a:lnTo>
                  <a:pt x="5147628" y="177800"/>
                </a:lnTo>
                <a:lnTo>
                  <a:pt x="5144135" y="176530"/>
                </a:lnTo>
                <a:lnTo>
                  <a:pt x="5137785" y="173990"/>
                </a:lnTo>
                <a:lnTo>
                  <a:pt x="5131435" y="170815"/>
                </a:lnTo>
                <a:lnTo>
                  <a:pt x="5125085" y="167323"/>
                </a:lnTo>
                <a:lnTo>
                  <a:pt x="5118100" y="163830"/>
                </a:lnTo>
                <a:lnTo>
                  <a:pt x="5111750" y="160338"/>
                </a:lnTo>
                <a:lnTo>
                  <a:pt x="5105083" y="157798"/>
                </a:lnTo>
                <a:lnTo>
                  <a:pt x="5098098" y="154940"/>
                </a:lnTo>
                <a:lnTo>
                  <a:pt x="5094288" y="154305"/>
                </a:lnTo>
                <a:lnTo>
                  <a:pt x="5091113" y="153670"/>
                </a:lnTo>
                <a:lnTo>
                  <a:pt x="5087303" y="153670"/>
                </a:lnTo>
                <a:lnTo>
                  <a:pt x="5083493" y="153670"/>
                </a:lnTo>
                <a:lnTo>
                  <a:pt x="5079683" y="153670"/>
                </a:lnTo>
                <a:lnTo>
                  <a:pt x="5075873" y="154305"/>
                </a:lnTo>
                <a:lnTo>
                  <a:pt x="5072063" y="155258"/>
                </a:lnTo>
                <a:lnTo>
                  <a:pt x="5067935" y="156845"/>
                </a:lnTo>
                <a:lnTo>
                  <a:pt x="5066030" y="160655"/>
                </a:lnTo>
                <a:lnTo>
                  <a:pt x="5064760" y="164148"/>
                </a:lnTo>
                <a:lnTo>
                  <a:pt x="5063490" y="167005"/>
                </a:lnTo>
                <a:lnTo>
                  <a:pt x="5062855" y="169863"/>
                </a:lnTo>
                <a:lnTo>
                  <a:pt x="5062220" y="172403"/>
                </a:lnTo>
                <a:lnTo>
                  <a:pt x="5061903" y="174943"/>
                </a:lnTo>
                <a:lnTo>
                  <a:pt x="5062220" y="177165"/>
                </a:lnTo>
                <a:lnTo>
                  <a:pt x="5062855" y="179070"/>
                </a:lnTo>
                <a:lnTo>
                  <a:pt x="5063490" y="180975"/>
                </a:lnTo>
                <a:lnTo>
                  <a:pt x="5064760" y="182563"/>
                </a:lnTo>
                <a:lnTo>
                  <a:pt x="5066030" y="184150"/>
                </a:lnTo>
                <a:lnTo>
                  <a:pt x="5067618" y="185103"/>
                </a:lnTo>
                <a:lnTo>
                  <a:pt x="5071110" y="187325"/>
                </a:lnTo>
                <a:lnTo>
                  <a:pt x="5075238" y="189230"/>
                </a:lnTo>
                <a:lnTo>
                  <a:pt x="5080000" y="190500"/>
                </a:lnTo>
                <a:lnTo>
                  <a:pt x="5085398" y="191453"/>
                </a:lnTo>
                <a:lnTo>
                  <a:pt x="5096193" y="192723"/>
                </a:lnTo>
                <a:lnTo>
                  <a:pt x="5106988" y="193993"/>
                </a:lnTo>
                <a:lnTo>
                  <a:pt x="5111750" y="194310"/>
                </a:lnTo>
                <a:lnTo>
                  <a:pt x="5116195" y="194945"/>
                </a:lnTo>
                <a:lnTo>
                  <a:pt x="5118100" y="195898"/>
                </a:lnTo>
                <a:lnTo>
                  <a:pt x="5120323" y="196533"/>
                </a:lnTo>
                <a:lnTo>
                  <a:pt x="5125085" y="199073"/>
                </a:lnTo>
                <a:lnTo>
                  <a:pt x="5129213" y="202248"/>
                </a:lnTo>
                <a:lnTo>
                  <a:pt x="5133023" y="205423"/>
                </a:lnTo>
                <a:lnTo>
                  <a:pt x="5136198" y="208915"/>
                </a:lnTo>
                <a:lnTo>
                  <a:pt x="5138420" y="211455"/>
                </a:lnTo>
                <a:lnTo>
                  <a:pt x="5140008" y="213360"/>
                </a:lnTo>
                <a:lnTo>
                  <a:pt x="5140325" y="213995"/>
                </a:lnTo>
                <a:lnTo>
                  <a:pt x="5140008" y="214313"/>
                </a:lnTo>
                <a:lnTo>
                  <a:pt x="5144135" y="214313"/>
                </a:lnTo>
                <a:lnTo>
                  <a:pt x="5148263" y="213995"/>
                </a:lnTo>
                <a:lnTo>
                  <a:pt x="5152073" y="212725"/>
                </a:lnTo>
                <a:lnTo>
                  <a:pt x="5155883" y="211455"/>
                </a:lnTo>
                <a:lnTo>
                  <a:pt x="5159375" y="210185"/>
                </a:lnTo>
                <a:lnTo>
                  <a:pt x="5163185" y="208598"/>
                </a:lnTo>
                <a:lnTo>
                  <a:pt x="5169535" y="205105"/>
                </a:lnTo>
                <a:lnTo>
                  <a:pt x="5175568" y="202248"/>
                </a:lnTo>
                <a:lnTo>
                  <a:pt x="5178425" y="200978"/>
                </a:lnTo>
                <a:lnTo>
                  <a:pt x="5181283" y="200343"/>
                </a:lnTo>
                <a:lnTo>
                  <a:pt x="5183823" y="199390"/>
                </a:lnTo>
                <a:lnTo>
                  <a:pt x="5186363" y="200025"/>
                </a:lnTo>
                <a:lnTo>
                  <a:pt x="5189220" y="200343"/>
                </a:lnTo>
                <a:lnTo>
                  <a:pt x="5191443" y="201930"/>
                </a:lnTo>
                <a:lnTo>
                  <a:pt x="5199380" y="208915"/>
                </a:lnTo>
                <a:lnTo>
                  <a:pt x="5207635" y="215265"/>
                </a:lnTo>
                <a:lnTo>
                  <a:pt x="5215890" y="221933"/>
                </a:lnTo>
                <a:lnTo>
                  <a:pt x="5224463" y="227330"/>
                </a:lnTo>
                <a:lnTo>
                  <a:pt x="5233670" y="232728"/>
                </a:lnTo>
                <a:lnTo>
                  <a:pt x="5242560" y="237173"/>
                </a:lnTo>
                <a:lnTo>
                  <a:pt x="5251768" y="240983"/>
                </a:lnTo>
                <a:lnTo>
                  <a:pt x="5260975" y="244158"/>
                </a:lnTo>
                <a:lnTo>
                  <a:pt x="5270183" y="246063"/>
                </a:lnTo>
                <a:lnTo>
                  <a:pt x="5274628" y="246698"/>
                </a:lnTo>
                <a:lnTo>
                  <a:pt x="5279073" y="247015"/>
                </a:lnTo>
                <a:lnTo>
                  <a:pt x="5283835" y="247333"/>
                </a:lnTo>
                <a:lnTo>
                  <a:pt x="5288280" y="247015"/>
                </a:lnTo>
                <a:lnTo>
                  <a:pt x="5292725" y="246698"/>
                </a:lnTo>
                <a:lnTo>
                  <a:pt x="5297170" y="246380"/>
                </a:lnTo>
                <a:lnTo>
                  <a:pt x="5301933" y="245110"/>
                </a:lnTo>
                <a:lnTo>
                  <a:pt x="5306060" y="244158"/>
                </a:lnTo>
                <a:lnTo>
                  <a:pt x="5310188" y="242570"/>
                </a:lnTo>
                <a:lnTo>
                  <a:pt x="5314315" y="240665"/>
                </a:lnTo>
                <a:lnTo>
                  <a:pt x="5318443" y="238443"/>
                </a:lnTo>
                <a:lnTo>
                  <a:pt x="5322570" y="235585"/>
                </a:lnTo>
                <a:lnTo>
                  <a:pt x="5326380" y="232728"/>
                </a:lnTo>
                <a:lnTo>
                  <a:pt x="5330508" y="229553"/>
                </a:lnTo>
                <a:lnTo>
                  <a:pt x="5337175" y="233045"/>
                </a:lnTo>
                <a:lnTo>
                  <a:pt x="5344478" y="236538"/>
                </a:lnTo>
                <a:lnTo>
                  <a:pt x="5351463" y="239395"/>
                </a:lnTo>
                <a:lnTo>
                  <a:pt x="5358765" y="242253"/>
                </a:lnTo>
                <a:lnTo>
                  <a:pt x="5372735" y="247015"/>
                </a:lnTo>
                <a:lnTo>
                  <a:pt x="5386705" y="251143"/>
                </a:lnTo>
                <a:lnTo>
                  <a:pt x="5400358" y="254953"/>
                </a:lnTo>
                <a:lnTo>
                  <a:pt x="5413375" y="258445"/>
                </a:lnTo>
                <a:lnTo>
                  <a:pt x="5426710" y="261303"/>
                </a:lnTo>
                <a:lnTo>
                  <a:pt x="5439410" y="264795"/>
                </a:lnTo>
                <a:lnTo>
                  <a:pt x="5451793" y="268288"/>
                </a:lnTo>
                <a:lnTo>
                  <a:pt x="5463540" y="272098"/>
                </a:lnTo>
                <a:lnTo>
                  <a:pt x="5469255" y="274320"/>
                </a:lnTo>
                <a:lnTo>
                  <a:pt x="5474970" y="276860"/>
                </a:lnTo>
                <a:lnTo>
                  <a:pt x="5480368" y="279400"/>
                </a:lnTo>
                <a:lnTo>
                  <a:pt x="5485448" y="282575"/>
                </a:lnTo>
                <a:lnTo>
                  <a:pt x="5490845" y="285433"/>
                </a:lnTo>
                <a:lnTo>
                  <a:pt x="5495608" y="288925"/>
                </a:lnTo>
                <a:lnTo>
                  <a:pt x="5500688" y="292735"/>
                </a:lnTo>
                <a:lnTo>
                  <a:pt x="5505133" y="296863"/>
                </a:lnTo>
                <a:lnTo>
                  <a:pt x="5509260" y="301308"/>
                </a:lnTo>
                <a:lnTo>
                  <a:pt x="5513388" y="306388"/>
                </a:lnTo>
                <a:lnTo>
                  <a:pt x="5517515" y="311468"/>
                </a:lnTo>
                <a:lnTo>
                  <a:pt x="5521325" y="317500"/>
                </a:lnTo>
                <a:lnTo>
                  <a:pt x="5527675" y="315595"/>
                </a:lnTo>
                <a:lnTo>
                  <a:pt x="5534025" y="314325"/>
                </a:lnTo>
                <a:lnTo>
                  <a:pt x="5540693" y="313055"/>
                </a:lnTo>
                <a:lnTo>
                  <a:pt x="5547360" y="312738"/>
                </a:lnTo>
                <a:lnTo>
                  <a:pt x="5553710" y="312420"/>
                </a:lnTo>
                <a:lnTo>
                  <a:pt x="5561013" y="312738"/>
                </a:lnTo>
                <a:lnTo>
                  <a:pt x="5567680" y="313373"/>
                </a:lnTo>
                <a:lnTo>
                  <a:pt x="5574665" y="314643"/>
                </a:lnTo>
                <a:lnTo>
                  <a:pt x="5581650" y="316230"/>
                </a:lnTo>
                <a:lnTo>
                  <a:pt x="5588953" y="317500"/>
                </a:lnTo>
                <a:lnTo>
                  <a:pt x="5595620" y="319723"/>
                </a:lnTo>
                <a:lnTo>
                  <a:pt x="5602923" y="322263"/>
                </a:lnTo>
                <a:lnTo>
                  <a:pt x="5609908" y="324803"/>
                </a:lnTo>
                <a:lnTo>
                  <a:pt x="5617210" y="327660"/>
                </a:lnTo>
                <a:lnTo>
                  <a:pt x="5631498" y="334328"/>
                </a:lnTo>
                <a:lnTo>
                  <a:pt x="5645785" y="341313"/>
                </a:lnTo>
                <a:lnTo>
                  <a:pt x="5659755" y="349250"/>
                </a:lnTo>
                <a:lnTo>
                  <a:pt x="5673725" y="357188"/>
                </a:lnTo>
                <a:lnTo>
                  <a:pt x="5686743" y="365760"/>
                </a:lnTo>
                <a:lnTo>
                  <a:pt x="5712778" y="382588"/>
                </a:lnTo>
                <a:lnTo>
                  <a:pt x="5736590" y="398463"/>
                </a:lnTo>
                <a:lnTo>
                  <a:pt x="5740400" y="394653"/>
                </a:lnTo>
                <a:lnTo>
                  <a:pt x="5744210" y="391795"/>
                </a:lnTo>
                <a:lnTo>
                  <a:pt x="5748020" y="389573"/>
                </a:lnTo>
                <a:lnTo>
                  <a:pt x="5752148" y="387668"/>
                </a:lnTo>
                <a:lnTo>
                  <a:pt x="5756275" y="386715"/>
                </a:lnTo>
                <a:lnTo>
                  <a:pt x="5760403" y="385763"/>
                </a:lnTo>
                <a:lnTo>
                  <a:pt x="5764530" y="385445"/>
                </a:lnTo>
                <a:lnTo>
                  <a:pt x="5768658" y="385763"/>
                </a:lnTo>
                <a:lnTo>
                  <a:pt x="5773103" y="386080"/>
                </a:lnTo>
                <a:lnTo>
                  <a:pt x="5777865" y="387350"/>
                </a:lnTo>
                <a:lnTo>
                  <a:pt x="5782310" y="388620"/>
                </a:lnTo>
                <a:lnTo>
                  <a:pt x="5786755" y="389890"/>
                </a:lnTo>
                <a:lnTo>
                  <a:pt x="5791835" y="392430"/>
                </a:lnTo>
                <a:lnTo>
                  <a:pt x="5796280" y="394653"/>
                </a:lnTo>
                <a:lnTo>
                  <a:pt x="5806123" y="399415"/>
                </a:lnTo>
                <a:lnTo>
                  <a:pt x="5816283" y="405448"/>
                </a:lnTo>
                <a:lnTo>
                  <a:pt x="5826443" y="411798"/>
                </a:lnTo>
                <a:lnTo>
                  <a:pt x="5848033" y="425768"/>
                </a:lnTo>
                <a:lnTo>
                  <a:pt x="5858828" y="432753"/>
                </a:lnTo>
                <a:lnTo>
                  <a:pt x="5870258" y="439103"/>
                </a:lnTo>
                <a:lnTo>
                  <a:pt x="5881370" y="445453"/>
                </a:lnTo>
                <a:lnTo>
                  <a:pt x="5893118" y="450850"/>
                </a:lnTo>
                <a:lnTo>
                  <a:pt x="5902325" y="454660"/>
                </a:lnTo>
                <a:lnTo>
                  <a:pt x="5911533" y="457518"/>
                </a:lnTo>
                <a:lnTo>
                  <a:pt x="5921058" y="460693"/>
                </a:lnTo>
                <a:lnTo>
                  <a:pt x="5930583" y="463233"/>
                </a:lnTo>
                <a:lnTo>
                  <a:pt x="5949315" y="467995"/>
                </a:lnTo>
                <a:lnTo>
                  <a:pt x="5968365" y="471805"/>
                </a:lnTo>
                <a:lnTo>
                  <a:pt x="5986780" y="475933"/>
                </a:lnTo>
                <a:lnTo>
                  <a:pt x="6004560" y="480060"/>
                </a:lnTo>
                <a:lnTo>
                  <a:pt x="6013133" y="482918"/>
                </a:lnTo>
                <a:lnTo>
                  <a:pt x="6021705" y="485458"/>
                </a:lnTo>
                <a:lnTo>
                  <a:pt x="6029643" y="488315"/>
                </a:lnTo>
                <a:lnTo>
                  <a:pt x="6037580" y="491808"/>
                </a:lnTo>
                <a:lnTo>
                  <a:pt x="6079808" y="513080"/>
                </a:lnTo>
                <a:lnTo>
                  <a:pt x="6100763" y="523240"/>
                </a:lnTo>
                <a:lnTo>
                  <a:pt x="6121083" y="534035"/>
                </a:lnTo>
                <a:lnTo>
                  <a:pt x="6197282" y="575310"/>
                </a:lnTo>
                <a:lnTo>
                  <a:pt x="6206172" y="580390"/>
                </a:lnTo>
                <a:lnTo>
                  <a:pt x="6214745" y="586105"/>
                </a:lnTo>
                <a:lnTo>
                  <a:pt x="6223318" y="592138"/>
                </a:lnTo>
                <a:lnTo>
                  <a:pt x="6231572" y="598170"/>
                </a:lnTo>
                <a:lnTo>
                  <a:pt x="6247448" y="611188"/>
                </a:lnTo>
                <a:lnTo>
                  <a:pt x="6255385" y="617220"/>
                </a:lnTo>
                <a:lnTo>
                  <a:pt x="6263322" y="623253"/>
                </a:lnTo>
                <a:lnTo>
                  <a:pt x="6271578" y="628333"/>
                </a:lnTo>
                <a:lnTo>
                  <a:pt x="6279832" y="632778"/>
                </a:lnTo>
                <a:lnTo>
                  <a:pt x="6288088" y="637223"/>
                </a:lnTo>
                <a:lnTo>
                  <a:pt x="6292215" y="638493"/>
                </a:lnTo>
                <a:lnTo>
                  <a:pt x="6296660" y="639763"/>
                </a:lnTo>
                <a:lnTo>
                  <a:pt x="6301105" y="640715"/>
                </a:lnTo>
                <a:lnTo>
                  <a:pt x="6305868" y="641985"/>
                </a:lnTo>
                <a:lnTo>
                  <a:pt x="6310312" y="642303"/>
                </a:lnTo>
                <a:lnTo>
                  <a:pt x="6315075" y="642620"/>
                </a:lnTo>
                <a:lnTo>
                  <a:pt x="6319838" y="642303"/>
                </a:lnTo>
                <a:lnTo>
                  <a:pt x="6324918" y="641985"/>
                </a:lnTo>
                <a:lnTo>
                  <a:pt x="6329998" y="641350"/>
                </a:lnTo>
                <a:lnTo>
                  <a:pt x="6335078" y="639763"/>
                </a:lnTo>
                <a:lnTo>
                  <a:pt x="6335712" y="644208"/>
                </a:lnTo>
                <a:lnTo>
                  <a:pt x="6336030" y="648018"/>
                </a:lnTo>
                <a:lnTo>
                  <a:pt x="6336665" y="651828"/>
                </a:lnTo>
                <a:lnTo>
                  <a:pt x="6337618" y="655320"/>
                </a:lnTo>
                <a:lnTo>
                  <a:pt x="6338570" y="657860"/>
                </a:lnTo>
                <a:lnTo>
                  <a:pt x="6340158" y="660400"/>
                </a:lnTo>
                <a:lnTo>
                  <a:pt x="6341110" y="662623"/>
                </a:lnTo>
                <a:lnTo>
                  <a:pt x="6342698" y="664845"/>
                </a:lnTo>
                <a:lnTo>
                  <a:pt x="6344602" y="666750"/>
                </a:lnTo>
                <a:lnTo>
                  <a:pt x="6346508" y="668338"/>
                </a:lnTo>
                <a:lnTo>
                  <a:pt x="6348412" y="669608"/>
                </a:lnTo>
                <a:lnTo>
                  <a:pt x="6350635" y="670560"/>
                </a:lnTo>
                <a:lnTo>
                  <a:pt x="6355080" y="672465"/>
                </a:lnTo>
                <a:lnTo>
                  <a:pt x="6360160" y="673735"/>
                </a:lnTo>
                <a:lnTo>
                  <a:pt x="6364922" y="674688"/>
                </a:lnTo>
                <a:lnTo>
                  <a:pt x="6370638" y="675640"/>
                </a:lnTo>
                <a:lnTo>
                  <a:pt x="6382068" y="676593"/>
                </a:lnTo>
                <a:lnTo>
                  <a:pt x="6387465" y="677863"/>
                </a:lnTo>
                <a:lnTo>
                  <a:pt x="6393180" y="679450"/>
                </a:lnTo>
                <a:lnTo>
                  <a:pt x="6398895" y="681355"/>
                </a:lnTo>
                <a:lnTo>
                  <a:pt x="6404610" y="683895"/>
                </a:lnTo>
                <a:lnTo>
                  <a:pt x="6406832" y="685800"/>
                </a:lnTo>
                <a:lnTo>
                  <a:pt x="6409055" y="687388"/>
                </a:lnTo>
                <a:lnTo>
                  <a:pt x="6410642" y="688975"/>
                </a:lnTo>
                <a:lnTo>
                  <a:pt x="6412230" y="690563"/>
                </a:lnTo>
                <a:lnTo>
                  <a:pt x="6414135" y="694373"/>
                </a:lnTo>
                <a:lnTo>
                  <a:pt x="6415405" y="697865"/>
                </a:lnTo>
                <a:lnTo>
                  <a:pt x="6416675" y="701040"/>
                </a:lnTo>
                <a:lnTo>
                  <a:pt x="6418262" y="704533"/>
                </a:lnTo>
                <a:lnTo>
                  <a:pt x="6419215" y="706438"/>
                </a:lnTo>
                <a:lnTo>
                  <a:pt x="6420485" y="708025"/>
                </a:lnTo>
                <a:lnTo>
                  <a:pt x="6422072" y="709613"/>
                </a:lnTo>
                <a:lnTo>
                  <a:pt x="6423978" y="710883"/>
                </a:lnTo>
                <a:lnTo>
                  <a:pt x="6432868" y="716598"/>
                </a:lnTo>
                <a:lnTo>
                  <a:pt x="6442392" y="722313"/>
                </a:lnTo>
                <a:lnTo>
                  <a:pt x="6452552" y="728028"/>
                </a:lnTo>
                <a:lnTo>
                  <a:pt x="6462712" y="733108"/>
                </a:lnTo>
                <a:lnTo>
                  <a:pt x="6484938" y="743903"/>
                </a:lnTo>
                <a:lnTo>
                  <a:pt x="6507480" y="754380"/>
                </a:lnTo>
                <a:lnTo>
                  <a:pt x="6530975" y="765175"/>
                </a:lnTo>
                <a:lnTo>
                  <a:pt x="6554788" y="776605"/>
                </a:lnTo>
                <a:lnTo>
                  <a:pt x="6566535" y="782638"/>
                </a:lnTo>
                <a:lnTo>
                  <a:pt x="6577648" y="788988"/>
                </a:lnTo>
                <a:lnTo>
                  <a:pt x="6589078" y="795973"/>
                </a:lnTo>
                <a:lnTo>
                  <a:pt x="6599872" y="802958"/>
                </a:lnTo>
                <a:lnTo>
                  <a:pt x="6605588" y="807085"/>
                </a:lnTo>
                <a:lnTo>
                  <a:pt x="6610985" y="811213"/>
                </a:lnTo>
                <a:lnTo>
                  <a:pt x="6616065" y="815975"/>
                </a:lnTo>
                <a:lnTo>
                  <a:pt x="6621145" y="820420"/>
                </a:lnTo>
                <a:lnTo>
                  <a:pt x="6630035" y="830263"/>
                </a:lnTo>
                <a:lnTo>
                  <a:pt x="6639242" y="840105"/>
                </a:lnTo>
                <a:lnTo>
                  <a:pt x="6647815" y="849948"/>
                </a:lnTo>
                <a:lnTo>
                  <a:pt x="6657022" y="859155"/>
                </a:lnTo>
                <a:lnTo>
                  <a:pt x="6661468" y="863600"/>
                </a:lnTo>
                <a:lnTo>
                  <a:pt x="6666230" y="868045"/>
                </a:lnTo>
                <a:lnTo>
                  <a:pt x="6671310" y="872173"/>
                </a:lnTo>
                <a:lnTo>
                  <a:pt x="6676072" y="876300"/>
                </a:lnTo>
                <a:lnTo>
                  <a:pt x="6679565" y="878205"/>
                </a:lnTo>
                <a:lnTo>
                  <a:pt x="6683375" y="880110"/>
                </a:lnTo>
                <a:lnTo>
                  <a:pt x="6687185" y="882015"/>
                </a:lnTo>
                <a:lnTo>
                  <a:pt x="6691312" y="882968"/>
                </a:lnTo>
                <a:lnTo>
                  <a:pt x="6699568" y="885190"/>
                </a:lnTo>
                <a:lnTo>
                  <a:pt x="6707822" y="887095"/>
                </a:lnTo>
                <a:lnTo>
                  <a:pt x="6716395" y="888683"/>
                </a:lnTo>
                <a:lnTo>
                  <a:pt x="6725285" y="890905"/>
                </a:lnTo>
                <a:lnTo>
                  <a:pt x="6729412" y="892175"/>
                </a:lnTo>
                <a:lnTo>
                  <a:pt x="6733540" y="893445"/>
                </a:lnTo>
                <a:lnTo>
                  <a:pt x="6737350" y="895350"/>
                </a:lnTo>
                <a:lnTo>
                  <a:pt x="6740842" y="897255"/>
                </a:lnTo>
                <a:lnTo>
                  <a:pt x="6744652" y="900113"/>
                </a:lnTo>
                <a:lnTo>
                  <a:pt x="6748145" y="902970"/>
                </a:lnTo>
                <a:lnTo>
                  <a:pt x="6751638" y="906463"/>
                </a:lnTo>
                <a:lnTo>
                  <a:pt x="6754495" y="909638"/>
                </a:lnTo>
                <a:lnTo>
                  <a:pt x="6760210" y="917258"/>
                </a:lnTo>
                <a:lnTo>
                  <a:pt x="6765608" y="925513"/>
                </a:lnTo>
                <a:lnTo>
                  <a:pt x="6771322" y="933450"/>
                </a:lnTo>
                <a:lnTo>
                  <a:pt x="6776720" y="941388"/>
                </a:lnTo>
                <a:lnTo>
                  <a:pt x="6779895" y="945198"/>
                </a:lnTo>
                <a:lnTo>
                  <a:pt x="6783388" y="948690"/>
                </a:lnTo>
                <a:lnTo>
                  <a:pt x="6786562" y="951865"/>
                </a:lnTo>
                <a:lnTo>
                  <a:pt x="6790372" y="955040"/>
                </a:lnTo>
                <a:lnTo>
                  <a:pt x="6796088" y="958533"/>
                </a:lnTo>
                <a:lnTo>
                  <a:pt x="6802120" y="961707"/>
                </a:lnTo>
                <a:lnTo>
                  <a:pt x="6808470" y="964565"/>
                </a:lnTo>
                <a:lnTo>
                  <a:pt x="6814820" y="967422"/>
                </a:lnTo>
                <a:lnTo>
                  <a:pt x="6828155" y="972820"/>
                </a:lnTo>
                <a:lnTo>
                  <a:pt x="6834505" y="975360"/>
                </a:lnTo>
                <a:lnTo>
                  <a:pt x="6840855" y="978535"/>
                </a:lnTo>
                <a:lnTo>
                  <a:pt x="6847205" y="981710"/>
                </a:lnTo>
                <a:lnTo>
                  <a:pt x="6853238" y="985202"/>
                </a:lnTo>
                <a:lnTo>
                  <a:pt x="6858635" y="989013"/>
                </a:lnTo>
                <a:lnTo>
                  <a:pt x="6864032" y="993458"/>
                </a:lnTo>
                <a:lnTo>
                  <a:pt x="6868478" y="998538"/>
                </a:lnTo>
                <a:lnTo>
                  <a:pt x="6870700" y="1001078"/>
                </a:lnTo>
                <a:lnTo>
                  <a:pt x="6872605" y="1003935"/>
                </a:lnTo>
                <a:lnTo>
                  <a:pt x="6874192" y="1007110"/>
                </a:lnTo>
                <a:lnTo>
                  <a:pt x="6875780" y="1010603"/>
                </a:lnTo>
                <a:lnTo>
                  <a:pt x="6877050" y="1013778"/>
                </a:lnTo>
                <a:lnTo>
                  <a:pt x="6878320" y="1017587"/>
                </a:lnTo>
                <a:lnTo>
                  <a:pt x="6879908" y="1018858"/>
                </a:lnTo>
                <a:lnTo>
                  <a:pt x="6881178" y="1019175"/>
                </a:lnTo>
                <a:lnTo>
                  <a:pt x="6882765" y="1019493"/>
                </a:lnTo>
                <a:lnTo>
                  <a:pt x="6884352" y="1019493"/>
                </a:lnTo>
                <a:lnTo>
                  <a:pt x="6885940" y="1019175"/>
                </a:lnTo>
                <a:lnTo>
                  <a:pt x="6887210" y="1018858"/>
                </a:lnTo>
                <a:lnTo>
                  <a:pt x="6890702" y="1016953"/>
                </a:lnTo>
                <a:lnTo>
                  <a:pt x="6893878" y="1014412"/>
                </a:lnTo>
                <a:lnTo>
                  <a:pt x="6896735" y="1011555"/>
                </a:lnTo>
                <a:lnTo>
                  <a:pt x="6900228" y="1009015"/>
                </a:lnTo>
                <a:lnTo>
                  <a:pt x="6903085" y="1006793"/>
                </a:lnTo>
                <a:lnTo>
                  <a:pt x="6913245" y="1024573"/>
                </a:lnTo>
                <a:lnTo>
                  <a:pt x="6918325" y="1033463"/>
                </a:lnTo>
                <a:lnTo>
                  <a:pt x="6924040" y="1042035"/>
                </a:lnTo>
                <a:lnTo>
                  <a:pt x="6930390" y="1050925"/>
                </a:lnTo>
                <a:lnTo>
                  <a:pt x="6934200" y="1055053"/>
                </a:lnTo>
                <a:lnTo>
                  <a:pt x="6938010" y="1059498"/>
                </a:lnTo>
                <a:lnTo>
                  <a:pt x="6942455" y="1063625"/>
                </a:lnTo>
                <a:lnTo>
                  <a:pt x="6946900" y="1067753"/>
                </a:lnTo>
                <a:lnTo>
                  <a:pt x="6952298" y="1071880"/>
                </a:lnTo>
                <a:lnTo>
                  <a:pt x="6957378" y="1076008"/>
                </a:lnTo>
                <a:lnTo>
                  <a:pt x="6958330" y="1084263"/>
                </a:lnTo>
                <a:lnTo>
                  <a:pt x="6958648" y="1092200"/>
                </a:lnTo>
                <a:lnTo>
                  <a:pt x="6958330" y="1108393"/>
                </a:lnTo>
                <a:lnTo>
                  <a:pt x="6958012" y="1124903"/>
                </a:lnTo>
                <a:lnTo>
                  <a:pt x="6958330" y="1133158"/>
                </a:lnTo>
                <a:lnTo>
                  <a:pt x="6958965" y="1141413"/>
                </a:lnTo>
                <a:lnTo>
                  <a:pt x="6960235" y="1149350"/>
                </a:lnTo>
                <a:lnTo>
                  <a:pt x="6962140" y="1157605"/>
                </a:lnTo>
                <a:lnTo>
                  <a:pt x="6964680" y="1165543"/>
                </a:lnTo>
                <a:lnTo>
                  <a:pt x="6966585" y="1169670"/>
                </a:lnTo>
                <a:lnTo>
                  <a:pt x="6968490" y="1173798"/>
                </a:lnTo>
                <a:lnTo>
                  <a:pt x="6970712" y="1177608"/>
                </a:lnTo>
                <a:lnTo>
                  <a:pt x="6973252" y="1181735"/>
                </a:lnTo>
                <a:lnTo>
                  <a:pt x="6976110" y="1185863"/>
                </a:lnTo>
                <a:lnTo>
                  <a:pt x="6979285" y="1189673"/>
                </a:lnTo>
                <a:lnTo>
                  <a:pt x="6982778" y="1193800"/>
                </a:lnTo>
                <a:lnTo>
                  <a:pt x="6986588" y="1197928"/>
                </a:lnTo>
                <a:lnTo>
                  <a:pt x="6991032" y="1201738"/>
                </a:lnTo>
                <a:lnTo>
                  <a:pt x="6995478" y="1205865"/>
                </a:lnTo>
                <a:lnTo>
                  <a:pt x="6994208" y="1209357"/>
                </a:lnTo>
                <a:lnTo>
                  <a:pt x="6992620" y="1212533"/>
                </a:lnTo>
                <a:lnTo>
                  <a:pt x="6990715" y="1215708"/>
                </a:lnTo>
                <a:lnTo>
                  <a:pt x="6988810" y="1217930"/>
                </a:lnTo>
                <a:lnTo>
                  <a:pt x="6986588" y="1220153"/>
                </a:lnTo>
                <a:lnTo>
                  <a:pt x="6983730" y="1222058"/>
                </a:lnTo>
                <a:lnTo>
                  <a:pt x="6981190" y="1223962"/>
                </a:lnTo>
                <a:lnTo>
                  <a:pt x="6978332" y="1225232"/>
                </a:lnTo>
                <a:lnTo>
                  <a:pt x="6971665" y="1227773"/>
                </a:lnTo>
                <a:lnTo>
                  <a:pt x="6964998" y="1229360"/>
                </a:lnTo>
                <a:lnTo>
                  <a:pt x="6957378" y="1230630"/>
                </a:lnTo>
                <a:lnTo>
                  <a:pt x="6949440" y="1232218"/>
                </a:lnTo>
                <a:lnTo>
                  <a:pt x="6941185" y="1233805"/>
                </a:lnTo>
                <a:lnTo>
                  <a:pt x="6932930" y="1235710"/>
                </a:lnTo>
                <a:lnTo>
                  <a:pt x="6924358" y="1237933"/>
                </a:lnTo>
                <a:lnTo>
                  <a:pt x="6920230" y="1239520"/>
                </a:lnTo>
                <a:lnTo>
                  <a:pt x="6916102" y="1241425"/>
                </a:lnTo>
                <a:lnTo>
                  <a:pt x="6911975" y="1243330"/>
                </a:lnTo>
                <a:lnTo>
                  <a:pt x="6907848" y="1245870"/>
                </a:lnTo>
                <a:lnTo>
                  <a:pt x="6903402" y="1248410"/>
                </a:lnTo>
                <a:lnTo>
                  <a:pt x="6899275" y="1251585"/>
                </a:lnTo>
                <a:lnTo>
                  <a:pt x="6895148" y="1254760"/>
                </a:lnTo>
                <a:lnTo>
                  <a:pt x="6891338" y="1258570"/>
                </a:lnTo>
                <a:lnTo>
                  <a:pt x="6887845" y="1263332"/>
                </a:lnTo>
                <a:lnTo>
                  <a:pt x="6884035" y="1267778"/>
                </a:lnTo>
                <a:lnTo>
                  <a:pt x="6882448" y="1270635"/>
                </a:lnTo>
                <a:lnTo>
                  <a:pt x="6881812" y="1273810"/>
                </a:lnTo>
                <a:lnTo>
                  <a:pt x="6880860" y="1276350"/>
                </a:lnTo>
                <a:lnTo>
                  <a:pt x="6880860" y="1278573"/>
                </a:lnTo>
                <a:lnTo>
                  <a:pt x="6880860" y="1281430"/>
                </a:lnTo>
                <a:lnTo>
                  <a:pt x="6881178" y="1283653"/>
                </a:lnTo>
                <a:lnTo>
                  <a:pt x="6882130" y="1285875"/>
                </a:lnTo>
                <a:lnTo>
                  <a:pt x="6882765" y="1287780"/>
                </a:lnTo>
                <a:lnTo>
                  <a:pt x="6884035" y="1289685"/>
                </a:lnTo>
                <a:lnTo>
                  <a:pt x="6885305" y="1291590"/>
                </a:lnTo>
                <a:lnTo>
                  <a:pt x="6888798" y="1295400"/>
                </a:lnTo>
                <a:lnTo>
                  <a:pt x="6892925" y="1298258"/>
                </a:lnTo>
                <a:lnTo>
                  <a:pt x="6897370" y="1301433"/>
                </a:lnTo>
                <a:lnTo>
                  <a:pt x="6902450" y="1303973"/>
                </a:lnTo>
                <a:lnTo>
                  <a:pt x="6907212" y="1306513"/>
                </a:lnTo>
                <a:lnTo>
                  <a:pt x="6917055" y="1311593"/>
                </a:lnTo>
                <a:lnTo>
                  <a:pt x="6922135" y="1313815"/>
                </a:lnTo>
                <a:lnTo>
                  <a:pt x="6926262" y="1316355"/>
                </a:lnTo>
                <a:lnTo>
                  <a:pt x="6929438" y="1318578"/>
                </a:lnTo>
                <a:lnTo>
                  <a:pt x="6932295" y="1321435"/>
                </a:lnTo>
                <a:lnTo>
                  <a:pt x="6935470" y="1321753"/>
                </a:lnTo>
                <a:lnTo>
                  <a:pt x="6938328" y="1321753"/>
                </a:lnTo>
                <a:lnTo>
                  <a:pt x="6940550" y="1321435"/>
                </a:lnTo>
                <a:lnTo>
                  <a:pt x="6942455" y="1320483"/>
                </a:lnTo>
                <a:lnTo>
                  <a:pt x="6944360" y="1319530"/>
                </a:lnTo>
                <a:lnTo>
                  <a:pt x="6945630" y="1317943"/>
                </a:lnTo>
                <a:lnTo>
                  <a:pt x="6949122" y="1314133"/>
                </a:lnTo>
                <a:lnTo>
                  <a:pt x="6953250" y="1309688"/>
                </a:lnTo>
                <a:lnTo>
                  <a:pt x="6955472" y="1307465"/>
                </a:lnTo>
                <a:lnTo>
                  <a:pt x="6958648" y="1304607"/>
                </a:lnTo>
                <a:lnTo>
                  <a:pt x="6962140" y="1302385"/>
                </a:lnTo>
                <a:lnTo>
                  <a:pt x="6965632" y="1300163"/>
                </a:lnTo>
                <a:lnTo>
                  <a:pt x="6970712" y="1297622"/>
                </a:lnTo>
                <a:lnTo>
                  <a:pt x="6976428" y="1295718"/>
                </a:lnTo>
                <a:lnTo>
                  <a:pt x="6978968" y="1297940"/>
                </a:lnTo>
                <a:lnTo>
                  <a:pt x="6981508" y="1299845"/>
                </a:lnTo>
                <a:lnTo>
                  <a:pt x="6983412" y="1302068"/>
                </a:lnTo>
                <a:lnTo>
                  <a:pt x="6985000" y="1304290"/>
                </a:lnTo>
                <a:lnTo>
                  <a:pt x="6986270" y="1306513"/>
                </a:lnTo>
                <a:lnTo>
                  <a:pt x="6986905" y="1308735"/>
                </a:lnTo>
                <a:lnTo>
                  <a:pt x="6987222" y="1310958"/>
                </a:lnTo>
                <a:lnTo>
                  <a:pt x="6987222" y="1313498"/>
                </a:lnTo>
                <a:lnTo>
                  <a:pt x="6987222" y="1315720"/>
                </a:lnTo>
                <a:lnTo>
                  <a:pt x="6986905" y="1317625"/>
                </a:lnTo>
                <a:lnTo>
                  <a:pt x="6985318" y="1322070"/>
                </a:lnTo>
                <a:lnTo>
                  <a:pt x="6983095" y="1326833"/>
                </a:lnTo>
                <a:lnTo>
                  <a:pt x="6980872" y="1331595"/>
                </a:lnTo>
                <a:lnTo>
                  <a:pt x="6975475" y="1340485"/>
                </a:lnTo>
                <a:lnTo>
                  <a:pt x="6972935" y="1344930"/>
                </a:lnTo>
                <a:lnTo>
                  <a:pt x="6971030" y="1349693"/>
                </a:lnTo>
                <a:lnTo>
                  <a:pt x="6970395" y="1353820"/>
                </a:lnTo>
                <a:lnTo>
                  <a:pt x="6970078" y="1356043"/>
                </a:lnTo>
                <a:lnTo>
                  <a:pt x="6970078" y="1358265"/>
                </a:lnTo>
                <a:lnTo>
                  <a:pt x="6970395" y="1360488"/>
                </a:lnTo>
                <a:lnTo>
                  <a:pt x="6971030" y="1362710"/>
                </a:lnTo>
                <a:lnTo>
                  <a:pt x="6972300" y="1364933"/>
                </a:lnTo>
                <a:lnTo>
                  <a:pt x="6973570" y="1367155"/>
                </a:lnTo>
                <a:lnTo>
                  <a:pt x="6975158" y="1370330"/>
                </a:lnTo>
                <a:lnTo>
                  <a:pt x="6976745" y="1373188"/>
                </a:lnTo>
                <a:lnTo>
                  <a:pt x="6978332" y="1376045"/>
                </a:lnTo>
                <a:lnTo>
                  <a:pt x="6979602" y="1378268"/>
                </a:lnTo>
                <a:lnTo>
                  <a:pt x="6981508" y="1380173"/>
                </a:lnTo>
                <a:lnTo>
                  <a:pt x="6983095" y="1381760"/>
                </a:lnTo>
                <a:lnTo>
                  <a:pt x="6985000" y="1382713"/>
                </a:lnTo>
                <a:lnTo>
                  <a:pt x="6986905" y="1383983"/>
                </a:lnTo>
                <a:lnTo>
                  <a:pt x="6990715" y="1385253"/>
                </a:lnTo>
                <a:lnTo>
                  <a:pt x="6994525" y="1386206"/>
                </a:lnTo>
                <a:lnTo>
                  <a:pt x="6998652" y="1386206"/>
                </a:lnTo>
                <a:lnTo>
                  <a:pt x="7002462" y="1386206"/>
                </a:lnTo>
                <a:lnTo>
                  <a:pt x="7010400" y="1386206"/>
                </a:lnTo>
                <a:lnTo>
                  <a:pt x="7014528" y="1386523"/>
                </a:lnTo>
                <a:lnTo>
                  <a:pt x="7018338" y="1387158"/>
                </a:lnTo>
                <a:lnTo>
                  <a:pt x="7021830" y="1388746"/>
                </a:lnTo>
                <a:lnTo>
                  <a:pt x="7023735" y="1390016"/>
                </a:lnTo>
                <a:lnTo>
                  <a:pt x="7025640" y="1390968"/>
                </a:lnTo>
                <a:lnTo>
                  <a:pt x="7027228" y="1392555"/>
                </a:lnTo>
                <a:lnTo>
                  <a:pt x="7028815" y="1394460"/>
                </a:lnTo>
                <a:lnTo>
                  <a:pt x="7030720" y="1396683"/>
                </a:lnTo>
                <a:lnTo>
                  <a:pt x="7032308" y="1399223"/>
                </a:lnTo>
                <a:lnTo>
                  <a:pt x="7029132" y="1402080"/>
                </a:lnTo>
                <a:lnTo>
                  <a:pt x="7026592" y="1404303"/>
                </a:lnTo>
                <a:lnTo>
                  <a:pt x="7024370" y="1406843"/>
                </a:lnTo>
                <a:lnTo>
                  <a:pt x="7022465" y="1409065"/>
                </a:lnTo>
                <a:lnTo>
                  <a:pt x="7019290" y="1414463"/>
                </a:lnTo>
                <a:lnTo>
                  <a:pt x="7016750" y="1419225"/>
                </a:lnTo>
                <a:lnTo>
                  <a:pt x="7013892" y="1424305"/>
                </a:lnTo>
                <a:lnTo>
                  <a:pt x="7010718" y="1429068"/>
                </a:lnTo>
                <a:lnTo>
                  <a:pt x="7008812" y="1431925"/>
                </a:lnTo>
                <a:lnTo>
                  <a:pt x="7006590" y="1434148"/>
                </a:lnTo>
                <a:lnTo>
                  <a:pt x="7003415" y="1436688"/>
                </a:lnTo>
                <a:lnTo>
                  <a:pt x="7000240" y="1438910"/>
                </a:lnTo>
                <a:lnTo>
                  <a:pt x="7002780" y="1444943"/>
                </a:lnTo>
                <a:lnTo>
                  <a:pt x="7005638" y="1450023"/>
                </a:lnTo>
                <a:lnTo>
                  <a:pt x="7009130" y="1453833"/>
                </a:lnTo>
                <a:lnTo>
                  <a:pt x="7012622" y="1457008"/>
                </a:lnTo>
                <a:lnTo>
                  <a:pt x="7015798" y="1459865"/>
                </a:lnTo>
                <a:lnTo>
                  <a:pt x="7019290" y="1462088"/>
                </a:lnTo>
                <a:lnTo>
                  <a:pt x="7023100" y="1463993"/>
                </a:lnTo>
                <a:lnTo>
                  <a:pt x="7026910" y="1465263"/>
                </a:lnTo>
                <a:lnTo>
                  <a:pt x="7033895" y="1468755"/>
                </a:lnTo>
                <a:lnTo>
                  <a:pt x="7037705" y="1470660"/>
                </a:lnTo>
                <a:lnTo>
                  <a:pt x="7041198" y="1472883"/>
                </a:lnTo>
                <a:lnTo>
                  <a:pt x="7044690" y="1475423"/>
                </a:lnTo>
                <a:lnTo>
                  <a:pt x="7047865" y="1478915"/>
                </a:lnTo>
                <a:lnTo>
                  <a:pt x="7051358" y="1483043"/>
                </a:lnTo>
                <a:lnTo>
                  <a:pt x="7053898" y="1488123"/>
                </a:lnTo>
                <a:lnTo>
                  <a:pt x="7051675" y="1490663"/>
                </a:lnTo>
                <a:lnTo>
                  <a:pt x="7049135" y="1492568"/>
                </a:lnTo>
                <a:lnTo>
                  <a:pt x="7046912" y="1494155"/>
                </a:lnTo>
                <a:lnTo>
                  <a:pt x="7044690" y="1495108"/>
                </a:lnTo>
                <a:lnTo>
                  <a:pt x="7042468" y="1496060"/>
                </a:lnTo>
                <a:lnTo>
                  <a:pt x="7039928" y="1496695"/>
                </a:lnTo>
                <a:lnTo>
                  <a:pt x="7035800" y="1497330"/>
                </a:lnTo>
                <a:lnTo>
                  <a:pt x="7031672" y="1497965"/>
                </a:lnTo>
                <a:lnTo>
                  <a:pt x="7027545" y="1498600"/>
                </a:lnTo>
                <a:lnTo>
                  <a:pt x="7025322" y="1499235"/>
                </a:lnTo>
                <a:lnTo>
                  <a:pt x="7023100" y="1500188"/>
                </a:lnTo>
                <a:lnTo>
                  <a:pt x="7020878" y="1501140"/>
                </a:lnTo>
                <a:lnTo>
                  <a:pt x="7018655" y="1502728"/>
                </a:lnTo>
                <a:lnTo>
                  <a:pt x="7029450" y="1511618"/>
                </a:lnTo>
                <a:lnTo>
                  <a:pt x="7039928" y="1520190"/>
                </a:lnTo>
                <a:lnTo>
                  <a:pt x="7045325" y="1524635"/>
                </a:lnTo>
                <a:lnTo>
                  <a:pt x="7049770" y="1528763"/>
                </a:lnTo>
                <a:lnTo>
                  <a:pt x="7054532" y="1533208"/>
                </a:lnTo>
                <a:lnTo>
                  <a:pt x="7058025" y="1537653"/>
                </a:lnTo>
                <a:lnTo>
                  <a:pt x="7061518" y="1542415"/>
                </a:lnTo>
                <a:lnTo>
                  <a:pt x="7064058" y="1547178"/>
                </a:lnTo>
                <a:lnTo>
                  <a:pt x="7065962" y="1552575"/>
                </a:lnTo>
                <a:lnTo>
                  <a:pt x="7067232" y="1557655"/>
                </a:lnTo>
                <a:lnTo>
                  <a:pt x="7067550" y="1560830"/>
                </a:lnTo>
                <a:lnTo>
                  <a:pt x="7067550" y="1563688"/>
                </a:lnTo>
                <a:lnTo>
                  <a:pt x="7067550" y="1566863"/>
                </a:lnTo>
                <a:lnTo>
                  <a:pt x="7067232" y="1569720"/>
                </a:lnTo>
                <a:lnTo>
                  <a:pt x="7066598" y="1573213"/>
                </a:lnTo>
                <a:lnTo>
                  <a:pt x="7065645" y="1576705"/>
                </a:lnTo>
                <a:lnTo>
                  <a:pt x="7063105" y="1583373"/>
                </a:lnTo>
                <a:lnTo>
                  <a:pt x="7064058" y="1585278"/>
                </a:lnTo>
                <a:lnTo>
                  <a:pt x="7065645" y="1585913"/>
                </a:lnTo>
                <a:lnTo>
                  <a:pt x="7067232" y="1586865"/>
                </a:lnTo>
                <a:lnTo>
                  <a:pt x="7068502" y="1586865"/>
                </a:lnTo>
                <a:lnTo>
                  <a:pt x="7069455" y="1586865"/>
                </a:lnTo>
                <a:lnTo>
                  <a:pt x="7070725" y="1586548"/>
                </a:lnTo>
                <a:lnTo>
                  <a:pt x="7071678" y="1585595"/>
                </a:lnTo>
                <a:lnTo>
                  <a:pt x="7072630" y="1584643"/>
                </a:lnTo>
                <a:lnTo>
                  <a:pt x="7073900" y="1582420"/>
                </a:lnTo>
                <a:lnTo>
                  <a:pt x="7074535" y="1579880"/>
                </a:lnTo>
                <a:lnTo>
                  <a:pt x="7074535" y="1578928"/>
                </a:lnTo>
                <a:lnTo>
                  <a:pt x="7074535" y="1577658"/>
                </a:lnTo>
                <a:lnTo>
                  <a:pt x="7073900" y="1577023"/>
                </a:lnTo>
                <a:lnTo>
                  <a:pt x="7073265" y="1576388"/>
                </a:lnTo>
                <a:lnTo>
                  <a:pt x="7078662" y="1579563"/>
                </a:lnTo>
                <a:lnTo>
                  <a:pt x="7084060" y="1584325"/>
                </a:lnTo>
                <a:lnTo>
                  <a:pt x="7089775" y="1589088"/>
                </a:lnTo>
                <a:lnTo>
                  <a:pt x="7095490" y="1595120"/>
                </a:lnTo>
                <a:lnTo>
                  <a:pt x="7100888" y="1601470"/>
                </a:lnTo>
                <a:lnTo>
                  <a:pt x="7105968" y="1608455"/>
                </a:lnTo>
                <a:lnTo>
                  <a:pt x="7111048" y="1615758"/>
                </a:lnTo>
                <a:lnTo>
                  <a:pt x="7115492" y="1623378"/>
                </a:lnTo>
                <a:lnTo>
                  <a:pt x="7119620" y="1631315"/>
                </a:lnTo>
                <a:lnTo>
                  <a:pt x="7123430" y="1639570"/>
                </a:lnTo>
                <a:lnTo>
                  <a:pt x="7126288" y="1647508"/>
                </a:lnTo>
                <a:lnTo>
                  <a:pt x="7129145" y="1655445"/>
                </a:lnTo>
                <a:lnTo>
                  <a:pt x="7130732" y="1663383"/>
                </a:lnTo>
                <a:lnTo>
                  <a:pt x="7131685" y="1671003"/>
                </a:lnTo>
                <a:lnTo>
                  <a:pt x="7131685" y="1677988"/>
                </a:lnTo>
                <a:lnTo>
                  <a:pt x="7131685" y="1681480"/>
                </a:lnTo>
                <a:lnTo>
                  <a:pt x="7131050" y="1684973"/>
                </a:lnTo>
                <a:lnTo>
                  <a:pt x="7134225" y="1686243"/>
                </a:lnTo>
                <a:lnTo>
                  <a:pt x="7137718" y="1687513"/>
                </a:lnTo>
                <a:lnTo>
                  <a:pt x="7141210" y="1687830"/>
                </a:lnTo>
                <a:lnTo>
                  <a:pt x="7144068" y="1687830"/>
                </a:lnTo>
                <a:lnTo>
                  <a:pt x="7147242" y="1687513"/>
                </a:lnTo>
                <a:lnTo>
                  <a:pt x="7149782" y="1686878"/>
                </a:lnTo>
                <a:lnTo>
                  <a:pt x="7154862" y="1685925"/>
                </a:lnTo>
                <a:lnTo>
                  <a:pt x="7156768" y="1685608"/>
                </a:lnTo>
                <a:lnTo>
                  <a:pt x="7158038" y="1685925"/>
                </a:lnTo>
                <a:lnTo>
                  <a:pt x="7159308" y="1686878"/>
                </a:lnTo>
                <a:lnTo>
                  <a:pt x="7159942" y="1688148"/>
                </a:lnTo>
                <a:lnTo>
                  <a:pt x="7160260" y="1690688"/>
                </a:lnTo>
                <a:lnTo>
                  <a:pt x="7159942" y="1693863"/>
                </a:lnTo>
                <a:lnTo>
                  <a:pt x="7159308" y="1697990"/>
                </a:lnTo>
                <a:lnTo>
                  <a:pt x="7158038" y="1703705"/>
                </a:lnTo>
                <a:lnTo>
                  <a:pt x="7161848" y="1707516"/>
                </a:lnTo>
                <a:lnTo>
                  <a:pt x="7165975" y="1711008"/>
                </a:lnTo>
                <a:lnTo>
                  <a:pt x="7170102" y="1713865"/>
                </a:lnTo>
                <a:lnTo>
                  <a:pt x="7174230" y="1716723"/>
                </a:lnTo>
                <a:lnTo>
                  <a:pt x="7178358" y="1719263"/>
                </a:lnTo>
                <a:lnTo>
                  <a:pt x="7183120" y="1721485"/>
                </a:lnTo>
                <a:lnTo>
                  <a:pt x="7187248" y="1723708"/>
                </a:lnTo>
                <a:lnTo>
                  <a:pt x="7192010" y="1725613"/>
                </a:lnTo>
                <a:lnTo>
                  <a:pt x="7196455" y="1727200"/>
                </a:lnTo>
                <a:lnTo>
                  <a:pt x="7201218" y="1728788"/>
                </a:lnTo>
                <a:lnTo>
                  <a:pt x="7205980" y="1729741"/>
                </a:lnTo>
                <a:lnTo>
                  <a:pt x="7211060" y="1730375"/>
                </a:lnTo>
                <a:lnTo>
                  <a:pt x="7216140" y="1731328"/>
                </a:lnTo>
                <a:lnTo>
                  <a:pt x="7221220" y="1731645"/>
                </a:lnTo>
                <a:lnTo>
                  <a:pt x="7226300" y="1731645"/>
                </a:lnTo>
                <a:lnTo>
                  <a:pt x="7231698" y="1731645"/>
                </a:lnTo>
                <a:lnTo>
                  <a:pt x="7231062" y="1735138"/>
                </a:lnTo>
                <a:lnTo>
                  <a:pt x="7229475" y="1738313"/>
                </a:lnTo>
                <a:lnTo>
                  <a:pt x="7227570" y="1741805"/>
                </a:lnTo>
                <a:lnTo>
                  <a:pt x="7225665" y="1744980"/>
                </a:lnTo>
                <a:lnTo>
                  <a:pt x="7221220" y="1751330"/>
                </a:lnTo>
                <a:lnTo>
                  <a:pt x="7215822" y="1757681"/>
                </a:lnTo>
                <a:lnTo>
                  <a:pt x="7211378" y="1763713"/>
                </a:lnTo>
                <a:lnTo>
                  <a:pt x="7209155" y="1767205"/>
                </a:lnTo>
                <a:lnTo>
                  <a:pt x="7207250" y="1770063"/>
                </a:lnTo>
                <a:lnTo>
                  <a:pt x="7205662" y="1773556"/>
                </a:lnTo>
                <a:lnTo>
                  <a:pt x="7204392" y="1777048"/>
                </a:lnTo>
                <a:lnTo>
                  <a:pt x="7204075" y="1780223"/>
                </a:lnTo>
                <a:lnTo>
                  <a:pt x="7204075" y="1783715"/>
                </a:lnTo>
                <a:lnTo>
                  <a:pt x="7211378" y="1786573"/>
                </a:lnTo>
                <a:lnTo>
                  <a:pt x="7215188" y="1788478"/>
                </a:lnTo>
                <a:lnTo>
                  <a:pt x="7218362" y="1791018"/>
                </a:lnTo>
                <a:lnTo>
                  <a:pt x="7221538" y="1793241"/>
                </a:lnTo>
                <a:lnTo>
                  <a:pt x="7225030" y="1796415"/>
                </a:lnTo>
                <a:lnTo>
                  <a:pt x="7227570" y="1799908"/>
                </a:lnTo>
                <a:lnTo>
                  <a:pt x="7230110" y="1804353"/>
                </a:lnTo>
                <a:lnTo>
                  <a:pt x="7234555" y="1801813"/>
                </a:lnTo>
                <a:lnTo>
                  <a:pt x="7238365" y="1798956"/>
                </a:lnTo>
                <a:lnTo>
                  <a:pt x="7242175" y="1796098"/>
                </a:lnTo>
                <a:lnTo>
                  <a:pt x="7245350" y="1793241"/>
                </a:lnTo>
                <a:lnTo>
                  <a:pt x="7250748" y="1787208"/>
                </a:lnTo>
                <a:lnTo>
                  <a:pt x="7255828" y="1780540"/>
                </a:lnTo>
                <a:lnTo>
                  <a:pt x="7261860" y="1774508"/>
                </a:lnTo>
                <a:lnTo>
                  <a:pt x="7265352" y="1771968"/>
                </a:lnTo>
                <a:lnTo>
                  <a:pt x="7268845" y="1769110"/>
                </a:lnTo>
                <a:lnTo>
                  <a:pt x="7273290" y="1766253"/>
                </a:lnTo>
                <a:lnTo>
                  <a:pt x="7278052" y="1763713"/>
                </a:lnTo>
                <a:lnTo>
                  <a:pt x="7283768" y="1761173"/>
                </a:lnTo>
                <a:lnTo>
                  <a:pt x="7290118" y="1758951"/>
                </a:lnTo>
                <a:lnTo>
                  <a:pt x="7292340" y="1763078"/>
                </a:lnTo>
                <a:lnTo>
                  <a:pt x="7293928" y="1766253"/>
                </a:lnTo>
                <a:lnTo>
                  <a:pt x="7294880" y="1769110"/>
                </a:lnTo>
                <a:lnTo>
                  <a:pt x="7295515" y="1771333"/>
                </a:lnTo>
                <a:lnTo>
                  <a:pt x="7295515" y="1773238"/>
                </a:lnTo>
                <a:lnTo>
                  <a:pt x="7294880" y="1774190"/>
                </a:lnTo>
                <a:lnTo>
                  <a:pt x="7293928" y="1775461"/>
                </a:lnTo>
                <a:lnTo>
                  <a:pt x="7292658" y="1776095"/>
                </a:lnTo>
                <a:lnTo>
                  <a:pt x="7290752" y="1776413"/>
                </a:lnTo>
                <a:lnTo>
                  <a:pt x="7288848" y="1777365"/>
                </a:lnTo>
                <a:lnTo>
                  <a:pt x="7284402" y="1777683"/>
                </a:lnTo>
                <a:lnTo>
                  <a:pt x="7279322" y="1778318"/>
                </a:lnTo>
                <a:lnTo>
                  <a:pt x="7276465" y="1779270"/>
                </a:lnTo>
                <a:lnTo>
                  <a:pt x="7273608" y="1780223"/>
                </a:lnTo>
                <a:lnTo>
                  <a:pt x="7274242" y="1785621"/>
                </a:lnTo>
                <a:lnTo>
                  <a:pt x="7275830" y="1790066"/>
                </a:lnTo>
                <a:lnTo>
                  <a:pt x="7277735" y="1793558"/>
                </a:lnTo>
                <a:lnTo>
                  <a:pt x="7279958" y="1796098"/>
                </a:lnTo>
                <a:lnTo>
                  <a:pt x="7282180" y="1798320"/>
                </a:lnTo>
                <a:lnTo>
                  <a:pt x="7285355" y="1799908"/>
                </a:lnTo>
                <a:lnTo>
                  <a:pt x="7288212" y="1801496"/>
                </a:lnTo>
                <a:lnTo>
                  <a:pt x="7291388" y="1802448"/>
                </a:lnTo>
                <a:lnTo>
                  <a:pt x="7297420" y="1804353"/>
                </a:lnTo>
                <a:lnTo>
                  <a:pt x="7300278" y="1805941"/>
                </a:lnTo>
                <a:lnTo>
                  <a:pt x="7302818" y="1807528"/>
                </a:lnTo>
                <a:lnTo>
                  <a:pt x="7305358" y="1809750"/>
                </a:lnTo>
                <a:lnTo>
                  <a:pt x="7306945" y="1812291"/>
                </a:lnTo>
                <a:lnTo>
                  <a:pt x="7308850" y="1815783"/>
                </a:lnTo>
                <a:lnTo>
                  <a:pt x="7310120" y="1820228"/>
                </a:lnTo>
                <a:lnTo>
                  <a:pt x="7310120" y="1823085"/>
                </a:lnTo>
                <a:lnTo>
                  <a:pt x="7310120" y="1825943"/>
                </a:lnTo>
                <a:lnTo>
                  <a:pt x="7309485" y="1829118"/>
                </a:lnTo>
                <a:lnTo>
                  <a:pt x="7308532" y="1832293"/>
                </a:lnTo>
                <a:lnTo>
                  <a:pt x="7305992" y="1839278"/>
                </a:lnTo>
                <a:lnTo>
                  <a:pt x="7302500" y="1846580"/>
                </a:lnTo>
                <a:lnTo>
                  <a:pt x="7294562" y="1861503"/>
                </a:lnTo>
                <a:lnTo>
                  <a:pt x="7290435" y="1868805"/>
                </a:lnTo>
                <a:lnTo>
                  <a:pt x="7287578" y="1875791"/>
                </a:lnTo>
                <a:lnTo>
                  <a:pt x="7284720" y="1882140"/>
                </a:lnTo>
                <a:lnTo>
                  <a:pt x="7284085" y="1885316"/>
                </a:lnTo>
                <a:lnTo>
                  <a:pt x="7283768" y="1887855"/>
                </a:lnTo>
                <a:lnTo>
                  <a:pt x="7283768" y="1890396"/>
                </a:lnTo>
                <a:lnTo>
                  <a:pt x="7284085" y="1892618"/>
                </a:lnTo>
                <a:lnTo>
                  <a:pt x="7284720" y="1894841"/>
                </a:lnTo>
                <a:lnTo>
                  <a:pt x="7285990" y="1896428"/>
                </a:lnTo>
                <a:lnTo>
                  <a:pt x="7287895" y="1898015"/>
                </a:lnTo>
                <a:lnTo>
                  <a:pt x="7290435" y="1899286"/>
                </a:lnTo>
                <a:lnTo>
                  <a:pt x="7293610" y="1899921"/>
                </a:lnTo>
                <a:lnTo>
                  <a:pt x="7297420" y="1900238"/>
                </a:lnTo>
                <a:lnTo>
                  <a:pt x="7301865" y="1900238"/>
                </a:lnTo>
                <a:lnTo>
                  <a:pt x="7306945" y="1899921"/>
                </a:lnTo>
                <a:lnTo>
                  <a:pt x="7312978" y="1899286"/>
                </a:lnTo>
                <a:lnTo>
                  <a:pt x="7319962" y="1898015"/>
                </a:lnTo>
                <a:lnTo>
                  <a:pt x="7322185" y="1896111"/>
                </a:lnTo>
                <a:lnTo>
                  <a:pt x="7323772" y="1893888"/>
                </a:lnTo>
                <a:lnTo>
                  <a:pt x="7324725" y="1891348"/>
                </a:lnTo>
                <a:lnTo>
                  <a:pt x="7325678" y="1888491"/>
                </a:lnTo>
                <a:lnTo>
                  <a:pt x="7325678" y="1885951"/>
                </a:lnTo>
                <a:lnTo>
                  <a:pt x="7325042" y="1882776"/>
                </a:lnTo>
                <a:lnTo>
                  <a:pt x="7324408" y="1880236"/>
                </a:lnTo>
                <a:lnTo>
                  <a:pt x="7323772" y="1877695"/>
                </a:lnTo>
                <a:lnTo>
                  <a:pt x="7322185" y="1874838"/>
                </a:lnTo>
                <a:lnTo>
                  <a:pt x="7320598" y="1873250"/>
                </a:lnTo>
                <a:lnTo>
                  <a:pt x="7318375" y="1871346"/>
                </a:lnTo>
                <a:lnTo>
                  <a:pt x="7316470" y="1869758"/>
                </a:lnTo>
                <a:lnTo>
                  <a:pt x="7314248" y="1868488"/>
                </a:lnTo>
                <a:lnTo>
                  <a:pt x="7311708" y="1868171"/>
                </a:lnTo>
                <a:lnTo>
                  <a:pt x="7308850" y="1868488"/>
                </a:lnTo>
                <a:lnTo>
                  <a:pt x="7306310" y="1869758"/>
                </a:lnTo>
                <a:lnTo>
                  <a:pt x="7307580" y="1865630"/>
                </a:lnTo>
                <a:lnTo>
                  <a:pt x="7308850" y="1861821"/>
                </a:lnTo>
                <a:lnTo>
                  <a:pt x="7311708" y="1858328"/>
                </a:lnTo>
                <a:lnTo>
                  <a:pt x="7314565" y="1855153"/>
                </a:lnTo>
                <a:lnTo>
                  <a:pt x="7318058" y="1851661"/>
                </a:lnTo>
                <a:lnTo>
                  <a:pt x="7322185" y="1848168"/>
                </a:lnTo>
                <a:lnTo>
                  <a:pt x="7330440" y="1842135"/>
                </a:lnTo>
                <a:lnTo>
                  <a:pt x="7339648" y="1835786"/>
                </a:lnTo>
                <a:lnTo>
                  <a:pt x="7348538" y="1829753"/>
                </a:lnTo>
                <a:lnTo>
                  <a:pt x="7352665" y="1826578"/>
                </a:lnTo>
                <a:lnTo>
                  <a:pt x="7356792" y="1823403"/>
                </a:lnTo>
                <a:lnTo>
                  <a:pt x="7360285" y="1819910"/>
                </a:lnTo>
                <a:lnTo>
                  <a:pt x="7363142" y="1816418"/>
                </a:lnTo>
                <a:lnTo>
                  <a:pt x="7376795" y="1831341"/>
                </a:lnTo>
                <a:lnTo>
                  <a:pt x="7383780" y="1838643"/>
                </a:lnTo>
                <a:lnTo>
                  <a:pt x="7390448" y="1846580"/>
                </a:lnTo>
                <a:lnTo>
                  <a:pt x="7396480" y="1855470"/>
                </a:lnTo>
                <a:lnTo>
                  <a:pt x="7399338" y="1860233"/>
                </a:lnTo>
                <a:lnTo>
                  <a:pt x="7402512" y="1865313"/>
                </a:lnTo>
                <a:lnTo>
                  <a:pt x="7405052" y="1870393"/>
                </a:lnTo>
                <a:lnTo>
                  <a:pt x="7407275" y="1876108"/>
                </a:lnTo>
                <a:lnTo>
                  <a:pt x="7410132" y="1882140"/>
                </a:lnTo>
                <a:lnTo>
                  <a:pt x="7412355" y="1888808"/>
                </a:lnTo>
                <a:lnTo>
                  <a:pt x="7409815" y="1889443"/>
                </a:lnTo>
                <a:lnTo>
                  <a:pt x="7407275" y="1889761"/>
                </a:lnTo>
                <a:lnTo>
                  <a:pt x="7405052" y="1889443"/>
                </a:lnTo>
                <a:lnTo>
                  <a:pt x="7403148" y="1888808"/>
                </a:lnTo>
                <a:lnTo>
                  <a:pt x="7401242" y="1888173"/>
                </a:lnTo>
                <a:lnTo>
                  <a:pt x="7399338" y="1887221"/>
                </a:lnTo>
                <a:lnTo>
                  <a:pt x="7398068" y="1885633"/>
                </a:lnTo>
                <a:lnTo>
                  <a:pt x="7396480" y="1884046"/>
                </a:lnTo>
                <a:lnTo>
                  <a:pt x="7393305" y="1880553"/>
                </a:lnTo>
                <a:lnTo>
                  <a:pt x="7390765" y="1876426"/>
                </a:lnTo>
                <a:lnTo>
                  <a:pt x="7386002" y="1867536"/>
                </a:lnTo>
                <a:lnTo>
                  <a:pt x="7383145" y="1863408"/>
                </a:lnTo>
                <a:lnTo>
                  <a:pt x="7380605" y="1859281"/>
                </a:lnTo>
                <a:lnTo>
                  <a:pt x="7377748" y="1856106"/>
                </a:lnTo>
                <a:lnTo>
                  <a:pt x="7376160" y="1854518"/>
                </a:lnTo>
                <a:lnTo>
                  <a:pt x="7374255" y="1853566"/>
                </a:lnTo>
                <a:lnTo>
                  <a:pt x="7372350" y="1852613"/>
                </a:lnTo>
                <a:lnTo>
                  <a:pt x="7370445" y="1852295"/>
                </a:lnTo>
                <a:lnTo>
                  <a:pt x="7368222" y="1851978"/>
                </a:lnTo>
                <a:lnTo>
                  <a:pt x="7366000" y="1851978"/>
                </a:lnTo>
                <a:lnTo>
                  <a:pt x="7363778" y="1852613"/>
                </a:lnTo>
                <a:lnTo>
                  <a:pt x="7360920" y="1853566"/>
                </a:lnTo>
                <a:lnTo>
                  <a:pt x="7358380" y="1855153"/>
                </a:lnTo>
                <a:lnTo>
                  <a:pt x="7355205" y="1856740"/>
                </a:lnTo>
                <a:lnTo>
                  <a:pt x="7354570" y="1861503"/>
                </a:lnTo>
                <a:lnTo>
                  <a:pt x="7354252" y="1865948"/>
                </a:lnTo>
                <a:lnTo>
                  <a:pt x="7354570" y="1870711"/>
                </a:lnTo>
                <a:lnTo>
                  <a:pt x="7354888" y="1875473"/>
                </a:lnTo>
                <a:lnTo>
                  <a:pt x="7355840" y="1880236"/>
                </a:lnTo>
                <a:lnTo>
                  <a:pt x="7356792" y="1884681"/>
                </a:lnTo>
                <a:lnTo>
                  <a:pt x="7358380" y="1889761"/>
                </a:lnTo>
                <a:lnTo>
                  <a:pt x="7360285" y="1894206"/>
                </a:lnTo>
                <a:lnTo>
                  <a:pt x="7362190" y="1899286"/>
                </a:lnTo>
                <a:lnTo>
                  <a:pt x="7364412" y="1903731"/>
                </a:lnTo>
                <a:lnTo>
                  <a:pt x="7366952" y="1908176"/>
                </a:lnTo>
                <a:lnTo>
                  <a:pt x="7370128" y="1912621"/>
                </a:lnTo>
                <a:lnTo>
                  <a:pt x="7376160" y="1921510"/>
                </a:lnTo>
                <a:lnTo>
                  <a:pt x="7382828" y="1929766"/>
                </a:lnTo>
                <a:lnTo>
                  <a:pt x="7390448" y="1937386"/>
                </a:lnTo>
                <a:lnTo>
                  <a:pt x="7398385" y="1944371"/>
                </a:lnTo>
                <a:lnTo>
                  <a:pt x="7406640" y="1950403"/>
                </a:lnTo>
                <a:lnTo>
                  <a:pt x="7415212" y="1956118"/>
                </a:lnTo>
                <a:lnTo>
                  <a:pt x="7423468" y="1960563"/>
                </a:lnTo>
                <a:lnTo>
                  <a:pt x="7427912" y="1962468"/>
                </a:lnTo>
                <a:lnTo>
                  <a:pt x="7432040" y="1964056"/>
                </a:lnTo>
                <a:lnTo>
                  <a:pt x="7436168" y="1965643"/>
                </a:lnTo>
                <a:lnTo>
                  <a:pt x="7440295" y="1966596"/>
                </a:lnTo>
                <a:lnTo>
                  <a:pt x="7444105" y="1967548"/>
                </a:lnTo>
                <a:lnTo>
                  <a:pt x="7447915" y="1967866"/>
                </a:lnTo>
                <a:lnTo>
                  <a:pt x="7448232" y="1971041"/>
                </a:lnTo>
                <a:lnTo>
                  <a:pt x="7448550" y="1974850"/>
                </a:lnTo>
                <a:lnTo>
                  <a:pt x="7450138" y="1982471"/>
                </a:lnTo>
                <a:lnTo>
                  <a:pt x="7452360" y="1990408"/>
                </a:lnTo>
                <a:lnTo>
                  <a:pt x="7454900" y="1998345"/>
                </a:lnTo>
                <a:lnTo>
                  <a:pt x="7460615" y="2014220"/>
                </a:lnTo>
                <a:lnTo>
                  <a:pt x="7462838" y="2022158"/>
                </a:lnTo>
                <a:lnTo>
                  <a:pt x="7465060" y="2030096"/>
                </a:lnTo>
                <a:lnTo>
                  <a:pt x="7466330" y="2037715"/>
                </a:lnTo>
                <a:lnTo>
                  <a:pt x="7466648" y="2040890"/>
                </a:lnTo>
                <a:lnTo>
                  <a:pt x="7466648" y="2044701"/>
                </a:lnTo>
                <a:lnTo>
                  <a:pt x="7466648" y="2048193"/>
                </a:lnTo>
                <a:lnTo>
                  <a:pt x="7466012" y="2051368"/>
                </a:lnTo>
                <a:lnTo>
                  <a:pt x="7465060" y="2054543"/>
                </a:lnTo>
                <a:lnTo>
                  <a:pt x="7464108" y="2057400"/>
                </a:lnTo>
                <a:lnTo>
                  <a:pt x="7462202" y="2060576"/>
                </a:lnTo>
                <a:lnTo>
                  <a:pt x="7460298" y="2063115"/>
                </a:lnTo>
                <a:lnTo>
                  <a:pt x="7457440" y="2065973"/>
                </a:lnTo>
                <a:lnTo>
                  <a:pt x="7454582" y="2068513"/>
                </a:lnTo>
                <a:lnTo>
                  <a:pt x="7451090" y="2070735"/>
                </a:lnTo>
                <a:lnTo>
                  <a:pt x="7446962" y="2072641"/>
                </a:lnTo>
                <a:lnTo>
                  <a:pt x="7442518" y="2074545"/>
                </a:lnTo>
                <a:lnTo>
                  <a:pt x="7437120" y="2076133"/>
                </a:lnTo>
                <a:lnTo>
                  <a:pt x="7437438" y="2079943"/>
                </a:lnTo>
                <a:lnTo>
                  <a:pt x="7438072" y="2083118"/>
                </a:lnTo>
                <a:lnTo>
                  <a:pt x="7438708" y="2086293"/>
                </a:lnTo>
                <a:lnTo>
                  <a:pt x="7439342" y="2088833"/>
                </a:lnTo>
                <a:lnTo>
                  <a:pt x="7440612" y="2091055"/>
                </a:lnTo>
                <a:lnTo>
                  <a:pt x="7441882" y="2093278"/>
                </a:lnTo>
                <a:lnTo>
                  <a:pt x="7442835" y="2095183"/>
                </a:lnTo>
                <a:lnTo>
                  <a:pt x="7444422" y="2096770"/>
                </a:lnTo>
                <a:lnTo>
                  <a:pt x="7447915" y="2099311"/>
                </a:lnTo>
                <a:lnTo>
                  <a:pt x="7451090" y="2101533"/>
                </a:lnTo>
                <a:lnTo>
                  <a:pt x="7454900" y="2103120"/>
                </a:lnTo>
                <a:lnTo>
                  <a:pt x="7458710" y="2104708"/>
                </a:lnTo>
                <a:lnTo>
                  <a:pt x="7466648" y="2106931"/>
                </a:lnTo>
                <a:lnTo>
                  <a:pt x="7470458" y="2108835"/>
                </a:lnTo>
                <a:lnTo>
                  <a:pt x="7474268" y="2110741"/>
                </a:lnTo>
                <a:lnTo>
                  <a:pt x="7477125" y="2113280"/>
                </a:lnTo>
                <a:lnTo>
                  <a:pt x="7478712" y="2114868"/>
                </a:lnTo>
                <a:lnTo>
                  <a:pt x="7479665" y="2116773"/>
                </a:lnTo>
                <a:lnTo>
                  <a:pt x="7480935" y="2118995"/>
                </a:lnTo>
                <a:lnTo>
                  <a:pt x="7481570" y="2121218"/>
                </a:lnTo>
                <a:lnTo>
                  <a:pt x="7482840" y="2124393"/>
                </a:lnTo>
                <a:lnTo>
                  <a:pt x="7483158" y="2126933"/>
                </a:lnTo>
                <a:lnTo>
                  <a:pt x="7482522" y="2130743"/>
                </a:lnTo>
                <a:lnTo>
                  <a:pt x="7481570" y="2133282"/>
                </a:lnTo>
                <a:lnTo>
                  <a:pt x="7480618" y="2134870"/>
                </a:lnTo>
                <a:lnTo>
                  <a:pt x="7479348" y="2136141"/>
                </a:lnTo>
                <a:lnTo>
                  <a:pt x="7478395" y="2136141"/>
                </a:lnTo>
                <a:lnTo>
                  <a:pt x="7477125" y="2135188"/>
                </a:lnTo>
                <a:lnTo>
                  <a:pt x="7475538" y="2134235"/>
                </a:lnTo>
                <a:lnTo>
                  <a:pt x="7474585" y="2132648"/>
                </a:lnTo>
                <a:lnTo>
                  <a:pt x="7471410" y="2128203"/>
                </a:lnTo>
                <a:lnTo>
                  <a:pt x="7468870" y="2122805"/>
                </a:lnTo>
                <a:lnTo>
                  <a:pt x="7466330" y="2116773"/>
                </a:lnTo>
                <a:lnTo>
                  <a:pt x="7464425" y="2111375"/>
                </a:lnTo>
                <a:lnTo>
                  <a:pt x="7461250" y="2112963"/>
                </a:lnTo>
                <a:lnTo>
                  <a:pt x="7458392" y="2115186"/>
                </a:lnTo>
                <a:lnTo>
                  <a:pt x="7455535" y="2117408"/>
                </a:lnTo>
                <a:lnTo>
                  <a:pt x="7453312" y="2119631"/>
                </a:lnTo>
                <a:lnTo>
                  <a:pt x="7448868" y="2125345"/>
                </a:lnTo>
                <a:lnTo>
                  <a:pt x="7444740" y="2131060"/>
                </a:lnTo>
                <a:lnTo>
                  <a:pt x="7441248" y="2137410"/>
                </a:lnTo>
                <a:lnTo>
                  <a:pt x="7438072" y="2144078"/>
                </a:lnTo>
                <a:lnTo>
                  <a:pt x="7434580" y="2150111"/>
                </a:lnTo>
                <a:lnTo>
                  <a:pt x="7431088" y="2156143"/>
                </a:lnTo>
                <a:lnTo>
                  <a:pt x="7427278" y="2161540"/>
                </a:lnTo>
                <a:lnTo>
                  <a:pt x="7423150" y="2166938"/>
                </a:lnTo>
                <a:lnTo>
                  <a:pt x="7420928" y="2169161"/>
                </a:lnTo>
                <a:lnTo>
                  <a:pt x="7418388" y="2171065"/>
                </a:lnTo>
                <a:lnTo>
                  <a:pt x="7415848" y="2172970"/>
                </a:lnTo>
                <a:lnTo>
                  <a:pt x="7412990" y="2174558"/>
                </a:lnTo>
                <a:lnTo>
                  <a:pt x="7410132" y="2175511"/>
                </a:lnTo>
                <a:lnTo>
                  <a:pt x="7406640" y="2176780"/>
                </a:lnTo>
                <a:lnTo>
                  <a:pt x="7403148" y="2177098"/>
                </a:lnTo>
                <a:lnTo>
                  <a:pt x="7399338" y="2177415"/>
                </a:lnTo>
                <a:lnTo>
                  <a:pt x="7395210" y="2177415"/>
                </a:lnTo>
                <a:lnTo>
                  <a:pt x="7390765" y="2176780"/>
                </a:lnTo>
                <a:lnTo>
                  <a:pt x="7386320" y="2176146"/>
                </a:lnTo>
                <a:lnTo>
                  <a:pt x="7380922" y="2174558"/>
                </a:lnTo>
                <a:lnTo>
                  <a:pt x="7379018" y="2178368"/>
                </a:lnTo>
                <a:lnTo>
                  <a:pt x="7377748" y="2182496"/>
                </a:lnTo>
                <a:lnTo>
                  <a:pt x="7376478" y="2186940"/>
                </a:lnTo>
                <a:lnTo>
                  <a:pt x="7376160" y="2191703"/>
                </a:lnTo>
                <a:lnTo>
                  <a:pt x="7376160" y="2197100"/>
                </a:lnTo>
                <a:lnTo>
                  <a:pt x="7376795" y="2202498"/>
                </a:lnTo>
                <a:lnTo>
                  <a:pt x="7378065" y="2207578"/>
                </a:lnTo>
                <a:lnTo>
                  <a:pt x="7379018" y="2212657"/>
                </a:lnTo>
                <a:lnTo>
                  <a:pt x="7380922" y="2217738"/>
                </a:lnTo>
                <a:lnTo>
                  <a:pt x="7383145" y="2222500"/>
                </a:lnTo>
                <a:lnTo>
                  <a:pt x="7386002" y="2227263"/>
                </a:lnTo>
                <a:lnTo>
                  <a:pt x="7388542" y="2231390"/>
                </a:lnTo>
                <a:lnTo>
                  <a:pt x="7391718" y="2234883"/>
                </a:lnTo>
                <a:lnTo>
                  <a:pt x="7394892" y="2238376"/>
                </a:lnTo>
                <a:lnTo>
                  <a:pt x="7398702" y="2240598"/>
                </a:lnTo>
                <a:lnTo>
                  <a:pt x="7402512" y="2242502"/>
                </a:lnTo>
                <a:lnTo>
                  <a:pt x="7405052" y="2239646"/>
                </a:lnTo>
                <a:lnTo>
                  <a:pt x="7406958" y="2236788"/>
                </a:lnTo>
                <a:lnTo>
                  <a:pt x="7408862" y="2233613"/>
                </a:lnTo>
                <a:lnTo>
                  <a:pt x="7410132" y="2230755"/>
                </a:lnTo>
                <a:lnTo>
                  <a:pt x="7410768" y="2227263"/>
                </a:lnTo>
                <a:lnTo>
                  <a:pt x="7411402" y="2223453"/>
                </a:lnTo>
                <a:lnTo>
                  <a:pt x="7412038" y="2219960"/>
                </a:lnTo>
                <a:lnTo>
                  <a:pt x="7412038" y="2216468"/>
                </a:lnTo>
                <a:lnTo>
                  <a:pt x="7411402" y="2208848"/>
                </a:lnTo>
                <a:lnTo>
                  <a:pt x="7411085" y="2200910"/>
                </a:lnTo>
                <a:lnTo>
                  <a:pt x="7410768" y="2193290"/>
                </a:lnTo>
                <a:lnTo>
                  <a:pt x="7410768" y="2185671"/>
                </a:lnTo>
                <a:lnTo>
                  <a:pt x="7412990" y="2186623"/>
                </a:lnTo>
                <a:lnTo>
                  <a:pt x="7415212" y="2186940"/>
                </a:lnTo>
                <a:lnTo>
                  <a:pt x="7417435" y="2187258"/>
                </a:lnTo>
                <a:lnTo>
                  <a:pt x="7419975" y="2186940"/>
                </a:lnTo>
                <a:lnTo>
                  <a:pt x="7425055" y="2186305"/>
                </a:lnTo>
                <a:lnTo>
                  <a:pt x="7430452" y="2184718"/>
                </a:lnTo>
                <a:lnTo>
                  <a:pt x="7435850" y="2182496"/>
                </a:lnTo>
                <a:lnTo>
                  <a:pt x="7441248" y="2180273"/>
                </a:lnTo>
                <a:lnTo>
                  <a:pt x="7446962" y="2177733"/>
                </a:lnTo>
                <a:lnTo>
                  <a:pt x="7452678" y="2175511"/>
                </a:lnTo>
                <a:lnTo>
                  <a:pt x="7458392" y="2173605"/>
                </a:lnTo>
                <a:lnTo>
                  <a:pt x="7463472" y="2172653"/>
                </a:lnTo>
                <a:lnTo>
                  <a:pt x="7466330" y="2172653"/>
                </a:lnTo>
                <a:lnTo>
                  <a:pt x="7468870" y="2172653"/>
                </a:lnTo>
                <a:lnTo>
                  <a:pt x="7471410" y="2172653"/>
                </a:lnTo>
                <a:lnTo>
                  <a:pt x="7474268" y="2173288"/>
                </a:lnTo>
                <a:lnTo>
                  <a:pt x="7476490" y="2174240"/>
                </a:lnTo>
                <a:lnTo>
                  <a:pt x="7478712" y="2175511"/>
                </a:lnTo>
                <a:lnTo>
                  <a:pt x="7480935" y="2177098"/>
                </a:lnTo>
                <a:lnTo>
                  <a:pt x="7483158" y="2179003"/>
                </a:lnTo>
                <a:lnTo>
                  <a:pt x="7485380" y="2181543"/>
                </a:lnTo>
                <a:lnTo>
                  <a:pt x="7487285" y="2184718"/>
                </a:lnTo>
                <a:lnTo>
                  <a:pt x="7489190" y="2188210"/>
                </a:lnTo>
                <a:lnTo>
                  <a:pt x="7491095" y="2191703"/>
                </a:lnTo>
                <a:lnTo>
                  <a:pt x="7493000" y="2199641"/>
                </a:lnTo>
                <a:lnTo>
                  <a:pt x="7493635" y="2205355"/>
                </a:lnTo>
                <a:lnTo>
                  <a:pt x="7494270" y="2207578"/>
                </a:lnTo>
                <a:lnTo>
                  <a:pt x="7493635" y="2209165"/>
                </a:lnTo>
                <a:lnTo>
                  <a:pt x="7493318" y="2210753"/>
                </a:lnTo>
                <a:lnTo>
                  <a:pt x="7493000" y="2211388"/>
                </a:lnTo>
                <a:lnTo>
                  <a:pt x="7492365" y="2212340"/>
                </a:lnTo>
                <a:lnTo>
                  <a:pt x="7491095" y="2212657"/>
                </a:lnTo>
                <a:lnTo>
                  <a:pt x="7490460" y="2212657"/>
                </a:lnTo>
                <a:lnTo>
                  <a:pt x="7488872" y="2212340"/>
                </a:lnTo>
                <a:lnTo>
                  <a:pt x="7485698" y="2211388"/>
                </a:lnTo>
                <a:lnTo>
                  <a:pt x="7482522" y="2209483"/>
                </a:lnTo>
                <a:lnTo>
                  <a:pt x="7473632" y="2205673"/>
                </a:lnTo>
                <a:lnTo>
                  <a:pt x="7469188" y="2204403"/>
                </a:lnTo>
                <a:lnTo>
                  <a:pt x="7464425" y="2202815"/>
                </a:lnTo>
                <a:lnTo>
                  <a:pt x="7459028" y="2202498"/>
                </a:lnTo>
                <a:lnTo>
                  <a:pt x="7456488" y="2202498"/>
                </a:lnTo>
                <a:lnTo>
                  <a:pt x="7453948" y="2202815"/>
                </a:lnTo>
                <a:lnTo>
                  <a:pt x="7451090" y="2203450"/>
                </a:lnTo>
                <a:lnTo>
                  <a:pt x="7448868" y="2204403"/>
                </a:lnTo>
                <a:lnTo>
                  <a:pt x="7446328" y="2205673"/>
                </a:lnTo>
                <a:lnTo>
                  <a:pt x="7443470" y="2207260"/>
                </a:lnTo>
                <a:lnTo>
                  <a:pt x="7446328" y="2213293"/>
                </a:lnTo>
                <a:lnTo>
                  <a:pt x="7449502" y="2218373"/>
                </a:lnTo>
                <a:lnTo>
                  <a:pt x="7452995" y="2222818"/>
                </a:lnTo>
                <a:lnTo>
                  <a:pt x="7456805" y="2226628"/>
                </a:lnTo>
                <a:lnTo>
                  <a:pt x="7460615" y="2229803"/>
                </a:lnTo>
                <a:lnTo>
                  <a:pt x="7464425" y="2232977"/>
                </a:lnTo>
                <a:lnTo>
                  <a:pt x="7470775" y="2238693"/>
                </a:lnTo>
                <a:lnTo>
                  <a:pt x="7473315" y="2241233"/>
                </a:lnTo>
                <a:lnTo>
                  <a:pt x="7474902" y="2244407"/>
                </a:lnTo>
                <a:lnTo>
                  <a:pt x="7475538" y="2245360"/>
                </a:lnTo>
                <a:lnTo>
                  <a:pt x="7476172" y="2246948"/>
                </a:lnTo>
                <a:lnTo>
                  <a:pt x="7476172" y="2248536"/>
                </a:lnTo>
                <a:lnTo>
                  <a:pt x="7476172" y="2250441"/>
                </a:lnTo>
                <a:lnTo>
                  <a:pt x="7475220" y="2251711"/>
                </a:lnTo>
                <a:lnTo>
                  <a:pt x="7474585" y="2253615"/>
                </a:lnTo>
                <a:lnTo>
                  <a:pt x="7473315" y="2255519"/>
                </a:lnTo>
                <a:lnTo>
                  <a:pt x="7472045" y="2257425"/>
                </a:lnTo>
                <a:lnTo>
                  <a:pt x="7468235" y="2261871"/>
                </a:lnTo>
                <a:lnTo>
                  <a:pt x="7462520" y="2266949"/>
                </a:lnTo>
                <a:lnTo>
                  <a:pt x="7465378" y="2271396"/>
                </a:lnTo>
                <a:lnTo>
                  <a:pt x="7468235" y="2273936"/>
                </a:lnTo>
                <a:lnTo>
                  <a:pt x="7469505" y="2274887"/>
                </a:lnTo>
                <a:lnTo>
                  <a:pt x="7470775" y="2275522"/>
                </a:lnTo>
                <a:lnTo>
                  <a:pt x="7472362" y="2275839"/>
                </a:lnTo>
                <a:lnTo>
                  <a:pt x="7473315" y="2275839"/>
                </a:lnTo>
                <a:lnTo>
                  <a:pt x="7474585" y="2275522"/>
                </a:lnTo>
                <a:lnTo>
                  <a:pt x="7476172" y="2275205"/>
                </a:lnTo>
                <a:lnTo>
                  <a:pt x="7478395" y="2273618"/>
                </a:lnTo>
                <a:lnTo>
                  <a:pt x="7480618" y="2271396"/>
                </a:lnTo>
                <a:lnTo>
                  <a:pt x="7483158" y="2269173"/>
                </a:lnTo>
                <a:lnTo>
                  <a:pt x="7488555" y="2263140"/>
                </a:lnTo>
                <a:lnTo>
                  <a:pt x="7491095" y="2259966"/>
                </a:lnTo>
                <a:lnTo>
                  <a:pt x="7494270" y="2257425"/>
                </a:lnTo>
                <a:lnTo>
                  <a:pt x="7497445" y="2255202"/>
                </a:lnTo>
                <a:lnTo>
                  <a:pt x="7501255" y="2253615"/>
                </a:lnTo>
                <a:lnTo>
                  <a:pt x="7503478" y="2252980"/>
                </a:lnTo>
                <a:lnTo>
                  <a:pt x="7505382" y="2252663"/>
                </a:lnTo>
                <a:lnTo>
                  <a:pt x="7507605" y="2252663"/>
                </a:lnTo>
                <a:lnTo>
                  <a:pt x="7510145" y="2252663"/>
                </a:lnTo>
                <a:lnTo>
                  <a:pt x="7508875" y="2255202"/>
                </a:lnTo>
                <a:lnTo>
                  <a:pt x="7507605" y="2257425"/>
                </a:lnTo>
                <a:lnTo>
                  <a:pt x="7506335" y="2262823"/>
                </a:lnTo>
                <a:lnTo>
                  <a:pt x="7505700" y="2268855"/>
                </a:lnTo>
                <a:lnTo>
                  <a:pt x="7505700" y="2274887"/>
                </a:lnTo>
                <a:lnTo>
                  <a:pt x="7506335" y="2280921"/>
                </a:lnTo>
                <a:lnTo>
                  <a:pt x="7507288" y="2287587"/>
                </a:lnTo>
                <a:lnTo>
                  <a:pt x="7508875" y="2294573"/>
                </a:lnTo>
                <a:lnTo>
                  <a:pt x="7510462" y="2301239"/>
                </a:lnTo>
                <a:lnTo>
                  <a:pt x="7514590" y="2315528"/>
                </a:lnTo>
                <a:lnTo>
                  <a:pt x="7518718" y="2329815"/>
                </a:lnTo>
                <a:lnTo>
                  <a:pt x="7522528" y="2343785"/>
                </a:lnTo>
                <a:lnTo>
                  <a:pt x="7523798" y="2351088"/>
                </a:lnTo>
                <a:lnTo>
                  <a:pt x="7525068" y="2357756"/>
                </a:lnTo>
                <a:lnTo>
                  <a:pt x="7523798" y="2359660"/>
                </a:lnTo>
                <a:lnTo>
                  <a:pt x="7522528" y="2361565"/>
                </a:lnTo>
                <a:lnTo>
                  <a:pt x="7520940" y="2363152"/>
                </a:lnTo>
                <a:lnTo>
                  <a:pt x="7519035" y="2364423"/>
                </a:lnTo>
                <a:lnTo>
                  <a:pt x="7517130" y="2365692"/>
                </a:lnTo>
                <a:lnTo>
                  <a:pt x="7515225" y="2366327"/>
                </a:lnTo>
                <a:lnTo>
                  <a:pt x="7511098" y="2367598"/>
                </a:lnTo>
                <a:lnTo>
                  <a:pt x="7506652" y="2368232"/>
                </a:lnTo>
                <a:lnTo>
                  <a:pt x="7502208" y="2369185"/>
                </a:lnTo>
                <a:lnTo>
                  <a:pt x="7492682" y="2369503"/>
                </a:lnTo>
                <a:lnTo>
                  <a:pt x="7488238" y="2369820"/>
                </a:lnTo>
                <a:lnTo>
                  <a:pt x="7484110" y="2370772"/>
                </a:lnTo>
                <a:lnTo>
                  <a:pt x="7480300" y="2372042"/>
                </a:lnTo>
                <a:lnTo>
                  <a:pt x="7478395" y="2372995"/>
                </a:lnTo>
                <a:lnTo>
                  <a:pt x="7476808" y="2373948"/>
                </a:lnTo>
                <a:lnTo>
                  <a:pt x="7475220" y="2375535"/>
                </a:lnTo>
                <a:lnTo>
                  <a:pt x="7473632" y="2377122"/>
                </a:lnTo>
                <a:lnTo>
                  <a:pt x="7472680" y="2379027"/>
                </a:lnTo>
                <a:lnTo>
                  <a:pt x="7472045" y="2380932"/>
                </a:lnTo>
                <a:lnTo>
                  <a:pt x="7470775" y="2383472"/>
                </a:lnTo>
                <a:lnTo>
                  <a:pt x="7470458" y="2386013"/>
                </a:lnTo>
                <a:lnTo>
                  <a:pt x="7470140" y="2389505"/>
                </a:lnTo>
                <a:lnTo>
                  <a:pt x="7469505" y="2392998"/>
                </a:lnTo>
                <a:lnTo>
                  <a:pt x="7470458" y="2395855"/>
                </a:lnTo>
                <a:lnTo>
                  <a:pt x="7471410" y="2399030"/>
                </a:lnTo>
                <a:lnTo>
                  <a:pt x="7472680" y="2401570"/>
                </a:lnTo>
                <a:lnTo>
                  <a:pt x="7473632" y="2403793"/>
                </a:lnTo>
                <a:lnTo>
                  <a:pt x="7475220" y="2406015"/>
                </a:lnTo>
                <a:lnTo>
                  <a:pt x="7476808" y="2407920"/>
                </a:lnTo>
                <a:lnTo>
                  <a:pt x="7478712" y="2409825"/>
                </a:lnTo>
                <a:lnTo>
                  <a:pt x="7480618" y="2411413"/>
                </a:lnTo>
                <a:lnTo>
                  <a:pt x="7482840" y="2412365"/>
                </a:lnTo>
                <a:lnTo>
                  <a:pt x="7485062" y="2413635"/>
                </a:lnTo>
                <a:lnTo>
                  <a:pt x="7490142" y="2415540"/>
                </a:lnTo>
                <a:lnTo>
                  <a:pt x="7495222" y="2416493"/>
                </a:lnTo>
                <a:lnTo>
                  <a:pt x="7500938" y="2417128"/>
                </a:lnTo>
                <a:lnTo>
                  <a:pt x="7504112" y="2415857"/>
                </a:lnTo>
                <a:lnTo>
                  <a:pt x="7505700" y="2413953"/>
                </a:lnTo>
                <a:lnTo>
                  <a:pt x="7507288" y="2411730"/>
                </a:lnTo>
                <a:lnTo>
                  <a:pt x="7508240" y="2409508"/>
                </a:lnTo>
                <a:lnTo>
                  <a:pt x="7508558" y="2406967"/>
                </a:lnTo>
                <a:lnTo>
                  <a:pt x="7508558" y="2404110"/>
                </a:lnTo>
                <a:lnTo>
                  <a:pt x="7508558" y="2398395"/>
                </a:lnTo>
                <a:lnTo>
                  <a:pt x="7508558" y="2392998"/>
                </a:lnTo>
                <a:lnTo>
                  <a:pt x="7508875" y="2390140"/>
                </a:lnTo>
                <a:lnTo>
                  <a:pt x="7509192" y="2387918"/>
                </a:lnTo>
                <a:lnTo>
                  <a:pt x="7510780" y="2385695"/>
                </a:lnTo>
                <a:lnTo>
                  <a:pt x="7512368" y="2383790"/>
                </a:lnTo>
                <a:lnTo>
                  <a:pt x="7514908" y="2382203"/>
                </a:lnTo>
                <a:lnTo>
                  <a:pt x="7517765" y="2381250"/>
                </a:lnTo>
                <a:lnTo>
                  <a:pt x="7521258" y="2379345"/>
                </a:lnTo>
                <a:lnTo>
                  <a:pt x="7524750" y="2377758"/>
                </a:lnTo>
                <a:lnTo>
                  <a:pt x="7527290" y="2377122"/>
                </a:lnTo>
                <a:lnTo>
                  <a:pt x="7529830" y="2376171"/>
                </a:lnTo>
                <a:lnTo>
                  <a:pt x="7532688" y="2375853"/>
                </a:lnTo>
                <a:lnTo>
                  <a:pt x="7534910" y="2375853"/>
                </a:lnTo>
                <a:lnTo>
                  <a:pt x="7536815" y="2376171"/>
                </a:lnTo>
                <a:lnTo>
                  <a:pt x="7538402" y="2377122"/>
                </a:lnTo>
                <a:lnTo>
                  <a:pt x="7539672" y="2377758"/>
                </a:lnTo>
                <a:lnTo>
                  <a:pt x="7541260" y="2379027"/>
                </a:lnTo>
                <a:lnTo>
                  <a:pt x="7542530" y="2379980"/>
                </a:lnTo>
                <a:lnTo>
                  <a:pt x="7543482" y="2381567"/>
                </a:lnTo>
                <a:lnTo>
                  <a:pt x="7545388" y="2385061"/>
                </a:lnTo>
                <a:lnTo>
                  <a:pt x="7546975" y="2389188"/>
                </a:lnTo>
                <a:lnTo>
                  <a:pt x="7547610" y="2393633"/>
                </a:lnTo>
                <a:lnTo>
                  <a:pt x="7548562" y="2398395"/>
                </a:lnTo>
                <a:lnTo>
                  <a:pt x="7549832" y="2408556"/>
                </a:lnTo>
                <a:lnTo>
                  <a:pt x="7550785" y="2413635"/>
                </a:lnTo>
                <a:lnTo>
                  <a:pt x="7551420" y="2418080"/>
                </a:lnTo>
                <a:lnTo>
                  <a:pt x="7552690" y="2422525"/>
                </a:lnTo>
                <a:lnTo>
                  <a:pt x="7554595" y="2426336"/>
                </a:lnTo>
                <a:lnTo>
                  <a:pt x="7558405" y="2424430"/>
                </a:lnTo>
                <a:lnTo>
                  <a:pt x="7561580" y="2422525"/>
                </a:lnTo>
                <a:lnTo>
                  <a:pt x="7564755" y="2420938"/>
                </a:lnTo>
                <a:lnTo>
                  <a:pt x="7566978" y="2418398"/>
                </a:lnTo>
                <a:lnTo>
                  <a:pt x="7568882" y="2416493"/>
                </a:lnTo>
                <a:lnTo>
                  <a:pt x="7570788" y="2414588"/>
                </a:lnTo>
                <a:lnTo>
                  <a:pt x="7571740" y="2413000"/>
                </a:lnTo>
                <a:lnTo>
                  <a:pt x="7572692" y="2410460"/>
                </a:lnTo>
                <a:lnTo>
                  <a:pt x="7573328" y="2408556"/>
                </a:lnTo>
                <a:lnTo>
                  <a:pt x="7573328" y="2406333"/>
                </a:lnTo>
                <a:lnTo>
                  <a:pt x="7573328" y="2404110"/>
                </a:lnTo>
                <a:lnTo>
                  <a:pt x="7573328" y="2402205"/>
                </a:lnTo>
                <a:lnTo>
                  <a:pt x="7571740" y="2397760"/>
                </a:lnTo>
                <a:lnTo>
                  <a:pt x="7569835" y="2393315"/>
                </a:lnTo>
                <a:lnTo>
                  <a:pt x="7567295" y="2388235"/>
                </a:lnTo>
                <a:lnTo>
                  <a:pt x="7564438" y="2383790"/>
                </a:lnTo>
                <a:lnTo>
                  <a:pt x="7557770" y="2373630"/>
                </a:lnTo>
                <a:lnTo>
                  <a:pt x="7555230" y="2368232"/>
                </a:lnTo>
                <a:lnTo>
                  <a:pt x="7552690" y="2363152"/>
                </a:lnTo>
                <a:lnTo>
                  <a:pt x="7550785" y="2357438"/>
                </a:lnTo>
                <a:lnTo>
                  <a:pt x="7549832" y="2354263"/>
                </a:lnTo>
                <a:lnTo>
                  <a:pt x="7549198" y="2351405"/>
                </a:lnTo>
                <a:lnTo>
                  <a:pt x="7555230" y="2351723"/>
                </a:lnTo>
                <a:lnTo>
                  <a:pt x="7560628" y="2352357"/>
                </a:lnTo>
                <a:lnTo>
                  <a:pt x="7565390" y="2353628"/>
                </a:lnTo>
                <a:lnTo>
                  <a:pt x="7569835" y="2354898"/>
                </a:lnTo>
                <a:lnTo>
                  <a:pt x="7573645" y="2356803"/>
                </a:lnTo>
                <a:lnTo>
                  <a:pt x="7577138" y="2358390"/>
                </a:lnTo>
                <a:lnTo>
                  <a:pt x="7579995" y="2360930"/>
                </a:lnTo>
                <a:lnTo>
                  <a:pt x="7582852" y="2363470"/>
                </a:lnTo>
                <a:lnTo>
                  <a:pt x="7585075" y="2366010"/>
                </a:lnTo>
                <a:lnTo>
                  <a:pt x="7587298" y="2369185"/>
                </a:lnTo>
                <a:lnTo>
                  <a:pt x="7588885" y="2372360"/>
                </a:lnTo>
                <a:lnTo>
                  <a:pt x="7590472" y="2375853"/>
                </a:lnTo>
                <a:lnTo>
                  <a:pt x="7591108" y="2379663"/>
                </a:lnTo>
                <a:lnTo>
                  <a:pt x="7592060" y="2383790"/>
                </a:lnTo>
                <a:lnTo>
                  <a:pt x="7593330" y="2392045"/>
                </a:lnTo>
                <a:lnTo>
                  <a:pt x="7593965" y="2400935"/>
                </a:lnTo>
                <a:lnTo>
                  <a:pt x="7594600" y="2410143"/>
                </a:lnTo>
                <a:lnTo>
                  <a:pt x="7594918" y="2430146"/>
                </a:lnTo>
                <a:lnTo>
                  <a:pt x="7595552" y="2439988"/>
                </a:lnTo>
                <a:lnTo>
                  <a:pt x="7596822" y="2450148"/>
                </a:lnTo>
                <a:lnTo>
                  <a:pt x="7597458" y="2455546"/>
                </a:lnTo>
                <a:lnTo>
                  <a:pt x="7598728" y="2460308"/>
                </a:lnTo>
                <a:lnTo>
                  <a:pt x="7599998" y="2465388"/>
                </a:lnTo>
                <a:lnTo>
                  <a:pt x="7601585" y="2470151"/>
                </a:lnTo>
                <a:lnTo>
                  <a:pt x="7598728" y="2470151"/>
                </a:lnTo>
                <a:lnTo>
                  <a:pt x="7595870" y="2469515"/>
                </a:lnTo>
                <a:lnTo>
                  <a:pt x="7593330" y="2468563"/>
                </a:lnTo>
                <a:lnTo>
                  <a:pt x="7591108" y="2467928"/>
                </a:lnTo>
                <a:lnTo>
                  <a:pt x="7586662" y="2465705"/>
                </a:lnTo>
                <a:lnTo>
                  <a:pt x="7581900" y="2463165"/>
                </a:lnTo>
                <a:lnTo>
                  <a:pt x="7577455" y="2460308"/>
                </a:lnTo>
                <a:lnTo>
                  <a:pt x="7573010" y="2458404"/>
                </a:lnTo>
                <a:lnTo>
                  <a:pt x="7570470" y="2457768"/>
                </a:lnTo>
                <a:lnTo>
                  <a:pt x="7567612" y="2457450"/>
                </a:lnTo>
                <a:lnTo>
                  <a:pt x="7564755" y="2457133"/>
                </a:lnTo>
                <a:lnTo>
                  <a:pt x="7561580" y="2457133"/>
                </a:lnTo>
                <a:lnTo>
                  <a:pt x="7564755" y="2462531"/>
                </a:lnTo>
                <a:lnTo>
                  <a:pt x="7566978" y="2468245"/>
                </a:lnTo>
                <a:lnTo>
                  <a:pt x="7568882" y="2473326"/>
                </a:lnTo>
                <a:lnTo>
                  <a:pt x="7570470" y="2478087"/>
                </a:lnTo>
                <a:lnTo>
                  <a:pt x="7571422" y="2483168"/>
                </a:lnTo>
                <a:lnTo>
                  <a:pt x="7571740" y="2487296"/>
                </a:lnTo>
                <a:lnTo>
                  <a:pt x="7572375" y="2491423"/>
                </a:lnTo>
                <a:lnTo>
                  <a:pt x="7571740" y="2495550"/>
                </a:lnTo>
                <a:lnTo>
                  <a:pt x="7571422" y="2499361"/>
                </a:lnTo>
                <a:lnTo>
                  <a:pt x="7570788" y="2502536"/>
                </a:lnTo>
                <a:lnTo>
                  <a:pt x="7569200" y="2506029"/>
                </a:lnTo>
                <a:lnTo>
                  <a:pt x="7567930" y="2509521"/>
                </a:lnTo>
                <a:lnTo>
                  <a:pt x="7566025" y="2512378"/>
                </a:lnTo>
                <a:lnTo>
                  <a:pt x="7564438" y="2515553"/>
                </a:lnTo>
                <a:lnTo>
                  <a:pt x="7559675" y="2520633"/>
                </a:lnTo>
                <a:lnTo>
                  <a:pt x="7554595" y="2526031"/>
                </a:lnTo>
                <a:lnTo>
                  <a:pt x="7548880" y="2530793"/>
                </a:lnTo>
                <a:lnTo>
                  <a:pt x="7537132" y="2540319"/>
                </a:lnTo>
                <a:lnTo>
                  <a:pt x="7531100" y="2544763"/>
                </a:lnTo>
                <a:lnTo>
                  <a:pt x="7525702" y="2549843"/>
                </a:lnTo>
                <a:lnTo>
                  <a:pt x="7520622" y="2554924"/>
                </a:lnTo>
                <a:lnTo>
                  <a:pt x="7518400" y="2557781"/>
                </a:lnTo>
                <a:lnTo>
                  <a:pt x="7516495" y="2560320"/>
                </a:lnTo>
                <a:lnTo>
                  <a:pt x="7517765" y="2562860"/>
                </a:lnTo>
                <a:lnTo>
                  <a:pt x="7520305" y="2564766"/>
                </a:lnTo>
                <a:lnTo>
                  <a:pt x="7525068" y="2568575"/>
                </a:lnTo>
                <a:lnTo>
                  <a:pt x="7527290" y="2570163"/>
                </a:lnTo>
                <a:lnTo>
                  <a:pt x="7529195" y="2572386"/>
                </a:lnTo>
                <a:lnTo>
                  <a:pt x="7531100" y="2574925"/>
                </a:lnTo>
                <a:lnTo>
                  <a:pt x="7531418" y="2576513"/>
                </a:lnTo>
                <a:lnTo>
                  <a:pt x="7531735" y="2578418"/>
                </a:lnTo>
                <a:lnTo>
                  <a:pt x="7538720" y="2574291"/>
                </a:lnTo>
                <a:lnTo>
                  <a:pt x="7544752" y="2569845"/>
                </a:lnTo>
                <a:lnTo>
                  <a:pt x="7550785" y="2565401"/>
                </a:lnTo>
                <a:lnTo>
                  <a:pt x="7556500" y="2560638"/>
                </a:lnTo>
                <a:lnTo>
                  <a:pt x="7567612" y="2550796"/>
                </a:lnTo>
                <a:lnTo>
                  <a:pt x="7578725" y="2540953"/>
                </a:lnTo>
                <a:lnTo>
                  <a:pt x="7584440" y="2536190"/>
                </a:lnTo>
                <a:lnTo>
                  <a:pt x="7590472" y="2531429"/>
                </a:lnTo>
                <a:lnTo>
                  <a:pt x="7596505" y="2526666"/>
                </a:lnTo>
                <a:lnTo>
                  <a:pt x="7602855" y="2522539"/>
                </a:lnTo>
                <a:lnTo>
                  <a:pt x="7609522" y="2518411"/>
                </a:lnTo>
                <a:lnTo>
                  <a:pt x="7617142" y="2514284"/>
                </a:lnTo>
                <a:lnTo>
                  <a:pt x="7625080" y="2510791"/>
                </a:lnTo>
                <a:lnTo>
                  <a:pt x="7633335" y="2507616"/>
                </a:lnTo>
                <a:lnTo>
                  <a:pt x="7631112" y="2516506"/>
                </a:lnTo>
                <a:lnTo>
                  <a:pt x="7629525" y="2521268"/>
                </a:lnTo>
                <a:lnTo>
                  <a:pt x="7627620" y="2525396"/>
                </a:lnTo>
                <a:lnTo>
                  <a:pt x="7625715" y="2529524"/>
                </a:lnTo>
                <a:lnTo>
                  <a:pt x="7623492" y="2533651"/>
                </a:lnTo>
                <a:lnTo>
                  <a:pt x="7620952" y="2537460"/>
                </a:lnTo>
                <a:lnTo>
                  <a:pt x="7618095" y="2540636"/>
                </a:lnTo>
                <a:lnTo>
                  <a:pt x="7614920" y="2544128"/>
                </a:lnTo>
                <a:lnTo>
                  <a:pt x="7611110" y="2547621"/>
                </a:lnTo>
                <a:lnTo>
                  <a:pt x="7606982" y="2550161"/>
                </a:lnTo>
                <a:lnTo>
                  <a:pt x="7602538" y="2552700"/>
                </a:lnTo>
                <a:lnTo>
                  <a:pt x="7597458" y="2554924"/>
                </a:lnTo>
                <a:lnTo>
                  <a:pt x="7591742" y="2556828"/>
                </a:lnTo>
                <a:lnTo>
                  <a:pt x="7585710" y="2558733"/>
                </a:lnTo>
                <a:lnTo>
                  <a:pt x="7579360" y="2560003"/>
                </a:lnTo>
                <a:lnTo>
                  <a:pt x="7579360" y="2566036"/>
                </a:lnTo>
                <a:lnTo>
                  <a:pt x="7579995" y="2571433"/>
                </a:lnTo>
                <a:lnTo>
                  <a:pt x="7581265" y="2576195"/>
                </a:lnTo>
                <a:lnTo>
                  <a:pt x="7583170" y="2580323"/>
                </a:lnTo>
                <a:lnTo>
                  <a:pt x="7585075" y="2584133"/>
                </a:lnTo>
                <a:lnTo>
                  <a:pt x="7587615" y="2587626"/>
                </a:lnTo>
                <a:lnTo>
                  <a:pt x="7590472" y="2590483"/>
                </a:lnTo>
                <a:lnTo>
                  <a:pt x="7593330" y="2593023"/>
                </a:lnTo>
                <a:lnTo>
                  <a:pt x="7596822" y="2595562"/>
                </a:lnTo>
                <a:lnTo>
                  <a:pt x="7599998" y="2597786"/>
                </a:lnTo>
                <a:lnTo>
                  <a:pt x="7603808" y="2599056"/>
                </a:lnTo>
                <a:lnTo>
                  <a:pt x="7607935" y="2600960"/>
                </a:lnTo>
                <a:lnTo>
                  <a:pt x="7616190" y="2603818"/>
                </a:lnTo>
                <a:lnTo>
                  <a:pt x="7625080" y="2606041"/>
                </a:lnTo>
                <a:lnTo>
                  <a:pt x="7623492" y="2608898"/>
                </a:lnTo>
                <a:lnTo>
                  <a:pt x="7622222" y="2611755"/>
                </a:lnTo>
                <a:lnTo>
                  <a:pt x="7620635" y="2613978"/>
                </a:lnTo>
                <a:lnTo>
                  <a:pt x="7618730" y="2616200"/>
                </a:lnTo>
                <a:lnTo>
                  <a:pt x="7616190" y="2618422"/>
                </a:lnTo>
                <a:lnTo>
                  <a:pt x="7613650" y="2620327"/>
                </a:lnTo>
                <a:lnTo>
                  <a:pt x="7611110" y="2622233"/>
                </a:lnTo>
                <a:lnTo>
                  <a:pt x="7607935" y="2624138"/>
                </a:lnTo>
                <a:lnTo>
                  <a:pt x="7601585" y="2626995"/>
                </a:lnTo>
                <a:lnTo>
                  <a:pt x="7594600" y="2629853"/>
                </a:lnTo>
                <a:lnTo>
                  <a:pt x="7586980" y="2632075"/>
                </a:lnTo>
                <a:lnTo>
                  <a:pt x="7578725" y="2633980"/>
                </a:lnTo>
                <a:lnTo>
                  <a:pt x="7580630" y="2639060"/>
                </a:lnTo>
                <a:lnTo>
                  <a:pt x="7582852" y="2643187"/>
                </a:lnTo>
                <a:lnTo>
                  <a:pt x="7585075" y="2646680"/>
                </a:lnTo>
                <a:lnTo>
                  <a:pt x="7587298" y="2649220"/>
                </a:lnTo>
                <a:lnTo>
                  <a:pt x="7589838" y="2651760"/>
                </a:lnTo>
                <a:lnTo>
                  <a:pt x="7591742" y="2653030"/>
                </a:lnTo>
                <a:lnTo>
                  <a:pt x="7595870" y="2656523"/>
                </a:lnTo>
                <a:lnTo>
                  <a:pt x="7597458" y="2658427"/>
                </a:lnTo>
                <a:lnTo>
                  <a:pt x="7599045" y="2660650"/>
                </a:lnTo>
                <a:lnTo>
                  <a:pt x="7599680" y="2663825"/>
                </a:lnTo>
                <a:lnTo>
                  <a:pt x="7600632" y="2667317"/>
                </a:lnTo>
                <a:lnTo>
                  <a:pt x="7600632" y="2672080"/>
                </a:lnTo>
                <a:lnTo>
                  <a:pt x="7599998" y="2678113"/>
                </a:lnTo>
                <a:lnTo>
                  <a:pt x="7599045" y="2685097"/>
                </a:lnTo>
                <a:lnTo>
                  <a:pt x="7597458" y="2693988"/>
                </a:lnTo>
                <a:lnTo>
                  <a:pt x="7596505" y="2700655"/>
                </a:lnTo>
                <a:lnTo>
                  <a:pt x="7595235" y="2707957"/>
                </a:lnTo>
                <a:lnTo>
                  <a:pt x="7593965" y="2714625"/>
                </a:lnTo>
                <a:lnTo>
                  <a:pt x="7592695" y="2721293"/>
                </a:lnTo>
                <a:lnTo>
                  <a:pt x="7591742" y="2724785"/>
                </a:lnTo>
                <a:lnTo>
                  <a:pt x="7590472" y="2727325"/>
                </a:lnTo>
                <a:lnTo>
                  <a:pt x="7589202" y="2730183"/>
                </a:lnTo>
                <a:lnTo>
                  <a:pt x="7587298" y="2732722"/>
                </a:lnTo>
                <a:lnTo>
                  <a:pt x="7585392" y="2734628"/>
                </a:lnTo>
                <a:lnTo>
                  <a:pt x="7582852" y="2736215"/>
                </a:lnTo>
                <a:lnTo>
                  <a:pt x="7579995" y="2737168"/>
                </a:lnTo>
                <a:lnTo>
                  <a:pt x="7577138" y="2737485"/>
                </a:lnTo>
                <a:lnTo>
                  <a:pt x="7578408" y="2740978"/>
                </a:lnTo>
                <a:lnTo>
                  <a:pt x="7579678" y="2743517"/>
                </a:lnTo>
                <a:lnTo>
                  <a:pt x="7580948" y="2746058"/>
                </a:lnTo>
                <a:lnTo>
                  <a:pt x="7582535" y="2748281"/>
                </a:lnTo>
                <a:lnTo>
                  <a:pt x="7583805" y="2749550"/>
                </a:lnTo>
                <a:lnTo>
                  <a:pt x="7585392" y="2750820"/>
                </a:lnTo>
                <a:lnTo>
                  <a:pt x="7586980" y="2751455"/>
                </a:lnTo>
                <a:lnTo>
                  <a:pt x="7588885" y="2752408"/>
                </a:lnTo>
                <a:lnTo>
                  <a:pt x="7590472" y="2752726"/>
                </a:lnTo>
                <a:lnTo>
                  <a:pt x="7592060" y="2752726"/>
                </a:lnTo>
                <a:lnTo>
                  <a:pt x="7595552" y="2752726"/>
                </a:lnTo>
                <a:lnTo>
                  <a:pt x="7599680" y="2751455"/>
                </a:lnTo>
                <a:lnTo>
                  <a:pt x="7603490" y="2750503"/>
                </a:lnTo>
                <a:lnTo>
                  <a:pt x="7612062" y="2747328"/>
                </a:lnTo>
                <a:lnTo>
                  <a:pt x="7616825" y="2746376"/>
                </a:lnTo>
                <a:lnTo>
                  <a:pt x="7621270" y="2745423"/>
                </a:lnTo>
                <a:lnTo>
                  <a:pt x="7626032" y="2746058"/>
                </a:lnTo>
                <a:lnTo>
                  <a:pt x="7628255" y="2746376"/>
                </a:lnTo>
                <a:lnTo>
                  <a:pt x="7631112" y="2746693"/>
                </a:lnTo>
                <a:lnTo>
                  <a:pt x="7633335" y="2747645"/>
                </a:lnTo>
                <a:lnTo>
                  <a:pt x="7635875" y="2748915"/>
                </a:lnTo>
                <a:lnTo>
                  <a:pt x="7638732" y="2750503"/>
                </a:lnTo>
                <a:lnTo>
                  <a:pt x="7640955" y="2752408"/>
                </a:lnTo>
                <a:lnTo>
                  <a:pt x="7637780" y="2720975"/>
                </a:lnTo>
                <a:lnTo>
                  <a:pt x="7640002" y="2722245"/>
                </a:lnTo>
                <a:lnTo>
                  <a:pt x="7641908" y="2723197"/>
                </a:lnTo>
                <a:lnTo>
                  <a:pt x="7643812" y="2724785"/>
                </a:lnTo>
                <a:lnTo>
                  <a:pt x="7645400" y="2726690"/>
                </a:lnTo>
                <a:lnTo>
                  <a:pt x="7646988" y="2728595"/>
                </a:lnTo>
                <a:lnTo>
                  <a:pt x="7648258" y="2730818"/>
                </a:lnTo>
                <a:lnTo>
                  <a:pt x="7649210" y="2733358"/>
                </a:lnTo>
                <a:lnTo>
                  <a:pt x="7649845" y="2736215"/>
                </a:lnTo>
                <a:lnTo>
                  <a:pt x="7651115" y="2741612"/>
                </a:lnTo>
                <a:lnTo>
                  <a:pt x="7651432" y="2748281"/>
                </a:lnTo>
                <a:lnTo>
                  <a:pt x="7650798" y="2754313"/>
                </a:lnTo>
                <a:lnTo>
                  <a:pt x="7649210" y="2760663"/>
                </a:lnTo>
                <a:lnTo>
                  <a:pt x="7648258" y="2763520"/>
                </a:lnTo>
                <a:lnTo>
                  <a:pt x="7646988" y="2766695"/>
                </a:lnTo>
                <a:lnTo>
                  <a:pt x="7645718" y="2769553"/>
                </a:lnTo>
                <a:lnTo>
                  <a:pt x="7643812" y="2772411"/>
                </a:lnTo>
                <a:lnTo>
                  <a:pt x="7641908" y="2774950"/>
                </a:lnTo>
                <a:lnTo>
                  <a:pt x="7640002" y="2777490"/>
                </a:lnTo>
                <a:lnTo>
                  <a:pt x="7637462" y="2779713"/>
                </a:lnTo>
                <a:lnTo>
                  <a:pt x="7635240" y="2781618"/>
                </a:lnTo>
                <a:lnTo>
                  <a:pt x="7632065" y="2783523"/>
                </a:lnTo>
                <a:lnTo>
                  <a:pt x="7629208" y="2785111"/>
                </a:lnTo>
                <a:lnTo>
                  <a:pt x="7626032" y="2786380"/>
                </a:lnTo>
                <a:lnTo>
                  <a:pt x="7622858" y="2787015"/>
                </a:lnTo>
                <a:lnTo>
                  <a:pt x="7619048" y="2787333"/>
                </a:lnTo>
                <a:lnTo>
                  <a:pt x="7615238" y="2787650"/>
                </a:lnTo>
                <a:lnTo>
                  <a:pt x="7611110" y="2787333"/>
                </a:lnTo>
                <a:lnTo>
                  <a:pt x="7606982" y="2786698"/>
                </a:lnTo>
                <a:lnTo>
                  <a:pt x="7608888" y="2794952"/>
                </a:lnTo>
                <a:lnTo>
                  <a:pt x="7609840" y="2802572"/>
                </a:lnTo>
                <a:lnTo>
                  <a:pt x="7610158" y="2809557"/>
                </a:lnTo>
                <a:lnTo>
                  <a:pt x="7609840" y="2816225"/>
                </a:lnTo>
                <a:lnTo>
                  <a:pt x="7609522" y="2822575"/>
                </a:lnTo>
                <a:lnTo>
                  <a:pt x="7608570" y="2828608"/>
                </a:lnTo>
                <a:lnTo>
                  <a:pt x="7606982" y="2834323"/>
                </a:lnTo>
                <a:lnTo>
                  <a:pt x="7605395" y="2839721"/>
                </a:lnTo>
                <a:lnTo>
                  <a:pt x="7602538" y="2851150"/>
                </a:lnTo>
                <a:lnTo>
                  <a:pt x="7600950" y="2857183"/>
                </a:lnTo>
                <a:lnTo>
                  <a:pt x="7599680" y="2862898"/>
                </a:lnTo>
                <a:lnTo>
                  <a:pt x="7598728" y="2869248"/>
                </a:lnTo>
                <a:lnTo>
                  <a:pt x="7598092" y="2875598"/>
                </a:lnTo>
                <a:lnTo>
                  <a:pt x="7598728" y="2882583"/>
                </a:lnTo>
                <a:lnTo>
                  <a:pt x="7599045" y="2889568"/>
                </a:lnTo>
                <a:lnTo>
                  <a:pt x="7601268" y="2887345"/>
                </a:lnTo>
                <a:lnTo>
                  <a:pt x="7603490" y="2884488"/>
                </a:lnTo>
                <a:lnTo>
                  <a:pt x="7605395" y="2881313"/>
                </a:lnTo>
                <a:lnTo>
                  <a:pt x="7607300" y="2877821"/>
                </a:lnTo>
                <a:lnTo>
                  <a:pt x="7610158" y="2870518"/>
                </a:lnTo>
                <a:lnTo>
                  <a:pt x="7613332" y="2861945"/>
                </a:lnTo>
                <a:lnTo>
                  <a:pt x="7619365" y="2844800"/>
                </a:lnTo>
                <a:lnTo>
                  <a:pt x="7621905" y="2835910"/>
                </a:lnTo>
                <a:lnTo>
                  <a:pt x="7625080" y="2827655"/>
                </a:lnTo>
                <a:lnTo>
                  <a:pt x="7628255" y="2819718"/>
                </a:lnTo>
                <a:lnTo>
                  <a:pt x="7630160" y="2816543"/>
                </a:lnTo>
                <a:lnTo>
                  <a:pt x="7632065" y="2813050"/>
                </a:lnTo>
                <a:lnTo>
                  <a:pt x="7634288" y="2810193"/>
                </a:lnTo>
                <a:lnTo>
                  <a:pt x="7636828" y="2807018"/>
                </a:lnTo>
                <a:lnTo>
                  <a:pt x="7639050" y="2804795"/>
                </a:lnTo>
                <a:lnTo>
                  <a:pt x="7641590" y="2802572"/>
                </a:lnTo>
                <a:lnTo>
                  <a:pt x="7644130" y="2800985"/>
                </a:lnTo>
                <a:lnTo>
                  <a:pt x="7647305" y="2799715"/>
                </a:lnTo>
                <a:lnTo>
                  <a:pt x="7650162" y="2798763"/>
                </a:lnTo>
                <a:lnTo>
                  <a:pt x="7653655" y="2798763"/>
                </a:lnTo>
                <a:lnTo>
                  <a:pt x="7657465" y="2798763"/>
                </a:lnTo>
                <a:lnTo>
                  <a:pt x="7661592" y="2799397"/>
                </a:lnTo>
                <a:lnTo>
                  <a:pt x="7665720" y="2800668"/>
                </a:lnTo>
                <a:lnTo>
                  <a:pt x="7670165" y="2802890"/>
                </a:lnTo>
                <a:lnTo>
                  <a:pt x="7670165" y="2805430"/>
                </a:lnTo>
                <a:lnTo>
                  <a:pt x="7670165" y="2807653"/>
                </a:lnTo>
                <a:lnTo>
                  <a:pt x="7669848" y="2810193"/>
                </a:lnTo>
                <a:lnTo>
                  <a:pt x="7669530" y="2812415"/>
                </a:lnTo>
                <a:lnTo>
                  <a:pt x="7667942" y="2816543"/>
                </a:lnTo>
                <a:lnTo>
                  <a:pt x="7665720" y="2819718"/>
                </a:lnTo>
                <a:lnTo>
                  <a:pt x="7663180" y="2822892"/>
                </a:lnTo>
                <a:lnTo>
                  <a:pt x="7660005" y="2825433"/>
                </a:lnTo>
                <a:lnTo>
                  <a:pt x="7657148" y="2828290"/>
                </a:lnTo>
                <a:lnTo>
                  <a:pt x="7653338" y="2830831"/>
                </a:lnTo>
                <a:lnTo>
                  <a:pt x="7646670" y="2835593"/>
                </a:lnTo>
                <a:lnTo>
                  <a:pt x="7643495" y="2838450"/>
                </a:lnTo>
                <a:lnTo>
                  <a:pt x="7640638" y="2841308"/>
                </a:lnTo>
                <a:lnTo>
                  <a:pt x="7638098" y="2844483"/>
                </a:lnTo>
                <a:lnTo>
                  <a:pt x="7636192" y="2847975"/>
                </a:lnTo>
                <a:lnTo>
                  <a:pt x="7635875" y="2849880"/>
                </a:lnTo>
                <a:lnTo>
                  <a:pt x="7635558" y="2852420"/>
                </a:lnTo>
                <a:lnTo>
                  <a:pt x="7635240" y="2854643"/>
                </a:lnTo>
                <a:lnTo>
                  <a:pt x="7635240" y="2857183"/>
                </a:lnTo>
                <a:lnTo>
                  <a:pt x="7636828" y="2859723"/>
                </a:lnTo>
                <a:lnTo>
                  <a:pt x="7638098" y="2862580"/>
                </a:lnTo>
                <a:lnTo>
                  <a:pt x="7642860" y="2866390"/>
                </a:lnTo>
                <a:lnTo>
                  <a:pt x="7645082" y="2868613"/>
                </a:lnTo>
                <a:lnTo>
                  <a:pt x="7646670" y="2870835"/>
                </a:lnTo>
                <a:lnTo>
                  <a:pt x="7647940" y="2873693"/>
                </a:lnTo>
                <a:lnTo>
                  <a:pt x="7648258" y="2875280"/>
                </a:lnTo>
                <a:lnTo>
                  <a:pt x="7648258" y="2877185"/>
                </a:lnTo>
                <a:lnTo>
                  <a:pt x="7652702" y="2877185"/>
                </a:lnTo>
                <a:lnTo>
                  <a:pt x="7655878" y="2876868"/>
                </a:lnTo>
                <a:lnTo>
                  <a:pt x="7659370" y="2875915"/>
                </a:lnTo>
                <a:lnTo>
                  <a:pt x="7662228" y="2875280"/>
                </a:lnTo>
                <a:lnTo>
                  <a:pt x="7667625" y="2873057"/>
                </a:lnTo>
                <a:lnTo>
                  <a:pt x="7672388" y="2870518"/>
                </a:lnTo>
                <a:lnTo>
                  <a:pt x="7677785" y="2867978"/>
                </a:lnTo>
                <a:lnTo>
                  <a:pt x="7683182" y="2865755"/>
                </a:lnTo>
                <a:lnTo>
                  <a:pt x="7686358" y="2865120"/>
                </a:lnTo>
                <a:lnTo>
                  <a:pt x="7689850" y="2864803"/>
                </a:lnTo>
                <a:lnTo>
                  <a:pt x="7693660" y="2864485"/>
                </a:lnTo>
                <a:lnTo>
                  <a:pt x="7697788" y="2864485"/>
                </a:lnTo>
                <a:lnTo>
                  <a:pt x="7698422" y="2860675"/>
                </a:lnTo>
                <a:lnTo>
                  <a:pt x="7698422" y="2856865"/>
                </a:lnTo>
                <a:lnTo>
                  <a:pt x="7698422" y="2853373"/>
                </a:lnTo>
                <a:lnTo>
                  <a:pt x="7698105" y="2850515"/>
                </a:lnTo>
                <a:lnTo>
                  <a:pt x="7697470" y="2847658"/>
                </a:lnTo>
                <a:lnTo>
                  <a:pt x="7696200" y="2845118"/>
                </a:lnTo>
                <a:lnTo>
                  <a:pt x="7693978" y="2840673"/>
                </a:lnTo>
                <a:lnTo>
                  <a:pt x="7691120" y="2836545"/>
                </a:lnTo>
                <a:lnTo>
                  <a:pt x="7688262" y="2832418"/>
                </a:lnTo>
                <a:lnTo>
                  <a:pt x="7685722" y="2827655"/>
                </a:lnTo>
                <a:lnTo>
                  <a:pt x="7684452" y="2825433"/>
                </a:lnTo>
                <a:lnTo>
                  <a:pt x="7683500" y="2822892"/>
                </a:lnTo>
                <a:lnTo>
                  <a:pt x="7686358" y="2821305"/>
                </a:lnTo>
                <a:lnTo>
                  <a:pt x="7688898" y="2820353"/>
                </a:lnTo>
                <a:lnTo>
                  <a:pt x="7691438" y="2819401"/>
                </a:lnTo>
                <a:lnTo>
                  <a:pt x="7693660" y="2819401"/>
                </a:lnTo>
                <a:lnTo>
                  <a:pt x="7695565" y="2820353"/>
                </a:lnTo>
                <a:lnTo>
                  <a:pt x="7697470" y="2820988"/>
                </a:lnTo>
                <a:lnTo>
                  <a:pt x="7699058" y="2822575"/>
                </a:lnTo>
                <a:lnTo>
                  <a:pt x="7700328" y="2824480"/>
                </a:lnTo>
                <a:lnTo>
                  <a:pt x="7701598" y="2826385"/>
                </a:lnTo>
                <a:lnTo>
                  <a:pt x="7702550" y="2828925"/>
                </a:lnTo>
                <a:lnTo>
                  <a:pt x="7703820" y="2831782"/>
                </a:lnTo>
                <a:lnTo>
                  <a:pt x="7704455" y="2834958"/>
                </a:lnTo>
                <a:lnTo>
                  <a:pt x="7705408" y="2841625"/>
                </a:lnTo>
                <a:lnTo>
                  <a:pt x="7705725" y="2849562"/>
                </a:lnTo>
                <a:lnTo>
                  <a:pt x="7705408" y="2857500"/>
                </a:lnTo>
                <a:lnTo>
                  <a:pt x="7704455" y="2865755"/>
                </a:lnTo>
                <a:lnTo>
                  <a:pt x="7702550" y="2874645"/>
                </a:lnTo>
                <a:lnTo>
                  <a:pt x="7700962" y="2882583"/>
                </a:lnTo>
                <a:lnTo>
                  <a:pt x="7698105" y="2889886"/>
                </a:lnTo>
                <a:lnTo>
                  <a:pt x="7694930" y="2896870"/>
                </a:lnTo>
                <a:lnTo>
                  <a:pt x="7693342" y="2899728"/>
                </a:lnTo>
                <a:lnTo>
                  <a:pt x="7691120" y="2902585"/>
                </a:lnTo>
                <a:lnTo>
                  <a:pt x="7689215" y="2905125"/>
                </a:lnTo>
                <a:lnTo>
                  <a:pt x="7687310" y="2907030"/>
                </a:lnTo>
                <a:lnTo>
                  <a:pt x="7683182" y="2907348"/>
                </a:lnTo>
                <a:lnTo>
                  <a:pt x="7679372" y="2907348"/>
                </a:lnTo>
                <a:lnTo>
                  <a:pt x="7676198" y="2906713"/>
                </a:lnTo>
                <a:lnTo>
                  <a:pt x="7673340" y="2906078"/>
                </a:lnTo>
                <a:lnTo>
                  <a:pt x="7667625" y="2904491"/>
                </a:lnTo>
                <a:lnTo>
                  <a:pt x="7662228" y="2902585"/>
                </a:lnTo>
                <a:lnTo>
                  <a:pt x="7657148" y="2900045"/>
                </a:lnTo>
                <a:lnTo>
                  <a:pt x="7651432" y="2898775"/>
                </a:lnTo>
                <a:lnTo>
                  <a:pt x="7648258" y="2898458"/>
                </a:lnTo>
                <a:lnTo>
                  <a:pt x="7645082" y="2897822"/>
                </a:lnTo>
                <a:lnTo>
                  <a:pt x="7641272" y="2897822"/>
                </a:lnTo>
                <a:lnTo>
                  <a:pt x="7637145" y="2898775"/>
                </a:lnTo>
                <a:lnTo>
                  <a:pt x="7639050" y="2902585"/>
                </a:lnTo>
                <a:lnTo>
                  <a:pt x="7641272" y="2906078"/>
                </a:lnTo>
                <a:lnTo>
                  <a:pt x="7644765" y="2914650"/>
                </a:lnTo>
                <a:lnTo>
                  <a:pt x="7647622" y="2923223"/>
                </a:lnTo>
                <a:lnTo>
                  <a:pt x="7649845" y="2932113"/>
                </a:lnTo>
                <a:lnTo>
                  <a:pt x="7651432" y="2941638"/>
                </a:lnTo>
                <a:lnTo>
                  <a:pt x="7652068" y="2951163"/>
                </a:lnTo>
                <a:lnTo>
                  <a:pt x="7652068" y="2960688"/>
                </a:lnTo>
                <a:lnTo>
                  <a:pt x="7651115" y="2969578"/>
                </a:lnTo>
                <a:lnTo>
                  <a:pt x="7649528" y="2978785"/>
                </a:lnTo>
                <a:lnTo>
                  <a:pt x="7648258" y="2982913"/>
                </a:lnTo>
                <a:lnTo>
                  <a:pt x="7646988" y="2987040"/>
                </a:lnTo>
                <a:lnTo>
                  <a:pt x="7645400" y="2991168"/>
                </a:lnTo>
                <a:lnTo>
                  <a:pt x="7643495" y="2994978"/>
                </a:lnTo>
                <a:lnTo>
                  <a:pt x="7641590" y="2998788"/>
                </a:lnTo>
                <a:lnTo>
                  <a:pt x="7639368" y="3001963"/>
                </a:lnTo>
                <a:lnTo>
                  <a:pt x="7637145" y="3005455"/>
                </a:lnTo>
                <a:lnTo>
                  <a:pt x="7633970" y="3008313"/>
                </a:lnTo>
                <a:lnTo>
                  <a:pt x="7631430" y="3011488"/>
                </a:lnTo>
                <a:lnTo>
                  <a:pt x="7627938" y="3014028"/>
                </a:lnTo>
                <a:lnTo>
                  <a:pt x="7624762" y="3016250"/>
                </a:lnTo>
                <a:lnTo>
                  <a:pt x="7621270" y="3018473"/>
                </a:lnTo>
                <a:lnTo>
                  <a:pt x="7617460" y="3020378"/>
                </a:lnTo>
                <a:lnTo>
                  <a:pt x="7613332" y="3021966"/>
                </a:lnTo>
                <a:lnTo>
                  <a:pt x="7617460" y="3025141"/>
                </a:lnTo>
                <a:lnTo>
                  <a:pt x="7621588" y="3027363"/>
                </a:lnTo>
                <a:lnTo>
                  <a:pt x="7625715" y="3028315"/>
                </a:lnTo>
                <a:lnTo>
                  <a:pt x="7629525" y="3028950"/>
                </a:lnTo>
                <a:lnTo>
                  <a:pt x="7633652" y="3028315"/>
                </a:lnTo>
                <a:lnTo>
                  <a:pt x="7637462" y="3027363"/>
                </a:lnTo>
                <a:lnTo>
                  <a:pt x="7641590" y="3025775"/>
                </a:lnTo>
                <a:lnTo>
                  <a:pt x="7645400" y="3023553"/>
                </a:lnTo>
                <a:lnTo>
                  <a:pt x="7649210" y="3021330"/>
                </a:lnTo>
                <a:lnTo>
                  <a:pt x="7653020" y="3018155"/>
                </a:lnTo>
                <a:lnTo>
                  <a:pt x="7660322" y="3012441"/>
                </a:lnTo>
                <a:lnTo>
                  <a:pt x="7667942" y="3006407"/>
                </a:lnTo>
                <a:lnTo>
                  <a:pt x="7671752" y="3003868"/>
                </a:lnTo>
                <a:lnTo>
                  <a:pt x="7675562" y="3001328"/>
                </a:lnTo>
                <a:lnTo>
                  <a:pt x="7678420" y="3007043"/>
                </a:lnTo>
                <a:lnTo>
                  <a:pt x="7680325" y="3012123"/>
                </a:lnTo>
                <a:lnTo>
                  <a:pt x="7681912" y="3017520"/>
                </a:lnTo>
                <a:lnTo>
                  <a:pt x="7682230" y="3022918"/>
                </a:lnTo>
                <a:lnTo>
                  <a:pt x="7682865" y="3027997"/>
                </a:lnTo>
                <a:lnTo>
                  <a:pt x="7681912" y="3033396"/>
                </a:lnTo>
                <a:lnTo>
                  <a:pt x="7681278" y="3038157"/>
                </a:lnTo>
                <a:lnTo>
                  <a:pt x="7679690" y="3043556"/>
                </a:lnTo>
                <a:lnTo>
                  <a:pt x="7677785" y="3048952"/>
                </a:lnTo>
                <a:lnTo>
                  <a:pt x="7675880" y="3053716"/>
                </a:lnTo>
                <a:lnTo>
                  <a:pt x="7673340" y="3059112"/>
                </a:lnTo>
                <a:lnTo>
                  <a:pt x="7670800" y="3063875"/>
                </a:lnTo>
                <a:lnTo>
                  <a:pt x="7664768" y="3074353"/>
                </a:lnTo>
                <a:lnTo>
                  <a:pt x="7658735" y="3084513"/>
                </a:lnTo>
                <a:lnTo>
                  <a:pt x="7652068" y="3095308"/>
                </a:lnTo>
                <a:lnTo>
                  <a:pt x="7646670" y="3105785"/>
                </a:lnTo>
                <a:lnTo>
                  <a:pt x="7643812" y="3111183"/>
                </a:lnTo>
                <a:lnTo>
                  <a:pt x="7641590" y="3116580"/>
                </a:lnTo>
                <a:lnTo>
                  <a:pt x="7639685" y="3122295"/>
                </a:lnTo>
                <a:lnTo>
                  <a:pt x="7638098" y="3127693"/>
                </a:lnTo>
                <a:lnTo>
                  <a:pt x="7637145" y="3133408"/>
                </a:lnTo>
                <a:lnTo>
                  <a:pt x="7636192" y="3139440"/>
                </a:lnTo>
                <a:lnTo>
                  <a:pt x="7635875" y="3144838"/>
                </a:lnTo>
                <a:lnTo>
                  <a:pt x="7636192" y="3150871"/>
                </a:lnTo>
                <a:lnTo>
                  <a:pt x="7637462" y="3156903"/>
                </a:lnTo>
                <a:lnTo>
                  <a:pt x="7639050" y="3162935"/>
                </a:lnTo>
                <a:lnTo>
                  <a:pt x="7641590" y="3169602"/>
                </a:lnTo>
                <a:lnTo>
                  <a:pt x="7644765" y="3175635"/>
                </a:lnTo>
                <a:lnTo>
                  <a:pt x="7645400" y="3178493"/>
                </a:lnTo>
                <a:lnTo>
                  <a:pt x="7645400" y="3181032"/>
                </a:lnTo>
                <a:lnTo>
                  <a:pt x="7645400" y="3183573"/>
                </a:lnTo>
                <a:lnTo>
                  <a:pt x="7645082" y="3185477"/>
                </a:lnTo>
                <a:lnTo>
                  <a:pt x="7644130" y="3187065"/>
                </a:lnTo>
                <a:lnTo>
                  <a:pt x="7643495" y="3188652"/>
                </a:lnTo>
                <a:lnTo>
                  <a:pt x="7642225" y="3189922"/>
                </a:lnTo>
                <a:lnTo>
                  <a:pt x="7641272" y="3191510"/>
                </a:lnTo>
                <a:lnTo>
                  <a:pt x="7638098" y="3193416"/>
                </a:lnTo>
                <a:lnTo>
                  <a:pt x="7634922" y="3194685"/>
                </a:lnTo>
                <a:lnTo>
                  <a:pt x="7627302" y="3197543"/>
                </a:lnTo>
                <a:lnTo>
                  <a:pt x="7623810" y="3198495"/>
                </a:lnTo>
                <a:lnTo>
                  <a:pt x="7620635" y="3200400"/>
                </a:lnTo>
                <a:lnTo>
                  <a:pt x="7617460" y="3202306"/>
                </a:lnTo>
                <a:lnTo>
                  <a:pt x="7616190" y="3203575"/>
                </a:lnTo>
                <a:lnTo>
                  <a:pt x="7615238" y="3204845"/>
                </a:lnTo>
                <a:lnTo>
                  <a:pt x="7614602" y="3206432"/>
                </a:lnTo>
                <a:lnTo>
                  <a:pt x="7613650" y="3208338"/>
                </a:lnTo>
                <a:lnTo>
                  <a:pt x="7613332" y="3210243"/>
                </a:lnTo>
                <a:lnTo>
                  <a:pt x="7613332" y="3212466"/>
                </a:lnTo>
                <a:lnTo>
                  <a:pt x="7613332" y="3215005"/>
                </a:lnTo>
                <a:lnTo>
                  <a:pt x="7613968" y="3217862"/>
                </a:lnTo>
                <a:lnTo>
                  <a:pt x="7614920" y="3221038"/>
                </a:lnTo>
                <a:lnTo>
                  <a:pt x="7615872" y="3224530"/>
                </a:lnTo>
                <a:lnTo>
                  <a:pt x="7614920" y="3227070"/>
                </a:lnTo>
                <a:lnTo>
                  <a:pt x="7613968" y="3229928"/>
                </a:lnTo>
                <a:lnTo>
                  <a:pt x="7613650" y="3232468"/>
                </a:lnTo>
                <a:lnTo>
                  <a:pt x="7613650" y="3234690"/>
                </a:lnTo>
                <a:lnTo>
                  <a:pt x="7613650" y="3236595"/>
                </a:lnTo>
                <a:lnTo>
                  <a:pt x="7613968" y="3238500"/>
                </a:lnTo>
                <a:lnTo>
                  <a:pt x="7614602" y="3240088"/>
                </a:lnTo>
                <a:lnTo>
                  <a:pt x="7615238" y="3241993"/>
                </a:lnTo>
                <a:lnTo>
                  <a:pt x="7617460" y="3244532"/>
                </a:lnTo>
                <a:lnTo>
                  <a:pt x="7620000" y="3246755"/>
                </a:lnTo>
                <a:lnTo>
                  <a:pt x="7623175" y="3248660"/>
                </a:lnTo>
                <a:lnTo>
                  <a:pt x="7626668" y="3250565"/>
                </a:lnTo>
                <a:lnTo>
                  <a:pt x="7633970" y="3253740"/>
                </a:lnTo>
                <a:lnTo>
                  <a:pt x="7637780" y="3255645"/>
                </a:lnTo>
                <a:lnTo>
                  <a:pt x="7641272" y="3257233"/>
                </a:lnTo>
                <a:lnTo>
                  <a:pt x="7644130" y="3259138"/>
                </a:lnTo>
                <a:lnTo>
                  <a:pt x="7646988" y="3261995"/>
                </a:lnTo>
                <a:lnTo>
                  <a:pt x="7647940" y="3262947"/>
                </a:lnTo>
                <a:lnTo>
                  <a:pt x="7648892" y="3264534"/>
                </a:lnTo>
                <a:lnTo>
                  <a:pt x="7649528" y="3266440"/>
                </a:lnTo>
                <a:lnTo>
                  <a:pt x="7649845" y="3268028"/>
                </a:lnTo>
                <a:lnTo>
                  <a:pt x="7645082" y="3276600"/>
                </a:lnTo>
                <a:lnTo>
                  <a:pt x="7640955" y="3284855"/>
                </a:lnTo>
                <a:lnTo>
                  <a:pt x="7637780" y="3292793"/>
                </a:lnTo>
                <a:lnTo>
                  <a:pt x="7635240" y="3300413"/>
                </a:lnTo>
                <a:lnTo>
                  <a:pt x="7633018" y="3308032"/>
                </a:lnTo>
                <a:lnTo>
                  <a:pt x="7631430" y="3314700"/>
                </a:lnTo>
                <a:lnTo>
                  <a:pt x="7628255" y="3328353"/>
                </a:lnTo>
                <a:lnTo>
                  <a:pt x="7626668" y="3334702"/>
                </a:lnTo>
                <a:lnTo>
                  <a:pt x="7624762" y="3340734"/>
                </a:lnTo>
                <a:lnTo>
                  <a:pt x="7622222" y="3346767"/>
                </a:lnTo>
                <a:lnTo>
                  <a:pt x="7619682" y="3352482"/>
                </a:lnTo>
                <a:lnTo>
                  <a:pt x="7615872" y="3358197"/>
                </a:lnTo>
                <a:lnTo>
                  <a:pt x="7611745" y="3363595"/>
                </a:lnTo>
                <a:lnTo>
                  <a:pt x="7606665" y="3368992"/>
                </a:lnTo>
                <a:lnTo>
                  <a:pt x="7599680" y="3374390"/>
                </a:lnTo>
                <a:lnTo>
                  <a:pt x="7601268" y="3376294"/>
                </a:lnTo>
                <a:lnTo>
                  <a:pt x="7602855" y="3378200"/>
                </a:lnTo>
                <a:lnTo>
                  <a:pt x="7606982" y="3381375"/>
                </a:lnTo>
                <a:lnTo>
                  <a:pt x="7611110" y="3384550"/>
                </a:lnTo>
                <a:lnTo>
                  <a:pt x="7615238" y="3387407"/>
                </a:lnTo>
                <a:lnTo>
                  <a:pt x="7616825" y="3389312"/>
                </a:lnTo>
                <a:lnTo>
                  <a:pt x="7618730" y="3391217"/>
                </a:lnTo>
                <a:lnTo>
                  <a:pt x="7619682" y="3393123"/>
                </a:lnTo>
                <a:lnTo>
                  <a:pt x="7620952" y="3395344"/>
                </a:lnTo>
                <a:lnTo>
                  <a:pt x="7621588" y="3398202"/>
                </a:lnTo>
                <a:lnTo>
                  <a:pt x="7621588" y="3400742"/>
                </a:lnTo>
                <a:lnTo>
                  <a:pt x="7621270" y="3403600"/>
                </a:lnTo>
                <a:lnTo>
                  <a:pt x="7620635" y="3407092"/>
                </a:lnTo>
                <a:lnTo>
                  <a:pt x="7622858" y="3409632"/>
                </a:lnTo>
                <a:lnTo>
                  <a:pt x="7625080" y="3412490"/>
                </a:lnTo>
                <a:lnTo>
                  <a:pt x="7627938" y="3414712"/>
                </a:lnTo>
                <a:lnTo>
                  <a:pt x="7631112" y="3416935"/>
                </a:lnTo>
                <a:lnTo>
                  <a:pt x="7637780" y="3420744"/>
                </a:lnTo>
                <a:lnTo>
                  <a:pt x="7645082" y="3424554"/>
                </a:lnTo>
                <a:lnTo>
                  <a:pt x="7651750" y="3428682"/>
                </a:lnTo>
                <a:lnTo>
                  <a:pt x="7654925" y="3430587"/>
                </a:lnTo>
                <a:lnTo>
                  <a:pt x="7657782" y="3432809"/>
                </a:lnTo>
                <a:lnTo>
                  <a:pt x="7660322" y="3435349"/>
                </a:lnTo>
                <a:lnTo>
                  <a:pt x="7662862" y="3438207"/>
                </a:lnTo>
                <a:lnTo>
                  <a:pt x="7664132" y="3441064"/>
                </a:lnTo>
                <a:lnTo>
                  <a:pt x="7665720" y="3444557"/>
                </a:lnTo>
                <a:lnTo>
                  <a:pt x="7671752" y="3441382"/>
                </a:lnTo>
                <a:lnTo>
                  <a:pt x="7674292" y="3440747"/>
                </a:lnTo>
                <a:lnTo>
                  <a:pt x="7676832" y="3439794"/>
                </a:lnTo>
                <a:lnTo>
                  <a:pt x="7679372" y="3439477"/>
                </a:lnTo>
                <a:lnTo>
                  <a:pt x="7681278" y="3439477"/>
                </a:lnTo>
                <a:lnTo>
                  <a:pt x="7683182" y="3439794"/>
                </a:lnTo>
                <a:lnTo>
                  <a:pt x="7684452" y="3440747"/>
                </a:lnTo>
                <a:lnTo>
                  <a:pt x="7686040" y="3441699"/>
                </a:lnTo>
                <a:lnTo>
                  <a:pt x="7687310" y="3442969"/>
                </a:lnTo>
                <a:lnTo>
                  <a:pt x="7688262" y="3444874"/>
                </a:lnTo>
                <a:lnTo>
                  <a:pt x="7689215" y="3446779"/>
                </a:lnTo>
                <a:lnTo>
                  <a:pt x="7689532" y="3449002"/>
                </a:lnTo>
                <a:lnTo>
                  <a:pt x="7689532" y="3451542"/>
                </a:lnTo>
                <a:lnTo>
                  <a:pt x="7689532" y="3454717"/>
                </a:lnTo>
                <a:lnTo>
                  <a:pt x="7688898" y="3457892"/>
                </a:lnTo>
                <a:lnTo>
                  <a:pt x="7681912" y="3457257"/>
                </a:lnTo>
                <a:lnTo>
                  <a:pt x="7675245" y="3455669"/>
                </a:lnTo>
                <a:lnTo>
                  <a:pt x="7668260" y="3453447"/>
                </a:lnTo>
                <a:lnTo>
                  <a:pt x="7661910" y="3451224"/>
                </a:lnTo>
                <a:lnTo>
                  <a:pt x="7649210" y="3446462"/>
                </a:lnTo>
                <a:lnTo>
                  <a:pt x="7643178" y="3444239"/>
                </a:lnTo>
                <a:lnTo>
                  <a:pt x="7637462" y="3442334"/>
                </a:lnTo>
                <a:lnTo>
                  <a:pt x="7631748" y="3440429"/>
                </a:lnTo>
                <a:lnTo>
                  <a:pt x="7626668" y="3439477"/>
                </a:lnTo>
                <a:lnTo>
                  <a:pt x="7621588" y="3439159"/>
                </a:lnTo>
                <a:lnTo>
                  <a:pt x="7619048" y="3439477"/>
                </a:lnTo>
                <a:lnTo>
                  <a:pt x="7616825" y="3439794"/>
                </a:lnTo>
                <a:lnTo>
                  <a:pt x="7614602" y="3440747"/>
                </a:lnTo>
                <a:lnTo>
                  <a:pt x="7612698" y="3441699"/>
                </a:lnTo>
                <a:lnTo>
                  <a:pt x="7610158" y="3443287"/>
                </a:lnTo>
                <a:lnTo>
                  <a:pt x="7608570" y="3444874"/>
                </a:lnTo>
                <a:lnTo>
                  <a:pt x="7606665" y="3446779"/>
                </a:lnTo>
                <a:lnTo>
                  <a:pt x="7604760" y="3449319"/>
                </a:lnTo>
                <a:lnTo>
                  <a:pt x="7603172" y="3451859"/>
                </a:lnTo>
                <a:lnTo>
                  <a:pt x="7601585" y="3455352"/>
                </a:lnTo>
                <a:lnTo>
                  <a:pt x="7601585" y="3459479"/>
                </a:lnTo>
                <a:lnTo>
                  <a:pt x="7601902" y="3462337"/>
                </a:lnTo>
                <a:lnTo>
                  <a:pt x="7602855" y="3463289"/>
                </a:lnTo>
                <a:lnTo>
                  <a:pt x="7603172" y="3463924"/>
                </a:lnTo>
                <a:lnTo>
                  <a:pt x="7603808" y="3464559"/>
                </a:lnTo>
                <a:lnTo>
                  <a:pt x="7605078" y="3464877"/>
                </a:lnTo>
                <a:lnTo>
                  <a:pt x="7606982" y="3464877"/>
                </a:lnTo>
                <a:lnTo>
                  <a:pt x="7609522" y="3463924"/>
                </a:lnTo>
                <a:lnTo>
                  <a:pt x="7615872" y="3461702"/>
                </a:lnTo>
                <a:lnTo>
                  <a:pt x="7623492" y="3459162"/>
                </a:lnTo>
                <a:lnTo>
                  <a:pt x="7627620" y="3458527"/>
                </a:lnTo>
                <a:lnTo>
                  <a:pt x="7631748" y="3457574"/>
                </a:lnTo>
                <a:lnTo>
                  <a:pt x="7636192" y="3457574"/>
                </a:lnTo>
                <a:lnTo>
                  <a:pt x="7641272" y="3458527"/>
                </a:lnTo>
                <a:lnTo>
                  <a:pt x="7643495" y="3459162"/>
                </a:lnTo>
                <a:lnTo>
                  <a:pt x="7645718" y="3459797"/>
                </a:lnTo>
                <a:lnTo>
                  <a:pt x="7648258" y="3461067"/>
                </a:lnTo>
                <a:lnTo>
                  <a:pt x="7650798" y="3462654"/>
                </a:lnTo>
                <a:lnTo>
                  <a:pt x="7648258" y="3469639"/>
                </a:lnTo>
                <a:lnTo>
                  <a:pt x="7647305" y="3475989"/>
                </a:lnTo>
                <a:lnTo>
                  <a:pt x="7646670" y="3482974"/>
                </a:lnTo>
                <a:lnTo>
                  <a:pt x="7646670" y="3489324"/>
                </a:lnTo>
                <a:lnTo>
                  <a:pt x="7647305" y="3495357"/>
                </a:lnTo>
                <a:lnTo>
                  <a:pt x="7648258" y="3501389"/>
                </a:lnTo>
                <a:lnTo>
                  <a:pt x="7649528" y="3507422"/>
                </a:lnTo>
                <a:lnTo>
                  <a:pt x="7651432" y="3513137"/>
                </a:lnTo>
                <a:lnTo>
                  <a:pt x="7654925" y="3524567"/>
                </a:lnTo>
                <a:lnTo>
                  <a:pt x="7656195" y="3529964"/>
                </a:lnTo>
                <a:lnTo>
                  <a:pt x="7657465" y="3535362"/>
                </a:lnTo>
                <a:lnTo>
                  <a:pt x="7658735" y="3540759"/>
                </a:lnTo>
                <a:lnTo>
                  <a:pt x="7659370" y="3545839"/>
                </a:lnTo>
                <a:lnTo>
                  <a:pt x="7659370" y="3551237"/>
                </a:lnTo>
                <a:lnTo>
                  <a:pt x="7658735" y="3556634"/>
                </a:lnTo>
                <a:lnTo>
                  <a:pt x="7657782" y="3559809"/>
                </a:lnTo>
                <a:lnTo>
                  <a:pt x="7656830" y="3563302"/>
                </a:lnTo>
                <a:lnTo>
                  <a:pt x="7653972" y="3569652"/>
                </a:lnTo>
                <a:lnTo>
                  <a:pt x="7650798" y="3575684"/>
                </a:lnTo>
                <a:lnTo>
                  <a:pt x="7646988" y="3581717"/>
                </a:lnTo>
                <a:lnTo>
                  <a:pt x="7642860" y="3587432"/>
                </a:lnTo>
                <a:lnTo>
                  <a:pt x="7638098" y="3592829"/>
                </a:lnTo>
                <a:lnTo>
                  <a:pt x="7628255" y="3603942"/>
                </a:lnTo>
                <a:lnTo>
                  <a:pt x="7623810" y="3609657"/>
                </a:lnTo>
                <a:lnTo>
                  <a:pt x="7619048" y="3615372"/>
                </a:lnTo>
                <a:lnTo>
                  <a:pt x="7614602" y="3621404"/>
                </a:lnTo>
                <a:lnTo>
                  <a:pt x="7610792" y="3627754"/>
                </a:lnTo>
                <a:lnTo>
                  <a:pt x="7606982" y="3634422"/>
                </a:lnTo>
                <a:lnTo>
                  <a:pt x="7603808" y="3641724"/>
                </a:lnTo>
                <a:lnTo>
                  <a:pt x="7601585" y="3649662"/>
                </a:lnTo>
                <a:lnTo>
                  <a:pt x="7600632" y="3653789"/>
                </a:lnTo>
                <a:lnTo>
                  <a:pt x="7599680" y="3657917"/>
                </a:lnTo>
                <a:lnTo>
                  <a:pt x="7599045" y="3659822"/>
                </a:lnTo>
                <a:lnTo>
                  <a:pt x="7599045" y="3661727"/>
                </a:lnTo>
                <a:lnTo>
                  <a:pt x="7599045" y="3663314"/>
                </a:lnTo>
                <a:lnTo>
                  <a:pt x="7599362" y="3664584"/>
                </a:lnTo>
                <a:lnTo>
                  <a:pt x="7599998" y="3665854"/>
                </a:lnTo>
                <a:lnTo>
                  <a:pt x="7601268" y="3667124"/>
                </a:lnTo>
                <a:lnTo>
                  <a:pt x="7602538" y="3667759"/>
                </a:lnTo>
                <a:lnTo>
                  <a:pt x="7603808" y="3669029"/>
                </a:lnTo>
                <a:lnTo>
                  <a:pt x="7607618" y="3669982"/>
                </a:lnTo>
                <a:lnTo>
                  <a:pt x="7611745" y="3671569"/>
                </a:lnTo>
                <a:lnTo>
                  <a:pt x="7620952" y="3673474"/>
                </a:lnTo>
                <a:lnTo>
                  <a:pt x="7625398" y="3674427"/>
                </a:lnTo>
                <a:lnTo>
                  <a:pt x="7629208" y="3675697"/>
                </a:lnTo>
                <a:lnTo>
                  <a:pt x="7632700" y="3677602"/>
                </a:lnTo>
                <a:lnTo>
                  <a:pt x="7633652" y="3678237"/>
                </a:lnTo>
                <a:lnTo>
                  <a:pt x="7634922" y="3679507"/>
                </a:lnTo>
                <a:lnTo>
                  <a:pt x="7635558" y="3681094"/>
                </a:lnTo>
                <a:lnTo>
                  <a:pt x="7635875" y="3682047"/>
                </a:lnTo>
                <a:lnTo>
                  <a:pt x="7635875" y="3683952"/>
                </a:lnTo>
                <a:lnTo>
                  <a:pt x="7635558" y="3685539"/>
                </a:lnTo>
                <a:lnTo>
                  <a:pt x="7634922" y="3687762"/>
                </a:lnTo>
                <a:lnTo>
                  <a:pt x="7633335" y="3689984"/>
                </a:lnTo>
                <a:lnTo>
                  <a:pt x="7631748" y="3692207"/>
                </a:lnTo>
                <a:lnTo>
                  <a:pt x="7629525" y="3695382"/>
                </a:lnTo>
                <a:lnTo>
                  <a:pt x="7628890" y="3700144"/>
                </a:lnTo>
                <a:lnTo>
                  <a:pt x="7627938" y="3704272"/>
                </a:lnTo>
                <a:lnTo>
                  <a:pt x="7626985" y="3707129"/>
                </a:lnTo>
                <a:lnTo>
                  <a:pt x="7625715" y="3708717"/>
                </a:lnTo>
                <a:lnTo>
                  <a:pt x="7624128" y="3709669"/>
                </a:lnTo>
                <a:lnTo>
                  <a:pt x="7622858" y="3709669"/>
                </a:lnTo>
                <a:lnTo>
                  <a:pt x="7620952" y="3709352"/>
                </a:lnTo>
                <a:lnTo>
                  <a:pt x="7619365" y="3708082"/>
                </a:lnTo>
                <a:lnTo>
                  <a:pt x="7615238" y="3705224"/>
                </a:lnTo>
                <a:lnTo>
                  <a:pt x="7611110" y="3702049"/>
                </a:lnTo>
                <a:lnTo>
                  <a:pt x="7609205" y="3700462"/>
                </a:lnTo>
                <a:lnTo>
                  <a:pt x="7606982" y="3699827"/>
                </a:lnTo>
                <a:lnTo>
                  <a:pt x="7604760" y="3699192"/>
                </a:lnTo>
                <a:lnTo>
                  <a:pt x="7602855" y="3699509"/>
                </a:lnTo>
                <a:lnTo>
                  <a:pt x="7600632" y="3700144"/>
                </a:lnTo>
                <a:lnTo>
                  <a:pt x="7598728" y="3701732"/>
                </a:lnTo>
                <a:lnTo>
                  <a:pt x="7596822" y="3703637"/>
                </a:lnTo>
                <a:lnTo>
                  <a:pt x="7594918" y="3705542"/>
                </a:lnTo>
                <a:lnTo>
                  <a:pt x="7591425" y="3709987"/>
                </a:lnTo>
                <a:lnTo>
                  <a:pt x="7587932" y="3714432"/>
                </a:lnTo>
                <a:lnTo>
                  <a:pt x="7585710" y="3716654"/>
                </a:lnTo>
                <a:lnTo>
                  <a:pt x="7583488" y="3718559"/>
                </a:lnTo>
                <a:lnTo>
                  <a:pt x="7580630" y="3720147"/>
                </a:lnTo>
                <a:lnTo>
                  <a:pt x="7577455" y="3721417"/>
                </a:lnTo>
                <a:lnTo>
                  <a:pt x="7573645" y="3722052"/>
                </a:lnTo>
                <a:lnTo>
                  <a:pt x="7569518" y="3722052"/>
                </a:lnTo>
                <a:lnTo>
                  <a:pt x="7565072" y="3721417"/>
                </a:lnTo>
                <a:lnTo>
                  <a:pt x="7559358" y="3719829"/>
                </a:lnTo>
                <a:lnTo>
                  <a:pt x="7560945" y="3727449"/>
                </a:lnTo>
                <a:lnTo>
                  <a:pt x="7561580" y="3730307"/>
                </a:lnTo>
                <a:lnTo>
                  <a:pt x="7562850" y="3733164"/>
                </a:lnTo>
                <a:lnTo>
                  <a:pt x="7563802" y="3735704"/>
                </a:lnTo>
                <a:lnTo>
                  <a:pt x="7565072" y="3737927"/>
                </a:lnTo>
                <a:lnTo>
                  <a:pt x="7566660" y="3739832"/>
                </a:lnTo>
                <a:lnTo>
                  <a:pt x="7567930" y="3741737"/>
                </a:lnTo>
                <a:lnTo>
                  <a:pt x="7571422" y="3744594"/>
                </a:lnTo>
                <a:lnTo>
                  <a:pt x="7575232" y="3746817"/>
                </a:lnTo>
                <a:lnTo>
                  <a:pt x="7579360" y="3748404"/>
                </a:lnTo>
                <a:lnTo>
                  <a:pt x="7583805" y="3749992"/>
                </a:lnTo>
                <a:lnTo>
                  <a:pt x="7593648" y="3752214"/>
                </a:lnTo>
                <a:lnTo>
                  <a:pt x="7599045" y="3753484"/>
                </a:lnTo>
                <a:lnTo>
                  <a:pt x="7603808" y="3754754"/>
                </a:lnTo>
                <a:lnTo>
                  <a:pt x="7609205" y="3756659"/>
                </a:lnTo>
                <a:lnTo>
                  <a:pt x="7614602" y="3759517"/>
                </a:lnTo>
                <a:lnTo>
                  <a:pt x="7619682" y="3762374"/>
                </a:lnTo>
                <a:lnTo>
                  <a:pt x="7625080" y="3766502"/>
                </a:lnTo>
                <a:lnTo>
                  <a:pt x="7620952" y="3771899"/>
                </a:lnTo>
                <a:lnTo>
                  <a:pt x="7616825" y="3777297"/>
                </a:lnTo>
                <a:lnTo>
                  <a:pt x="7613015" y="3783329"/>
                </a:lnTo>
                <a:lnTo>
                  <a:pt x="7609522" y="3789679"/>
                </a:lnTo>
                <a:lnTo>
                  <a:pt x="7606665" y="3796029"/>
                </a:lnTo>
                <a:lnTo>
                  <a:pt x="7603490" y="3802697"/>
                </a:lnTo>
                <a:lnTo>
                  <a:pt x="7601268" y="3809999"/>
                </a:lnTo>
                <a:lnTo>
                  <a:pt x="7599045" y="3816984"/>
                </a:lnTo>
                <a:lnTo>
                  <a:pt x="7597140" y="3824287"/>
                </a:lnTo>
                <a:lnTo>
                  <a:pt x="7595552" y="3831589"/>
                </a:lnTo>
                <a:lnTo>
                  <a:pt x="7594600" y="3838574"/>
                </a:lnTo>
                <a:lnTo>
                  <a:pt x="7593648" y="3845877"/>
                </a:lnTo>
                <a:lnTo>
                  <a:pt x="7593648" y="3852862"/>
                </a:lnTo>
                <a:lnTo>
                  <a:pt x="7593648" y="3860164"/>
                </a:lnTo>
                <a:lnTo>
                  <a:pt x="7594600" y="3866514"/>
                </a:lnTo>
                <a:lnTo>
                  <a:pt x="7595552" y="3872864"/>
                </a:lnTo>
                <a:lnTo>
                  <a:pt x="7589838" y="3875087"/>
                </a:lnTo>
                <a:lnTo>
                  <a:pt x="7585075" y="3876357"/>
                </a:lnTo>
                <a:lnTo>
                  <a:pt x="7580630" y="3876992"/>
                </a:lnTo>
                <a:lnTo>
                  <a:pt x="7576502" y="3876674"/>
                </a:lnTo>
                <a:lnTo>
                  <a:pt x="7572692" y="3876039"/>
                </a:lnTo>
                <a:lnTo>
                  <a:pt x="7568882" y="3874452"/>
                </a:lnTo>
                <a:lnTo>
                  <a:pt x="7565390" y="3872547"/>
                </a:lnTo>
                <a:lnTo>
                  <a:pt x="7562532" y="3870324"/>
                </a:lnTo>
                <a:lnTo>
                  <a:pt x="7559358" y="3867784"/>
                </a:lnTo>
                <a:lnTo>
                  <a:pt x="7556818" y="3864927"/>
                </a:lnTo>
                <a:lnTo>
                  <a:pt x="7551102" y="3858894"/>
                </a:lnTo>
                <a:lnTo>
                  <a:pt x="7545070" y="3852544"/>
                </a:lnTo>
                <a:lnTo>
                  <a:pt x="7541895" y="3849687"/>
                </a:lnTo>
                <a:lnTo>
                  <a:pt x="7538720" y="3846829"/>
                </a:lnTo>
                <a:lnTo>
                  <a:pt x="7535862" y="3847782"/>
                </a:lnTo>
                <a:lnTo>
                  <a:pt x="7533322" y="3848734"/>
                </a:lnTo>
                <a:lnTo>
                  <a:pt x="7531100" y="3850322"/>
                </a:lnTo>
                <a:lnTo>
                  <a:pt x="7529195" y="3851909"/>
                </a:lnTo>
                <a:lnTo>
                  <a:pt x="7527290" y="3853814"/>
                </a:lnTo>
                <a:lnTo>
                  <a:pt x="7525702" y="3855719"/>
                </a:lnTo>
                <a:lnTo>
                  <a:pt x="7524432" y="3857942"/>
                </a:lnTo>
                <a:lnTo>
                  <a:pt x="7523162" y="3860164"/>
                </a:lnTo>
                <a:lnTo>
                  <a:pt x="7521258" y="3865562"/>
                </a:lnTo>
                <a:lnTo>
                  <a:pt x="7520305" y="3870959"/>
                </a:lnTo>
                <a:lnTo>
                  <a:pt x="7519352" y="3877627"/>
                </a:lnTo>
                <a:lnTo>
                  <a:pt x="7519352" y="3884294"/>
                </a:lnTo>
                <a:lnTo>
                  <a:pt x="7519352" y="3891279"/>
                </a:lnTo>
                <a:lnTo>
                  <a:pt x="7519670" y="3898582"/>
                </a:lnTo>
                <a:lnTo>
                  <a:pt x="7520940" y="3914139"/>
                </a:lnTo>
                <a:lnTo>
                  <a:pt x="7522210" y="3929379"/>
                </a:lnTo>
                <a:lnTo>
                  <a:pt x="7522528" y="3937317"/>
                </a:lnTo>
                <a:lnTo>
                  <a:pt x="7522528" y="3944937"/>
                </a:lnTo>
                <a:lnTo>
                  <a:pt x="7515542" y="3941127"/>
                </a:lnTo>
                <a:lnTo>
                  <a:pt x="7508875" y="3938269"/>
                </a:lnTo>
                <a:lnTo>
                  <a:pt x="7497445" y="3934142"/>
                </a:lnTo>
                <a:lnTo>
                  <a:pt x="7487602" y="3930332"/>
                </a:lnTo>
                <a:lnTo>
                  <a:pt x="7483475" y="3928744"/>
                </a:lnTo>
                <a:lnTo>
                  <a:pt x="7479348" y="3926839"/>
                </a:lnTo>
                <a:lnTo>
                  <a:pt x="7476172" y="3924934"/>
                </a:lnTo>
                <a:lnTo>
                  <a:pt x="7472998" y="3922712"/>
                </a:lnTo>
                <a:lnTo>
                  <a:pt x="7470140" y="3920172"/>
                </a:lnTo>
                <a:lnTo>
                  <a:pt x="7467282" y="3916679"/>
                </a:lnTo>
                <a:lnTo>
                  <a:pt x="7465060" y="3912552"/>
                </a:lnTo>
                <a:lnTo>
                  <a:pt x="7462838" y="3907789"/>
                </a:lnTo>
                <a:lnTo>
                  <a:pt x="7461250" y="3902074"/>
                </a:lnTo>
                <a:lnTo>
                  <a:pt x="7459345" y="3895089"/>
                </a:lnTo>
                <a:lnTo>
                  <a:pt x="7456488" y="3894772"/>
                </a:lnTo>
                <a:lnTo>
                  <a:pt x="7453948" y="3895724"/>
                </a:lnTo>
                <a:lnTo>
                  <a:pt x="7451408" y="3896359"/>
                </a:lnTo>
                <a:lnTo>
                  <a:pt x="7449502" y="3897312"/>
                </a:lnTo>
                <a:lnTo>
                  <a:pt x="7447915" y="3899217"/>
                </a:lnTo>
                <a:lnTo>
                  <a:pt x="7446328" y="3901122"/>
                </a:lnTo>
                <a:lnTo>
                  <a:pt x="7445058" y="3903344"/>
                </a:lnTo>
                <a:lnTo>
                  <a:pt x="7444105" y="3906202"/>
                </a:lnTo>
                <a:lnTo>
                  <a:pt x="7442200" y="3911282"/>
                </a:lnTo>
                <a:lnTo>
                  <a:pt x="7440612" y="3917314"/>
                </a:lnTo>
                <a:lnTo>
                  <a:pt x="7438708" y="3923029"/>
                </a:lnTo>
                <a:lnTo>
                  <a:pt x="7436485" y="3928427"/>
                </a:lnTo>
                <a:lnTo>
                  <a:pt x="7436168" y="3930332"/>
                </a:lnTo>
                <a:lnTo>
                  <a:pt x="7436168" y="3931919"/>
                </a:lnTo>
                <a:lnTo>
                  <a:pt x="7436485" y="3933824"/>
                </a:lnTo>
                <a:lnTo>
                  <a:pt x="7437120" y="3935094"/>
                </a:lnTo>
                <a:lnTo>
                  <a:pt x="7438072" y="3936682"/>
                </a:lnTo>
                <a:lnTo>
                  <a:pt x="7439025" y="3937952"/>
                </a:lnTo>
                <a:lnTo>
                  <a:pt x="7442200" y="3940174"/>
                </a:lnTo>
                <a:lnTo>
                  <a:pt x="7446328" y="3942397"/>
                </a:lnTo>
                <a:lnTo>
                  <a:pt x="7450772" y="3944302"/>
                </a:lnTo>
                <a:lnTo>
                  <a:pt x="7455535" y="3945889"/>
                </a:lnTo>
                <a:lnTo>
                  <a:pt x="7461250" y="3947159"/>
                </a:lnTo>
                <a:lnTo>
                  <a:pt x="7473315" y="3950017"/>
                </a:lnTo>
                <a:lnTo>
                  <a:pt x="7485062" y="3952874"/>
                </a:lnTo>
                <a:lnTo>
                  <a:pt x="7490778" y="3954462"/>
                </a:lnTo>
                <a:lnTo>
                  <a:pt x="7496175" y="3956049"/>
                </a:lnTo>
                <a:lnTo>
                  <a:pt x="7500620" y="3957954"/>
                </a:lnTo>
                <a:lnTo>
                  <a:pt x="7504748" y="3959542"/>
                </a:lnTo>
                <a:lnTo>
                  <a:pt x="7504112" y="3962399"/>
                </a:lnTo>
                <a:lnTo>
                  <a:pt x="7503160" y="3964622"/>
                </a:lnTo>
                <a:lnTo>
                  <a:pt x="7503160" y="3967162"/>
                </a:lnTo>
                <a:lnTo>
                  <a:pt x="7503160" y="3969384"/>
                </a:lnTo>
                <a:lnTo>
                  <a:pt x="7503478" y="3971289"/>
                </a:lnTo>
                <a:lnTo>
                  <a:pt x="7504112" y="3973512"/>
                </a:lnTo>
                <a:lnTo>
                  <a:pt x="7505382" y="3977957"/>
                </a:lnTo>
                <a:lnTo>
                  <a:pt x="7507605" y="3981449"/>
                </a:lnTo>
                <a:lnTo>
                  <a:pt x="7510462" y="3984942"/>
                </a:lnTo>
                <a:lnTo>
                  <a:pt x="7516178" y="3992244"/>
                </a:lnTo>
                <a:lnTo>
                  <a:pt x="7518718" y="3995419"/>
                </a:lnTo>
                <a:lnTo>
                  <a:pt x="7521258" y="3999229"/>
                </a:lnTo>
                <a:lnTo>
                  <a:pt x="7523162" y="4003039"/>
                </a:lnTo>
                <a:lnTo>
                  <a:pt x="7524750" y="4007167"/>
                </a:lnTo>
                <a:lnTo>
                  <a:pt x="7525385" y="4009072"/>
                </a:lnTo>
                <a:lnTo>
                  <a:pt x="7525385" y="4011294"/>
                </a:lnTo>
                <a:lnTo>
                  <a:pt x="7525385" y="4013517"/>
                </a:lnTo>
                <a:lnTo>
                  <a:pt x="7525068" y="4016374"/>
                </a:lnTo>
                <a:lnTo>
                  <a:pt x="7524750" y="4018597"/>
                </a:lnTo>
                <a:lnTo>
                  <a:pt x="7523480" y="4021137"/>
                </a:lnTo>
                <a:lnTo>
                  <a:pt x="7522528" y="4024312"/>
                </a:lnTo>
                <a:lnTo>
                  <a:pt x="7520940" y="4026852"/>
                </a:lnTo>
                <a:lnTo>
                  <a:pt x="7520940" y="4029074"/>
                </a:lnTo>
                <a:lnTo>
                  <a:pt x="7521258" y="4030979"/>
                </a:lnTo>
                <a:lnTo>
                  <a:pt x="7522210" y="4032567"/>
                </a:lnTo>
                <a:lnTo>
                  <a:pt x="7523162" y="4034472"/>
                </a:lnTo>
                <a:lnTo>
                  <a:pt x="7525068" y="4035742"/>
                </a:lnTo>
                <a:lnTo>
                  <a:pt x="7526972" y="4037012"/>
                </a:lnTo>
                <a:lnTo>
                  <a:pt x="7531418" y="4039552"/>
                </a:lnTo>
                <a:lnTo>
                  <a:pt x="7536498" y="4041774"/>
                </a:lnTo>
                <a:lnTo>
                  <a:pt x="7541895" y="4043679"/>
                </a:lnTo>
                <a:lnTo>
                  <a:pt x="7547610" y="4046219"/>
                </a:lnTo>
                <a:lnTo>
                  <a:pt x="7553008" y="4047807"/>
                </a:lnTo>
                <a:lnTo>
                  <a:pt x="7546658" y="4058602"/>
                </a:lnTo>
                <a:lnTo>
                  <a:pt x="7540625" y="4069397"/>
                </a:lnTo>
                <a:lnTo>
                  <a:pt x="7535228" y="4079874"/>
                </a:lnTo>
                <a:lnTo>
                  <a:pt x="7530782" y="4090669"/>
                </a:lnTo>
                <a:lnTo>
                  <a:pt x="7526338" y="4101464"/>
                </a:lnTo>
                <a:lnTo>
                  <a:pt x="7522210" y="4111942"/>
                </a:lnTo>
                <a:lnTo>
                  <a:pt x="7514590" y="4133532"/>
                </a:lnTo>
                <a:lnTo>
                  <a:pt x="7506970" y="4153852"/>
                </a:lnTo>
                <a:lnTo>
                  <a:pt x="7503160" y="4164012"/>
                </a:lnTo>
                <a:lnTo>
                  <a:pt x="7499032" y="4173854"/>
                </a:lnTo>
                <a:lnTo>
                  <a:pt x="7494905" y="4183697"/>
                </a:lnTo>
                <a:lnTo>
                  <a:pt x="7490142" y="4193222"/>
                </a:lnTo>
                <a:lnTo>
                  <a:pt x="7485062" y="4202112"/>
                </a:lnTo>
                <a:lnTo>
                  <a:pt x="7479030" y="4211002"/>
                </a:lnTo>
                <a:lnTo>
                  <a:pt x="7478712" y="4212272"/>
                </a:lnTo>
                <a:lnTo>
                  <a:pt x="7478712" y="4213859"/>
                </a:lnTo>
                <a:lnTo>
                  <a:pt x="7479030" y="4215447"/>
                </a:lnTo>
                <a:lnTo>
                  <a:pt x="7479665" y="4217034"/>
                </a:lnTo>
                <a:lnTo>
                  <a:pt x="7480618" y="4217987"/>
                </a:lnTo>
                <a:lnTo>
                  <a:pt x="7481570" y="4219257"/>
                </a:lnTo>
                <a:lnTo>
                  <a:pt x="7484745" y="4221479"/>
                </a:lnTo>
                <a:lnTo>
                  <a:pt x="7488238" y="4223384"/>
                </a:lnTo>
                <a:lnTo>
                  <a:pt x="7491730" y="4225289"/>
                </a:lnTo>
                <a:lnTo>
                  <a:pt x="7495222" y="4227194"/>
                </a:lnTo>
                <a:lnTo>
                  <a:pt x="7498715" y="4229099"/>
                </a:lnTo>
                <a:lnTo>
                  <a:pt x="7494905" y="4235767"/>
                </a:lnTo>
                <a:lnTo>
                  <a:pt x="7491730" y="4242434"/>
                </a:lnTo>
                <a:lnTo>
                  <a:pt x="7489190" y="4249419"/>
                </a:lnTo>
                <a:lnTo>
                  <a:pt x="7486650" y="4255769"/>
                </a:lnTo>
                <a:lnTo>
                  <a:pt x="7482522" y="4268469"/>
                </a:lnTo>
                <a:lnTo>
                  <a:pt x="7479030" y="4280534"/>
                </a:lnTo>
                <a:lnTo>
                  <a:pt x="7475538" y="4291964"/>
                </a:lnTo>
                <a:lnTo>
                  <a:pt x="7473632" y="4297362"/>
                </a:lnTo>
                <a:lnTo>
                  <a:pt x="7471410" y="4302442"/>
                </a:lnTo>
                <a:lnTo>
                  <a:pt x="7469505" y="4307522"/>
                </a:lnTo>
                <a:lnTo>
                  <a:pt x="7466965" y="4311967"/>
                </a:lnTo>
                <a:lnTo>
                  <a:pt x="7464108" y="4316412"/>
                </a:lnTo>
                <a:lnTo>
                  <a:pt x="7460932" y="4320539"/>
                </a:lnTo>
                <a:lnTo>
                  <a:pt x="7460298" y="4320539"/>
                </a:lnTo>
                <a:lnTo>
                  <a:pt x="7459345" y="4320539"/>
                </a:lnTo>
                <a:lnTo>
                  <a:pt x="7457122" y="4319587"/>
                </a:lnTo>
                <a:lnTo>
                  <a:pt x="7449502" y="4315777"/>
                </a:lnTo>
                <a:lnTo>
                  <a:pt x="7442518" y="4312284"/>
                </a:lnTo>
                <a:lnTo>
                  <a:pt x="7439342" y="4311332"/>
                </a:lnTo>
                <a:lnTo>
                  <a:pt x="7438072" y="4311014"/>
                </a:lnTo>
                <a:lnTo>
                  <a:pt x="7435850" y="4311967"/>
                </a:lnTo>
                <a:lnTo>
                  <a:pt x="7433945" y="4313554"/>
                </a:lnTo>
                <a:lnTo>
                  <a:pt x="7432358" y="4315777"/>
                </a:lnTo>
                <a:lnTo>
                  <a:pt x="7430770" y="4318317"/>
                </a:lnTo>
                <a:lnTo>
                  <a:pt x="7429500" y="4321492"/>
                </a:lnTo>
                <a:lnTo>
                  <a:pt x="7428865" y="4324667"/>
                </a:lnTo>
                <a:lnTo>
                  <a:pt x="7427278" y="4331969"/>
                </a:lnTo>
                <a:lnTo>
                  <a:pt x="7426008" y="4339589"/>
                </a:lnTo>
                <a:lnTo>
                  <a:pt x="7424102" y="4346257"/>
                </a:lnTo>
                <a:lnTo>
                  <a:pt x="7422832" y="4349432"/>
                </a:lnTo>
                <a:lnTo>
                  <a:pt x="7421245" y="4351972"/>
                </a:lnTo>
                <a:lnTo>
                  <a:pt x="7419975" y="4353877"/>
                </a:lnTo>
                <a:lnTo>
                  <a:pt x="7417435" y="4355464"/>
                </a:lnTo>
                <a:lnTo>
                  <a:pt x="7417435" y="4357687"/>
                </a:lnTo>
                <a:lnTo>
                  <a:pt x="7418388" y="4359274"/>
                </a:lnTo>
                <a:lnTo>
                  <a:pt x="7419022" y="4361179"/>
                </a:lnTo>
                <a:lnTo>
                  <a:pt x="7420292" y="4362767"/>
                </a:lnTo>
                <a:lnTo>
                  <a:pt x="7423150" y="4365942"/>
                </a:lnTo>
                <a:lnTo>
                  <a:pt x="7426642" y="4368799"/>
                </a:lnTo>
                <a:lnTo>
                  <a:pt x="7429500" y="4372292"/>
                </a:lnTo>
                <a:lnTo>
                  <a:pt x="7431088" y="4373879"/>
                </a:lnTo>
                <a:lnTo>
                  <a:pt x="7432358" y="4375784"/>
                </a:lnTo>
                <a:lnTo>
                  <a:pt x="7432992" y="4377372"/>
                </a:lnTo>
                <a:lnTo>
                  <a:pt x="7433310" y="4379277"/>
                </a:lnTo>
                <a:lnTo>
                  <a:pt x="7432992" y="4381499"/>
                </a:lnTo>
                <a:lnTo>
                  <a:pt x="7432675" y="4383722"/>
                </a:lnTo>
                <a:lnTo>
                  <a:pt x="7438072" y="4387849"/>
                </a:lnTo>
                <a:lnTo>
                  <a:pt x="7440612" y="4389437"/>
                </a:lnTo>
                <a:lnTo>
                  <a:pt x="7442518" y="4390389"/>
                </a:lnTo>
                <a:lnTo>
                  <a:pt x="7444740" y="4391342"/>
                </a:lnTo>
                <a:lnTo>
                  <a:pt x="7446645" y="4391659"/>
                </a:lnTo>
                <a:lnTo>
                  <a:pt x="7448232" y="4391659"/>
                </a:lnTo>
                <a:lnTo>
                  <a:pt x="7449502" y="4391659"/>
                </a:lnTo>
                <a:lnTo>
                  <a:pt x="7451090" y="4391342"/>
                </a:lnTo>
                <a:lnTo>
                  <a:pt x="7452678" y="4390389"/>
                </a:lnTo>
                <a:lnTo>
                  <a:pt x="7454900" y="4388802"/>
                </a:lnTo>
                <a:lnTo>
                  <a:pt x="7457122" y="4386579"/>
                </a:lnTo>
                <a:lnTo>
                  <a:pt x="7459345" y="4384357"/>
                </a:lnTo>
                <a:lnTo>
                  <a:pt x="7461250" y="4382134"/>
                </a:lnTo>
                <a:lnTo>
                  <a:pt x="7463472" y="4379912"/>
                </a:lnTo>
                <a:lnTo>
                  <a:pt x="7466012" y="4378324"/>
                </a:lnTo>
                <a:lnTo>
                  <a:pt x="7467282" y="4378007"/>
                </a:lnTo>
                <a:lnTo>
                  <a:pt x="7468870" y="4377689"/>
                </a:lnTo>
                <a:lnTo>
                  <a:pt x="7470458" y="4377372"/>
                </a:lnTo>
                <a:lnTo>
                  <a:pt x="7472045" y="4377689"/>
                </a:lnTo>
                <a:lnTo>
                  <a:pt x="7473632" y="4378007"/>
                </a:lnTo>
                <a:lnTo>
                  <a:pt x="7476172" y="4378642"/>
                </a:lnTo>
                <a:lnTo>
                  <a:pt x="7478395" y="4379912"/>
                </a:lnTo>
                <a:lnTo>
                  <a:pt x="7480618" y="4381499"/>
                </a:lnTo>
                <a:lnTo>
                  <a:pt x="7486332" y="4385627"/>
                </a:lnTo>
                <a:lnTo>
                  <a:pt x="7486968" y="4390389"/>
                </a:lnTo>
                <a:lnTo>
                  <a:pt x="7487285" y="4394517"/>
                </a:lnTo>
                <a:lnTo>
                  <a:pt x="7487285" y="4398009"/>
                </a:lnTo>
                <a:lnTo>
                  <a:pt x="7486650" y="4400867"/>
                </a:lnTo>
                <a:lnTo>
                  <a:pt x="7485698" y="4403724"/>
                </a:lnTo>
                <a:lnTo>
                  <a:pt x="7484428" y="4405947"/>
                </a:lnTo>
                <a:lnTo>
                  <a:pt x="7482522" y="4407534"/>
                </a:lnTo>
                <a:lnTo>
                  <a:pt x="7480300" y="4408487"/>
                </a:lnTo>
                <a:lnTo>
                  <a:pt x="7478078" y="4409757"/>
                </a:lnTo>
                <a:lnTo>
                  <a:pt x="7474902" y="4410392"/>
                </a:lnTo>
                <a:lnTo>
                  <a:pt x="7468870" y="4411344"/>
                </a:lnTo>
                <a:lnTo>
                  <a:pt x="7462520" y="4411344"/>
                </a:lnTo>
                <a:lnTo>
                  <a:pt x="7455535" y="4411344"/>
                </a:lnTo>
                <a:lnTo>
                  <a:pt x="7448868" y="4411344"/>
                </a:lnTo>
                <a:lnTo>
                  <a:pt x="7442518" y="4411979"/>
                </a:lnTo>
                <a:lnTo>
                  <a:pt x="7439342" y="4412614"/>
                </a:lnTo>
                <a:lnTo>
                  <a:pt x="7436802" y="4413567"/>
                </a:lnTo>
                <a:lnTo>
                  <a:pt x="7434580" y="4414837"/>
                </a:lnTo>
                <a:lnTo>
                  <a:pt x="7432358" y="4416424"/>
                </a:lnTo>
                <a:lnTo>
                  <a:pt x="7430452" y="4418329"/>
                </a:lnTo>
                <a:lnTo>
                  <a:pt x="7429182" y="4420869"/>
                </a:lnTo>
                <a:lnTo>
                  <a:pt x="7428230" y="4423727"/>
                </a:lnTo>
                <a:lnTo>
                  <a:pt x="7427278" y="4427537"/>
                </a:lnTo>
                <a:lnTo>
                  <a:pt x="7427278" y="4431664"/>
                </a:lnTo>
                <a:lnTo>
                  <a:pt x="7428230" y="4436109"/>
                </a:lnTo>
                <a:lnTo>
                  <a:pt x="7428865" y="4441824"/>
                </a:lnTo>
                <a:lnTo>
                  <a:pt x="7430770" y="4447857"/>
                </a:lnTo>
                <a:lnTo>
                  <a:pt x="7427278" y="4446587"/>
                </a:lnTo>
                <a:lnTo>
                  <a:pt x="7424420" y="4444999"/>
                </a:lnTo>
                <a:lnTo>
                  <a:pt x="7422198" y="4444047"/>
                </a:lnTo>
                <a:lnTo>
                  <a:pt x="7419975" y="4442459"/>
                </a:lnTo>
                <a:lnTo>
                  <a:pt x="7416482" y="4438967"/>
                </a:lnTo>
                <a:lnTo>
                  <a:pt x="7413942" y="4435792"/>
                </a:lnTo>
                <a:lnTo>
                  <a:pt x="7411402" y="4432299"/>
                </a:lnTo>
                <a:lnTo>
                  <a:pt x="7408862" y="4429442"/>
                </a:lnTo>
                <a:lnTo>
                  <a:pt x="7405370" y="4425949"/>
                </a:lnTo>
                <a:lnTo>
                  <a:pt x="7403148" y="4424362"/>
                </a:lnTo>
                <a:lnTo>
                  <a:pt x="7400925" y="4423409"/>
                </a:lnTo>
                <a:lnTo>
                  <a:pt x="7398385" y="4424997"/>
                </a:lnTo>
                <a:lnTo>
                  <a:pt x="7396480" y="4427537"/>
                </a:lnTo>
                <a:lnTo>
                  <a:pt x="7394892" y="4429759"/>
                </a:lnTo>
                <a:lnTo>
                  <a:pt x="7393305" y="4431982"/>
                </a:lnTo>
                <a:lnTo>
                  <a:pt x="7392352" y="4434204"/>
                </a:lnTo>
                <a:lnTo>
                  <a:pt x="7391718" y="4436744"/>
                </a:lnTo>
                <a:lnTo>
                  <a:pt x="7390448" y="4441824"/>
                </a:lnTo>
                <a:lnTo>
                  <a:pt x="7390130" y="4446904"/>
                </a:lnTo>
                <a:lnTo>
                  <a:pt x="7390130" y="4452619"/>
                </a:lnTo>
                <a:lnTo>
                  <a:pt x="7390448" y="4462779"/>
                </a:lnTo>
                <a:lnTo>
                  <a:pt x="7390765" y="4467859"/>
                </a:lnTo>
                <a:lnTo>
                  <a:pt x="7390448" y="4471987"/>
                </a:lnTo>
                <a:lnTo>
                  <a:pt x="7390130" y="4476114"/>
                </a:lnTo>
                <a:lnTo>
                  <a:pt x="7389178" y="4477702"/>
                </a:lnTo>
                <a:lnTo>
                  <a:pt x="7388542" y="4478972"/>
                </a:lnTo>
                <a:lnTo>
                  <a:pt x="7387272" y="4480559"/>
                </a:lnTo>
                <a:lnTo>
                  <a:pt x="7386002" y="4481829"/>
                </a:lnTo>
                <a:lnTo>
                  <a:pt x="7384415" y="4482782"/>
                </a:lnTo>
                <a:lnTo>
                  <a:pt x="7382510" y="4483734"/>
                </a:lnTo>
                <a:lnTo>
                  <a:pt x="7380288" y="4484369"/>
                </a:lnTo>
                <a:lnTo>
                  <a:pt x="7377748" y="4484687"/>
                </a:lnTo>
                <a:lnTo>
                  <a:pt x="7374572" y="4484687"/>
                </a:lnTo>
                <a:lnTo>
                  <a:pt x="7370762" y="4484687"/>
                </a:lnTo>
                <a:lnTo>
                  <a:pt x="7370445" y="4486592"/>
                </a:lnTo>
                <a:lnTo>
                  <a:pt x="7370762" y="4488497"/>
                </a:lnTo>
                <a:lnTo>
                  <a:pt x="7371080" y="4490402"/>
                </a:lnTo>
                <a:lnTo>
                  <a:pt x="7372350" y="4492307"/>
                </a:lnTo>
                <a:lnTo>
                  <a:pt x="7373938" y="4493894"/>
                </a:lnTo>
                <a:lnTo>
                  <a:pt x="7375208" y="4495164"/>
                </a:lnTo>
                <a:lnTo>
                  <a:pt x="7379652" y="4498339"/>
                </a:lnTo>
                <a:lnTo>
                  <a:pt x="7384415" y="4501197"/>
                </a:lnTo>
                <a:lnTo>
                  <a:pt x="7389812" y="4504054"/>
                </a:lnTo>
                <a:lnTo>
                  <a:pt x="7395210" y="4506912"/>
                </a:lnTo>
                <a:lnTo>
                  <a:pt x="7400290" y="4509769"/>
                </a:lnTo>
                <a:lnTo>
                  <a:pt x="7392352" y="4517707"/>
                </a:lnTo>
                <a:lnTo>
                  <a:pt x="7385050" y="4525962"/>
                </a:lnTo>
                <a:lnTo>
                  <a:pt x="7379018" y="4533899"/>
                </a:lnTo>
                <a:lnTo>
                  <a:pt x="7373938" y="4541837"/>
                </a:lnTo>
                <a:lnTo>
                  <a:pt x="7369175" y="4550092"/>
                </a:lnTo>
                <a:lnTo>
                  <a:pt x="7365682" y="4558029"/>
                </a:lnTo>
                <a:lnTo>
                  <a:pt x="7362190" y="4566284"/>
                </a:lnTo>
                <a:lnTo>
                  <a:pt x="7359650" y="4574539"/>
                </a:lnTo>
                <a:lnTo>
                  <a:pt x="7356792" y="4582794"/>
                </a:lnTo>
                <a:lnTo>
                  <a:pt x="7354888" y="4591367"/>
                </a:lnTo>
                <a:lnTo>
                  <a:pt x="7351078" y="4608829"/>
                </a:lnTo>
                <a:lnTo>
                  <a:pt x="7347585" y="4627244"/>
                </a:lnTo>
                <a:lnTo>
                  <a:pt x="7343140" y="4646612"/>
                </a:lnTo>
                <a:lnTo>
                  <a:pt x="7340918" y="4644707"/>
                </a:lnTo>
                <a:lnTo>
                  <a:pt x="7339648" y="4642484"/>
                </a:lnTo>
                <a:lnTo>
                  <a:pt x="7338695" y="4640262"/>
                </a:lnTo>
                <a:lnTo>
                  <a:pt x="7338378" y="4638039"/>
                </a:lnTo>
                <a:lnTo>
                  <a:pt x="7338695" y="4635182"/>
                </a:lnTo>
                <a:lnTo>
                  <a:pt x="7339012" y="4632959"/>
                </a:lnTo>
                <a:lnTo>
                  <a:pt x="7340600" y="4627562"/>
                </a:lnTo>
                <a:lnTo>
                  <a:pt x="7342188" y="4622799"/>
                </a:lnTo>
                <a:lnTo>
                  <a:pt x="7342505" y="4620259"/>
                </a:lnTo>
                <a:lnTo>
                  <a:pt x="7342505" y="4618037"/>
                </a:lnTo>
                <a:lnTo>
                  <a:pt x="7341870" y="4615179"/>
                </a:lnTo>
                <a:lnTo>
                  <a:pt x="7340600" y="4613274"/>
                </a:lnTo>
                <a:lnTo>
                  <a:pt x="7338378" y="4611052"/>
                </a:lnTo>
                <a:lnTo>
                  <a:pt x="7335838" y="4609147"/>
                </a:lnTo>
                <a:lnTo>
                  <a:pt x="7332028" y="4608829"/>
                </a:lnTo>
                <a:lnTo>
                  <a:pt x="7328535" y="4609147"/>
                </a:lnTo>
                <a:lnTo>
                  <a:pt x="7325995" y="4610417"/>
                </a:lnTo>
                <a:lnTo>
                  <a:pt x="7323455" y="4612004"/>
                </a:lnTo>
                <a:lnTo>
                  <a:pt x="7320915" y="4614227"/>
                </a:lnTo>
                <a:lnTo>
                  <a:pt x="7319645" y="4616767"/>
                </a:lnTo>
                <a:lnTo>
                  <a:pt x="7318058" y="4619624"/>
                </a:lnTo>
                <a:lnTo>
                  <a:pt x="7316788" y="4623117"/>
                </a:lnTo>
                <a:lnTo>
                  <a:pt x="7316470" y="4626927"/>
                </a:lnTo>
                <a:lnTo>
                  <a:pt x="7315835" y="4630737"/>
                </a:lnTo>
                <a:lnTo>
                  <a:pt x="7315835" y="4635182"/>
                </a:lnTo>
                <a:lnTo>
                  <a:pt x="7315835" y="4639309"/>
                </a:lnTo>
                <a:lnTo>
                  <a:pt x="7316152" y="4644072"/>
                </a:lnTo>
                <a:lnTo>
                  <a:pt x="7316788" y="4648199"/>
                </a:lnTo>
                <a:lnTo>
                  <a:pt x="7318692" y="4656772"/>
                </a:lnTo>
                <a:lnTo>
                  <a:pt x="7319962" y="4660899"/>
                </a:lnTo>
                <a:lnTo>
                  <a:pt x="7321550" y="4664709"/>
                </a:lnTo>
                <a:lnTo>
                  <a:pt x="7322820" y="4668202"/>
                </a:lnTo>
                <a:lnTo>
                  <a:pt x="7324408" y="4671377"/>
                </a:lnTo>
                <a:lnTo>
                  <a:pt x="7326312" y="4674234"/>
                </a:lnTo>
                <a:lnTo>
                  <a:pt x="7328218" y="4676774"/>
                </a:lnTo>
                <a:lnTo>
                  <a:pt x="7330122" y="4678362"/>
                </a:lnTo>
                <a:lnTo>
                  <a:pt x="7332345" y="4679632"/>
                </a:lnTo>
                <a:lnTo>
                  <a:pt x="7334250" y="4680267"/>
                </a:lnTo>
                <a:lnTo>
                  <a:pt x="7336472" y="4680267"/>
                </a:lnTo>
                <a:lnTo>
                  <a:pt x="7338695" y="4678997"/>
                </a:lnTo>
                <a:lnTo>
                  <a:pt x="7340918" y="4677409"/>
                </a:lnTo>
                <a:lnTo>
                  <a:pt x="7343140" y="4674869"/>
                </a:lnTo>
                <a:lnTo>
                  <a:pt x="7345045" y="4671377"/>
                </a:lnTo>
                <a:lnTo>
                  <a:pt x="7347585" y="4666614"/>
                </a:lnTo>
                <a:lnTo>
                  <a:pt x="7349808" y="4661217"/>
                </a:lnTo>
                <a:lnTo>
                  <a:pt x="7351712" y="4662804"/>
                </a:lnTo>
                <a:lnTo>
                  <a:pt x="7352982" y="4664392"/>
                </a:lnTo>
                <a:lnTo>
                  <a:pt x="7354252" y="4666297"/>
                </a:lnTo>
                <a:lnTo>
                  <a:pt x="7355205" y="4668202"/>
                </a:lnTo>
                <a:lnTo>
                  <a:pt x="7355840" y="4669789"/>
                </a:lnTo>
                <a:lnTo>
                  <a:pt x="7356158" y="4671694"/>
                </a:lnTo>
                <a:lnTo>
                  <a:pt x="7356158" y="4673599"/>
                </a:lnTo>
                <a:lnTo>
                  <a:pt x="7356158" y="4675504"/>
                </a:lnTo>
                <a:lnTo>
                  <a:pt x="7354888" y="4679632"/>
                </a:lnTo>
                <a:lnTo>
                  <a:pt x="7352982" y="4683759"/>
                </a:lnTo>
                <a:lnTo>
                  <a:pt x="7350760" y="4688204"/>
                </a:lnTo>
                <a:lnTo>
                  <a:pt x="7347902" y="4692649"/>
                </a:lnTo>
                <a:lnTo>
                  <a:pt x="7341552" y="4701539"/>
                </a:lnTo>
                <a:lnTo>
                  <a:pt x="7334885" y="4710429"/>
                </a:lnTo>
                <a:lnTo>
                  <a:pt x="7332028" y="4714874"/>
                </a:lnTo>
                <a:lnTo>
                  <a:pt x="7329805" y="4719002"/>
                </a:lnTo>
                <a:lnTo>
                  <a:pt x="7327900" y="4723447"/>
                </a:lnTo>
                <a:lnTo>
                  <a:pt x="7326630" y="4727574"/>
                </a:lnTo>
                <a:lnTo>
                  <a:pt x="7322820" y="4724717"/>
                </a:lnTo>
                <a:lnTo>
                  <a:pt x="7319645" y="4722494"/>
                </a:lnTo>
                <a:lnTo>
                  <a:pt x="7316152" y="4720589"/>
                </a:lnTo>
                <a:lnTo>
                  <a:pt x="7312660" y="4719002"/>
                </a:lnTo>
                <a:lnTo>
                  <a:pt x="7309802" y="4717732"/>
                </a:lnTo>
                <a:lnTo>
                  <a:pt x="7306628" y="4716779"/>
                </a:lnTo>
                <a:lnTo>
                  <a:pt x="7300912" y="4715509"/>
                </a:lnTo>
                <a:lnTo>
                  <a:pt x="7290118" y="4714557"/>
                </a:lnTo>
                <a:lnTo>
                  <a:pt x="7284402" y="4713287"/>
                </a:lnTo>
                <a:lnTo>
                  <a:pt x="7278370" y="4711699"/>
                </a:lnTo>
                <a:lnTo>
                  <a:pt x="7278052" y="4713604"/>
                </a:lnTo>
                <a:lnTo>
                  <a:pt x="7278052" y="4715509"/>
                </a:lnTo>
                <a:lnTo>
                  <a:pt x="7278052" y="4716779"/>
                </a:lnTo>
                <a:lnTo>
                  <a:pt x="7278370" y="4717732"/>
                </a:lnTo>
                <a:lnTo>
                  <a:pt x="7279322" y="4719002"/>
                </a:lnTo>
                <a:lnTo>
                  <a:pt x="7279958" y="4719637"/>
                </a:lnTo>
                <a:lnTo>
                  <a:pt x="7281862" y="4720907"/>
                </a:lnTo>
                <a:lnTo>
                  <a:pt x="7284085" y="4720907"/>
                </a:lnTo>
                <a:lnTo>
                  <a:pt x="7286308" y="4720589"/>
                </a:lnTo>
                <a:lnTo>
                  <a:pt x="7288212" y="4719319"/>
                </a:lnTo>
                <a:lnTo>
                  <a:pt x="7289482" y="4717732"/>
                </a:lnTo>
                <a:lnTo>
                  <a:pt x="7291705" y="4721859"/>
                </a:lnTo>
                <a:lnTo>
                  <a:pt x="7293292" y="4725669"/>
                </a:lnTo>
                <a:lnTo>
                  <a:pt x="7293928" y="4729162"/>
                </a:lnTo>
                <a:lnTo>
                  <a:pt x="7293928" y="4732972"/>
                </a:lnTo>
                <a:lnTo>
                  <a:pt x="7293292" y="4736464"/>
                </a:lnTo>
                <a:lnTo>
                  <a:pt x="7292340" y="4739639"/>
                </a:lnTo>
                <a:lnTo>
                  <a:pt x="7290435" y="4743132"/>
                </a:lnTo>
                <a:lnTo>
                  <a:pt x="7288530" y="4745989"/>
                </a:lnTo>
                <a:lnTo>
                  <a:pt x="7286308" y="4749164"/>
                </a:lnTo>
                <a:lnTo>
                  <a:pt x="7283768" y="4752657"/>
                </a:lnTo>
                <a:lnTo>
                  <a:pt x="7277735" y="4758689"/>
                </a:lnTo>
                <a:lnTo>
                  <a:pt x="7271385" y="4764087"/>
                </a:lnTo>
                <a:lnTo>
                  <a:pt x="7264400" y="4770119"/>
                </a:lnTo>
                <a:lnTo>
                  <a:pt x="7258050" y="4775834"/>
                </a:lnTo>
                <a:lnTo>
                  <a:pt x="7252018" y="4781867"/>
                </a:lnTo>
                <a:lnTo>
                  <a:pt x="7249478" y="4785042"/>
                </a:lnTo>
                <a:lnTo>
                  <a:pt x="7247572" y="4787899"/>
                </a:lnTo>
                <a:lnTo>
                  <a:pt x="7245668" y="4791074"/>
                </a:lnTo>
                <a:lnTo>
                  <a:pt x="7244080" y="4794567"/>
                </a:lnTo>
                <a:lnTo>
                  <a:pt x="7243445" y="4797742"/>
                </a:lnTo>
                <a:lnTo>
                  <a:pt x="7243445" y="4800917"/>
                </a:lnTo>
                <a:lnTo>
                  <a:pt x="7243445" y="4804727"/>
                </a:lnTo>
                <a:lnTo>
                  <a:pt x="7244398" y="4807902"/>
                </a:lnTo>
                <a:lnTo>
                  <a:pt x="7246302" y="4811712"/>
                </a:lnTo>
                <a:lnTo>
                  <a:pt x="7248525" y="4815522"/>
                </a:lnTo>
                <a:lnTo>
                  <a:pt x="7252018" y="4819332"/>
                </a:lnTo>
                <a:lnTo>
                  <a:pt x="7256145" y="4823459"/>
                </a:lnTo>
                <a:lnTo>
                  <a:pt x="7255192" y="4825682"/>
                </a:lnTo>
                <a:lnTo>
                  <a:pt x="7253922" y="4828222"/>
                </a:lnTo>
                <a:lnTo>
                  <a:pt x="7252335" y="4830127"/>
                </a:lnTo>
                <a:lnTo>
                  <a:pt x="7251382" y="4831714"/>
                </a:lnTo>
                <a:lnTo>
                  <a:pt x="7249795" y="4833302"/>
                </a:lnTo>
                <a:lnTo>
                  <a:pt x="7247890" y="4834254"/>
                </a:lnTo>
                <a:lnTo>
                  <a:pt x="7244398" y="4836159"/>
                </a:lnTo>
                <a:lnTo>
                  <a:pt x="7240588" y="4837429"/>
                </a:lnTo>
                <a:lnTo>
                  <a:pt x="7237095" y="4838064"/>
                </a:lnTo>
                <a:lnTo>
                  <a:pt x="7229158" y="4839017"/>
                </a:lnTo>
                <a:lnTo>
                  <a:pt x="7225030" y="4839334"/>
                </a:lnTo>
                <a:lnTo>
                  <a:pt x="7221220" y="4839969"/>
                </a:lnTo>
                <a:lnTo>
                  <a:pt x="7217410" y="4841239"/>
                </a:lnTo>
                <a:lnTo>
                  <a:pt x="7213918" y="4842827"/>
                </a:lnTo>
                <a:lnTo>
                  <a:pt x="7212330" y="4844097"/>
                </a:lnTo>
                <a:lnTo>
                  <a:pt x="7211060" y="4845684"/>
                </a:lnTo>
                <a:lnTo>
                  <a:pt x="7209472" y="4847272"/>
                </a:lnTo>
                <a:lnTo>
                  <a:pt x="7208202" y="4849177"/>
                </a:lnTo>
                <a:lnTo>
                  <a:pt x="7207250" y="4851717"/>
                </a:lnTo>
                <a:lnTo>
                  <a:pt x="7205980" y="4854257"/>
                </a:lnTo>
                <a:lnTo>
                  <a:pt x="7205028" y="4857114"/>
                </a:lnTo>
                <a:lnTo>
                  <a:pt x="7204075" y="4860289"/>
                </a:lnTo>
                <a:lnTo>
                  <a:pt x="7207885" y="4863464"/>
                </a:lnTo>
                <a:lnTo>
                  <a:pt x="7211378" y="4865687"/>
                </a:lnTo>
                <a:lnTo>
                  <a:pt x="7214235" y="4867274"/>
                </a:lnTo>
                <a:lnTo>
                  <a:pt x="7217410" y="4867909"/>
                </a:lnTo>
                <a:lnTo>
                  <a:pt x="7219950" y="4868227"/>
                </a:lnTo>
                <a:lnTo>
                  <a:pt x="7222172" y="4867909"/>
                </a:lnTo>
                <a:lnTo>
                  <a:pt x="7224395" y="4867274"/>
                </a:lnTo>
                <a:lnTo>
                  <a:pt x="7226618" y="4865687"/>
                </a:lnTo>
                <a:lnTo>
                  <a:pt x="7228522" y="4864099"/>
                </a:lnTo>
                <a:lnTo>
                  <a:pt x="7230428" y="4862829"/>
                </a:lnTo>
                <a:lnTo>
                  <a:pt x="7234238" y="4858067"/>
                </a:lnTo>
                <a:lnTo>
                  <a:pt x="7240588" y="4848224"/>
                </a:lnTo>
                <a:lnTo>
                  <a:pt x="7242175" y="4850764"/>
                </a:lnTo>
                <a:lnTo>
                  <a:pt x="7243445" y="4852987"/>
                </a:lnTo>
                <a:lnTo>
                  <a:pt x="7244080" y="4854892"/>
                </a:lnTo>
                <a:lnTo>
                  <a:pt x="7244715" y="4857114"/>
                </a:lnTo>
                <a:lnTo>
                  <a:pt x="7244715" y="4859019"/>
                </a:lnTo>
                <a:lnTo>
                  <a:pt x="7244398" y="4861242"/>
                </a:lnTo>
                <a:lnTo>
                  <a:pt x="7244080" y="4863464"/>
                </a:lnTo>
                <a:lnTo>
                  <a:pt x="7243445" y="4865369"/>
                </a:lnTo>
                <a:lnTo>
                  <a:pt x="7241222" y="4869497"/>
                </a:lnTo>
                <a:lnTo>
                  <a:pt x="7238048" y="4873624"/>
                </a:lnTo>
                <a:lnTo>
                  <a:pt x="7234238" y="4877434"/>
                </a:lnTo>
                <a:lnTo>
                  <a:pt x="7230110" y="4881244"/>
                </a:lnTo>
                <a:lnTo>
                  <a:pt x="7225665" y="4884419"/>
                </a:lnTo>
                <a:lnTo>
                  <a:pt x="7220585" y="4887912"/>
                </a:lnTo>
                <a:lnTo>
                  <a:pt x="7215505" y="4891087"/>
                </a:lnTo>
                <a:lnTo>
                  <a:pt x="7210425" y="4893627"/>
                </a:lnTo>
                <a:lnTo>
                  <a:pt x="7201535" y="4897754"/>
                </a:lnTo>
                <a:lnTo>
                  <a:pt x="7194232" y="4900294"/>
                </a:lnTo>
                <a:lnTo>
                  <a:pt x="7193915" y="4901882"/>
                </a:lnTo>
                <a:lnTo>
                  <a:pt x="7193915" y="4903152"/>
                </a:lnTo>
                <a:lnTo>
                  <a:pt x="7193915" y="4904422"/>
                </a:lnTo>
                <a:lnTo>
                  <a:pt x="7194232" y="4905692"/>
                </a:lnTo>
                <a:lnTo>
                  <a:pt x="7195820" y="4907914"/>
                </a:lnTo>
                <a:lnTo>
                  <a:pt x="7198042" y="4909819"/>
                </a:lnTo>
                <a:lnTo>
                  <a:pt x="7201218" y="4911407"/>
                </a:lnTo>
                <a:lnTo>
                  <a:pt x="7204075" y="4913312"/>
                </a:lnTo>
                <a:lnTo>
                  <a:pt x="7210425" y="4916487"/>
                </a:lnTo>
                <a:lnTo>
                  <a:pt x="7213282" y="4919027"/>
                </a:lnTo>
                <a:lnTo>
                  <a:pt x="7215822" y="4921249"/>
                </a:lnTo>
                <a:lnTo>
                  <a:pt x="7217728" y="4923789"/>
                </a:lnTo>
                <a:lnTo>
                  <a:pt x="7218045" y="4925377"/>
                </a:lnTo>
                <a:lnTo>
                  <a:pt x="7218362" y="4926964"/>
                </a:lnTo>
                <a:lnTo>
                  <a:pt x="7218362" y="4928234"/>
                </a:lnTo>
                <a:lnTo>
                  <a:pt x="7218362" y="4930139"/>
                </a:lnTo>
                <a:lnTo>
                  <a:pt x="7217728" y="4932362"/>
                </a:lnTo>
                <a:lnTo>
                  <a:pt x="7217092" y="4934267"/>
                </a:lnTo>
                <a:lnTo>
                  <a:pt x="7215822" y="4937124"/>
                </a:lnTo>
                <a:lnTo>
                  <a:pt x="7214235" y="4939347"/>
                </a:lnTo>
                <a:lnTo>
                  <a:pt x="7209790" y="4945062"/>
                </a:lnTo>
                <a:lnTo>
                  <a:pt x="7208202" y="4948554"/>
                </a:lnTo>
                <a:lnTo>
                  <a:pt x="7206615" y="4951412"/>
                </a:lnTo>
                <a:lnTo>
                  <a:pt x="7205028" y="4953317"/>
                </a:lnTo>
                <a:lnTo>
                  <a:pt x="7202488" y="4954587"/>
                </a:lnTo>
                <a:lnTo>
                  <a:pt x="7200265" y="4955539"/>
                </a:lnTo>
                <a:lnTo>
                  <a:pt x="7197725" y="4955539"/>
                </a:lnTo>
                <a:lnTo>
                  <a:pt x="7195185" y="4955222"/>
                </a:lnTo>
                <a:lnTo>
                  <a:pt x="7192328" y="4954587"/>
                </a:lnTo>
                <a:lnTo>
                  <a:pt x="7189470" y="4953634"/>
                </a:lnTo>
                <a:lnTo>
                  <a:pt x="7186295" y="4952047"/>
                </a:lnTo>
                <a:lnTo>
                  <a:pt x="7180262" y="4949189"/>
                </a:lnTo>
                <a:lnTo>
                  <a:pt x="7167562" y="4941252"/>
                </a:lnTo>
                <a:lnTo>
                  <a:pt x="7165340" y="4943474"/>
                </a:lnTo>
                <a:lnTo>
                  <a:pt x="7163118" y="4945697"/>
                </a:lnTo>
                <a:lnTo>
                  <a:pt x="7161530" y="4947919"/>
                </a:lnTo>
                <a:lnTo>
                  <a:pt x="7159625" y="4950459"/>
                </a:lnTo>
                <a:lnTo>
                  <a:pt x="7157085" y="4955857"/>
                </a:lnTo>
                <a:lnTo>
                  <a:pt x="7155180" y="4961572"/>
                </a:lnTo>
                <a:lnTo>
                  <a:pt x="7153592" y="4967604"/>
                </a:lnTo>
                <a:lnTo>
                  <a:pt x="7152322" y="4973954"/>
                </a:lnTo>
                <a:lnTo>
                  <a:pt x="7152005" y="4980622"/>
                </a:lnTo>
                <a:lnTo>
                  <a:pt x="7151688" y="4987607"/>
                </a:lnTo>
                <a:lnTo>
                  <a:pt x="7151052" y="5001577"/>
                </a:lnTo>
                <a:lnTo>
                  <a:pt x="7150418" y="5008562"/>
                </a:lnTo>
                <a:lnTo>
                  <a:pt x="7150100" y="5015864"/>
                </a:lnTo>
                <a:lnTo>
                  <a:pt x="7149465" y="5022849"/>
                </a:lnTo>
                <a:lnTo>
                  <a:pt x="7148195" y="5029834"/>
                </a:lnTo>
                <a:lnTo>
                  <a:pt x="7146290" y="5036502"/>
                </a:lnTo>
                <a:lnTo>
                  <a:pt x="7144068" y="5043487"/>
                </a:lnTo>
                <a:lnTo>
                  <a:pt x="7143432" y="5044122"/>
                </a:lnTo>
                <a:lnTo>
                  <a:pt x="7142798" y="5044757"/>
                </a:lnTo>
                <a:lnTo>
                  <a:pt x="7140258" y="5046344"/>
                </a:lnTo>
                <a:lnTo>
                  <a:pt x="7137718" y="5046979"/>
                </a:lnTo>
                <a:lnTo>
                  <a:pt x="7134225" y="5047932"/>
                </a:lnTo>
                <a:lnTo>
                  <a:pt x="7131050" y="5048567"/>
                </a:lnTo>
                <a:lnTo>
                  <a:pt x="7127875" y="5049519"/>
                </a:lnTo>
                <a:lnTo>
                  <a:pt x="7125018" y="5050472"/>
                </a:lnTo>
                <a:lnTo>
                  <a:pt x="7123748" y="5051742"/>
                </a:lnTo>
                <a:lnTo>
                  <a:pt x="7122795" y="5052377"/>
                </a:lnTo>
                <a:lnTo>
                  <a:pt x="7121208" y="5054282"/>
                </a:lnTo>
                <a:lnTo>
                  <a:pt x="7120255" y="5056187"/>
                </a:lnTo>
                <a:lnTo>
                  <a:pt x="7119620" y="5058092"/>
                </a:lnTo>
                <a:lnTo>
                  <a:pt x="7119302" y="5059997"/>
                </a:lnTo>
                <a:lnTo>
                  <a:pt x="7119302" y="5063807"/>
                </a:lnTo>
                <a:lnTo>
                  <a:pt x="7119620" y="5066982"/>
                </a:lnTo>
                <a:lnTo>
                  <a:pt x="7121525" y="5072379"/>
                </a:lnTo>
                <a:lnTo>
                  <a:pt x="7122160" y="5074602"/>
                </a:lnTo>
                <a:lnTo>
                  <a:pt x="7122160" y="5075554"/>
                </a:lnTo>
                <a:lnTo>
                  <a:pt x="7121842" y="5075872"/>
                </a:lnTo>
                <a:lnTo>
                  <a:pt x="7108190" y="5092382"/>
                </a:lnTo>
                <a:lnTo>
                  <a:pt x="7091680" y="5113019"/>
                </a:lnTo>
                <a:lnTo>
                  <a:pt x="7083108" y="5124767"/>
                </a:lnTo>
                <a:lnTo>
                  <a:pt x="7074535" y="5136832"/>
                </a:lnTo>
                <a:lnTo>
                  <a:pt x="7065645" y="5149849"/>
                </a:lnTo>
                <a:lnTo>
                  <a:pt x="7061835" y="5156517"/>
                </a:lnTo>
                <a:lnTo>
                  <a:pt x="7058025" y="5163184"/>
                </a:lnTo>
                <a:lnTo>
                  <a:pt x="7054532" y="5169852"/>
                </a:lnTo>
                <a:lnTo>
                  <a:pt x="7049452" y="5176519"/>
                </a:lnTo>
                <a:lnTo>
                  <a:pt x="7044372" y="5184139"/>
                </a:lnTo>
                <a:lnTo>
                  <a:pt x="7038975" y="5191442"/>
                </a:lnTo>
                <a:lnTo>
                  <a:pt x="7027228" y="5206364"/>
                </a:lnTo>
                <a:lnTo>
                  <a:pt x="7017068" y="5218429"/>
                </a:lnTo>
                <a:lnTo>
                  <a:pt x="7014528" y="5222557"/>
                </a:lnTo>
                <a:lnTo>
                  <a:pt x="7012305" y="5226684"/>
                </a:lnTo>
                <a:lnTo>
                  <a:pt x="7010718" y="5231129"/>
                </a:lnTo>
                <a:lnTo>
                  <a:pt x="7009130" y="5235574"/>
                </a:lnTo>
                <a:lnTo>
                  <a:pt x="7006908" y="5245099"/>
                </a:lnTo>
                <a:lnTo>
                  <a:pt x="7005638" y="5249544"/>
                </a:lnTo>
                <a:lnTo>
                  <a:pt x="7004368" y="5254307"/>
                </a:lnTo>
                <a:lnTo>
                  <a:pt x="7002780" y="5258434"/>
                </a:lnTo>
                <a:lnTo>
                  <a:pt x="7000875" y="5262244"/>
                </a:lnTo>
                <a:lnTo>
                  <a:pt x="6998652" y="5265419"/>
                </a:lnTo>
                <a:lnTo>
                  <a:pt x="6997065" y="5267007"/>
                </a:lnTo>
                <a:lnTo>
                  <a:pt x="6995160" y="5268594"/>
                </a:lnTo>
                <a:lnTo>
                  <a:pt x="6993572" y="5269547"/>
                </a:lnTo>
                <a:lnTo>
                  <a:pt x="6991350" y="5270499"/>
                </a:lnTo>
                <a:lnTo>
                  <a:pt x="6989128" y="5271452"/>
                </a:lnTo>
                <a:lnTo>
                  <a:pt x="6986905" y="5272087"/>
                </a:lnTo>
                <a:lnTo>
                  <a:pt x="6984365" y="5272404"/>
                </a:lnTo>
                <a:lnTo>
                  <a:pt x="6981190" y="5272722"/>
                </a:lnTo>
                <a:lnTo>
                  <a:pt x="6977698" y="5272722"/>
                </a:lnTo>
                <a:lnTo>
                  <a:pt x="6974522" y="5272404"/>
                </a:lnTo>
                <a:lnTo>
                  <a:pt x="6970712" y="5272404"/>
                </a:lnTo>
                <a:lnTo>
                  <a:pt x="6965632" y="5273357"/>
                </a:lnTo>
                <a:lnTo>
                  <a:pt x="6960552" y="5274944"/>
                </a:lnTo>
                <a:lnTo>
                  <a:pt x="6954838" y="5277167"/>
                </a:lnTo>
                <a:lnTo>
                  <a:pt x="6952298" y="5278754"/>
                </a:lnTo>
                <a:lnTo>
                  <a:pt x="6950075" y="5280659"/>
                </a:lnTo>
                <a:lnTo>
                  <a:pt x="6947218" y="5282564"/>
                </a:lnTo>
                <a:lnTo>
                  <a:pt x="6945312" y="5284787"/>
                </a:lnTo>
                <a:lnTo>
                  <a:pt x="6943408" y="5287009"/>
                </a:lnTo>
                <a:lnTo>
                  <a:pt x="6942138" y="5289549"/>
                </a:lnTo>
                <a:lnTo>
                  <a:pt x="6940868" y="5292407"/>
                </a:lnTo>
                <a:lnTo>
                  <a:pt x="6940232" y="5295264"/>
                </a:lnTo>
                <a:lnTo>
                  <a:pt x="6940868" y="5296852"/>
                </a:lnTo>
                <a:lnTo>
                  <a:pt x="6942138" y="5299709"/>
                </a:lnTo>
                <a:lnTo>
                  <a:pt x="6946900" y="5307647"/>
                </a:lnTo>
                <a:lnTo>
                  <a:pt x="6953568" y="5318759"/>
                </a:lnTo>
                <a:lnTo>
                  <a:pt x="6952298" y="5319394"/>
                </a:lnTo>
                <a:lnTo>
                  <a:pt x="6949122" y="5320664"/>
                </a:lnTo>
                <a:lnTo>
                  <a:pt x="6939598" y="5323522"/>
                </a:lnTo>
                <a:lnTo>
                  <a:pt x="6933565" y="5325427"/>
                </a:lnTo>
                <a:lnTo>
                  <a:pt x="6927215" y="5328284"/>
                </a:lnTo>
                <a:lnTo>
                  <a:pt x="6920865" y="5331459"/>
                </a:lnTo>
                <a:lnTo>
                  <a:pt x="6914832" y="5334952"/>
                </a:lnTo>
                <a:lnTo>
                  <a:pt x="6911975" y="5336857"/>
                </a:lnTo>
                <a:lnTo>
                  <a:pt x="6909118" y="5339079"/>
                </a:lnTo>
                <a:lnTo>
                  <a:pt x="6906895" y="5341302"/>
                </a:lnTo>
                <a:lnTo>
                  <a:pt x="6904672" y="5343842"/>
                </a:lnTo>
                <a:lnTo>
                  <a:pt x="6902768" y="5346699"/>
                </a:lnTo>
                <a:lnTo>
                  <a:pt x="6901180" y="5349239"/>
                </a:lnTo>
                <a:lnTo>
                  <a:pt x="6899910" y="5352414"/>
                </a:lnTo>
                <a:lnTo>
                  <a:pt x="6898958" y="5355272"/>
                </a:lnTo>
                <a:lnTo>
                  <a:pt x="6898958" y="5358764"/>
                </a:lnTo>
                <a:lnTo>
                  <a:pt x="6898958" y="5361939"/>
                </a:lnTo>
                <a:lnTo>
                  <a:pt x="6899910" y="5365749"/>
                </a:lnTo>
                <a:lnTo>
                  <a:pt x="6901180" y="5369559"/>
                </a:lnTo>
                <a:lnTo>
                  <a:pt x="6903085" y="5373687"/>
                </a:lnTo>
                <a:lnTo>
                  <a:pt x="6905942" y="5378449"/>
                </a:lnTo>
                <a:lnTo>
                  <a:pt x="6908800" y="5382577"/>
                </a:lnTo>
                <a:lnTo>
                  <a:pt x="6912928" y="5387339"/>
                </a:lnTo>
                <a:lnTo>
                  <a:pt x="6904990" y="5398769"/>
                </a:lnTo>
                <a:lnTo>
                  <a:pt x="6897370" y="5409247"/>
                </a:lnTo>
                <a:lnTo>
                  <a:pt x="6883718" y="5430837"/>
                </a:lnTo>
                <a:lnTo>
                  <a:pt x="6866890" y="5454967"/>
                </a:lnTo>
                <a:lnTo>
                  <a:pt x="6856730" y="5468937"/>
                </a:lnTo>
                <a:lnTo>
                  <a:pt x="6844665" y="5485129"/>
                </a:lnTo>
                <a:lnTo>
                  <a:pt x="6842125" y="5489574"/>
                </a:lnTo>
                <a:lnTo>
                  <a:pt x="6838950" y="5495289"/>
                </a:lnTo>
                <a:lnTo>
                  <a:pt x="6832918" y="5508307"/>
                </a:lnTo>
                <a:lnTo>
                  <a:pt x="6828472" y="5519419"/>
                </a:lnTo>
                <a:lnTo>
                  <a:pt x="6827838" y="5522277"/>
                </a:lnTo>
                <a:lnTo>
                  <a:pt x="6827520" y="5523229"/>
                </a:lnTo>
                <a:lnTo>
                  <a:pt x="6827838" y="5523229"/>
                </a:lnTo>
                <a:lnTo>
                  <a:pt x="6825932" y="5524182"/>
                </a:lnTo>
                <a:lnTo>
                  <a:pt x="6823710" y="5525452"/>
                </a:lnTo>
                <a:lnTo>
                  <a:pt x="6820852" y="5525769"/>
                </a:lnTo>
                <a:lnTo>
                  <a:pt x="6818630" y="5525769"/>
                </a:lnTo>
                <a:lnTo>
                  <a:pt x="6813550" y="5525769"/>
                </a:lnTo>
                <a:lnTo>
                  <a:pt x="6808152" y="5525134"/>
                </a:lnTo>
                <a:lnTo>
                  <a:pt x="6802755" y="5524182"/>
                </a:lnTo>
                <a:lnTo>
                  <a:pt x="6800215" y="5524182"/>
                </a:lnTo>
                <a:lnTo>
                  <a:pt x="6797675" y="5524182"/>
                </a:lnTo>
                <a:lnTo>
                  <a:pt x="6795452" y="5524499"/>
                </a:lnTo>
                <a:lnTo>
                  <a:pt x="6792912" y="5525452"/>
                </a:lnTo>
                <a:lnTo>
                  <a:pt x="6790690" y="5526404"/>
                </a:lnTo>
                <a:lnTo>
                  <a:pt x="6788785" y="5527992"/>
                </a:lnTo>
                <a:lnTo>
                  <a:pt x="6786880" y="5530214"/>
                </a:lnTo>
                <a:lnTo>
                  <a:pt x="6785610" y="5532119"/>
                </a:lnTo>
                <a:lnTo>
                  <a:pt x="6784022" y="5534342"/>
                </a:lnTo>
                <a:lnTo>
                  <a:pt x="6782752" y="5536564"/>
                </a:lnTo>
                <a:lnTo>
                  <a:pt x="6781800" y="5541009"/>
                </a:lnTo>
                <a:lnTo>
                  <a:pt x="6780530" y="5545137"/>
                </a:lnTo>
                <a:lnTo>
                  <a:pt x="6780530" y="5548629"/>
                </a:lnTo>
                <a:lnTo>
                  <a:pt x="6780530" y="5552439"/>
                </a:lnTo>
                <a:lnTo>
                  <a:pt x="6780848" y="5559107"/>
                </a:lnTo>
                <a:lnTo>
                  <a:pt x="6780530" y="5561647"/>
                </a:lnTo>
                <a:lnTo>
                  <a:pt x="6780212" y="5563869"/>
                </a:lnTo>
                <a:lnTo>
                  <a:pt x="6779578" y="5564504"/>
                </a:lnTo>
                <a:lnTo>
                  <a:pt x="6778625" y="5565457"/>
                </a:lnTo>
                <a:lnTo>
                  <a:pt x="6777990" y="5566092"/>
                </a:lnTo>
                <a:lnTo>
                  <a:pt x="6776402" y="5566409"/>
                </a:lnTo>
                <a:lnTo>
                  <a:pt x="6773545" y="5567362"/>
                </a:lnTo>
                <a:lnTo>
                  <a:pt x="6768782" y="5567044"/>
                </a:lnTo>
                <a:lnTo>
                  <a:pt x="6762750" y="5566092"/>
                </a:lnTo>
                <a:lnTo>
                  <a:pt x="6755448" y="5564187"/>
                </a:lnTo>
                <a:lnTo>
                  <a:pt x="6762115" y="5611494"/>
                </a:lnTo>
                <a:lnTo>
                  <a:pt x="6744018" y="5632449"/>
                </a:lnTo>
                <a:lnTo>
                  <a:pt x="6725920" y="5653404"/>
                </a:lnTo>
                <a:lnTo>
                  <a:pt x="6689725" y="5694044"/>
                </a:lnTo>
                <a:lnTo>
                  <a:pt x="6653848" y="5735002"/>
                </a:lnTo>
                <a:lnTo>
                  <a:pt x="6636385" y="5755639"/>
                </a:lnTo>
                <a:lnTo>
                  <a:pt x="6619558" y="5776277"/>
                </a:lnTo>
                <a:lnTo>
                  <a:pt x="6602095" y="5796279"/>
                </a:lnTo>
                <a:lnTo>
                  <a:pt x="6584950" y="5816282"/>
                </a:lnTo>
                <a:lnTo>
                  <a:pt x="6568122" y="5836602"/>
                </a:lnTo>
                <a:lnTo>
                  <a:pt x="6551930" y="5856922"/>
                </a:lnTo>
                <a:lnTo>
                  <a:pt x="6535738" y="5877242"/>
                </a:lnTo>
                <a:lnTo>
                  <a:pt x="6519862" y="5897244"/>
                </a:lnTo>
                <a:lnTo>
                  <a:pt x="6489382" y="5937884"/>
                </a:lnTo>
                <a:lnTo>
                  <a:pt x="6484620" y="5937249"/>
                </a:lnTo>
                <a:lnTo>
                  <a:pt x="6479540" y="5936614"/>
                </a:lnTo>
                <a:lnTo>
                  <a:pt x="6474778" y="5935027"/>
                </a:lnTo>
                <a:lnTo>
                  <a:pt x="6469698" y="5933122"/>
                </a:lnTo>
                <a:lnTo>
                  <a:pt x="6464618" y="5930899"/>
                </a:lnTo>
                <a:lnTo>
                  <a:pt x="6459538" y="5928359"/>
                </a:lnTo>
                <a:lnTo>
                  <a:pt x="6449695" y="5922644"/>
                </a:lnTo>
                <a:lnTo>
                  <a:pt x="6446520" y="5932804"/>
                </a:lnTo>
                <a:lnTo>
                  <a:pt x="6443028" y="5942964"/>
                </a:lnTo>
                <a:lnTo>
                  <a:pt x="6439218" y="5952489"/>
                </a:lnTo>
                <a:lnTo>
                  <a:pt x="6435090" y="5961697"/>
                </a:lnTo>
                <a:lnTo>
                  <a:pt x="6430645" y="5970904"/>
                </a:lnTo>
                <a:lnTo>
                  <a:pt x="6426200" y="5979477"/>
                </a:lnTo>
                <a:lnTo>
                  <a:pt x="6421120" y="5988049"/>
                </a:lnTo>
                <a:lnTo>
                  <a:pt x="6416358" y="5996622"/>
                </a:lnTo>
                <a:lnTo>
                  <a:pt x="6410960" y="6004877"/>
                </a:lnTo>
                <a:lnTo>
                  <a:pt x="6405880" y="6012814"/>
                </a:lnTo>
                <a:lnTo>
                  <a:pt x="6400165" y="6020752"/>
                </a:lnTo>
                <a:lnTo>
                  <a:pt x="6394450" y="6028054"/>
                </a:lnTo>
                <a:lnTo>
                  <a:pt x="6382385" y="6042977"/>
                </a:lnTo>
                <a:lnTo>
                  <a:pt x="6370002" y="6057264"/>
                </a:lnTo>
                <a:lnTo>
                  <a:pt x="6356668" y="6070917"/>
                </a:lnTo>
                <a:lnTo>
                  <a:pt x="6343650" y="6084252"/>
                </a:lnTo>
                <a:lnTo>
                  <a:pt x="6316345" y="6110922"/>
                </a:lnTo>
                <a:lnTo>
                  <a:pt x="6289675" y="6137274"/>
                </a:lnTo>
                <a:lnTo>
                  <a:pt x="6276340" y="6150927"/>
                </a:lnTo>
                <a:lnTo>
                  <a:pt x="6263322" y="6164262"/>
                </a:lnTo>
                <a:lnTo>
                  <a:pt x="6261418" y="6165849"/>
                </a:lnTo>
                <a:lnTo>
                  <a:pt x="6259512" y="6167119"/>
                </a:lnTo>
                <a:lnTo>
                  <a:pt x="6258242" y="6168389"/>
                </a:lnTo>
                <a:lnTo>
                  <a:pt x="6256972" y="6169977"/>
                </a:lnTo>
                <a:lnTo>
                  <a:pt x="6256338" y="6171882"/>
                </a:lnTo>
                <a:lnTo>
                  <a:pt x="6256020" y="6173469"/>
                </a:lnTo>
                <a:lnTo>
                  <a:pt x="6255702" y="6175374"/>
                </a:lnTo>
                <a:lnTo>
                  <a:pt x="6256020" y="6176644"/>
                </a:lnTo>
                <a:lnTo>
                  <a:pt x="6256338" y="6180454"/>
                </a:lnTo>
                <a:lnTo>
                  <a:pt x="6257608" y="6184582"/>
                </a:lnTo>
                <a:lnTo>
                  <a:pt x="6260782" y="6192519"/>
                </a:lnTo>
                <a:lnTo>
                  <a:pt x="6262370" y="6196329"/>
                </a:lnTo>
                <a:lnTo>
                  <a:pt x="6263640" y="6200457"/>
                </a:lnTo>
                <a:lnTo>
                  <a:pt x="6263958" y="6203949"/>
                </a:lnTo>
                <a:lnTo>
                  <a:pt x="6263958" y="6205854"/>
                </a:lnTo>
                <a:lnTo>
                  <a:pt x="6263958" y="6207759"/>
                </a:lnTo>
                <a:lnTo>
                  <a:pt x="6263640" y="6209347"/>
                </a:lnTo>
                <a:lnTo>
                  <a:pt x="6262688" y="6211252"/>
                </a:lnTo>
                <a:lnTo>
                  <a:pt x="6261735" y="6212522"/>
                </a:lnTo>
                <a:lnTo>
                  <a:pt x="6260148" y="6214109"/>
                </a:lnTo>
                <a:lnTo>
                  <a:pt x="6258560" y="6215379"/>
                </a:lnTo>
                <a:lnTo>
                  <a:pt x="6256338" y="6216332"/>
                </a:lnTo>
                <a:lnTo>
                  <a:pt x="6254115" y="6217919"/>
                </a:lnTo>
                <a:lnTo>
                  <a:pt x="6250940" y="6218554"/>
                </a:lnTo>
                <a:lnTo>
                  <a:pt x="6247448" y="6212522"/>
                </a:lnTo>
                <a:lnTo>
                  <a:pt x="6243955" y="6207442"/>
                </a:lnTo>
                <a:lnTo>
                  <a:pt x="6240145" y="6202679"/>
                </a:lnTo>
                <a:lnTo>
                  <a:pt x="6236335" y="6199187"/>
                </a:lnTo>
                <a:lnTo>
                  <a:pt x="6232525" y="6195694"/>
                </a:lnTo>
                <a:lnTo>
                  <a:pt x="6228715" y="6193154"/>
                </a:lnTo>
                <a:lnTo>
                  <a:pt x="6225222" y="6190614"/>
                </a:lnTo>
                <a:lnTo>
                  <a:pt x="6220778" y="6189027"/>
                </a:lnTo>
                <a:lnTo>
                  <a:pt x="6217285" y="6187757"/>
                </a:lnTo>
                <a:lnTo>
                  <a:pt x="6213158" y="6187122"/>
                </a:lnTo>
                <a:lnTo>
                  <a:pt x="6209348" y="6186169"/>
                </a:lnTo>
                <a:lnTo>
                  <a:pt x="6205220" y="6185852"/>
                </a:lnTo>
                <a:lnTo>
                  <a:pt x="6197282" y="6185852"/>
                </a:lnTo>
                <a:lnTo>
                  <a:pt x="6189345" y="6185852"/>
                </a:lnTo>
                <a:lnTo>
                  <a:pt x="6192202" y="6191884"/>
                </a:lnTo>
                <a:lnTo>
                  <a:pt x="6195378" y="6196329"/>
                </a:lnTo>
                <a:lnTo>
                  <a:pt x="6198552" y="6199822"/>
                </a:lnTo>
                <a:lnTo>
                  <a:pt x="6201728" y="6202044"/>
                </a:lnTo>
                <a:lnTo>
                  <a:pt x="6205220" y="6203632"/>
                </a:lnTo>
                <a:lnTo>
                  <a:pt x="6208712" y="6204584"/>
                </a:lnTo>
                <a:lnTo>
                  <a:pt x="6212205" y="6205219"/>
                </a:lnTo>
                <a:lnTo>
                  <a:pt x="6215698" y="6205537"/>
                </a:lnTo>
                <a:lnTo>
                  <a:pt x="6219190" y="6205854"/>
                </a:lnTo>
                <a:lnTo>
                  <a:pt x="6222682" y="6206172"/>
                </a:lnTo>
                <a:lnTo>
                  <a:pt x="6226175" y="6207442"/>
                </a:lnTo>
                <a:lnTo>
                  <a:pt x="6229668" y="6208712"/>
                </a:lnTo>
                <a:lnTo>
                  <a:pt x="6232842" y="6211252"/>
                </a:lnTo>
                <a:lnTo>
                  <a:pt x="6236018" y="6214427"/>
                </a:lnTo>
                <a:lnTo>
                  <a:pt x="6239510" y="6219189"/>
                </a:lnTo>
                <a:lnTo>
                  <a:pt x="6242368" y="6224587"/>
                </a:lnTo>
                <a:lnTo>
                  <a:pt x="6234748" y="6230619"/>
                </a:lnTo>
                <a:lnTo>
                  <a:pt x="6227445" y="6236334"/>
                </a:lnTo>
                <a:lnTo>
                  <a:pt x="6223635" y="6238557"/>
                </a:lnTo>
                <a:lnTo>
                  <a:pt x="6219825" y="6240462"/>
                </a:lnTo>
                <a:lnTo>
                  <a:pt x="6216015" y="6242367"/>
                </a:lnTo>
                <a:lnTo>
                  <a:pt x="6212205" y="6243954"/>
                </a:lnTo>
                <a:lnTo>
                  <a:pt x="6208395" y="6244589"/>
                </a:lnTo>
                <a:lnTo>
                  <a:pt x="6205220" y="6245224"/>
                </a:lnTo>
                <a:lnTo>
                  <a:pt x="6201728" y="6245224"/>
                </a:lnTo>
                <a:lnTo>
                  <a:pt x="6197918" y="6244272"/>
                </a:lnTo>
                <a:lnTo>
                  <a:pt x="6194425" y="6242684"/>
                </a:lnTo>
                <a:lnTo>
                  <a:pt x="6191568" y="6240779"/>
                </a:lnTo>
                <a:lnTo>
                  <a:pt x="6188075" y="6237922"/>
                </a:lnTo>
                <a:lnTo>
                  <a:pt x="6185218" y="6234429"/>
                </a:lnTo>
                <a:lnTo>
                  <a:pt x="6183630" y="6237287"/>
                </a:lnTo>
                <a:lnTo>
                  <a:pt x="6182678" y="6240144"/>
                </a:lnTo>
                <a:lnTo>
                  <a:pt x="6182360" y="6242684"/>
                </a:lnTo>
                <a:lnTo>
                  <a:pt x="6182042" y="6245859"/>
                </a:lnTo>
                <a:lnTo>
                  <a:pt x="6182042" y="6249352"/>
                </a:lnTo>
                <a:lnTo>
                  <a:pt x="6182042" y="6252209"/>
                </a:lnTo>
                <a:lnTo>
                  <a:pt x="6183312" y="6258559"/>
                </a:lnTo>
                <a:lnTo>
                  <a:pt x="6185535" y="6265544"/>
                </a:lnTo>
                <a:lnTo>
                  <a:pt x="6188075" y="6272529"/>
                </a:lnTo>
                <a:lnTo>
                  <a:pt x="6191885" y="6279832"/>
                </a:lnTo>
                <a:lnTo>
                  <a:pt x="6196012" y="6287452"/>
                </a:lnTo>
                <a:lnTo>
                  <a:pt x="6185852" y="6296024"/>
                </a:lnTo>
                <a:lnTo>
                  <a:pt x="6176328" y="6303962"/>
                </a:lnTo>
                <a:lnTo>
                  <a:pt x="6167755" y="6310947"/>
                </a:lnTo>
                <a:lnTo>
                  <a:pt x="6159182" y="6317614"/>
                </a:lnTo>
                <a:lnTo>
                  <a:pt x="6150292" y="6323012"/>
                </a:lnTo>
                <a:lnTo>
                  <a:pt x="6142038" y="6328727"/>
                </a:lnTo>
                <a:lnTo>
                  <a:pt x="6133783" y="6333807"/>
                </a:lnTo>
                <a:lnTo>
                  <a:pt x="6125528" y="6338569"/>
                </a:lnTo>
                <a:lnTo>
                  <a:pt x="6107748" y="6348094"/>
                </a:lnTo>
                <a:lnTo>
                  <a:pt x="6089015" y="6358572"/>
                </a:lnTo>
                <a:lnTo>
                  <a:pt x="6067743" y="6370637"/>
                </a:lnTo>
                <a:lnTo>
                  <a:pt x="6055995" y="6377622"/>
                </a:lnTo>
                <a:lnTo>
                  <a:pt x="6043613" y="6385242"/>
                </a:lnTo>
                <a:lnTo>
                  <a:pt x="6041708" y="6363969"/>
                </a:lnTo>
                <a:lnTo>
                  <a:pt x="6040120" y="6354762"/>
                </a:lnTo>
                <a:lnTo>
                  <a:pt x="6039168" y="6346507"/>
                </a:lnTo>
                <a:lnTo>
                  <a:pt x="6037580" y="6338887"/>
                </a:lnTo>
                <a:lnTo>
                  <a:pt x="6035675" y="6331902"/>
                </a:lnTo>
                <a:lnTo>
                  <a:pt x="6033770" y="6325552"/>
                </a:lnTo>
                <a:lnTo>
                  <a:pt x="6031548" y="6318567"/>
                </a:lnTo>
                <a:lnTo>
                  <a:pt x="6029008" y="6312217"/>
                </a:lnTo>
                <a:lnTo>
                  <a:pt x="6025833" y="6305549"/>
                </a:lnTo>
                <a:lnTo>
                  <a:pt x="6018848" y="6290944"/>
                </a:lnTo>
                <a:lnTo>
                  <a:pt x="6009323" y="6273799"/>
                </a:lnTo>
                <a:lnTo>
                  <a:pt x="5997893" y="6252527"/>
                </a:lnTo>
                <a:lnTo>
                  <a:pt x="5994400" y="6254114"/>
                </a:lnTo>
                <a:lnTo>
                  <a:pt x="5991225" y="6256019"/>
                </a:lnTo>
                <a:lnTo>
                  <a:pt x="5989320" y="6257924"/>
                </a:lnTo>
                <a:lnTo>
                  <a:pt x="5987733" y="6259829"/>
                </a:lnTo>
                <a:lnTo>
                  <a:pt x="5986780" y="6262052"/>
                </a:lnTo>
                <a:lnTo>
                  <a:pt x="5986780" y="6264592"/>
                </a:lnTo>
                <a:lnTo>
                  <a:pt x="5986780" y="6267449"/>
                </a:lnTo>
                <a:lnTo>
                  <a:pt x="5987415" y="6269989"/>
                </a:lnTo>
                <a:lnTo>
                  <a:pt x="5988368" y="6272847"/>
                </a:lnTo>
                <a:lnTo>
                  <a:pt x="5989320" y="6276022"/>
                </a:lnTo>
                <a:lnTo>
                  <a:pt x="5992813" y="6282372"/>
                </a:lnTo>
                <a:lnTo>
                  <a:pt x="6000433" y="6295389"/>
                </a:lnTo>
                <a:lnTo>
                  <a:pt x="5997575" y="6296024"/>
                </a:lnTo>
                <a:lnTo>
                  <a:pt x="5995035" y="6296342"/>
                </a:lnTo>
                <a:lnTo>
                  <a:pt x="5992495" y="6296659"/>
                </a:lnTo>
                <a:lnTo>
                  <a:pt x="5989638" y="6296659"/>
                </a:lnTo>
                <a:lnTo>
                  <a:pt x="5984875" y="6296342"/>
                </a:lnTo>
                <a:lnTo>
                  <a:pt x="5979795" y="6294754"/>
                </a:lnTo>
                <a:lnTo>
                  <a:pt x="5975350" y="6292849"/>
                </a:lnTo>
                <a:lnTo>
                  <a:pt x="5970905" y="6290309"/>
                </a:lnTo>
                <a:lnTo>
                  <a:pt x="5965825" y="6287452"/>
                </a:lnTo>
                <a:lnTo>
                  <a:pt x="5961380" y="6283959"/>
                </a:lnTo>
                <a:lnTo>
                  <a:pt x="5952808" y="6276339"/>
                </a:lnTo>
                <a:lnTo>
                  <a:pt x="5943600" y="6268084"/>
                </a:lnTo>
                <a:lnTo>
                  <a:pt x="5935028" y="6260464"/>
                </a:lnTo>
                <a:lnTo>
                  <a:pt x="5930583" y="6256654"/>
                </a:lnTo>
                <a:lnTo>
                  <a:pt x="5926138" y="6253479"/>
                </a:lnTo>
                <a:lnTo>
                  <a:pt x="5922963" y="6257924"/>
                </a:lnTo>
                <a:lnTo>
                  <a:pt x="5920105" y="6261734"/>
                </a:lnTo>
                <a:lnTo>
                  <a:pt x="5916930" y="6264909"/>
                </a:lnTo>
                <a:lnTo>
                  <a:pt x="5913438" y="6268402"/>
                </a:lnTo>
                <a:lnTo>
                  <a:pt x="5909628" y="6271577"/>
                </a:lnTo>
                <a:lnTo>
                  <a:pt x="5906453" y="6274117"/>
                </a:lnTo>
                <a:lnTo>
                  <a:pt x="5902643" y="6276339"/>
                </a:lnTo>
                <a:lnTo>
                  <a:pt x="5898833" y="6278562"/>
                </a:lnTo>
                <a:lnTo>
                  <a:pt x="5890895" y="6282372"/>
                </a:lnTo>
                <a:lnTo>
                  <a:pt x="5882958" y="6285864"/>
                </a:lnTo>
                <a:lnTo>
                  <a:pt x="5867400" y="6291897"/>
                </a:lnTo>
                <a:lnTo>
                  <a:pt x="5860415" y="6294754"/>
                </a:lnTo>
                <a:lnTo>
                  <a:pt x="5853748" y="6298247"/>
                </a:lnTo>
                <a:lnTo>
                  <a:pt x="5850573" y="6300152"/>
                </a:lnTo>
                <a:lnTo>
                  <a:pt x="5847398" y="6302057"/>
                </a:lnTo>
                <a:lnTo>
                  <a:pt x="5844858" y="6304279"/>
                </a:lnTo>
                <a:lnTo>
                  <a:pt x="5842318" y="6306819"/>
                </a:lnTo>
                <a:lnTo>
                  <a:pt x="5840095" y="6309042"/>
                </a:lnTo>
                <a:lnTo>
                  <a:pt x="5837873" y="6312217"/>
                </a:lnTo>
                <a:lnTo>
                  <a:pt x="5835968" y="6315074"/>
                </a:lnTo>
                <a:lnTo>
                  <a:pt x="5834380" y="6318884"/>
                </a:lnTo>
                <a:lnTo>
                  <a:pt x="5833110" y="6322694"/>
                </a:lnTo>
                <a:lnTo>
                  <a:pt x="5832158" y="6326822"/>
                </a:lnTo>
                <a:lnTo>
                  <a:pt x="5831840" y="6331584"/>
                </a:lnTo>
                <a:lnTo>
                  <a:pt x="5831205" y="6336347"/>
                </a:lnTo>
                <a:lnTo>
                  <a:pt x="5828348" y="6338887"/>
                </a:lnTo>
                <a:lnTo>
                  <a:pt x="5825808" y="6340792"/>
                </a:lnTo>
                <a:lnTo>
                  <a:pt x="5822633" y="6341744"/>
                </a:lnTo>
                <a:lnTo>
                  <a:pt x="5820410" y="6341744"/>
                </a:lnTo>
                <a:lnTo>
                  <a:pt x="5817870" y="6340792"/>
                </a:lnTo>
                <a:lnTo>
                  <a:pt x="5815648" y="6340157"/>
                </a:lnTo>
                <a:lnTo>
                  <a:pt x="5813108" y="6338569"/>
                </a:lnTo>
                <a:lnTo>
                  <a:pt x="5810885" y="6336664"/>
                </a:lnTo>
                <a:lnTo>
                  <a:pt x="5806758" y="6333489"/>
                </a:lnTo>
                <a:lnTo>
                  <a:pt x="5804535" y="6331584"/>
                </a:lnTo>
                <a:lnTo>
                  <a:pt x="5802313" y="6330314"/>
                </a:lnTo>
                <a:lnTo>
                  <a:pt x="5800090" y="6329044"/>
                </a:lnTo>
                <a:lnTo>
                  <a:pt x="5797550" y="6328727"/>
                </a:lnTo>
                <a:lnTo>
                  <a:pt x="5795010" y="6328727"/>
                </a:lnTo>
                <a:lnTo>
                  <a:pt x="5792470" y="6329679"/>
                </a:lnTo>
                <a:lnTo>
                  <a:pt x="5790883" y="6331584"/>
                </a:lnTo>
                <a:lnTo>
                  <a:pt x="5790248" y="6332854"/>
                </a:lnTo>
                <a:lnTo>
                  <a:pt x="5789930" y="6334759"/>
                </a:lnTo>
                <a:lnTo>
                  <a:pt x="5789613" y="6336982"/>
                </a:lnTo>
                <a:lnTo>
                  <a:pt x="5789930" y="6341744"/>
                </a:lnTo>
                <a:lnTo>
                  <a:pt x="5790565" y="6346189"/>
                </a:lnTo>
                <a:lnTo>
                  <a:pt x="5791518" y="6350634"/>
                </a:lnTo>
                <a:lnTo>
                  <a:pt x="5791518" y="6352539"/>
                </a:lnTo>
                <a:lnTo>
                  <a:pt x="5790883" y="6354762"/>
                </a:lnTo>
                <a:lnTo>
                  <a:pt x="5790565" y="6356667"/>
                </a:lnTo>
                <a:lnTo>
                  <a:pt x="5789613" y="6358572"/>
                </a:lnTo>
                <a:lnTo>
                  <a:pt x="5788343" y="6360159"/>
                </a:lnTo>
                <a:lnTo>
                  <a:pt x="5786120" y="6361747"/>
                </a:lnTo>
                <a:lnTo>
                  <a:pt x="5781040" y="6365874"/>
                </a:lnTo>
                <a:lnTo>
                  <a:pt x="5776595" y="6369049"/>
                </a:lnTo>
                <a:lnTo>
                  <a:pt x="5772150" y="6371907"/>
                </a:lnTo>
                <a:lnTo>
                  <a:pt x="5767705" y="6373177"/>
                </a:lnTo>
                <a:lnTo>
                  <a:pt x="5763578" y="6374447"/>
                </a:lnTo>
                <a:lnTo>
                  <a:pt x="5759450" y="6374764"/>
                </a:lnTo>
                <a:lnTo>
                  <a:pt x="5755005" y="6374764"/>
                </a:lnTo>
                <a:lnTo>
                  <a:pt x="5750878" y="6374764"/>
                </a:lnTo>
                <a:lnTo>
                  <a:pt x="5742623" y="6374764"/>
                </a:lnTo>
                <a:lnTo>
                  <a:pt x="5738178" y="6374764"/>
                </a:lnTo>
                <a:lnTo>
                  <a:pt x="5734050" y="6375717"/>
                </a:lnTo>
                <a:lnTo>
                  <a:pt x="5729923" y="6376352"/>
                </a:lnTo>
                <a:lnTo>
                  <a:pt x="5725478" y="6378257"/>
                </a:lnTo>
                <a:lnTo>
                  <a:pt x="5720398" y="6380479"/>
                </a:lnTo>
                <a:lnTo>
                  <a:pt x="5715635" y="6383972"/>
                </a:lnTo>
                <a:lnTo>
                  <a:pt x="5709285" y="6376669"/>
                </a:lnTo>
                <a:lnTo>
                  <a:pt x="5705793" y="6373177"/>
                </a:lnTo>
                <a:lnTo>
                  <a:pt x="5702300" y="6370319"/>
                </a:lnTo>
                <a:lnTo>
                  <a:pt x="5698808" y="6367779"/>
                </a:lnTo>
                <a:lnTo>
                  <a:pt x="5695315" y="6365239"/>
                </a:lnTo>
                <a:lnTo>
                  <a:pt x="5691823" y="6363652"/>
                </a:lnTo>
                <a:lnTo>
                  <a:pt x="5688013" y="6362064"/>
                </a:lnTo>
                <a:lnTo>
                  <a:pt x="5683885" y="6361112"/>
                </a:lnTo>
                <a:lnTo>
                  <a:pt x="5680075" y="6360794"/>
                </a:lnTo>
                <a:lnTo>
                  <a:pt x="5675948" y="6360794"/>
                </a:lnTo>
                <a:lnTo>
                  <a:pt x="5671503" y="6362064"/>
                </a:lnTo>
                <a:lnTo>
                  <a:pt x="5667058" y="6363652"/>
                </a:lnTo>
                <a:lnTo>
                  <a:pt x="5662295" y="6366192"/>
                </a:lnTo>
                <a:lnTo>
                  <a:pt x="5657533" y="6369684"/>
                </a:lnTo>
                <a:lnTo>
                  <a:pt x="5652453" y="6373812"/>
                </a:lnTo>
                <a:lnTo>
                  <a:pt x="5652453" y="6377622"/>
                </a:lnTo>
                <a:lnTo>
                  <a:pt x="5653088" y="6381114"/>
                </a:lnTo>
                <a:lnTo>
                  <a:pt x="5653723" y="6383972"/>
                </a:lnTo>
                <a:lnTo>
                  <a:pt x="5655310" y="6386194"/>
                </a:lnTo>
                <a:lnTo>
                  <a:pt x="5656580" y="6388099"/>
                </a:lnTo>
                <a:lnTo>
                  <a:pt x="5658485" y="6389052"/>
                </a:lnTo>
                <a:lnTo>
                  <a:pt x="5661025" y="6390004"/>
                </a:lnTo>
                <a:lnTo>
                  <a:pt x="5663565" y="6390639"/>
                </a:lnTo>
                <a:lnTo>
                  <a:pt x="5666105" y="6390639"/>
                </a:lnTo>
                <a:lnTo>
                  <a:pt x="5668645" y="6390322"/>
                </a:lnTo>
                <a:lnTo>
                  <a:pt x="5674678" y="6389052"/>
                </a:lnTo>
                <a:lnTo>
                  <a:pt x="5680710" y="6387147"/>
                </a:lnTo>
                <a:lnTo>
                  <a:pt x="5686743" y="6384924"/>
                </a:lnTo>
                <a:lnTo>
                  <a:pt x="5696585" y="6381114"/>
                </a:lnTo>
                <a:lnTo>
                  <a:pt x="5700078" y="6380162"/>
                </a:lnTo>
                <a:lnTo>
                  <a:pt x="5701348" y="6379844"/>
                </a:lnTo>
                <a:lnTo>
                  <a:pt x="5701665" y="6380162"/>
                </a:lnTo>
                <a:lnTo>
                  <a:pt x="5701983" y="6380479"/>
                </a:lnTo>
                <a:lnTo>
                  <a:pt x="5701983" y="6381114"/>
                </a:lnTo>
                <a:lnTo>
                  <a:pt x="5699760" y="6384607"/>
                </a:lnTo>
                <a:lnTo>
                  <a:pt x="5695315" y="6390004"/>
                </a:lnTo>
                <a:lnTo>
                  <a:pt x="5687695" y="6397942"/>
                </a:lnTo>
                <a:lnTo>
                  <a:pt x="5685473" y="6400164"/>
                </a:lnTo>
                <a:lnTo>
                  <a:pt x="5682615" y="6402069"/>
                </a:lnTo>
                <a:lnTo>
                  <a:pt x="5677218" y="6405879"/>
                </a:lnTo>
                <a:lnTo>
                  <a:pt x="5671185" y="6408737"/>
                </a:lnTo>
                <a:lnTo>
                  <a:pt x="5665470" y="6410959"/>
                </a:lnTo>
                <a:lnTo>
                  <a:pt x="5655628" y="6414134"/>
                </a:lnTo>
                <a:lnTo>
                  <a:pt x="5652135" y="6415087"/>
                </a:lnTo>
                <a:lnTo>
                  <a:pt x="5650548" y="6416357"/>
                </a:lnTo>
                <a:lnTo>
                  <a:pt x="5647055" y="6419214"/>
                </a:lnTo>
                <a:lnTo>
                  <a:pt x="5643880" y="6422707"/>
                </a:lnTo>
                <a:lnTo>
                  <a:pt x="5641340" y="6425882"/>
                </a:lnTo>
                <a:lnTo>
                  <a:pt x="5639435" y="6429057"/>
                </a:lnTo>
                <a:lnTo>
                  <a:pt x="5635625" y="6435089"/>
                </a:lnTo>
                <a:lnTo>
                  <a:pt x="5633085" y="6440804"/>
                </a:lnTo>
                <a:lnTo>
                  <a:pt x="5631180" y="6446202"/>
                </a:lnTo>
                <a:lnTo>
                  <a:pt x="5628958" y="6450647"/>
                </a:lnTo>
                <a:lnTo>
                  <a:pt x="5626418" y="6454457"/>
                </a:lnTo>
                <a:lnTo>
                  <a:pt x="5625465" y="6456044"/>
                </a:lnTo>
                <a:lnTo>
                  <a:pt x="5623878" y="6456997"/>
                </a:lnTo>
                <a:lnTo>
                  <a:pt x="5621020" y="6458584"/>
                </a:lnTo>
                <a:lnTo>
                  <a:pt x="5618163" y="6459537"/>
                </a:lnTo>
                <a:lnTo>
                  <a:pt x="5615623" y="6460489"/>
                </a:lnTo>
                <a:lnTo>
                  <a:pt x="5613083" y="6460807"/>
                </a:lnTo>
                <a:lnTo>
                  <a:pt x="5610225" y="6461124"/>
                </a:lnTo>
                <a:lnTo>
                  <a:pt x="5607685" y="6460807"/>
                </a:lnTo>
                <a:lnTo>
                  <a:pt x="5602923" y="6460489"/>
                </a:lnTo>
                <a:lnTo>
                  <a:pt x="5597525" y="6460172"/>
                </a:lnTo>
                <a:lnTo>
                  <a:pt x="5592128" y="6459537"/>
                </a:lnTo>
                <a:lnTo>
                  <a:pt x="5589270" y="6460172"/>
                </a:lnTo>
                <a:lnTo>
                  <a:pt x="5586095" y="6460489"/>
                </a:lnTo>
                <a:lnTo>
                  <a:pt x="5583238" y="6461442"/>
                </a:lnTo>
                <a:lnTo>
                  <a:pt x="5580063" y="6462712"/>
                </a:lnTo>
                <a:lnTo>
                  <a:pt x="5565775" y="6469379"/>
                </a:lnTo>
                <a:lnTo>
                  <a:pt x="5551805" y="6476999"/>
                </a:lnTo>
                <a:lnTo>
                  <a:pt x="5537518" y="6484619"/>
                </a:lnTo>
                <a:lnTo>
                  <a:pt x="5523230" y="6492557"/>
                </a:lnTo>
                <a:lnTo>
                  <a:pt x="5466398" y="6524942"/>
                </a:lnTo>
                <a:lnTo>
                  <a:pt x="5452428" y="6532244"/>
                </a:lnTo>
                <a:lnTo>
                  <a:pt x="5438775" y="6538594"/>
                </a:lnTo>
                <a:lnTo>
                  <a:pt x="5425440" y="6544627"/>
                </a:lnTo>
                <a:lnTo>
                  <a:pt x="5412740" y="6550342"/>
                </a:lnTo>
                <a:lnTo>
                  <a:pt x="5400675" y="6554787"/>
                </a:lnTo>
                <a:lnTo>
                  <a:pt x="5389245" y="6558279"/>
                </a:lnTo>
                <a:lnTo>
                  <a:pt x="5378450" y="6560819"/>
                </a:lnTo>
                <a:lnTo>
                  <a:pt x="5373370" y="6561454"/>
                </a:lnTo>
                <a:lnTo>
                  <a:pt x="5368608" y="6562407"/>
                </a:lnTo>
                <a:lnTo>
                  <a:pt x="5366703" y="6563359"/>
                </a:lnTo>
                <a:lnTo>
                  <a:pt x="5365115" y="6565264"/>
                </a:lnTo>
                <a:lnTo>
                  <a:pt x="5364480" y="6566852"/>
                </a:lnTo>
                <a:lnTo>
                  <a:pt x="5363528" y="6569074"/>
                </a:lnTo>
                <a:lnTo>
                  <a:pt x="5363528" y="6570979"/>
                </a:lnTo>
                <a:lnTo>
                  <a:pt x="5363528" y="6573519"/>
                </a:lnTo>
                <a:lnTo>
                  <a:pt x="5364480" y="6578599"/>
                </a:lnTo>
                <a:lnTo>
                  <a:pt x="5366068" y="6584314"/>
                </a:lnTo>
                <a:lnTo>
                  <a:pt x="5367973" y="6589712"/>
                </a:lnTo>
                <a:lnTo>
                  <a:pt x="5369878" y="6595427"/>
                </a:lnTo>
                <a:lnTo>
                  <a:pt x="5371148" y="6601142"/>
                </a:lnTo>
                <a:lnTo>
                  <a:pt x="5366068" y="6601142"/>
                </a:lnTo>
                <a:lnTo>
                  <a:pt x="5360670" y="6601142"/>
                </a:lnTo>
                <a:lnTo>
                  <a:pt x="5349240" y="6602412"/>
                </a:lnTo>
                <a:lnTo>
                  <a:pt x="5337810" y="6604634"/>
                </a:lnTo>
                <a:lnTo>
                  <a:pt x="5325745" y="6607492"/>
                </a:lnTo>
                <a:lnTo>
                  <a:pt x="5313680" y="6611302"/>
                </a:lnTo>
                <a:lnTo>
                  <a:pt x="5300980" y="6615747"/>
                </a:lnTo>
                <a:lnTo>
                  <a:pt x="5288598" y="6621462"/>
                </a:lnTo>
                <a:lnTo>
                  <a:pt x="5276533" y="6627494"/>
                </a:lnTo>
                <a:lnTo>
                  <a:pt x="5264468" y="6634479"/>
                </a:lnTo>
                <a:lnTo>
                  <a:pt x="5252720" y="6641782"/>
                </a:lnTo>
                <a:lnTo>
                  <a:pt x="5241925" y="6649719"/>
                </a:lnTo>
                <a:lnTo>
                  <a:pt x="5230813" y="6658609"/>
                </a:lnTo>
                <a:lnTo>
                  <a:pt x="5220653" y="6667817"/>
                </a:lnTo>
                <a:lnTo>
                  <a:pt x="5211763" y="6677342"/>
                </a:lnTo>
                <a:lnTo>
                  <a:pt x="5207318" y="6682104"/>
                </a:lnTo>
                <a:lnTo>
                  <a:pt x="5202873" y="6687502"/>
                </a:lnTo>
                <a:lnTo>
                  <a:pt x="5199380" y="6692899"/>
                </a:lnTo>
                <a:lnTo>
                  <a:pt x="5195570" y="6697979"/>
                </a:lnTo>
                <a:lnTo>
                  <a:pt x="5191760" y="6699884"/>
                </a:lnTo>
                <a:lnTo>
                  <a:pt x="5187950" y="6701472"/>
                </a:lnTo>
                <a:lnTo>
                  <a:pt x="5184140" y="6702107"/>
                </a:lnTo>
                <a:lnTo>
                  <a:pt x="5180648" y="6703059"/>
                </a:lnTo>
                <a:lnTo>
                  <a:pt x="5177155" y="6703059"/>
                </a:lnTo>
                <a:lnTo>
                  <a:pt x="5173663" y="6703059"/>
                </a:lnTo>
                <a:lnTo>
                  <a:pt x="5166360" y="6702742"/>
                </a:lnTo>
                <a:lnTo>
                  <a:pt x="5159693" y="6701472"/>
                </a:lnTo>
                <a:lnTo>
                  <a:pt x="5152390" y="6700837"/>
                </a:lnTo>
                <a:lnTo>
                  <a:pt x="5149215" y="6700202"/>
                </a:lnTo>
                <a:lnTo>
                  <a:pt x="5145723" y="6700837"/>
                </a:lnTo>
                <a:lnTo>
                  <a:pt x="5142230" y="6701154"/>
                </a:lnTo>
                <a:lnTo>
                  <a:pt x="5139055" y="6701789"/>
                </a:lnTo>
                <a:lnTo>
                  <a:pt x="5135245" y="6703059"/>
                </a:lnTo>
                <a:lnTo>
                  <a:pt x="5132070" y="6704329"/>
                </a:lnTo>
                <a:lnTo>
                  <a:pt x="5129530" y="6706234"/>
                </a:lnTo>
                <a:lnTo>
                  <a:pt x="5127308" y="6708774"/>
                </a:lnTo>
                <a:lnTo>
                  <a:pt x="5125403" y="6710997"/>
                </a:lnTo>
                <a:lnTo>
                  <a:pt x="5123498" y="6713537"/>
                </a:lnTo>
                <a:lnTo>
                  <a:pt x="5120958" y="6718934"/>
                </a:lnTo>
                <a:lnTo>
                  <a:pt x="5116513" y="6728777"/>
                </a:lnTo>
                <a:lnTo>
                  <a:pt x="5114925" y="6731952"/>
                </a:lnTo>
                <a:lnTo>
                  <a:pt x="5113655" y="6733222"/>
                </a:lnTo>
                <a:lnTo>
                  <a:pt x="5112385" y="6733857"/>
                </a:lnTo>
                <a:lnTo>
                  <a:pt x="5110163" y="6734174"/>
                </a:lnTo>
                <a:lnTo>
                  <a:pt x="5107940" y="6734174"/>
                </a:lnTo>
                <a:lnTo>
                  <a:pt x="5105718" y="6733539"/>
                </a:lnTo>
                <a:lnTo>
                  <a:pt x="5103813" y="6732904"/>
                </a:lnTo>
                <a:lnTo>
                  <a:pt x="5101908" y="6731317"/>
                </a:lnTo>
                <a:lnTo>
                  <a:pt x="5100003" y="6729729"/>
                </a:lnTo>
                <a:lnTo>
                  <a:pt x="5096193" y="6726237"/>
                </a:lnTo>
                <a:lnTo>
                  <a:pt x="5090160" y="6718934"/>
                </a:lnTo>
                <a:lnTo>
                  <a:pt x="5087303" y="6716077"/>
                </a:lnTo>
                <a:lnTo>
                  <a:pt x="5085715" y="6715442"/>
                </a:lnTo>
                <a:lnTo>
                  <a:pt x="5084445" y="6715124"/>
                </a:lnTo>
                <a:lnTo>
                  <a:pt x="5083175" y="6715442"/>
                </a:lnTo>
                <a:lnTo>
                  <a:pt x="5080953" y="6716077"/>
                </a:lnTo>
                <a:lnTo>
                  <a:pt x="5074285" y="6718934"/>
                </a:lnTo>
                <a:lnTo>
                  <a:pt x="5066348" y="6722744"/>
                </a:lnTo>
                <a:lnTo>
                  <a:pt x="5058093" y="6727189"/>
                </a:lnTo>
                <a:lnTo>
                  <a:pt x="5041900" y="6735762"/>
                </a:lnTo>
                <a:lnTo>
                  <a:pt x="5033010" y="6740207"/>
                </a:lnTo>
                <a:lnTo>
                  <a:pt x="5029518" y="6741794"/>
                </a:lnTo>
                <a:lnTo>
                  <a:pt x="5026025" y="6743699"/>
                </a:lnTo>
                <a:lnTo>
                  <a:pt x="5019675" y="6747509"/>
                </a:lnTo>
                <a:lnTo>
                  <a:pt x="5013325" y="6751637"/>
                </a:lnTo>
                <a:lnTo>
                  <a:pt x="5006975" y="6756082"/>
                </a:lnTo>
                <a:lnTo>
                  <a:pt x="4999355" y="6759892"/>
                </a:lnTo>
                <a:lnTo>
                  <a:pt x="4995545" y="6761797"/>
                </a:lnTo>
                <a:lnTo>
                  <a:pt x="4991100" y="6763702"/>
                </a:lnTo>
                <a:lnTo>
                  <a:pt x="4986655" y="6764972"/>
                </a:lnTo>
                <a:lnTo>
                  <a:pt x="4981258" y="6766242"/>
                </a:lnTo>
                <a:lnTo>
                  <a:pt x="4975860" y="6767194"/>
                </a:lnTo>
                <a:lnTo>
                  <a:pt x="4969828" y="6767829"/>
                </a:lnTo>
                <a:lnTo>
                  <a:pt x="4971415" y="6770369"/>
                </a:lnTo>
                <a:lnTo>
                  <a:pt x="4973320" y="6772274"/>
                </a:lnTo>
                <a:lnTo>
                  <a:pt x="4975543" y="6774179"/>
                </a:lnTo>
                <a:lnTo>
                  <a:pt x="4977765" y="6775132"/>
                </a:lnTo>
                <a:lnTo>
                  <a:pt x="4980623" y="6775767"/>
                </a:lnTo>
                <a:lnTo>
                  <a:pt x="4983480" y="6776084"/>
                </a:lnTo>
                <a:lnTo>
                  <a:pt x="4986655" y="6775767"/>
                </a:lnTo>
                <a:lnTo>
                  <a:pt x="4989513" y="6775449"/>
                </a:lnTo>
                <a:lnTo>
                  <a:pt x="4996498" y="6774179"/>
                </a:lnTo>
                <a:lnTo>
                  <a:pt x="5003165" y="6772909"/>
                </a:lnTo>
                <a:lnTo>
                  <a:pt x="5010150" y="6771004"/>
                </a:lnTo>
                <a:lnTo>
                  <a:pt x="5016818" y="6769734"/>
                </a:lnTo>
                <a:lnTo>
                  <a:pt x="5019358" y="6771322"/>
                </a:lnTo>
                <a:lnTo>
                  <a:pt x="5021263" y="6772909"/>
                </a:lnTo>
                <a:lnTo>
                  <a:pt x="5022215" y="6774179"/>
                </a:lnTo>
                <a:lnTo>
                  <a:pt x="5022850" y="6775767"/>
                </a:lnTo>
                <a:lnTo>
                  <a:pt x="5022850" y="6777037"/>
                </a:lnTo>
                <a:lnTo>
                  <a:pt x="5021898" y="6778307"/>
                </a:lnTo>
                <a:lnTo>
                  <a:pt x="5020628" y="6779577"/>
                </a:lnTo>
                <a:lnTo>
                  <a:pt x="5018723" y="6780529"/>
                </a:lnTo>
                <a:lnTo>
                  <a:pt x="5013643" y="6783387"/>
                </a:lnTo>
                <a:lnTo>
                  <a:pt x="5006975" y="6785609"/>
                </a:lnTo>
                <a:lnTo>
                  <a:pt x="4999038" y="6787832"/>
                </a:lnTo>
                <a:lnTo>
                  <a:pt x="4989830" y="6790054"/>
                </a:lnTo>
                <a:lnTo>
                  <a:pt x="4979988" y="6791642"/>
                </a:lnTo>
                <a:lnTo>
                  <a:pt x="4969828" y="6793547"/>
                </a:lnTo>
                <a:lnTo>
                  <a:pt x="4949508" y="6796404"/>
                </a:lnTo>
                <a:lnTo>
                  <a:pt x="4931410" y="6799262"/>
                </a:lnTo>
                <a:lnTo>
                  <a:pt x="4924425" y="6801167"/>
                </a:lnTo>
                <a:lnTo>
                  <a:pt x="4918393" y="6802437"/>
                </a:lnTo>
                <a:lnTo>
                  <a:pt x="4920298" y="6799262"/>
                </a:lnTo>
                <a:lnTo>
                  <a:pt x="4921250" y="6796087"/>
                </a:lnTo>
                <a:lnTo>
                  <a:pt x="4922203" y="6793547"/>
                </a:lnTo>
                <a:lnTo>
                  <a:pt x="4922520" y="6791007"/>
                </a:lnTo>
                <a:lnTo>
                  <a:pt x="4922520" y="6788467"/>
                </a:lnTo>
                <a:lnTo>
                  <a:pt x="4922520" y="6786244"/>
                </a:lnTo>
                <a:lnTo>
                  <a:pt x="4922203" y="6784022"/>
                </a:lnTo>
                <a:lnTo>
                  <a:pt x="4921250" y="6782117"/>
                </a:lnTo>
                <a:lnTo>
                  <a:pt x="4919028" y="6778307"/>
                </a:lnTo>
                <a:lnTo>
                  <a:pt x="4916805" y="6775132"/>
                </a:lnTo>
                <a:lnTo>
                  <a:pt x="4910773" y="6769099"/>
                </a:lnTo>
                <a:lnTo>
                  <a:pt x="4908233" y="6766242"/>
                </a:lnTo>
                <a:lnTo>
                  <a:pt x="4905693" y="6763384"/>
                </a:lnTo>
                <a:lnTo>
                  <a:pt x="4905058" y="6761797"/>
                </a:lnTo>
                <a:lnTo>
                  <a:pt x="4904423" y="6760209"/>
                </a:lnTo>
                <a:lnTo>
                  <a:pt x="4904105" y="6758939"/>
                </a:lnTo>
                <a:lnTo>
                  <a:pt x="4904105" y="6757352"/>
                </a:lnTo>
                <a:lnTo>
                  <a:pt x="4904423" y="6755447"/>
                </a:lnTo>
                <a:lnTo>
                  <a:pt x="4904740" y="6753542"/>
                </a:lnTo>
                <a:lnTo>
                  <a:pt x="4905693" y="6751637"/>
                </a:lnTo>
                <a:lnTo>
                  <a:pt x="4907280" y="6749414"/>
                </a:lnTo>
                <a:lnTo>
                  <a:pt x="4909185" y="6747192"/>
                </a:lnTo>
                <a:lnTo>
                  <a:pt x="4911408" y="6744969"/>
                </a:lnTo>
                <a:lnTo>
                  <a:pt x="4917758" y="6739572"/>
                </a:lnTo>
                <a:lnTo>
                  <a:pt x="4914900" y="6734809"/>
                </a:lnTo>
                <a:lnTo>
                  <a:pt x="4913630" y="6733222"/>
                </a:lnTo>
                <a:lnTo>
                  <a:pt x="4912360" y="6731952"/>
                </a:lnTo>
                <a:lnTo>
                  <a:pt x="4911090" y="6731317"/>
                </a:lnTo>
                <a:lnTo>
                  <a:pt x="4910138" y="6730999"/>
                </a:lnTo>
                <a:lnTo>
                  <a:pt x="4909185" y="6731317"/>
                </a:lnTo>
                <a:lnTo>
                  <a:pt x="4908233" y="6731634"/>
                </a:lnTo>
                <a:lnTo>
                  <a:pt x="4905693" y="6733539"/>
                </a:lnTo>
                <a:lnTo>
                  <a:pt x="4904105" y="6736397"/>
                </a:lnTo>
                <a:lnTo>
                  <a:pt x="4899343" y="6744017"/>
                </a:lnTo>
                <a:lnTo>
                  <a:pt x="4897120" y="6748144"/>
                </a:lnTo>
                <a:lnTo>
                  <a:pt x="4894263" y="6752272"/>
                </a:lnTo>
                <a:lnTo>
                  <a:pt x="4890770" y="6756399"/>
                </a:lnTo>
                <a:lnTo>
                  <a:pt x="4888865" y="6757987"/>
                </a:lnTo>
                <a:lnTo>
                  <a:pt x="4886960" y="6759574"/>
                </a:lnTo>
                <a:lnTo>
                  <a:pt x="4884738" y="6761162"/>
                </a:lnTo>
                <a:lnTo>
                  <a:pt x="4882515" y="6762114"/>
                </a:lnTo>
                <a:lnTo>
                  <a:pt x="4879658" y="6763067"/>
                </a:lnTo>
                <a:lnTo>
                  <a:pt x="4877118" y="6763384"/>
                </a:lnTo>
                <a:lnTo>
                  <a:pt x="4874578" y="6763702"/>
                </a:lnTo>
                <a:lnTo>
                  <a:pt x="4871403" y="6763384"/>
                </a:lnTo>
                <a:lnTo>
                  <a:pt x="4868228" y="6762432"/>
                </a:lnTo>
                <a:lnTo>
                  <a:pt x="4864418" y="6761479"/>
                </a:lnTo>
                <a:lnTo>
                  <a:pt x="4863465" y="6764337"/>
                </a:lnTo>
                <a:lnTo>
                  <a:pt x="4863148" y="6767194"/>
                </a:lnTo>
                <a:lnTo>
                  <a:pt x="4862830" y="6769734"/>
                </a:lnTo>
                <a:lnTo>
                  <a:pt x="4862830" y="6771957"/>
                </a:lnTo>
                <a:lnTo>
                  <a:pt x="4863148" y="6774497"/>
                </a:lnTo>
                <a:lnTo>
                  <a:pt x="4864100" y="6777037"/>
                </a:lnTo>
                <a:lnTo>
                  <a:pt x="4865370" y="6781164"/>
                </a:lnTo>
                <a:lnTo>
                  <a:pt x="4867275" y="6784974"/>
                </a:lnTo>
                <a:lnTo>
                  <a:pt x="4870133" y="6788467"/>
                </a:lnTo>
                <a:lnTo>
                  <a:pt x="4872673" y="6791642"/>
                </a:lnTo>
                <a:lnTo>
                  <a:pt x="4875530" y="6794499"/>
                </a:lnTo>
                <a:lnTo>
                  <a:pt x="4880293" y="6799579"/>
                </a:lnTo>
                <a:lnTo>
                  <a:pt x="4881563" y="6801802"/>
                </a:lnTo>
                <a:lnTo>
                  <a:pt x="4882515" y="6803707"/>
                </a:lnTo>
                <a:lnTo>
                  <a:pt x="4882515" y="6804659"/>
                </a:lnTo>
                <a:lnTo>
                  <a:pt x="4882198" y="6805612"/>
                </a:lnTo>
                <a:lnTo>
                  <a:pt x="4881245" y="6806564"/>
                </a:lnTo>
                <a:lnTo>
                  <a:pt x="4880610" y="6807517"/>
                </a:lnTo>
                <a:lnTo>
                  <a:pt x="4877435" y="6809104"/>
                </a:lnTo>
                <a:lnTo>
                  <a:pt x="4872990" y="6810374"/>
                </a:lnTo>
                <a:lnTo>
                  <a:pt x="4866005" y="6811962"/>
                </a:lnTo>
                <a:lnTo>
                  <a:pt x="4860290" y="6812597"/>
                </a:lnTo>
                <a:lnTo>
                  <a:pt x="4856480" y="6812279"/>
                </a:lnTo>
                <a:lnTo>
                  <a:pt x="4854893" y="6811962"/>
                </a:lnTo>
                <a:lnTo>
                  <a:pt x="4853940" y="6811644"/>
                </a:lnTo>
                <a:lnTo>
                  <a:pt x="4852988" y="6811009"/>
                </a:lnTo>
                <a:lnTo>
                  <a:pt x="4852670" y="6810057"/>
                </a:lnTo>
                <a:lnTo>
                  <a:pt x="4852353" y="6808152"/>
                </a:lnTo>
                <a:lnTo>
                  <a:pt x="4852353" y="6805612"/>
                </a:lnTo>
                <a:lnTo>
                  <a:pt x="4852988" y="6803072"/>
                </a:lnTo>
                <a:lnTo>
                  <a:pt x="4854575" y="6796404"/>
                </a:lnTo>
                <a:lnTo>
                  <a:pt x="4854893" y="6793547"/>
                </a:lnTo>
                <a:lnTo>
                  <a:pt x="4854893" y="6790054"/>
                </a:lnTo>
                <a:lnTo>
                  <a:pt x="4854575" y="6788149"/>
                </a:lnTo>
                <a:lnTo>
                  <a:pt x="4853940" y="6786562"/>
                </a:lnTo>
                <a:lnTo>
                  <a:pt x="4852988" y="6785292"/>
                </a:lnTo>
                <a:lnTo>
                  <a:pt x="4852035" y="6783387"/>
                </a:lnTo>
                <a:lnTo>
                  <a:pt x="4850765" y="6781799"/>
                </a:lnTo>
                <a:lnTo>
                  <a:pt x="4848860" y="6780212"/>
                </a:lnTo>
                <a:lnTo>
                  <a:pt x="4846638" y="6779259"/>
                </a:lnTo>
                <a:lnTo>
                  <a:pt x="4844415" y="6777672"/>
                </a:lnTo>
                <a:lnTo>
                  <a:pt x="4840605" y="6777989"/>
                </a:lnTo>
                <a:lnTo>
                  <a:pt x="4837430" y="6778942"/>
                </a:lnTo>
                <a:lnTo>
                  <a:pt x="4835208" y="6780212"/>
                </a:lnTo>
                <a:lnTo>
                  <a:pt x="4833303" y="6782117"/>
                </a:lnTo>
                <a:lnTo>
                  <a:pt x="4832350" y="6784974"/>
                </a:lnTo>
                <a:lnTo>
                  <a:pt x="4831398" y="6787832"/>
                </a:lnTo>
                <a:lnTo>
                  <a:pt x="4831080" y="6791007"/>
                </a:lnTo>
                <a:lnTo>
                  <a:pt x="4830763" y="6794182"/>
                </a:lnTo>
                <a:lnTo>
                  <a:pt x="4830445" y="6808152"/>
                </a:lnTo>
                <a:lnTo>
                  <a:pt x="4830445" y="6811644"/>
                </a:lnTo>
                <a:lnTo>
                  <a:pt x="4829810" y="6814184"/>
                </a:lnTo>
                <a:lnTo>
                  <a:pt x="4828858" y="6816407"/>
                </a:lnTo>
                <a:lnTo>
                  <a:pt x="4827905" y="6818312"/>
                </a:lnTo>
                <a:lnTo>
                  <a:pt x="4826953" y="6819582"/>
                </a:lnTo>
                <a:lnTo>
                  <a:pt x="4826000" y="6819899"/>
                </a:lnTo>
                <a:lnTo>
                  <a:pt x="4822825" y="6821169"/>
                </a:lnTo>
                <a:lnTo>
                  <a:pt x="4819015" y="6821804"/>
                </a:lnTo>
                <a:lnTo>
                  <a:pt x="4814888" y="6822122"/>
                </a:lnTo>
                <a:lnTo>
                  <a:pt x="4805363" y="6822439"/>
                </a:lnTo>
                <a:lnTo>
                  <a:pt x="4800600" y="6823074"/>
                </a:lnTo>
                <a:lnTo>
                  <a:pt x="4795838" y="6823709"/>
                </a:lnTo>
                <a:lnTo>
                  <a:pt x="4791710" y="6824344"/>
                </a:lnTo>
                <a:lnTo>
                  <a:pt x="4787900" y="6825932"/>
                </a:lnTo>
                <a:lnTo>
                  <a:pt x="4785995" y="6826567"/>
                </a:lnTo>
                <a:lnTo>
                  <a:pt x="4784408" y="6827837"/>
                </a:lnTo>
                <a:lnTo>
                  <a:pt x="4783138" y="6829107"/>
                </a:lnTo>
                <a:lnTo>
                  <a:pt x="4782185" y="6830377"/>
                </a:lnTo>
                <a:lnTo>
                  <a:pt x="4781233" y="6831964"/>
                </a:lnTo>
                <a:lnTo>
                  <a:pt x="4780915" y="6833869"/>
                </a:lnTo>
                <a:lnTo>
                  <a:pt x="4780598" y="6835774"/>
                </a:lnTo>
                <a:lnTo>
                  <a:pt x="4780915" y="6837997"/>
                </a:lnTo>
                <a:lnTo>
                  <a:pt x="4781233" y="6840537"/>
                </a:lnTo>
                <a:lnTo>
                  <a:pt x="4782503" y="6843394"/>
                </a:lnTo>
                <a:lnTo>
                  <a:pt x="4783773" y="6846569"/>
                </a:lnTo>
                <a:lnTo>
                  <a:pt x="4785678" y="6850062"/>
                </a:lnTo>
                <a:lnTo>
                  <a:pt x="4773613" y="6852284"/>
                </a:lnTo>
                <a:lnTo>
                  <a:pt x="4762183" y="6854189"/>
                </a:lnTo>
                <a:lnTo>
                  <a:pt x="4751070" y="6855777"/>
                </a:lnTo>
                <a:lnTo>
                  <a:pt x="4740275" y="6856729"/>
                </a:lnTo>
                <a:lnTo>
                  <a:pt x="4729798" y="6857682"/>
                </a:lnTo>
                <a:lnTo>
                  <a:pt x="4719671" y="6857998"/>
                </a:lnTo>
                <a:lnTo>
                  <a:pt x="4699255" y="6857998"/>
                </a:lnTo>
                <a:lnTo>
                  <a:pt x="4679633" y="6857682"/>
                </a:lnTo>
                <a:lnTo>
                  <a:pt x="4660265" y="6856729"/>
                </a:lnTo>
                <a:lnTo>
                  <a:pt x="4640580" y="6856094"/>
                </a:lnTo>
                <a:lnTo>
                  <a:pt x="4620578" y="6855777"/>
                </a:lnTo>
                <a:lnTo>
                  <a:pt x="4621213" y="6848474"/>
                </a:lnTo>
                <a:lnTo>
                  <a:pt x="4620260" y="6842442"/>
                </a:lnTo>
                <a:lnTo>
                  <a:pt x="4619308" y="6836409"/>
                </a:lnTo>
                <a:lnTo>
                  <a:pt x="4617720" y="6831329"/>
                </a:lnTo>
                <a:lnTo>
                  <a:pt x="4615815" y="6826567"/>
                </a:lnTo>
                <a:lnTo>
                  <a:pt x="4613910" y="6822122"/>
                </a:lnTo>
                <a:lnTo>
                  <a:pt x="4610100" y="6814184"/>
                </a:lnTo>
                <a:lnTo>
                  <a:pt x="4608195" y="6810374"/>
                </a:lnTo>
                <a:lnTo>
                  <a:pt x="4607243" y="6806564"/>
                </a:lnTo>
                <a:lnTo>
                  <a:pt x="4606290" y="6803072"/>
                </a:lnTo>
                <a:lnTo>
                  <a:pt x="4606290" y="6799262"/>
                </a:lnTo>
                <a:lnTo>
                  <a:pt x="4606608" y="6795134"/>
                </a:lnTo>
                <a:lnTo>
                  <a:pt x="4608513" y="6791007"/>
                </a:lnTo>
                <a:lnTo>
                  <a:pt x="4611053" y="6786244"/>
                </a:lnTo>
                <a:lnTo>
                  <a:pt x="4614545" y="6781482"/>
                </a:lnTo>
                <a:lnTo>
                  <a:pt x="4610100" y="6779894"/>
                </a:lnTo>
                <a:lnTo>
                  <a:pt x="4605338" y="6778307"/>
                </a:lnTo>
                <a:lnTo>
                  <a:pt x="4594225" y="6776084"/>
                </a:lnTo>
                <a:lnTo>
                  <a:pt x="4582478" y="6774179"/>
                </a:lnTo>
                <a:lnTo>
                  <a:pt x="4569460" y="6772909"/>
                </a:lnTo>
                <a:lnTo>
                  <a:pt x="4555808" y="6771957"/>
                </a:lnTo>
                <a:lnTo>
                  <a:pt x="4541520" y="6771639"/>
                </a:lnTo>
                <a:lnTo>
                  <a:pt x="4526915" y="6771639"/>
                </a:lnTo>
                <a:lnTo>
                  <a:pt x="4511675" y="6771957"/>
                </a:lnTo>
                <a:lnTo>
                  <a:pt x="4496753" y="6772909"/>
                </a:lnTo>
                <a:lnTo>
                  <a:pt x="4481830" y="6774179"/>
                </a:lnTo>
                <a:lnTo>
                  <a:pt x="4467543" y="6775767"/>
                </a:lnTo>
                <a:lnTo>
                  <a:pt x="4453573" y="6777989"/>
                </a:lnTo>
                <a:lnTo>
                  <a:pt x="4440555" y="6780212"/>
                </a:lnTo>
                <a:lnTo>
                  <a:pt x="4428490" y="6783069"/>
                </a:lnTo>
                <a:lnTo>
                  <a:pt x="4417378" y="6785927"/>
                </a:lnTo>
                <a:lnTo>
                  <a:pt x="4407535" y="6789419"/>
                </a:lnTo>
                <a:lnTo>
                  <a:pt x="4404360" y="6791007"/>
                </a:lnTo>
                <a:lnTo>
                  <a:pt x="4401820" y="6793229"/>
                </a:lnTo>
                <a:lnTo>
                  <a:pt x="4400233" y="6795452"/>
                </a:lnTo>
                <a:lnTo>
                  <a:pt x="4398645" y="6798309"/>
                </a:lnTo>
                <a:lnTo>
                  <a:pt x="4397693" y="6801484"/>
                </a:lnTo>
                <a:lnTo>
                  <a:pt x="4397058" y="6805294"/>
                </a:lnTo>
                <a:lnTo>
                  <a:pt x="4395788" y="6813867"/>
                </a:lnTo>
                <a:lnTo>
                  <a:pt x="4386898" y="6815137"/>
                </a:lnTo>
                <a:lnTo>
                  <a:pt x="4377690" y="6816089"/>
                </a:lnTo>
                <a:lnTo>
                  <a:pt x="4368483" y="6816407"/>
                </a:lnTo>
                <a:lnTo>
                  <a:pt x="4359275" y="6816407"/>
                </a:lnTo>
                <a:lnTo>
                  <a:pt x="4350068" y="6816407"/>
                </a:lnTo>
                <a:lnTo>
                  <a:pt x="4340543" y="6816089"/>
                </a:lnTo>
                <a:lnTo>
                  <a:pt x="4322128" y="6815137"/>
                </a:lnTo>
                <a:lnTo>
                  <a:pt x="4304030" y="6813232"/>
                </a:lnTo>
                <a:lnTo>
                  <a:pt x="4285933" y="6810374"/>
                </a:lnTo>
                <a:lnTo>
                  <a:pt x="4250690" y="6805612"/>
                </a:lnTo>
                <a:lnTo>
                  <a:pt x="4234180" y="6803072"/>
                </a:lnTo>
                <a:lnTo>
                  <a:pt x="4217988" y="6800214"/>
                </a:lnTo>
                <a:lnTo>
                  <a:pt x="4210050" y="6799579"/>
                </a:lnTo>
                <a:lnTo>
                  <a:pt x="4202430" y="6798627"/>
                </a:lnTo>
                <a:lnTo>
                  <a:pt x="4194810" y="6798309"/>
                </a:lnTo>
                <a:lnTo>
                  <a:pt x="4187825" y="6798309"/>
                </a:lnTo>
                <a:lnTo>
                  <a:pt x="4180523" y="6798627"/>
                </a:lnTo>
                <a:lnTo>
                  <a:pt x="4173855" y="6799262"/>
                </a:lnTo>
                <a:lnTo>
                  <a:pt x="4166870" y="6800214"/>
                </a:lnTo>
                <a:lnTo>
                  <a:pt x="4160520" y="6801802"/>
                </a:lnTo>
                <a:lnTo>
                  <a:pt x="4154170" y="6803707"/>
                </a:lnTo>
                <a:lnTo>
                  <a:pt x="4148138" y="6805929"/>
                </a:lnTo>
                <a:lnTo>
                  <a:pt x="4142423" y="6809104"/>
                </a:lnTo>
                <a:lnTo>
                  <a:pt x="4137343" y="6812279"/>
                </a:lnTo>
                <a:lnTo>
                  <a:pt x="4117658" y="6805929"/>
                </a:lnTo>
                <a:lnTo>
                  <a:pt x="4096385" y="6799579"/>
                </a:lnTo>
                <a:lnTo>
                  <a:pt x="4085908" y="6796404"/>
                </a:lnTo>
                <a:lnTo>
                  <a:pt x="4075748" y="6793864"/>
                </a:lnTo>
                <a:lnTo>
                  <a:pt x="4065588" y="6791959"/>
                </a:lnTo>
                <a:lnTo>
                  <a:pt x="4055745" y="6790054"/>
                </a:lnTo>
                <a:lnTo>
                  <a:pt x="4050983" y="6789737"/>
                </a:lnTo>
                <a:lnTo>
                  <a:pt x="4046220" y="6789419"/>
                </a:lnTo>
                <a:lnTo>
                  <a:pt x="4041775" y="6789419"/>
                </a:lnTo>
                <a:lnTo>
                  <a:pt x="4037330" y="6789419"/>
                </a:lnTo>
                <a:lnTo>
                  <a:pt x="4033203" y="6789737"/>
                </a:lnTo>
                <a:lnTo>
                  <a:pt x="4029393" y="6790372"/>
                </a:lnTo>
                <a:lnTo>
                  <a:pt x="4025583" y="6791642"/>
                </a:lnTo>
                <a:lnTo>
                  <a:pt x="4022090" y="6793229"/>
                </a:lnTo>
                <a:lnTo>
                  <a:pt x="4018915" y="6795134"/>
                </a:lnTo>
                <a:lnTo>
                  <a:pt x="4015740" y="6797357"/>
                </a:lnTo>
                <a:lnTo>
                  <a:pt x="4013200" y="6799897"/>
                </a:lnTo>
                <a:lnTo>
                  <a:pt x="4010978" y="6803389"/>
                </a:lnTo>
                <a:lnTo>
                  <a:pt x="4008755" y="6806564"/>
                </a:lnTo>
                <a:lnTo>
                  <a:pt x="4006850" y="6811009"/>
                </a:lnTo>
                <a:lnTo>
                  <a:pt x="4005263" y="6815454"/>
                </a:lnTo>
                <a:lnTo>
                  <a:pt x="4003993" y="6820217"/>
                </a:lnTo>
                <a:lnTo>
                  <a:pt x="3998595" y="6817359"/>
                </a:lnTo>
                <a:lnTo>
                  <a:pt x="3992880" y="6815454"/>
                </a:lnTo>
                <a:lnTo>
                  <a:pt x="3987165" y="6813867"/>
                </a:lnTo>
                <a:lnTo>
                  <a:pt x="3981133" y="6812597"/>
                </a:lnTo>
                <a:lnTo>
                  <a:pt x="3975418" y="6812279"/>
                </a:lnTo>
                <a:lnTo>
                  <a:pt x="3969385" y="6812279"/>
                </a:lnTo>
                <a:lnTo>
                  <a:pt x="3963353" y="6812597"/>
                </a:lnTo>
                <a:lnTo>
                  <a:pt x="3957320" y="6813549"/>
                </a:lnTo>
                <a:lnTo>
                  <a:pt x="3944938" y="6815137"/>
                </a:lnTo>
                <a:lnTo>
                  <a:pt x="3932873" y="6816407"/>
                </a:lnTo>
                <a:lnTo>
                  <a:pt x="3926523" y="6817042"/>
                </a:lnTo>
                <a:lnTo>
                  <a:pt x="3919855" y="6817359"/>
                </a:lnTo>
                <a:lnTo>
                  <a:pt x="3913823" y="6817042"/>
                </a:lnTo>
                <a:lnTo>
                  <a:pt x="3907473" y="6816407"/>
                </a:lnTo>
                <a:lnTo>
                  <a:pt x="3903028" y="6815772"/>
                </a:lnTo>
                <a:lnTo>
                  <a:pt x="3898900" y="6814502"/>
                </a:lnTo>
                <a:lnTo>
                  <a:pt x="3894455" y="6813232"/>
                </a:lnTo>
                <a:lnTo>
                  <a:pt x="3889693" y="6811327"/>
                </a:lnTo>
                <a:lnTo>
                  <a:pt x="3880803" y="6807517"/>
                </a:lnTo>
                <a:lnTo>
                  <a:pt x="3871595" y="6803072"/>
                </a:lnTo>
                <a:lnTo>
                  <a:pt x="3863023" y="6798309"/>
                </a:lnTo>
                <a:lnTo>
                  <a:pt x="3854768" y="6794499"/>
                </a:lnTo>
                <a:lnTo>
                  <a:pt x="3846831" y="6791642"/>
                </a:lnTo>
                <a:lnTo>
                  <a:pt x="3843020" y="6790372"/>
                </a:lnTo>
                <a:lnTo>
                  <a:pt x="3839528" y="6789737"/>
                </a:lnTo>
                <a:lnTo>
                  <a:pt x="3836988" y="6789737"/>
                </a:lnTo>
                <a:lnTo>
                  <a:pt x="3834448" y="6790054"/>
                </a:lnTo>
                <a:lnTo>
                  <a:pt x="3831591" y="6790372"/>
                </a:lnTo>
                <a:lnTo>
                  <a:pt x="3828734" y="6791642"/>
                </a:lnTo>
                <a:lnTo>
                  <a:pt x="3823018" y="6793864"/>
                </a:lnTo>
                <a:lnTo>
                  <a:pt x="3817303" y="6797039"/>
                </a:lnTo>
                <a:lnTo>
                  <a:pt x="3807143" y="6802437"/>
                </a:lnTo>
                <a:lnTo>
                  <a:pt x="3802698" y="6804659"/>
                </a:lnTo>
                <a:lnTo>
                  <a:pt x="3800793" y="6805294"/>
                </a:lnTo>
                <a:lnTo>
                  <a:pt x="3798888" y="6805612"/>
                </a:lnTo>
                <a:lnTo>
                  <a:pt x="3789363" y="6805929"/>
                </a:lnTo>
                <a:lnTo>
                  <a:pt x="3779838" y="6805612"/>
                </a:lnTo>
                <a:lnTo>
                  <a:pt x="3770313" y="6804659"/>
                </a:lnTo>
                <a:lnTo>
                  <a:pt x="3760470" y="6803707"/>
                </a:lnTo>
                <a:lnTo>
                  <a:pt x="3750310" y="6802437"/>
                </a:lnTo>
                <a:lnTo>
                  <a:pt x="3740468" y="6800532"/>
                </a:lnTo>
                <a:lnTo>
                  <a:pt x="3720465" y="6796404"/>
                </a:lnTo>
                <a:lnTo>
                  <a:pt x="3700780" y="6791642"/>
                </a:lnTo>
                <a:lnTo>
                  <a:pt x="3681413" y="6786562"/>
                </a:lnTo>
                <a:lnTo>
                  <a:pt x="3662363" y="6781799"/>
                </a:lnTo>
                <a:lnTo>
                  <a:pt x="3643948" y="6777354"/>
                </a:lnTo>
                <a:lnTo>
                  <a:pt x="3635694" y="6775449"/>
                </a:lnTo>
                <a:lnTo>
                  <a:pt x="3627438" y="6773227"/>
                </a:lnTo>
                <a:lnTo>
                  <a:pt x="3608070" y="6767512"/>
                </a:lnTo>
                <a:lnTo>
                  <a:pt x="3565208" y="6753859"/>
                </a:lnTo>
                <a:lnTo>
                  <a:pt x="3541396" y="6746874"/>
                </a:lnTo>
                <a:lnTo>
                  <a:pt x="3529330" y="6743382"/>
                </a:lnTo>
                <a:lnTo>
                  <a:pt x="3517265" y="6740207"/>
                </a:lnTo>
                <a:lnTo>
                  <a:pt x="3504883" y="6737349"/>
                </a:lnTo>
                <a:lnTo>
                  <a:pt x="3492183" y="6735127"/>
                </a:lnTo>
                <a:lnTo>
                  <a:pt x="3480118" y="6732904"/>
                </a:lnTo>
                <a:lnTo>
                  <a:pt x="3467735" y="6730999"/>
                </a:lnTo>
                <a:lnTo>
                  <a:pt x="3459798" y="6730047"/>
                </a:lnTo>
                <a:lnTo>
                  <a:pt x="3452495" y="6729412"/>
                </a:lnTo>
                <a:lnTo>
                  <a:pt x="3444875" y="6729094"/>
                </a:lnTo>
                <a:lnTo>
                  <a:pt x="3437573" y="6729094"/>
                </a:lnTo>
                <a:lnTo>
                  <a:pt x="3422969" y="6729412"/>
                </a:lnTo>
                <a:lnTo>
                  <a:pt x="3408681" y="6729729"/>
                </a:lnTo>
                <a:lnTo>
                  <a:pt x="3394710" y="6730047"/>
                </a:lnTo>
                <a:lnTo>
                  <a:pt x="3387408" y="6729729"/>
                </a:lnTo>
                <a:lnTo>
                  <a:pt x="3380740" y="6729412"/>
                </a:lnTo>
                <a:lnTo>
                  <a:pt x="3373755" y="6728777"/>
                </a:lnTo>
                <a:lnTo>
                  <a:pt x="3366770" y="6727507"/>
                </a:lnTo>
                <a:lnTo>
                  <a:pt x="3359785" y="6725919"/>
                </a:lnTo>
                <a:lnTo>
                  <a:pt x="3353118" y="6724014"/>
                </a:lnTo>
                <a:lnTo>
                  <a:pt x="3345180" y="6721474"/>
                </a:lnTo>
                <a:lnTo>
                  <a:pt x="3337243" y="6718299"/>
                </a:lnTo>
                <a:lnTo>
                  <a:pt x="3322003" y="6711632"/>
                </a:lnTo>
                <a:lnTo>
                  <a:pt x="3306763" y="6704964"/>
                </a:lnTo>
                <a:lnTo>
                  <a:pt x="3291205" y="6697979"/>
                </a:lnTo>
                <a:lnTo>
                  <a:pt x="3275966" y="6691629"/>
                </a:lnTo>
                <a:lnTo>
                  <a:pt x="3268028" y="6689089"/>
                </a:lnTo>
                <a:lnTo>
                  <a:pt x="3260090" y="6686232"/>
                </a:lnTo>
                <a:lnTo>
                  <a:pt x="3251835" y="6684644"/>
                </a:lnTo>
                <a:lnTo>
                  <a:pt x="3243263" y="6682739"/>
                </a:lnTo>
                <a:lnTo>
                  <a:pt x="3234690" y="6681152"/>
                </a:lnTo>
                <a:lnTo>
                  <a:pt x="3226118" y="6680199"/>
                </a:lnTo>
                <a:lnTo>
                  <a:pt x="3230881" y="6673849"/>
                </a:lnTo>
                <a:lnTo>
                  <a:pt x="3234373" y="6667817"/>
                </a:lnTo>
                <a:lnTo>
                  <a:pt x="3236913" y="6662102"/>
                </a:lnTo>
                <a:lnTo>
                  <a:pt x="3238818" y="6657022"/>
                </a:lnTo>
                <a:lnTo>
                  <a:pt x="3240089" y="6651624"/>
                </a:lnTo>
                <a:lnTo>
                  <a:pt x="3240723" y="6646862"/>
                </a:lnTo>
                <a:lnTo>
                  <a:pt x="3241675" y="6637019"/>
                </a:lnTo>
                <a:lnTo>
                  <a:pt x="3223261" y="6632892"/>
                </a:lnTo>
                <a:lnTo>
                  <a:pt x="3205798" y="6629082"/>
                </a:lnTo>
                <a:lnTo>
                  <a:pt x="3196908" y="6627494"/>
                </a:lnTo>
                <a:lnTo>
                  <a:pt x="3188336" y="6626542"/>
                </a:lnTo>
                <a:lnTo>
                  <a:pt x="3179763" y="6625589"/>
                </a:lnTo>
                <a:lnTo>
                  <a:pt x="3171508" y="6625272"/>
                </a:lnTo>
                <a:lnTo>
                  <a:pt x="3164840" y="6625272"/>
                </a:lnTo>
                <a:lnTo>
                  <a:pt x="3158490" y="6625907"/>
                </a:lnTo>
                <a:lnTo>
                  <a:pt x="3152140" y="6627177"/>
                </a:lnTo>
                <a:lnTo>
                  <a:pt x="3145791" y="6628447"/>
                </a:lnTo>
                <a:lnTo>
                  <a:pt x="3132455" y="6631622"/>
                </a:lnTo>
                <a:lnTo>
                  <a:pt x="3119438" y="6635432"/>
                </a:lnTo>
                <a:lnTo>
                  <a:pt x="3106103" y="6638924"/>
                </a:lnTo>
                <a:lnTo>
                  <a:pt x="3099435" y="6640512"/>
                </a:lnTo>
                <a:lnTo>
                  <a:pt x="3092768" y="6641782"/>
                </a:lnTo>
                <a:lnTo>
                  <a:pt x="3086100" y="6642734"/>
                </a:lnTo>
                <a:lnTo>
                  <a:pt x="3079433" y="6643369"/>
                </a:lnTo>
                <a:lnTo>
                  <a:pt x="3072449" y="6643369"/>
                </a:lnTo>
                <a:lnTo>
                  <a:pt x="3066098" y="6643052"/>
                </a:lnTo>
                <a:lnTo>
                  <a:pt x="3061018" y="6642099"/>
                </a:lnTo>
                <a:lnTo>
                  <a:pt x="3055303" y="6641147"/>
                </a:lnTo>
                <a:lnTo>
                  <a:pt x="3049905" y="6639559"/>
                </a:lnTo>
                <a:lnTo>
                  <a:pt x="3044190" y="6637337"/>
                </a:lnTo>
                <a:lnTo>
                  <a:pt x="3039110" y="6635114"/>
                </a:lnTo>
                <a:lnTo>
                  <a:pt x="3033713" y="6632574"/>
                </a:lnTo>
                <a:lnTo>
                  <a:pt x="3022918" y="6626859"/>
                </a:lnTo>
                <a:lnTo>
                  <a:pt x="3011805" y="6621144"/>
                </a:lnTo>
                <a:lnTo>
                  <a:pt x="3001010" y="6616064"/>
                </a:lnTo>
                <a:lnTo>
                  <a:pt x="2995613" y="6613842"/>
                </a:lnTo>
                <a:lnTo>
                  <a:pt x="2990215" y="6611937"/>
                </a:lnTo>
                <a:lnTo>
                  <a:pt x="2984819" y="6610032"/>
                </a:lnTo>
                <a:lnTo>
                  <a:pt x="2979420" y="6609397"/>
                </a:lnTo>
                <a:lnTo>
                  <a:pt x="2974975" y="6608762"/>
                </a:lnTo>
                <a:lnTo>
                  <a:pt x="2969895" y="6608762"/>
                </a:lnTo>
                <a:lnTo>
                  <a:pt x="2964815" y="6608762"/>
                </a:lnTo>
                <a:lnTo>
                  <a:pt x="2959418" y="6609079"/>
                </a:lnTo>
                <a:lnTo>
                  <a:pt x="2947988" y="6609714"/>
                </a:lnTo>
                <a:lnTo>
                  <a:pt x="2935923" y="6611302"/>
                </a:lnTo>
                <a:lnTo>
                  <a:pt x="2923223" y="6612572"/>
                </a:lnTo>
                <a:lnTo>
                  <a:pt x="2909888" y="6613207"/>
                </a:lnTo>
                <a:lnTo>
                  <a:pt x="2903220" y="6613207"/>
                </a:lnTo>
                <a:lnTo>
                  <a:pt x="2895918" y="6612889"/>
                </a:lnTo>
                <a:lnTo>
                  <a:pt x="2888933" y="6612572"/>
                </a:lnTo>
                <a:lnTo>
                  <a:pt x="2881313" y="6611302"/>
                </a:lnTo>
                <a:lnTo>
                  <a:pt x="2737803" y="6584632"/>
                </a:lnTo>
                <a:lnTo>
                  <a:pt x="2702878" y="6578599"/>
                </a:lnTo>
                <a:lnTo>
                  <a:pt x="2668588" y="6572249"/>
                </a:lnTo>
                <a:lnTo>
                  <a:pt x="2634299" y="6565264"/>
                </a:lnTo>
                <a:lnTo>
                  <a:pt x="2600008" y="6557644"/>
                </a:lnTo>
                <a:lnTo>
                  <a:pt x="2466975" y="6527482"/>
                </a:lnTo>
                <a:lnTo>
                  <a:pt x="2433638" y="6518274"/>
                </a:lnTo>
                <a:lnTo>
                  <a:pt x="2400618" y="6508114"/>
                </a:lnTo>
                <a:lnTo>
                  <a:pt x="2367598" y="6497637"/>
                </a:lnTo>
                <a:lnTo>
                  <a:pt x="2335213" y="6487159"/>
                </a:lnTo>
                <a:lnTo>
                  <a:pt x="2245043" y="6456044"/>
                </a:lnTo>
                <a:lnTo>
                  <a:pt x="2200275" y="6439852"/>
                </a:lnTo>
                <a:lnTo>
                  <a:pt x="2154873" y="6423342"/>
                </a:lnTo>
                <a:lnTo>
                  <a:pt x="2109788" y="6406832"/>
                </a:lnTo>
                <a:lnTo>
                  <a:pt x="2064385" y="6389687"/>
                </a:lnTo>
                <a:lnTo>
                  <a:pt x="2019300" y="6372224"/>
                </a:lnTo>
                <a:lnTo>
                  <a:pt x="1973580" y="6354127"/>
                </a:lnTo>
                <a:lnTo>
                  <a:pt x="1927860" y="6335712"/>
                </a:lnTo>
                <a:lnTo>
                  <a:pt x="1881823" y="6316662"/>
                </a:lnTo>
                <a:lnTo>
                  <a:pt x="1835468" y="6296659"/>
                </a:lnTo>
                <a:lnTo>
                  <a:pt x="1789113" y="6276339"/>
                </a:lnTo>
                <a:lnTo>
                  <a:pt x="1742440" y="6255384"/>
                </a:lnTo>
                <a:lnTo>
                  <a:pt x="1695768" y="6233159"/>
                </a:lnTo>
                <a:lnTo>
                  <a:pt x="1648143" y="6210299"/>
                </a:lnTo>
                <a:lnTo>
                  <a:pt x="1600518" y="6186169"/>
                </a:lnTo>
                <a:lnTo>
                  <a:pt x="1596390" y="6184582"/>
                </a:lnTo>
                <a:lnTo>
                  <a:pt x="1592580" y="6183312"/>
                </a:lnTo>
                <a:lnTo>
                  <a:pt x="1588770" y="6182359"/>
                </a:lnTo>
                <a:lnTo>
                  <a:pt x="1585595" y="6182042"/>
                </a:lnTo>
                <a:lnTo>
                  <a:pt x="1579563" y="6181407"/>
                </a:lnTo>
                <a:lnTo>
                  <a:pt x="1576705" y="6181089"/>
                </a:lnTo>
                <a:lnTo>
                  <a:pt x="1574483" y="6180137"/>
                </a:lnTo>
                <a:lnTo>
                  <a:pt x="1572578" y="6179502"/>
                </a:lnTo>
                <a:lnTo>
                  <a:pt x="1571308" y="6178232"/>
                </a:lnTo>
                <a:lnTo>
                  <a:pt x="1570356" y="6176327"/>
                </a:lnTo>
                <a:lnTo>
                  <a:pt x="1570038" y="6174104"/>
                </a:lnTo>
                <a:lnTo>
                  <a:pt x="1570038" y="6171247"/>
                </a:lnTo>
                <a:lnTo>
                  <a:pt x="1570356" y="6167119"/>
                </a:lnTo>
                <a:lnTo>
                  <a:pt x="1571943" y="6162039"/>
                </a:lnTo>
                <a:lnTo>
                  <a:pt x="1573848" y="6156007"/>
                </a:lnTo>
                <a:lnTo>
                  <a:pt x="1557338" y="6151562"/>
                </a:lnTo>
                <a:lnTo>
                  <a:pt x="1555750" y="6153784"/>
                </a:lnTo>
                <a:lnTo>
                  <a:pt x="1554480" y="6155689"/>
                </a:lnTo>
                <a:lnTo>
                  <a:pt x="1554480" y="6161404"/>
                </a:lnTo>
                <a:lnTo>
                  <a:pt x="1554480" y="6167119"/>
                </a:lnTo>
                <a:lnTo>
                  <a:pt x="1554163" y="6178549"/>
                </a:lnTo>
                <a:lnTo>
                  <a:pt x="1554163" y="6189979"/>
                </a:lnTo>
                <a:lnTo>
                  <a:pt x="1554480" y="6196012"/>
                </a:lnTo>
                <a:lnTo>
                  <a:pt x="1554798" y="6201409"/>
                </a:lnTo>
                <a:lnTo>
                  <a:pt x="1556068" y="6207124"/>
                </a:lnTo>
                <a:lnTo>
                  <a:pt x="1557973" y="6212204"/>
                </a:lnTo>
                <a:lnTo>
                  <a:pt x="1560195" y="6217602"/>
                </a:lnTo>
                <a:lnTo>
                  <a:pt x="1563370" y="6222364"/>
                </a:lnTo>
                <a:lnTo>
                  <a:pt x="1567498" y="6227444"/>
                </a:lnTo>
                <a:lnTo>
                  <a:pt x="1572260" y="6231889"/>
                </a:lnTo>
                <a:lnTo>
                  <a:pt x="1577975" y="6236334"/>
                </a:lnTo>
                <a:lnTo>
                  <a:pt x="1585278" y="6240144"/>
                </a:lnTo>
                <a:lnTo>
                  <a:pt x="1582738" y="6243637"/>
                </a:lnTo>
                <a:lnTo>
                  <a:pt x="1580198" y="6246812"/>
                </a:lnTo>
                <a:lnTo>
                  <a:pt x="1574483" y="6252527"/>
                </a:lnTo>
                <a:lnTo>
                  <a:pt x="1568450" y="6257607"/>
                </a:lnTo>
                <a:lnTo>
                  <a:pt x="1562418" y="6261734"/>
                </a:lnTo>
                <a:lnTo>
                  <a:pt x="1556068" y="6264909"/>
                </a:lnTo>
                <a:lnTo>
                  <a:pt x="1550035" y="6267449"/>
                </a:lnTo>
                <a:lnTo>
                  <a:pt x="1544003" y="6268719"/>
                </a:lnTo>
                <a:lnTo>
                  <a:pt x="1538288" y="6269672"/>
                </a:lnTo>
                <a:lnTo>
                  <a:pt x="1535748" y="6269672"/>
                </a:lnTo>
                <a:lnTo>
                  <a:pt x="1533208" y="6269354"/>
                </a:lnTo>
                <a:lnTo>
                  <a:pt x="1530351" y="6268719"/>
                </a:lnTo>
                <a:lnTo>
                  <a:pt x="1528128" y="6268084"/>
                </a:lnTo>
                <a:lnTo>
                  <a:pt x="1526223" y="6266814"/>
                </a:lnTo>
                <a:lnTo>
                  <a:pt x="1524318" y="6265862"/>
                </a:lnTo>
                <a:lnTo>
                  <a:pt x="1523048" y="6264274"/>
                </a:lnTo>
                <a:lnTo>
                  <a:pt x="1521460" y="6262369"/>
                </a:lnTo>
                <a:lnTo>
                  <a:pt x="1520190" y="6260464"/>
                </a:lnTo>
                <a:lnTo>
                  <a:pt x="1519238" y="6258242"/>
                </a:lnTo>
                <a:lnTo>
                  <a:pt x="1518603" y="6255702"/>
                </a:lnTo>
                <a:lnTo>
                  <a:pt x="1518285" y="6252844"/>
                </a:lnTo>
                <a:lnTo>
                  <a:pt x="1518285" y="6249987"/>
                </a:lnTo>
                <a:lnTo>
                  <a:pt x="1518603" y="6246494"/>
                </a:lnTo>
                <a:lnTo>
                  <a:pt x="1519555" y="6242684"/>
                </a:lnTo>
                <a:lnTo>
                  <a:pt x="1520190" y="6239192"/>
                </a:lnTo>
                <a:lnTo>
                  <a:pt x="1515428" y="6237922"/>
                </a:lnTo>
                <a:lnTo>
                  <a:pt x="1513523" y="6237922"/>
                </a:lnTo>
                <a:lnTo>
                  <a:pt x="1511935" y="6238239"/>
                </a:lnTo>
                <a:lnTo>
                  <a:pt x="1510666" y="6238557"/>
                </a:lnTo>
                <a:lnTo>
                  <a:pt x="1509713" y="6239509"/>
                </a:lnTo>
                <a:lnTo>
                  <a:pt x="1509078" y="6240144"/>
                </a:lnTo>
                <a:lnTo>
                  <a:pt x="1508443" y="6241414"/>
                </a:lnTo>
                <a:lnTo>
                  <a:pt x="1508125" y="6244272"/>
                </a:lnTo>
                <a:lnTo>
                  <a:pt x="1508125" y="6247764"/>
                </a:lnTo>
                <a:lnTo>
                  <a:pt x="1509395" y="6256337"/>
                </a:lnTo>
                <a:lnTo>
                  <a:pt x="1509713" y="6261417"/>
                </a:lnTo>
                <a:lnTo>
                  <a:pt x="1509713" y="6266497"/>
                </a:lnTo>
                <a:lnTo>
                  <a:pt x="1509713" y="6271577"/>
                </a:lnTo>
                <a:lnTo>
                  <a:pt x="1508443" y="6276657"/>
                </a:lnTo>
                <a:lnTo>
                  <a:pt x="1507808" y="6279514"/>
                </a:lnTo>
                <a:lnTo>
                  <a:pt x="1506538" y="6282054"/>
                </a:lnTo>
                <a:lnTo>
                  <a:pt x="1505268" y="6284594"/>
                </a:lnTo>
                <a:lnTo>
                  <a:pt x="1503363" y="6286817"/>
                </a:lnTo>
                <a:lnTo>
                  <a:pt x="1501458" y="6289357"/>
                </a:lnTo>
                <a:lnTo>
                  <a:pt x="1498600" y="6291579"/>
                </a:lnTo>
                <a:lnTo>
                  <a:pt x="1496060" y="6293802"/>
                </a:lnTo>
                <a:lnTo>
                  <a:pt x="1492568" y="6296024"/>
                </a:lnTo>
                <a:lnTo>
                  <a:pt x="1489393" y="6296659"/>
                </a:lnTo>
                <a:lnTo>
                  <a:pt x="1486218" y="6297612"/>
                </a:lnTo>
                <a:lnTo>
                  <a:pt x="1483360" y="6297612"/>
                </a:lnTo>
                <a:lnTo>
                  <a:pt x="1480503" y="6297929"/>
                </a:lnTo>
                <a:lnTo>
                  <a:pt x="1477963" y="6297612"/>
                </a:lnTo>
                <a:lnTo>
                  <a:pt x="1475423" y="6296977"/>
                </a:lnTo>
                <a:lnTo>
                  <a:pt x="1473200" y="6296342"/>
                </a:lnTo>
                <a:lnTo>
                  <a:pt x="1470978" y="6295707"/>
                </a:lnTo>
                <a:lnTo>
                  <a:pt x="1466850" y="6293484"/>
                </a:lnTo>
                <a:lnTo>
                  <a:pt x="1463040" y="6290309"/>
                </a:lnTo>
                <a:lnTo>
                  <a:pt x="1459548" y="6286817"/>
                </a:lnTo>
                <a:lnTo>
                  <a:pt x="1456055" y="6282689"/>
                </a:lnTo>
                <a:lnTo>
                  <a:pt x="1453198" y="6278562"/>
                </a:lnTo>
                <a:lnTo>
                  <a:pt x="1450340" y="6274117"/>
                </a:lnTo>
                <a:lnTo>
                  <a:pt x="1444308" y="6264909"/>
                </a:lnTo>
                <a:lnTo>
                  <a:pt x="1441450" y="6260782"/>
                </a:lnTo>
                <a:lnTo>
                  <a:pt x="1438275" y="6256654"/>
                </a:lnTo>
                <a:lnTo>
                  <a:pt x="1435100" y="6253479"/>
                </a:lnTo>
                <a:lnTo>
                  <a:pt x="1431290" y="6249987"/>
                </a:lnTo>
                <a:lnTo>
                  <a:pt x="1429703" y="6248717"/>
                </a:lnTo>
                <a:lnTo>
                  <a:pt x="1427798" y="6248082"/>
                </a:lnTo>
                <a:lnTo>
                  <a:pt x="1423353" y="6246494"/>
                </a:lnTo>
                <a:lnTo>
                  <a:pt x="1412875" y="6244272"/>
                </a:lnTo>
                <a:lnTo>
                  <a:pt x="1406843" y="6242684"/>
                </a:lnTo>
                <a:lnTo>
                  <a:pt x="1400811" y="6240779"/>
                </a:lnTo>
                <a:lnTo>
                  <a:pt x="1397636" y="6239509"/>
                </a:lnTo>
                <a:lnTo>
                  <a:pt x="1394778" y="6237922"/>
                </a:lnTo>
                <a:lnTo>
                  <a:pt x="1391603" y="6236017"/>
                </a:lnTo>
                <a:lnTo>
                  <a:pt x="1389063" y="6233794"/>
                </a:lnTo>
                <a:lnTo>
                  <a:pt x="1381760" y="6227444"/>
                </a:lnTo>
                <a:lnTo>
                  <a:pt x="1374775" y="6220459"/>
                </a:lnTo>
                <a:lnTo>
                  <a:pt x="1367791" y="6213474"/>
                </a:lnTo>
                <a:lnTo>
                  <a:pt x="1361123" y="6205854"/>
                </a:lnTo>
                <a:lnTo>
                  <a:pt x="1347471" y="6189662"/>
                </a:lnTo>
                <a:lnTo>
                  <a:pt x="1334453" y="6173469"/>
                </a:lnTo>
                <a:lnTo>
                  <a:pt x="1320801" y="6156324"/>
                </a:lnTo>
                <a:lnTo>
                  <a:pt x="1313498" y="6148387"/>
                </a:lnTo>
                <a:lnTo>
                  <a:pt x="1306513" y="6140132"/>
                </a:lnTo>
                <a:lnTo>
                  <a:pt x="1299210" y="6132512"/>
                </a:lnTo>
                <a:lnTo>
                  <a:pt x="1292225" y="6125209"/>
                </a:lnTo>
                <a:lnTo>
                  <a:pt x="1284288" y="6117907"/>
                </a:lnTo>
                <a:lnTo>
                  <a:pt x="1276668" y="6111239"/>
                </a:lnTo>
                <a:lnTo>
                  <a:pt x="1273175" y="6109017"/>
                </a:lnTo>
                <a:lnTo>
                  <a:pt x="1270318" y="6106794"/>
                </a:lnTo>
                <a:lnTo>
                  <a:pt x="1267143" y="6105207"/>
                </a:lnTo>
                <a:lnTo>
                  <a:pt x="1264286" y="6103619"/>
                </a:lnTo>
                <a:lnTo>
                  <a:pt x="1258570" y="6101714"/>
                </a:lnTo>
                <a:lnTo>
                  <a:pt x="1253173" y="6100127"/>
                </a:lnTo>
                <a:lnTo>
                  <a:pt x="1248093" y="6099174"/>
                </a:lnTo>
                <a:lnTo>
                  <a:pt x="1243330" y="6097904"/>
                </a:lnTo>
                <a:lnTo>
                  <a:pt x="1238885" y="6095999"/>
                </a:lnTo>
                <a:lnTo>
                  <a:pt x="1236663" y="6094729"/>
                </a:lnTo>
                <a:lnTo>
                  <a:pt x="1234758" y="6093142"/>
                </a:lnTo>
                <a:lnTo>
                  <a:pt x="1223963" y="6082347"/>
                </a:lnTo>
                <a:lnTo>
                  <a:pt x="1213168" y="6071552"/>
                </a:lnTo>
                <a:lnTo>
                  <a:pt x="1190943" y="6049009"/>
                </a:lnTo>
                <a:lnTo>
                  <a:pt x="1146493" y="6001384"/>
                </a:lnTo>
                <a:lnTo>
                  <a:pt x="1123950" y="5977572"/>
                </a:lnTo>
                <a:lnTo>
                  <a:pt x="1101408" y="5955029"/>
                </a:lnTo>
                <a:lnTo>
                  <a:pt x="1090295" y="5944234"/>
                </a:lnTo>
                <a:lnTo>
                  <a:pt x="1078865" y="5933439"/>
                </a:lnTo>
                <a:lnTo>
                  <a:pt x="1068071" y="5923279"/>
                </a:lnTo>
                <a:lnTo>
                  <a:pt x="1056640" y="5913754"/>
                </a:lnTo>
                <a:lnTo>
                  <a:pt x="1052195" y="5910262"/>
                </a:lnTo>
                <a:lnTo>
                  <a:pt x="1048068" y="5906134"/>
                </a:lnTo>
                <a:lnTo>
                  <a:pt x="1043940" y="5901689"/>
                </a:lnTo>
                <a:lnTo>
                  <a:pt x="1040448" y="5897562"/>
                </a:lnTo>
                <a:lnTo>
                  <a:pt x="1033780" y="5888989"/>
                </a:lnTo>
                <a:lnTo>
                  <a:pt x="1027748" y="5880099"/>
                </a:lnTo>
                <a:lnTo>
                  <a:pt x="1016318" y="5862002"/>
                </a:lnTo>
                <a:lnTo>
                  <a:pt x="1009968" y="5852794"/>
                </a:lnTo>
                <a:lnTo>
                  <a:pt x="1003300" y="5843587"/>
                </a:lnTo>
                <a:lnTo>
                  <a:pt x="960120" y="5788659"/>
                </a:lnTo>
                <a:lnTo>
                  <a:pt x="916940" y="5733732"/>
                </a:lnTo>
                <a:lnTo>
                  <a:pt x="895350" y="5705792"/>
                </a:lnTo>
                <a:lnTo>
                  <a:pt x="874078" y="5677852"/>
                </a:lnTo>
                <a:lnTo>
                  <a:pt x="853123" y="5649594"/>
                </a:lnTo>
                <a:lnTo>
                  <a:pt x="832485" y="5621337"/>
                </a:lnTo>
                <a:lnTo>
                  <a:pt x="811848" y="5592444"/>
                </a:lnTo>
                <a:lnTo>
                  <a:pt x="791845" y="5563552"/>
                </a:lnTo>
                <a:lnTo>
                  <a:pt x="772795" y="5534342"/>
                </a:lnTo>
                <a:lnTo>
                  <a:pt x="754380" y="5505132"/>
                </a:lnTo>
                <a:lnTo>
                  <a:pt x="736600" y="5475604"/>
                </a:lnTo>
                <a:lnTo>
                  <a:pt x="728346" y="5460682"/>
                </a:lnTo>
                <a:lnTo>
                  <a:pt x="720090" y="5445442"/>
                </a:lnTo>
                <a:lnTo>
                  <a:pt x="711518" y="5430202"/>
                </a:lnTo>
                <a:lnTo>
                  <a:pt x="703897" y="5415279"/>
                </a:lnTo>
                <a:lnTo>
                  <a:pt x="696277" y="5399722"/>
                </a:lnTo>
                <a:lnTo>
                  <a:pt x="688975" y="5384482"/>
                </a:lnTo>
                <a:lnTo>
                  <a:pt x="687387" y="5381307"/>
                </a:lnTo>
                <a:lnTo>
                  <a:pt x="686752" y="5378449"/>
                </a:lnTo>
                <a:lnTo>
                  <a:pt x="686117" y="5375274"/>
                </a:lnTo>
                <a:lnTo>
                  <a:pt x="685165" y="5372417"/>
                </a:lnTo>
                <a:lnTo>
                  <a:pt x="684848" y="5365749"/>
                </a:lnTo>
                <a:lnTo>
                  <a:pt x="684848" y="5359399"/>
                </a:lnTo>
                <a:lnTo>
                  <a:pt x="684848" y="5353367"/>
                </a:lnTo>
                <a:lnTo>
                  <a:pt x="684848" y="5347017"/>
                </a:lnTo>
                <a:lnTo>
                  <a:pt x="684531" y="5340984"/>
                </a:lnTo>
                <a:lnTo>
                  <a:pt x="684212" y="5337809"/>
                </a:lnTo>
                <a:lnTo>
                  <a:pt x="683260" y="5334952"/>
                </a:lnTo>
                <a:lnTo>
                  <a:pt x="681037" y="5328284"/>
                </a:lnTo>
                <a:lnTo>
                  <a:pt x="678498" y="5321299"/>
                </a:lnTo>
                <a:lnTo>
                  <a:pt x="675005" y="5315267"/>
                </a:lnTo>
                <a:lnTo>
                  <a:pt x="671830" y="5309234"/>
                </a:lnTo>
                <a:lnTo>
                  <a:pt x="668020" y="5303202"/>
                </a:lnTo>
                <a:lnTo>
                  <a:pt x="663892" y="5297487"/>
                </a:lnTo>
                <a:lnTo>
                  <a:pt x="655003" y="5286374"/>
                </a:lnTo>
                <a:lnTo>
                  <a:pt x="645160" y="5275262"/>
                </a:lnTo>
                <a:lnTo>
                  <a:pt x="635000" y="5264149"/>
                </a:lnTo>
                <a:lnTo>
                  <a:pt x="625158" y="5252084"/>
                </a:lnTo>
                <a:lnTo>
                  <a:pt x="620395" y="5245417"/>
                </a:lnTo>
                <a:lnTo>
                  <a:pt x="615633" y="5238749"/>
                </a:lnTo>
                <a:lnTo>
                  <a:pt x="612140" y="5233987"/>
                </a:lnTo>
                <a:lnTo>
                  <a:pt x="608965" y="5228589"/>
                </a:lnTo>
                <a:lnTo>
                  <a:pt x="606742" y="5223509"/>
                </a:lnTo>
                <a:lnTo>
                  <a:pt x="604838" y="5218747"/>
                </a:lnTo>
                <a:lnTo>
                  <a:pt x="601663" y="5208904"/>
                </a:lnTo>
                <a:lnTo>
                  <a:pt x="598488" y="5200014"/>
                </a:lnTo>
                <a:lnTo>
                  <a:pt x="596582" y="5195252"/>
                </a:lnTo>
                <a:lnTo>
                  <a:pt x="594360" y="5191124"/>
                </a:lnTo>
                <a:lnTo>
                  <a:pt x="591820" y="5186997"/>
                </a:lnTo>
                <a:lnTo>
                  <a:pt x="588645" y="5182869"/>
                </a:lnTo>
                <a:lnTo>
                  <a:pt x="584517" y="5178742"/>
                </a:lnTo>
                <a:lnTo>
                  <a:pt x="580072" y="5174932"/>
                </a:lnTo>
                <a:lnTo>
                  <a:pt x="574357" y="5171122"/>
                </a:lnTo>
                <a:lnTo>
                  <a:pt x="568008" y="5167312"/>
                </a:lnTo>
                <a:lnTo>
                  <a:pt x="565785" y="5165089"/>
                </a:lnTo>
                <a:lnTo>
                  <a:pt x="564197" y="5162867"/>
                </a:lnTo>
                <a:lnTo>
                  <a:pt x="562610" y="5160644"/>
                </a:lnTo>
                <a:lnTo>
                  <a:pt x="561975" y="5158422"/>
                </a:lnTo>
                <a:lnTo>
                  <a:pt x="560705" y="5156199"/>
                </a:lnTo>
                <a:lnTo>
                  <a:pt x="560387" y="5154294"/>
                </a:lnTo>
                <a:lnTo>
                  <a:pt x="560070" y="5150167"/>
                </a:lnTo>
                <a:lnTo>
                  <a:pt x="560387" y="5146039"/>
                </a:lnTo>
                <a:lnTo>
                  <a:pt x="561341" y="5141912"/>
                </a:lnTo>
                <a:lnTo>
                  <a:pt x="562610" y="5138102"/>
                </a:lnTo>
                <a:lnTo>
                  <a:pt x="564197" y="5134292"/>
                </a:lnTo>
                <a:lnTo>
                  <a:pt x="568008" y="5126354"/>
                </a:lnTo>
                <a:lnTo>
                  <a:pt x="569912" y="5122544"/>
                </a:lnTo>
                <a:lnTo>
                  <a:pt x="570865" y="5118734"/>
                </a:lnTo>
                <a:lnTo>
                  <a:pt x="572135" y="5114607"/>
                </a:lnTo>
                <a:lnTo>
                  <a:pt x="572135" y="5110797"/>
                </a:lnTo>
                <a:lnTo>
                  <a:pt x="571818" y="5106669"/>
                </a:lnTo>
                <a:lnTo>
                  <a:pt x="571500" y="5104447"/>
                </a:lnTo>
                <a:lnTo>
                  <a:pt x="570230" y="5102224"/>
                </a:lnTo>
                <a:lnTo>
                  <a:pt x="565785" y="5099049"/>
                </a:lnTo>
                <a:lnTo>
                  <a:pt x="561658" y="5096192"/>
                </a:lnTo>
                <a:lnTo>
                  <a:pt x="557847" y="5092382"/>
                </a:lnTo>
                <a:lnTo>
                  <a:pt x="554037" y="5088889"/>
                </a:lnTo>
                <a:lnTo>
                  <a:pt x="550545" y="5085079"/>
                </a:lnTo>
                <a:lnTo>
                  <a:pt x="547370" y="5080952"/>
                </a:lnTo>
                <a:lnTo>
                  <a:pt x="544195" y="5076824"/>
                </a:lnTo>
                <a:lnTo>
                  <a:pt x="541655" y="5072379"/>
                </a:lnTo>
                <a:lnTo>
                  <a:pt x="536257" y="5063807"/>
                </a:lnTo>
                <a:lnTo>
                  <a:pt x="531495" y="5054282"/>
                </a:lnTo>
                <a:lnTo>
                  <a:pt x="526732" y="5044439"/>
                </a:lnTo>
                <a:lnTo>
                  <a:pt x="522288" y="5034597"/>
                </a:lnTo>
                <a:lnTo>
                  <a:pt x="517842" y="5024754"/>
                </a:lnTo>
                <a:lnTo>
                  <a:pt x="513397" y="5014594"/>
                </a:lnTo>
                <a:lnTo>
                  <a:pt x="508318" y="5005387"/>
                </a:lnTo>
                <a:lnTo>
                  <a:pt x="502603" y="4995862"/>
                </a:lnTo>
                <a:lnTo>
                  <a:pt x="499745" y="4991417"/>
                </a:lnTo>
                <a:lnTo>
                  <a:pt x="496252" y="4986654"/>
                </a:lnTo>
                <a:lnTo>
                  <a:pt x="493077" y="4982209"/>
                </a:lnTo>
                <a:lnTo>
                  <a:pt x="489585" y="4978082"/>
                </a:lnTo>
                <a:lnTo>
                  <a:pt x="485458" y="4974272"/>
                </a:lnTo>
                <a:lnTo>
                  <a:pt x="481331" y="4970144"/>
                </a:lnTo>
                <a:lnTo>
                  <a:pt x="476567" y="4966652"/>
                </a:lnTo>
                <a:lnTo>
                  <a:pt x="472123" y="4963159"/>
                </a:lnTo>
                <a:lnTo>
                  <a:pt x="470535" y="4960619"/>
                </a:lnTo>
                <a:lnTo>
                  <a:pt x="469900" y="4958714"/>
                </a:lnTo>
                <a:lnTo>
                  <a:pt x="470217" y="4956492"/>
                </a:lnTo>
                <a:lnTo>
                  <a:pt x="471805" y="4955222"/>
                </a:lnTo>
                <a:lnTo>
                  <a:pt x="473710" y="4953317"/>
                </a:lnTo>
                <a:lnTo>
                  <a:pt x="475933" y="4951729"/>
                </a:lnTo>
                <a:lnTo>
                  <a:pt x="479108" y="4950459"/>
                </a:lnTo>
                <a:lnTo>
                  <a:pt x="482283" y="4949507"/>
                </a:lnTo>
                <a:lnTo>
                  <a:pt x="485775" y="4948554"/>
                </a:lnTo>
                <a:lnTo>
                  <a:pt x="489585" y="4948237"/>
                </a:lnTo>
                <a:lnTo>
                  <a:pt x="493395" y="4948237"/>
                </a:lnTo>
                <a:lnTo>
                  <a:pt x="497205" y="4948554"/>
                </a:lnTo>
                <a:lnTo>
                  <a:pt x="500697" y="4949189"/>
                </a:lnTo>
                <a:lnTo>
                  <a:pt x="504190" y="4950142"/>
                </a:lnTo>
                <a:lnTo>
                  <a:pt x="507365" y="4951729"/>
                </a:lnTo>
                <a:lnTo>
                  <a:pt x="510222" y="4953634"/>
                </a:lnTo>
                <a:lnTo>
                  <a:pt x="498158" y="4930139"/>
                </a:lnTo>
                <a:lnTo>
                  <a:pt x="486092" y="4906962"/>
                </a:lnTo>
                <a:lnTo>
                  <a:pt x="479108" y="4904104"/>
                </a:lnTo>
                <a:lnTo>
                  <a:pt x="471805" y="4902199"/>
                </a:lnTo>
                <a:lnTo>
                  <a:pt x="465138" y="4901564"/>
                </a:lnTo>
                <a:lnTo>
                  <a:pt x="458153" y="4901247"/>
                </a:lnTo>
                <a:lnTo>
                  <a:pt x="452120" y="4901564"/>
                </a:lnTo>
                <a:lnTo>
                  <a:pt x="449580" y="4902199"/>
                </a:lnTo>
                <a:lnTo>
                  <a:pt x="447357" y="4903152"/>
                </a:lnTo>
                <a:lnTo>
                  <a:pt x="445135" y="4903787"/>
                </a:lnTo>
                <a:lnTo>
                  <a:pt x="443230" y="4905057"/>
                </a:lnTo>
                <a:lnTo>
                  <a:pt x="441643" y="4906009"/>
                </a:lnTo>
                <a:lnTo>
                  <a:pt x="440055" y="4907597"/>
                </a:lnTo>
                <a:lnTo>
                  <a:pt x="437197" y="4894262"/>
                </a:lnTo>
                <a:lnTo>
                  <a:pt x="433705" y="4880292"/>
                </a:lnTo>
                <a:lnTo>
                  <a:pt x="430212" y="4866957"/>
                </a:lnTo>
                <a:lnTo>
                  <a:pt x="428943" y="4859972"/>
                </a:lnTo>
                <a:lnTo>
                  <a:pt x="427990" y="4853304"/>
                </a:lnTo>
                <a:lnTo>
                  <a:pt x="427355" y="4846954"/>
                </a:lnTo>
                <a:lnTo>
                  <a:pt x="427037" y="4840287"/>
                </a:lnTo>
                <a:lnTo>
                  <a:pt x="427037" y="4833937"/>
                </a:lnTo>
                <a:lnTo>
                  <a:pt x="427990" y="4827587"/>
                </a:lnTo>
                <a:lnTo>
                  <a:pt x="429577" y="4821554"/>
                </a:lnTo>
                <a:lnTo>
                  <a:pt x="431800" y="4815522"/>
                </a:lnTo>
                <a:lnTo>
                  <a:pt x="435293" y="4809807"/>
                </a:lnTo>
                <a:lnTo>
                  <a:pt x="437197" y="4807267"/>
                </a:lnTo>
                <a:lnTo>
                  <a:pt x="439420" y="4804092"/>
                </a:lnTo>
                <a:lnTo>
                  <a:pt x="436245" y="4795519"/>
                </a:lnTo>
                <a:lnTo>
                  <a:pt x="433705" y="4786629"/>
                </a:lnTo>
                <a:lnTo>
                  <a:pt x="429260" y="4783454"/>
                </a:lnTo>
                <a:lnTo>
                  <a:pt x="425450" y="4779962"/>
                </a:lnTo>
                <a:lnTo>
                  <a:pt x="421640" y="4776152"/>
                </a:lnTo>
                <a:lnTo>
                  <a:pt x="418783" y="4771707"/>
                </a:lnTo>
                <a:lnTo>
                  <a:pt x="415925" y="4767579"/>
                </a:lnTo>
                <a:lnTo>
                  <a:pt x="413385" y="4762817"/>
                </a:lnTo>
                <a:lnTo>
                  <a:pt x="411481" y="4757737"/>
                </a:lnTo>
                <a:lnTo>
                  <a:pt x="409575" y="4752657"/>
                </a:lnTo>
                <a:lnTo>
                  <a:pt x="407670" y="4747259"/>
                </a:lnTo>
                <a:lnTo>
                  <a:pt x="406400" y="4741862"/>
                </a:lnTo>
                <a:lnTo>
                  <a:pt x="403860" y="4730749"/>
                </a:lnTo>
                <a:lnTo>
                  <a:pt x="399415" y="4707572"/>
                </a:lnTo>
                <a:lnTo>
                  <a:pt x="397192" y="4696459"/>
                </a:lnTo>
                <a:lnTo>
                  <a:pt x="394017" y="4685664"/>
                </a:lnTo>
                <a:lnTo>
                  <a:pt x="392113" y="4680584"/>
                </a:lnTo>
                <a:lnTo>
                  <a:pt x="390207" y="4675504"/>
                </a:lnTo>
                <a:lnTo>
                  <a:pt x="387985" y="4671059"/>
                </a:lnTo>
                <a:lnTo>
                  <a:pt x="385445" y="4666614"/>
                </a:lnTo>
                <a:lnTo>
                  <a:pt x="382905" y="4662487"/>
                </a:lnTo>
                <a:lnTo>
                  <a:pt x="379413" y="4658677"/>
                </a:lnTo>
                <a:lnTo>
                  <a:pt x="375603" y="4655184"/>
                </a:lnTo>
                <a:lnTo>
                  <a:pt x="371476" y="4652327"/>
                </a:lnTo>
                <a:lnTo>
                  <a:pt x="367030" y="4649469"/>
                </a:lnTo>
                <a:lnTo>
                  <a:pt x="361633" y="4647247"/>
                </a:lnTo>
                <a:lnTo>
                  <a:pt x="355918" y="4645659"/>
                </a:lnTo>
                <a:lnTo>
                  <a:pt x="349885" y="4644389"/>
                </a:lnTo>
                <a:lnTo>
                  <a:pt x="347027" y="4642167"/>
                </a:lnTo>
                <a:lnTo>
                  <a:pt x="345123" y="4639309"/>
                </a:lnTo>
                <a:lnTo>
                  <a:pt x="343852" y="4636452"/>
                </a:lnTo>
                <a:lnTo>
                  <a:pt x="343535" y="4633594"/>
                </a:lnTo>
                <a:lnTo>
                  <a:pt x="343852" y="4630737"/>
                </a:lnTo>
                <a:lnTo>
                  <a:pt x="345123" y="4628197"/>
                </a:lnTo>
                <a:lnTo>
                  <a:pt x="346710" y="4625022"/>
                </a:lnTo>
                <a:lnTo>
                  <a:pt x="347980" y="4622482"/>
                </a:lnTo>
                <a:lnTo>
                  <a:pt x="351790" y="4617084"/>
                </a:lnTo>
                <a:lnTo>
                  <a:pt x="355600" y="4612322"/>
                </a:lnTo>
                <a:lnTo>
                  <a:pt x="358775" y="4608512"/>
                </a:lnTo>
                <a:lnTo>
                  <a:pt x="359093" y="4606607"/>
                </a:lnTo>
                <a:lnTo>
                  <a:pt x="359093" y="4605337"/>
                </a:lnTo>
                <a:lnTo>
                  <a:pt x="358775" y="4604067"/>
                </a:lnTo>
                <a:lnTo>
                  <a:pt x="357822" y="4602797"/>
                </a:lnTo>
                <a:lnTo>
                  <a:pt x="355283" y="4600574"/>
                </a:lnTo>
                <a:lnTo>
                  <a:pt x="351473" y="4598352"/>
                </a:lnTo>
                <a:lnTo>
                  <a:pt x="347662" y="4596129"/>
                </a:lnTo>
                <a:lnTo>
                  <a:pt x="343535" y="4593907"/>
                </a:lnTo>
                <a:lnTo>
                  <a:pt x="339725" y="4590414"/>
                </a:lnTo>
                <a:lnTo>
                  <a:pt x="337820" y="4588509"/>
                </a:lnTo>
                <a:lnTo>
                  <a:pt x="336867" y="4586604"/>
                </a:lnTo>
                <a:lnTo>
                  <a:pt x="335598" y="4584382"/>
                </a:lnTo>
                <a:lnTo>
                  <a:pt x="334963" y="4582159"/>
                </a:lnTo>
                <a:lnTo>
                  <a:pt x="331470" y="4562792"/>
                </a:lnTo>
                <a:lnTo>
                  <a:pt x="328613" y="4540884"/>
                </a:lnTo>
                <a:lnTo>
                  <a:pt x="325120" y="4517072"/>
                </a:lnTo>
                <a:lnTo>
                  <a:pt x="321628" y="4491989"/>
                </a:lnTo>
                <a:lnTo>
                  <a:pt x="317182" y="4465954"/>
                </a:lnTo>
                <a:lnTo>
                  <a:pt x="314961" y="4452937"/>
                </a:lnTo>
                <a:lnTo>
                  <a:pt x="312420" y="4440554"/>
                </a:lnTo>
                <a:lnTo>
                  <a:pt x="309245" y="4428172"/>
                </a:lnTo>
                <a:lnTo>
                  <a:pt x="305753" y="4415789"/>
                </a:lnTo>
                <a:lnTo>
                  <a:pt x="302578" y="4404042"/>
                </a:lnTo>
                <a:lnTo>
                  <a:pt x="298450" y="4392612"/>
                </a:lnTo>
                <a:lnTo>
                  <a:pt x="295910" y="4386579"/>
                </a:lnTo>
                <a:lnTo>
                  <a:pt x="292418" y="4379594"/>
                </a:lnTo>
                <a:lnTo>
                  <a:pt x="288291" y="4372292"/>
                </a:lnTo>
                <a:lnTo>
                  <a:pt x="285750" y="4368482"/>
                </a:lnTo>
                <a:lnTo>
                  <a:pt x="283210" y="4364672"/>
                </a:lnTo>
                <a:lnTo>
                  <a:pt x="280352" y="4361814"/>
                </a:lnTo>
                <a:lnTo>
                  <a:pt x="277495" y="4358639"/>
                </a:lnTo>
                <a:lnTo>
                  <a:pt x="274320" y="4356099"/>
                </a:lnTo>
                <a:lnTo>
                  <a:pt x="271145" y="4353877"/>
                </a:lnTo>
                <a:lnTo>
                  <a:pt x="267652" y="4352607"/>
                </a:lnTo>
                <a:lnTo>
                  <a:pt x="264477" y="4351654"/>
                </a:lnTo>
                <a:lnTo>
                  <a:pt x="260985" y="4351654"/>
                </a:lnTo>
                <a:lnTo>
                  <a:pt x="257175" y="4352289"/>
                </a:lnTo>
                <a:lnTo>
                  <a:pt x="257175" y="4350067"/>
                </a:lnTo>
                <a:lnTo>
                  <a:pt x="257175" y="4348162"/>
                </a:lnTo>
                <a:lnTo>
                  <a:pt x="257810" y="4346257"/>
                </a:lnTo>
                <a:lnTo>
                  <a:pt x="259080" y="4344669"/>
                </a:lnTo>
                <a:lnTo>
                  <a:pt x="260985" y="4342764"/>
                </a:lnTo>
                <a:lnTo>
                  <a:pt x="262573" y="4341812"/>
                </a:lnTo>
                <a:lnTo>
                  <a:pt x="267017" y="4339272"/>
                </a:lnTo>
                <a:lnTo>
                  <a:pt x="272415" y="4336414"/>
                </a:lnTo>
                <a:lnTo>
                  <a:pt x="277812" y="4334192"/>
                </a:lnTo>
                <a:lnTo>
                  <a:pt x="283210" y="4331969"/>
                </a:lnTo>
                <a:lnTo>
                  <a:pt x="288608" y="4329747"/>
                </a:lnTo>
                <a:lnTo>
                  <a:pt x="282892" y="4320539"/>
                </a:lnTo>
                <a:lnTo>
                  <a:pt x="277495" y="4311649"/>
                </a:lnTo>
                <a:lnTo>
                  <a:pt x="272415" y="4303077"/>
                </a:lnTo>
                <a:lnTo>
                  <a:pt x="267652" y="4293869"/>
                </a:lnTo>
                <a:lnTo>
                  <a:pt x="263525" y="4285297"/>
                </a:lnTo>
                <a:lnTo>
                  <a:pt x="259715" y="4276407"/>
                </a:lnTo>
                <a:lnTo>
                  <a:pt x="256223" y="4268152"/>
                </a:lnTo>
                <a:lnTo>
                  <a:pt x="253047" y="4259579"/>
                </a:lnTo>
                <a:lnTo>
                  <a:pt x="250507" y="4251324"/>
                </a:lnTo>
                <a:lnTo>
                  <a:pt x="248286" y="4242434"/>
                </a:lnTo>
                <a:lnTo>
                  <a:pt x="246380" y="4234179"/>
                </a:lnTo>
                <a:lnTo>
                  <a:pt x="244792" y="4225607"/>
                </a:lnTo>
                <a:lnTo>
                  <a:pt x="243522" y="4217352"/>
                </a:lnTo>
                <a:lnTo>
                  <a:pt x="242888" y="4209097"/>
                </a:lnTo>
                <a:lnTo>
                  <a:pt x="242570" y="4200207"/>
                </a:lnTo>
                <a:lnTo>
                  <a:pt x="242253" y="4191634"/>
                </a:lnTo>
                <a:lnTo>
                  <a:pt x="241618" y="4190047"/>
                </a:lnTo>
                <a:lnTo>
                  <a:pt x="240665" y="4189094"/>
                </a:lnTo>
                <a:lnTo>
                  <a:pt x="239395" y="4187824"/>
                </a:lnTo>
                <a:lnTo>
                  <a:pt x="238125" y="4187189"/>
                </a:lnTo>
                <a:lnTo>
                  <a:pt x="236537" y="4186872"/>
                </a:lnTo>
                <a:lnTo>
                  <a:pt x="234951" y="4186872"/>
                </a:lnTo>
                <a:lnTo>
                  <a:pt x="231140" y="4186872"/>
                </a:lnTo>
                <a:lnTo>
                  <a:pt x="227330" y="4187507"/>
                </a:lnTo>
                <a:lnTo>
                  <a:pt x="223202" y="4188142"/>
                </a:lnTo>
                <a:lnTo>
                  <a:pt x="219075" y="4189094"/>
                </a:lnTo>
                <a:lnTo>
                  <a:pt x="215265" y="4189412"/>
                </a:lnTo>
                <a:lnTo>
                  <a:pt x="216218" y="4185284"/>
                </a:lnTo>
                <a:lnTo>
                  <a:pt x="216852" y="4181474"/>
                </a:lnTo>
                <a:lnTo>
                  <a:pt x="217170" y="4174172"/>
                </a:lnTo>
                <a:lnTo>
                  <a:pt x="216852" y="4167822"/>
                </a:lnTo>
                <a:lnTo>
                  <a:pt x="215583" y="4161789"/>
                </a:lnTo>
                <a:lnTo>
                  <a:pt x="214312" y="4156074"/>
                </a:lnTo>
                <a:lnTo>
                  <a:pt x="212725" y="4151312"/>
                </a:lnTo>
                <a:lnTo>
                  <a:pt x="208915" y="4141787"/>
                </a:lnTo>
                <a:lnTo>
                  <a:pt x="207010" y="4137342"/>
                </a:lnTo>
                <a:lnTo>
                  <a:pt x="206058" y="4132897"/>
                </a:lnTo>
                <a:lnTo>
                  <a:pt x="205106" y="4128452"/>
                </a:lnTo>
                <a:lnTo>
                  <a:pt x="205106" y="4123689"/>
                </a:lnTo>
                <a:lnTo>
                  <a:pt x="205106" y="4121467"/>
                </a:lnTo>
                <a:lnTo>
                  <a:pt x="206058" y="4118927"/>
                </a:lnTo>
                <a:lnTo>
                  <a:pt x="206692" y="4116387"/>
                </a:lnTo>
                <a:lnTo>
                  <a:pt x="207327" y="4113529"/>
                </a:lnTo>
                <a:lnTo>
                  <a:pt x="208915" y="4110989"/>
                </a:lnTo>
                <a:lnTo>
                  <a:pt x="210502" y="4108449"/>
                </a:lnTo>
                <a:lnTo>
                  <a:pt x="214948" y="4102417"/>
                </a:lnTo>
                <a:lnTo>
                  <a:pt x="214630" y="4097972"/>
                </a:lnTo>
                <a:lnTo>
                  <a:pt x="213995" y="4095114"/>
                </a:lnTo>
                <a:lnTo>
                  <a:pt x="212725" y="4092574"/>
                </a:lnTo>
                <a:lnTo>
                  <a:pt x="210820" y="4090669"/>
                </a:lnTo>
                <a:lnTo>
                  <a:pt x="208915" y="4089399"/>
                </a:lnTo>
                <a:lnTo>
                  <a:pt x="206375" y="4088447"/>
                </a:lnTo>
                <a:lnTo>
                  <a:pt x="204152" y="4087812"/>
                </a:lnTo>
                <a:lnTo>
                  <a:pt x="200977" y="4087177"/>
                </a:lnTo>
                <a:lnTo>
                  <a:pt x="195263" y="4086859"/>
                </a:lnTo>
                <a:lnTo>
                  <a:pt x="192723" y="4086542"/>
                </a:lnTo>
                <a:lnTo>
                  <a:pt x="190182" y="4085589"/>
                </a:lnTo>
                <a:lnTo>
                  <a:pt x="187960" y="4084954"/>
                </a:lnTo>
                <a:lnTo>
                  <a:pt x="186055" y="4083367"/>
                </a:lnTo>
                <a:lnTo>
                  <a:pt x="184150" y="4081462"/>
                </a:lnTo>
                <a:lnTo>
                  <a:pt x="182880" y="4078922"/>
                </a:lnTo>
                <a:lnTo>
                  <a:pt x="184150" y="4073524"/>
                </a:lnTo>
                <a:lnTo>
                  <a:pt x="185103" y="4067809"/>
                </a:lnTo>
                <a:lnTo>
                  <a:pt x="186372" y="4061459"/>
                </a:lnTo>
                <a:lnTo>
                  <a:pt x="186690" y="4055109"/>
                </a:lnTo>
                <a:lnTo>
                  <a:pt x="187007" y="4048442"/>
                </a:lnTo>
                <a:lnTo>
                  <a:pt x="187325" y="4041139"/>
                </a:lnTo>
                <a:lnTo>
                  <a:pt x="187007" y="4026217"/>
                </a:lnTo>
                <a:lnTo>
                  <a:pt x="186055" y="4010342"/>
                </a:lnTo>
                <a:lnTo>
                  <a:pt x="183515" y="3994149"/>
                </a:lnTo>
                <a:lnTo>
                  <a:pt x="180975" y="3977322"/>
                </a:lnTo>
                <a:lnTo>
                  <a:pt x="177482" y="3961129"/>
                </a:lnTo>
                <a:lnTo>
                  <a:pt x="174942" y="3950652"/>
                </a:lnTo>
                <a:lnTo>
                  <a:pt x="171132" y="3938269"/>
                </a:lnTo>
                <a:lnTo>
                  <a:pt x="166687" y="3925252"/>
                </a:lnTo>
                <a:lnTo>
                  <a:pt x="161925" y="3912552"/>
                </a:lnTo>
                <a:lnTo>
                  <a:pt x="152400" y="3888739"/>
                </a:lnTo>
                <a:lnTo>
                  <a:pt x="145098" y="3872229"/>
                </a:lnTo>
                <a:lnTo>
                  <a:pt x="143827" y="3868419"/>
                </a:lnTo>
                <a:lnTo>
                  <a:pt x="141287" y="3864609"/>
                </a:lnTo>
                <a:lnTo>
                  <a:pt x="136842" y="3857624"/>
                </a:lnTo>
                <a:lnTo>
                  <a:pt x="131127" y="3850322"/>
                </a:lnTo>
                <a:lnTo>
                  <a:pt x="126048" y="3843654"/>
                </a:lnTo>
                <a:lnTo>
                  <a:pt x="120332" y="3836669"/>
                </a:lnTo>
                <a:lnTo>
                  <a:pt x="115253" y="3830002"/>
                </a:lnTo>
                <a:lnTo>
                  <a:pt x="113030" y="3826192"/>
                </a:lnTo>
                <a:lnTo>
                  <a:pt x="110807" y="3822699"/>
                </a:lnTo>
                <a:lnTo>
                  <a:pt x="109220" y="3819524"/>
                </a:lnTo>
                <a:lnTo>
                  <a:pt x="107950" y="3815714"/>
                </a:lnTo>
                <a:lnTo>
                  <a:pt x="103822" y="3801744"/>
                </a:lnTo>
                <a:lnTo>
                  <a:pt x="100012" y="3787774"/>
                </a:lnTo>
                <a:lnTo>
                  <a:pt x="96203" y="3773804"/>
                </a:lnTo>
                <a:lnTo>
                  <a:pt x="93028" y="3759517"/>
                </a:lnTo>
                <a:lnTo>
                  <a:pt x="90170" y="3745547"/>
                </a:lnTo>
                <a:lnTo>
                  <a:pt x="87630" y="3731259"/>
                </a:lnTo>
                <a:lnTo>
                  <a:pt x="85091" y="3717289"/>
                </a:lnTo>
                <a:lnTo>
                  <a:pt x="82868" y="3703319"/>
                </a:lnTo>
                <a:lnTo>
                  <a:pt x="79058" y="3675379"/>
                </a:lnTo>
                <a:lnTo>
                  <a:pt x="76517" y="3648392"/>
                </a:lnTo>
                <a:lnTo>
                  <a:pt x="74295" y="3622039"/>
                </a:lnTo>
                <a:lnTo>
                  <a:pt x="72708" y="3596322"/>
                </a:lnTo>
                <a:lnTo>
                  <a:pt x="72073" y="3590924"/>
                </a:lnTo>
                <a:lnTo>
                  <a:pt x="71437" y="3585209"/>
                </a:lnTo>
                <a:lnTo>
                  <a:pt x="68898" y="3573462"/>
                </a:lnTo>
                <a:lnTo>
                  <a:pt x="65723" y="3562032"/>
                </a:lnTo>
                <a:lnTo>
                  <a:pt x="61913" y="3550919"/>
                </a:lnTo>
                <a:lnTo>
                  <a:pt x="53657" y="3528694"/>
                </a:lnTo>
                <a:lnTo>
                  <a:pt x="49847" y="3517582"/>
                </a:lnTo>
                <a:lnTo>
                  <a:pt x="46038" y="3506787"/>
                </a:lnTo>
                <a:lnTo>
                  <a:pt x="42863" y="3495992"/>
                </a:lnTo>
                <a:lnTo>
                  <a:pt x="40322" y="3485514"/>
                </a:lnTo>
                <a:lnTo>
                  <a:pt x="39688" y="3480752"/>
                </a:lnTo>
                <a:lnTo>
                  <a:pt x="39370" y="3475354"/>
                </a:lnTo>
                <a:lnTo>
                  <a:pt x="38735" y="3470592"/>
                </a:lnTo>
                <a:lnTo>
                  <a:pt x="38735" y="3465512"/>
                </a:lnTo>
                <a:lnTo>
                  <a:pt x="39688" y="3460749"/>
                </a:lnTo>
                <a:lnTo>
                  <a:pt x="40322" y="3455669"/>
                </a:lnTo>
                <a:lnTo>
                  <a:pt x="41592" y="3450907"/>
                </a:lnTo>
                <a:lnTo>
                  <a:pt x="43497" y="3446462"/>
                </a:lnTo>
                <a:lnTo>
                  <a:pt x="45720" y="3441382"/>
                </a:lnTo>
                <a:lnTo>
                  <a:pt x="48260" y="3436937"/>
                </a:lnTo>
                <a:lnTo>
                  <a:pt x="51435" y="3432492"/>
                </a:lnTo>
                <a:lnTo>
                  <a:pt x="54927" y="3427729"/>
                </a:lnTo>
                <a:lnTo>
                  <a:pt x="53975" y="3424872"/>
                </a:lnTo>
                <a:lnTo>
                  <a:pt x="52388" y="3421697"/>
                </a:lnTo>
                <a:lnTo>
                  <a:pt x="50800" y="3419157"/>
                </a:lnTo>
                <a:lnTo>
                  <a:pt x="48895" y="3416935"/>
                </a:lnTo>
                <a:lnTo>
                  <a:pt x="44450" y="3412490"/>
                </a:lnTo>
                <a:lnTo>
                  <a:pt x="40322" y="3408362"/>
                </a:lnTo>
                <a:lnTo>
                  <a:pt x="35878" y="3403600"/>
                </a:lnTo>
                <a:lnTo>
                  <a:pt x="33972" y="3401377"/>
                </a:lnTo>
                <a:lnTo>
                  <a:pt x="32068" y="3399155"/>
                </a:lnTo>
                <a:lnTo>
                  <a:pt x="30162" y="3396614"/>
                </a:lnTo>
                <a:lnTo>
                  <a:pt x="28893" y="3394074"/>
                </a:lnTo>
                <a:lnTo>
                  <a:pt x="27940" y="3390899"/>
                </a:lnTo>
                <a:lnTo>
                  <a:pt x="27305" y="3387407"/>
                </a:lnTo>
                <a:lnTo>
                  <a:pt x="26670" y="3384550"/>
                </a:lnTo>
                <a:lnTo>
                  <a:pt x="26670" y="3382009"/>
                </a:lnTo>
                <a:lnTo>
                  <a:pt x="27305" y="3379152"/>
                </a:lnTo>
                <a:lnTo>
                  <a:pt x="27940" y="3376930"/>
                </a:lnTo>
                <a:lnTo>
                  <a:pt x="28576" y="3375024"/>
                </a:lnTo>
                <a:lnTo>
                  <a:pt x="29845" y="3373119"/>
                </a:lnTo>
                <a:lnTo>
                  <a:pt x="32068" y="3369310"/>
                </a:lnTo>
                <a:lnTo>
                  <a:pt x="34290" y="3366453"/>
                </a:lnTo>
                <a:lnTo>
                  <a:pt x="36195" y="3362959"/>
                </a:lnTo>
                <a:lnTo>
                  <a:pt x="36830" y="3361055"/>
                </a:lnTo>
                <a:lnTo>
                  <a:pt x="37465" y="3359150"/>
                </a:lnTo>
                <a:lnTo>
                  <a:pt x="37465" y="3356927"/>
                </a:lnTo>
                <a:lnTo>
                  <a:pt x="36830" y="3354705"/>
                </a:lnTo>
                <a:lnTo>
                  <a:pt x="35878" y="3350260"/>
                </a:lnTo>
                <a:lnTo>
                  <a:pt x="34290" y="3345179"/>
                </a:lnTo>
                <a:lnTo>
                  <a:pt x="30480" y="3335019"/>
                </a:lnTo>
                <a:lnTo>
                  <a:pt x="21590" y="3313430"/>
                </a:lnTo>
                <a:lnTo>
                  <a:pt x="16827" y="3302634"/>
                </a:lnTo>
                <a:lnTo>
                  <a:pt x="13335" y="3291205"/>
                </a:lnTo>
                <a:lnTo>
                  <a:pt x="11747" y="3286125"/>
                </a:lnTo>
                <a:lnTo>
                  <a:pt x="10160" y="3280727"/>
                </a:lnTo>
                <a:lnTo>
                  <a:pt x="9525" y="3275330"/>
                </a:lnTo>
                <a:lnTo>
                  <a:pt x="8573" y="3270250"/>
                </a:lnTo>
                <a:lnTo>
                  <a:pt x="7937" y="3258820"/>
                </a:lnTo>
                <a:lnTo>
                  <a:pt x="7937" y="3247708"/>
                </a:lnTo>
                <a:lnTo>
                  <a:pt x="8573" y="3236277"/>
                </a:lnTo>
                <a:lnTo>
                  <a:pt x="9525" y="3224848"/>
                </a:lnTo>
                <a:lnTo>
                  <a:pt x="10477" y="3213735"/>
                </a:lnTo>
                <a:lnTo>
                  <a:pt x="11747" y="3202623"/>
                </a:lnTo>
                <a:lnTo>
                  <a:pt x="14605" y="3180080"/>
                </a:lnTo>
                <a:lnTo>
                  <a:pt x="17780" y="3157537"/>
                </a:lnTo>
                <a:lnTo>
                  <a:pt x="19368" y="3145790"/>
                </a:lnTo>
                <a:lnTo>
                  <a:pt x="20002" y="3134360"/>
                </a:lnTo>
                <a:lnTo>
                  <a:pt x="20637" y="3122613"/>
                </a:lnTo>
                <a:lnTo>
                  <a:pt x="21272" y="3111183"/>
                </a:lnTo>
                <a:lnTo>
                  <a:pt x="20637" y="3099436"/>
                </a:lnTo>
                <a:lnTo>
                  <a:pt x="20002" y="3087371"/>
                </a:lnTo>
                <a:lnTo>
                  <a:pt x="18733" y="3081655"/>
                </a:lnTo>
                <a:lnTo>
                  <a:pt x="17462" y="3077211"/>
                </a:lnTo>
                <a:lnTo>
                  <a:pt x="15558" y="3073400"/>
                </a:lnTo>
                <a:lnTo>
                  <a:pt x="13652" y="3069908"/>
                </a:lnTo>
                <a:lnTo>
                  <a:pt x="11747" y="3066416"/>
                </a:lnTo>
                <a:lnTo>
                  <a:pt x="9842" y="3063240"/>
                </a:lnTo>
                <a:lnTo>
                  <a:pt x="8573" y="3059430"/>
                </a:lnTo>
                <a:lnTo>
                  <a:pt x="7937" y="3054986"/>
                </a:lnTo>
                <a:lnTo>
                  <a:pt x="7937" y="3051492"/>
                </a:lnTo>
                <a:lnTo>
                  <a:pt x="8255" y="3048000"/>
                </a:lnTo>
                <a:lnTo>
                  <a:pt x="9208" y="3044508"/>
                </a:lnTo>
                <a:lnTo>
                  <a:pt x="9842" y="3041332"/>
                </a:lnTo>
                <a:lnTo>
                  <a:pt x="12065" y="3034348"/>
                </a:lnTo>
                <a:lnTo>
                  <a:pt x="14605" y="3027680"/>
                </a:lnTo>
                <a:lnTo>
                  <a:pt x="17462" y="3021330"/>
                </a:lnTo>
                <a:lnTo>
                  <a:pt x="19685" y="3014345"/>
                </a:lnTo>
                <a:lnTo>
                  <a:pt x="21590" y="3007995"/>
                </a:lnTo>
                <a:lnTo>
                  <a:pt x="21908" y="3004820"/>
                </a:lnTo>
                <a:lnTo>
                  <a:pt x="22225" y="3001328"/>
                </a:lnTo>
                <a:lnTo>
                  <a:pt x="22225" y="2998788"/>
                </a:lnTo>
                <a:lnTo>
                  <a:pt x="21590" y="2995930"/>
                </a:lnTo>
                <a:lnTo>
                  <a:pt x="20320" y="2993390"/>
                </a:lnTo>
                <a:lnTo>
                  <a:pt x="19368" y="2990215"/>
                </a:lnTo>
                <a:lnTo>
                  <a:pt x="15875" y="2984818"/>
                </a:lnTo>
                <a:lnTo>
                  <a:pt x="11747" y="2978785"/>
                </a:lnTo>
                <a:lnTo>
                  <a:pt x="7937" y="2973070"/>
                </a:lnTo>
                <a:lnTo>
                  <a:pt x="4127" y="2967355"/>
                </a:lnTo>
                <a:lnTo>
                  <a:pt x="2540" y="2964815"/>
                </a:lnTo>
                <a:lnTo>
                  <a:pt x="1587" y="2961958"/>
                </a:lnTo>
                <a:lnTo>
                  <a:pt x="317" y="2959418"/>
                </a:lnTo>
                <a:lnTo>
                  <a:pt x="0" y="2956878"/>
                </a:lnTo>
                <a:lnTo>
                  <a:pt x="0" y="2955608"/>
                </a:lnTo>
                <a:lnTo>
                  <a:pt x="317" y="2954655"/>
                </a:lnTo>
                <a:lnTo>
                  <a:pt x="1906" y="2951163"/>
                </a:lnTo>
                <a:lnTo>
                  <a:pt x="6667" y="2943543"/>
                </a:lnTo>
                <a:lnTo>
                  <a:pt x="9525" y="2939098"/>
                </a:lnTo>
                <a:lnTo>
                  <a:pt x="11747" y="2934653"/>
                </a:lnTo>
                <a:lnTo>
                  <a:pt x="13652" y="2929890"/>
                </a:lnTo>
                <a:lnTo>
                  <a:pt x="14287" y="2927350"/>
                </a:lnTo>
                <a:lnTo>
                  <a:pt x="14605" y="2925128"/>
                </a:lnTo>
                <a:lnTo>
                  <a:pt x="14605" y="2921635"/>
                </a:lnTo>
                <a:lnTo>
                  <a:pt x="14605" y="2918778"/>
                </a:lnTo>
                <a:lnTo>
                  <a:pt x="14287" y="2915603"/>
                </a:lnTo>
                <a:lnTo>
                  <a:pt x="13652" y="2913063"/>
                </a:lnTo>
                <a:lnTo>
                  <a:pt x="12065" y="2907983"/>
                </a:lnTo>
                <a:lnTo>
                  <a:pt x="10160" y="2903538"/>
                </a:lnTo>
                <a:lnTo>
                  <a:pt x="7937" y="2899093"/>
                </a:lnTo>
                <a:lnTo>
                  <a:pt x="6033" y="2893695"/>
                </a:lnTo>
                <a:lnTo>
                  <a:pt x="5715" y="2891155"/>
                </a:lnTo>
                <a:lnTo>
                  <a:pt x="5398" y="2887980"/>
                </a:lnTo>
                <a:lnTo>
                  <a:pt x="4762" y="2884805"/>
                </a:lnTo>
                <a:lnTo>
                  <a:pt x="4762" y="2880996"/>
                </a:lnTo>
                <a:lnTo>
                  <a:pt x="6667" y="2865120"/>
                </a:lnTo>
                <a:lnTo>
                  <a:pt x="9208" y="2849245"/>
                </a:lnTo>
                <a:lnTo>
                  <a:pt x="13652" y="2817177"/>
                </a:lnTo>
                <a:lnTo>
                  <a:pt x="23812" y="2753043"/>
                </a:lnTo>
                <a:lnTo>
                  <a:pt x="28257" y="2721928"/>
                </a:lnTo>
                <a:lnTo>
                  <a:pt x="30480" y="2706370"/>
                </a:lnTo>
                <a:lnTo>
                  <a:pt x="32068" y="2690812"/>
                </a:lnTo>
                <a:lnTo>
                  <a:pt x="33655" y="2675890"/>
                </a:lnTo>
                <a:lnTo>
                  <a:pt x="34607" y="2660650"/>
                </a:lnTo>
                <a:lnTo>
                  <a:pt x="35560" y="2646362"/>
                </a:lnTo>
                <a:lnTo>
                  <a:pt x="35560" y="2632075"/>
                </a:lnTo>
                <a:lnTo>
                  <a:pt x="35560" y="2628582"/>
                </a:lnTo>
                <a:lnTo>
                  <a:pt x="36195" y="2626043"/>
                </a:lnTo>
                <a:lnTo>
                  <a:pt x="36830" y="2623185"/>
                </a:lnTo>
                <a:lnTo>
                  <a:pt x="38100" y="2621598"/>
                </a:lnTo>
                <a:lnTo>
                  <a:pt x="39370" y="2619692"/>
                </a:lnTo>
                <a:lnTo>
                  <a:pt x="40640" y="2618105"/>
                </a:lnTo>
                <a:lnTo>
                  <a:pt x="43815" y="2614931"/>
                </a:lnTo>
                <a:lnTo>
                  <a:pt x="46990" y="2612391"/>
                </a:lnTo>
                <a:lnTo>
                  <a:pt x="50165" y="2609533"/>
                </a:lnTo>
                <a:lnTo>
                  <a:pt x="51435" y="2607945"/>
                </a:lnTo>
                <a:lnTo>
                  <a:pt x="52070" y="2606041"/>
                </a:lnTo>
                <a:lnTo>
                  <a:pt x="52705" y="2603818"/>
                </a:lnTo>
                <a:lnTo>
                  <a:pt x="53023" y="2601595"/>
                </a:lnTo>
                <a:lnTo>
                  <a:pt x="52705" y="2593975"/>
                </a:lnTo>
                <a:lnTo>
                  <a:pt x="51753" y="2585720"/>
                </a:lnTo>
                <a:lnTo>
                  <a:pt x="50482" y="2577465"/>
                </a:lnTo>
                <a:lnTo>
                  <a:pt x="48578" y="2568575"/>
                </a:lnTo>
                <a:lnTo>
                  <a:pt x="45403" y="2550161"/>
                </a:lnTo>
                <a:lnTo>
                  <a:pt x="43497" y="2540319"/>
                </a:lnTo>
                <a:lnTo>
                  <a:pt x="42545" y="2530475"/>
                </a:lnTo>
                <a:lnTo>
                  <a:pt x="41911" y="2520633"/>
                </a:lnTo>
                <a:lnTo>
                  <a:pt x="42228" y="2510473"/>
                </a:lnTo>
                <a:lnTo>
                  <a:pt x="42545" y="2505393"/>
                </a:lnTo>
                <a:lnTo>
                  <a:pt x="43497" y="2500313"/>
                </a:lnTo>
                <a:lnTo>
                  <a:pt x="44450" y="2495233"/>
                </a:lnTo>
                <a:lnTo>
                  <a:pt x="45720" y="2489835"/>
                </a:lnTo>
                <a:lnTo>
                  <a:pt x="47625" y="2484755"/>
                </a:lnTo>
                <a:lnTo>
                  <a:pt x="49530" y="2479676"/>
                </a:lnTo>
                <a:lnTo>
                  <a:pt x="51753" y="2474278"/>
                </a:lnTo>
                <a:lnTo>
                  <a:pt x="54610" y="2469198"/>
                </a:lnTo>
                <a:lnTo>
                  <a:pt x="57785" y="2464118"/>
                </a:lnTo>
                <a:lnTo>
                  <a:pt x="61595" y="2458721"/>
                </a:lnTo>
                <a:lnTo>
                  <a:pt x="65723" y="2453958"/>
                </a:lnTo>
                <a:lnTo>
                  <a:pt x="70167" y="2448560"/>
                </a:lnTo>
                <a:lnTo>
                  <a:pt x="67627" y="2444115"/>
                </a:lnTo>
                <a:lnTo>
                  <a:pt x="65723" y="2439352"/>
                </a:lnTo>
                <a:lnTo>
                  <a:pt x="64135" y="2434273"/>
                </a:lnTo>
                <a:lnTo>
                  <a:pt x="62865" y="2429828"/>
                </a:lnTo>
                <a:lnTo>
                  <a:pt x="62230" y="2425065"/>
                </a:lnTo>
                <a:lnTo>
                  <a:pt x="61595" y="2419985"/>
                </a:lnTo>
                <a:lnTo>
                  <a:pt x="61595" y="2414588"/>
                </a:lnTo>
                <a:lnTo>
                  <a:pt x="61913" y="2409825"/>
                </a:lnTo>
                <a:lnTo>
                  <a:pt x="62230" y="2405062"/>
                </a:lnTo>
                <a:lnTo>
                  <a:pt x="62865" y="2399666"/>
                </a:lnTo>
                <a:lnTo>
                  <a:pt x="65088" y="2389188"/>
                </a:lnTo>
                <a:lnTo>
                  <a:pt x="68262" y="2378393"/>
                </a:lnTo>
                <a:lnTo>
                  <a:pt x="72073" y="2367280"/>
                </a:lnTo>
                <a:lnTo>
                  <a:pt x="80327" y="2344103"/>
                </a:lnTo>
                <a:lnTo>
                  <a:pt x="85091" y="2331720"/>
                </a:lnTo>
                <a:lnTo>
                  <a:pt x="89535" y="2319337"/>
                </a:lnTo>
                <a:lnTo>
                  <a:pt x="93980" y="2306003"/>
                </a:lnTo>
                <a:lnTo>
                  <a:pt x="97790" y="2292668"/>
                </a:lnTo>
                <a:lnTo>
                  <a:pt x="100965" y="2278697"/>
                </a:lnTo>
                <a:lnTo>
                  <a:pt x="102235" y="2271078"/>
                </a:lnTo>
                <a:lnTo>
                  <a:pt x="103187" y="2263775"/>
                </a:lnTo>
                <a:lnTo>
                  <a:pt x="106997" y="2265362"/>
                </a:lnTo>
                <a:lnTo>
                  <a:pt x="109855" y="2267585"/>
                </a:lnTo>
                <a:lnTo>
                  <a:pt x="111761" y="2269808"/>
                </a:lnTo>
                <a:lnTo>
                  <a:pt x="113030" y="2272984"/>
                </a:lnTo>
                <a:lnTo>
                  <a:pt x="113982" y="2275839"/>
                </a:lnTo>
                <a:lnTo>
                  <a:pt x="114300" y="2279014"/>
                </a:lnTo>
                <a:lnTo>
                  <a:pt x="114617" y="2285682"/>
                </a:lnTo>
                <a:lnTo>
                  <a:pt x="114935" y="2289175"/>
                </a:lnTo>
                <a:lnTo>
                  <a:pt x="115253" y="2292668"/>
                </a:lnTo>
                <a:lnTo>
                  <a:pt x="116205" y="2295526"/>
                </a:lnTo>
                <a:lnTo>
                  <a:pt x="117792" y="2298065"/>
                </a:lnTo>
                <a:lnTo>
                  <a:pt x="119698" y="2300922"/>
                </a:lnTo>
                <a:lnTo>
                  <a:pt x="122238" y="2302828"/>
                </a:lnTo>
                <a:lnTo>
                  <a:pt x="126048" y="2304098"/>
                </a:lnTo>
                <a:lnTo>
                  <a:pt x="130810" y="2305369"/>
                </a:lnTo>
                <a:lnTo>
                  <a:pt x="132398" y="2300922"/>
                </a:lnTo>
                <a:lnTo>
                  <a:pt x="133033" y="2296160"/>
                </a:lnTo>
                <a:lnTo>
                  <a:pt x="133033" y="2292033"/>
                </a:lnTo>
                <a:lnTo>
                  <a:pt x="133033" y="2288539"/>
                </a:lnTo>
                <a:lnTo>
                  <a:pt x="132398" y="2284731"/>
                </a:lnTo>
                <a:lnTo>
                  <a:pt x="130810" y="2281238"/>
                </a:lnTo>
                <a:lnTo>
                  <a:pt x="129223" y="2277744"/>
                </a:lnTo>
                <a:lnTo>
                  <a:pt x="127317" y="2274887"/>
                </a:lnTo>
                <a:lnTo>
                  <a:pt x="125730" y="2271713"/>
                </a:lnTo>
                <a:lnTo>
                  <a:pt x="122873" y="2269173"/>
                </a:lnTo>
                <a:lnTo>
                  <a:pt x="117792" y="2263458"/>
                </a:lnTo>
                <a:lnTo>
                  <a:pt x="106363" y="2252980"/>
                </a:lnTo>
                <a:lnTo>
                  <a:pt x="108585" y="2251711"/>
                </a:lnTo>
                <a:lnTo>
                  <a:pt x="110807" y="2249806"/>
                </a:lnTo>
                <a:lnTo>
                  <a:pt x="114935" y="2245995"/>
                </a:lnTo>
                <a:lnTo>
                  <a:pt x="118745" y="2241233"/>
                </a:lnTo>
                <a:lnTo>
                  <a:pt x="122238" y="2235835"/>
                </a:lnTo>
                <a:lnTo>
                  <a:pt x="125096" y="2229803"/>
                </a:lnTo>
                <a:lnTo>
                  <a:pt x="127952" y="2223453"/>
                </a:lnTo>
                <a:lnTo>
                  <a:pt x="130492" y="2216786"/>
                </a:lnTo>
                <a:lnTo>
                  <a:pt x="132715" y="2209483"/>
                </a:lnTo>
                <a:lnTo>
                  <a:pt x="137160" y="2194878"/>
                </a:lnTo>
                <a:lnTo>
                  <a:pt x="141287" y="2179321"/>
                </a:lnTo>
                <a:lnTo>
                  <a:pt x="145733" y="2164715"/>
                </a:lnTo>
                <a:lnTo>
                  <a:pt x="148272" y="2157413"/>
                </a:lnTo>
                <a:lnTo>
                  <a:pt x="150812" y="2150745"/>
                </a:lnTo>
                <a:lnTo>
                  <a:pt x="151766" y="2148841"/>
                </a:lnTo>
                <a:lnTo>
                  <a:pt x="152400" y="2146618"/>
                </a:lnTo>
                <a:lnTo>
                  <a:pt x="152718" y="2145030"/>
                </a:lnTo>
                <a:lnTo>
                  <a:pt x="152718" y="2143126"/>
                </a:lnTo>
                <a:lnTo>
                  <a:pt x="152718" y="2141538"/>
                </a:lnTo>
                <a:lnTo>
                  <a:pt x="152400" y="2140268"/>
                </a:lnTo>
                <a:lnTo>
                  <a:pt x="150812" y="2137093"/>
                </a:lnTo>
                <a:lnTo>
                  <a:pt x="148908" y="2134553"/>
                </a:lnTo>
                <a:lnTo>
                  <a:pt x="146685" y="2132331"/>
                </a:lnTo>
                <a:lnTo>
                  <a:pt x="143827" y="2130426"/>
                </a:lnTo>
                <a:lnTo>
                  <a:pt x="140652" y="2128203"/>
                </a:lnTo>
                <a:lnTo>
                  <a:pt x="134302" y="2124393"/>
                </a:lnTo>
                <a:lnTo>
                  <a:pt x="131763" y="2122171"/>
                </a:lnTo>
                <a:lnTo>
                  <a:pt x="128905" y="2119631"/>
                </a:lnTo>
                <a:lnTo>
                  <a:pt x="127000" y="2117090"/>
                </a:lnTo>
                <a:lnTo>
                  <a:pt x="125730" y="2114550"/>
                </a:lnTo>
                <a:lnTo>
                  <a:pt x="125730" y="2112646"/>
                </a:lnTo>
                <a:lnTo>
                  <a:pt x="125096" y="2111058"/>
                </a:lnTo>
                <a:lnTo>
                  <a:pt x="125096" y="2109153"/>
                </a:lnTo>
                <a:lnTo>
                  <a:pt x="125730" y="2107248"/>
                </a:lnTo>
                <a:lnTo>
                  <a:pt x="128270" y="2097088"/>
                </a:lnTo>
                <a:lnTo>
                  <a:pt x="130810" y="2086928"/>
                </a:lnTo>
                <a:lnTo>
                  <a:pt x="136842" y="2066608"/>
                </a:lnTo>
                <a:lnTo>
                  <a:pt x="143827" y="2046923"/>
                </a:lnTo>
                <a:lnTo>
                  <a:pt x="150812" y="2028191"/>
                </a:lnTo>
                <a:lnTo>
                  <a:pt x="158750" y="2009141"/>
                </a:lnTo>
                <a:lnTo>
                  <a:pt x="166687" y="1990725"/>
                </a:lnTo>
                <a:lnTo>
                  <a:pt x="174942" y="1972628"/>
                </a:lnTo>
                <a:lnTo>
                  <a:pt x="183197" y="1954531"/>
                </a:lnTo>
                <a:lnTo>
                  <a:pt x="200025" y="1919606"/>
                </a:lnTo>
                <a:lnTo>
                  <a:pt x="207962" y="1902143"/>
                </a:lnTo>
                <a:lnTo>
                  <a:pt x="215265" y="1884681"/>
                </a:lnTo>
                <a:lnTo>
                  <a:pt x="222885" y="1867536"/>
                </a:lnTo>
                <a:lnTo>
                  <a:pt x="229553" y="1850073"/>
                </a:lnTo>
                <a:lnTo>
                  <a:pt x="235585" y="1832293"/>
                </a:lnTo>
                <a:lnTo>
                  <a:pt x="240982" y="1815148"/>
                </a:lnTo>
                <a:lnTo>
                  <a:pt x="242253" y="1810068"/>
                </a:lnTo>
                <a:lnTo>
                  <a:pt x="242888" y="1805623"/>
                </a:lnTo>
                <a:lnTo>
                  <a:pt x="243522" y="1801178"/>
                </a:lnTo>
                <a:lnTo>
                  <a:pt x="243522" y="1796098"/>
                </a:lnTo>
                <a:lnTo>
                  <a:pt x="243522" y="1787208"/>
                </a:lnTo>
                <a:lnTo>
                  <a:pt x="243205" y="1778001"/>
                </a:lnTo>
                <a:lnTo>
                  <a:pt x="243205" y="1769110"/>
                </a:lnTo>
                <a:lnTo>
                  <a:pt x="243205" y="1760220"/>
                </a:lnTo>
                <a:lnTo>
                  <a:pt x="243522" y="1755775"/>
                </a:lnTo>
                <a:lnTo>
                  <a:pt x="244475" y="1751648"/>
                </a:lnTo>
                <a:lnTo>
                  <a:pt x="245428" y="1747203"/>
                </a:lnTo>
                <a:lnTo>
                  <a:pt x="246697" y="1743076"/>
                </a:lnTo>
                <a:lnTo>
                  <a:pt x="251778" y="1730375"/>
                </a:lnTo>
                <a:lnTo>
                  <a:pt x="257492" y="1717993"/>
                </a:lnTo>
                <a:lnTo>
                  <a:pt x="263525" y="1705928"/>
                </a:lnTo>
                <a:lnTo>
                  <a:pt x="269875" y="1694180"/>
                </a:lnTo>
                <a:lnTo>
                  <a:pt x="276860" y="1682751"/>
                </a:lnTo>
                <a:lnTo>
                  <a:pt x="283845" y="1671003"/>
                </a:lnTo>
                <a:lnTo>
                  <a:pt x="298768" y="1647825"/>
                </a:lnTo>
                <a:lnTo>
                  <a:pt x="313690" y="1625600"/>
                </a:lnTo>
                <a:lnTo>
                  <a:pt x="328930" y="1603058"/>
                </a:lnTo>
                <a:lnTo>
                  <a:pt x="343852" y="1580515"/>
                </a:lnTo>
                <a:lnTo>
                  <a:pt x="358775" y="1557655"/>
                </a:lnTo>
                <a:lnTo>
                  <a:pt x="360680" y="1554480"/>
                </a:lnTo>
                <a:lnTo>
                  <a:pt x="361950" y="1550353"/>
                </a:lnTo>
                <a:lnTo>
                  <a:pt x="365125" y="1542415"/>
                </a:lnTo>
                <a:lnTo>
                  <a:pt x="367665" y="1533525"/>
                </a:lnTo>
                <a:lnTo>
                  <a:pt x="369887" y="1524635"/>
                </a:lnTo>
                <a:lnTo>
                  <a:pt x="372110" y="1516063"/>
                </a:lnTo>
                <a:lnTo>
                  <a:pt x="374968" y="1507490"/>
                </a:lnTo>
                <a:lnTo>
                  <a:pt x="376237" y="1503363"/>
                </a:lnTo>
                <a:lnTo>
                  <a:pt x="378143" y="1499553"/>
                </a:lnTo>
                <a:lnTo>
                  <a:pt x="380047" y="1496060"/>
                </a:lnTo>
                <a:lnTo>
                  <a:pt x="382270" y="1492568"/>
                </a:lnTo>
                <a:lnTo>
                  <a:pt x="384811" y="1489393"/>
                </a:lnTo>
                <a:lnTo>
                  <a:pt x="387350" y="1486853"/>
                </a:lnTo>
                <a:lnTo>
                  <a:pt x="390207" y="1484630"/>
                </a:lnTo>
                <a:lnTo>
                  <a:pt x="393065" y="1482408"/>
                </a:lnTo>
                <a:lnTo>
                  <a:pt x="399415" y="1478280"/>
                </a:lnTo>
                <a:lnTo>
                  <a:pt x="406083" y="1474788"/>
                </a:lnTo>
                <a:lnTo>
                  <a:pt x="413067" y="1471295"/>
                </a:lnTo>
                <a:lnTo>
                  <a:pt x="419735" y="1467168"/>
                </a:lnTo>
                <a:lnTo>
                  <a:pt x="423227" y="1464945"/>
                </a:lnTo>
                <a:lnTo>
                  <a:pt x="426402" y="1462723"/>
                </a:lnTo>
                <a:lnTo>
                  <a:pt x="429577" y="1460183"/>
                </a:lnTo>
                <a:lnTo>
                  <a:pt x="433070" y="1457008"/>
                </a:lnTo>
                <a:lnTo>
                  <a:pt x="435293" y="1454150"/>
                </a:lnTo>
                <a:lnTo>
                  <a:pt x="437515" y="1450976"/>
                </a:lnTo>
                <a:lnTo>
                  <a:pt x="439103" y="1448118"/>
                </a:lnTo>
                <a:lnTo>
                  <a:pt x="440372" y="1444625"/>
                </a:lnTo>
                <a:lnTo>
                  <a:pt x="441643" y="1441450"/>
                </a:lnTo>
                <a:lnTo>
                  <a:pt x="442278" y="1438275"/>
                </a:lnTo>
                <a:lnTo>
                  <a:pt x="443865" y="1430973"/>
                </a:lnTo>
                <a:lnTo>
                  <a:pt x="445453" y="1423988"/>
                </a:lnTo>
                <a:lnTo>
                  <a:pt x="447040" y="1417003"/>
                </a:lnTo>
                <a:lnTo>
                  <a:pt x="447992" y="1413193"/>
                </a:lnTo>
                <a:lnTo>
                  <a:pt x="449580" y="1410018"/>
                </a:lnTo>
                <a:lnTo>
                  <a:pt x="451486" y="1406525"/>
                </a:lnTo>
                <a:lnTo>
                  <a:pt x="453390" y="1403033"/>
                </a:lnTo>
                <a:lnTo>
                  <a:pt x="462280" y="1390016"/>
                </a:lnTo>
                <a:lnTo>
                  <a:pt x="471805" y="1376680"/>
                </a:lnTo>
                <a:lnTo>
                  <a:pt x="481648" y="1363663"/>
                </a:lnTo>
                <a:lnTo>
                  <a:pt x="491808" y="1350328"/>
                </a:lnTo>
                <a:lnTo>
                  <a:pt x="502285" y="1336993"/>
                </a:lnTo>
                <a:lnTo>
                  <a:pt x="513715" y="1323975"/>
                </a:lnTo>
                <a:lnTo>
                  <a:pt x="524510" y="1310640"/>
                </a:lnTo>
                <a:lnTo>
                  <a:pt x="536257" y="1297940"/>
                </a:lnTo>
                <a:lnTo>
                  <a:pt x="559752" y="1271905"/>
                </a:lnTo>
                <a:lnTo>
                  <a:pt x="583882" y="1246505"/>
                </a:lnTo>
                <a:lnTo>
                  <a:pt x="608013" y="1221740"/>
                </a:lnTo>
                <a:lnTo>
                  <a:pt x="631825" y="1197293"/>
                </a:lnTo>
                <a:lnTo>
                  <a:pt x="634365" y="1198563"/>
                </a:lnTo>
                <a:lnTo>
                  <a:pt x="636905" y="1200467"/>
                </a:lnTo>
                <a:lnTo>
                  <a:pt x="638810" y="1202055"/>
                </a:lnTo>
                <a:lnTo>
                  <a:pt x="640397" y="1203960"/>
                </a:lnTo>
                <a:lnTo>
                  <a:pt x="641032" y="1205548"/>
                </a:lnTo>
                <a:lnTo>
                  <a:pt x="641985" y="1207453"/>
                </a:lnTo>
                <a:lnTo>
                  <a:pt x="641985" y="1209357"/>
                </a:lnTo>
                <a:lnTo>
                  <a:pt x="641985" y="1210628"/>
                </a:lnTo>
                <a:lnTo>
                  <a:pt x="641668" y="1212533"/>
                </a:lnTo>
                <a:lnTo>
                  <a:pt x="640715" y="1214438"/>
                </a:lnTo>
                <a:lnTo>
                  <a:pt x="638493" y="1218248"/>
                </a:lnTo>
                <a:lnTo>
                  <a:pt x="635000" y="1222375"/>
                </a:lnTo>
                <a:lnTo>
                  <a:pt x="630872" y="1226503"/>
                </a:lnTo>
                <a:lnTo>
                  <a:pt x="621030" y="1235393"/>
                </a:lnTo>
                <a:lnTo>
                  <a:pt x="610870" y="1245235"/>
                </a:lnTo>
                <a:lnTo>
                  <a:pt x="606107" y="1249998"/>
                </a:lnTo>
                <a:lnTo>
                  <a:pt x="601027" y="1255713"/>
                </a:lnTo>
                <a:lnTo>
                  <a:pt x="597535" y="1261428"/>
                </a:lnTo>
                <a:lnTo>
                  <a:pt x="595630" y="1264285"/>
                </a:lnTo>
                <a:lnTo>
                  <a:pt x="594042" y="1267460"/>
                </a:lnTo>
                <a:lnTo>
                  <a:pt x="592455" y="1271588"/>
                </a:lnTo>
                <a:lnTo>
                  <a:pt x="591503" y="1276668"/>
                </a:lnTo>
                <a:lnTo>
                  <a:pt x="590550" y="1282700"/>
                </a:lnTo>
                <a:lnTo>
                  <a:pt x="589915" y="1289685"/>
                </a:lnTo>
                <a:lnTo>
                  <a:pt x="588645" y="1303655"/>
                </a:lnTo>
                <a:lnTo>
                  <a:pt x="587692" y="1310323"/>
                </a:lnTo>
                <a:lnTo>
                  <a:pt x="586422" y="1316990"/>
                </a:lnTo>
                <a:lnTo>
                  <a:pt x="584517" y="1323023"/>
                </a:lnTo>
                <a:lnTo>
                  <a:pt x="583565" y="1325880"/>
                </a:lnTo>
                <a:lnTo>
                  <a:pt x="582295" y="1328420"/>
                </a:lnTo>
                <a:lnTo>
                  <a:pt x="580707" y="1330643"/>
                </a:lnTo>
                <a:lnTo>
                  <a:pt x="578803" y="1332548"/>
                </a:lnTo>
                <a:lnTo>
                  <a:pt x="576897" y="1334135"/>
                </a:lnTo>
                <a:lnTo>
                  <a:pt x="574993" y="1335723"/>
                </a:lnTo>
                <a:lnTo>
                  <a:pt x="572453" y="1336358"/>
                </a:lnTo>
                <a:lnTo>
                  <a:pt x="569912" y="1336993"/>
                </a:lnTo>
                <a:lnTo>
                  <a:pt x="566737" y="1336993"/>
                </a:lnTo>
                <a:lnTo>
                  <a:pt x="563880" y="1336675"/>
                </a:lnTo>
                <a:lnTo>
                  <a:pt x="560070" y="1336040"/>
                </a:lnTo>
                <a:lnTo>
                  <a:pt x="556260" y="1334770"/>
                </a:lnTo>
                <a:lnTo>
                  <a:pt x="552133" y="1332865"/>
                </a:lnTo>
                <a:lnTo>
                  <a:pt x="547370" y="1330325"/>
                </a:lnTo>
                <a:lnTo>
                  <a:pt x="544830" y="1332865"/>
                </a:lnTo>
                <a:lnTo>
                  <a:pt x="542608" y="1335723"/>
                </a:lnTo>
                <a:lnTo>
                  <a:pt x="541338" y="1338263"/>
                </a:lnTo>
                <a:lnTo>
                  <a:pt x="540067" y="1340485"/>
                </a:lnTo>
                <a:lnTo>
                  <a:pt x="538798" y="1343025"/>
                </a:lnTo>
                <a:lnTo>
                  <a:pt x="538480" y="1345565"/>
                </a:lnTo>
                <a:lnTo>
                  <a:pt x="538163" y="1348105"/>
                </a:lnTo>
                <a:lnTo>
                  <a:pt x="537845" y="1350328"/>
                </a:lnTo>
                <a:lnTo>
                  <a:pt x="538480" y="1354773"/>
                </a:lnTo>
                <a:lnTo>
                  <a:pt x="539750" y="1359535"/>
                </a:lnTo>
                <a:lnTo>
                  <a:pt x="541655" y="1363980"/>
                </a:lnTo>
                <a:lnTo>
                  <a:pt x="543560" y="1368425"/>
                </a:lnTo>
                <a:lnTo>
                  <a:pt x="545465" y="1372870"/>
                </a:lnTo>
                <a:lnTo>
                  <a:pt x="547370" y="1377633"/>
                </a:lnTo>
                <a:lnTo>
                  <a:pt x="548323" y="1382078"/>
                </a:lnTo>
                <a:lnTo>
                  <a:pt x="548958" y="1386523"/>
                </a:lnTo>
                <a:lnTo>
                  <a:pt x="548958" y="1389063"/>
                </a:lnTo>
                <a:lnTo>
                  <a:pt x="548640" y="1391286"/>
                </a:lnTo>
                <a:lnTo>
                  <a:pt x="548323" y="1393825"/>
                </a:lnTo>
                <a:lnTo>
                  <a:pt x="547687" y="1396365"/>
                </a:lnTo>
                <a:lnTo>
                  <a:pt x="546100" y="1398905"/>
                </a:lnTo>
                <a:lnTo>
                  <a:pt x="544512" y="1401128"/>
                </a:lnTo>
                <a:lnTo>
                  <a:pt x="542608" y="1403985"/>
                </a:lnTo>
                <a:lnTo>
                  <a:pt x="540385" y="1406525"/>
                </a:lnTo>
                <a:lnTo>
                  <a:pt x="534035" y="1402715"/>
                </a:lnTo>
                <a:lnTo>
                  <a:pt x="530860" y="1401128"/>
                </a:lnTo>
                <a:lnTo>
                  <a:pt x="528003" y="1399858"/>
                </a:lnTo>
                <a:lnTo>
                  <a:pt x="524828" y="1398905"/>
                </a:lnTo>
                <a:lnTo>
                  <a:pt x="522288" y="1398270"/>
                </a:lnTo>
                <a:lnTo>
                  <a:pt x="519430" y="1397953"/>
                </a:lnTo>
                <a:lnTo>
                  <a:pt x="516572" y="1397953"/>
                </a:lnTo>
                <a:lnTo>
                  <a:pt x="514032" y="1397953"/>
                </a:lnTo>
                <a:lnTo>
                  <a:pt x="511493" y="1398270"/>
                </a:lnTo>
                <a:lnTo>
                  <a:pt x="508635" y="1398588"/>
                </a:lnTo>
                <a:lnTo>
                  <a:pt x="506412" y="1399223"/>
                </a:lnTo>
                <a:lnTo>
                  <a:pt x="501650" y="1401763"/>
                </a:lnTo>
                <a:lnTo>
                  <a:pt x="497205" y="1404620"/>
                </a:lnTo>
                <a:lnTo>
                  <a:pt x="499427" y="1405890"/>
                </a:lnTo>
                <a:lnTo>
                  <a:pt x="501650" y="1406843"/>
                </a:lnTo>
                <a:lnTo>
                  <a:pt x="503555" y="1408430"/>
                </a:lnTo>
                <a:lnTo>
                  <a:pt x="505460" y="1410335"/>
                </a:lnTo>
                <a:lnTo>
                  <a:pt x="507365" y="1412240"/>
                </a:lnTo>
                <a:lnTo>
                  <a:pt x="508635" y="1414463"/>
                </a:lnTo>
                <a:lnTo>
                  <a:pt x="511175" y="1418591"/>
                </a:lnTo>
                <a:lnTo>
                  <a:pt x="512762" y="1423353"/>
                </a:lnTo>
                <a:lnTo>
                  <a:pt x="513715" y="1428750"/>
                </a:lnTo>
                <a:lnTo>
                  <a:pt x="513715" y="1434148"/>
                </a:lnTo>
                <a:lnTo>
                  <a:pt x="512762" y="1439228"/>
                </a:lnTo>
                <a:lnTo>
                  <a:pt x="512128" y="1442085"/>
                </a:lnTo>
                <a:lnTo>
                  <a:pt x="511175" y="1444625"/>
                </a:lnTo>
                <a:lnTo>
                  <a:pt x="509905" y="1447165"/>
                </a:lnTo>
                <a:lnTo>
                  <a:pt x="508318" y="1450023"/>
                </a:lnTo>
                <a:lnTo>
                  <a:pt x="506730" y="1452246"/>
                </a:lnTo>
                <a:lnTo>
                  <a:pt x="504507" y="1454468"/>
                </a:lnTo>
                <a:lnTo>
                  <a:pt x="502603" y="1456690"/>
                </a:lnTo>
                <a:lnTo>
                  <a:pt x="500062" y="1458595"/>
                </a:lnTo>
                <a:lnTo>
                  <a:pt x="497522" y="1460500"/>
                </a:lnTo>
                <a:lnTo>
                  <a:pt x="494347" y="1462088"/>
                </a:lnTo>
                <a:lnTo>
                  <a:pt x="491172" y="1463358"/>
                </a:lnTo>
                <a:lnTo>
                  <a:pt x="487680" y="1464628"/>
                </a:lnTo>
                <a:lnTo>
                  <a:pt x="483870" y="1465898"/>
                </a:lnTo>
                <a:lnTo>
                  <a:pt x="479742" y="1466533"/>
                </a:lnTo>
                <a:lnTo>
                  <a:pt x="475298" y="1467168"/>
                </a:lnTo>
                <a:lnTo>
                  <a:pt x="470535" y="1467168"/>
                </a:lnTo>
                <a:lnTo>
                  <a:pt x="473710" y="1470343"/>
                </a:lnTo>
                <a:lnTo>
                  <a:pt x="476250" y="1472883"/>
                </a:lnTo>
                <a:lnTo>
                  <a:pt x="479425" y="1474788"/>
                </a:lnTo>
                <a:lnTo>
                  <a:pt x="481965" y="1476375"/>
                </a:lnTo>
                <a:lnTo>
                  <a:pt x="484187" y="1477328"/>
                </a:lnTo>
                <a:lnTo>
                  <a:pt x="486410" y="1478280"/>
                </a:lnTo>
                <a:lnTo>
                  <a:pt x="488633" y="1478598"/>
                </a:lnTo>
                <a:lnTo>
                  <a:pt x="491172" y="1478598"/>
                </a:lnTo>
                <a:lnTo>
                  <a:pt x="493395" y="1478598"/>
                </a:lnTo>
                <a:lnTo>
                  <a:pt x="495300" y="1477963"/>
                </a:lnTo>
                <a:lnTo>
                  <a:pt x="499427" y="1476375"/>
                </a:lnTo>
                <a:lnTo>
                  <a:pt x="503237" y="1474470"/>
                </a:lnTo>
                <a:lnTo>
                  <a:pt x="506412" y="1471930"/>
                </a:lnTo>
                <a:lnTo>
                  <a:pt x="510222" y="1469390"/>
                </a:lnTo>
                <a:lnTo>
                  <a:pt x="514032" y="1467168"/>
                </a:lnTo>
                <a:lnTo>
                  <a:pt x="517842" y="1465263"/>
                </a:lnTo>
                <a:lnTo>
                  <a:pt x="519747" y="1464628"/>
                </a:lnTo>
                <a:lnTo>
                  <a:pt x="521653" y="1464310"/>
                </a:lnTo>
                <a:lnTo>
                  <a:pt x="523875" y="1464310"/>
                </a:lnTo>
                <a:lnTo>
                  <a:pt x="526097" y="1464310"/>
                </a:lnTo>
                <a:lnTo>
                  <a:pt x="528320" y="1464945"/>
                </a:lnTo>
                <a:lnTo>
                  <a:pt x="530542" y="1465898"/>
                </a:lnTo>
                <a:lnTo>
                  <a:pt x="533400" y="1466850"/>
                </a:lnTo>
                <a:lnTo>
                  <a:pt x="535623" y="1468438"/>
                </a:lnTo>
                <a:lnTo>
                  <a:pt x="538480" y="1470660"/>
                </a:lnTo>
                <a:lnTo>
                  <a:pt x="541338" y="1472883"/>
                </a:lnTo>
                <a:lnTo>
                  <a:pt x="518478" y="1516063"/>
                </a:lnTo>
                <a:lnTo>
                  <a:pt x="500062" y="1550353"/>
                </a:lnTo>
                <a:lnTo>
                  <a:pt x="491491" y="1566228"/>
                </a:lnTo>
                <a:lnTo>
                  <a:pt x="483552" y="1582420"/>
                </a:lnTo>
                <a:lnTo>
                  <a:pt x="475298" y="1599565"/>
                </a:lnTo>
                <a:lnTo>
                  <a:pt x="467042" y="1619250"/>
                </a:lnTo>
                <a:lnTo>
                  <a:pt x="470217" y="1621790"/>
                </a:lnTo>
                <a:lnTo>
                  <a:pt x="473392" y="1624013"/>
                </a:lnTo>
                <a:lnTo>
                  <a:pt x="476250" y="1625600"/>
                </a:lnTo>
                <a:lnTo>
                  <a:pt x="479425" y="1626870"/>
                </a:lnTo>
                <a:lnTo>
                  <a:pt x="481965" y="1627823"/>
                </a:lnTo>
                <a:lnTo>
                  <a:pt x="484505" y="1628458"/>
                </a:lnTo>
                <a:lnTo>
                  <a:pt x="487362" y="1628458"/>
                </a:lnTo>
                <a:lnTo>
                  <a:pt x="489585" y="1628458"/>
                </a:lnTo>
                <a:lnTo>
                  <a:pt x="491808" y="1627823"/>
                </a:lnTo>
                <a:lnTo>
                  <a:pt x="494030" y="1627188"/>
                </a:lnTo>
                <a:lnTo>
                  <a:pt x="498158" y="1625283"/>
                </a:lnTo>
                <a:lnTo>
                  <a:pt x="502285" y="1623060"/>
                </a:lnTo>
                <a:lnTo>
                  <a:pt x="506412" y="1620838"/>
                </a:lnTo>
                <a:lnTo>
                  <a:pt x="510540" y="1617980"/>
                </a:lnTo>
                <a:lnTo>
                  <a:pt x="514668" y="1616393"/>
                </a:lnTo>
                <a:lnTo>
                  <a:pt x="516572" y="1615440"/>
                </a:lnTo>
                <a:lnTo>
                  <a:pt x="518795" y="1614805"/>
                </a:lnTo>
                <a:lnTo>
                  <a:pt x="521336" y="1614805"/>
                </a:lnTo>
                <a:lnTo>
                  <a:pt x="523875" y="1614488"/>
                </a:lnTo>
                <a:lnTo>
                  <a:pt x="526097" y="1614805"/>
                </a:lnTo>
                <a:lnTo>
                  <a:pt x="528638" y="1615440"/>
                </a:lnTo>
                <a:lnTo>
                  <a:pt x="531813" y="1616393"/>
                </a:lnTo>
                <a:lnTo>
                  <a:pt x="534352" y="1617663"/>
                </a:lnTo>
                <a:lnTo>
                  <a:pt x="537527" y="1619568"/>
                </a:lnTo>
                <a:lnTo>
                  <a:pt x="540702" y="1621790"/>
                </a:lnTo>
                <a:lnTo>
                  <a:pt x="544195" y="1624965"/>
                </a:lnTo>
                <a:lnTo>
                  <a:pt x="548006" y="1628458"/>
                </a:lnTo>
                <a:lnTo>
                  <a:pt x="542290" y="1633220"/>
                </a:lnTo>
                <a:lnTo>
                  <a:pt x="537527" y="1637983"/>
                </a:lnTo>
                <a:lnTo>
                  <a:pt x="532765" y="1643380"/>
                </a:lnTo>
                <a:lnTo>
                  <a:pt x="528638" y="1648778"/>
                </a:lnTo>
                <a:lnTo>
                  <a:pt x="525463" y="1653858"/>
                </a:lnTo>
                <a:lnTo>
                  <a:pt x="522288" y="1659255"/>
                </a:lnTo>
                <a:lnTo>
                  <a:pt x="519747" y="1664971"/>
                </a:lnTo>
                <a:lnTo>
                  <a:pt x="517525" y="1670685"/>
                </a:lnTo>
                <a:lnTo>
                  <a:pt x="515303" y="1675765"/>
                </a:lnTo>
                <a:lnTo>
                  <a:pt x="513397" y="1681480"/>
                </a:lnTo>
                <a:lnTo>
                  <a:pt x="510222" y="1692911"/>
                </a:lnTo>
                <a:lnTo>
                  <a:pt x="505143" y="1715136"/>
                </a:lnTo>
                <a:lnTo>
                  <a:pt x="502285" y="1725613"/>
                </a:lnTo>
                <a:lnTo>
                  <a:pt x="499427" y="1735773"/>
                </a:lnTo>
                <a:lnTo>
                  <a:pt x="497522" y="1740853"/>
                </a:lnTo>
                <a:lnTo>
                  <a:pt x="495300" y="1745615"/>
                </a:lnTo>
                <a:lnTo>
                  <a:pt x="493077" y="1750061"/>
                </a:lnTo>
                <a:lnTo>
                  <a:pt x="489902" y="1754823"/>
                </a:lnTo>
                <a:lnTo>
                  <a:pt x="487045" y="1758951"/>
                </a:lnTo>
                <a:lnTo>
                  <a:pt x="483235" y="1762443"/>
                </a:lnTo>
                <a:lnTo>
                  <a:pt x="479425" y="1766253"/>
                </a:lnTo>
                <a:lnTo>
                  <a:pt x="474345" y="1769745"/>
                </a:lnTo>
                <a:lnTo>
                  <a:pt x="469582" y="1773238"/>
                </a:lnTo>
                <a:lnTo>
                  <a:pt x="463867" y="1775778"/>
                </a:lnTo>
                <a:lnTo>
                  <a:pt x="457517" y="1778318"/>
                </a:lnTo>
                <a:lnTo>
                  <a:pt x="450532" y="1780540"/>
                </a:lnTo>
                <a:lnTo>
                  <a:pt x="449897" y="1784985"/>
                </a:lnTo>
                <a:lnTo>
                  <a:pt x="449897" y="1788478"/>
                </a:lnTo>
                <a:lnTo>
                  <a:pt x="449897" y="1791970"/>
                </a:lnTo>
                <a:lnTo>
                  <a:pt x="450215" y="1795145"/>
                </a:lnTo>
                <a:lnTo>
                  <a:pt x="451167" y="1797686"/>
                </a:lnTo>
                <a:lnTo>
                  <a:pt x="452120" y="1799908"/>
                </a:lnTo>
                <a:lnTo>
                  <a:pt x="453707" y="1801813"/>
                </a:lnTo>
                <a:lnTo>
                  <a:pt x="455295" y="1803401"/>
                </a:lnTo>
                <a:lnTo>
                  <a:pt x="457517" y="1804988"/>
                </a:lnTo>
                <a:lnTo>
                  <a:pt x="459740" y="1805623"/>
                </a:lnTo>
                <a:lnTo>
                  <a:pt x="462280" y="1806258"/>
                </a:lnTo>
                <a:lnTo>
                  <a:pt x="465138" y="1807210"/>
                </a:lnTo>
                <a:lnTo>
                  <a:pt x="467995" y="1807528"/>
                </a:lnTo>
                <a:lnTo>
                  <a:pt x="471488" y="1807528"/>
                </a:lnTo>
                <a:lnTo>
                  <a:pt x="479108" y="1806576"/>
                </a:lnTo>
                <a:lnTo>
                  <a:pt x="479425" y="1809433"/>
                </a:lnTo>
                <a:lnTo>
                  <a:pt x="479425" y="1811655"/>
                </a:lnTo>
                <a:lnTo>
                  <a:pt x="479108" y="1813878"/>
                </a:lnTo>
                <a:lnTo>
                  <a:pt x="478473" y="1816100"/>
                </a:lnTo>
                <a:lnTo>
                  <a:pt x="477837" y="1817688"/>
                </a:lnTo>
                <a:lnTo>
                  <a:pt x="476567" y="1819593"/>
                </a:lnTo>
                <a:lnTo>
                  <a:pt x="474027" y="1822451"/>
                </a:lnTo>
                <a:lnTo>
                  <a:pt x="471170" y="1824673"/>
                </a:lnTo>
                <a:lnTo>
                  <a:pt x="467677" y="1827213"/>
                </a:lnTo>
                <a:lnTo>
                  <a:pt x="464185" y="1828483"/>
                </a:lnTo>
                <a:lnTo>
                  <a:pt x="461010" y="1830071"/>
                </a:lnTo>
                <a:lnTo>
                  <a:pt x="455295" y="1832611"/>
                </a:lnTo>
                <a:lnTo>
                  <a:pt x="453072" y="1834198"/>
                </a:lnTo>
                <a:lnTo>
                  <a:pt x="451803" y="1835786"/>
                </a:lnTo>
                <a:lnTo>
                  <a:pt x="451803" y="1836420"/>
                </a:lnTo>
                <a:lnTo>
                  <a:pt x="451803" y="1837373"/>
                </a:lnTo>
                <a:lnTo>
                  <a:pt x="452120" y="1838326"/>
                </a:lnTo>
                <a:lnTo>
                  <a:pt x="453072" y="1839278"/>
                </a:lnTo>
                <a:lnTo>
                  <a:pt x="455613" y="1841501"/>
                </a:lnTo>
                <a:lnTo>
                  <a:pt x="460057" y="1844041"/>
                </a:lnTo>
                <a:lnTo>
                  <a:pt x="457517" y="1847533"/>
                </a:lnTo>
                <a:lnTo>
                  <a:pt x="456247" y="1848486"/>
                </a:lnTo>
                <a:lnTo>
                  <a:pt x="454978" y="1849438"/>
                </a:lnTo>
                <a:lnTo>
                  <a:pt x="453707" y="1849755"/>
                </a:lnTo>
                <a:lnTo>
                  <a:pt x="452438" y="1849755"/>
                </a:lnTo>
                <a:lnTo>
                  <a:pt x="451486" y="1849438"/>
                </a:lnTo>
                <a:lnTo>
                  <a:pt x="449897" y="1849121"/>
                </a:lnTo>
                <a:lnTo>
                  <a:pt x="447675" y="1847533"/>
                </a:lnTo>
                <a:lnTo>
                  <a:pt x="445453" y="1845310"/>
                </a:lnTo>
                <a:lnTo>
                  <a:pt x="442912" y="1842135"/>
                </a:lnTo>
                <a:lnTo>
                  <a:pt x="440372" y="1838643"/>
                </a:lnTo>
                <a:lnTo>
                  <a:pt x="435610" y="1831341"/>
                </a:lnTo>
                <a:lnTo>
                  <a:pt x="430847" y="1823721"/>
                </a:lnTo>
                <a:lnTo>
                  <a:pt x="427990" y="1820228"/>
                </a:lnTo>
                <a:lnTo>
                  <a:pt x="425450" y="1817370"/>
                </a:lnTo>
                <a:lnTo>
                  <a:pt x="422910" y="1815148"/>
                </a:lnTo>
                <a:lnTo>
                  <a:pt x="419735" y="1813561"/>
                </a:lnTo>
                <a:lnTo>
                  <a:pt x="417830" y="1842135"/>
                </a:lnTo>
                <a:lnTo>
                  <a:pt x="416877" y="1855470"/>
                </a:lnTo>
                <a:lnTo>
                  <a:pt x="415290" y="1868171"/>
                </a:lnTo>
                <a:lnTo>
                  <a:pt x="413702" y="1880553"/>
                </a:lnTo>
                <a:lnTo>
                  <a:pt x="411798" y="1892618"/>
                </a:lnTo>
                <a:lnTo>
                  <a:pt x="409258" y="1904366"/>
                </a:lnTo>
                <a:lnTo>
                  <a:pt x="406400" y="1915795"/>
                </a:lnTo>
                <a:lnTo>
                  <a:pt x="403542" y="1926908"/>
                </a:lnTo>
                <a:lnTo>
                  <a:pt x="399415" y="1938338"/>
                </a:lnTo>
                <a:lnTo>
                  <a:pt x="395288" y="1949450"/>
                </a:lnTo>
                <a:lnTo>
                  <a:pt x="389890" y="1960563"/>
                </a:lnTo>
                <a:lnTo>
                  <a:pt x="383857" y="1971993"/>
                </a:lnTo>
                <a:lnTo>
                  <a:pt x="377507" y="1983740"/>
                </a:lnTo>
                <a:lnTo>
                  <a:pt x="369570" y="1995806"/>
                </a:lnTo>
                <a:lnTo>
                  <a:pt x="361315" y="2007871"/>
                </a:lnTo>
                <a:lnTo>
                  <a:pt x="363220" y="2008505"/>
                </a:lnTo>
                <a:lnTo>
                  <a:pt x="365125" y="2008823"/>
                </a:lnTo>
                <a:lnTo>
                  <a:pt x="366712" y="2008505"/>
                </a:lnTo>
                <a:lnTo>
                  <a:pt x="367982" y="2008188"/>
                </a:lnTo>
                <a:lnTo>
                  <a:pt x="369570" y="2007871"/>
                </a:lnTo>
                <a:lnTo>
                  <a:pt x="370840" y="2006601"/>
                </a:lnTo>
                <a:lnTo>
                  <a:pt x="373062" y="2004378"/>
                </a:lnTo>
                <a:lnTo>
                  <a:pt x="374968" y="2001838"/>
                </a:lnTo>
                <a:lnTo>
                  <a:pt x="376872" y="1998663"/>
                </a:lnTo>
                <a:lnTo>
                  <a:pt x="378143" y="1995806"/>
                </a:lnTo>
                <a:lnTo>
                  <a:pt x="380047" y="1992948"/>
                </a:lnTo>
                <a:lnTo>
                  <a:pt x="377825" y="2000251"/>
                </a:lnTo>
                <a:lnTo>
                  <a:pt x="375603" y="2008823"/>
                </a:lnTo>
                <a:lnTo>
                  <a:pt x="370840" y="2029778"/>
                </a:lnTo>
                <a:lnTo>
                  <a:pt x="365125" y="2053273"/>
                </a:lnTo>
                <a:lnTo>
                  <a:pt x="361950" y="2065973"/>
                </a:lnTo>
                <a:lnTo>
                  <a:pt x="358775" y="2078673"/>
                </a:lnTo>
                <a:lnTo>
                  <a:pt x="354966" y="2092008"/>
                </a:lnTo>
                <a:lnTo>
                  <a:pt x="351155" y="2104708"/>
                </a:lnTo>
                <a:lnTo>
                  <a:pt x="346075" y="2117090"/>
                </a:lnTo>
                <a:lnTo>
                  <a:pt x="341312" y="2129155"/>
                </a:lnTo>
                <a:lnTo>
                  <a:pt x="335598" y="2140903"/>
                </a:lnTo>
                <a:lnTo>
                  <a:pt x="332740" y="2146618"/>
                </a:lnTo>
                <a:lnTo>
                  <a:pt x="329248" y="2151697"/>
                </a:lnTo>
                <a:lnTo>
                  <a:pt x="325755" y="2156778"/>
                </a:lnTo>
                <a:lnTo>
                  <a:pt x="322580" y="2161222"/>
                </a:lnTo>
                <a:lnTo>
                  <a:pt x="318770" y="2165668"/>
                </a:lnTo>
                <a:lnTo>
                  <a:pt x="314642" y="2169795"/>
                </a:lnTo>
                <a:lnTo>
                  <a:pt x="313055" y="2172970"/>
                </a:lnTo>
                <a:lnTo>
                  <a:pt x="311785" y="2176146"/>
                </a:lnTo>
                <a:lnTo>
                  <a:pt x="311150" y="2178686"/>
                </a:lnTo>
                <a:lnTo>
                  <a:pt x="310832" y="2181226"/>
                </a:lnTo>
                <a:lnTo>
                  <a:pt x="310832" y="2183765"/>
                </a:lnTo>
                <a:lnTo>
                  <a:pt x="311150" y="2186305"/>
                </a:lnTo>
                <a:lnTo>
                  <a:pt x="311467" y="2188528"/>
                </a:lnTo>
                <a:lnTo>
                  <a:pt x="311785" y="2190751"/>
                </a:lnTo>
                <a:lnTo>
                  <a:pt x="314007" y="2194560"/>
                </a:lnTo>
                <a:lnTo>
                  <a:pt x="316547" y="2198688"/>
                </a:lnTo>
                <a:lnTo>
                  <a:pt x="319405" y="2201863"/>
                </a:lnTo>
                <a:lnTo>
                  <a:pt x="322897" y="2205673"/>
                </a:lnTo>
                <a:lnTo>
                  <a:pt x="325755" y="2209165"/>
                </a:lnTo>
                <a:lnTo>
                  <a:pt x="328930" y="2212975"/>
                </a:lnTo>
                <a:lnTo>
                  <a:pt x="331470" y="2216786"/>
                </a:lnTo>
                <a:lnTo>
                  <a:pt x="333375" y="2220595"/>
                </a:lnTo>
                <a:lnTo>
                  <a:pt x="333692" y="2222818"/>
                </a:lnTo>
                <a:lnTo>
                  <a:pt x="334645" y="2225040"/>
                </a:lnTo>
                <a:lnTo>
                  <a:pt x="334645" y="2227263"/>
                </a:lnTo>
                <a:lnTo>
                  <a:pt x="334645" y="2229803"/>
                </a:lnTo>
                <a:lnTo>
                  <a:pt x="334010" y="2232343"/>
                </a:lnTo>
                <a:lnTo>
                  <a:pt x="333375" y="2235200"/>
                </a:lnTo>
                <a:lnTo>
                  <a:pt x="332105" y="2237741"/>
                </a:lnTo>
                <a:lnTo>
                  <a:pt x="330835" y="2240916"/>
                </a:lnTo>
                <a:lnTo>
                  <a:pt x="327025" y="2242502"/>
                </a:lnTo>
                <a:lnTo>
                  <a:pt x="323532" y="2244407"/>
                </a:lnTo>
                <a:lnTo>
                  <a:pt x="319722" y="2245995"/>
                </a:lnTo>
                <a:lnTo>
                  <a:pt x="316865" y="2248536"/>
                </a:lnTo>
                <a:lnTo>
                  <a:pt x="313372" y="2251076"/>
                </a:lnTo>
                <a:lnTo>
                  <a:pt x="310515" y="2253615"/>
                </a:lnTo>
                <a:lnTo>
                  <a:pt x="307657" y="2257107"/>
                </a:lnTo>
                <a:lnTo>
                  <a:pt x="305118" y="2259966"/>
                </a:lnTo>
                <a:lnTo>
                  <a:pt x="302578" y="2263775"/>
                </a:lnTo>
                <a:lnTo>
                  <a:pt x="300355" y="2267585"/>
                </a:lnTo>
                <a:lnTo>
                  <a:pt x="295593" y="2275522"/>
                </a:lnTo>
                <a:lnTo>
                  <a:pt x="291783" y="2284096"/>
                </a:lnTo>
                <a:lnTo>
                  <a:pt x="288925" y="2293303"/>
                </a:lnTo>
                <a:lnTo>
                  <a:pt x="287337" y="2296160"/>
                </a:lnTo>
                <a:lnTo>
                  <a:pt x="286385" y="2299017"/>
                </a:lnTo>
                <a:lnTo>
                  <a:pt x="285750" y="2301239"/>
                </a:lnTo>
                <a:lnTo>
                  <a:pt x="285750" y="2303463"/>
                </a:lnTo>
                <a:lnTo>
                  <a:pt x="286385" y="2305686"/>
                </a:lnTo>
                <a:lnTo>
                  <a:pt x="286702" y="2307590"/>
                </a:lnTo>
                <a:lnTo>
                  <a:pt x="287655" y="2309177"/>
                </a:lnTo>
                <a:lnTo>
                  <a:pt x="289243" y="2310765"/>
                </a:lnTo>
                <a:lnTo>
                  <a:pt x="290830" y="2312034"/>
                </a:lnTo>
                <a:lnTo>
                  <a:pt x="292735" y="2313623"/>
                </a:lnTo>
                <a:lnTo>
                  <a:pt x="296862" y="2315846"/>
                </a:lnTo>
                <a:lnTo>
                  <a:pt x="301943" y="2318067"/>
                </a:lnTo>
                <a:lnTo>
                  <a:pt x="307022" y="2319972"/>
                </a:lnTo>
                <a:lnTo>
                  <a:pt x="304800" y="2324100"/>
                </a:lnTo>
                <a:lnTo>
                  <a:pt x="301943" y="2327911"/>
                </a:lnTo>
                <a:lnTo>
                  <a:pt x="296545" y="2336166"/>
                </a:lnTo>
                <a:lnTo>
                  <a:pt x="290830" y="2345055"/>
                </a:lnTo>
                <a:lnTo>
                  <a:pt x="288608" y="2349182"/>
                </a:lnTo>
                <a:lnTo>
                  <a:pt x="286702" y="2353310"/>
                </a:lnTo>
                <a:lnTo>
                  <a:pt x="285115" y="2357438"/>
                </a:lnTo>
                <a:lnTo>
                  <a:pt x="284797" y="2361565"/>
                </a:lnTo>
                <a:lnTo>
                  <a:pt x="284797" y="2363470"/>
                </a:lnTo>
                <a:lnTo>
                  <a:pt x="284797" y="2365692"/>
                </a:lnTo>
                <a:lnTo>
                  <a:pt x="285115" y="2367598"/>
                </a:lnTo>
                <a:lnTo>
                  <a:pt x="285750" y="2369503"/>
                </a:lnTo>
                <a:lnTo>
                  <a:pt x="287020" y="2371408"/>
                </a:lnTo>
                <a:lnTo>
                  <a:pt x="288291" y="2373313"/>
                </a:lnTo>
                <a:lnTo>
                  <a:pt x="289877" y="2374900"/>
                </a:lnTo>
                <a:lnTo>
                  <a:pt x="291783" y="2376805"/>
                </a:lnTo>
                <a:lnTo>
                  <a:pt x="294322" y="2378075"/>
                </a:lnTo>
                <a:lnTo>
                  <a:pt x="296862" y="2379980"/>
                </a:lnTo>
                <a:lnTo>
                  <a:pt x="299720" y="2381567"/>
                </a:lnTo>
                <a:lnTo>
                  <a:pt x="303212" y="2383155"/>
                </a:lnTo>
                <a:lnTo>
                  <a:pt x="305753" y="2382838"/>
                </a:lnTo>
                <a:lnTo>
                  <a:pt x="307975" y="2382203"/>
                </a:lnTo>
                <a:lnTo>
                  <a:pt x="310515" y="2381567"/>
                </a:lnTo>
                <a:lnTo>
                  <a:pt x="312420" y="2380298"/>
                </a:lnTo>
                <a:lnTo>
                  <a:pt x="314007" y="2379345"/>
                </a:lnTo>
                <a:lnTo>
                  <a:pt x="315595" y="2377758"/>
                </a:lnTo>
                <a:lnTo>
                  <a:pt x="317182" y="2375853"/>
                </a:lnTo>
                <a:lnTo>
                  <a:pt x="318770" y="2373948"/>
                </a:lnTo>
                <a:lnTo>
                  <a:pt x="320992" y="2369503"/>
                </a:lnTo>
                <a:lnTo>
                  <a:pt x="322897" y="2364423"/>
                </a:lnTo>
                <a:lnTo>
                  <a:pt x="324485" y="2359025"/>
                </a:lnTo>
                <a:lnTo>
                  <a:pt x="325438" y="2352992"/>
                </a:lnTo>
                <a:lnTo>
                  <a:pt x="327660" y="2340292"/>
                </a:lnTo>
                <a:lnTo>
                  <a:pt x="329565" y="2327911"/>
                </a:lnTo>
                <a:lnTo>
                  <a:pt x="330835" y="2321877"/>
                </a:lnTo>
                <a:lnTo>
                  <a:pt x="332105" y="2316163"/>
                </a:lnTo>
                <a:lnTo>
                  <a:pt x="334010" y="2311399"/>
                </a:lnTo>
                <a:lnTo>
                  <a:pt x="336867" y="2306955"/>
                </a:lnTo>
                <a:lnTo>
                  <a:pt x="347662" y="2310765"/>
                </a:lnTo>
                <a:lnTo>
                  <a:pt x="353060" y="2312034"/>
                </a:lnTo>
                <a:lnTo>
                  <a:pt x="357822" y="2313305"/>
                </a:lnTo>
                <a:lnTo>
                  <a:pt x="362585" y="2313940"/>
                </a:lnTo>
                <a:lnTo>
                  <a:pt x="367030" y="2313940"/>
                </a:lnTo>
                <a:lnTo>
                  <a:pt x="370840" y="2313940"/>
                </a:lnTo>
                <a:lnTo>
                  <a:pt x="374650" y="2313623"/>
                </a:lnTo>
                <a:lnTo>
                  <a:pt x="378143" y="2312670"/>
                </a:lnTo>
                <a:lnTo>
                  <a:pt x="381317" y="2311082"/>
                </a:lnTo>
                <a:lnTo>
                  <a:pt x="384175" y="2309177"/>
                </a:lnTo>
                <a:lnTo>
                  <a:pt x="386715" y="2306955"/>
                </a:lnTo>
                <a:lnTo>
                  <a:pt x="388938" y="2303781"/>
                </a:lnTo>
                <a:lnTo>
                  <a:pt x="390207" y="2299970"/>
                </a:lnTo>
                <a:lnTo>
                  <a:pt x="391795" y="2296160"/>
                </a:lnTo>
                <a:lnTo>
                  <a:pt x="393065" y="2291397"/>
                </a:lnTo>
                <a:lnTo>
                  <a:pt x="392748" y="2288539"/>
                </a:lnTo>
                <a:lnTo>
                  <a:pt x="391478" y="2285682"/>
                </a:lnTo>
                <a:lnTo>
                  <a:pt x="388938" y="2280603"/>
                </a:lnTo>
                <a:lnTo>
                  <a:pt x="387667" y="2277744"/>
                </a:lnTo>
                <a:lnTo>
                  <a:pt x="386715" y="2275205"/>
                </a:lnTo>
                <a:lnTo>
                  <a:pt x="386715" y="2272031"/>
                </a:lnTo>
                <a:lnTo>
                  <a:pt x="386715" y="2270443"/>
                </a:lnTo>
                <a:lnTo>
                  <a:pt x="387350" y="2268855"/>
                </a:lnTo>
                <a:lnTo>
                  <a:pt x="384811" y="2269173"/>
                </a:lnTo>
                <a:lnTo>
                  <a:pt x="381953" y="2270443"/>
                </a:lnTo>
                <a:lnTo>
                  <a:pt x="377825" y="2272666"/>
                </a:lnTo>
                <a:lnTo>
                  <a:pt x="373697" y="2275205"/>
                </a:lnTo>
                <a:lnTo>
                  <a:pt x="369253" y="2277744"/>
                </a:lnTo>
                <a:lnTo>
                  <a:pt x="367030" y="2279014"/>
                </a:lnTo>
                <a:lnTo>
                  <a:pt x="364808" y="2279649"/>
                </a:lnTo>
                <a:lnTo>
                  <a:pt x="361950" y="2280603"/>
                </a:lnTo>
                <a:lnTo>
                  <a:pt x="359093" y="2280603"/>
                </a:lnTo>
                <a:lnTo>
                  <a:pt x="355918" y="2280603"/>
                </a:lnTo>
                <a:lnTo>
                  <a:pt x="353060" y="2279967"/>
                </a:lnTo>
                <a:lnTo>
                  <a:pt x="349250" y="2279014"/>
                </a:lnTo>
                <a:lnTo>
                  <a:pt x="345123" y="2277427"/>
                </a:lnTo>
                <a:lnTo>
                  <a:pt x="363220" y="2234883"/>
                </a:lnTo>
                <a:lnTo>
                  <a:pt x="379730" y="2194878"/>
                </a:lnTo>
                <a:lnTo>
                  <a:pt x="394970" y="2157095"/>
                </a:lnTo>
                <a:lnTo>
                  <a:pt x="408305" y="2121535"/>
                </a:lnTo>
                <a:lnTo>
                  <a:pt x="421322" y="2087246"/>
                </a:lnTo>
                <a:lnTo>
                  <a:pt x="433705" y="2054225"/>
                </a:lnTo>
                <a:lnTo>
                  <a:pt x="457200" y="1990408"/>
                </a:lnTo>
                <a:lnTo>
                  <a:pt x="469582" y="1959611"/>
                </a:lnTo>
                <a:lnTo>
                  <a:pt x="482283" y="1927861"/>
                </a:lnTo>
                <a:lnTo>
                  <a:pt x="495935" y="1896111"/>
                </a:lnTo>
                <a:lnTo>
                  <a:pt x="503237" y="1880236"/>
                </a:lnTo>
                <a:lnTo>
                  <a:pt x="510540" y="1864043"/>
                </a:lnTo>
                <a:lnTo>
                  <a:pt x="528003" y="1831341"/>
                </a:lnTo>
                <a:lnTo>
                  <a:pt x="536892" y="1814195"/>
                </a:lnTo>
                <a:lnTo>
                  <a:pt x="546735" y="1797051"/>
                </a:lnTo>
                <a:lnTo>
                  <a:pt x="556895" y="1779588"/>
                </a:lnTo>
                <a:lnTo>
                  <a:pt x="568008" y="1761808"/>
                </a:lnTo>
                <a:lnTo>
                  <a:pt x="579755" y="1743710"/>
                </a:lnTo>
                <a:lnTo>
                  <a:pt x="592138" y="1725296"/>
                </a:lnTo>
                <a:lnTo>
                  <a:pt x="598805" y="1724343"/>
                </a:lnTo>
                <a:lnTo>
                  <a:pt x="601663" y="1724978"/>
                </a:lnTo>
                <a:lnTo>
                  <a:pt x="603885" y="1725296"/>
                </a:lnTo>
                <a:lnTo>
                  <a:pt x="606107" y="1725613"/>
                </a:lnTo>
                <a:lnTo>
                  <a:pt x="608013" y="1726248"/>
                </a:lnTo>
                <a:lnTo>
                  <a:pt x="609600" y="1727518"/>
                </a:lnTo>
                <a:lnTo>
                  <a:pt x="610870" y="1728788"/>
                </a:lnTo>
                <a:lnTo>
                  <a:pt x="614045" y="1731328"/>
                </a:lnTo>
                <a:lnTo>
                  <a:pt x="616902" y="1734820"/>
                </a:lnTo>
                <a:lnTo>
                  <a:pt x="620395" y="1738948"/>
                </a:lnTo>
                <a:lnTo>
                  <a:pt x="624840" y="1743076"/>
                </a:lnTo>
                <a:lnTo>
                  <a:pt x="630555" y="1732280"/>
                </a:lnTo>
                <a:lnTo>
                  <a:pt x="635952" y="1722120"/>
                </a:lnTo>
                <a:lnTo>
                  <a:pt x="646430" y="1701483"/>
                </a:lnTo>
                <a:lnTo>
                  <a:pt x="656272" y="1681480"/>
                </a:lnTo>
                <a:lnTo>
                  <a:pt x="665798" y="1662113"/>
                </a:lnTo>
                <a:lnTo>
                  <a:pt x="670877" y="1652905"/>
                </a:lnTo>
                <a:lnTo>
                  <a:pt x="675957" y="1643698"/>
                </a:lnTo>
                <a:lnTo>
                  <a:pt x="681355" y="1634808"/>
                </a:lnTo>
                <a:lnTo>
                  <a:pt x="687070" y="1626553"/>
                </a:lnTo>
                <a:lnTo>
                  <a:pt x="693102" y="1617980"/>
                </a:lnTo>
                <a:lnTo>
                  <a:pt x="699452" y="1610360"/>
                </a:lnTo>
                <a:lnTo>
                  <a:pt x="706437" y="1602740"/>
                </a:lnTo>
                <a:lnTo>
                  <a:pt x="713422" y="1595438"/>
                </a:lnTo>
                <a:lnTo>
                  <a:pt x="714057" y="1593533"/>
                </a:lnTo>
                <a:lnTo>
                  <a:pt x="714057" y="1591628"/>
                </a:lnTo>
                <a:lnTo>
                  <a:pt x="713422" y="1589723"/>
                </a:lnTo>
                <a:lnTo>
                  <a:pt x="712787" y="1587818"/>
                </a:lnTo>
                <a:lnTo>
                  <a:pt x="710247" y="1584325"/>
                </a:lnTo>
                <a:lnTo>
                  <a:pt x="707390" y="1580515"/>
                </a:lnTo>
                <a:lnTo>
                  <a:pt x="704850" y="1577023"/>
                </a:lnTo>
                <a:lnTo>
                  <a:pt x="703897" y="1575118"/>
                </a:lnTo>
                <a:lnTo>
                  <a:pt x="702945" y="1573213"/>
                </a:lnTo>
                <a:lnTo>
                  <a:pt x="702627" y="1571308"/>
                </a:lnTo>
                <a:lnTo>
                  <a:pt x="702627" y="1569085"/>
                </a:lnTo>
                <a:lnTo>
                  <a:pt x="702945" y="1567180"/>
                </a:lnTo>
                <a:lnTo>
                  <a:pt x="704215" y="1564958"/>
                </a:lnTo>
                <a:lnTo>
                  <a:pt x="712153" y="1557655"/>
                </a:lnTo>
                <a:lnTo>
                  <a:pt x="716280" y="1554480"/>
                </a:lnTo>
                <a:lnTo>
                  <a:pt x="720407" y="1550988"/>
                </a:lnTo>
                <a:lnTo>
                  <a:pt x="724536" y="1548130"/>
                </a:lnTo>
                <a:lnTo>
                  <a:pt x="728980" y="1545273"/>
                </a:lnTo>
                <a:lnTo>
                  <a:pt x="733425" y="1543050"/>
                </a:lnTo>
                <a:lnTo>
                  <a:pt x="738188" y="1541463"/>
                </a:lnTo>
                <a:lnTo>
                  <a:pt x="742950" y="1540510"/>
                </a:lnTo>
                <a:lnTo>
                  <a:pt x="747713" y="1540193"/>
                </a:lnTo>
                <a:lnTo>
                  <a:pt x="753110" y="1540828"/>
                </a:lnTo>
                <a:lnTo>
                  <a:pt x="758825" y="1541780"/>
                </a:lnTo>
                <a:lnTo>
                  <a:pt x="764541" y="1544320"/>
                </a:lnTo>
                <a:lnTo>
                  <a:pt x="770573" y="1547178"/>
                </a:lnTo>
                <a:lnTo>
                  <a:pt x="776923" y="1551623"/>
                </a:lnTo>
                <a:lnTo>
                  <a:pt x="783590" y="1557020"/>
                </a:lnTo>
                <a:lnTo>
                  <a:pt x="785495" y="1539240"/>
                </a:lnTo>
                <a:lnTo>
                  <a:pt x="785495" y="1535748"/>
                </a:lnTo>
                <a:lnTo>
                  <a:pt x="785495" y="1533208"/>
                </a:lnTo>
                <a:lnTo>
                  <a:pt x="785178" y="1530668"/>
                </a:lnTo>
                <a:lnTo>
                  <a:pt x="784225" y="1528445"/>
                </a:lnTo>
                <a:lnTo>
                  <a:pt x="782955" y="1526223"/>
                </a:lnTo>
                <a:lnTo>
                  <a:pt x="781051" y="1524318"/>
                </a:lnTo>
                <a:lnTo>
                  <a:pt x="778510" y="1522413"/>
                </a:lnTo>
                <a:lnTo>
                  <a:pt x="775018" y="1520508"/>
                </a:lnTo>
                <a:lnTo>
                  <a:pt x="771208" y="1518920"/>
                </a:lnTo>
                <a:lnTo>
                  <a:pt x="766445" y="1516698"/>
                </a:lnTo>
                <a:lnTo>
                  <a:pt x="753745" y="1512570"/>
                </a:lnTo>
                <a:lnTo>
                  <a:pt x="756285" y="1512253"/>
                </a:lnTo>
                <a:lnTo>
                  <a:pt x="758825" y="1511618"/>
                </a:lnTo>
                <a:lnTo>
                  <a:pt x="763588" y="1511618"/>
                </a:lnTo>
                <a:lnTo>
                  <a:pt x="768985" y="1512253"/>
                </a:lnTo>
                <a:lnTo>
                  <a:pt x="774383" y="1512570"/>
                </a:lnTo>
                <a:lnTo>
                  <a:pt x="776605" y="1512570"/>
                </a:lnTo>
                <a:lnTo>
                  <a:pt x="779145" y="1512253"/>
                </a:lnTo>
                <a:lnTo>
                  <a:pt x="781368" y="1511300"/>
                </a:lnTo>
                <a:lnTo>
                  <a:pt x="783590" y="1510665"/>
                </a:lnTo>
                <a:lnTo>
                  <a:pt x="785813" y="1509078"/>
                </a:lnTo>
                <a:lnTo>
                  <a:pt x="788353" y="1507173"/>
                </a:lnTo>
                <a:lnTo>
                  <a:pt x="790258" y="1504950"/>
                </a:lnTo>
                <a:lnTo>
                  <a:pt x="791528" y="1501458"/>
                </a:lnTo>
                <a:lnTo>
                  <a:pt x="797243" y="1507173"/>
                </a:lnTo>
                <a:lnTo>
                  <a:pt x="802323" y="1512570"/>
                </a:lnTo>
                <a:lnTo>
                  <a:pt x="805498" y="1518285"/>
                </a:lnTo>
                <a:lnTo>
                  <a:pt x="808673" y="1523683"/>
                </a:lnTo>
                <a:lnTo>
                  <a:pt x="810578" y="1529398"/>
                </a:lnTo>
                <a:lnTo>
                  <a:pt x="811848" y="1535430"/>
                </a:lnTo>
                <a:lnTo>
                  <a:pt x="812800" y="1541145"/>
                </a:lnTo>
                <a:lnTo>
                  <a:pt x="813435" y="1546860"/>
                </a:lnTo>
                <a:lnTo>
                  <a:pt x="813753" y="1558608"/>
                </a:lnTo>
                <a:lnTo>
                  <a:pt x="814706" y="1570355"/>
                </a:lnTo>
                <a:lnTo>
                  <a:pt x="815023" y="1575753"/>
                </a:lnTo>
                <a:lnTo>
                  <a:pt x="815975" y="1581785"/>
                </a:lnTo>
                <a:lnTo>
                  <a:pt x="817563" y="1587500"/>
                </a:lnTo>
                <a:lnTo>
                  <a:pt x="819785" y="1592898"/>
                </a:lnTo>
                <a:lnTo>
                  <a:pt x="807085" y="1599248"/>
                </a:lnTo>
                <a:lnTo>
                  <a:pt x="801688" y="1601788"/>
                </a:lnTo>
                <a:lnTo>
                  <a:pt x="797560" y="1604645"/>
                </a:lnTo>
                <a:lnTo>
                  <a:pt x="793750" y="1607185"/>
                </a:lnTo>
                <a:lnTo>
                  <a:pt x="790893" y="1609725"/>
                </a:lnTo>
                <a:lnTo>
                  <a:pt x="787718" y="1612900"/>
                </a:lnTo>
                <a:lnTo>
                  <a:pt x="785178" y="1615758"/>
                </a:lnTo>
                <a:lnTo>
                  <a:pt x="782955" y="1619250"/>
                </a:lnTo>
                <a:lnTo>
                  <a:pt x="780415" y="1623378"/>
                </a:lnTo>
                <a:lnTo>
                  <a:pt x="775335" y="1632586"/>
                </a:lnTo>
                <a:lnTo>
                  <a:pt x="768985" y="1644968"/>
                </a:lnTo>
                <a:lnTo>
                  <a:pt x="760413" y="1659890"/>
                </a:lnTo>
                <a:lnTo>
                  <a:pt x="753110" y="1657985"/>
                </a:lnTo>
                <a:lnTo>
                  <a:pt x="750253" y="1657033"/>
                </a:lnTo>
                <a:lnTo>
                  <a:pt x="747713" y="1655763"/>
                </a:lnTo>
                <a:lnTo>
                  <a:pt x="746125" y="1654810"/>
                </a:lnTo>
                <a:lnTo>
                  <a:pt x="744538" y="1653223"/>
                </a:lnTo>
                <a:lnTo>
                  <a:pt x="743268" y="1651953"/>
                </a:lnTo>
                <a:lnTo>
                  <a:pt x="742633" y="1650683"/>
                </a:lnTo>
                <a:lnTo>
                  <a:pt x="742315" y="1649095"/>
                </a:lnTo>
                <a:lnTo>
                  <a:pt x="742315" y="1647825"/>
                </a:lnTo>
                <a:lnTo>
                  <a:pt x="742315" y="1646555"/>
                </a:lnTo>
                <a:lnTo>
                  <a:pt x="742633" y="1644968"/>
                </a:lnTo>
                <a:lnTo>
                  <a:pt x="744220" y="1641793"/>
                </a:lnTo>
                <a:lnTo>
                  <a:pt x="746125" y="1638618"/>
                </a:lnTo>
                <a:lnTo>
                  <a:pt x="749618" y="1632586"/>
                </a:lnTo>
                <a:lnTo>
                  <a:pt x="751523" y="1629410"/>
                </a:lnTo>
                <a:lnTo>
                  <a:pt x="752793" y="1626553"/>
                </a:lnTo>
                <a:lnTo>
                  <a:pt x="752793" y="1624965"/>
                </a:lnTo>
                <a:lnTo>
                  <a:pt x="752793" y="1623378"/>
                </a:lnTo>
                <a:lnTo>
                  <a:pt x="752475" y="1621790"/>
                </a:lnTo>
                <a:lnTo>
                  <a:pt x="752158" y="1620838"/>
                </a:lnTo>
                <a:lnTo>
                  <a:pt x="750888" y="1619250"/>
                </a:lnTo>
                <a:lnTo>
                  <a:pt x="749300" y="1617980"/>
                </a:lnTo>
                <a:lnTo>
                  <a:pt x="747395" y="1616710"/>
                </a:lnTo>
                <a:lnTo>
                  <a:pt x="745173" y="1615440"/>
                </a:lnTo>
                <a:lnTo>
                  <a:pt x="741681" y="1615758"/>
                </a:lnTo>
                <a:lnTo>
                  <a:pt x="738823" y="1616393"/>
                </a:lnTo>
                <a:lnTo>
                  <a:pt x="735648" y="1617345"/>
                </a:lnTo>
                <a:lnTo>
                  <a:pt x="732790" y="1618615"/>
                </a:lnTo>
                <a:lnTo>
                  <a:pt x="730250" y="1619885"/>
                </a:lnTo>
                <a:lnTo>
                  <a:pt x="728028" y="1621790"/>
                </a:lnTo>
                <a:lnTo>
                  <a:pt x="725488" y="1623695"/>
                </a:lnTo>
                <a:lnTo>
                  <a:pt x="723265" y="1625918"/>
                </a:lnTo>
                <a:lnTo>
                  <a:pt x="721995" y="1628458"/>
                </a:lnTo>
                <a:lnTo>
                  <a:pt x="720090" y="1630998"/>
                </a:lnTo>
                <a:lnTo>
                  <a:pt x="718820" y="1633538"/>
                </a:lnTo>
                <a:lnTo>
                  <a:pt x="717550" y="1636078"/>
                </a:lnTo>
                <a:lnTo>
                  <a:pt x="716597" y="1639253"/>
                </a:lnTo>
                <a:lnTo>
                  <a:pt x="715962" y="1641793"/>
                </a:lnTo>
                <a:lnTo>
                  <a:pt x="715328" y="1644968"/>
                </a:lnTo>
                <a:lnTo>
                  <a:pt x="715328" y="1647825"/>
                </a:lnTo>
                <a:lnTo>
                  <a:pt x="715328" y="1651000"/>
                </a:lnTo>
                <a:lnTo>
                  <a:pt x="715962" y="1653858"/>
                </a:lnTo>
                <a:lnTo>
                  <a:pt x="716280" y="1656715"/>
                </a:lnTo>
                <a:lnTo>
                  <a:pt x="716915" y="1659255"/>
                </a:lnTo>
                <a:lnTo>
                  <a:pt x="718185" y="1661795"/>
                </a:lnTo>
                <a:lnTo>
                  <a:pt x="719455" y="1664653"/>
                </a:lnTo>
                <a:lnTo>
                  <a:pt x="721361" y="1666875"/>
                </a:lnTo>
                <a:lnTo>
                  <a:pt x="723265" y="1669098"/>
                </a:lnTo>
                <a:lnTo>
                  <a:pt x="725488" y="1671003"/>
                </a:lnTo>
                <a:lnTo>
                  <a:pt x="728346" y="1672908"/>
                </a:lnTo>
                <a:lnTo>
                  <a:pt x="730885" y="1674178"/>
                </a:lnTo>
                <a:lnTo>
                  <a:pt x="734378" y="1675448"/>
                </a:lnTo>
                <a:lnTo>
                  <a:pt x="737553" y="1676083"/>
                </a:lnTo>
                <a:lnTo>
                  <a:pt x="741363" y="1677035"/>
                </a:lnTo>
                <a:lnTo>
                  <a:pt x="745490" y="1677035"/>
                </a:lnTo>
                <a:lnTo>
                  <a:pt x="750253" y="1677035"/>
                </a:lnTo>
                <a:lnTo>
                  <a:pt x="747395" y="1679576"/>
                </a:lnTo>
                <a:lnTo>
                  <a:pt x="745173" y="1681798"/>
                </a:lnTo>
                <a:lnTo>
                  <a:pt x="742950" y="1684655"/>
                </a:lnTo>
                <a:lnTo>
                  <a:pt x="741045" y="1687513"/>
                </a:lnTo>
                <a:lnTo>
                  <a:pt x="738188" y="1692911"/>
                </a:lnTo>
                <a:lnTo>
                  <a:pt x="735648" y="1697990"/>
                </a:lnTo>
                <a:lnTo>
                  <a:pt x="734378" y="1703705"/>
                </a:lnTo>
                <a:lnTo>
                  <a:pt x="733108" y="1709103"/>
                </a:lnTo>
                <a:lnTo>
                  <a:pt x="731521" y="1719263"/>
                </a:lnTo>
                <a:lnTo>
                  <a:pt x="730885" y="1723708"/>
                </a:lnTo>
                <a:lnTo>
                  <a:pt x="730250" y="1728153"/>
                </a:lnTo>
                <a:lnTo>
                  <a:pt x="728663" y="1732280"/>
                </a:lnTo>
                <a:lnTo>
                  <a:pt x="726758" y="1735773"/>
                </a:lnTo>
                <a:lnTo>
                  <a:pt x="725488" y="1737678"/>
                </a:lnTo>
                <a:lnTo>
                  <a:pt x="724218" y="1739265"/>
                </a:lnTo>
                <a:lnTo>
                  <a:pt x="722630" y="1740218"/>
                </a:lnTo>
                <a:lnTo>
                  <a:pt x="720725" y="1741488"/>
                </a:lnTo>
                <a:lnTo>
                  <a:pt x="718503" y="1742758"/>
                </a:lnTo>
                <a:lnTo>
                  <a:pt x="715962" y="1743393"/>
                </a:lnTo>
                <a:lnTo>
                  <a:pt x="713105" y="1744028"/>
                </a:lnTo>
                <a:lnTo>
                  <a:pt x="710247" y="1744980"/>
                </a:lnTo>
                <a:lnTo>
                  <a:pt x="705485" y="1743076"/>
                </a:lnTo>
                <a:lnTo>
                  <a:pt x="702310" y="1741170"/>
                </a:lnTo>
                <a:lnTo>
                  <a:pt x="699452" y="1739265"/>
                </a:lnTo>
                <a:lnTo>
                  <a:pt x="697230" y="1737043"/>
                </a:lnTo>
                <a:lnTo>
                  <a:pt x="695960" y="1734820"/>
                </a:lnTo>
                <a:lnTo>
                  <a:pt x="695008" y="1732280"/>
                </a:lnTo>
                <a:lnTo>
                  <a:pt x="694690" y="1730058"/>
                </a:lnTo>
                <a:lnTo>
                  <a:pt x="694690" y="1727835"/>
                </a:lnTo>
                <a:lnTo>
                  <a:pt x="695008" y="1725296"/>
                </a:lnTo>
                <a:lnTo>
                  <a:pt x="695960" y="1722755"/>
                </a:lnTo>
                <a:lnTo>
                  <a:pt x="698183" y="1717358"/>
                </a:lnTo>
                <a:lnTo>
                  <a:pt x="703897" y="1706880"/>
                </a:lnTo>
                <a:lnTo>
                  <a:pt x="700405" y="1706880"/>
                </a:lnTo>
                <a:lnTo>
                  <a:pt x="697230" y="1706880"/>
                </a:lnTo>
                <a:lnTo>
                  <a:pt x="694372" y="1707198"/>
                </a:lnTo>
                <a:lnTo>
                  <a:pt x="691833" y="1707833"/>
                </a:lnTo>
                <a:lnTo>
                  <a:pt x="689292" y="1709103"/>
                </a:lnTo>
                <a:lnTo>
                  <a:pt x="686752" y="1710055"/>
                </a:lnTo>
                <a:lnTo>
                  <a:pt x="684848" y="1711643"/>
                </a:lnTo>
                <a:lnTo>
                  <a:pt x="682942" y="1713548"/>
                </a:lnTo>
                <a:lnTo>
                  <a:pt x="681037" y="1715453"/>
                </a:lnTo>
                <a:lnTo>
                  <a:pt x="679450" y="1717358"/>
                </a:lnTo>
                <a:lnTo>
                  <a:pt x="678498" y="1719580"/>
                </a:lnTo>
                <a:lnTo>
                  <a:pt x="677227" y="1722120"/>
                </a:lnTo>
                <a:lnTo>
                  <a:pt x="675957" y="1727518"/>
                </a:lnTo>
                <a:lnTo>
                  <a:pt x="674688" y="1732915"/>
                </a:lnTo>
                <a:lnTo>
                  <a:pt x="674688" y="1738313"/>
                </a:lnTo>
                <a:lnTo>
                  <a:pt x="675323" y="1744028"/>
                </a:lnTo>
                <a:lnTo>
                  <a:pt x="676592" y="1749743"/>
                </a:lnTo>
                <a:lnTo>
                  <a:pt x="678815" y="1755140"/>
                </a:lnTo>
                <a:lnTo>
                  <a:pt x="680402" y="1757681"/>
                </a:lnTo>
                <a:lnTo>
                  <a:pt x="681990" y="1759903"/>
                </a:lnTo>
                <a:lnTo>
                  <a:pt x="683895" y="1762126"/>
                </a:lnTo>
                <a:lnTo>
                  <a:pt x="685483" y="1764030"/>
                </a:lnTo>
                <a:lnTo>
                  <a:pt x="687387" y="1765935"/>
                </a:lnTo>
                <a:lnTo>
                  <a:pt x="690245" y="1767841"/>
                </a:lnTo>
                <a:lnTo>
                  <a:pt x="692468" y="1769110"/>
                </a:lnTo>
                <a:lnTo>
                  <a:pt x="695008" y="1770380"/>
                </a:lnTo>
                <a:lnTo>
                  <a:pt x="690245" y="1775778"/>
                </a:lnTo>
                <a:lnTo>
                  <a:pt x="684848" y="1781810"/>
                </a:lnTo>
                <a:lnTo>
                  <a:pt x="680085" y="1787525"/>
                </a:lnTo>
                <a:lnTo>
                  <a:pt x="675005" y="1793875"/>
                </a:lnTo>
                <a:lnTo>
                  <a:pt x="670560" y="1800226"/>
                </a:lnTo>
                <a:lnTo>
                  <a:pt x="666115" y="1806576"/>
                </a:lnTo>
                <a:lnTo>
                  <a:pt x="657225" y="1820228"/>
                </a:lnTo>
                <a:lnTo>
                  <a:pt x="649287" y="1834516"/>
                </a:lnTo>
                <a:lnTo>
                  <a:pt x="642303" y="1849755"/>
                </a:lnTo>
                <a:lnTo>
                  <a:pt x="635635" y="1865313"/>
                </a:lnTo>
                <a:lnTo>
                  <a:pt x="628968" y="1881506"/>
                </a:lnTo>
                <a:lnTo>
                  <a:pt x="634047" y="1872616"/>
                </a:lnTo>
                <a:lnTo>
                  <a:pt x="636587" y="1868805"/>
                </a:lnTo>
                <a:lnTo>
                  <a:pt x="639762" y="1864678"/>
                </a:lnTo>
                <a:lnTo>
                  <a:pt x="650240" y="1852613"/>
                </a:lnTo>
                <a:lnTo>
                  <a:pt x="661353" y="1840548"/>
                </a:lnTo>
                <a:lnTo>
                  <a:pt x="684212" y="1817370"/>
                </a:lnTo>
                <a:lnTo>
                  <a:pt x="695325" y="1805941"/>
                </a:lnTo>
                <a:lnTo>
                  <a:pt x="706437" y="1794193"/>
                </a:lnTo>
                <a:lnTo>
                  <a:pt x="716915" y="1782446"/>
                </a:lnTo>
                <a:lnTo>
                  <a:pt x="726758" y="1770380"/>
                </a:lnTo>
                <a:lnTo>
                  <a:pt x="730568" y="1765935"/>
                </a:lnTo>
                <a:lnTo>
                  <a:pt x="735013" y="1761490"/>
                </a:lnTo>
                <a:lnTo>
                  <a:pt x="744220" y="1752918"/>
                </a:lnTo>
                <a:lnTo>
                  <a:pt x="753428" y="1743710"/>
                </a:lnTo>
                <a:lnTo>
                  <a:pt x="762635" y="1734820"/>
                </a:lnTo>
                <a:lnTo>
                  <a:pt x="763270" y="1730375"/>
                </a:lnTo>
                <a:lnTo>
                  <a:pt x="764541" y="1725930"/>
                </a:lnTo>
                <a:lnTo>
                  <a:pt x="766128" y="1721803"/>
                </a:lnTo>
                <a:lnTo>
                  <a:pt x="768351" y="1717358"/>
                </a:lnTo>
                <a:lnTo>
                  <a:pt x="770573" y="1712913"/>
                </a:lnTo>
                <a:lnTo>
                  <a:pt x="773113" y="1708150"/>
                </a:lnTo>
                <a:lnTo>
                  <a:pt x="779463" y="1698943"/>
                </a:lnTo>
                <a:lnTo>
                  <a:pt x="779463" y="1688783"/>
                </a:lnTo>
                <a:lnTo>
                  <a:pt x="779463" y="1683385"/>
                </a:lnTo>
                <a:lnTo>
                  <a:pt x="779780" y="1677988"/>
                </a:lnTo>
                <a:lnTo>
                  <a:pt x="780733" y="1672908"/>
                </a:lnTo>
                <a:lnTo>
                  <a:pt x="781686" y="1667828"/>
                </a:lnTo>
                <a:lnTo>
                  <a:pt x="783590" y="1663065"/>
                </a:lnTo>
                <a:lnTo>
                  <a:pt x="785813" y="1657985"/>
                </a:lnTo>
                <a:lnTo>
                  <a:pt x="790575" y="1651318"/>
                </a:lnTo>
                <a:lnTo>
                  <a:pt x="795021" y="1644968"/>
                </a:lnTo>
                <a:lnTo>
                  <a:pt x="799783" y="1638618"/>
                </a:lnTo>
                <a:lnTo>
                  <a:pt x="805180" y="1632586"/>
                </a:lnTo>
                <a:lnTo>
                  <a:pt x="815658" y="1620520"/>
                </a:lnTo>
                <a:lnTo>
                  <a:pt x="827088" y="1608773"/>
                </a:lnTo>
                <a:lnTo>
                  <a:pt x="838518" y="1597025"/>
                </a:lnTo>
                <a:lnTo>
                  <a:pt x="849313" y="1585278"/>
                </a:lnTo>
                <a:lnTo>
                  <a:pt x="859473" y="1573213"/>
                </a:lnTo>
                <a:lnTo>
                  <a:pt x="864553" y="1567180"/>
                </a:lnTo>
                <a:lnTo>
                  <a:pt x="869315" y="1561148"/>
                </a:lnTo>
                <a:lnTo>
                  <a:pt x="874078" y="1553210"/>
                </a:lnTo>
                <a:lnTo>
                  <a:pt x="878206" y="1544955"/>
                </a:lnTo>
                <a:lnTo>
                  <a:pt x="882650" y="1536383"/>
                </a:lnTo>
                <a:lnTo>
                  <a:pt x="886143" y="1527493"/>
                </a:lnTo>
                <a:lnTo>
                  <a:pt x="889953" y="1519238"/>
                </a:lnTo>
                <a:lnTo>
                  <a:pt x="893763" y="1510665"/>
                </a:lnTo>
                <a:lnTo>
                  <a:pt x="897891" y="1502728"/>
                </a:lnTo>
                <a:lnTo>
                  <a:pt x="902653" y="1495108"/>
                </a:lnTo>
                <a:lnTo>
                  <a:pt x="905193" y="1491298"/>
                </a:lnTo>
                <a:lnTo>
                  <a:pt x="908051" y="1488440"/>
                </a:lnTo>
                <a:lnTo>
                  <a:pt x="910908" y="1485265"/>
                </a:lnTo>
                <a:lnTo>
                  <a:pt x="913765" y="1482725"/>
                </a:lnTo>
                <a:lnTo>
                  <a:pt x="920115" y="1477328"/>
                </a:lnTo>
                <a:lnTo>
                  <a:pt x="926783" y="1472883"/>
                </a:lnTo>
                <a:lnTo>
                  <a:pt x="933450" y="1468438"/>
                </a:lnTo>
                <a:lnTo>
                  <a:pt x="939800" y="1463358"/>
                </a:lnTo>
                <a:lnTo>
                  <a:pt x="942975" y="1460818"/>
                </a:lnTo>
                <a:lnTo>
                  <a:pt x="945833" y="1458278"/>
                </a:lnTo>
                <a:lnTo>
                  <a:pt x="949008" y="1454785"/>
                </a:lnTo>
                <a:lnTo>
                  <a:pt x="951548" y="1451928"/>
                </a:lnTo>
                <a:lnTo>
                  <a:pt x="953135" y="1449388"/>
                </a:lnTo>
                <a:lnTo>
                  <a:pt x="954088" y="1447165"/>
                </a:lnTo>
                <a:lnTo>
                  <a:pt x="955993" y="1442085"/>
                </a:lnTo>
                <a:lnTo>
                  <a:pt x="957581" y="1436688"/>
                </a:lnTo>
                <a:lnTo>
                  <a:pt x="958533" y="1430655"/>
                </a:lnTo>
                <a:lnTo>
                  <a:pt x="960120" y="1418591"/>
                </a:lnTo>
                <a:lnTo>
                  <a:pt x="961073" y="1412875"/>
                </a:lnTo>
                <a:lnTo>
                  <a:pt x="961708" y="1407160"/>
                </a:lnTo>
                <a:lnTo>
                  <a:pt x="955993" y="1411288"/>
                </a:lnTo>
                <a:lnTo>
                  <a:pt x="949960" y="1415098"/>
                </a:lnTo>
                <a:lnTo>
                  <a:pt x="943928" y="1418591"/>
                </a:lnTo>
                <a:lnTo>
                  <a:pt x="937896" y="1420813"/>
                </a:lnTo>
                <a:lnTo>
                  <a:pt x="935038" y="1421765"/>
                </a:lnTo>
                <a:lnTo>
                  <a:pt x="931863" y="1422083"/>
                </a:lnTo>
                <a:lnTo>
                  <a:pt x="929005" y="1422400"/>
                </a:lnTo>
                <a:lnTo>
                  <a:pt x="925830" y="1422400"/>
                </a:lnTo>
                <a:lnTo>
                  <a:pt x="923290" y="1422083"/>
                </a:lnTo>
                <a:lnTo>
                  <a:pt x="920750" y="1421131"/>
                </a:lnTo>
                <a:lnTo>
                  <a:pt x="917893" y="1420495"/>
                </a:lnTo>
                <a:lnTo>
                  <a:pt x="915353" y="1419225"/>
                </a:lnTo>
                <a:lnTo>
                  <a:pt x="914083" y="1424940"/>
                </a:lnTo>
                <a:lnTo>
                  <a:pt x="913130" y="1430338"/>
                </a:lnTo>
                <a:lnTo>
                  <a:pt x="911543" y="1435418"/>
                </a:lnTo>
                <a:lnTo>
                  <a:pt x="909638" y="1440498"/>
                </a:lnTo>
                <a:lnTo>
                  <a:pt x="907733" y="1444943"/>
                </a:lnTo>
                <a:lnTo>
                  <a:pt x="905510" y="1449070"/>
                </a:lnTo>
                <a:lnTo>
                  <a:pt x="902970" y="1453198"/>
                </a:lnTo>
                <a:lnTo>
                  <a:pt x="900113" y="1457325"/>
                </a:lnTo>
                <a:lnTo>
                  <a:pt x="897255" y="1461135"/>
                </a:lnTo>
                <a:lnTo>
                  <a:pt x="893763" y="1464628"/>
                </a:lnTo>
                <a:lnTo>
                  <a:pt x="890270" y="1468120"/>
                </a:lnTo>
                <a:lnTo>
                  <a:pt x="886143" y="1471295"/>
                </a:lnTo>
                <a:lnTo>
                  <a:pt x="882015" y="1474470"/>
                </a:lnTo>
                <a:lnTo>
                  <a:pt x="877570" y="1477010"/>
                </a:lnTo>
                <a:lnTo>
                  <a:pt x="873125" y="1480185"/>
                </a:lnTo>
                <a:lnTo>
                  <a:pt x="867728" y="1482725"/>
                </a:lnTo>
                <a:lnTo>
                  <a:pt x="865823" y="1478915"/>
                </a:lnTo>
                <a:lnTo>
                  <a:pt x="864553" y="1474788"/>
                </a:lnTo>
                <a:lnTo>
                  <a:pt x="863600" y="1470978"/>
                </a:lnTo>
                <a:lnTo>
                  <a:pt x="863283" y="1467168"/>
                </a:lnTo>
                <a:lnTo>
                  <a:pt x="862965" y="1463358"/>
                </a:lnTo>
                <a:lnTo>
                  <a:pt x="862965" y="1459865"/>
                </a:lnTo>
                <a:lnTo>
                  <a:pt x="863283" y="1451928"/>
                </a:lnTo>
                <a:lnTo>
                  <a:pt x="863283" y="1448118"/>
                </a:lnTo>
                <a:lnTo>
                  <a:pt x="863283" y="1443990"/>
                </a:lnTo>
                <a:lnTo>
                  <a:pt x="862648" y="1440180"/>
                </a:lnTo>
                <a:lnTo>
                  <a:pt x="861696" y="1436370"/>
                </a:lnTo>
                <a:lnTo>
                  <a:pt x="860108" y="1432243"/>
                </a:lnTo>
                <a:lnTo>
                  <a:pt x="858520" y="1428433"/>
                </a:lnTo>
                <a:lnTo>
                  <a:pt x="855345" y="1424623"/>
                </a:lnTo>
                <a:lnTo>
                  <a:pt x="851853" y="1420813"/>
                </a:lnTo>
                <a:lnTo>
                  <a:pt x="853123" y="1419861"/>
                </a:lnTo>
                <a:lnTo>
                  <a:pt x="854075" y="1418591"/>
                </a:lnTo>
                <a:lnTo>
                  <a:pt x="855663" y="1417955"/>
                </a:lnTo>
                <a:lnTo>
                  <a:pt x="857250" y="1417321"/>
                </a:lnTo>
                <a:lnTo>
                  <a:pt x="859790" y="1417003"/>
                </a:lnTo>
                <a:lnTo>
                  <a:pt x="862965" y="1417321"/>
                </a:lnTo>
                <a:lnTo>
                  <a:pt x="866140" y="1418273"/>
                </a:lnTo>
                <a:lnTo>
                  <a:pt x="869633" y="1419861"/>
                </a:lnTo>
                <a:lnTo>
                  <a:pt x="876618" y="1422718"/>
                </a:lnTo>
                <a:lnTo>
                  <a:pt x="879793" y="1423988"/>
                </a:lnTo>
                <a:lnTo>
                  <a:pt x="882968" y="1425258"/>
                </a:lnTo>
                <a:lnTo>
                  <a:pt x="886143" y="1426210"/>
                </a:lnTo>
                <a:lnTo>
                  <a:pt x="889318" y="1426528"/>
                </a:lnTo>
                <a:lnTo>
                  <a:pt x="892175" y="1426210"/>
                </a:lnTo>
                <a:lnTo>
                  <a:pt x="893445" y="1425893"/>
                </a:lnTo>
                <a:lnTo>
                  <a:pt x="895033" y="1424940"/>
                </a:lnTo>
                <a:lnTo>
                  <a:pt x="895985" y="1423988"/>
                </a:lnTo>
                <a:lnTo>
                  <a:pt x="897255" y="1422718"/>
                </a:lnTo>
                <a:lnTo>
                  <a:pt x="898208" y="1421131"/>
                </a:lnTo>
                <a:lnTo>
                  <a:pt x="899478" y="1419861"/>
                </a:lnTo>
                <a:lnTo>
                  <a:pt x="900113" y="1417003"/>
                </a:lnTo>
                <a:lnTo>
                  <a:pt x="900113" y="1414781"/>
                </a:lnTo>
                <a:lnTo>
                  <a:pt x="899478" y="1412240"/>
                </a:lnTo>
                <a:lnTo>
                  <a:pt x="898208" y="1410018"/>
                </a:lnTo>
                <a:lnTo>
                  <a:pt x="896620" y="1407160"/>
                </a:lnTo>
                <a:lnTo>
                  <a:pt x="894080" y="1404938"/>
                </a:lnTo>
                <a:lnTo>
                  <a:pt x="889635" y="1400175"/>
                </a:lnTo>
                <a:lnTo>
                  <a:pt x="885190" y="1395730"/>
                </a:lnTo>
                <a:lnTo>
                  <a:pt x="883285" y="1392873"/>
                </a:lnTo>
                <a:lnTo>
                  <a:pt x="881698" y="1390650"/>
                </a:lnTo>
                <a:lnTo>
                  <a:pt x="881063" y="1388428"/>
                </a:lnTo>
                <a:lnTo>
                  <a:pt x="880745" y="1385888"/>
                </a:lnTo>
                <a:lnTo>
                  <a:pt x="881381" y="1383665"/>
                </a:lnTo>
                <a:lnTo>
                  <a:pt x="882968" y="1380808"/>
                </a:lnTo>
                <a:lnTo>
                  <a:pt x="879793" y="1379855"/>
                </a:lnTo>
                <a:lnTo>
                  <a:pt x="877253" y="1379220"/>
                </a:lnTo>
                <a:lnTo>
                  <a:pt x="874713" y="1379220"/>
                </a:lnTo>
                <a:lnTo>
                  <a:pt x="872173" y="1379855"/>
                </a:lnTo>
                <a:lnTo>
                  <a:pt x="869950" y="1380808"/>
                </a:lnTo>
                <a:lnTo>
                  <a:pt x="867728" y="1382395"/>
                </a:lnTo>
                <a:lnTo>
                  <a:pt x="865505" y="1383983"/>
                </a:lnTo>
                <a:lnTo>
                  <a:pt x="863600" y="1386206"/>
                </a:lnTo>
                <a:lnTo>
                  <a:pt x="859473" y="1390650"/>
                </a:lnTo>
                <a:lnTo>
                  <a:pt x="855663" y="1395730"/>
                </a:lnTo>
                <a:lnTo>
                  <a:pt x="851853" y="1400810"/>
                </a:lnTo>
                <a:lnTo>
                  <a:pt x="848043" y="1405255"/>
                </a:lnTo>
                <a:lnTo>
                  <a:pt x="844868" y="1401128"/>
                </a:lnTo>
                <a:lnTo>
                  <a:pt x="842010" y="1397318"/>
                </a:lnTo>
                <a:lnTo>
                  <a:pt x="839470" y="1393825"/>
                </a:lnTo>
                <a:lnTo>
                  <a:pt x="837248" y="1390016"/>
                </a:lnTo>
                <a:lnTo>
                  <a:pt x="835343" y="1385888"/>
                </a:lnTo>
                <a:lnTo>
                  <a:pt x="833755" y="1382078"/>
                </a:lnTo>
                <a:lnTo>
                  <a:pt x="832485" y="1378268"/>
                </a:lnTo>
                <a:lnTo>
                  <a:pt x="831216" y="1374458"/>
                </a:lnTo>
                <a:lnTo>
                  <a:pt x="830580" y="1370648"/>
                </a:lnTo>
                <a:lnTo>
                  <a:pt x="829945" y="1366838"/>
                </a:lnTo>
                <a:lnTo>
                  <a:pt x="829310" y="1359853"/>
                </a:lnTo>
                <a:lnTo>
                  <a:pt x="829945" y="1352550"/>
                </a:lnTo>
                <a:lnTo>
                  <a:pt x="831216" y="1345565"/>
                </a:lnTo>
                <a:lnTo>
                  <a:pt x="833120" y="1338580"/>
                </a:lnTo>
                <a:lnTo>
                  <a:pt x="835343" y="1331913"/>
                </a:lnTo>
                <a:lnTo>
                  <a:pt x="838518" y="1324928"/>
                </a:lnTo>
                <a:lnTo>
                  <a:pt x="841693" y="1318578"/>
                </a:lnTo>
                <a:lnTo>
                  <a:pt x="845185" y="1312545"/>
                </a:lnTo>
                <a:lnTo>
                  <a:pt x="848995" y="1306513"/>
                </a:lnTo>
                <a:lnTo>
                  <a:pt x="857250" y="1295400"/>
                </a:lnTo>
                <a:lnTo>
                  <a:pt x="859155" y="1292543"/>
                </a:lnTo>
                <a:lnTo>
                  <a:pt x="861378" y="1290320"/>
                </a:lnTo>
                <a:lnTo>
                  <a:pt x="866775" y="1285875"/>
                </a:lnTo>
                <a:lnTo>
                  <a:pt x="872173" y="1281747"/>
                </a:lnTo>
                <a:lnTo>
                  <a:pt x="878206" y="1277938"/>
                </a:lnTo>
                <a:lnTo>
                  <a:pt x="885190" y="1274445"/>
                </a:lnTo>
                <a:lnTo>
                  <a:pt x="891858" y="1271270"/>
                </a:lnTo>
                <a:lnTo>
                  <a:pt x="906780" y="1264603"/>
                </a:lnTo>
                <a:lnTo>
                  <a:pt x="921703" y="1258252"/>
                </a:lnTo>
                <a:lnTo>
                  <a:pt x="929005" y="1254760"/>
                </a:lnTo>
                <a:lnTo>
                  <a:pt x="935673" y="1251585"/>
                </a:lnTo>
                <a:lnTo>
                  <a:pt x="942340" y="1247457"/>
                </a:lnTo>
                <a:lnTo>
                  <a:pt x="948373" y="1243330"/>
                </a:lnTo>
                <a:lnTo>
                  <a:pt x="954088" y="1238568"/>
                </a:lnTo>
                <a:lnTo>
                  <a:pt x="959168" y="1233805"/>
                </a:lnTo>
                <a:lnTo>
                  <a:pt x="964883" y="1227138"/>
                </a:lnTo>
                <a:lnTo>
                  <a:pt x="969328" y="1220153"/>
                </a:lnTo>
                <a:lnTo>
                  <a:pt x="972503" y="1213803"/>
                </a:lnTo>
                <a:lnTo>
                  <a:pt x="975678" y="1207770"/>
                </a:lnTo>
                <a:lnTo>
                  <a:pt x="977901" y="1201738"/>
                </a:lnTo>
                <a:lnTo>
                  <a:pt x="979805" y="1195705"/>
                </a:lnTo>
                <a:lnTo>
                  <a:pt x="981076" y="1189673"/>
                </a:lnTo>
                <a:lnTo>
                  <a:pt x="982028" y="1183323"/>
                </a:lnTo>
                <a:lnTo>
                  <a:pt x="983615" y="1170940"/>
                </a:lnTo>
                <a:lnTo>
                  <a:pt x="985520" y="1157288"/>
                </a:lnTo>
                <a:lnTo>
                  <a:pt x="986473" y="1149668"/>
                </a:lnTo>
                <a:lnTo>
                  <a:pt x="988061" y="1142048"/>
                </a:lnTo>
                <a:lnTo>
                  <a:pt x="990283" y="1133793"/>
                </a:lnTo>
                <a:lnTo>
                  <a:pt x="993140" y="1125220"/>
                </a:lnTo>
                <a:lnTo>
                  <a:pt x="999173" y="1123950"/>
                </a:lnTo>
                <a:lnTo>
                  <a:pt x="1005523" y="1122998"/>
                </a:lnTo>
                <a:lnTo>
                  <a:pt x="1011873" y="1122045"/>
                </a:lnTo>
                <a:lnTo>
                  <a:pt x="1018223" y="1121728"/>
                </a:lnTo>
                <a:lnTo>
                  <a:pt x="1031558" y="1121410"/>
                </a:lnTo>
                <a:lnTo>
                  <a:pt x="1044258" y="1121410"/>
                </a:lnTo>
                <a:lnTo>
                  <a:pt x="1057593" y="1122363"/>
                </a:lnTo>
                <a:lnTo>
                  <a:pt x="1070610" y="1123633"/>
                </a:lnTo>
                <a:lnTo>
                  <a:pt x="1096645" y="1127125"/>
                </a:lnTo>
                <a:lnTo>
                  <a:pt x="1099503" y="1135698"/>
                </a:lnTo>
                <a:lnTo>
                  <a:pt x="1100773" y="1143953"/>
                </a:lnTo>
                <a:lnTo>
                  <a:pt x="1102043" y="1152208"/>
                </a:lnTo>
                <a:lnTo>
                  <a:pt x="1102043" y="1160463"/>
                </a:lnTo>
                <a:lnTo>
                  <a:pt x="1101725" y="1169035"/>
                </a:lnTo>
                <a:lnTo>
                  <a:pt x="1100455" y="1176973"/>
                </a:lnTo>
                <a:lnTo>
                  <a:pt x="1098868" y="1185228"/>
                </a:lnTo>
                <a:lnTo>
                  <a:pt x="1096645" y="1193165"/>
                </a:lnTo>
                <a:lnTo>
                  <a:pt x="1094423" y="1201103"/>
                </a:lnTo>
                <a:lnTo>
                  <a:pt x="1091883" y="1209357"/>
                </a:lnTo>
                <a:lnTo>
                  <a:pt x="1085850" y="1225232"/>
                </a:lnTo>
                <a:lnTo>
                  <a:pt x="1079818" y="1240790"/>
                </a:lnTo>
                <a:lnTo>
                  <a:pt x="1073785" y="1256665"/>
                </a:lnTo>
                <a:lnTo>
                  <a:pt x="1070928" y="1246188"/>
                </a:lnTo>
                <a:lnTo>
                  <a:pt x="1068705" y="1235393"/>
                </a:lnTo>
                <a:lnTo>
                  <a:pt x="1068071" y="1229995"/>
                </a:lnTo>
                <a:lnTo>
                  <a:pt x="1067753" y="1224280"/>
                </a:lnTo>
                <a:lnTo>
                  <a:pt x="1067436" y="1219200"/>
                </a:lnTo>
                <a:lnTo>
                  <a:pt x="1067436" y="1213803"/>
                </a:lnTo>
                <a:lnTo>
                  <a:pt x="1067753" y="1208405"/>
                </a:lnTo>
                <a:lnTo>
                  <a:pt x="1068705" y="1203325"/>
                </a:lnTo>
                <a:lnTo>
                  <a:pt x="1069975" y="1197928"/>
                </a:lnTo>
                <a:lnTo>
                  <a:pt x="1071880" y="1192530"/>
                </a:lnTo>
                <a:lnTo>
                  <a:pt x="1074421" y="1187450"/>
                </a:lnTo>
                <a:lnTo>
                  <a:pt x="1077596" y="1182370"/>
                </a:lnTo>
                <a:lnTo>
                  <a:pt x="1080771" y="1177290"/>
                </a:lnTo>
                <a:lnTo>
                  <a:pt x="1085533" y="1172210"/>
                </a:lnTo>
                <a:lnTo>
                  <a:pt x="1081723" y="1168083"/>
                </a:lnTo>
                <a:lnTo>
                  <a:pt x="1077596" y="1164273"/>
                </a:lnTo>
                <a:lnTo>
                  <a:pt x="1073785" y="1161415"/>
                </a:lnTo>
                <a:lnTo>
                  <a:pt x="1069975" y="1159193"/>
                </a:lnTo>
                <a:lnTo>
                  <a:pt x="1066483" y="1157605"/>
                </a:lnTo>
                <a:lnTo>
                  <a:pt x="1062673" y="1156335"/>
                </a:lnTo>
                <a:lnTo>
                  <a:pt x="1059498" y="1156018"/>
                </a:lnTo>
                <a:lnTo>
                  <a:pt x="1056005" y="1156335"/>
                </a:lnTo>
                <a:lnTo>
                  <a:pt x="1052513" y="1156970"/>
                </a:lnTo>
                <a:lnTo>
                  <a:pt x="1049338" y="1158240"/>
                </a:lnTo>
                <a:lnTo>
                  <a:pt x="1046163" y="1159828"/>
                </a:lnTo>
                <a:lnTo>
                  <a:pt x="1042670" y="1162050"/>
                </a:lnTo>
                <a:lnTo>
                  <a:pt x="1039813" y="1164908"/>
                </a:lnTo>
                <a:lnTo>
                  <a:pt x="1036638" y="1168083"/>
                </a:lnTo>
                <a:lnTo>
                  <a:pt x="1033780" y="1171575"/>
                </a:lnTo>
                <a:lnTo>
                  <a:pt x="1030605" y="1175385"/>
                </a:lnTo>
                <a:lnTo>
                  <a:pt x="1034098" y="1180148"/>
                </a:lnTo>
                <a:lnTo>
                  <a:pt x="1037591" y="1185545"/>
                </a:lnTo>
                <a:lnTo>
                  <a:pt x="1040130" y="1191260"/>
                </a:lnTo>
                <a:lnTo>
                  <a:pt x="1042670" y="1197293"/>
                </a:lnTo>
                <a:lnTo>
                  <a:pt x="1044576" y="1203643"/>
                </a:lnTo>
                <a:lnTo>
                  <a:pt x="1046163" y="1209993"/>
                </a:lnTo>
                <a:lnTo>
                  <a:pt x="1047751" y="1216660"/>
                </a:lnTo>
                <a:lnTo>
                  <a:pt x="1048385" y="1223645"/>
                </a:lnTo>
                <a:lnTo>
                  <a:pt x="1049338" y="1230630"/>
                </a:lnTo>
                <a:lnTo>
                  <a:pt x="1049655" y="1237615"/>
                </a:lnTo>
                <a:lnTo>
                  <a:pt x="1049338" y="1244600"/>
                </a:lnTo>
                <a:lnTo>
                  <a:pt x="1048703" y="1251585"/>
                </a:lnTo>
                <a:lnTo>
                  <a:pt x="1048068" y="1258252"/>
                </a:lnTo>
                <a:lnTo>
                  <a:pt x="1046480" y="1265237"/>
                </a:lnTo>
                <a:lnTo>
                  <a:pt x="1045210" y="1271588"/>
                </a:lnTo>
                <a:lnTo>
                  <a:pt x="1043305" y="1277938"/>
                </a:lnTo>
                <a:lnTo>
                  <a:pt x="1040765" y="1283653"/>
                </a:lnTo>
                <a:lnTo>
                  <a:pt x="1038225" y="1289368"/>
                </a:lnTo>
                <a:lnTo>
                  <a:pt x="1035368" y="1294448"/>
                </a:lnTo>
                <a:lnTo>
                  <a:pt x="1031875" y="1298892"/>
                </a:lnTo>
                <a:lnTo>
                  <a:pt x="1028066" y="1303655"/>
                </a:lnTo>
                <a:lnTo>
                  <a:pt x="1023938" y="1307465"/>
                </a:lnTo>
                <a:lnTo>
                  <a:pt x="1019493" y="1310323"/>
                </a:lnTo>
                <a:lnTo>
                  <a:pt x="1014413" y="1312863"/>
                </a:lnTo>
                <a:lnTo>
                  <a:pt x="1009333" y="1314450"/>
                </a:lnTo>
                <a:lnTo>
                  <a:pt x="1003935" y="1315720"/>
                </a:lnTo>
                <a:lnTo>
                  <a:pt x="997903" y="1316038"/>
                </a:lnTo>
                <a:lnTo>
                  <a:pt x="991553" y="1315720"/>
                </a:lnTo>
                <a:lnTo>
                  <a:pt x="985203" y="1314133"/>
                </a:lnTo>
                <a:lnTo>
                  <a:pt x="978218" y="1311910"/>
                </a:lnTo>
                <a:lnTo>
                  <a:pt x="970916" y="1308418"/>
                </a:lnTo>
                <a:lnTo>
                  <a:pt x="963295" y="1304290"/>
                </a:lnTo>
                <a:lnTo>
                  <a:pt x="966153" y="1301433"/>
                </a:lnTo>
                <a:lnTo>
                  <a:pt x="969645" y="1298575"/>
                </a:lnTo>
                <a:lnTo>
                  <a:pt x="973138" y="1296352"/>
                </a:lnTo>
                <a:lnTo>
                  <a:pt x="975995" y="1294765"/>
                </a:lnTo>
                <a:lnTo>
                  <a:pt x="982345" y="1292225"/>
                </a:lnTo>
                <a:lnTo>
                  <a:pt x="987743" y="1289685"/>
                </a:lnTo>
                <a:lnTo>
                  <a:pt x="989965" y="1288415"/>
                </a:lnTo>
                <a:lnTo>
                  <a:pt x="992188" y="1286510"/>
                </a:lnTo>
                <a:lnTo>
                  <a:pt x="994093" y="1284605"/>
                </a:lnTo>
                <a:lnTo>
                  <a:pt x="995363" y="1282383"/>
                </a:lnTo>
                <a:lnTo>
                  <a:pt x="996315" y="1279525"/>
                </a:lnTo>
                <a:lnTo>
                  <a:pt x="996633" y="1276033"/>
                </a:lnTo>
                <a:lnTo>
                  <a:pt x="996633" y="1271905"/>
                </a:lnTo>
                <a:lnTo>
                  <a:pt x="996315" y="1266825"/>
                </a:lnTo>
                <a:lnTo>
                  <a:pt x="989648" y="1266507"/>
                </a:lnTo>
                <a:lnTo>
                  <a:pt x="983615" y="1266825"/>
                </a:lnTo>
                <a:lnTo>
                  <a:pt x="978218" y="1267778"/>
                </a:lnTo>
                <a:lnTo>
                  <a:pt x="973138" y="1269365"/>
                </a:lnTo>
                <a:lnTo>
                  <a:pt x="968058" y="1271588"/>
                </a:lnTo>
                <a:lnTo>
                  <a:pt x="963613" y="1274127"/>
                </a:lnTo>
                <a:lnTo>
                  <a:pt x="959485" y="1277303"/>
                </a:lnTo>
                <a:lnTo>
                  <a:pt x="955675" y="1280478"/>
                </a:lnTo>
                <a:lnTo>
                  <a:pt x="952183" y="1284288"/>
                </a:lnTo>
                <a:lnTo>
                  <a:pt x="949008" y="1288415"/>
                </a:lnTo>
                <a:lnTo>
                  <a:pt x="945833" y="1292543"/>
                </a:lnTo>
                <a:lnTo>
                  <a:pt x="942975" y="1296988"/>
                </a:lnTo>
                <a:lnTo>
                  <a:pt x="937578" y="1306830"/>
                </a:lnTo>
                <a:lnTo>
                  <a:pt x="932815" y="1316673"/>
                </a:lnTo>
                <a:lnTo>
                  <a:pt x="927736" y="1326515"/>
                </a:lnTo>
                <a:lnTo>
                  <a:pt x="922973" y="1336358"/>
                </a:lnTo>
                <a:lnTo>
                  <a:pt x="917893" y="1344930"/>
                </a:lnTo>
                <a:lnTo>
                  <a:pt x="915035" y="1349058"/>
                </a:lnTo>
                <a:lnTo>
                  <a:pt x="912178" y="1352550"/>
                </a:lnTo>
                <a:lnTo>
                  <a:pt x="909003" y="1356043"/>
                </a:lnTo>
                <a:lnTo>
                  <a:pt x="905510" y="1358900"/>
                </a:lnTo>
                <a:lnTo>
                  <a:pt x="902018" y="1361758"/>
                </a:lnTo>
                <a:lnTo>
                  <a:pt x="898208" y="1363663"/>
                </a:lnTo>
                <a:lnTo>
                  <a:pt x="894080" y="1364933"/>
                </a:lnTo>
                <a:lnTo>
                  <a:pt x="889635" y="1365885"/>
                </a:lnTo>
                <a:lnTo>
                  <a:pt x="884873" y="1366203"/>
                </a:lnTo>
                <a:lnTo>
                  <a:pt x="879475" y="1365568"/>
                </a:lnTo>
                <a:lnTo>
                  <a:pt x="918211" y="1396365"/>
                </a:lnTo>
                <a:lnTo>
                  <a:pt x="923608" y="1392238"/>
                </a:lnTo>
                <a:lnTo>
                  <a:pt x="928053" y="1388110"/>
                </a:lnTo>
                <a:lnTo>
                  <a:pt x="931863" y="1383665"/>
                </a:lnTo>
                <a:lnTo>
                  <a:pt x="935038" y="1379220"/>
                </a:lnTo>
                <a:lnTo>
                  <a:pt x="937260" y="1375093"/>
                </a:lnTo>
                <a:lnTo>
                  <a:pt x="939165" y="1370648"/>
                </a:lnTo>
                <a:lnTo>
                  <a:pt x="941071" y="1366520"/>
                </a:lnTo>
                <a:lnTo>
                  <a:pt x="942023" y="1362075"/>
                </a:lnTo>
                <a:lnTo>
                  <a:pt x="944881" y="1353503"/>
                </a:lnTo>
                <a:lnTo>
                  <a:pt x="946150" y="1349058"/>
                </a:lnTo>
                <a:lnTo>
                  <a:pt x="948056" y="1344613"/>
                </a:lnTo>
                <a:lnTo>
                  <a:pt x="949960" y="1340485"/>
                </a:lnTo>
                <a:lnTo>
                  <a:pt x="952500" y="1336040"/>
                </a:lnTo>
                <a:lnTo>
                  <a:pt x="955675" y="1331913"/>
                </a:lnTo>
                <a:lnTo>
                  <a:pt x="959803" y="1327785"/>
                </a:lnTo>
                <a:lnTo>
                  <a:pt x="964248" y="1330008"/>
                </a:lnTo>
                <a:lnTo>
                  <a:pt x="968375" y="1332230"/>
                </a:lnTo>
                <a:lnTo>
                  <a:pt x="971868" y="1334770"/>
                </a:lnTo>
                <a:lnTo>
                  <a:pt x="975360" y="1337628"/>
                </a:lnTo>
                <a:lnTo>
                  <a:pt x="977901" y="1340485"/>
                </a:lnTo>
                <a:lnTo>
                  <a:pt x="980123" y="1343660"/>
                </a:lnTo>
                <a:lnTo>
                  <a:pt x="982028" y="1346518"/>
                </a:lnTo>
                <a:lnTo>
                  <a:pt x="983615" y="1349693"/>
                </a:lnTo>
                <a:lnTo>
                  <a:pt x="984568" y="1352868"/>
                </a:lnTo>
                <a:lnTo>
                  <a:pt x="985520" y="1356043"/>
                </a:lnTo>
                <a:lnTo>
                  <a:pt x="986155" y="1359535"/>
                </a:lnTo>
                <a:lnTo>
                  <a:pt x="986155" y="1362710"/>
                </a:lnTo>
                <a:lnTo>
                  <a:pt x="985838" y="1366203"/>
                </a:lnTo>
                <a:lnTo>
                  <a:pt x="985520" y="1369695"/>
                </a:lnTo>
                <a:lnTo>
                  <a:pt x="984568" y="1372870"/>
                </a:lnTo>
                <a:lnTo>
                  <a:pt x="983933" y="1376363"/>
                </a:lnTo>
                <a:lnTo>
                  <a:pt x="992505" y="1369695"/>
                </a:lnTo>
                <a:lnTo>
                  <a:pt x="1001713" y="1363028"/>
                </a:lnTo>
                <a:lnTo>
                  <a:pt x="1009968" y="1356678"/>
                </a:lnTo>
                <a:lnTo>
                  <a:pt x="1017270" y="1350645"/>
                </a:lnTo>
                <a:lnTo>
                  <a:pt x="1023303" y="1345565"/>
                </a:lnTo>
                <a:lnTo>
                  <a:pt x="1029653" y="1340485"/>
                </a:lnTo>
                <a:lnTo>
                  <a:pt x="1036320" y="1335723"/>
                </a:lnTo>
                <a:lnTo>
                  <a:pt x="1043623" y="1330960"/>
                </a:lnTo>
                <a:lnTo>
                  <a:pt x="1058228" y="1322388"/>
                </a:lnTo>
                <a:lnTo>
                  <a:pt x="1073785" y="1313815"/>
                </a:lnTo>
                <a:lnTo>
                  <a:pt x="1089025" y="1305560"/>
                </a:lnTo>
                <a:lnTo>
                  <a:pt x="1103948" y="1296670"/>
                </a:lnTo>
                <a:lnTo>
                  <a:pt x="1110933" y="1292225"/>
                </a:lnTo>
                <a:lnTo>
                  <a:pt x="1118235" y="1287462"/>
                </a:lnTo>
                <a:lnTo>
                  <a:pt x="1124586" y="1282383"/>
                </a:lnTo>
                <a:lnTo>
                  <a:pt x="1130618" y="1276668"/>
                </a:lnTo>
                <a:lnTo>
                  <a:pt x="1136015" y="1271905"/>
                </a:lnTo>
                <a:lnTo>
                  <a:pt x="1140778" y="1266507"/>
                </a:lnTo>
                <a:lnTo>
                  <a:pt x="1145223" y="1260793"/>
                </a:lnTo>
                <a:lnTo>
                  <a:pt x="1149985" y="1254760"/>
                </a:lnTo>
                <a:lnTo>
                  <a:pt x="1158240" y="1242695"/>
                </a:lnTo>
                <a:lnTo>
                  <a:pt x="1166495" y="1229995"/>
                </a:lnTo>
                <a:lnTo>
                  <a:pt x="1174751" y="1217295"/>
                </a:lnTo>
                <a:lnTo>
                  <a:pt x="1183958" y="1203960"/>
                </a:lnTo>
                <a:lnTo>
                  <a:pt x="1188403" y="1197610"/>
                </a:lnTo>
                <a:lnTo>
                  <a:pt x="1193165" y="1191578"/>
                </a:lnTo>
                <a:lnTo>
                  <a:pt x="1198563" y="1185545"/>
                </a:lnTo>
                <a:lnTo>
                  <a:pt x="1204278" y="1179513"/>
                </a:lnTo>
                <a:lnTo>
                  <a:pt x="1215073" y="1168083"/>
                </a:lnTo>
                <a:lnTo>
                  <a:pt x="1226185" y="1157288"/>
                </a:lnTo>
                <a:lnTo>
                  <a:pt x="1248728" y="1135380"/>
                </a:lnTo>
                <a:lnTo>
                  <a:pt x="1272540" y="1113790"/>
                </a:lnTo>
                <a:lnTo>
                  <a:pt x="1296353" y="1091883"/>
                </a:lnTo>
                <a:lnTo>
                  <a:pt x="1320801" y="1069340"/>
                </a:lnTo>
                <a:lnTo>
                  <a:pt x="1345565" y="1045845"/>
                </a:lnTo>
                <a:lnTo>
                  <a:pt x="1357948" y="1033463"/>
                </a:lnTo>
                <a:lnTo>
                  <a:pt x="1370648" y="1021080"/>
                </a:lnTo>
                <a:lnTo>
                  <a:pt x="1383030" y="1007745"/>
                </a:lnTo>
                <a:lnTo>
                  <a:pt x="1395413" y="994410"/>
                </a:lnTo>
                <a:lnTo>
                  <a:pt x="1407478" y="981075"/>
                </a:lnTo>
                <a:lnTo>
                  <a:pt x="1419860" y="968693"/>
                </a:lnTo>
                <a:lnTo>
                  <a:pt x="1445260" y="943610"/>
                </a:lnTo>
                <a:lnTo>
                  <a:pt x="1457326" y="931545"/>
                </a:lnTo>
                <a:lnTo>
                  <a:pt x="1469390" y="920115"/>
                </a:lnTo>
                <a:lnTo>
                  <a:pt x="1480503" y="907733"/>
                </a:lnTo>
                <a:lnTo>
                  <a:pt x="1490981" y="896303"/>
                </a:lnTo>
                <a:lnTo>
                  <a:pt x="1495425" y="890270"/>
                </a:lnTo>
                <a:lnTo>
                  <a:pt x="1499553" y="884238"/>
                </a:lnTo>
                <a:lnTo>
                  <a:pt x="1507491" y="871538"/>
                </a:lnTo>
                <a:lnTo>
                  <a:pt x="1497648" y="879158"/>
                </a:lnTo>
                <a:lnTo>
                  <a:pt x="1492250" y="882650"/>
                </a:lnTo>
                <a:lnTo>
                  <a:pt x="1487171" y="886143"/>
                </a:lnTo>
                <a:lnTo>
                  <a:pt x="1485583" y="883603"/>
                </a:lnTo>
                <a:lnTo>
                  <a:pt x="1484313" y="881380"/>
                </a:lnTo>
                <a:lnTo>
                  <a:pt x="1483360" y="879158"/>
                </a:lnTo>
                <a:lnTo>
                  <a:pt x="1483043" y="876935"/>
                </a:lnTo>
                <a:lnTo>
                  <a:pt x="1482090" y="872808"/>
                </a:lnTo>
                <a:lnTo>
                  <a:pt x="1482408" y="868998"/>
                </a:lnTo>
                <a:lnTo>
                  <a:pt x="1483678" y="865188"/>
                </a:lnTo>
                <a:lnTo>
                  <a:pt x="1485265" y="862013"/>
                </a:lnTo>
                <a:lnTo>
                  <a:pt x="1486535" y="858203"/>
                </a:lnTo>
                <a:lnTo>
                  <a:pt x="1489075" y="855028"/>
                </a:lnTo>
                <a:lnTo>
                  <a:pt x="1492568" y="848043"/>
                </a:lnTo>
                <a:lnTo>
                  <a:pt x="1494156" y="844550"/>
                </a:lnTo>
                <a:lnTo>
                  <a:pt x="1495425" y="840740"/>
                </a:lnTo>
                <a:lnTo>
                  <a:pt x="1495743" y="836930"/>
                </a:lnTo>
                <a:lnTo>
                  <a:pt x="1495108" y="832803"/>
                </a:lnTo>
                <a:lnTo>
                  <a:pt x="1494473" y="830580"/>
                </a:lnTo>
                <a:lnTo>
                  <a:pt x="1493520" y="828358"/>
                </a:lnTo>
                <a:lnTo>
                  <a:pt x="1492250" y="826135"/>
                </a:lnTo>
                <a:lnTo>
                  <a:pt x="1491298" y="823278"/>
                </a:lnTo>
                <a:lnTo>
                  <a:pt x="1488440" y="825183"/>
                </a:lnTo>
                <a:lnTo>
                  <a:pt x="1486218" y="827088"/>
                </a:lnTo>
                <a:lnTo>
                  <a:pt x="1481773" y="831850"/>
                </a:lnTo>
                <a:lnTo>
                  <a:pt x="1477646" y="836930"/>
                </a:lnTo>
                <a:lnTo>
                  <a:pt x="1473836" y="842645"/>
                </a:lnTo>
                <a:lnTo>
                  <a:pt x="1466215" y="855028"/>
                </a:lnTo>
                <a:lnTo>
                  <a:pt x="1458913" y="867410"/>
                </a:lnTo>
                <a:lnTo>
                  <a:pt x="1454785" y="873125"/>
                </a:lnTo>
                <a:lnTo>
                  <a:pt x="1450340" y="878523"/>
                </a:lnTo>
                <a:lnTo>
                  <a:pt x="1445895" y="882968"/>
                </a:lnTo>
                <a:lnTo>
                  <a:pt x="1443673" y="884873"/>
                </a:lnTo>
                <a:lnTo>
                  <a:pt x="1441450" y="886778"/>
                </a:lnTo>
                <a:lnTo>
                  <a:pt x="1438910" y="888365"/>
                </a:lnTo>
                <a:lnTo>
                  <a:pt x="1436053" y="889318"/>
                </a:lnTo>
                <a:lnTo>
                  <a:pt x="1433195" y="890270"/>
                </a:lnTo>
                <a:lnTo>
                  <a:pt x="1430338" y="890905"/>
                </a:lnTo>
                <a:lnTo>
                  <a:pt x="1427481" y="891223"/>
                </a:lnTo>
                <a:lnTo>
                  <a:pt x="1423988" y="890905"/>
                </a:lnTo>
                <a:lnTo>
                  <a:pt x="1420813" y="890588"/>
                </a:lnTo>
                <a:lnTo>
                  <a:pt x="1417321" y="889318"/>
                </a:lnTo>
                <a:lnTo>
                  <a:pt x="1414146" y="885508"/>
                </a:lnTo>
                <a:lnTo>
                  <a:pt x="1412240" y="882333"/>
                </a:lnTo>
                <a:lnTo>
                  <a:pt x="1410971" y="878840"/>
                </a:lnTo>
                <a:lnTo>
                  <a:pt x="1409700" y="876300"/>
                </a:lnTo>
                <a:lnTo>
                  <a:pt x="1409065" y="873443"/>
                </a:lnTo>
                <a:lnTo>
                  <a:pt x="1409065" y="871538"/>
                </a:lnTo>
                <a:lnTo>
                  <a:pt x="1409383" y="869950"/>
                </a:lnTo>
                <a:lnTo>
                  <a:pt x="1409700" y="868045"/>
                </a:lnTo>
                <a:lnTo>
                  <a:pt x="1410971" y="866775"/>
                </a:lnTo>
                <a:lnTo>
                  <a:pt x="1411923" y="865188"/>
                </a:lnTo>
                <a:lnTo>
                  <a:pt x="1413510" y="864553"/>
                </a:lnTo>
                <a:lnTo>
                  <a:pt x="1415098" y="863283"/>
                </a:lnTo>
                <a:lnTo>
                  <a:pt x="1418908" y="862013"/>
                </a:lnTo>
                <a:lnTo>
                  <a:pt x="1423035" y="860743"/>
                </a:lnTo>
                <a:lnTo>
                  <a:pt x="1427481" y="859155"/>
                </a:lnTo>
                <a:lnTo>
                  <a:pt x="1431608" y="857568"/>
                </a:lnTo>
                <a:lnTo>
                  <a:pt x="1435418" y="855980"/>
                </a:lnTo>
                <a:lnTo>
                  <a:pt x="1437005" y="854393"/>
                </a:lnTo>
                <a:lnTo>
                  <a:pt x="1437958" y="852805"/>
                </a:lnTo>
                <a:lnTo>
                  <a:pt x="1439228" y="851218"/>
                </a:lnTo>
                <a:lnTo>
                  <a:pt x="1439863" y="849313"/>
                </a:lnTo>
                <a:lnTo>
                  <a:pt x="1440180" y="847090"/>
                </a:lnTo>
                <a:lnTo>
                  <a:pt x="1440180" y="844550"/>
                </a:lnTo>
                <a:lnTo>
                  <a:pt x="1439863" y="841375"/>
                </a:lnTo>
                <a:lnTo>
                  <a:pt x="1439228" y="838518"/>
                </a:lnTo>
                <a:lnTo>
                  <a:pt x="1437641" y="834708"/>
                </a:lnTo>
                <a:lnTo>
                  <a:pt x="1435735" y="830580"/>
                </a:lnTo>
                <a:lnTo>
                  <a:pt x="1439863" y="827088"/>
                </a:lnTo>
                <a:lnTo>
                  <a:pt x="1443991" y="824230"/>
                </a:lnTo>
                <a:lnTo>
                  <a:pt x="1448118" y="822008"/>
                </a:lnTo>
                <a:lnTo>
                  <a:pt x="1451928" y="820738"/>
                </a:lnTo>
                <a:lnTo>
                  <a:pt x="1456055" y="819468"/>
                </a:lnTo>
                <a:lnTo>
                  <a:pt x="1460183" y="818833"/>
                </a:lnTo>
                <a:lnTo>
                  <a:pt x="1467803" y="818198"/>
                </a:lnTo>
                <a:lnTo>
                  <a:pt x="1471930" y="817880"/>
                </a:lnTo>
                <a:lnTo>
                  <a:pt x="1475740" y="817245"/>
                </a:lnTo>
                <a:lnTo>
                  <a:pt x="1479868" y="816293"/>
                </a:lnTo>
                <a:lnTo>
                  <a:pt x="1483996" y="815023"/>
                </a:lnTo>
                <a:lnTo>
                  <a:pt x="1487805" y="812800"/>
                </a:lnTo>
                <a:lnTo>
                  <a:pt x="1491933" y="810260"/>
                </a:lnTo>
                <a:lnTo>
                  <a:pt x="1496060" y="806768"/>
                </a:lnTo>
                <a:lnTo>
                  <a:pt x="1500188" y="802323"/>
                </a:lnTo>
                <a:lnTo>
                  <a:pt x="1502093" y="799783"/>
                </a:lnTo>
                <a:lnTo>
                  <a:pt x="1503045" y="796925"/>
                </a:lnTo>
                <a:lnTo>
                  <a:pt x="1503998" y="791210"/>
                </a:lnTo>
                <a:lnTo>
                  <a:pt x="1504633" y="788353"/>
                </a:lnTo>
                <a:lnTo>
                  <a:pt x="1505903" y="785813"/>
                </a:lnTo>
                <a:lnTo>
                  <a:pt x="1507491" y="782955"/>
                </a:lnTo>
                <a:lnTo>
                  <a:pt x="1508443" y="782003"/>
                </a:lnTo>
                <a:lnTo>
                  <a:pt x="1510030" y="780733"/>
                </a:lnTo>
                <a:lnTo>
                  <a:pt x="1504633" y="772160"/>
                </a:lnTo>
                <a:lnTo>
                  <a:pt x="1499870" y="764540"/>
                </a:lnTo>
                <a:lnTo>
                  <a:pt x="1497331" y="761048"/>
                </a:lnTo>
                <a:lnTo>
                  <a:pt x="1494473" y="758190"/>
                </a:lnTo>
                <a:lnTo>
                  <a:pt x="1491615" y="755650"/>
                </a:lnTo>
                <a:lnTo>
                  <a:pt x="1489075" y="753745"/>
                </a:lnTo>
                <a:lnTo>
                  <a:pt x="1486218" y="751840"/>
                </a:lnTo>
                <a:lnTo>
                  <a:pt x="1483360" y="750253"/>
                </a:lnTo>
                <a:lnTo>
                  <a:pt x="1480503" y="748983"/>
                </a:lnTo>
                <a:lnTo>
                  <a:pt x="1477646" y="748665"/>
                </a:lnTo>
                <a:lnTo>
                  <a:pt x="1474470" y="748348"/>
                </a:lnTo>
                <a:lnTo>
                  <a:pt x="1471930" y="748665"/>
                </a:lnTo>
                <a:lnTo>
                  <a:pt x="1468438" y="749618"/>
                </a:lnTo>
                <a:lnTo>
                  <a:pt x="1465580" y="750570"/>
                </a:lnTo>
                <a:lnTo>
                  <a:pt x="1467486" y="747713"/>
                </a:lnTo>
                <a:lnTo>
                  <a:pt x="1468438" y="744538"/>
                </a:lnTo>
                <a:lnTo>
                  <a:pt x="1469708" y="741680"/>
                </a:lnTo>
                <a:lnTo>
                  <a:pt x="1470978" y="738505"/>
                </a:lnTo>
                <a:lnTo>
                  <a:pt x="1471930" y="732155"/>
                </a:lnTo>
                <a:lnTo>
                  <a:pt x="1472248" y="725488"/>
                </a:lnTo>
                <a:lnTo>
                  <a:pt x="1472248" y="718503"/>
                </a:lnTo>
                <a:lnTo>
                  <a:pt x="1471613" y="711518"/>
                </a:lnTo>
                <a:lnTo>
                  <a:pt x="1470025" y="704533"/>
                </a:lnTo>
                <a:lnTo>
                  <a:pt x="1468438" y="697865"/>
                </a:lnTo>
                <a:lnTo>
                  <a:pt x="1466850" y="690880"/>
                </a:lnTo>
                <a:lnTo>
                  <a:pt x="1464311" y="684530"/>
                </a:lnTo>
                <a:lnTo>
                  <a:pt x="1459865" y="672783"/>
                </a:lnTo>
                <a:lnTo>
                  <a:pt x="1455420" y="662623"/>
                </a:lnTo>
                <a:lnTo>
                  <a:pt x="1451610" y="655320"/>
                </a:lnTo>
                <a:lnTo>
                  <a:pt x="1448118" y="652463"/>
                </a:lnTo>
                <a:lnTo>
                  <a:pt x="1444308" y="650558"/>
                </a:lnTo>
                <a:lnTo>
                  <a:pt x="1441133" y="649288"/>
                </a:lnTo>
                <a:lnTo>
                  <a:pt x="1437958" y="648018"/>
                </a:lnTo>
                <a:lnTo>
                  <a:pt x="1435100" y="647383"/>
                </a:lnTo>
                <a:lnTo>
                  <a:pt x="1431925" y="646748"/>
                </a:lnTo>
                <a:lnTo>
                  <a:pt x="1429068" y="647383"/>
                </a:lnTo>
                <a:lnTo>
                  <a:pt x="1426210" y="647700"/>
                </a:lnTo>
                <a:lnTo>
                  <a:pt x="1423670" y="648335"/>
                </a:lnTo>
                <a:lnTo>
                  <a:pt x="1421131" y="649605"/>
                </a:lnTo>
                <a:lnTo>
                  <a:pt x="1418908" y="650875"/>
                </a:lnTo>
                <a:lnTo>
                  <a:pt x="1416050" y="652463"/>
                </a:lnTo>
                <a:lnTo>
                  <a:pt x="1411605" y="655955"/>
                </a:lnTo>
                <a:lnTo>
                  <a:pt x="1407478" y="660083"/>
                </a:lnTo>
                <a:lnTo>
                  <a:pt x="1398905" y="668973"/>
                </a:lnTo>
                <a:lnTo>
                  <a:pt x="1394143" y="673418"/>
                </a:lnTo>
                <a:lnTo>
                  <a:pt x="1389698" y="676593"/>
                </a:lnTo>
                <a:lnTo>
                  <a:pt x="1387476" y="678180"/>
                </a:lnTo>
                <a:lnTo>
                  <a:pt x="1384935" y="679768"/>
                </a:lnTo>
                <a:lnTo>
                  <a:pt x="1382713" y="680720"/>
                </a:lnTo>
                <a:lnTo>
                  <a:pt x="1379855" y="681673"/>
                </a:lnTo>
                <a:lnTo>
                  <a:pt x="1377316" y="681990"/>
                </a:lnTo>
                <a:lnTo>
                  <a:pt x="1374141" y="681990"/>
                </a:lnTo>
                <a:lnTo>
                  <a:pt x="1371283" y="681990"/>
                </a:lnTo>
                <a:lnTo>
                  <a:pt x="1368108" y="681355"/>
                </a:lnTo>
                <a:lnTo>
                  <a:pt x="1363981" y="676275"/>
                </a:lnTo>
                <a:lnTo>
                  <a:pt x="1362710" y="673735"/>
                </a:lnTo>
                <a:lnTo>
                  <a:pt x="1361440" y="671830"/>
                </a:lnTo>
                <a:lnTo>
                  <a:pt x="1360806" y="669925"/>
                </a:lnTo>
                <a:lnTo>
                  <a:pt x="1360488" y="668020"/>
                </a:lnTo>
                <a:lnTo>
                  <a:pt x="1360488" y="666115"/>
                </a:lnTo>
                <a:lnTo>
                  <a:pt x="1360488" y="664528"/>
                </a:lnTo>
                <a:lnTo>
                  <a:pt x="1361123" y="662940"/>
                </a:lnTo>
                <a:lnTo>
                  <a:pt x="1361758" y="661988"/>
                </a:lnTo>
                <a:lnTo>
                  <a:pt x="1362710" y="660400"/>
                </a:lnTo>
                <a:lnTo>
                  <a:pt x="1363663" y="659448"/>
                </a:lnTo>
                <a:lnTo>
                  <a:pt x="1366838" y="657543"/>
                </a:lnTo>
                <a:lnTo>
                  <a:pt x="1370013" y="655955"/>
                </a:lnTo>
                <a:lnTo>
                  <a:pt x="1373823" y="654368"/>
                </a:lnTo>
                <a:lnTo>
                  <a:pt x="1377633" y="653415"/>
                </a:lnTo>
                <a:lnTo>
                  <a:pt x="1385570" y="650875"/>
                </a:lnTo>
                <a:lnTo>
                  <a:pt x="1392555" y="649605"/>
                </a:lnTo>
                <a:lnTo>
                  <a:pt x="1394778" y="648335"/>
                </a:lnTo>
                <a:lnTo>
                  <a:pt x="1396048" y="647383"/>
                </a:lnTo>
                <a:lnTo>
                  <a:pt x="1397636" y="645795"/>
                </a:lnTo>
                <a:lnTo>
                  <a:pt x="1397953" y="644208"/>
                </a:lnTo>
                <a:lnTo>
                  <a:pt x="1398588" y="642303"/>
                </a:lnTo>
                <a:lnTo>
                  <a:pt x="1398588" y="640398"/>
                </a:lnTo>
                <a:lnTo>
                  <a:pt x="1397953" y="638493"/>
                </a:lnTo>
                <a:lnTo>
                  <a:pt x="1397318" y="636270"/>
                </a:lnTo>
                <a:lnTo>
                  <a:pt x="1395413" y="632460"/>
                </a:lnTo>
                <a:lnTo>
                  <a:pt x="1391603" y="625475"/>
                </a:lnTo>
                <a:lnTo>
                  <a:pt x="1390968" y="622618"/>
                </a:lnTo>
                <a:lnTo>
                  <a:pt x="1390968" y="621665"/>
                </a:lnTo>
                <a:lnTo>
                  <a:pt x="1391285" y="620713"/>
                </a:lnTo>
                <a:lnTo>
                  <a:pt x="1395413" y="616268"/>
                </a:lnTo>
                <a:lnTo>
                  <a:pt x="1399858" y="611823"/>
                </a:lnTo>
                <a:lnTo>
                  <a:pt x="1404620" y="607695"/>
                </a:lnTo>
                <a:lnTo>
                  <a:pt x="1409383" y="603250"/>
                </a:lnTo>
                <a:lnTo>
                  <a:pt x="1420178" y="595313"/>
                </a:lnTo>
                <a:lnTo>
                  <a:pt x="1431925" y="587058"/>
                </a:lnTo>
                <a:lnTo>
                  <a:pt x="1444308" y="578168"/>
                </a:lnTo>
                <a:lnTo>
                  <a:pt x="1457326" y="569278"/>
                </a:lnTo>
                <a:lnTo>
                  <a:pt x="1470025" y="559118"/>
                </a:lnTo>
                <a:lnTo>
                  <a:pt x="1477011" y="553720"/>
                </a:lnTo>
                <a:lnTo>
                  <a:pt x="1483360" y="548005"/>
                </a:lnTo>
                <a:lnTo>
                  <a:pt x="1485900" y="549275"/>
                </a:lnTo>
                <a:lnTo>
                  <a:pt x="1488440" y="550545"/>
                </a:lnTo>
                <a:lnTo>
                  <a:pt x="1493838" y="554038"/>
                </a:lnTo>
                <a:lnTo>
                  <a:pt x="1499235" y="558483"/>
                </a:lnTo>
                <a:lnTo>
                  <a:pt x="1503998" y="563880"/>
                </a:lnTo>
                <a:lnTo>
                  <a:pt x="1509395" y="569595"/>
                </a:lnTo>
                <a:lnTo>
                  <a:pt x="1513841" y="575945"/>
                </a:lnTo>
                <a:lnTo>
                  <a:pt x="1518285" y="582613"/>
                </a:lnTo>
                <a:lnTo>
                  <a:pt x="1522095" y="589598"/>
                </a:lnTo>
                <a:lnTo>
                  <a:pt x="1525588" y="596583"/>
                </a:lnTo>
                <a:lnTo>
                  <a:pt x="1528128" y="603885"/>
                </a:lnTo>
                <a:lnTo>
                  <a:pt x="1530033" y="610553"/>
                </a:lnTo>
                <a:lnTo>
                  <a:pt x="1531620" y="617538"/>
                </a:lnTo>
                <a:lnTo>
                  <a:pt x="1531620" y="620395"/>
                </a:lnTo>
                <a:lnTo>
                  <a:pt x="1531938" y="623570"/>
                </a:lnTo>
                <a:lnTo>
                  <a:pt x="1531620" y="626428"/>
                </a:lnTo>
                <a:lnTo>
                  <a:pt x="1531303" y="629285"/>
                </a:lnTo>
                <a:lnTo>
                  <a:pt x="1530351" y="631825"/>
                </a:lnTo>
                <a:lnTo>
                  <a:pt x="1529398" y="634048"/>
                </a:lnTo>
                <a:lnTo>
                  <a:pt x="1528128" y="636270"/>
                </a:lnTo>
                <a:lnTo>
                  <a:pt x="1526540" y="638175"/>
                </a:lnTo>
                <a:lnTo>
                  <a:pt x="1527493" y="640715"/>
                </a:lnTo>
                <a:lnTo>
                  <a:pt x="1528445" y="643255"/>
                </a:lnTo>
                <a:lnTo>
                  <a:pt x="1530033" y="644843"/>
                </a:lnTo>
                <a:lnTo>
                  <a:pt x="1531620" y="647383"/>
                </a:lnTo>
                <a:lnTo>
                  <a:pt x="1533208" y="648653"/>
                </a:lnTo>
                <a:lnTo>
                  <a:pt x="1535113" y="650240"/>
                </a:lnTo>
                <a:lnTo>
                  <a:pt x="1539240" y="653415"/>
                </a:lnTo>
                <a:lnTo>
                  <a:pt x="1543686" y="655320"/>
                </a:lnTo>
                <a:lnTo>
                  <a:pt x="1548130" y="656590"/>
                </a:lnTo>
                <a:lnTo>
                  <a:pt x="1553210" y="657543"/>
                </a:lnTo>
                <a:lnTo>
                  <a:pt x="1557656" y="657860"/>
                </a:lnTo>
                <a:lnTo>
                  <a:pt x="1562100" y="657543"/>
                </a:lnTo>
                <a:lnTo>
                  <a:pt x="1566228" y="656273"/>
                </a:lnTo>
                <a:lnTo>
                  <a:pt x="1570038" y="654685"/>
                </a:lnTo>
                <a:lnTo>
                  <a:pt x="1571625" y="653733"/>
                </a:lnTo>
                <a:lnTo>
                  <a:pt x="1572578" y="652463"/>
                </a:lnTo>
                <a:lnTo>
                  <a:pt x="1573848" y="651510"/>
                </a:lnTo>
                <a:lnTo>
                  <a:pt x="1574800" y="649923"/>
                </a:lnTo>
                <a:lnTo>
                  <a:pt x="1575753" y="648335"/>
                </a:lnTo>
                <a:lnTo>
                  <a:pt x="1576070" y="646430"/>
                </a:lnTo>
                <a:lnTo>
                  <a:pt x="1576070" y="644525"/>
                </a:lnTo>
                <a:lnTo>
                  <a:pt x="1576070" y="642620"/>
                </a:lnTo>
                <a:lnTo>
                  <a:pt x="1575435" y="640715"/>
                </a:lnTo>
                <a:lnTo>
                  <a:pt x="1574483" y="638493"/>
                </a:lnTo>
                <a:lnTo>
                  <a:pt x="1577975" y="638493"/>
                </a:lnTo>
                <a:lnTo>
                  <a:pt x="1580833" y="639445"/>
                </a:lnTo>
                <a:lnTo>
                  <a:pt x="1583373" y="640080"/>
                </a:lnTo>
                <a:lnTo>
                  <a:pt x="1585595" y="640715"/>
                </a:lnTo>
                <a:lnTo>
                  <a:pt x="1587501" y="641985"/>
                </a:lnTo>
                <a:lnTo>
                  <a:pt x="1588770" y="643255"/>
                </a:lnTo>
                <a:lnTo>
                  <a:pt x="1590040" y="644525"/>
                </a:lnTo>
                <a:lnTo>
                  <a:pt x="1591310" y="646113"/>
                </a:lnTo>
                <a:lnTo>
                  <a:pt x="1591628" y="648018"/>
                </a:lnTo>
                <a:lnTo>
                  <a:pt x="1592263" y="649923"/>
                </a:lnTo>
                <a:lnTo>
                  <a:pt x="1592580" y="654050"/>
                </a:lnTo>
                <a:lnTo>
                  <a:pt x="1592263" y="658495"/>
                </a:lnTo>
                <a:lnTo>
                  <a:pt x="1591628" y="663575"/>
                </a:lnTo>
                <a:lnTo>
                  <a:pt x="1589405" y="674053"/>
                </a:lnTo>
                <a:lnTo>
                  <a:pt x="1588135" y="678815"/>
                </a:lnTo>
                <a:lnTo>
                  <a:pt x="1586865" y="684213"/>
                </a:lnTo>
                <a:lnTo>
                  <a:pt x="1586548" y="688975"/>
                </a:lnTo>
                <a:lnTo>
                  <a:pt x="1586865" y="694055"/>
                </a:lnTo>
                <a:lnTo>
                  <a:pt x="1586865" y="695960"/>
                </a:lnTo>
                <a:lnTo>
                  <a:pt x="1587818" y="698183"/>
                </a:lnTo>
                <a:lnTo>
                  <a:pt x="1588453" y="700088"/>
                </a:lnTo>
                <a:lnTo>
                  <a:pt x="1589723" y="701993"/>
                </a:lnTo>
                <a:lnTo>
                  <a:pt x="1592898" y="700088"/>
                </a:lnTo>
                <a:lnTo>
                  <a:pt x="1596073" y="698183"/>
                </a:lnTo>
                <a:lnTo>
                  <a:pt x="1598613" y="696278"/>
                </a:lnTo>
                <a:lnTo>
                  <a:pt x="1600836" y="694055"/>
                </a:lnTo>
                <a:lnTo>
                  <a:pt x="1602740" y="691515"/>
                </a:lnTo>
                <a:lnTo>
                  <a:pt x="1604328" y="688975"/>
                </a:lnTo>
                <a:lnTo>
                  <a:pt x="1605598" y="686118"/>
                </a:lnTo>
                <a:lnTo>
                  <a:pt x="1606233" y="683578"/>
                </a:lnTo>
                <a:lnTo>
                  <a:pt x="1606233" y="680403"/>
                </a:lnTo>
                <a:lnTo>
                  <a:pt x="1606233" y="676910"/>
                </a:lnTo>
                <a:lnTo>
                  <a:pt x="1605598" y="673735"/>
                </a:lnTo>
                <a:lnTo>
                  <a:pt x="1604328" y="670243"/>
                </a:lnTo>
                <a:lnTo>
                  <a:pt x="1602740" y="666433"/>
                </a:lnTo>
                <a:lnTo>
                  <a:pt x="1600836" y="662623"/>
                </a:lnTo>
                <a:lnTo>
                  <a:pt x="1598613" y="658813"/>
                </a:lnTo>
                <a:lnTo>
                  <a:pt x="1596073" y="654685"/>
                </a:lnTo>
                <a:lnTo>
                  <a:pt x="1598295" y="652780"/>
                </a:lnTo>
                <a:lnTo>
                  <a:pt x="1600518" y="651510"/>
                </a:lnTo>
                <a:lnTo>
                  <a:pt x="1602740" y="650240"/>
                </a:lnTo>
                <a:lnTo>
                  <a:pt x="1604645" y="649605"/>
                </a:lnTo>
                <a:lnTo>
                  <a:pt x="1606868" y="648653"/>
                </a:lnTo>
                <a:lnTo>
                  <a:pt x="1608773" y="648335"/>
                </a:lnTo>
                <a:lnTo>
                  <a:pt x="1612900" y="648335"/>
                </a:lnTo>
                <a:lnTo>
                  <a:pt x="1616710" y="649288"/>
                </a:lnTo>
                <a:lnTo>
                  <a:pt x="1620521" y="650240"/>
                </a:lnTo>
                <a:lnTo>
                  <a:pt x="1627823" y="653733"/>
                </a:lnTo>
                <a:lnTo>
                  <a:pt x="1631633" y="655320"/>
                </a:lnTo>
                <a:lnTo>
                  <a:pt x="1635125" y="656273"/>
                </a:lnTo>
                <a:lnTo>
                  <a:pt x="1638935" y="656908"/>
                </a:lnTo>
                <a:lnTo>
                  <a:pt x="1643063" y="656590"/>
                </a:lnTo>
                <a:lnTo>
                  <a:pt x="1644968" y="656590"/>
                </a:lnTo>
                <a:lnTo>
                  <a:pt x="1647191" y="655955"/>
                </a:lnTo>
                <a:lnTo>
                  <a:pt x="1649095" y="655320"/>
                </a:lnTo>
                <a:lnTo>
                  <a:pt x="1651635" y="653733"/>
                </a:lnTo>
                <a:lnTo>
                  <a:pt x="1653858" y="652145"/>
                </a:lnTo>
                <a:lnTo>
                  <a:pt x="1656080" y="650558"/>
                </a:lnTo>
                <a:lnTo>
                  <a:pt x="1658303" y="648335"/>
                </a:lnTo>
                <a:lnTo>
                  <a:pt x="1660526" y="645795"/>
                </a:lnTo>
                <a:lnTo>
                  <a:pt x="1661160" y="650240"/>
                </a:lnTo>
                <a:lnTo>
                  <a:pt x="1661795" y="654368"/>
                </a:lnTo>
                <a:lnTo>
                  <a:pt x="1661160" y="658178"/>
                </a:lnTo>
                <a:lnTo>
                  <a:pt x="1660843" y="661670"/>
                </a:lnTo>
                <a:lnTo>
                  <a:pt x="1659890" y="664528"/>
                </a:lnTo>
                <a:lnTo>
                  <a:pt x="1658620" y="666750"/>
                </a:lnTo>
                <a:lnTo>
                  <a:pt x="1657033" y="669608"/>
                </a:lnTo>
                <a:lnTo>
                  <a:pt x="1655128" y="671513"/>
                </a:lnTo>
                <a:lnTo>
                  <a:pt x="1652905" y="673418"/>
                </a:lnTo>
                <a:lnTo>
                  <a:pt x="1650683" y="674688"/>
                </a:lnTo>
                <a:lnTo>
                  <a:pt x="1645920" y="677545"/>
                </a:lnTo>
                <a:lnTo>
                  <a:pt x="1640206" y="679768"/>
                </a:lnTo>
                <a:lnTo>
                  <a:pt x="1634490" y="681673"/>
                </a:lnTo>
                <a:lnTo>
                  <a:pt x="1628775" y="683578"/>
                </a:lnTo>
                <a:lnTo>
                  <a:pt x="1623696" y="685800"/>
                </a:lnTo>
                <a:lnTo>
                  <a:pt x="1620838" y="687388"/>
                </a:lnTo>
                <a:lnTo>
                  <a:pt x="1618615" y="688340"/>
                </a:lnTo>
                <a:lnTo>
                  <a:pt x="1616393" y="690245"/>
                </a:lnTo>
                <a:lnTo>
                  <a:pt x="1614488" y="692150"/>
                </a:lnTo>
                <a:lnTo>
                  <a:pt x="1612583" y="694055"/>
                </a:lnTo>
                <a:lnTo>
                  <a:pt x="1611630" y="696278"/>
                </a:lnTo>
                <a:lnTo>
                  <a:pt x="1610361" y="698818"/>
                </a:lnTo>
                <a:lnTo>
                  <a:pt x="1609725" y="701993"/>
                </a:lnTo>
                <a:lnTo>
                  <a:pt x="1609408" y="705485"/>
                </a:lnTo>
                <a:lnTo>
                  <a:pt x="1609408" y="708978"/>
                </a:lnTo>
                <a:lnTo>
                  <a:pt x="1610043" y="713740"/>
                </a:lnTo>
                <a:lnTo>
                  <a:pt x="1610995" y="718185"/>
                </a:lnTo>
                <a:lnTo>
                  <a:pt x="1608138" y="719773"/>
                </a:lnTo>
                <a:lnTo>
                  <a:pt x="1604963" y="721043"/>
                </a:lnTo>
                <a:lnTo>
                  <a:pt x="1602105" y="722313"/>
                </a:lnTo>
                <a:lnTo>
                  <a:pt x="1598613" y="722948"/>
                </a:lnTo>
                <a:lnTo>
                  <a:pt x="1591945" y="724535"/>
                </a:lnTo>
                <a:lnTo>
                  <a:pt x="1584326" y="725488"/>
                </a:lnTo>
                <a:lnTo>
                  <a:pt x="1568450" y="726440"/>
                </a:lnTo>
                <a:lnTo>
                  <a:pt x="1560513" y="726758"/>
                </a:lnTo>
                <a:lnTo>
                  <a:pt x="1552575" y="727710"/>
                </a:lnTo>
                <a:lnTo>
                  <a:pt x="1545273" y="728663"/>
                </a:lnTo>
                <a:lnTo>
                  <a:pt x="1537970" y="730568"/>
                </a:lnTo>
                <a:lnTo>
                  <a:pt x="1534478" y="731838"/>
                </a:lnTo>
                <a:lnTo>
                  <a:pt x="1531303" y="733108"/>
                </a:lnTo>
                <a:lnTo>
                  <a:pt x="1528128" y="735013"/>
                </a:lnTo>
                <a:lnTo>
                  <a:pt x="1525270" y="736918"/>
                </a:lnTo>
                <a:lnTo>
                  <a:pt x="1522413" y="739140"/>
                </a:lnTo>
                <a:lnTo>
                  <a:pt x="1520190" y="741680"/>
                </a:lnTo>
                <a:lnTo>
                  <a:pt x="1517968" y="744538"/>
                </a:lnTo>
                <a:lnTo>
                  <a:pt x="1516063" y="748030"/>
                </a:lnTo>
                <a:lnTo>
                  <a:pt x="1514475" y="751205"/>
                </a:lnTo>
                <a:lnTo>
                  <a:pt x="1513205" y="755650"/>
                </a:lnTo>
                <a:lnTo>
                  <a:pt x="1511935" y="760095"/>
                </a:lnTo>
                <a:lnTo>
                  <a:pt x="1511618" y="764858"/>
                </a:lnTo>
                <a:lnTo>
                  <a:pt x="1513205" y="768985"/>
                </a:lnTo>
                <a:lnTo>
                  <a:pt x="1515110" y="772478"/>
                </a:lnTo>
                <a:lnTo>
                  <a:pt x="1517016" y="775018"/>
                </a:lnTo>
                <a:lnTo>
                  <a:pt x="1518603" y="777240"/>
                </a:lnTo>
                <a:lnTo>
                  <a:pt x="1520508" y="778828"/>
                </a:lnTo>
                <a:lnTo>
                  <a:pt x="1523048" y="780098"/>
                </a:lnTo>
                <a:lnTo>
                  <a:pt x="1525270" y="780415"/>
                </a:lnTo>
                <a:lnTo>
                  <a:pt x="1527810" y="780733"/>
                </a:lnTo>
                <a:lnTo>
                  <a:pt x="1530033" y="780733"/>
                </a:lnTo>
                <a:lnTo>
                  <a:pt x="1532255" y="780415"/>
                </a:lnTo>
                <a:lnTo>
                  <a:pt x="1535113" y="779780"/>
                </a:lnTo>
                <a:lnTo>
                  <a:pt x="1537653" y="778510"/>
                </a:lnTo>
                <a:lnTo>
                  <a:pt x="1542415" y="775970"/>
                </a:lnTo>
                <a:lnTo>
                  <a:pt x="1547496" y="772795"/>
                </a:lnTo>
                <a:lnTo>
                  <a:pt x="1556703" y="766763"/>
                </a:lnTo>
                <a:lnTo>
                  <a:pt x="1560513" y="764540"/>
                </a:lnTo>
                <a:lnTo>
                  <a:pt x="1564323" y="763270"/>
                </a:lnTo>
                <a:lnTo>
                  <a:pt x="1565910" y="762953"/>
                </a:lnTo>
                <a:lnTo>
                  <a:pt x="1567498" y="762953"/>
                </a:lnTo>
                <a:lnTo>
                  <a:pt x="1568768" y="763905"/>
                </a:lnTo>
                <a:lnTo>
                  <a:pt x="1569720" y="764540"/>
                </a:lnTo>
                <a:lnTo>
                  <a:pt x="1570673" y="766128"/>
                </a:lnTo>
                <a:lnTo>
                  <a:pt x="1571625" y="768350"/>
                </a:lnTo>
                <a:lnTo>
                  <a:pt x="1571943" y="770573"/>
                </a:lnTo>
                <a:lnTo>
                  <a:pt x="1572260" y="774065"/>
                </a:lnTo>
                <a:lnTo>
                  <a:pt x="1576705" y="770573"/>
                </a:lnTo>
                <a:lnTo>
                  <a:pt x="1581785" y="767715"/>
                </a:lnTo>
                <a:lnTo>
                  <a:pt x="1585595" y="762635"/>
                </a:lnTo>
                <a:lnTo>
                  <a:pt x="1589405" y="758508"/>
                </a:lnTo>
                <a:lnTo>
                  <a:pt x="1593533" y="754698"/>
                </a:lnTo>
                <a:lnTo>
                  <a:pt x="1597661" y="751205"/>
                </a:lnTo>
                <a:lnTo>
                  <a:pt x="1605915" y="745173"/>
                </a:lnTo>
                <a:lnTo>
                  <a:pt x="1614171" y="739775"/>
                </a:lnTo>
                <a:lnTo>
                  <a:pt x="1617980" y="736600"/>
                </a:lnTo>
                <a:lnTo>
                  <a:pt x="1621473" y="733108"/>
                </a:lnTo>
                <a:lnTo>
                  <a:pt x="1624648" y="729933"/>
                </a:lnTo>
                <a:lnTo>
                  <a:pt x="1627823" y="725805"/>
                </a:lnTo>
                <a:lnTo>
                  <a:pt x="1630681" y="721043"/>
                </a:lnTo>
                <a:lnTo>
                  <a:pt x="1632903" y="715963"/>
                </a:lnTo>
                <a:lnTo>
                  <a:pt x="1634808" y="709930"/>
                </a:lnTo>
                <a:lnTo>
                  <a:pt x="1636395" y="702945"/>
                </a:lnTo>
                <a:lnTo>
                  <a:pt x="1643698" y="700723"/>
                </a:lnTo>
                <a:lnTo>
                  <a:pt x="1650683" y="698500"/>
                </a:lnTo>
                <a:lnTo>
                  <a:pt x="1657985" y="696595"/>
                </a:lnTo>
                <a:lnTo>
                  <a:pt x="1661160" y="696278"/>
                </a:lnTo>
                <a:lnTo>
                  <a:pt x="1664653" y="695960"/>
                </a:lnTo>
                <a:lnTo>
                  <a:pt x="1668145" y="696278"/>
                </a:lnTo>
                <a:lnTo>
                  <a:pt x="1671638" y="696913"/>
                </a:lnTo>
                <a:lnTo>
                  <a:pt x="1674495" y="698183"/>
                </a:lnTo>
                <a:lnTo>
                  <a:pt x="1677670" y="700088"/>
                </a:lnTo>
                <a:lnTo>
                  <a:pt x="1680528" y="702628"/>
                </a:lnTo>
                <a:lnTo>
                  <a:pt x="1683703" y="706120"/>
                </a:lnTo>
                <a:lnTo>
                  <a:pt x="1686560" y="710248"/>
                </a:lnTo>
                <a:lnTo>
                  <a:pt x="1689100" y="715645"/>
                </a:lnTo>
                <a:lnTo>
                  <a:pt x="1691958" y="708660"/>
                </a:lnTo>
                <a:lnTo>
                  <a:pt x="1695133" y="702310"/>
                </a:lnTo>
                <a:lnTo>
                  <a:pt x="1699895" y="696278"/>
                </a:lnTo>
                <a:lnTo>
                  <a:pt x="1704658" y="690563"/>
                </a:lnTo>
                <a:lnTo>
                  <a:pt x="1710373" y="685483"/>
                </a:lnTo>
                <a:lnTo>
                  <a:pt x="1716405" y="680403"/>
                </a:lnTo>
                <a:lnTo>
                  <a:pt x="1723073" y="675640"/>
                </a:lnTo>
                <a:lnTo>
                  <a:pt x="1730376" y="670878"/>
                </a:lnTo>
                <a:lnTo>
                  <a:pt x="1738313" y="666750"/>
                </a:lnTo>
                <a:lnTo>
                  <a:pt x="1746250" y="662623"/>
                </a:lnTo>
                <a:lnTo>
                  <a:pt x="1754505" y="658813"/>
                </a:lnTo>
                <a:lnTo>
                  <a:pt x="1763396" y="655638"/>
                </a:lnTo>
                <a:lnTo>
                  <a:pt x="1772603" y="652145"/>
                </a:lnTo>
                <a:lnTo>
                  <a:pt x="1781493" y="648653"/>
                </a:lnTo>
                <a:lnTo>
                  <a:pt x="1800860" y="642620"/>
                </a:lnTo>
                <a:lnTo>
                  <a:pt x="1829435" y="619760"/>
                </a:lnTo>
                <a:lnTo>
                  <a:pt x="1858963" y="597218"/>
                </a:lnTo>
                <a:lnTo>
                  <a:pt x="1873568" y="585788"/>
                </a:lnTo>
                <a:lnTo>
                  <a:pt x="1889125" y="574358"/>
                </a:lnTo>
                <a:lnTo>
                  <a:pt x="1904683" y="563880"/>
                </a:lnTo>
                <a:lnTo>
                  <a:pt x="1920241" y="553403"/>
                </a:lnTo>
                <a:lnTo>
                  <a:pt x="1955165" y="531495"/>
                </a:lnTo>
                <a:lnTo>
                  <a:pt x="1990090" y="509905"/>
                </a:lnTo>
                <a:lnTo>
                  <a:pt x="1997075" y="503555"/>
                </a:lnTo>
                <a:lnTo>
                  <a:pt x="2004061" y="497840"/>
                </a:lnTo>
                <a:lnTo>
                  <a:pt x="2007870" y="494983"/>
                </a:lnTo>
                <a:lnTo>
                  <a:pt x="2012315" y="492125"/>
                </a:lnTo>
                <a:lnTo>
                  <a:pt x="2017078" y="489903"/>
                </a:lnTo>
                <a:lnTo>
                  <a:pt x="2021523" y="487680"/>
                </a:lnTo>
                <a:lnTo>
                  <a:pt x="2021840" y="488950"/>
                </a:lnTo>
                <a:lnTo>
                  <a:pt x="2022158" y="490220"/>
                </a:lnTo>
                <a:lnTo>
                  <a:pt x="2052638" y="471805"/>
                </a:lnTo>
                <a:lnTo>
                  <a:pt x="2050098" y="470853"/>
                </a:lnTo>
                <a:lnTo>
                  <a:pt x="2047558" y="468948"/>
                </a:lnTo>
                <a:lnTo>
                  <a:pt x="2044700" y="466725"/>
                </a:lnTo>
                <a:lnTo>
                  <a:pt x="2042478" y="463868"/>
                </a:lnTo>
                <a:lnTo>
                  <a:pt x="2040255" y="461010"/>
                </a:lnTo>
                <a:lnTo>
                  <a:pt x="2038033" y="457518"/>
                </a:lnTo>
                <a:lnTo>
                  <a:pt x="2033588" y="450215"/>
                </a:lnTo>
                <a:lnTo>
                  <a:pt x="2025333" y="435610"/>
                </a:lnTo>
                <a:lnTo>
                  <a:pt x="2021205" y="428943"/>
                </a:lnTo>
                <a:lnTo>
                  <a:pt x="2018983" y="425768"/>
                </a:lnTo>
                <a:lnTo>
                  <a:pt x="2016125" y="423228"/>
                </a:lnTo>
                <a:lnTo>
                  <a:pt x="2022475" y="420053"/>
                </a:lnTo>
                <a:lnTo>
                  <a:pt x="2028509" y="418148"/>
                </a:lnTo>
                <a:lnTo>
                  <a:pt x="2033906" y="417195"/>
                </a:lnTo>
                <a:lnTo>
                  <a:pt x="2038350" y="417195"/>
                </a:lnTo>
                <a:lnTo>
                  <a:pt x="2043113" y="418148"/>
                </a:lnTo>
                <a:lnTo>
                  <a:pt x="2046606" y="419735"/>
                </a:lnTo>
                <a:lnTo>
                  <a:pt x="2050098" y="421958"/>
                </a:lnTo>
                <a:lnTo>
                  <a:pt x="2053273" y="425133"/>
                </a:lnTo>
                <a:lnTo>
                  <a:pt x="2055814" y="428943"/>
                </a:lnTo>
                <a:lnTo>
                  <a:pt x="2058035" y="432753"/>
                </a:lnTo>
                <a:lnTo>
                  <a:pt x="2059940" y="437198"/>
                </a:lnTo>
                <a:lnTo>
                  <a:pt x="2061528" y="441960"/>
                </a:lnTo>
                <a:lnTo>
                  <a:pt x="2062798" y="447358"/>
                </a:lnTo>
                <a:lnTo>
                  <a:pt x="2064068" y="452755"/>
                </a:lnTo>
                <a:lnTo>
                  <a:pt x="2065974" y="463550"/>
                </a:lnTo>
                <a:lnTo>
                  <a:pt x="2084705" y="452120"/>
                </a:lnTo>
                <a:lnTo>
                  <a:pt x="2087563" y="450850"/>
                </a:lnTo>
                <a:lnTo>
                  <a:pt x="2090420" y="449580"/>
                </a:lnTo>
                <a:lnTo>
                  <a:pt x="2093595" y="448628"/>
                </a:lnTo>
                <a:lnTo>
                  <a:pt x="2096771" y="447675"/>
                </a:lnTo>
                <a:lnTo>
                  <a:pt x="2104073" y="446723"/>
                </a:lnTo>
                <a:lnTo>
                  <a:pt x="2111375" y="445770"/>
                </a:lnTo>
                <a:lnTo>
                  <a:pt x="2118360" y="445453"/>
                </a:lnTo>
                <a:lnTo>
                  <a:pt x="2125028" y="444183"/>
                </a:lnTo>
                <a:lnTo>
                  <a:pt x="2132013" y="442913"/>
                </a:lnTo>
                <a:lnTo>
                  <a:pt x="2134870" y="441960"/>
                </a:lnTo>
                <a:lnTo>
                  <a:pt x="2137728" y="441008"/>
                </a:lnTo>
                <a:lnTo>
                  <a:pt x="2135505" y="438785"/>
                </a:lnTo>
                <a:lnTo>
                  <a:pt x="2132965" y="436880"/>
                </a:lnTo>
                <a:lnTo>
                  <a:pt x="2130743" y="435293"/>
                </a:lnTo>
                <a:lnTo>
                  <a:pt x="2128203" y="433705"/>
                </a:lnTo>
                <a:lnTo>
                  <a:pt x="2125980" y="432753"/>
                </a:lnTo>
                <a:lnTo>
                  <a:pt x="2123440" y="431483"/>
                </a:lnTo>
                <a:lnTo>
                  <a:pt x="2118043" y="430213"/>
                </a:lnTo>
                <a:lnTo>
                  <a:pt x="2112328" y="429895"/>
                </a:lnTo>
                <a:lnTo>
                  <a:pt x="2106295" y="429895"/>
                </a:lnTo>
                <a:lnTo>
                  <a:pt x="2100263" y="431165"/>
                </a:lnTo>
                <a:lnTo>
                  <a:pt x="2094231" y="432753"/>
                </a:lnTo>
                <a:lnTo>
                  <a:pt x="2095500" y="429895"/>
                </a:lnTo>
                <a:lnTo>
                  <a:pt x="2096453" y="427673"/>
                </a:lnTo>
                <a:lnTo>
                  <a:pt x="2099310" y="423228"/>
                </a:lnTo>
                <a:lnTo>
                  <a:pt x="2102803" y="419100"/>
                </a:lnTo>
                <a:lnTo>
                  <a:pt x="2106930" y="415290"/>
                </a:lnTo>
                <a:lnTo>
                  <a:pt x="2111375" y="411798"/>
                </a:lnTo>
                <a:lnTo>
                  <a:pt x="2116139" y="408940"/>
                </a:lnTo>
                <a:lnTo>
                  <a:pt x="2125980" y="402590"/>
                </a:lnTo>
                <a:lnTo>
                  <a:pt x="2135823" y="396558"/>
                </a:lnTo>
                <a:lnTo>
                  <a:pt x="2140268" y="393065"/>
                </a:lnTo>
                <a:lnTo>
                  <a:pt x="2144395" y="389573"/>
                </a:lnTo>
                <a:lnTo>
                  <a:pt x="2148205" y="385445"/>
                </a:lnTo>
                <a:lnTo>
                  <a:pt x="2151064" y="381318"/>
                </a:lnTo>
                <a:lnTo>
                  <a:pt x="2152333" y="379095"/>
                </a:lnTo>
                <a:lnTo>
                  <a:pt x="2153604" y="376873"/>
                </a:lnTo>
                <a:lnTo>
                  <a:pt x="2154555" y="374015"/>
                </a:lnTo>
                <a:lnTo>
                  <a:pt x="2155508" y="371475"/>
                </a:lnTo>
                <a:lnTo>
                  <a:pt x="2159635" y="370523"/>
                </a:lnTo>
                <a:lnTo>
                  <a:pt x="2163763" y="369570"/>
                </a:lnTo>
                <a:lnTo>
                  <a:pt x="2167890" y="369253"/>
                </a:lnTo>
                <a:lnTo>
                  <a:pt x="2171701" y="368935"/>
                </a:lnTo>
                <a:lnTo>
                  <a:pt x="2175828" y="368935"/>
                </a:lnTo>
                <a:lnTo>
                  <a:pt x="2179638" y="369253"/>
                </a:lnTo>
                <a:lnTo>
                  <a:pt x="2186623" y="369888"/>
                </a:lnTo>
                <a:lnTo>
                  <a:pt x="2193925" y="371793"/>
                </a:lnTo>
                <a:lnTo>
                  <a:pt x="2200910" y="373698"/>
                </a:lnTo>
                <a:lnTo>
                  <a:pt x="2214563" y="379095"/>
                </a:lnTo>
                <a:lnTo>
                  <a:pt x="2218373" y="377190"/>
                </a:lnTo>
                <a:lnTo>
                  <a:pt x="2222183" y="375285"/>
                </a:lnTo>
                <a:lnTo>
                  <a:pt x="2225993" y="374015"/>
                </a:lnTo>
                <a:lnTo>
                  <a:pt x="2229803" y="373063"/>
                </a:lnTo>
                <a:lnTo>
                  <a:pt x="2231390" y="372745"/>
                </a:lnTo>
                <a:lnTo>
                  <a:pt x="2232978" y="371793"/>
                </a:lnTo>
                <a:lnTo>
                  <a:pt x="2236470" y="369570"/>
                </a:lnTo>
                <a:lnTo>
                  <a:pt x="2239328" y="366713"/>
                </a:lnTo>
                <a:lnTo>
                  <a:pt x="2242820" y="363220"/>
                </a:lnTo>
                <a:lnTo>
                  <a:pt x="2246314" y="358775"/>
                </a:lnTo>
                <a:lnTo>
                  <a:pt x="2250123" y="353695"/>
                </a:lnTo>
                <a:lnTo>
                  <a:pt x="2257425" y="343218"/>
                </a:lnTo>
                <a:lnTo>
                  <a:pt x="2266315" y="331788"/>
                </a:lnTo>
                <a:lnTo>
                  <a:pt x="2270760" y="326390"/>
                </a:lnTo>
                <a:lnTo>
                  <a:pt x="2275523" y="320993"/>
                </a:lnTo>
                <a:lnTo>
                  <a:pt x="2280920" y="316230"/>
                </a:lnTo>
                <a:lnTo>
                  <a:pt x="2286635" y="311785"/>
                </a:lnTo>
                <a:lnTo>
                  <a:pt x="2292668" y="308293"/>
                </a:lnTo>
                <a:lnTo>
                  <a:pt x="2295525" y="306388"/>
                </a:lnTo>
                <a:lnTo>
                  <a:pt x="2299018" y="305118"/>
                </a:lnTo>
                <a:lnTo>
                  <a:pt x="2305368" y="302578"/>
                </a:lnTo>
                <a:lnTo>
                  <a:pt x="2312353" y="300673"/>
                </a:lnTo>
                <a:lnTo>
                  <a:pt x="2318704" y="298768"/>
                </a:lnTo>
                <a:lnTo>
                  <a:pt x="2325370" y="296863"/>
                </a:lnTo>
                <a:lnTo>
                  <a:pt x="2332355" y="295593"/>
                </a:lnTo>
                <a:lnTo>
                  <a:pt x="2339023" y="294640"/>
                </a:lnTo>
                <a:lnTo>
                  <a:pt x="2352675" y="292735"/>
                </a:lnTo>
                <a:lnTo>
                  <a:pt x="2356803" y="288608"/>
                </a:lnTo>
                <a:lnTo>
                  <a:pt x="2361249" y="285115"/>
                </a:lnTo>
                <a:lnTo>
                  <a:pt x="2365693" y="282575"/>
                </a:lnTo>
                <a:lnTo>
                  <a:pt x="2370455" y="280353"/>
                </a:lnTo>
                <a:lnTo>
                  <a:pt x="2374900" y="278765"/>
                </a:lnTo>
                <a:lnTo>
                  <a:pt x="2379345" y="278130"/>
                </a:lnTo>
                <a:lnTo>
                  <a:pt x="2383790" y="277178"/>
                </a:lnTo>
                <a:lnTo>
                  <a:pt x="2388553" y="277495"/>
                </a:lnTo>
                <a:lnTo>
                  <a:pt x="2393315" y="278130"/>
                </a:lnTo>
                <a:lnTo>
                  <a:pt x="2397760" y="278765"/>
                </a:lnTo>
                <a:lnTo>
                  <a:pt x="2402840" y="279718"/>
                </a:lnTo>
                <a:lnTo>
                  <a:pt x="2407285" y="281305"/>
                </a:lnTo>
                <a:lnTo>
                  <a:pt x="2416810" y="285115"/>
                </a:lnTo>
                <a:lnTo>
                  <a:pt x="2425700" y="289243"/>
                </a:lnTo>
                <a:lnTo>
                  <a:pt x="2428875" y="287020"/>
                </a:lnTo>
                <a:lnTo>
                  <a:pt x="2430780" y="285115"/>
                </a:lnTo>
                <a:lnTo>
                  <a:pt x="2431733" y="283210"/>
                </a:lnTo>
                <a:lnTo>
                  <a:pt x="2431733" y="281305"/>
                </a:lnTo>
                <a:lnTo>
                  <a:pt x="2431415" y="279400"/>
                </a:lnTo>
                <a:lnTo>
                  <a:pt x="2430145" y="277495"/>
                </a:lnTo>
                <a:lnTo>
                  <a:pt x="2426971" y="274320"/>
                </a:lnTo>
                <a:lnTo>
                  <a:pt x="2425383" y="272098"/>
                </a:lnTo>
                <a:lnTo>
                  <a:pt x="2423795" y="269558"/>
                </a:lnTo>
                <a:lnTo>
                  <a:pt x="2422525" y="267335"/>
                </a:lnTo>
                <a:lnTo>
                  <a:pt x="2421574" y="264795"/>
                </a:lnTo>
                <a:lnTo>
                  <a:pt x="2421574" y="261620"/>
                </a:lnTo>
                <a:lnTo>
                  <a:pt x="2421890" y="258763"/>
                </a:lnTo>
                <a:lnTo>
                  <a:pt x="2423478" y="254953"/>
                </a:lnTo>
                <a:lnTo>
                  <a:pt x="2425700" y="250825"/>
                </a:lnTo>
                <a:lnTo>
                  <a:pt x="2429193" y="251143"/>
                </a:lnTo>
                <a:lnTo>
                  <a:pt x="2432685" y="252095"/>
                </a:lnTo>
                <a:lnTo>
                  <a:pt x="2435543" y="253365"/>
                </a:lnTo>
                <a:lnTo>
                  <a:pt x="2438083" y="255270"/>
                </a:lnTo>
                <a:lnTo>
                  <a:pt x="2441258" y="257175"/>
                </a:lnTo>
                <a:lnTo>
                  <a:pt x="2443480" y="260033"/>
                </a:lnTo>
                <a:lnTo>
                  <a:pt x="2446020" y="262573"/>
                </a:lnTo>
                <a:lnTo>
                  <a:pt x="2448243" y="265430"/>
                </a:lnTo>
                <a:lnTo>
                  <a:pt x="2453005" y="272098"/>
                </a:lnTo>
                <a:lnTo>
                  <a:pt x="2457133" y="278448"/>
                </a:lnTo>
                <a:lnTo>
                  <a:pt x="2461260" y="285115"/>
                </a:lnTo>
                <a:lnTo>
                  <a:pt x="2465705" y="291148"/>
                </a:lnTo>
                <a:lnTo>
                  <a:pt x="2481580" y="290513"/>
                </a:lnTo>
                <a:lnTo>
                  <a:pt x="2489518" y="289560"/>
                </a:lnTo>
                <a:lnTo>
                  <a:pt x="2497455" y="288925"/>
                </a:lnTo>
                <a:lnTo>
                  <a:pt x="2497773" y="288608"/>
                </a:lnTo>
                <a:lnTo>
                  <a:pt x="2491740" y="285433"/>
                </a:lnTo>
                <a:lnTo>
                  <a:pt x="2489200" y="283210"/>
                </a:lnTo>
                <a:lnTo>
                  <a:pt x="2486343" y="280988"/>
                </a:lnTo>
                <a:lnTo>
                  <a:pt x="2483803" y="278130"/>
                </a:lnTo>
                <a:lnTo>
                  <a:pt x="2481898" y="274320"/>
                </a:lnTo>
                <a:lnTo>
                  <a:pt x="2480310" y="269558"/>
                </a:lnTo>
                <a:lnTo>
                  <a:pt x="2479358" y="263525"/>
                </a:lnTo>
                <a:lnTo>
                  <a:pt x="2482850" y="264795"/>
                </a:lnTo>
                <a:lnTo>
                  <a:pt x="2485708" y="265430"/>
                </a:lnTo>
                <a:lnTo>
                  <a:pt x="2488883" y="266383"/>
                </a:lnTo>
                <a:lnTo>
                  <a:pt x="2491423" y="266383"/>
                </a:lnTo>
                <a:lnTo>
                  <a:pt x="2493645" y="266383"/>
                </a:lnTo>
                <a:lnTo>
                  <a:pt x="2495868" y="266065"/>
                </a:lnTo>
                <a:lnTo>
                  <a:pt x="2497773" y="265113"/>
                </a:lnTo>
                <a:lnTo>
                  <a:pt x="2499678" y="264478"/>
                </a:lnTo>
                <a:lnTo>
                  <a:pt x="2501584" y="263208"/>
                </a:lnTo>
                <a:lnTo>
                  <a:pt x="2503170" y="262255"/>
                </a:lnTo>
                <a:lnTo>
                  <a:pt x="2505710" y="259080"/>
                </a:lnTo>
                <a:lnTo>
                  <a:pt x="2507933" y="255588"/>
                </a:lnTo>
                <a:lnTo>
                  <a:pt x="2510155" y="252413"/>
                </a:lnTo>
                <a:lnTo>
                  <a:pt x="2514283" y="245110"/>
                </a:lnTo>
                <a:lnTo>
                  <a:pt x="2516188" y="242253"/>
                </a:lnTo>
                <a:lnTo>
                  <a:pt x="2519045" y="239395"/>
                </a:lnTo>
                <a:lnTo>
                  <a:pt x="2519998" y="238760"/>
                </a:lnTo>
                <a:lnTo>
                  <a:pt x="2521585" y="238125"/>
                </a:lnTo>
                <a:lnTo>
                  <a:pt x="2523173" y="237173"/>
                </a:lnTo>
                <a:lnTo>
                  <a:pt x="2524443" y="236855"/>
                </a:lnTo>
                <a:lnTo>
                  <a:pt x="2526348" y="236855"/>
                </a:lnTo>
                <a:lnTo>
                  <a:pt x="2528253" y="237173"/>
                </a:lnTo>
                <a:lnTo>
                  <a:pt x="2530475" y="237490"/>
                </a:lnTo>
                <a:lnTo>
                  <a:pt x="2533015" y="238760"/>
                </a:lnTo>
                <a:lnTo>
                  <a:pt x="2532063" y="238760"/>
                </a:lnTo>
                <a:lnTo>
                  <a:pt x="2531745" y="240030"/>
                </a:lnTo>
                <a:lnTo>
                  <a:pt x="2531428" y="243523"/>
                </a:lnTo>
                <a:lnTo>
                  <a:pt x="2531428" y="248920"/>
                </a:lnTo>
                <a:lnTo>
                  <a:pt x="2531745" y="255588"/>
                </a:lnTo>
                <a:lnTo>
                  <a:pt x="2533015" y="262255"/>
                </a:lnTo>
                <a:lnTo>
                  <a:pt x="2533968" y="265430"/>
                </a:lnTo>
                <a:lnTo>
                  <a:pt x="2535238" y="268288"/>
                </a:lnTo>
                <a:lnTo>
                  <a:pt x="2536190" y="270828"/>
                </a:lnTo>
                <a:lnTo>
                  <a:pt x="2537778" y="272733"/>
                </a:lnTo>
                <a:lnTo>
                  <a:pt x="2539365" y="274320"/>
                </a:lnTo>
                <a:lnTo>
                  <a:pt x="2541589" y="274955"/>
                </a:lnTo>
                <a:lnTo>
                  <a:pt x="2543175" y="274955"/>
                </a:lnTo>
                <a:lnTo>
                  <a:pt x="2545080" y="274320"/>
                </a:lnTo>
                <a:lnTo>
                  <a:pt x="2546350" y="272733"/>
                </a:lnTo>
                <a:lnTo>
                  <a:pt x="2548255" y="270828"/>
                </a:lnTo>
                <a:lnTo>
                  <a:pt x="2549525" y="268288"/>
                </a:lnTo>
                <a:lnTo>
                  <a:pt x="2550478" y="265430"/>
                </a:lnTo>
                <a:lnTo>
                  <a:pt x="2551749" y="262890"/>
                </a:lnTo>
                <a:lnTo>
                  <a:pt x="2552383" y="260033"/>
                </a:lnTo>
                <a:lnTo>
                  <a:pt x="2553018" y="257175"/>
                </a:lnTo>
                <a:lnTo>
                  <a:pt x="2553335" y="254635"/>
                </a:lnTo>
                <a:lnTo>
                  <a:pt x="2553018" y="252413"/>
                </a:lnTo>
                <a:lnTo>
                  <a:pt x="2552065" y="250190"/>
                </a:lnTo>
                <a:lnTo>
                  <a:pt x="2551430" y="248920"/>
                </a:lnTo>
                <a:lnTo>
                  <a:pt x="2549843" y="247968"/>
                </a:lnTo>
                <a:lnTo>
                  <a:pt x="2547620" y="247968"/>
                </a:lnTo>
                <a:lnTo>
                  <a:pt x="2545080" y="248603"/>
                </a:lnTo>
                <a:lnTo>
                  <a:pt x="2544129" y="246063"/>
                </a:lnTo>
                <a:lnTo>
                  <a:pt x="2543810" y="243205"/>
                </a:lnTo>
                <a:lnTo>
                  <a:pt x="2543810" y="240983"/>
                </a:lnTo>
                <a:lnTo>
                  <a:pt x="2543810" y="239078"/>
                </a:lnTo>
                <a:lnTo>
                  <a:pt x="2544445" y="237490"/>
                </a:lnTo>
                <a:lnTo>
                  <a:pt x="2545398" y="236220"/>
                </a:lnTo>
                <a:lnTo>
                  <a:pt x="2546985" y="234950"/>
                </a:lnTo>
                <a:lnTo>
                  <a:pt x="2548255" y="233998"/>
                </a:lnTo>
                <a:lnTo>
                  <a:pt x="2549843" y="233045"/>
                </a:lnTo>
                <a:lnTo>
                  <a:pt x="2551749" y="232728"/>
                </a:lnTo>
                <a:lnTo>
                  <a:pt x="2556193" y="232093"/>
                </a:lnTo>
                <a:lnTo>
                  <a:pt x="2560638" y="231458"/>
                </a:lnTo>
                <a:lnTo>
                  <a:pt x="2566035" y="231140"/>
                </a:lnTo>
                <a:lnTo>
                  <a:pt x="2571115" y="230823"/>
                </a:lnTo>
                <a:lnTo>
                  <a:pt x="2575560" y="230505"/>
                </a:lnTo>
                <a:lnTo>
                  <a:pt x="2580006" y="229553"/>
                </a:lnTo>
                <a:lnTo>
                  <a:pt x="2581910" y="229235"/>
                </a:lnTo>
                <a:lnTo>
                  <a:pt x="2583498" y="228600"/>
                </a:lnTo>
                <a:lnTo>
                  <a:pt x="2584768" y="227330"/>
                </a:lnTo>
                <a:lnTo>
                  <a:pt x="2586355" y="226378"/>
                </a:lnTo>
                <a:lnTo>
                  <a:pt x="2587308" y="224790"/>
                </a:lnTo>
                <a:lnTo>
                  <a:pt x="2587943" y="223203"/>
                </a:lnTo>
                <a:lnTo>
                  <a:pt x="2588260" y="221298"/>
                </a:lnTo>
                <a:lnTo>
                  <a:pt x="2588260" y="219075"/>
                </a:lnTo>
                <a:lnTo>
                  <a:pt x="2587625" y="216535"/>
                </a:lnTo>
                <a:lnTo>
                  <a:pt x="2586674" y="213995"/>
                </a:lnTo>
                <a:lnTo>
                  <a:pt x="2584768" y="211138"/>
                </a:lnTo>
                <a:lnTo>
                  <a:pt x="2582545" y="208915"/>
                </a:lnTo>
                <a:lnTo>
                  <a:pt x="2580323" y="207328"/>
                </a:lnTo>
                <a:lnTo>
                  <a:pt x="2577783" y="206375"/>
                </a:lnTo>
                <a:lnTo>
                  <a:pt x="2574608" y="205423"/>
                </a:lnTo>
                <a:lnTo>
                  <a:pt x="2571750" y="205105"/>
                </a:lnTo>
                <a:lnTo>
                  <a:pt x="2568575" y="205105"/>
                </a:lnTo>
                <a:lnTo>
                  <a:pt x="2565400" y="205105"/>
                </a:lnTo>
                <a:lnTo>
                  <a:pt x="2558415" y="206375"/>
                </a:lnTo>
                <a:lnTo>
                  <a:pt x="2551430" y="207963"/>
                </a:lnTo>
                <a:lnTo>
                  <a:pt x="2537143" y="211455"/>
                </a:lnTo>
                <a:lnTo>
                  <a:pt x="2529841" y="212725"/>
                </a:lnTo>
                <a:lnTo>
                  <a:pt x="2526348" y="213043"/>
                </a:lnTo>
                <a:lnTo>
                  <a:pt x="2523490" y="213360"/>
                </a:lnTo>
                <a:lnTo>
                  <a:pt x="2519998" y="213360"/>
                </a:lnTo>
                <a:lnTo>
                  <a:pt x="2517141" y="213043"/>
                </a:lnTo>
                <a:lnTo>
                  <a:pt x="2514283" y="212408"/>
                </a:lnTo>
                <a:lnTo>
                  <a:pt x="2511744" y="211138"/>
                </a:lnTo>
                <a:lnTo>
                  <a:pt x="2509204" y="209868"/>
                </a:lnTo>
                <a:lnTo>
                  <a:pt x="2506980" y="207328"/>
                </a:lnTo>
                <a:lnTo>
                  <a:pt x="2505075" y="204788"/>
                </a:lnTo>
                <a:lnTo>
                  <a:pt x="2503488" y="201930"/>
                </a:lnTo>
                <a:lnTo>
                  <a:pt x="2501900" y="198120"/>
                </a:lnTo>
                <a:lnTo>
                  <a:pt x="2500948" y="193358"/>
                </a:lnTo>
                <a:lnTo>
                  <a:pt x="2499995" y="188595"/>
                </a:lnTo>
                <a:lnTo>
                  <a:pt x="2499360" y="182563"/>
                </a:lnTo>
                <a:lnTo>
                  <a:pt x="2497455" y="184150"/>
                </a:lnTo>
                <a:lnTo>
                  <a:pt x="2495868" y="186055"/>
                </a:lnTo>
                <a:lnTo>
                  <a:pt x="2494915" y="188278"/>
                </a:lnTo>
                <a:lnTo>
                  <a:pt x="2494280" y="190818"/>
                </a:lnTo>
                <a:lnTo>
                  <a:pt x="2493964" y="193358"/>
                </a:lnTo>
                <a:lnTo>
                  <a:pt x="2493964" y="196533"/>
                </a:lnTo>
                <a:lnTo>
                  <a:pt x="2494915" y="203200"/>
                </a:lnTo>
                <a:lnTo>
                  <a:pt x="2496185" y="210820"/>
                </a:lnTo>
                <a:lnTo>
                  <a:pt x="2498090" y="218440"/>
                </a:lnTo>
                <a:lnTo>
                  <a:pt x="2499995" y="226060"/>
                </a:lnTo>
                <a:lnTo>
                  <a:pt x="2501584" y="233045"/>
                </a:lnTo>
                <a:lnTo>
                  <a:pt x="2453959" y="244158"/>
                </a:lnTo>
                <a:lnTo>
                  <a:pt x="2452053" y="234315"/>
                </a:lnTo>
                <a:lnTo>
                  <a:pt x="2451100" y="225108"/>
                </a:lnTo>
                <a:lnTo>
                  <a:pt x="2450148" y="216535"/>
                </a:lnTo>
                <a:lnTo>
                  <a:pt x="2450148" y="208280"/>
                </a:lnTo>
                <a:lnTo>
                  <a:pt x="2450783" y="200660"/>
                </a:lnTo>
                <a:lnTo>
                  <a:pt x="2451419" y="193358"/>
                </a:lnTo>
                <a:lnTo>
                  <a:pt x="2453005" y="186690"/>
                </a:lnTo>
                <a:lnTo>
                  <a:pt x="2454910" y="180340"/>
                </a:lnTo>
                <a:lnTo>
                  <a:pt x="2457133" y="174625"/>
                </a:lnTo>
                <a:lnTo>
                  <a:pt x="2459673" y="169228"/>
                </a:lnTo>
                <a:lnTo>
                  <a:pt x="2462848" y="164465"/>
                </a:lnTo>
                <a:lnTo>
                  <a:pt x="2466023" y="160020"/>
                </a:lnTo>
                <a:lnTo>
                  <a:pt x="2470150" y="155893"/>
                </a:lnTo>
                <a:lnTo>
                  <a:pt x="2474278" y="152083"/>
                </a:lnTo>
                <a:lnTo>
                  <a:pt x="2479040" y="148908"/>
                </a:lnTo>
                <a:lnTo>
                  <a:pt x="2483803" y="146050"/>
                </a:lnTo>
                <a:lnTo>
                  <a:pt x="2488883" y="143828"/>
                </a:lnTo>
                <a:lnTo>
                  <a:pt x="2493964" y="141923"/>
                </a:lnTo>
                <a:lnTo>
                  <a:pt x="2499678" y="140018"/>
                </a:lnTo>
                <a:lnTo>
                  <a:pt x="2505393" y="138748"/>
                </a:lnTo>
                <a:lnTo>
                  <a:pt x="2511425" y="138113"/>
                </a:lnTo>
                <a:lnTo>
                  <a:pt x="2517458" y="137160"/>
                </a:lnTo>
                <a:lnTo>
                  <a:pt x="2523808" y="137160"/>
                </a:lnTo>
                <a:lnTo>
                  <a:pt x="2530158" y="137160"/>
                </a:lnTo>
                <a:lnTo>
                  <a:pt x="2536509" y="138113"/>
                </a:lnTo>
                <a:lnTo>
                  <a:pt x="2543493" y="138748"/>
                </a:lnTo>
                <a:lnTo>
                  <a:pt x="2549843" y="140018"/>
                </a:lnTo>
                <a:lnTo>
                  <a:pt x="2556510" y="141288"/>
                </a:lnTo>
                <a:lnTo>
                  <a:pt x="2563178" y="143193"/>
                </a:lnTo>
                <a:lnTo>
                  <a:pt x="2569846" y="145733"/>
                </a:lnTo>
                <a:lnTo>
                  <a:pt x="2576513" y="148273"/>
                </a:lnTo>
                <a:lnTo>
                  <a:pt x="2583180" y="150813"/>
                </a:lnTo>
                <a:lnTo>
                  <a:pt x="2585403" y="149225"/>
                </a:lnTo>
                <a:lnTo>
                  <a:pt x="2586355" y="147955"/>
                </a:lnTo>
                <a:lnTo>
                  <a:pt x="2587308" y="146050"/>
                </a:lnTo>
                <a:lnTo>
                  <a:pt x="2587625" y="144463"/>
                </a:lnTo>
                <a:lnTo>
                  <a:pt x="2587625" y="142558"/>
                </a:lnTo>
                <a:lnTo>
                  <a:pt x="2586674" y="140653"/>
                </a:lnTo>
                <a:lnTo>
                  <a:pt x="2586038" y="138748"/>
                </a:lnTo>
                <a:lnTo>
                  <a:pt x="2584450" y="137160"/>
                </a:lnTo>
                <a:lnTo>
                  <a:pt x="2583180" y="135255"/>
                </a:lnTo>
                <a:lnTo>
                  <a:pt x="2581275" y="133985"/>
                </a:lnTo>
                <a:lnTo>
                  <a:pt x="2577148" y="131128"/>
                </a:lnTo>
                <a:lnTo>
                  <a:pt x="2574608" y="130175"/>
                </a:lnTo>
                <a:lnTo>
                  <a:pt x="2572386" y="129223"/>
                </a:lnTo>
                <a:lnTo>
                  <a:pt x="2570163" y="128905"/>
                </a:lnTo>
                <a:lnTo>
                  <a:pt x="2568258" y="128588"/>
                </a:lnTo>
                <a:lnTo>
                  <a:pt x="2570163" y="124778"/>
                </a:lnTo>
                <a:lnTo>
                  <a:pt x="2572068" y="121603"/>
                </a:lnTo>
                <a:lnTo>
                  <a:pt x="2574290" y="118428"/>
                </a:lnTo>
                <a:lnTo>
                  <a:pt x="2576513" y="116205"/>
                </a:lnTo>
                <a:lnTo>
                  <a:pt x="2579370" y="114300"/>
                </a:lnTo>
                <a:lnTo>
                  <a:pt x="2581910" y="112395"/>
                </a:lnTo>
                <a:lnTo>
                  <a:pt x="2584450" y="111125"/>
                </a:lnTo>
                <a:lnTo>
                  <a:pt x="2587308" y="110490"/>
                </a:lnTo>
                <a:lnTo>
                  <a:pt x="2590165" y="110173"/>
                </a:lnTo>
                <a:lnTo>
                  <a:pt x="2593340" y="110173"/>
                </a:lnTo>
                <a:lnTo>
                  <a:pt x="2596198" y="110173"/>
                </a:lnTo>
                <a:lnTo>
                  <a:pt x="2599374" y="110808"/>
                </a:lnTo>
                <a:lnTo>
                  <a:pt x="2605723" y="112395"/>
                </a:lnTo>
                <a:lnTo>
                  <a:pt x="2612073" y="114618"/>
                </a:lnTo>
                <a:lnTo>
                  <a:pt x="2618740" y="117793"/>
                </a:lnTo>
                <a:lnTo>
                  <a:pt x="2625408" y="120650"/>
                </a:lnTo>
                <a:lnTo>
                  <a:pt x="2638108" y="127635"/>
                </a:lnTo>
                <a:lnTo>
                  <a:pt x="2644140" y="130493"/>
                </a:lnTo>
                <a:lnTo>
                  <a:pt x="2649856" y="133033"/>
                </a:lnTo>
                <a:lnTo>
                  <a:pt x="2654936" y="134938"/>
                </a:lnTo>
                <a:lnTo>
                  <a:pt x="2657793" y="135890"/>
                </a:lnTo>
                <a:lnTo>
                  <a:pt x="2660016" y="136208"/>
                </a:lnTo>
                <a:lnTo>
                  <a:pt x="2661920" y="135890"/>
                </a:lnTo>
                <a:lnTo>
                  <a:pt x="2663508" y="134938"/>
                </a:lnTo>
                <a:lnTo>
                  <a:pt x="2664460" y="133985"/>
                </a:lnTo>
                <a:lnTo>
                  <a:pt x="2665096" y="132715"/>
                </a:lnTo>
                <a:lnTo>
                  <a:pt x="2665730" y="131763"/>
                </a:lnTo>
                <a:lnTo>
                  <a:pt x="2665730" y="130493"/>
                </a:lnTo>
                <a:lnTo>
                  <a:pt x="2665096" y="128905"/>
                </a:lnTo>
                <a:lnTo>
                  <a:pt x="2664460" y="127953"/>
                </a:lnTo>
                <a:lnTo>
                  <a:pt x="2662873" y="125730"/>
                </a:lnTo>
                <a:lnTo>
                  <a:pt x="2660968" y="124143"/>
                </a:lnTo>
                <a:lnTo>
                  <a:pt x="2660333" y="123825"/>
                </a:lnTo>
                <a:lnTo>
                  <a:pt x="2659063" y="123190"/>
                </a:lnTo>
                <a:lnTo>
                  <a:pt x="2658428" y="123190"/>
                </a:lnTo>
                <a:lnTo>
                  <a:pt x="2661920" y="120333"/>
                </a:lnTo>
                <a:lnTo>
                  <a:pt x="2666683" y="117158"/>
                </a:lnTo>
                <a:lnTo>
                  <a:pt x="2672715" y="114300"/>
                </a:lnTo>
                <a:lnTo>
                  <a:pt x="2679065" y="111760"/>
                </a:lnTo>
                <a:lnTo>
                  <a:pt x="2686368" y="109538"/>
                </a:lnTo>
                <a:lnTo>
                  <a:pt x="2693988" y="107633"/>
                </a:lnTo>
                <a:lnTo>
                  <a:pt x="2701925" y="106045"/>
                </a:lnTo>
                <a:lnTo>
                  <a:pt x="2709863" y="105093"/>
                </a:lnTo>
                <a:lnTo>
                  <a:pt x="2718118" y="104458"/>
                </a:lnTo>
                <a:lnTo>
                  <a:pt x="2726055" y="104458"/>
                </a:lnTo>
                <a:lnTo>
                  <a:pt x="2733993" y="105093"/>
                </a:lnTo>
                <a:lnTo>
                  <a:pt x="2740978" y="106363"/>
                </a:lnTo>
                <a:lnTo>
                  <a:pt x="2748280" y="107950"/>
                </a:lnTo>
                <a:lnTo>
                  <a:pt x="2754948" y="110490"/>
                </a:lnTo>
                <a:lnTo>
                  <a:pt x="2758123" y="112078"/>
                </a:lnTo>
                <a:lnTo>
                  <a:pt x="2760663" y="113665"/>
                </a:lnTo>
                <a:lnTo>
                  <a:pt x="2763203" y="115570"/>
                </a:lnTo>
                <a:lnTo>
                  <a:pt x="2766060" y="117158"/>
                </a:lnTo>
                <a:lnTo>
                  <a:pt x="2767014" y="115570"/>
                </a:lnTo>
                <a:lnTo>
                  <a:pt x="2768283" y="113665"/>
                </a:lnTo>
                <a:lnTo>
                  <a:pt x="2771140" y="110490"/>
                </a:lnTo>
                <a:lnTo>
                  <a:pt x="2774950" y="107950"/>
                </a:lnTo>
                <a:lnTo>
                  <a:pt x="2778760" y="105728"/>
                </a:lnTo>
                <a:lnTo>
                  <a:pt x="2787015" y="101918"/>
                </a:lnTo>
                <a:lnTo>
                  <a:pt x="2791143" y="100013"/>
                </a:lnTo>
                <a:lnTo>
                  <a:pt x="2795271" y="97790"/>
                </a:lnTo>
                <a:lnTo>
                  <a:pt x="2799080" y="95568"/>
                </a:lnTo>
                <a:lnTo>
                  <a:pt x="2802573" y="92710"/>
                </a:lnTo>
                <a:lnTo>
                  <a:pt x="2805113" y="89535"/>
                </a:lnTo>
                <a:lnTo>
                  <a:pt x="2806383" y="87630"/>
                </a:lnTo>
                <a:lnTo>
                  <a:pt x="2807019" y="85725"/>
                </a:lnTo>
                <a:lnTo>
                  <a:pt x="2807653" y="83503"/>
                </a:lnTo>
                <a:lnTo>
                  <a:pt x="2808605" y="80645"/>
                </a:lnTo>
                <a:lnTo>
                  <a:pt x="2808605" y="78105"/>
                </a:lnTo>
                <a:lnTo>
                  <a:pt x="2808923" y="75565"/>
                </a:lnTo>
                <a:lnTo>
                  <a:pt x="2808605" y="72073"/>
                </a:lnTo>
                <a:lnTo>
                  <a:pt x="2807653" y="68580"/>
                </a:lnTo>
                <a:lnTo>
                  <a:pt x="2807019" y="64770"/>
                </a:lnTo>
                <a:lnTo>
                  <a:pt x="2806065" y="60960"/>
                </a:lnTo>
                <a:lnTo>
                  <a:pt x="2810193" y="63818"/>
                </a:lnTo>
                <a:lnTo>
                  <a:pt x="2814320" y="66040"/>
                </a:lnTo>
                <a:lnTo>
                  <a:pt x="2818448" y="68263"/>
                </a:lnTo>
                <a:lnTo>
                  <a:pt x="2822258" y="70168"/>
                </a:lnTo>
                <a:lnTo>
                  <a:pt x="2826385" y="71755"/>
                </a:lnTo>
                <a:lnTo>
                  <a:pt x="2830513" y="72708"/>
                </a:lnTo>
                <a:lnTo>
                  <a:pt x="2834640" y="73978"/>
                </a:lnTo>
                <a:lnTo>
                  <a:pt x="2838450" y="74613"/>
                </a:lnTo>
                <a:lnTo>
                  <a:pt x="2846705" y="75883"/>
                </a:lnTo>
                <a:lnTo>
                  <a:pt x="2854644" y="75883"/>
                </a:lnTo>
                <a:lnTo>
                  <a:pt x="2862898" y="74930"/>
                </a:lnTo>
                <a:lnTo>
                  <a:pt x="2871153" y="73978"/>
                </a:lnTo>
                <a:lnTo>
                  <a:pt x="2879408" y="72390"/>
                </a:lnTo>
                <a:lnTo>
                  <a:pt x="2887980" y="70485"/>
                </a:lnTo>
                <a:lnTo>
                  <a:pt x="2905443" y="65723"/>
                </a:lnTo>
                <a:lnTo>
                  <a:pt x="2923858" y="60325"/>
                </a:lnTo>
                <a:lnTo>
                  <a:pt x="2933383" y="57785"/>
                </a:lnTo>
                <a:lnTo>
                  <a:pt x="2943225" y="55563"/>
                </a:lnTo>
                <a:lnTo>
                  <a:pt x="2947670" y="58103"/>
                </a:lnTo>
                <a:lnTo>
                  <a:pt x="2951798" y="61595"/>
                </a:lnTo>
                <a:lnTo>
                  <a:pt x="2955608" y="65723"/>
                </a:lnTo>
                <a:lnTo>
                  <a:pt x="2959100" y="69850"/>
                </a:lnTo>
                <a:lnTo>
                  <a:pt x="2962593" y="74613"/>
                </a:lnTo>
                <a:lnTo>
                  <a:pt x="2965451" y="79693"/>
                </a:lnTo>
                <a:lnTo>
                  <a:pt x="2971800" y="88900"/>
                </a:lnTo>
                <a:lnTo>
                  <a:pt x="2975293" y="93980"/>
                </a:lnTo>
                <a:lnTo>
                  <a:pt x="2978785" y="98108"/>
                </a:lnTo>
                <a:lnTo>
                  <a:pt x="2982279" y="102235"/>
                </a:lnTo>
                <a:lnTo>
                  <a:pt x="2986723" y="105093"/>
                </a:lnTo>
                <a:lnTo>
                  <a:pt x="2991168" y="108268"/>
                </a:lnTo>
                <a:lnTo>
                  <a:pt x="2993390" y="108903"/>
                </a:lnTo>
                <a:lnTo>
                  <a:pt x="2995930" y="110173"/>
                </a:lnTo>
                <a:lnTo>
                  <a:pt x="2998788" y="110490"/>
                </a:lnTo>
                <a:lnTo>
                  <a:pt x="3001645" y="110808"/>
                </a:lnTo>
                <a:lnTo>
                  <a:pt x="3004820" y="110808"/>
                </a:lnTo>
                <a:lnTo>
                  <a:pt x="3007678" y="110808"/>
                </a:lnTo>
                <a:lnTo>
                  <a:pt x="3009583" y="108268"/>
                </a:lnTo>
                <a:lnTo>
                  <a:pt x="3010853" y="106045"/>
                </a:lnTo>
                <a:lnTo>
                  <a:pt x="3011170" y="104140"/>
                </a:lnTo>
                <a:lnTo>
                  <a:pt x="3011488" y="101918"/>
                </a:lnTo>
                <a:lnTo>
                  <a:pt x="3011170" y="100013"/>
                </a:lnTo>
                <a:lnTo>
                  <a:pt x="3010218" y="98425"/>
                </a:lnTo>
                <a:lnTo>
                  <a:pt x="3009583" y="96838"/>
                </a:lnTo>
                <a:lnTo>
                  <a:pt x="3007996" y="94933"/>
                </a:lnTo>
                <a:lnTo>
                  <a:pt x="3004820" y="92393"/>
                </a:lnTo>
                <a:lnTo>
                  <a:pt x="3000376" y="89535"/>
                </a:lnTo>
                <a:lnTo>
                  <a:pt x="2991168" y="83820"/>
                </a:lnTo>
                <a:lnTo>
                  <a:pt x="2986088" y="80328"/>
                </a:lnTo>
                <a:lnTo>
                  <a:pt x="2981960" y="76518"/>
                </a:lnTo>
                <a:lnTo>
                  <a:pt x="2979739" y="74613"/>
                </a:lnTo>
                <a:lnTo>
                  <a:pt x="2978150" y="72390"/>
                </a:lnTo>
                <a:lnTo>
                  <a:pt x="2976880" y="70168"/>
                </a:lnTo>
                <a:lnTo>
                  <a:pt x="2975610" y="67628"/>
                </a:lnTo>
                <a:lnTo>
                  <a:pt x="2974659" y="64770"/>
                </a:lnTo>
                <a:lnTo>
                  <a:pt x="2974023" y="61913"/>
                </a:lnTo>
                <a:lnTo>
                  <a:pt x="2973705" y="58420"/>
                </a:lnTo>
                <a:lnTo>
                  <a:pt x="2974023" y="54928"/>
                </a:lnTo>
                <a:lnTo>
                  <a:pt x="2974975" y="51435"/>
                </a:lnTo>
                <a:lnTo>
                  <a:pt x="2975928" y="47625"/>
                </a:lnTo>
                <a:lnTo>
                  <a:pt x="2977833" y="42863"/>
                </a:lnTo>
                <a:lnTo>
                  <a:pt x="2980055" y="38418"/>
                </a:lnTo>
                <a:lnTo>
                  <a:pt x="2983548" y="37465"/>
                </a:lnTo>
                <a:lnTo>
                  <a:pt x="2987040" y="36513"/>
                </a:lnTo>
                <a:lnTo>
                  <a:pt x="2989899" y="36195"/>
                </a:lnTo>
                <a:lnTo>
                  <a:pt x="2993073" y="36195"/>
                </a:lnTo>
                <a:lnTo>
                  <a:pt x="2995613" y="36195"/>
                </a:lnTo>
                <a:lnTo>
                  <a:pt x="2998153" y="36830"/>
                </a:lnTo>
                <a:lnTo>
                  <a:pt x="3000376" y="37783"/>
                </a:lnTo>
                <a:lnTo>
                  <a:pt x="3002916" y="38735"/>
                </a:lnTo>
                <a:lnTo>
                  <a:pt x="3004820" y="40323"/>
                </a:lnTo>
                <a:lnTo>
                  <a:pt x="3006090" y="42228"/>
                </a:lnTo>
                <a:lnTo>
                  <a:pt x="3007678" y="44133"/>
                </a:lnTo>
                <a:lnTo>
                  <a:pt x="3009265" y="46673"/>
                </a:lnTo>
                <a:lnTo>
                  <a:pt x="3010218" y="49848"/>
                </a:lnTo>
                <a:lnTo>
                  <a:pt x="3011170" y="52705"/>
                </a:lnTo>
                <a:lnTo>
                  <a:pt x="3011488" y="56515"/>
                </a:lnTo>
                <a:lnTo>
                  <a:pt x="3011805" y="60643"/>
                </a:lnTo>
                <a:lnTo>
                  <a:pt x="3024188" y="58420"/>
                </a:lnTo>
                <a:lnTo>
                  <a:pt x="3037205" y="56833"/>
                </a:lnTo>
                <a:lnTo>
                  <a:pt x="3050223" y="55880"/>
                </a:lnTo>
                <a:lnTo>
                  <a:pt x="3063558" y="54928"/>
                </a:lnTo>
                <a:lnTo>
                  <a:pt x="3091180" y="53975"/>
                </a:lnTo>
                <a:lnTo>
                  <a:pt x="3118168" y="52388"/>
                </a:lnTo>
                <a:lnTo>
                  <a:pt x="3131820" y="51753"/>
                </a:lnTo>
                <a:lnTo>
                  <a:pt x="3144838" y="50483"/>
                </a:lnTo>
                <a:lnTo>
                  <a:pt x="3157539" y="48895"/>
                </a:lnTo>
                <a:lnTo>
                  <a:pt x="3169920" y="46990"/>
                </a:lnTo>
                <a:lnTo>
                  <a:pt x="3181033" y="44450"/>
                </a:lnTo>
                <a:lnTo>
                  <a:pt x="3186748" y="42863"/>
                </a:lnTo>
                <a:lnTo>
                  <a:pt x="3192145" y="40958"/>
                </a:lnTo>
                <a:lnTo>
                  <a:pt x="3197544" y="39370"/>
                </a:lnTo>
                <a:lnTo>
                  <a:pt x="3202305" y="37465"/>
                </a:lnTo>
                <a:lnTo>
                  <a:pt x="3207068" y="34925"/>
                </a:lnTo>
                <a:lnTo>
                  <a:pt x="3211830" y="32385"/>
                </a:lnTo>
                <a:lnTo>
                  <a:pt x="3215640" y="32068"/>
                </a:lnTo>
                <a:lnTo>
                  <a:pt x="3218815" y="32068"/>
                </a:lnTo>
                <a:lnTo>
                  <a:pt x="3222308" y="32068"/>
                </a:lnTo>
                <a:lnTo>
                  <a:pt x="3225165" y="32703"/>
                </a:lnTo>
                <a:lnTo>
                  <a:pt x="3228023" y="33973"/>
                </a:lnTo>
                <a:lnTo>
                  <a:pt x="3230563" y="34925"/>
                </a:lnTo>
                <a:lnTo>
                  <a:pt x="3232785" y="36830"/>
                </a:lnTo>
                <a:lnTo>
                  <a:pt x="3234690" y="38735"/>
                </a:lnTo>
                <a:lnTo>
                  <a:pt x="3236595" y="41593"/>
                </a:lnTo>
                <a:lnTo>
                  <a:pt x="3238183" y="44133"/>
                </a:lnTo>
                <a:lnTo>
                  <a:pt x="3239770" y="46990"/>
                </a:lnTo>
                <a:lnTo>
                  <a:pt x="3240723" y="50800"/>
                </a:lnTo>
                <a:lnTo>
                  <a:pt x="3241675" y="54610"/>
                </a:lnTo>
                <a:lnTo>
                  <a:pt x="3241993" y="58738"/>
                </a:lnTo>
                <a:lnTo>
                  <a:pt x="3242310" y="63500"/>
                </a:lnTo>
                <a:lnTo>
                  <a:pt x="3242629" y="68263"/>
                </a:lnTo>
                <a:lnTo>
                  <a:pt x="3243898" y="64135"/>
                </a:lnTo>
                <a:lnTo>
                  <a:pt x="3244850" y="60325"/>
                </a:lnTo>
                <a:lnTo>
                  <a:pt x="3246755" y="56515"/>
                </a:lnTo>
                <a:lnTo>
                  <a:pt x="3248660" y="53340"/>
                </a:lnTo>
                <a:lnTo>
                  <a:pt x="3250565" y="50165"/>
                </a:lnTo>
                <a:lnTo>
                  <a:pt x="3252789" y="46990"/>
                </a:lnTo>
                <a:lnTo>
                  <a:pt x="3255329" y="44133"/>
                </a:lnTo>
                <a:lnTo>
                  <a:pt x="3258185" y="41910"/>
                </a:lnTo>
                <a:lnTo>
                  <a:pt x="3260726" y="39688"/>
                </a:lnTo>
                <a:lnTo>
                  <a:pt x="3263900" y="37465"/>
                </a:lnTo>
                <a:lnTo>
                  <a:pt x="3267075" y="35560"/>
                </a:lnTo>
                <a:lnTo>
                  <a:pt x="3270250" y="33973"/>
                </a:lnTo>
                <a:lnTo>
                  <a:pt x="3274060" y="32385"/>
                </a:lnTo>
                <a:lnTo>
                  <a:pt x="3277235" y="31433"/>
                </a:lnTo>
                <a:lnTo>
                  <a:pt x="3284855" y="29528"/>
                </a:lnTo>
                <a:lnTo>
                  <a:pt x="3293110" y="28258"/>
                </a:lnTo>
                <a:lnTo>
                  <a:pt x="3301365" y="27623"/>
                </a:lnTo>
                <a:lnTo>
                  <a:pt x="3310255" y="27940"/>
                </a:lnTo>
                <a:lnTo>
                  <a:pt x="3318828" y="28893"/>
                </a:lnTo>
                <a:lnTo>
                  <a:pt x="3328035" y="30480"/>
                </a:lnTo>
                <a:lnTo>
                  <a:pt x="3336925" y="32385"/>
                </a:lnTo>
                <a:lnTo>
                  <a:pt x="3346133" y="35560"/>
                </a:lnTo>
                <a:lnTo>
                  <a:pt x="3355023" y="38735"/>
                </a:lnTo>
                <a:lnTo>
                  <a:pt x="3355658" y="35878"/>
                </a:lnTo>
                <a:lnTo>
                  <a:pt x="3356928" y="32703"/>
                </a:lnTo>
                <a:lnTo>
                  <a:pt x="3358198" y="30480"/>
                </a:lnTo>
                <a:lnTo>
                  <a:pt x="3359468" y="27940"/>
                </a:lnTo>
                <a:lnTo>
                  <a:pt x="3361056" y="26035"/>
                </a:lnTo>
                <a:lnTo>
                  <a:pt x="3362960" y="23813"/>
                </a:lnTo>
                <a:lnTo>
                  <a:pt x="3367088" y="20320"/>
                </a:lnTo>
                <a:lnTo>
                  <a:pt x="3371215" y="17780"/>
                </a:lnTo>
                <a:lnTo>
                  <a:pt x="3376295" y="15558"/>
                </a:lnTo>
                <a:lnTo>
                  <a:pt x="3381058" y="13653"/>
                </a:lnTo>
                <a:lnTo>
                  <a:pt x="3386773" y="12065"/>
                </a:lnTo>
                <a:lnTo>
                  <a:pt x="3397568" y="9525"/>
                </a:lnTo>
                <a:lnTo>
                  <a:pt x="3408998" y="7303"/>
                </a:lnTo>
                <a:lnTo>
                  <a:pt x="3414713" y="5715"/>
                </a:lnTo>
                <a:lnTo>
                  <a:pt x="3419793" y="4128"/>
                </a:lnTo>
                <a:lnTo>
                  <a:pt x="3424873" y="2223"/>
                </a:lnTo>
                <a:close/>
              </a:path>
            </a:pathLst>
          </a:custGeom>
        </p:spPr>
      </p:sp>
    </p:spTree>
    <p:extLst>
      <p:ext uri="{BB962C8B-B14F-4D97-AF65-F5344CB8AC3E}">
        <p14:creationId xmlns:p14="http://schemas.microsoft.com/office/powerpoint/2010/main" val="7395260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2E6C66F6-95F9-FDCC-FFCB-10DA80388290}"/>
              </a:ext>
            </a:extLst>
          </p:cNvPr>
          <p:cNvSpPr/>
          <p:nvPr userDrawn="1"/>
        </p:nvSpPr>
        <p:spPr>
          <a:xfrm>
            <a:off x="152400" y="152400"/>
            <a:ext cx="11887200" cy="6629400"/>
          </a:xfrm>
          <a:prstGeom prst="roundRect">
            <a:avLst>
              <a:gd name="adj" fmla="val 220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 id="214748365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0.jp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33.jpg"/><Relationship Id="rId1" Type="http://schemas.openxmlformats.org/officeDocument/2006/relationships/slideLayout" Target="../slideLayouts/slideLayout1.xml"/><Relationship Id="rId4" Type="http://schemas.openxmlformats.org/officeDocument/2006/relationships/image" Target="../media/image34.jpeg"/></Relationships>
</file>

<file path=ppt/slides/_rels/slide5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57E7C54F-EB9C-37F1-5639-A6AD2868BD5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5502" b="5502"/>
          <a:stretch>
            <a:fillRect/>
          </a:stretch>
        </p:blipFill>
        <p:spPr/>
      </p:pic>
      <p:sp>
        <p:nvSpPr>
          <p:cNvPr id="5" name="TextBox 4">
            <a:extLst>
              <a:ext uri="{FF2B5EF4-FFF2-40B4-BE49-F238E27FC236}">
                <a16:creationId xmlns:a16="http://schemas.microsoft.com/office/drawing/2014/main" id="{14A2E6C7-B363-B271-42B5-993D23D9637C}"/>
              </a:ext>
            </a:extLst>
          </p:cNvPr>
          <p:cNvSpPr txBox="1"/>
          <p:nvPr/>
        </p:nvSpPr>
        <p:spPr>
          <a:xfrm>
            <a:off x="7391400" y="2000339"/>
            <a:ext cx="4435813" cy="4324261"/>
          </a:xfrm>
          <a:prstGeom prst="rect">
            <a:avLst/>
          </a:prstGeom>
          <a:noFill/>
        </p:spPr>
        <p:txBody>
          <a:bodyPr wrap="square" rtlCol="0">
            <a:spAutoFit/>
          </a:bodyPr>
          <a:lstStyle/>
          <a:p>
            <a:pPr algn="ctr">
              <a:lnSpc>
                <a:spcPct val="200000"/>
              </a:lnSpc>
            </a:pPr>
            <a:r>
              <a:rPr lang="fa-IR" sz="2000" dirty="0">
                <a:cs typeface="B Yekan" panose="00000400000000000000" pitchFamily="2" charset="-78"/>
              </a:rPr>
              <a:t>موضوع: پاورپوینت زندگینامه انیشتین</a:t>
            </a:r>
          </a:p>
          <a:p>
            <a:pPr algn="ctr">
              <a:lnSpc>
                <a:spcPct val="200000"/>
              </a:lnSpc>
            </a:pPr>
            <a:r>
              <a:rPr lang="fa-IR" sz="2000" dirty="0">
                <a:cs typeface="B Yekan" panose="00000400000000000000" pitchFamily="2" charset="-78"/>
              </a:rPr>
              <a:t>پژوهشگر</a:t>
            </a:r>
          </a:p>
          <a:p>
            <a:pPr algn="ctr">
              <a:lnSpc>
                <a:spcPct val="200000"/>
              </a:lnSpc>
            </a:pPr>
            <a:r>
              <a:rPr lang="fa-IR" sz="2000" dirty="0">
                <a:solidFill>
                  <a:srgbClr val="FF0000"/>
                </a:solidFill>
                <a:cs typeface="B Yekan" panose="00000400000000000000" pitchFamily="2" charset="-78"/>
              </a:rPr>
              <a:t>زهرا کرمی رحمت آبادی                                  </a:t>
            </a:r>
            <a:r>
              <a:rPr lang="fa-IR" sz="2000" dirty="0">
                <a:cs typeface="B Yekan" panose="00000400000000000000" pitchFamily="2" charset="-78"/>
              </a:rPr>
              <a:t>استاد راهنما</a:t>
            </a:r>
          </a:p>
          <a:p>
            <a:pPr algn="ctr">
              <a:lnSpc>
                <a:spcPct val="200000"/>
              </a:lnSpc>
            </a:pPr>
            <a:r>
              <a:rPr lang="fa-IR" sz="2000" dirty="0">
                <a:cs typeface="B Yekan" panose="00000400000000000000" pitchFamily="2" charset="-78"/>
              </a:rPr>
              <a:t>..........................................</a:t>
            </a:r>
          </a:p>
          <a:p>
            <a:pPr algn="ctr">
              <a:lnSpc>
                <a:spcPct val="200000"/>
              </a:lnSpc>
            </a:pPr>
            <a:endParaRPr lang="fa-IR" sz="2000" dirty="0">
              <a:cs typeface="B Yekan" panose="00000400000000000000" pitchFamily="2" charset="-78"/>
            </a:endParaRPr>
          </a:p>
          <a:p>
            <a:pPr algn="ctr">
              <a:lnSpc>
                <a:spcPct val="200000"/>
              </a:lnSpc>
            </a:pPr>
            <a:r>
              <a:rPr lang="fa-IR" sz="2000" dirty="0">
                <a:cs typeface="B Yekan" panose="00000400000000000000" pitchFamily="2" charset="-78"/>
              </a:rPr>
              <a:t>زمستان .......</a:t>
            </a:r>
            <a:endParaRPr lang="en-US" sz="2000" dirty="0">
              <a:cs typeface="B Yekan" panose="00000400000000000000" pitchFamily="2" charset="-78"/>
            </a:endParaRPr>
          </a:p>
        </p:txBody>
      </p:sp>
      <p:pic>
        <p:nvPicPr>
          <p:cNvPr id="6" name="Picture 5">
            <a:extLst>
              <a:ext uri="{FF2B5EF4-FFF2-40B4-BE49-F238E27FC236}">
                <a16:creationId xmlns:a16="http://schemas.microsoft.com/office/drawing/2014/main" id="{157F7B2B-3742-A407-3EBA-CA60BAF562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296" y="570571"/>
            <a:ext cx="1228019" cy="1228019"/>
          </a:xfrm>
          <a:prstGeom prst="rect">
            <a:avLst/>
          </a:prstGeom>
        </p:spPr>
      </p:pic>
    </p:spTree>
    <p:extLst>
      <p:ext uri="{BB962C8B-B14F-4D97-AF65-F5344CB8AC3E}">
        <p14:creationId xmlns:p14="http://schemas.microsoft.com/office/powerpoint/2010/main" val="1523432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42900" y="1752600"/>
            <a:ext cx="11506200" cy="4724400"/>
          </a:xfrm>
          <a:prstGeom prst="rect">
            <a:avLst/>
          </a:prstGeom>
        </p:spPr>
        <p:txBody>
          <a:bodyPr>
            <a:noAutofit/>
          </a:bodyPr>
          <a:lstStyle/>
          <a:p>
            <a:pPr marL="0" indent="0" algn="ctr" rtl="1">
              <a:lnSpc>
                <a:spcPct val="300000"/>
              </a:lnSpc>
              <a:buNone/>
            </a:pPr>
            <a:r>
              <a:rPr lang="fa-IR" sz="1600" dirty="0">
                <a:latin typeface="Times New Roman" panose="02020603050405020304" pitchFamily="18" charset="0"/>
                <a:cs typeface="B Yekan" panose="00000400000000000000" pitchFamily="2" charset="-78"/>
              </a:rPr>
              <a:t>به او کتاب نقد خرد محض از کانت پیشنهاد شد که باعث شد کانت فیلسوف مورد علاقه او شود. معلم او در این باره می‌گوید: در آن زمان، او فقط یک کودک بود؛ کودکی ۱۳ ساله. اما مشغول خواندن آثار کانت بود؛ آثاری که برای مردم معمولی غیرقابل درک است. اما برای او کاملاً واضح بود. در سال ۱۸۹۵ و در سن ۱۶ سالگی، آلبرت اینشتین در امتحان وروی برای مدرسه فدرال پلی‌تکنیک (که امروزه با نام مؤسسه فناوری فدرال زوریخ (</a:t>
            </a:r>
            <a:r>
              <a:rPr lang="en-US" sz="1600" dirty="0">
                <a:latin typeface="Times New Roman" panose="02020603050405020304" pitchFamily="18" charset="0"/>
                <a:cs typeface="B Yekan" panose="00000400000000000000" pitchFamily="2" charset="-78"/>
              </a:rPr>
              <a:t>ETH) </a:t>
            </a:r>
            <a:r>
              <a:rPr lang="fa-IR" sz="1600" dirty="0">
                <a:latin typeface="Times New Roman" panose="02020603050405020304" pitchFamily="18" charset="0"/>
                <a:cs typeface="B Yekan" panose="00000400000000000000" pitchFamily="2" charset="-78"/>
              </a:rPr>
              <a:t>شناخته می‌شود) در زوریخ شرکت کرد. او در آزمون عمومی رد شد اما موفق شد در بخش ریاضی و فیزیک نمرات خارق‌العاده‌ای بگیرد. به توصیه مدیر مدرسه فدرال پلی‌تکنیک، او برای تکمیل دوران مدرسه خود، به‌مدت دو سال (۱۸۹۵ و ۱۸۹۶) به مدرسه آرگوویان کانتونال در ارو، سوئیس رفت.</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272D04A2-3A32-E79E-778C-D39334029767}"/>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95963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3200400"/>
            <a:ext cx="11125200" cy="32766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در سال ۱۹۸۷ مکاتبات میان اینشتین و میلوا ماریچ کشف و منتشر شد. این مکاتبات نشان می‌داد که آن دو، دختری به‌نام لیزرلداشته‌اند که در اوایل سال ۱۹۰۲ متولد شده بود و با مادرش میلوا در کنار پدربزرگ و مادربزرگش در نووی ساد زندگی می‌کرده‌است. میلوا بدون فرزندش، به سوئیس بازگشت فرزندی که نام واقعی و سرنوشتش نامعلوم است از محتویات نامه اینشتین در سپتامبر ۱۹۰۳ برمی‌آید که آن دختر یا بر اثر بیماری مخملک در خردسالی درگذشته‌است یا او را به خانواده‌ای برای فرزندخواندگی واگذار کرده‌اند.اینشتین و ماریچ در ژانویه سال ۱۹۰۳ ازدواج کردند. در ماه مه سال ۱۹۰۴ پسر آن‌ها هانس آلبرت اینشتین، در برن سوئیس به‌دنیا آمد. دومین پسر آن‌ها، ادوارد در ژوئیه ۱۹۱۰ در زوریخ متولد شد.</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60CD9776-5DE1-617F-D05F-2EFB7DB8A516}"/>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ازدواج</a:t>
            </a:r>
            <a:endParaRPr lang="en-US" sz="2400" b="1" dirty="0">
              <a:solidFill>
                <a:schemeClr val="bg1"/>
              </a:solidFill>
              <a:latin typeface="Times New Roman" panose="02020603050405020304" pitchFamily="18" charset="0"/>
              <a:cs typeface="B Titr" panose="00000700000000000000" pitchFamily="2" charset="-78"/>
            </a:endParaRPr>
          </a:p>
        </p:txBody>
      </p:sp>
      <p:pic>
        <p:nvPicPr>
          <p:cNvPr id="5" name="Picture 4">
            <a:extLst>
              <a:ext uri="{FF2B5EF4-FFF2-40B4-BE49-F238E27FC236}">
                <a16:creationId xmlns:a16="http://schemas.microsoft.com/office/drawing/2014/main" id="{49325314-23B6-F909-5C33-688CE8B0F5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874534"/>
            <a:ext cx="2609483" cy="21463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a:extLst>
              <a:ext uri="{FF2B5EF4-FFF2-40B4-BE49-F238E27FC236}">
                <a16:creationId xmlns:a16="http://schemas.microsoft.com/office/drawing/2014/main" id="{099D5DAF-6D4C-E92C-84FA-C0475042A8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806" b="21618"/>
          <a:stretch/>
        </p:blipFill>
        <p:spPr>
          <a:xfrm rot="1740874">
            <a:off x="4337580" y="1092720"/>
            <a:ext cx="1843855" cy="170992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858087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62000" y="1600200"/>
            <a:ext cx="10668000" cy="32766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 آلبرت و میلوا در آوریل ۱۹۱۴ به برلین کوچ کردند اما زمانی که میلوا متوجه رابطه عاشقانه اینشتین با دخترخاله خود، اِلسا شد با فرزندانش به زوریخ بازگشت. پس از پنج سال زندگی جدا از یکدیگر، سرانجام آن‌ها در ۱۴ فوریه ۱۹۱۹ از یکدیگر طلاق گرفتند. ادوارد در ۲۰ سالگی مبتلا به شیزوفرنی تشخیص داده شد مادرش میلوا، از او مراقبت می‌کرد و در این دوران چندین مرتبه او را در آسایشگاه بستری کردند. پس از مرگ میلوا، او برای در نامه‌هایی که در سال ۲۰۱۵ آشکار شدند اینشتین به ماری وینتلر که زمانی به او علاقه داشت در مورد ازدواجش با میلوا و نوشت. او در این نامه گفته‌است: «من هر لحظه به تو فکر می‌کنم با همه قلبم فکر می‌کنم و (از این‌که، شرایط ما به این‌جا رسید) مانند هر مرد دیگری غمگینم.»</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D5764D64-919A-5CD8-9562-0BD95051EBBD}"/>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ازدواج</a:t>
            </a:r>
            <a:endParaRPr lang="en-US" sz="2400" b="1" dirty="0">
              <a:solidFill>
                <a:schemeClr val="bg1"/>
              </a:solidFill>
              <a:latin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3838918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702E3-F032-B96D-D524-D543C3EC1F72}"/>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ازدواج</a:t>
            </a:r>
            <a:endParaRPr lang="en-US" sz="2400" b="1" dirty="0">
              <a:solidFill>
                <a:schemeClr val="bg1"/>
              </a:solidFill>
              <a:latin typeface="Times New Roman" panose="02020603050405020304" pitchFamily="18" charset="0"/>
              <a:cs typeface="B Titr" panose="00000700000000000000" pitchFamily="2" charset="-78"/>
            </a:endParaRPr>
          </a:p>
        </p:txBody>
      </p:sp>
      <p:sp>
        <p:nvSpPr>
          <p:cNvPr id="5" name="TextBox 4">
            <a:extLst>
              <a:ext uri="{FF2B5EF4-FFF2-40B4-BE49-F238E27FC236}">
                <a16:creationId xmlns:a16="http://schemas.microsoft.com/office/drawing/2014/main" id="{C19E3A4B-EC93-673A-50AA-861D23C94D64}"/>
              </a:ext>
            </a:extLst>
          </p:cNvPr>
          <p:cNvSpPr txBox="1"/>
          <p:nvPr/>
        </p:nvSpPr>
        <p:spPr>
          <a:xfrm>
            <a:off x="914400" y="1524000"/>
            <a:ext cx="10363200" cy="4835939"/>
          </a:xfrm>
          <a:prstGeom prst="rect">
            <a:avLst/>
          </a:prstGeom>
          <a:noFill/>
        </p:spPr>
        <p:txBody>
          <a:bodyPr wrap="square">
            <a:spAutoFit/>
          </a:bodyPr>
          <a:lstStyle/>
          <a:p>
            <a:pPr marL="0" indent="0" algn="ctr" rtl="1">
              <a:lnSpc>
                <a:spcPct val="250000"/>
              </a:lnSpc>
              <a:buNone/>
            </a:pPr>
            <a:r>
              <a:rPr lang="fa-IR" sz="1800" dirty="0">
                <a:latin typeface="Times New Roman" panose="02020603050405020304" pitchFamily="18" charset="0"/>
                <a:cs typeface="B Yekan" panose="00000400000000000000" pitchFamily="2" charset="-78"/>
              </a:rPr>
              <a:t>او همچنین در مورد «عشق گمراه کننده» (میلوا ماریچ) و زندگی از دست رفته‌ای که می‌توانست با نخستین معشوقه‌اش، ماری داشته باشد سخن گفته‌است.در سال ۱۹۱۹ و پس از جداشدن از میلوا ماریچ، آلبرت اینشتین با دخترخاله خود السا لوونتال که از سال ۱۹۱۲ با او در رابطه عاشقانه به‌سر می‌بردازدواج کرد.در سال ۱۹۳۳ آن‌ها به ایالات متحده آمریکا مهاجرت کردند. در سال ۱۹۳۵ مشخص شد که اِلسا مبتلا به مشکلات قلبی و کلیوی است. او در نهایت در سال ۱۹۳۵ درگذشت. در سال ۱۹۲۳ اینشتین عاشق منشی خود، بتی نیومن شد که از اقوام یکی از دوستان نزدیکش به نام هانس موشام بود. در یک مجموعه نامه که توسط دانشگاه عبری اورشلیم در سال ۲۰۰۶ منتشر شداینشتین شش زن را توصیف کرده‌است</a:t>
            </a:r>
          </a:p>
        </p:txBody>
      </p:sp>
    </p:spTree>
    <p:extLst>
      <p:ext uri="{BB962C8B-B14F-4D97-AF65-F5344CB8AC3E}">
        <p14:creationId xmlns:p14="http://schemas.microsoft.com/office/powerpoint/2010/main" val="3311469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257800" y="1371600"/>
            <a:ext cx="6546113" cy="5029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بعد از فارغ‌التحصیلی در سال ۱۹۰۰ اینشتین تقریباً دو سال ناموفق و دلسردکننده را به‌دنبال یافتن کار برای تدریس در دانشگاه پشت سر گذاشت. او شهروندی سوئیس را در فوریه سال ۱۹۰۱ کسب کرد اما به‌دلایل پزشکی توانست از خدمت به‌عنوان سرباز وظیفه رها شود. با کمک پدر مارسل گروسمان، او موفق شد که کاری در شهر بِرن و در اداره ثبت اختراعات سوئیس به‌عنوان دستیار بررسی درجه سه، پیدا کند اینشتین در آنجا مشغول بررسی درخواست‌های ثبت اختراعی شد که زمینه‌های مختلفی را شامل می‌شدند: از دستگاه مرتب‌کننده سنگ‌ریزه تا ماشین تایپ الکترومکانیکی در سال ۱۹۰۳ موقعیت کاری او در اداره ثبت اختراعات به موقعیتی دائمی درآمد. </a:t>
            </a:r>
          </a:p>
        </p:txBody>
      </p:sp>
      <p:sp>
        <p:nvSpPr>
          <p:cNvPr id="5" name="Title 1">
            <a:extLst>
              <a:ext uri="{FF2B5EF4-FFF2-40B4-BE49-F238E27FC236}">
                <a16:creationId xmlns:a16="http://schemas.microsoft.com/office/drawing/2014/main" id="{F3657241-48DA-424E-7CFB-E78A19539F06}"/>
              </a:ext>
            </a:extLst>
          </p:cNvPr>
          <p:cNvSpPr txBox="1">
            <a:spLocks/>
          </p:cNvSpPr>
          <p:nvPr/>
        </p:nvSpPr>
        <p:spPr>
          <a:xfrm>
            <a:off x="8763000" y="752858"/>
            <a:ext cx="1905000" cy="466342"/>
          </a:xfrm>
          <a:prstGeom prst="rect">
            <a:avLst/>
          </a:prstGeom>
        </p:spPr>
        <p:txBody>
          <a:bodyP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اداره ثبت اختراع</a:t>
            </a:r>
            <a:endParaRPr lang="en-US" sz="2400" b="1" dirty="0">
              <a:solidFill>
                <a:schemeClr val="bg1"/>
              </a:solidFill>
              <a:latin typeface="Times New Roman" panose="02020603050405020304" pitchFamily="18" charset="0"/>
              <a:cs typeface="B Titr" panose="00000700000000000000" pitchFamily="2" charset="-78"/>
            </a:endParaRPr>
          </a:p>
        </p:txBody>
      </p:sp>
      <p:pic>
        <p:nvPicPr>
          <p:cNvPr id="7" name="Picture 6">
            <a:extLst>
              <a:ext uri="{FF2B5EF4-FFF2-40B4-BE49-F238E27FC236}">
                <a16:creationId xmlns:a16="http://schemas.microsoft.com/office/drawing/2014/main" id="{02903221-A7F6-8069-AC84-71BDA148A6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78013"/>
            <a:ext cx="4122956" cy="6101974"/>
          </a:xfrm>
          <a:prstGeom prst="round2DiagRect">
            <a:avLst>
              <a:gd name="adj1" fmla="val 0"/>
              <a:gd name="adj2" fmla="val 5000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894520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95300" y="1600200"/>
            <a:ext cx="11201400" cy="44958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با این‌حال، تنها زمانی با ارتقای کاری او موافقت شد که که توانست در فناوری ماشینی به مهارت کامل دست پیدا کندبیشتر کارهای او در دفتر ثبت اختراعات مربوط به انتقال سیگنال‌های الکتریکی و هماهنگ‌سازی الکتریکی و مکانیکی زمان بود. این دو موضوع فنی، به‌وضوح در آزمایش‌های فکری او حضور داشتند و در رسیدن اینشتین به ایده‌های انقلابی او دربارهی ماهیت نور و ارتباط بنیادین فضا و زمان نقش داشتند  در سال ۱۹۰۲ اینشتین و گروه کوچکی از دوستانش که در بِرن بودند شروع به راه‌اندازی گروه کوچکی برای بحث کردند که خودشان نامی را به‌تمسخر با عنوان آکادمی المپیاد برای آن انتخاب کردند. در این گروه، آن‌ها دور یکدیگر جمع می‌شدند و در مورد مسائل فلسفی و علمی صحبت می‌کردند. آثار هنری پوانکاره، ارنست ماخ و دیوید هیوم از جمله آثاری بودند که آن‌ها در زمینه علم و فلسفه مطالعه می‌کردند مایکل بسوپائول ارنفست، مارسل گروسمان، یانوس پلچ،</a:t>
            </a:r>
            <a:r>
              <a:rPr lang="en-US" sz="1600" dirty="0">
                <a:latin typeface="Times New Roman" panose="02020603050405020304" pitchFamily="18" charset="0"/>
                <a:cs typeface="B Yekan" panose="00000400000000000000" pitchFamily="2" charset="-78"/>
              </a:rPr>
              <a:t> </a:t>
            </a:r>
            <a:r>
              <a:rPr lang="fa-IR" sz="1600" dirty="0">
                <a:latin typeface="Times New Roman" panose="02020603050405020304" pitchFamily="18" charset="0"/>
                <a:cs typeface="B Yekan" panose="00000400000000000000" pitchFamily="2" charset="-78"/>
              </a:rPr>
              <a:t>دانیل پوزین، مائوریس سولووین استفن، ساموئل وایز، از جمله معروف‌ترین دوستان آلبرت اینشتین به‌حساب می‌آمدندش</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9244307C-36FF-8DF7-F754-93A0E82A0FC4}"/>
              </a:ext>
            </a:extLst>
          </p:cNvPr>
          <p:cNvSpPr txBox="1">
            <a:spLocks/>
          </p:cNvSpPr>
          <p:nvPr/>
        </p:nvSpPr>
        <p:spPr>
          <a:xfrm>
            <a:off x="8763000" y="752858"/>
            <a:ext cx="1905000" cy="466342"/>
          </a:xfrm>
          <a:prstGeom prst="rect">
            <a:avLst/>
          </a:prstGeom>
        </p:spPr>
        <p:txBody>
          <a:bodyP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اداره ثبت اختراع</a:t>
            </a:r>
            <a:endParaRPr lang="en-US" sz="2400" b="1" dirty="0">
              <a:solidFill>
                <a:schemeClr val="bg1"/>
              </a:solidFill>
              <a:latin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3296157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3BCE764-4DCE-BA0F-8846-67CE5B1DEB4E}"/>
              </a:ext>
            </a:extLst>
          </p:cNvPr>
          <p:cNvSpPr txBox="1"/>
          <p:nvPr/>
        </p:nvSpPr>
        <p:spPr>
          <a:xfrm>
            <a:off x="838200" y="1676400"/>
            <a:ext cx="5257800" cy="4516621"/>
          </a:xfrm>
          <a:prstGeom prst="rect">
            <a:avLst/>
          </a:prstGeom>
          <a:noFill/>
        </p:spPr>
        <p:txBody>
          <a:bodyPr wrap="square">
            <a:spAutoFit/>
          </a:bodyPr>
          <a:lstStyle/>
          <a:p>
            <a:pPr marL="0" indent="0" algn="justLow" rtl="1">
              <a:lnSpc>
                <a:spcPct val="200000"/>
              </a:lnSpc>
              <a:buNone/>
            </a:pPr>
            <a:r>
              <a:rPr lang="fa-IR" sz="1600" dirty="0">
                <a:latin typeface="Times New Roman" panose="02020603050405020304" pitchFamily="18" charset="0"/>
                <a:cs typeface="B Yekan" panose="00000400000000000000" pitchFamily="2" charset="-78"/>
              </a:rPr>
              <a:t>در سال ۱۹۰۰ اینشتین مقاله‌ای با عنوان «نتیجه‌گیری‌هایی از اثر موئینگی»</a:t>
            </a:r>
            <a:r>
              <a:rPr lang="en-US" sz="1600" dirty="0">
                <a:latin typeface="Times New Roman" panose="02020603050405020304" pitchFamily="18" charset="0"/>
                <a:cs typeface="B Yekan" panose="00000400000000000000" pitchFamily="2" charset="-78"/>
              </a:rPr>
              <a:t> </a:t>
            </a:r>
            <a:r>
              <a:rPr lang="fa-IR" sz="1600" dirty="0">
                <a:latin typeface="Times New Roman" panose="02020603050405020304" pitchFamily="18" charset="0"/>
                <a:cs typeface="B Yekan" panose="00000400000000000000" pitchFamily="2" charset="-78"/>
              </a:rPr>
              <a:t>در مجله سالنامه فیزیک منتشر کرد در ۳۰ آوریل ۱۹۰۵ او رساله خود را تحت سرپرستی آلفرد کلاینر، استاد فیزیک دانشگاه زوریخ به پایان رساند پس از تکمیل رساله خود با عنوان «تعیین جدید ابعاد مولکولی» او موفق شد که مدرک دکتری خود را از دانشگاه زوریخ دریافت کندعلاوه‌بر این او در ۲۶ سالگی و در سال ۱۹۰۵ که سال جادویی اینشتین نامیده می‌شود چهار مقاله استثنایی و پیشگامانه در زمینه‌های اثر فوتوالکتریک، حرکت براونی، نسبیت خاص و هم‌ارزی جرم و انرژی منتشر کرد</a:t>
            </a:r>
            <a:r>
              <a:rPr lang="fa-IR" sz="1800" dirty="0">
                <a:cs typeface="B Nazanin" pitchFamily="2" charset="-78"/>
              </a:rPr>
              <a:t>. </a:t>
            </a:r>
          </a:p>
        </p:txBody>
      </p:sp>
      <p:sp>
        <p:nvSpPr>
          <p:cNvPr id="2" name="Title 1">
            <a:extLst>
              <a:ext uri="{FF2B5EF4-FFF2-40B4-BE49-F238E27FC236}">
                <a16:creationId xmlns:a16="http://schemas.microsoft.com/office/drawing/2014/main" id="{22F56910-F295-61DE-9216-5F25A99127CA}"/>
              </a:ext>
            </a:extLst>
          </p:cNvPr>
          <p:cNvSpPr txBox="1">
            <a:spLocks/>
          </p:cNvSpPr>
          <p:nvPr/>
        </p:nvSpPr>
        <p:spPr>
          <a:xfrm>
            <a:off x="8153400" y="762000"/>
            <a:ext cx="25146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200" b="1" dirty="0">
                <a:solidFill>
                  <a:schemeClr val="bg1"/>
                </a:solidFill>
                <a:latin typeface="Times New Roman" panose="02020603050405020304" pitchFamily="18" charset="0"/>
                <a:cs typeface="B Titr" panose="00000700000000000000" pitchFamily="2" charset="-78"/>
              </a:rPr>
              <a:t>نخستین مقالات علمی</a:t>
            </a:r>
            <a:endParaRPr lang="en-US" sz="2200" b="1" dirty="0">
              <a:solidFill>
                <a:schemeClr val="bg1"/>
              </a:solidFill>
              <a:latin typeface="Times New Roman" panose="02020603050405020304" pitchFamily="18" charset="0"/>
              <a:cs typeface="B Titr" panose="00000700000000000000" pitchFamily="2" charset="-78"/>
            </a:endParaRPr>
          </a:p>
        </p:txBody>
      </p:sp>
      <p:pic>
        <p:nvPicPr>
          <p:cNvPr id="7" name="Picture 6">
            <a:extLst>
              <a:ext uri="{FF2B5EF4-FFF2-40B4-BE49-F238E27FC236}">
                <a16:creationId xmlns:a16="http://schemas.microsoft.com/office/drawing/2014/main" id="{50E91449-F13F-53C9-4F06-24F0D37586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878935">
            <a:off x="6824161" y="2045007"/>
            <a:ext cx="3857348" cy="3008732"/>
          </a:xfrm>
          <a:prstGeom prst="snip2DiagRect">
            <a:avLst>
              <a:gd name="adj1" fmla="val 26562"/>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291F245F-4FA4-AE0D-E9D8-CF52397F48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336779">
            <a:off x="9613474" y="4809204"/>
            <a:ext cx="1643475" cy="122628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741034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600200"/>
            <a:ext cx="11277600" cy="25146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تا سال ۱۹۰۸ او دیگر به‌عنوان یک دانشمند برجسته شناخته می‌شد و توسط دانشگاه برن به‌عنوان مدرس منصوب شده بود. در سال بعد، پس از آن‌که یک سخنرانی در مورد الکترودینامیک و اصل نسبیت در دانشگاه زوریخ انجام داد، آلفرد کلاینر از دانشکده درخواست یک کرسی در فیزیک نظری کرد. درنتیجه این درخواست در سال ۱۹۰۹ آلبرت اینشتین موفق به گرفتن کرسی موردنظر با مرتبه علمی استادیار شد. اینشتین موفق شد پس از دو سال و در سال ۱۹۱۱ در دانشگاه کارل در پراگ به مرتبه علمی استاد تمام دست یابد و همچنین تابعیت اتریش در امپراتوری اتریش-مجارستان را کسب کند</a:t>
            </a:r>
            <a:r>
              <a:rPr lang="fa-IR" sz="1800" dirty="0">
                <a:cs typeface="B Nazanin" pitchFamily="2" charset="-78"/>
              </a:rPr>
              <a:t>.</a:t>
            </a:r>
            <a:endParaRPr lang="en-US" sz="1800" dirty="0">
              <a:cs typeface="B Nazanin" pitchFamily="2" charset="-78"/>
            </a:endParaRPr>
          </a:p>
        </p:txBody>
      </p:sp>
      <p:sp>
        <p:nvSpPr>
          <p:cNvPr id="11" name="Title 1">
            <a:extLst>
              <a:ext uri="{FF2B5EF4-FFF2-40B4-BE49-F238E27FC236}">
                <a16:creationId xmlns:a16="http://schemas.microsoft.com/office/drawing/2014/main" id="{77C2810C-8478-03B0-EAEF-34B6B61BC846}"/>
              </a:ext>
            </a:extLst>
          </p:cNvPr>
          <p:cNvSpPr txBox="1">
            <a:spLocks/>
          </p:cNvSpPr>
          <p:nvPr/>
        </p:nvSpPr>
        <p:spPr>
          <a:xfrm>
            <a:off x="8153400" y="762000"/>
            <a:ext cx="25146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200" b="1" dirty="0">
                <a:solidFill>
                  <a:schemeClr val="bg1"/>
                </a:solidFill>
                <a:latin typeface="Times New Roman" panose="02020603050405020304" pitchFamily="18" charset="0"/>
                <a:cs typeface="B Titr" panose="00000700000000000000" pitchFamily="2" charset="-78"/>
              </a:rPr>
              <a:t>سمت دانشگاهی</a:t>
            </a:r>
            <a:endParaRPr lang="en-US" sz="2200" b="1" dirty="0">
              <a:solidFill>
                <a:schemeClr val="bg1"/>
              </a:solidFill>
              <a:latin typeface="Times New Roman" panose="02020603050405020304" pitchFamily="18" charset="0"/>
              <a:cs typeface="B Titr" panose="00000700000000000000" pitchFamily="2" charset="-78"/>
            </a:endParaRPr>
          </a:p>
        </p:txBody>
      </p:sp>
      <p:pic>
        <p:nvPicPr>
          <p:cNvPr id="12" name="Picture 11">
            <a:extLst>
              <a:ext uri="{FF2B5EF4-FFF2-40B4-BE49-F238E27FC236}">
                <a16:creationId xmlns:a16="http://schemas.microsoft.com/office/drawing/2014/main" id="{9312F2B9-678F-973D-D656-1520609DC8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72264" y="4648200"/>
            <a:ext cx="2053969"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Picture 12">
            <a:extLst>
              <a:ext uri="{FF2B5EF4-FFF2-40B4-BE49-F238E27FC236}">
                <a16:creationId xmlns:a16="http://schemas.microsoft.com/office/drawing/2014/main" id="{86B0C4C2-D3D9-693B-37AD-080FDBBABF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12660" y="4648200"/>
            <a:ext cx="2291658"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4" name="Picture 13">
            <a:extLst>
              <a:ext uri="{FF2B5EF4-FFF2-40B4-BE49-F238E27FC236}">
                <a16:creationId xmlns:a16="http://schemas.microsoft.com/office/drawing/2014/main" id="{7F1C3DAC-FDA3-33C8-AD81-A86EEE1172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806" b="21618"/>
          <a:stretch/>
        </p:blipFill>
        <p:spPr>
          <a:xfrm>
            <a:off x="8290745" y="4648200"/>
            <a:ext cx="1843855"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45285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676400"/>
            <a:ext cx="11277600" cy="3505200"/>
          </a:xfrm>
          <a:prstGeom prst="rect">
            <a:avLst/>
          </a:prstGeom>
        </p:spPr>
        <p:txBody>
          <a:bodyPr>
            <a:noAutofit/>
          </a:bodyPr>
          <a:lstStyle/>
          <a:p>
            <a:pPr marL="0" indent="0" algn="ctr" rtl="1">
              <a:lnSpc>
                <a:spcPct val="300000"/>
              </a:lnSpc>
              <a:buNone/>
            </a:pPr>
            <a:r>
              <a:rPr lang="fa-IR" sz="1600" dirty="0">
                <a:latin typeface="Times New Roman" panose="02020603050405020304" pitchFamily="18" charset="0"/>
                <a:cs typeface="B Yekan" panose="00000400000000000000" pitchFamily="2" charset="-78"/>
              </a:rPr>
              <a:t>در طول مدت زندگی در شهر پراگ، او چندین مقاله علمی منتشر کرد که پنج مورد از آن‌ها در مورد ریاضیات تابش و نظریه کوانتومی جامدات بود. در ژوئیه ۱۹۱۲ او به دانشگاهی که از آن فارغ‌التحصیل شده بود یعنی مؤسسه فناوری فدرال زوریخ بازگشت. از سال ۱۹۱۲ تا ۱۹۱۴ او استاد فیزیک نظری در مؤسسه فناوری فدرال زوریخ بود و مکانیک تحلیلی و ترمودینامیک درس می‌داد. او همچنین در مورد مکانیک کوانتومی، نظریه مولکولی گرما و مشکل نیروی جاذبه به مطالعه پرداخت و در این راه با دوست ریاضی‌دانش، مارسل گروسمان همراه شد.در ۳ ژوئیه ۱۹۱۳ اینشتین موفق به کسب آرای لازم برای عضویت در فرهنگستان علوم پروس در برلین شد. </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528CEB09-F4BC-3140-9E1D-8694E89AA55E}"/>
              </a:ext>
            </a:extLst>
          </p:cNvPr>
          <p:cNvSpPr txBox="1">
            <a:spLocks/>
          </p:cNvSpPr>
          <p:nvPr/>
        </p:nvSpPr>
        <p:spPr>
          <a:xfrm>
            <a:off x="8153400" y="762000"/>
            <a:ext cx="25146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200" b="1" dirty="0">
                <a:solidFill>
                  <a:schemeClr val="bg1"/>
                </a:solidFill>
                <a:latin typeface="Times New Roman" panose="02020603050405020304" pitchFamily="18" charset="0"/>
                <a:cs typeface="B Titr" panose="00000700000000000000" pitchFamily="2" charset="-78"/>
              </a:rPr>
              <a:t>سمت دانشگاهی</a:t>
            </a:r>
            <a:endParaRPr lang="en-US" sz="2200" b="1" dirty="0">
              <a:solidFill>
                <a:schemeClr val="bg1"/>
              </a:solidFill>
              <a:latin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704157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2895600"/>
            <a:ext cx="11277600" cy="35052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ماکس پلانک و والتر نرنست یک هفته پس از آن او را در زوریخ دیدار کردند تا او را متقاعد کنند به فرهنگستان محلق شود. علاوه‌بر این آن‌ها به او سمت ریاست انجمن قیصر ویلهلم برای فیزیک را دادند که قرار بود به‌زودی تأسیس شود. در ۲۴ ژوئیه او رسماً به عضویت فرهنگستان درآمد و پذیرفت که در سال بعد به امپراتوری آلمان بازگردد یکی دیگر از دلایلی که بر روی تصمیم او برای رفتن به برلین اثرگذار بود نزدیکی به اِلسا بود که در آن زمان در رابطه‌ای عاشقانه با او به‌سر می‌برد. سرانجام در ۱ آوریل ۱۹۱۴ آلبرت اینشتین به برلین رفت و به فرهنگستان محلق شد. زمانی که جنگ جهانی اول آغاز شد طرح ساخت انجمن قیصر ویلهلم برای فیزیک متوقف شد. این انجمن، سرانجام در ۱ اکتبر ۱۹۱۷ با ریاست آلبرت اینشتین تأسیس شد در سال ۱۹۱۶ اینشتین به ریاست انجمن فیزیک آلمان انتخاب شد و به‌مدت دو سال در آن سمت باقی ماند.</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528CEB09-F4BC-3140-9E1D-8694E89AA55E}"/>
              </a:ext>
            </a:extLst>
          </p:cNvPr>
          <p:cNvSpPr txBox="1">
            <a:spLocks/>
          </p:cNvSpPr>
          <p:nvPr/>
        </p:nvSpPr>
        <p:spPr>
          <a:xfrm>
            <a:off x="8153400" y="762000"/>
            <a:ext cx="25146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200" b="1" dirty="0">
                <a:solidFill>
                  <a:schemeClr val="bg1"/>
                </a:solidFill>
                <a:latin typeface="Times New Roman" panose="02020603050405020304" pitchFamily="18" charset="0"/>
                <a:cs typeface="B Titr" panose="00000700000000000000" pitchFamily="2" charset="-78"/>
              </a:rPr>
              <a:t>سمت دانشگاهی</a:t>
            </a:r>
            <a:endParaRPr lang="en-US" sz="2200" b="1" dirty="0">
              <a:solidFill>
                <a:schemeClr val="bg1"/>
              </a:solidFill>
              <a:latin typeface="Times New Roman" panose="02020603050405020304" pitchFamily="18" charset="0"/>
              <a:cs typeface="B Titr" panose="00000700000000000000" pitchFamily="2" charset="-78"/>
            </a:endParaRPr>
          </a:p>
        </p:txBody>
      </p:sp>
      <p:pic>
        <p:nvPicPr>
          <p:cNvPr id="4" name="Picture 3">
            <a:extLst>
              <a:ext uri="{FF2B5EF4-FFF2-40B4-BE49-F238E27FC236}">
                <a16:creationId xmlns:a16="http://schemas.microsoft.com/office/drawing/2014/main" id="{7624CA4F-A13F-9695-1535-791A90FDB6E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242" r="667" b="442"/>
          <a:stretch/>
        </p:blipFill>
        <p:spPr>
          <a:xfrm rot="1018351">
            <a:off x="1225829" y="853567"/>
            <a:ext cx="3135989" cy="155747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546101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763000" y="752858"/>
            <a:ext cx="1905000" cy="466342"/>
          </a:xfrm>
          <a:prstGeom prst="rect">
            <a:avLst/>
          </a:prstGeom>
        </p:spPr>
        <p:txBody>
          <a:bodyPr>
            <a:normAutofit/>
          </a:bodyPr>
          <a:lstStyle/>
          <a:p>
            <a:pPr algn="r"/>
            <a:r>
              <a:rPr lang="fa-IR" sz="2400" b="1" dirty="0">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sp>
        <p:nvSpPr>
          <p:cNvPr id="3" name="Content Placeholder 2"/>
          <p:cNvSpPr>
            <a:spLocks noGrp="1"/>
          </p:cNvSpPr>
          <p:nvPr>
            <p:ph idx="4294967295"/>
          </p:nvPr>
        </p:nvSpPr>
        <p:spPr>
          <a:xfrm>
            <a:off x="5334000" y="1524000"/>
            <a:ext cx="6400800" cy="44958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آلبرت اَینشتَین (۱۴ مارس ۱۸۷۹ – ۱۸ آوریل ۱۹۵۵) فیزیک‌دان نظری زادهی آلمان بود که نظریه نسبیت را به‌عنوان مهم‌ترین دستاوردش توسعه داد که در کنار مکانیک کوانتومی دو ستون فیزیک مدرن به‌شمار می‌روند. او به‌خاطر تاثیرش بر فلسفه علم نیز شناخته می‌شود. در نظر عامه مردم، اینشتین بیشتر به‌خاطر فرمول هم‌ارزی جرم و انرژی یعنی </a:t>
            </a:r>
            <a:r>
              <a:rPr lang="en-US" sz="1600" dirty="0">
                <a:latin typeface="Times New Roman" panose="02020603050405020304" pitchFamily="18" charset="0"/>
                <a:cs typeface="B Yekan" panose="00000400000000000000" pitchFamily="2" charset="-78"/>
              </a:rPr>
              <a:t>E=mc</a:t>
            </a:r>
            <a:r>
              <a:rPr lang="fa-IR" sz="1600" dirty="0">
                <a:latin typeface="Times New Roman" panose="02020603050405020304" pitchFamily="18" charset="0"/>
                <a:cs typeface="B Yekan" panose="00000400000000000000" pitchFamily="2" charset="-78"/>
              </a:rPr>
              <a:t>۲ شهرت دارد که از آن به‌عنوان معروف‌ترین فرمول در سراسر جهان یاد می‌شود. او برای «خدماتش در زمینه فیزیک نظری و به‌ویژه کشف قانون اثر فوتوالکتریک»، موفق به کسب جایزه نوبل در سال ۱۹۲۱ شد</a:t>
            </a:r>
            <a:r>
              <a:rPr lang="en-US" sz="1600" dirty="0">
                <a:latin typeface="Times New Roman" panose="02020603050405020304" pitchFamily="18" charset="0"/>
                <a:cs typeface="B Yekan" panose="00000400000000000000" pitchFamily="2" charset="-78"/>
              </a:rPr>
              <a:t> </a:t>
            </a:r>
            <a:r>
              <a:rPr lang="fa-IR" sz="1600" dirty="0">
                <a:latin typeface="Times New Roman" panose="02020603050405020304" pitchFamily="18" charset="0"/>
                <a:cs typeface="B Yekan" panose="00000400000000000000" pitchFamily="2" charset="-78"/>
              </a:rPr>
              <a:t>اینشتین در امپراتوری آلمان و در یک خانواده یهودی زاده شد. </a:t>
            </a:r>
            <a:endParaRPr lang="en-US" sz="1600" dirty="0">
              <a:latin typeface="Times New Roman" panose="02020603050405020304" pitchFamily="18" charset="0"/>
              <a:cs typeface="B Yekan" panose="00000400000000000000" pitchFamily="2" charset="-78"/>
            </a:endParaRPr>
          </a:p>
        </p:txBody>
      </p:sp>
      <p:pic>
        <p:nvPicPr>
          <p:cNvPr id="5" name="Picture 4">
            <a:extLst>
              <a:ext uri="{FF2B5EF4-FFF2-40B4-BE49-F238E27FC236}">
                <a16:creationId xmlns:a16="http://schemas.microsoft.com/office/drawing/2014/main" id="{E2DB04ED-5AE2-59C8-C40E-0542AF565B9F}"/>
              </a:ext>
            </a:extLst>
          </p:cNvPr>
          <p:cNvPicPr>
            <a:picLocks noChangeAspect="1"/>
          </p:cNvPicPr>
          <p:nvPr/>
        </p:nvPicPr>
        <p:blipFill rotWithShape="1">
          <a:blip r:embed="rId2">
            <a:extLst>
              <a:ext uri="{28A0092B-C50C-407E-A947-70E740481C1C}">
                <a14:useLocalDpi xmlns:a14="http://schemas.microsoft.com/office/drawing/2010/main" val="0"/>
              </a:ext>
            </a:extLst>
          </a:blip>
          <a:srcRect l="26584" t="2222" r="11433"/>
          <a:stretch/>
        </p:blipFill>
        <p:spPr>
          <a:xfrm>
            <a:off x="642938" y="571500"/>
            <a:ext cx="2786063" cy="5448300"/>
          </a:xfrm>
          <a:prstGeom prst="roundRect">
            <a:avLst>
              <a:gd name="adj" fmla="val 27739"/>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413C5078-FDFF-09A9-B814-7ED9A4825E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42519" y="4344035"/>
            <a:ext cx="1155700" cy="16757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50694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1524000"/>
            <a:ext cx="11353800" cy="12954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اینشتین برای نخستین بار در ۲ آوریل ۱۹۲۱ به نیویورک سفر کرد و با استقبال رسمی شهردار نیویورک جان فرانسیس هیلان روبرو شد.</a:t>
            </a:r>
          </a:p>
          <a:p>
            <a:pPr marL="0" indent="0" algn="justLow" rtl="1">
              <a:lnSpc>
                <a:spcPct val="150000"/>
              </a:lnSpc>
              <a:buNone/>
            </a:pPr>
            <a:endParaRPr lang="fa-IR" sz="1800" dirty="0">
              <a:cs typeface="B Nazanin" pitchFamily="2" charset="-78"/>
            </a:endParaRPr>
          </a:p>
          <a:p>
            <a:pPr marL="0" indent="0" algn="justLow" rtl="1">
              <a:lnSpc>
                <a:spcPct val="150000"/>
              </a:lnSpc>
              <a:buNone/>
            </a:pPr>
            <a:endParaRPr lang="en-US" sz="1800" dirty="0">
              <a:cs typeface="B Nazanin" pitchFamily="2" charset="-78"/>
            </a:endParaRPr>
          </a:p>
        </p:txBody>
      </p:sp>
      <p:sp>
        <p:nvSpPr>
          <p:cNvPr id="4" name="TextBox 3">
            <a:extLst>
              <a:ext uri="{FF2B5EF4-FFF2-40B4-BE49-F238E27FC236}">
                <a16:creationId xmlns:a16="http://schemas.microsoft.com/office/drawing/2014/main" id="{0503B57F-1452-A6A7-74D0-5CFAD17D9EA1}"/>
              </a:ext>
            </a:extLst>
          </p:cNvPr>
          <p:cNvSpPr txBox="1"/>
          <p:nvPr/>
        </p:nvSpPr>
        <p:spPr>
          <a:xfrm>
            <a:off x="8153400" y="685800"/>
            <a:ext cx="2592572" cy="473206"/>
          </a:xfrm>
          <a:prstGeom prst="rect">
            <a:avLst/>
          </a:prstGeom>
          <a:noFill/>
        </p:spPr>
        <p:txBody>
          <a:bodyPr wrap="square">
            <a:spAutoFit/>
          </a:bodyPr>
          <a:lstStyle/>
          <a:p>
            <a:pPr indent="0" algn="r">
              <a:lnSpc>
                <a:spcPct val="150000"/>
              </a:lnSpc>
              <a:spcBef>
                <a:spcPct val="0"/>
              </a:spcBef>
            </a:pPr>
            <a:r>
              <a:rPr lang="fa-IR" b="1" dirty="0">
                <a:solidFill>
                  <a:schemeClr val="bg1"/>
                </a:solidFill>
                <a:latin typeface="Times New Roman" panose="02020603050405020304" pitchFamily="18" charset="0"/>
                <a:ea typeface="+mj-ea"/>
                <a:cs typeface="B Titr" panose="00000700000000000000" pitchFamily="2" charset="-78"/>
              </a:rPr>
              <a:t>۱۹۲۲–۱۹۲۱ سفرهای خارجی</a:t>
            </a:r>
          </a:p>
        </p:txBody>
      </p:sp>
      <p:pic>
        <p:nvPicPr>
          <p:cNvPr id="6" name="Picture 5">
            <a:extLst>
              <a:ext uri="{FF2B5EF4-FFF2-40B4-BE49-F238E27FC236}">
                <a16:creationId xmlns:a16="http://schemas.microsoft.com/office/drawing/2014/main" id="{84FADA09-56D8-05FC-D2A0-910458757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2958469"/>
            <a:ext cx="5141969" cy="321373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a:extLst>
              <a:ext uri="{FF2B5EF4-FFF2-40B4-BE49-F238E27FC236}">
                <a16:creationId xmlns:a16="http://schemas.microsoft.com/office/drawing/2014/main" id="{1E67CAD8-2979-A02F-5D01-59FE7E8B74E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806" b="21618"/>
          <a:stretch/>
        </p:blipFill>
        <p:spPr>
          <a:xfrm rot="1597509">
            <a:off x="9091157" y="4815976"/>
            <a:ext cx="1433014" cy="1328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a:extLst>
              <a:ext uri="{FF2B5EF4-FFF2-40B4-BE49-F238E27FC236}">
                <a16:creationId xmlns:a16="http://schemas.microsoft.com/office/drawing/2014/main" id="{FBCF37B4-6291-F3DB-4537-777EDC6E71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469212">
            <a:off x="2084720" y="3867313"/>
            <a:ext cx="2053969"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895876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2819400"/>
            <a:ext cx="11430000" cy="37338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او در آنجا به‌مدت سه هفته در دانشگاه‌هایی مانند دانشگاه کلمبیا، دانشگاه پرینستون و در واشینگتن سخنرانی کرد. او همچنین به کاخ سفید نیز رفت که در جریان این دیدار، نمایندگانی از آکادمی ملی علوم آمریکا او را همراهی می‌کردند. در زمان بازگشت به اروپا او مهمان فیلسوف و دولت‌مرد انگلیسی ریچارد هالدان در لندن بود و موفق شد با چهره‌های برجسته علمی و فکری دیدار کند و همچنین در دانشگاه کینگز لندن سخنرانی نماید او همچنین در مقاله‌ای با عنوان «نخستین تأثیر من از آمریکا» که در ژوئیه ۱۹۲۱ منتشر کرد ویژگی‌ها و خصائل آمریکایی‌ها را به‌طور خلاصه توصیف کرد. این مقاله شبیه به نوشته‌ای از الکسی دو توکویل در کتاب دمکراسی در آمریکا بود بر اساس برخی از مشاهدات، اینشتین به‌صورت واضحی حیرت‌زده شده بود: آنچه یک بازدیدکننده را شگفت زده می‌کند نگرش شاد و مثبت به زندگی آن‌هاست.</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F25ED6D5-F32A-EB62-9E54-CE034FD99847}"/>
              </a:ext>
            </a:extLst>
          </p:cNvPr>
          <p:cNvSpPr txBox="1"/>
          <p:nvPr/>
        </p:nvSpPr>
        <p:spPr>
          <a:xfrm>
            <a:off x="8153400" y="685800"/>
            <a:ext cx="2592572" cy="473206"/>
          </a:xfrm>
          <a:prstGeom prst="rect">
            <a:avLst/>
          </a:prstGeom>
          <a:noFill/>
        </p:spPr>
        <p:txBody>
          <a:bodyPr wrap="square">
            <a:spAutoFit/>
          </a:bodyPr>
          <a:lstStyle/>
          <a:p>
            <a:pPr indent="0" algn="r">
              <a:lnSpc>
                <a:spcPct val="150000"/>
              </a:lnSpc>
              <a:spcBef>
                <a:spcPct val="0"/>
              </a:spcBef>
            </a:pPr>
            <a:r>
              <a:rPr lang="fa-IR" b="1" dirty="0">
                <a:solidFill>
                  <a:schemeClr val="bg1"/>
                </a:solidFill>
                <a:latin typeface="Times New Roman" panose="02020603050405020304" pitchFamily="18" charset="0"/>
                <a:ea typeface="+mj-ea"/>
                <a:cs typeface="B Titr" panose="00000700000000000000" pitchFamily="2" charset="-78"/>
              </a:rPr>
              <a:t>۱۹۲۲–۱۹۲۱ سفرهای خارجی</a:t>
            </a:r>
          </a:p>
        </p:txBody>
      </p:sp>
      <p:pic>
        <p:nvPicPr>
          <p:cNvPr id="5" name="Picture 4">
            <a:extLst>
              <a:ext uri="{FF2B5EF4-FFF2-40B4-BE49-F238E27FC236}">
                <a16:creationId xmlns:a16="http://schemas.microsoft.com/office/drawing/2014/main" id="{4A9AEC53-47FC-409F-A030-B272179E9C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409575"/>
            <a:ext cx="4286250" cy="240982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5E7B06D7-9095-33E9-4988-235C713E6C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228400" flipH="1">
            <a:off x="5292939" y="858143"/>
            <a:ext cx="2027313" cy="151268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0877569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447800"/>
            <a:ext cx="11353800" cy="4724400"/>
          </a:xfrm>
          <a:prstGeom prst="rect">
            <a:avLst/>
          </a:prstGeom>
        </p:spPr>
        <p:txBody>
          <a:bodyPr>
            <a:noAutofit/>
          </a:bodyPr>
          <a:lstStyle/>
          <a:p>
            <a:pPr marL="0" indent="0" algn="ctr" rtl="1">
              <a:lnSpc>
                <a:spcPct val="300000"/>
              </a:lnSpc>
              <a:buNone/>
            </a:pPr>
            <a:r>
              <a:rPr lang="fa-IR" sz="1600" dirty="0">
                <a:latin typeface="Times New Roman" panose="02020603050405020304" pitchFamily="18" charset="0"/>
                <a:cs typeface="B Yekan" panose="00000400000000000000" pitchFamily="2" charset="-78"/>
              </a:rPr>
              <a:t>آمریکایی‌ها دارای اعتماد به‌نفس، خوش‌بین و بدون حسادت هستند و رفتاری دوستانه دارند در سال ۱۹۲۲ در قالب بخشی از یک تور شش‌ماهه گشت و گذار و سخنرانی، او به آسیا و سپس فلسطین سفر کرد. در این مدت او به سنگاپور، سری‌لانکا و ژاپن رفت و در ژاپن برای هزاران نفر سخنرانی کرد. پس از نخستین سخنرانی عمومی، او امپراتور و همسر او را در کاخ سلطنتی دیدار کرد؛ در حالی که هزاران نفر برای دیدن او آمده بودند. او سپس در نامه‌ای به پسرش، مردم ژاپن را مردمی فروتن، باهوش، باملاحظه و دارای حسی واقعی برای هنر توصیف کرد اینشتین در یادداشت‌هایی که مربوط به خاطرات سفرهایش در سال‌های ۱۹۲۲ تا ۱۹۲۳ به آسیا بود و در سال ۲۰۱۸ مجدداً کشف شدند مواردی را در مورد مردم کشورهای ژاپن، چین و هند نوشته‌است که به‌عنوان بیگانه‌هراسی و قضاوت بر اساس نژاد توصیف شده‌اند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0AEB0BEE-3792-1982-15F0-6FE9C5DEAB24}"/>
              </a:ext>
            </a:extLst>
          </p:cNvPr>
          <p:cNvSpPr txBox="1"/>
          <p:nvPr/>
        </p:nvSpPr>
        <p:spPr>
          <a:xfrm>
            <a:off x="8153400" y="685800"/>
            <a:ext cx="2592572" cy="473206"/>
          </a:xfrm>
          <a:prstGeom prst="rect">
            <a:avLst/>
          </a:prstGeom>
          <a:noFill/>
        </p:spPr>
        <p:txBody>
          <a:bodyPr wrap="square">
            <a:spAutoFit/>
          </a:bodyPr>
          <a:lstStyle/>
          <a:p>
            <a:pPr indent="0" algn="r">
              <a:lnSpc>
                <a:spcPct val="150000"/>
              </a:lnSpc>
              <a:spcBef>
                <a:spcPct val="0"/>
              </a:spcBef>
            </a:pPr>
            <a:r>
              <a:rPr lang="fa-IR" b="1" dirty="0">
                <a:solidFill>
                  <a:schemeClr val="bg1"/>
                </a:solidFill>
                <a:latin typeface="Times New Roman" panose="02020603050405020304" pitchFamily="18" charset="0"/>
                <a:ea typeface="+mj-ea"/>
                <a:cs typeface="B Titr" panose="00000700000000000000" pitchFamily="2" charset="-78"/>
              </a:rPr>
              <a:t>۱۹۲۲–۱۹۲۱ سفرهای خارجی</a:t>
            </a:r>
          </a:p>
        </p:txBody>
      </p:sp>
    </p:spTree>
    <p:extLst>
      <p:ext uri="{BB962C8B-B14F-4D97-AF65-F5344CB8AC3E}">
        <p14:creationId xmlns:p14="http://schemas.microsoft.com/office/powerpoint/2010/main" val="31290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477000" y="1447800"/>
            <a:ext cx="5181600" cy="5029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سال ۱۹۲۲ چون اینشتین در سفر به خاور دور به‌سر می‌برد نتوانست در مراسم جایزه نوبل که در شهر استکهلم سوئد و در دسامبر آن سال برگزار شد حضور پیدا کند. یک دیپلمات آلمانی از طرف او مسئولیت سخنرانی و گرفتن جایزه را به‌عهده گرفت و در زمان سخنرانی، نه تنها اینشتین را به‌خاطر دستاوردهای علمی ستود بلکه از او به‌عنوان یک فعال صلح بین‌المللی یاد کرد.در مسیر برگشت، اینشتین ۱۲ روز را در فلسطین سپری کرد. این سفر، تنها سفر او به آن منطقه بود.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E888CE68-CD57-C8F2-1319-DFE086CD73D4}"/>
              </a:ext>
            </a:extLst>
          </p:cNvPr>
          <p:cNvSpPr txBox="1"/>
          <p:nvPr/>
        </p:nvSpPr>
        <p:spPr>
          <a:xfrm>
            <a:off x="8153400" y="685800"/>
            <a:ext cx="2592572" cy="473206"/>
          </a:xfrm>
          <a:prstGeom prst="rect">
            <a:avLst/>
          </a:prstGeom>
          <a:noFill/>
        </p:spPr>
        <p:txBody>
          <a:bodyPr wrap="square">
            <a:spAutoFit/>
          </a:bodyPr>
          <a:lstStyle/>
          <a:p>
            <a:pPr indent="0" algn="r">
              <a:lnSpc>
                <a:spcPct val="150000"/>
              </a:lnSpc>
              <a:spcBef>
                <a:spcPct val="0"/>
              </a:spcBef>
            </a:pPr>
            <a:r>
              <a:rPr lang="fa-IR" b="1" dirty="0">
                <a:solidFill>
                  <a:schemeClr val="bg1"/>
                </a:solidFill>
                <a:latin typeface="Times New Roman" panose="02020603050405020304" pitchFamily="18" charset="0"/>
                <a:ea typeface="+mj-ea"/>
                <a:cs typeface="B Titr" panose="00000700000000000000" pitchFamily="2" charset="-78"/>
              </a:rPr>
              <a:t>۱۹۲۲–۱۹۲۱ سفرهای خارجی</a:t>
            </a:r>
          </a:p>
        </p:txBody>
      </p:sp>
      <p:pic>
        <p:nvPicPr>
          <p:cNvPr id="5" name="Picture 4">
            <a:extLst>
              <a:ext uri="{FF2B5EF4-FFF2-40B4-BE49-F238E27FC236}">
                <a16:creationId xmlns:a16="http://schemas.microsoft.com/office/drawing/2014/main" id="{46E0140A-EF7F-04A3-CEA4-601AC76E2BF8}"/>
              </a:ext>
            </a:extLst>
          </p:cNvPr>
          <p:cNvPicPr>
            <a:picLocks noChangeAspect="1"/>
          </p:cNvPicPr>
          <p:nvPr/>
        </p:nvPicPr>
        <p:blipFill rotWithShape="1">
          <a:blip r:embed="rId2">
            <a:extLst>
              <a:ext uri="{28A0092B-C50C-407E-A947-70E740481C1C}">
                <a14:useLocalDpi xmlns:a14="http://schemas.microsoft.com/office/drawing/2010/main" val="0"/>
              </a:ext>
            </a:extLst>
          </a:blip>
          <a:srcRect r="32000"/>
          <a:stretch/>
        </p:blipFill>
        <p:spPr>
          <a:xfrm>
            <a:off x="685800" y="1447800"/>
            <a:ext cx="4668419" cy="42908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6490231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1371600"/>
            <a:ext cx="5562600" cy="5029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 در زمان حضورش، طوری از او استقبال شد که گویی او رئیس دولت است. استقبالی که برای یک فیزیک‌دان سابقه نداشت. در زمان رسیدنش به خانه کمیسر عالی بریتانیا، هربرت ساموئل، به‌پاس ورودش، خوش آمدگویی با شلیک توپ نجام شد در زمان زندگیش در خانه هربرت ساموئل، سیل گسترده‌ای از مردم برای دیدن و شنیدن سخنان او به سمت محل زندگیش هجوم آوردند. او در زمان صحبت با مخاطبین، شادی خودش را از این موضوع ابراز کرد که مردم یهود نیز بالاخره توسط بقیه ملت‌ها به‌عنوان یک ملت شناخته می‌شوند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ACA06FD0-CD58-0A2D-712F-9920B1FB2613}"/>
              </a:ext>
            </a:extLst>
          </p:cNvPr>
          <p:cNvSpPr txBox="1"/>
          <p:nvPr/>
        </p:nvSpPr>
        <p:spPr>
          <a:xfrm>
            <a:off x="8153400" y="685800"/>
            <a:ext cx="2592572" cy="473206"/>
          </a:xfrm>
          <a:prstGeom prst="rect">
            <a:avLst/>
          </a:prstGeom>
          <a:noFill/>
        </p:spPr>
        <p:txBody>
          <a:bodyPr wrap="square">
            <a:spAutoFit/>
          </a:bodyPr>
          <a:lstStyle/>
          <a:p>
            <a:pPr indent="0" algn="r">
              <a:lnSpc>
                <a:spcPct val="150000"/>
              </a:lnSpc>
              <a:spcBef>
                <a:spcPct val="0"/>
              </a:spcBef>
            </a:pPr>
            <a:r>
              <a:rPr lang="fa-IR" b="1" dirty="0">
                <a:solidFill>
                  <a:schemeClr val="bg1"/>
                </a:solidFill>
                <a:latin typeface="Times New Roman" panose="02020603050405020304" pitchFamily="18" charset="0"/>
                <a:ea typeface="+mj-ea"/>
                <a:cs typeface="B Titr" panose="00000700000000000000" pitchFamily="2" charset="-78"/>
              </a:rPr>
              <a:t>۱۹۲۲–۱۹۲۱ سفرهای خارجی</a:t>
            </a:r>
          </a:p>
        </p:txBody>
      </p:sp>
      <p:pic>
        <p:nvPicPr>
          <p:cNvPr id="5" name="Picture 4">
            <a:extLst>
              <a:ext uri="{FF2B5EF4-FFF2-40B4-BE49-F238E27FC236}">
                <a16:creationId xmlns:a16="http://schemas.microsoft.com/office/drawing/2014/main" id="{66A109BB-4653-8FDE-7F19-3CC305BCA8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507205" y="1741932"/>
            <a:ext cx="5151395" cy="4288536"/>
          </a:xfrm>
          <a:prstGeom prst="round2DiagRect">
            <a:avLst>
              <a:gd name="adj1" fmla="val 50000"/>
              <a:gd name="adj2" fmla="val 5000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119617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3886200"/>
            <a:ext cx="11277600" cy="25908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اینشتین همچنین در سال ۱۹۲۳ به‌مدت دو هفته از اسپانیا دیدار کرد و طی آن دیدار کوتاهی با سانتیاگو رامون ئی کاخال داشت و دیپلمی را از پادشاه اسپانیا، آلفونسوی سیزدهم دریافت کرد که به موجب آن، اینشتین به عضویت فرهنگستان علوم اسپانیا درآمد از سال ۱۹۲۲ تا ۱۹۳۲ اینشتین به‌عنوان یکی از اعضای کمیته بین‌المللی همکاری اندیشمندانه جامعه ملل در ژنو (با چند ماه وقفه در سال‌های ۱۹۲۳ تا ۱۹۲۴) بود که به منظور همکاری و تبادل علمی دانشمندان، متفکران تشکیل شده بود استاد فیزیک سابق اینشتین، هندریک لورنتز و ماری کوری از اعضای دیگر این کمیته بودند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C29F599B-D8DC-31A7-3FCE-CAC0D68D9FB6}"/>
              </a:ext>
            </a:extLst>
          </p:cNvPr>
          <p:cNvSpPr txBox="1"/>
          <p:nvPr/>
        </p:nvSpPr>
        <p:spPr>
          <a:xfrm>
            <a:off x="8153400" y="685800"/>
            <a:ext cx="2592572" cy="473206"/>
          </a:xfrm>
          <a:prstGeom prst="rect">
            <a:avLst/>
          </a:prstGeom>
          <a:noFill/>
        </p:spPr>
        <p:txBody>
          <a:bodyPr wrap="square">
            <a:spAutoFit/>
          </a:bodyPr>
          <a:lstStyle/>
          <a:p>
            <a:pPr indent="0" algn="r">
              <a:lnSpc>
                <a:spcPct val="150000"/>
              </a:lnSpc>
              <a:spcBef>
                <a:spcPct val="0"/>
              </a:spcBef>
            </a:pPr>
            <a:r>
              <a:rPr lang="fa-IR" b="1" dirty="0">
                <a:solidFill>
                  <a:schemeClr val="bg1"/>
                </a:solidFill>
                <a:latin typeface="Times New Roman" panose="02020603050405020304" pitchFamily="18" charset="0"/>
                <a:ea typeface="+mj-ea"/>
                <a:cs typeface="B Titr" panose="00000700000000000000" pitchFamily="2" charset="-78"/>
              </a:rPr>
              <a:t>۱۹۲۲–۱۹۲۱ سفرهای خارجی</a:t>
            </a:r>
          </a:p>
        </p:txBody>
      </p:sp>
      <p:pic>
        <p:nvPicPr>
          <p:cNvPr id="7" name="Picture 6">
            <a:extLst>
              <a:ext uri="{FF2B5EF4-FFF2-40B4-BE49-F238E27FC236}">
                <a16:creationId xmlns:a16="http://schemas.microsoft.com/office/drawing/2014/main" id="{66AF3D63-AEC2-D2DC-F143-543BFB3CEE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200" y="1631647"/>
            <a:ext cx="2931538" cy="228659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Picture 8">
            <a:extLst>
              <a:ext uri="{FF2B5EF4-FFF2-40B4-BE49-F238E27FC236}">
                <a16:creationId xmlns:a16="http://schemas.microsoft.com/office/drawing/2014/main" id="{EFFCDC8C-7A8D-7735-07A5-378DB355BF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1138" y="1599759"/>
            <a:ext cx="4197096" cy="235037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1" name="Picture 10">
            <a:extLst>
              <a:ext uri="{FF2B5EF4-FFF2-40B4-BE49-F238E27FC236}">
                <a16:creationId xmlns:a16="http://schemas.microsoft.com/office/drawing/2014/main" id="{F6882833-7FF5-121F-2EEA-7373F5614D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66" y="1660856"/>
            <a:ext cx="2709034" cy="222818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513686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609600" y="1676400"/>
            <a:ext cx="10972800" cy="4495800"/>
          </a:xfrm>
          <a:prstGeom prst="rect">
            <a:avLst/>
          </a:prstGeom>
        </p:spPr>
        <p:txBody>
          <a:bodyPr>
            <a:noAutofit/>
          </a:bodyPr>
          <a:lstStyle/>
          <a:p>
            <a:pPr marL="0" indent="0" algn="ctr" rtl="1">
              <a:lnSpc>
                <a:spcPct val="300000"/>
              </a:lnSpc>
              <a:buNone/>
            </a:pPr>
            <a:r>
              <a:rPr lang="fa-IR" sz="1600" dirty="0">
                <a:latin typeface="Times New Roman" panose="02020603050405020304" pitchFamily="18" charset="0"/>
                <a:cs typeface="B Yekan" panose="00000400000000000000" pitchFamily="2" charset="-78"/>
              </a:rPr>
              <a:t>در دسامبر ۱۹۳۰ اینشتین برای مرتبه دوم از آمریکا بازدید کرد و البته از ابتدا قصدش این بود که تنها به‌مدت دو ماه و برای انجام پژوهش‌هایی در مؤسسه فناوری کالیفرنیا در این کشور بماند. پس از این‌که توجه عامه مردم آمریکا به حضور اینشتین در سفر اولش به آمریکا جلب شد او و مدیران برنامه‌هایش، تلاش کردند که حریم خصوصی او را هرچه‌بیشتر حفظ کنند. اگرچه سیلی از نامه‌ها و تلگراف‌ها برای دعوت از او روانه شد با این‌حال او همه آن‌ها را رد کرد پس از ورود به نیویورک، اینشتین به مکان‌ها و رویدادهای مختلفی برده شد که بازدید از محله چینی‌ها، صرف ناهار با سردبیر مجله نیویورک تایمز و تماشای اجرای کارمن در تالار اپرای متروپولیتن نیویورک که در آن مورد تشویق حضار قرار گرفت از جمله آن‌ها بود. </a:t>
            </a:r>
            <a:endParaRPr lang="en-US" sz="2100" dirty="0">
              <a:cs typeface="B Nazanin" pitchFamily="2" charset="-78"/>
            </a:endParaRPr>
          </a:p>
        </p:txBody>
      </p:sp>
      <p:sp>
        <p:nvSpPr>
          <p:cNvPr id="2" name="TextBox 1">
            <a:extLst>
              <a:ext uri="{FF2B5EF4-FFF2-40B4-BE49-F238E27FC236}">
                <a16:creationId xmlns:a16="http://schemas.microsoft.com/office/drawing/2014/main" id="{0D0FAB9B-058C-FD0F-3D2F-8421C7B0AE44}"/>
              </a:ext>
            </a:extLst>
          </p:cNvPr>
          <p:cNvSpPr txBox="1"/>
          <p:nvPr/>
        </p:nvSpPr>
        <p:spPr>
          <a:xfrm>
            <a:off x="8153400" y="685800"/>
            <a:ext cx="2593520" cy="473206"/>
          </a:xfrm>
          <a:prstGeom prst="rect">
            <a:avLst/>
          </a:prstGeom>
          <a:noFill/>
        </p:spPr>
        <p:txBody>
          <a:bodyPr wrap="square">
            <a:spAutoFit/>
          </a:bodyPr>
          <a:lstStyle/>
          <a:p>
            <a:pPr algn="r">
              <a:lnSpc>
                <a:spcPct val="150000"/>
              </a:lnSpc>
              <a:spcBef>
                <a:spcPct val="0"/>
              </a:spcBef>
              <a:buNone/>
            </a:pPr>
            <a:r>
              <a:rPr lang="fa-IR" b="1" dirty="0">
                <a:solidFill>
                  <a:schemeClr val="bg1"/>
                </a:solidFill>
                <a:latin typeface="Times New Roman" panose="02020603050405020304" pitchFamily="18" charset="0"/>
                <a:ea typeface="+mj-ea"/>
                <a:cs typeface="B Titr" panose="00000700000000000000" pitchFamily="2" charset="-78"/>
              </a:rPr>
              <a:t>۱۹۳۱–۱۹۳۰: سفر به آمریکا</a:t>
            </a:r>
          </a:p>
        </p:txBody>
      </p:sp>
    </p:spTree>
    <p:extLst>
      <p:ext uri="{BB962C8B-B14F-4D97-AF65-F5344CB8AC3E}">
        <p14:creationId xmlns:p14="http://schemas.microsoft.com/office/powerpoint/2010/main" val="3154228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381000" y="1295400"/>
            <a:ext cx="11353800" cy="5257800"/>
          </a:xfrm>
          <a:prstGeom prst="rect">
            <a:avLst/>
          </a:prstGeom>
        </p:spPr>
        <p:txBody>
          <a:bodyPr>
            <a:noAutofit/>
          </a:bodyPr>
          <a:lstStyle/>
          <a:p>
            <a:pPr marL="0" indent="0" algn="ctr" rtl="1">
              <a:lnSpc>
                <a:spcPct val="300000"/>
              </a:lnSpc>
              <a:buNone/>
            </a:pPr>
            <a:r>
              <a:rPr lang="fa-IR" sz="1600" dirty="0">
                <a:latin typeface="Times New Roman" panose="02020603050405020304" pitchFamily="18" charset="0"/>
                <a:cs typeface="B Yekan" panose="00000400000000000000" pitchFamily="2" charset="-78"/>
              </a:rPr>
              <a:t>در طول این چند روز، کلید شهر نیویورک توسط شهردار نیویورک، جیمی واکر به او داده شد و با رئیس دانشگاه کلمبیا که از او به‌عنوان «فرمانروای ذهن</a:t>
            </a:r>
            <a:r>
              <a:rPr lang="en-US" sz="1600" dirty="0">
                <a:latin typeface="Times New Roman" panose="02020603050405020304" pitchFamily="18" charset="0"/>
                <a:cs typeface="B Yekan" panose="00000400000000000000" pitchFamily="2" charset="-78"/>
              </a:rPr>
              <a:t> «</a:t>
            </a:r>
            <a:r>
              <a:rPr lang="fa-IR" sz="1600" dirty="0">
                <a:latin typeface="Times New Roman" panose="02020603050405020304" pitchFamily="18" charset="0"/>
                <a:cs typeface="B Yekan" panose="00000400000000000000" pitchFamily="2" charset="-78"/>
              </a:rPr>
              <a:t>یاد کرده بود دیدار کرد هری امرسون فوسدیک</a:t>
            </a:r>
            <a:r>
              <a:rPr lang="en-US" sz="1600" dirty="0">
                <a:latin typeface="Times New Roman" panose="02020603050405020304" pitchFamily="18" charset="0"/>
                <a:cs typeface="B Yekan" panose="00000400000000000000" pitchFamily="2" charset="-78"/>
              </a:rPr>
              <a:t> </a:t>
            </a:r>
            <a:r>
              <a:rPr lang="fa-IR" sz="1600" dirty="0">
                <a:latin typeface="Times New Roman" panose="02020603050405020304" pitchFamily="18" charset="0"/>
                <a:cs typeface="B Yekan" panose="00000400000000000000" pitchFamily="2" charset="-78"/>
              </a:rPr>
              <a:t>رهبر مسیحی کلیسای ریورساید در نیویورک او را به گردشی به درون کلیسا برد و به او مجسمه‌ای را نشان داد که در ابعاد واقعی از اینشتین توسط کلیسا ساخته شده بود و در محل مدخل ورودی کلیسا قرار داده شده بود همچنین در مدت زمان زندگی اینشتین در نیویورک او به جمعیت ۱۵ هزار نفری میدان مدیسون پیوست و همراه آن‌ها به برپایی جشن حنوکا پرداختدر ادامه، اینشتین به کالیفرنیا سفر کرد جایی که او رئیس مؤسسه فناوری کالیفرنیا و برنده جایزه نوبل، رابرت میلیکان را دیدار کرد. دوستی با میلیکان کمی عجیب و غریب به‌نظر می‌رسید چراکه میلیکان میل </a:t>
            </a:r>
            <a:r>
              <a:rPr lang="fa-IR" sz="2100" dirty="0">
                <a:cs typeface="B Nazanin" pitchFamily="2" charset="-78"/>
              </a:rPr>
              <a:t>شدیدی به نظامی‌گری میهن‌پرستانه داشت در حالی‌که اینشتین یک صلح‌طلب شناخته شده بود</a:t>
            </a:r>
            <a:endParaRPr lang="en-US" sz="2100" dirty="0">
              <a:cs typeface="B Nazanin" pitchFamily="2" charset="-78"/>
            </a:endParaRPr>
          </a:p>
        </p:txBody>
      </p:sp>
      <p:sp>
        <p:nvSpPr>
          <p:cNvPr id="2" name="TextBox 1">
            <a:extLst>
              <a:ext uri="{FF2B5EF4-FFF2-40B4-BE49-F238E27FC236}">
                <a16:creationId xmlns:a16="http://schemas.microsoft.com/office/drawing/2014/main" id="{0D0FAB9B-058C-FD0F-3D2F-8421C7B0AE44}"/>
              </a:ext>
            </a:extLst>
          </p:cNvPr>
          <p:cNvSpPr txBox="1"/>
          <p:nvPr/>
        </p:nvSpPr>
        <p:spPr>
          <a:xfrm>
            <a:off x="8153400" y="685800"/>
            <a:ext cx="2593520" cy="473206"/>
          </a:xfrm>
          <a:prstGeom prst="rect">
            <a:avLst/>
          </a:prstGeom>
          <a:noFill/>
        </p:spPr>
        <p:txBody>
          <a:bodyPr wrap="square">
            <a:spAutoFit/>
          </a:bodyPr>
          <a:lstStyle/>
          <a:p>
            <a:pPr algn="r">
              <a:lnSpc>
                <a:spcPct val="150000"/>
              </a:lnSpc>
              <a:spcBef>
                <a:spcPct val="0"/>
              </a:spcBef>
              <a:buNone/>
            </a:pPr>
            <a:r>
              <a:rPr lang="fa-IR" b="1" dirty="0">
                <a:solidFill>
                  <a:schemeClr val="bg1"/>
                </a:solidFill>
                <a:latin typeface="Times New Roman" panose="02020603050405020304" pitchFamily="18" charset="0"/>
                <a:ea typeface="+mj-ea"/>
                <a:cs typeface="B Titr" panose="00000700000000000000" pitchFamily="2" charset="-78"/>
              </a:rPr>
              <a:t>۱۹۳۱–۱۹۳۰: سفر به آمریکا</a:t>
            </a:r>
          </a:p>
        </p:txBody>
      </p:sp>
    </p:spTree>
    <p:extLst>
      <p:ext uri="{BB962C8B-B14F-4D97-AF65-F5344CB8AC3E}">
        <p14:creationId xmlns:p14="http://schemas.microsoft.com/office/powerpoint/2010/main" val="36493327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19100" y="1676400"/>
            <a:ext cx="11353800" cy="44958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فوریه ۱۹۳۳ در حالی‌که اینشتین در حال گذراندن سفری به آمریکا بود متوجه شد که نازی‌ها در آلمان تحت فرماندهی آدولف هیتلر، به‌قدرت رسیده‌انددر همین زمان او مشغول گذراندن سومین دوره دوماهه از فرصت مطالعاتی خود در مؤسسه فناوری کالیفرنیا در پاسادنا بود. اینشتین و همسرش اِلسا در ماه مارس به اروپا بازگشتند و طی همین سفر متوجه شدند که حکومت رایش در آلمان، فرمان فعال‌سازی ۱۹۳۳را در ۲۳ مارس تصویب کرده‌است که طی آن دولت هیتلر عملاً به یک رژیم دیکتاتور تبدیل شد و برهمین اساس آن‌ها نتوانستند به برلین سفر کنند. آن‌ها سپس متوجه شدند که کلبه آن‌ها توسط نازی‌ها تصرف و قایق بادبانی اینشتین توقیف شده‌است. در ۲۸ مارس، به‌محض این‌که اینشتین پایش به شهر آنتورپ در خاک بلژیک رسید، فوراً به کنسولگری آلمان رفت و پاسپورت خود را تحویل داد و به این طریق رسماً ملیت آلمانی خود را باطل کرد. نازی‌ها سپس قایق او را فروختند و کلبه او را به کمپ جوانان طرفدار هیتلر تبدیل کردند.</a:t>
            </a:r>
          </a:p>
          <a:p>
            <a:pPr marL="0" indent="0" algn="justLow" rtl="1">
              <a:lnSpc>
                <a:spcPct val="250000"/>
              </a:lnSpc>
              <a:buNone/>
            </a:pP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10284E7C-66DF-0C13-CD66-EF006E2DB443}"/>
              </a:ext>
            </a:extLst>
          </p:cNvPr>
          <p:cNvSpPr txBox="1"/>
          <p:nvPr/>
        </p:nvSpPr>
        <p:spPr>
          <a:xfrm>
            <a:off x="8153400" y="685800"/>
            <a:ext cx="2593520" cy="473206"/>
          </a:xfrm>
          <a:prstGeom prst="rect">
            <a:avLst/>
          </a:prstGeom>
          <a:noFill/>
        </p:spPr>
        <p:txBody>
          <a:bodyPr wrap="square">
            <a:spAutoFit/>
          </a:bodyPr>
          <a:lstStyle/>
          <a:p>
            <a:pPr algn="r">
              <a:lnSpc>
                <a:spcPct val="150000"/>
              </a:lnSpc>
              <a:spcBef>
                <a:spcPct val="0"/>
              </a:spcBef>
              <a:buNone/>
            </a:pPr>
            <a:r>
              <a:rPr lang="fa-IR" b="1" dirty="0">
                <a:solidFill>
                  <a:schemeClr val="bg1"/>
                </a:solidFill>
                <a:latin typeface="Times New Roman" panose="02020603050405020304" pitchFamily="18" charset="0"/>
                <a:ea typeface="+mj-ea"/>
                <a:cs typeface="B Titr" panose="00000700000000000000" pitchFamily="2" charset="-78"/>
              </a:rPr>
              <a:t>سال 1933: مهاجرت آمریکا</a:t>
            </a:r>
          </a:p>
        </p:txBody>
      </p:sp>
    </p:spTree>
    <p:extLst>
      <p:ext uri="{BB962C8B-B14F-4D97-AF65-F5344CB8AC3E}">
        <p14:creationId xmlns:p14="http://schemas.microsoft.com/office/powerpoint/2010/main" val="21151970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0" y="1524000"/>
            <a:ext cx="7239000" cy="49530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آوریل ۱۹۳۳ اینشتین متوجه شد که حکومت آلمان، قانونی را تصویب کرده‌است که مانع از تصدی سمت‌های رسمی توسط یهودیان می‌شود که تدریس در دانشگاه نیز از جمله این سمت‌ها بود. جرالد هولتون فیزیک‌دان و مورخ آمریکایی اوضاع را این‌گونه توصیف می‌کند که عملاً هیچ‌یک از همکارانشان به این موضوع که هزاران دانشمند یهودی به یک‌باره مجبور به ترک موقعیت کاری خود شده بودند و اسامی آن‌ها از مؤسسه‌ها و دانشگاه‌های محل کارشان حذف شده بود اعتراض نکردند.یک ماه بعد کارهای اینشتین، مورد حمله اتحادیه دانشجویی آلمان در کتاب‌سوزان نازی‌ها قرار گرفت. این مراسم به تحریک یوزف گوبلس که مخالف سرسخت یهودیان بود آغاز شده بود. یکی از مجله‌های آلمان نام اینشتین را با عنوان «هنوز اعدام نشده‌است»</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38DE8D6D-744C-BF11-9B39-02AFF36416CC}"/>
              </a:ext>
            </a:extLst>
          </p:cNvPr>
          <p:cNvSpPr txBox="1"/>
          <p:nvPr/>
        </p:nvSpPr>
        <p:spPr>
          <a:xfrm>
            <a:off x="8001000" y="609600"/>
            <a:ext cx="2593520" cy="600164"/>
          </a:xfrm>
          <a:prstGeom prst="rect">
            <a:avLst/>
          </a:prstGeom>
          <a:noFill/>
        </p:spPr>
        <p:txBody>
          <a:bodyPr wrap="square">
            <a:spAutoFit/>
          </a:bodyPr>
          <a:lstStyle/>
          <a:p>
            <a:pPr algn="r">
              <a:lnSpc>
                <a:spcPct val="150000"/>
              </a:lnSpc>
              <a:spcBef>
                <a:spcPct val="0"/>
              </a:spcBef>
              <a:buNone/>
            </a:pPr>
            <a:r>
              <a:rPr lang="fa-IR" sz="2400" b="1" dirty="0">
                <a:solidFill>
                  <a:schemeClr val="bg1"/>
                </a:solidFill>
                <a:latin typeface="Times New Roman" panose="02020603050405020304" pitchFamily="18" charset="0"/>
                <a:ea typeface="+mj-ea"/>
                <a:cs typeface="B Titr" panose="00000700000000000000" pitchFamily="2" charset="-78"/>
              </a:rPr>
              <a:t>وضعیت پناهندگی</a:t>
            </a:r>
          </a:p>
        </p:txBody>
      </p:sp>
      <p:pic>
        <p:nvPicPr>
          <p:cNvPr id="5" name="Picture 4">
            <a:extLst>
              <a:ext uri="{FF2B5EF4-FFF2-40B4-BE49-F238E27FC236}">
                <a16:creationId xmlns:a16="http://schemas.microsoft.com/office/drawing/2014/main" id="{DD0F1561-44FC-E1D4-0BCE-A77A7BA05680}"/>
              </a:ext>
            </a:extLst>
          </p:cNvPr>
          <p:cNvPicPr>
            <a:picLocks noChangeAspect="1"/>
          </p:cNvPicPr>
          <p:nvPr/>
        </p:nvPicPr>
        <p:blipFill rotWithShape="1">
          <a:blip r:embed="rId2">
            <a:extLst>
              <a:ext uri="{28A0092B-C50C-407E-A947-70E740481C1C}">
                <a14:useLocalDpi xmlns:a14="http://schemas.microsoft.com/office/drawing/2010/main" val="0"/>
              </a:ext>
            </a:extLst>
          </a:blip>
          <a:srcRect l="21429" r="30571"/>
          <a:stretch/>
        </p:blipFill>
        <p:spPr>
          <a:xfrm flipH="1">
            <a:off x="566930" y="594068"/>
            <a:ext cx="3718560" cy="581025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652012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3048000"/>
            <a:ext cx="11468100" cy="35814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او در سال ۱۸۹۵ به سوئیس رفت و ملیت آلمانی خود را در ۱۸۹۶ باطل کرد. در سال ۱۹۰۰ موفق به اخذ مدرک دیپلم در زمینه ریاضی و فیزیک از مدرسه پلی‌تکنیک فدرال در زوریخ شد. او پس از مدتی موفق شد که به‌عنوان بازرس ثبت اختراع در اداره ثبت اختراعات سوئیس در بِرن مشغول به‌کار شود و بین سال‌های ۱۹۰۲ تا ۱۹۰۹ در این سمت باقی ماند او در ۲۶ سالگی، چهار مقاله استثنایی و پیشگامانه در مورد اثر فوتوالکتریک، حرکت براونی، نسبیت خاص و هم‌ارزی جرم و انرژی منتشر کرد که توجه جهان علم را به‌خود جلب کرد و در همین سال نیز موفق به اخذ مدرک دکتری خود از دانشگاه زوریخ شد. در مدت زمان کوتاهی پس از انتشار کارش در زمینه نسبیت خاص، اینشتین کارش را برای توسعه این نظریه به میدان گرانشی آغاز کرد که در نهایت در سال ۱۹۱۶ تحت عنوان نسبیت عام منتشر شد و آن را برای مدل‌سازی کیهان به‌کار برد</a:t>
            </a:r>
            <a:endParaRPr lang="en-US" sz="1600" dirty="0">
              <a:latin typeface="Times New Roman" panose="02020603050405020304" pitchFamily="18" charset="0"/>
              <a:cs typeface="B Yekan" panose="00000400000000000000" pitchFamily="2" charset="-78"/>
            </a:endParaRPr>
          </a:p>
        </p:txBody>
      </p:sp>
      <p:sp>
        <p:nvSpPr>
          <p:cNvPr id="4" name="Title 1">
            <a:extLst>
              <a:ext uri="{FF2B5EF4-FFF2-40B4-BE49-F238E27FC236}">
                <a16:creationId xmlns:a16="http://schemas.microsoft.com/office/drawing/2014/main" id="{E876A2CE-1734-0C75-0F44-D81EABCA4856}"/>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pic>
        <p:nvPicPr>
          <p:cNvPr id="6" name="Picture 5">
            <a:extLst>
              <a:ext uri="{FF2B5EF4-FFF2-40B4-BE49-F238E27FC236}">
                <a16:creationId xmlns:a16="http://schemas.microsoft.com/office/drawing/2014/main" id="{3B56B744-FF15-907E-8A01-873ED630E3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5919" y="1447800"/>
            <a:ext cx="2053969"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7">
            <a:extLst>
              <a:ext uri="{FF2B5EF4-FFF2-40B4-BE49-F238E27FC236}">
                <a16:creationId xmlns:a16="http://schemas.microsoft.com/office/drawing/2014/main" id="{352C633D-B744-18C4-4CF2-6A08F72D19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6315" y="1447800"/>
            <a:ext cx="2291658"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Picture 9">
            <a:extLst>
              <a:ext uri="{FF2B5EF4-FFF2-40B4-BE49-F238E27FC236}">
                <a16:creationId xmlns:a16="http://schemas.microsoft.com/office/drawing/2014/main" id="{0E5F2854-1C67-9BC2-5406-76C861A4FA7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806" b="21618"/>
          <a:stretch/>
        </p:blipFill>
        <p:spPr>
          <a:xfrm>
            <a:off x="8534400" y="1447800"/>
            <a:ext cx="1843855"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3937316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447800"/>
            <a:ext cx="11430000" cy="25908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اکتبر ۱۹۳۳ اینشتین به‌دنبال یک پیشنهاد کاری در مؤسسه مطالعات پیشرفته، به آمریکا بازگشت که عملاً نوعی پناهندگی علمی برای فرار از رژیم آلمان نازی به‌حساب می‌آمد در آن زمان، اغلب دانشگاه‌های آمریکایی مانند هاروارد، پرینستون و ییل، دارای کم‌ترین میزان یا به‌کلی فاقد دانشجویان و اعضای هیئت علمی یهودی بودند که این موضوع در نتیجه سهمیه بندی یهودیان بود این موضوع نهایتاً در اواخر ۱۹۴۰ میلادی به پایان رسید اینشتین هنوز در مورد آینده خود مردد بود. </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90E465F1-4E2F-247A-5A87-667F71397BAF}"/>
              </a:ext>
            </a:extLst>
          </p:cNvPr>
          <p:cNvSpPr txBox="1"/>
          <p:nvPr/>
        </p:nvSpPr>
        <p:spPr>
          <a:xfrm>
            <a:off x="8001000" y="609600"/>
            <a:ext cx="2593520" cy="600164"/>
          </a:xfrm>
          <a:prstGeom prst="rect">
            <a:avLst/>
          </a:prstGeom>
          <a:noFill/>
        </p:spPr>
        <p:txBody>
          <a:bodyPr wrap="square">
            <a:spAutoFit/>
          </a:bodyPr>
          <a:lstStyle/>
          <a:p>
            <a:pPr algn="r">
              <a:lnSpc>
                <a:spcPct val="150000"/>
              </a:lnSpc>
              <a:spcBef>
                <a:spcPct val="0"/>
              </a:spcBef>
              <a:buNone/>
            </a:pPr>
            <a:r>
              <a:rPr lang="fa-IR" sz="2400" b="1" dirty="0">
                <a:solidFill>
                  <a:schemeClr val="bg1"/>
                </a:solidFill>
                <a:latin typeface="Times New Roman" panose="02020603050405020304" pitchFamily="18" charset="0"/>
                <a:ea typeface="+mj-ea"/>
                <a:cs typeface="B Titr" panose="00000700000000000000" pitchFamily="2" charset="-78"/>
              </a:rPr>
              <a:t>پژوهشگر مقیم</a:t>
            </a:r>
          </a:p>
        </p:txBody>
      </p:sp>
      <p:pic>
        <p:nvPicPr>
          <p:cNvPr id="5" name="Picture 4">
            <a:extLst>
              <a:ext uri="{FF2B5EF4-FFF2-40B4-BE49-F238E27FC236}">
                <a16:creationId xmlns:a16="http://schemas.microsoft.com/office/drawing/2014/main" id="{2AF3742C-AEBA-6C45-E806-4A63B15565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6709" y="3733800"/>
            <a:ext cx="4814337" cy="2706727"/>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9BE3E035-5454-56D4-0CAB-1F58B0BA31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0709" y="4158476"/>
            <a:ext cx="3826859" cy="2162175"/>
          </a:xfrm>
          <a:prstGeom prst="ellipse">
            <a:avLst/>
          </a:prstGeom>
          <a:ln>
            <a:noFill/>
          </a:ln>
          <a:effectLst>
            <a:softEdge rad="112500"/>
          </a:effectLst>
        </p:spPr>
      </p:pic>
    </p:spTree>
    <p:extLst>
      <p:ext uri="{BB962C8B-B14F-4D97-AF65-F5344CB8AC3E}">
        <p14:creationId xmlns:p14="http://schemas.microsoft.com/office/powerpoint/2010/main" val="30092400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447800"/>
            <a:ext cx="11430000" cy="4648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او از چندین دانشگاه اروپایی پیشنهادهایی دریافت کرد؛ از جمله کرایست چرچ در آکسفورد که پیش‌تر بین سال‌های ۱۹۳۱ تا ۱۹۳۳ سه دوره کوتاه در آنجا حضور داشت و از آنجا یک پیشنهاد دانشجویی پنج ساله دریافت کرده بود با این‌حال، او سرانجام در سال ۱۹۳۵ به این نتیجه رسید که زندگی دائمی در آمریکا را بپذیرد و برای اخذ تابعیت درخواست دهد همکاری اینشتین با مؤسسه مطالعات پیشرفته تا سال ۱۹۵۵ یعنی تا زمان مرگ او ادامه داشت  او یکی از چهار نفری بود که در این مؤسسه جدید انتخاب شده بودند (دو نفر دیگر از آن چهار، جان فون نویمان و کورت گودل بودند). اینشتین به‌سرعت ارتباط دوستانه‌ای با گودل برقرار کرد. این دو مسیرهای طولانی را با یکدیگر قدم می‌زدند و در مورد کارهایشان صحبت می‌کردند. در پرینستون، بروریا کافمن دستیار او بود که سپس خود فیزیک‌دان شد. در طول این دوره، اینشتین، تلاش کرد تا نظریه میدان واحد را توسعه دهد و همچنین تفسیر پذیرفته شده از مکانیک کوانتومی را رد کند که در انجام هر دو مورد، ناموفق بود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556CCD0D-F8D6-35E7-EBE2-FD74029812E2}"/>
              </a:ext>
            </a:extLst>
          </p:cNvPr>
          <p:cNvSpPr txBox="1"/>
          <p:nvPr/>
        </p:nvSpPr>
        <p:spPr>
          <a:xfrm>
            <a:off x="8001000" y="609600"/>
            <a:ext cx="2593520" cy="600164"/>
          </a:xfrm>
          <a:prstGeom prst="rect">
            <a:avLst/>
          </a:prstGeom>
          <a:noFill/>
        </p:spPr>
        <p:txBody>
          <a:bodyPr wrap="square">
            <a:spAutoFit/>
          </a:bodyPr>
          <a:lstStyle/>
          <a:p>
            <a:pPr algn="r">
              <a:lnSpc>
                <a:spcPct val="150000"/>
              </a:lnSpc>
              <a:spcBef>
                <a:spcPct val="0"/>
              </a:spcBef>
              <a:buNone/>
            </a:pPr>
            <a:r>
              <a:rPr lang="fa-IR" sz="2400" b="1" dirty="0">
                <a:solidFill>
                  <a:schemeClr val="bg1"/>
                </a:solidFill>
                <a:latin typeface="Times New Roman" panose="02020603050405020304" pitchFamily="18" charset="0"/>
                <a:ea typeface="+mj-ea"/>
                <a:cs typeface="B Titr" panose="00000700000000000000" pitchFamily="2" charset="-78"/>
              </a:rPr>
              <a:t>پژوهشگر مقیم</a:t>
            </a:r>
          </a:p>
        </p:txBody>
      </p:sp>
    </p:spTree>
    <p:extLst>
      <p:ext uri="{BB962C8B-B14F-4D97-AF65-F5344CB8AC3E}">
        <p14:creationId xmlns:p14="http://schemas.microsoft.com/office/powerpoint/2010/main" val="29335757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42900" y="1371600"/>
            <a:ext cx="11506200" cy="26670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سال ۱۹۳۹ گروهی از فیزیک‌دان‌های مجارستانی از جمله لئو زیلارد که به آمریکا مهاجرت کرده بود به دولت ایالات متحده آمریکا دربارهی برنامه نازی‌ها برای ساخت بمب اتمی هشدار دادند اما به آن‌ها توجه نشد. اینشتین و زیلارد در کنار سایر دانشمندان پناهنده به آمریکا مانند ادوارد تلر و یوجین ویگنر بر خود لازم دانستند که به آمریکایی‌ها در مورد احتمال موفقیت دانشمندان آلمانی در مسابقه ساخت بمب اتمی، هشدار دهند و اعلام کنند که هیتلر بسیار مایل خواهد بود که از چنین سلاحی استفاده کند زیلارد و ویگنر برای این که مطمئن شوند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0BE68302-9262-1081-DB10-BDFD99254301}"/>
              </a:ext>
            </a:extLst>
          </p:cNvPr>
          <p:cNvSpPr txBox="1"/>
          <p:nvPr/>
        </p:nvSpPr>
        <p:spPr>
          <a:xfrm>
            <a:off x="8001000" y="712113"/>
            <a:ext cx="2593520" cy="430887"/>
          </a:xfrm>
          <a:prstGeom prst="rect">
            <a:avLst/>
          </a:prstGeom>
          <a:noFill/>
        </p:spPr>
        <p:txBody>
          <a:bodyPr wrap="square">
            <a:spAutoFit/>
          </a:bodyPr>
          <a:lstStyle/>
          <a:p>
            <a:pPr algn="r">
              <a:lnSpc>
                <a:spcPct val="150000"/>
              </a:lnSpc>
              <a:spcBef>
                <a:spcPct val="0"/>
              </a:spcBef>
              <a:buNone/>
            </a:pPr>
            <a:r>
              <a:rPr lang="fa-IR" sz="1600" b="1" dirty="0">
                <a:solidFill>
                  <a:schemeClr val="bg1"/>
                </a:solidFill>
                <a:latin typeface="Times New Roman" panose="02020603050405020304" pitchFamily="18" charset="0"/>
                <a:ea typeface="+mj-ea"/>
                <a:cs typeface="B Titr" panose="00000700000000000000" pitchFamily="2" charset="-78"/>
              </a:rPr>
              <a:t>جنگ جهانی دوم و پروژه منهتن</a:t>
            </a:r>
          </a:p>
        </p:txBody>
      </p:sp>
      <p:pic>
        <p:nvPicPr>
          <p:cNvPr id="4" name="Picture 3">
            <a:extLst>
              <a:ext uri="{FF2B5EF4-FFF2-40B4-BE49-F238E27FC236}">
                <a16:creationId xmlns:a16="http://schemas.microsoft.com/office/drawing/2014/main" id="{3EF35CBD-1A3F-465F-4A54-06B0CB82A7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3584448"/>
            <a:ext cx="3443417" cy="2866644"/>
          </a:xfrm>
          <a:prstGeom prst="round2DiagRect">
            <a:avLst>
              <a:gd name="adj1" fmla="val 50000"/>
              <a:gd name="adj2" fmla="val 5000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8406668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42900" y="2819400"/>
            <a:ext cx="11506200" cy="26670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آمریکا از خطر موردنظر کاملاً آگاهی یافته‌است در ژوئیه ۱۹۳۹ چند ماه پیش از آغاز جنگ جهانی دوم در اروپا، به دیدار اینشتین رفتند تا از امکان ساخت بمب اتمی بگویند چراکه اینشتین یک صلح طلب و هرگز چنین چیزی را نظر نگرفته بود آن‌ها از وی خواستند تا با نوشتن نامه‌ای با مخاطب قرار دادن رئیس‌جمهور روزولت، از این موضوع حمایت کند که آمریکا باید به این موضوع توجه کند و پژوهش‌هایی در مورد سلاح‌های هسته‌ای را آغاز کند. باور برخی بر این است که این نامه مسلماً یک محرک کلیدی برای اتخاذ یک تصمیم جدی در زمینه آغاز پژوهش‌هایی برای ساخت سلاح‌های هسته‌ای در آغاز جنگ جهانی دوم بوده‌است علاوه‌بر این نامه، اینشتین از ارتباط‌های خودش با خانواده سلطنتی بلژیک و ملکه مادر بلژیک نیز استفاده کرد تا از آن طریق بتواند یک فرستاده شخصی به دفتر بیضی کاخ سفید بفرستد از نظر اینشتین، جنگ یک بیماری بود و او همواره به‌دنبال خودداری در برابر جنگ بود.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0BE68302-9262-1081-DB10-BDFD99254301}"/>
              </a:ext>
            </a:extLst>
          </p:cNvPr>
          <p:cNvSpPr txBox="1"/>
          <p:nvPr/>
        </p:nvSpPr>
        <p:spPr>
          <a:xfrm>
            <a:off x="8001000" y="712113"/>
            <a:ext cx="2593520" cy="430887"/>
          </a:xfrm>
          <a:prstGeom prst="rect">
            <a:avLst/>
          </a:prstGeom>
          <a:noFill/>
        </p:spPr>
        <p:txBody>
          <a:bodyPr wrap="square">
            <a:spAutoFit/>
          </a:bodyPr>
          <a:lstStyle/>
          <a:p>
            <a:pPr algn="r">
              <a:lnSpc>
                <a:spcPct val="150000"/>
              </a:lnSpc>
              <a:spcBef>
                <a:spcPct val="0"/>
              </a:spcBef>
              <a:buNone/>
            </a:pPr>
            <a:r>
              <a:rPr lang="fa-IR" sz="1600" b="1" dirty="0">
                <a:solidFill>
                  <a:schemeClr val="bg1"/>
                </a:solidFill>
                <a:latin typeface="Times New Roman" panose="02020603050405020304" pitchFamily="18" charset="0"/>
                <a:ea typeface="+mj-ea"/>
                <a:cs typeface="B Titr" panose="00000700000000000000" pitchFamily="2" charset="-78"/>
              </a:rPr>
              <a:t>جنگ جهانی دوم و پروژه منهتن</a:t>
            </a:r>
          </a:p>
        </p:txBody>
      </p:sp>
      <p:pic>
        <p:nvPicPr>
          <p:cNvPr id="4" name="Picture 3">
            <a:extLst>
              <a:ext uri="{FF2B5EF4-FFF2-40B4-BE49-F238E27FC236}">
                <a16:creationId xmlns:a16="http://schemas.microsoft.com/office/drawing/2014/main" id="{8A6CCAB3-DE5D-71C9-7CAD-178047F1FF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480" y="1088135"/>
            <a:ext cx="2053969"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a:extLst>
              <a:ext uri="{FF2B5EF4-FFF2-40B4-BE49-F238E27FC236}">
                <a16:creationId xmlns:a16="http://schemas.microsoft.com/office/drawing/2014/main" id="{3D5D5B11-147A-33EE-2A25-FB3F66120F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7876" y="1088135"/>
            <a:ext cx="2291658"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568236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1371600"/>
            <a:ext cx="10820400" cy="52578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اینشتین در سال ۱۹۴۰ موفق به کسب شهروندی آمریکا شد. مدت کوتاهی از نشستن او بر کرسی مؤسسه مطالعات پیشرفته در پرینستون نگذشته بود که او شروع به بیان نظراتش در تقدیر از شایسته‌سالاری در فرهنگ آمریکا در مقایسه با اروپا کرد. او معتقد بود که افراد حق دارند در مورد آنچه که موجب شادی آن‌ها می‌شود، بدون موانع اجتماعی، تفکر و صحبت کنند زیرا این آزادی سبب می‌شود که انسان‌ها تشویق شوند و خلاقیت بیشتری از خود نشان دهند خصیصه‌ای که او از دوران کودکی بسیار برای آن اهمیت قایل بود. اینشتین به انجمن ملی پیشرفت رنگین‌پوستان در پرینستون پیوست جایی که کارزاری برای حقوق مدنی آمریکایی–آفریقایی تبارها راه افتاده بود. او نژادپرستی آمریکایی را بدترین بیماری خواند که از دید او، نسل به نسل منتقل می‌شود. در نتیجه بخشی از این مشارکت‌های مخالف نژادپرستی، او با یک فعال حقوق مدنی ویلیام دوبوآ مکاتبه کرد و حاضر شد تا در سال ۱۹۵۱ برای شهادت در دفاع از او، در دادگاه حاضر شود. زمانی که نام اینشتین به‌عنوان شاهد در دادگاه مربوط به ویلیام دوبوآ اعلام شد قاضی پرونده تصمیم به رها کردن پرونده گرفت.</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4937A093-2C82-4237-D75D-E124501737A8}"/>
              </a:ext>
            </a:extLst>
          </p:cNvPr>
          <p:cNvSpPr txBox="1"/>
          <p:nvPr/>
        </p:nvSpPr>
        <p:spPr>
          <a:xfrm>
            <a:off x="7848600" y="685800"/>
            <a:ext cx="259352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شهروندی آمریکا</a:t>
            </a:r>
          </a:p>
        </p:txBody>
      </p:sp>
    </p:spTree>
    <p:extLst>
      <p:ext uri="{BB962C8B-B14F-4D97-AF65-F5344CB8AC3E}">
        <p14:creationId xmlns:p14="http://schemas.microsoft.com/office/powerpoint/2010/main" val="32882698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352800" y="1371600"/>
            <a:ext cx="8534400" cy="5237574"/>
          </a:xfrm>
          <a:prstGeom prst="rect">
            <a:avLst/>
          </a:prstGeom>
        </p:spPr>
        <p:txBody>
          <a:bodyPr>
            <a:norm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اینشتین یکی از چهره‌های شناخته شده و اصلی در تأسیس دانشگاه عبری اورشلیم در سال ۱۹۲۵ بود که خود نیز در نخستین هیئت رئیسه آن عضویت داشت. در سال ۱۹۲۱ بیوشیمی‌دانی به‌نام حییم وایزمن که رئیس سازمان جهانی صهیونیسم بود از او خواست تا به جمع‌آوری کمک مالی برای این دانشگاه کمک کند. او همچنین پیشنهادهای مختلفی برای آغاز برنامه‌ها داشت. او توصیه کرد که یک مؤسسه کشاورزی به‌منظور به‌کارگیری زمین‌های توسعه نیافته، تأسیس شود. او پیشنهاد کرد که در ادامه باید یک مؤسسه شیمی و یک مؤسسه میکروبیولوژی برای مبارزه با انواع بیماری‌های همه‌گیر مانند مالاریا ایجاد شود که به گفته او، مالاریا شیطانی است که موجب تضعیف یک سوم توسعه کشور می‌شود.  همچنین افزود که تأسیس یک مؤسسه مطالعات شرقی در هر دو زبان عبری و عربی برای پژوهش‌های علمی کشور و همچنین بناهای تاریخی آن بسیار مهم است.</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1D9B2AD6-CA71-C020-FE5A-8C6E4D39858C}"/>
              </a:ext>
            </a:extLst>
          </p:cNvPr>
          <p:cNvSpPr txBox="1"/>
          <p:nvPr/>
        </p:nvSpPr>
        <p:spPr>
          <a:xfrm>
            <a:off x="8077200" y="685800"/>
            <a:ext cx="259352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کمک به نهضت های صهیون</a:t>
            </a:r>
          </a:p>
        </p:txBody>
      </p:sp>
      <p:pic>
        <p:nvPicPr>
          <p:cNvPr id="4" name="Picture 3">
            <a:extLst>
              <a:ext uri="{FF2B5EF4-FFF2-40B4-BE49-F238E27FC236}">
                <a16:creationId xmlns:a16="http://schemas.microsoft.com/office/drawing/2014/main" id="{D55731C9-4F51-CB96-811B-99FD93874B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1719071"/>
            <a:ext cx="2291658"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a:extLst>
              <a:ext uri="{FF2B5EF4-FFF2-40B4-BE49-F238E27FC236}">
                <a16:creationId xmlns:a16="http://schemas.microsoft.com/office/drawing/2014/main" id="{6CAA2B97-9E03-203D-D87F-A4D2652B06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734138">
            <a:off x="594332" y="3815822"/>
            <a:ext cx="2053969" cy="17099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317099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562600" y="1676400"/>
            <a:ext cx="6096000" cy="2667000"/>
          </a:xfrm>
          <a:prstGeom prst="rect">
            <a:avLst/>
          </a:prstGeom>
        </p:spPr>
        <p:txBody>
          <a:bodyPr>
            <a:norm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اینیشتین از سنین کودکی به موسیقی علاقه داشت. او در آخرین نوشته‌های خود می‌گوید: «اگر یک فیزیک‌دان نبودم، احتمالاً یک موسیقی‌دان می‌شدم. من غالباً به موسیقی فکر می‌کنم. من با رویاهایم در موسیقی زندگی می‌کنم. من بیش‌ترین لذت در زندگی را از موسیقی می‌برم.»</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7E7727F9-2677-8ED6-7D20-061A593F4B19}"/>
              </a:ext>
            </a:extLst>
          </p:cNvPr>
          <p:cNvSpPr txBox="1"/>
          <p:nvPr/>
        </p:nvSpPr>
        <p:spPr>
          <a:xfrm>
            <a:off x="8077200" y="685800"/>
            <a:ext cx="22860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علاقه به موسیقی</a:t>
            </a:r>
          </a:p>
        </p:txBody>
      </p:sp>
      <p:pic>
        <p:nvPicPr>
          <p:cNvPr id="5" name="Picture 4">
            <a:extLst>
              <a:ext uri="{FF2B5EF4-FFF2-40B4-BE49-F238E27FC236}">
                <a16:creationId xmlns:a16="http://schemas.microsoft.com/office/drawing/2014/main" id="{787E38AE-257A-54CF-6D25-67D6688310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634659"/>
            <a:ext cx="4163568" cy="558868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495296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1905000"/>
            <a:ext cx="5257800" cy="38100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مادر او تبحر خاصی در نواختن پیانو داشت و می‌خواست پسرش نیز کار با ویولن را یاد بگیرد اما نه به این خاطر که موجب علاقه‌مندی او به موسیقی شود بلکه به این خاطر که از نظر او، موسیقی به جذب فرهنگ آلمان کمک می‌کرد. طبق نظر رهبر ارکستر لئون بوستی اینشتین از پنج سالگی قادر به نواختن موسیقی بود. اگرچه، او در آن زمان از نواختن موسیقی لذت نمی‌برد. زمانی که آلبرت اینشتین به ۱۳ سالگی رسید، </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A46B902A-1A66-3705-B902-9F018F904E1E}"/>
              </a:ext>
            </a:extLst>
          </p:cNvPr>
          <p:cNvSpPr txBox="1"/>
          <p:nvPr/>
        </p:nvSpPr>
        <p:spPr>
          <a:xfrm>
            <a:off x="8077200" y="685800"/>
            <a:ext cx="22860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علاقه به موسیقی</a:t>
            </a:r>
          </a:p>
        </p:txBody>
      </p:sp>
      <p:pic>
        <p:nvPicPr>
          <p:cNvPr id="5" name="Picture 4">
            <a:extLst>
              <a:ext uri="{FF2B5EF4-FFF2-40B4-BE49-F238E27FC236}">
                <a16:creationId xmlns:a16="http://schemas.microsoft.com/office/drawing/2014/main" id="{DD7EB162-A6F2-46CE-B83F-A903352CDE44}"/>
              </a:ext>
            </a:extLst>
          </p:cNvPr>
          <p:cNvPicPr>
            <a:picLocks noChangeAspect="1"/>
          </p:cNvPicPr>
          <p:nvPr/>
        </p:nvPicPr>
        <p:blipFill rotWithShape="1">
          <a:blip r:embed="rId2">
            <a:extLst>
              <a:ext uri="{28A0092B-C50C-407E-A947-70E740481C1C}">
                <a14:useLocalDpi xmlns:a14="http://schemas.microsoft.com/office/drawing/2010/main" val="0"/>
              </a:ext>
            </a:extLst>
          </a:blip>
          <a:srcRect l="36250" r="11250"/>
          <a:stretch/>
        </p:blipFill>
        <p:spPr>
          <a:xfrm>
            <a:off x="6717989" y="2064192"/>
            <a:ext cx="4407211" cy="413848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7648413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066800"/>
            <a:ext cx="6400800" cy="54864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سونات‌های ویولن موزارت را پیدا کرد که موجب علاقه‌مندی او به آهنگ‌های موزارت شد و با علاقه بیشتری موسیقی را دنبال کرد. اینشتین به‌صورت خودآموز و بدون تمرین مرتب و با برنامه، نواختن موسیقی را آموخت. او در این باره گفته‌است که «عشق، معلم بهتری در مقایسه با حس وظیفه است». در سن ۱۷ سالگی، زمانی که مشغول زدن سونات ویولن بتهوون بود ممتحن مدرسه آرائو صدای ساز او را شنید. ممتحن بعد از شنیدن صدای موسیقی گفت که او «به‌صورت قابل توجه و آشکاری دارای بینش عالی است». لئون بوستین می‌نویسد که آنچه ممتحن را تحت تأثیر قرار داد، این بود که آلبرت با کیفیتی که در آن قطعه کوتاه ارائه کرد عشق عمیقی از موسیقی را به نمایش گذاشت. </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4CB61253-569B-2B14-8A8F-A41D353524B3}"/>
              </a:ext>
            </a:extLst>
          </p:cNvPr>
          <p:cNvSpPr txBox="1"/>
          <p:nvPr/>
        </p:nvSpPr>
        <p:spPr>
          <a:xfrm>
            <a:off x="8077200" y="685800"/>
            <a:ext cx="22860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علاقه به موسیقی</a:t>
            </a:r>
          </a:p>
        </p:txBody>
      </p:sp>
      <p:pic>
        <p:nvPicPr>
          <p:cNvPr id="5" name="Picture 4">
            <a:extLst>
              <a:ext uri="{FF2B5EF4-FFF2-40B4-BE49-F238E27FC236}">
                <a16:creationId xmlns:a16="http://schemas.microsoft.com/office/drawing/2014/main" id="{E2767A76-FCEE-D55A-5EE0-209ABD7E1E03}"/>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a:stretch/>
        </p:blipFill>
        <p:spPr>
          <a:xfrm>
            <a:off x="7620000" y="1727200"/>
            <a:ext cx="3937000" cy="4445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048573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105400" y="1740408"/>
            <a:ext cx="6400800" cy="44196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موسیقی برای این دانش‌آموز معنایی غیرمعمول داشت. موسیقی نقشی محوری و همیشگی در زندگی آلبرت اینشتین در آن دوران داشت. با این‌حال، او هیچ‌گاه به این که یک موسیقی‌دان حرفه‌ای شود، فکر نکرد. در سال ۱۹۳۱ در حالی که او سرگرم پژوهش‌هایش در مؤسسه فناوری کالیفرنیا بود در بازدید از هنرستان زولنر در لس آنجلس، چند قطعه از بتهوون و موزارت را اجرا کرد. در اواخر عمر، زمانی که اعضای گروه موسیقی جولیارد کوارتت او را در پرینستون دیدار کردند او قطعه‌ای را برای آن‌ها اجرا کرد که باعث شد آن‌ها تحت تأثیر هماهنگی و اجرای او قرار بگیرند.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454CC4FF-20E8-BA6D-378B-6BA2966E61A7}"/>
              </a:ext>
            </a:extLst>
          </p:cNvPr>
          <p:cNvSpPr txBox="1"/>
          <p:nvPr/>
        </p:nvSpPr>
        <p:spPr>
          <a:xfrm>
            <a:off x="8077200" y="685800"/>
            <a:ext cx="22860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علاقه به موسیقی</a:t>
            </a:r>
          </a:p>
        </p:txBody>
      </p:sp>
      <p:pic>
        <p:nvPicPr>
          <p:cNvPr id="5" name="Picture 4">
            <a:extLst>
              <a:ext uri="{FF2B5EF4-FFF2-40B4-BE49-F238E27FC236}">
                <a16:creationId xmlns:a16="http://schemas.microsoft.com/office/drawing/2014/main" id="{0C5951B1-4BF9-DF94-D343-5B145B70C1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716280"/>
            <a:ext cx="2877895" cy="4053596"/>
          </a:xfrm>
          <a:prstGeom prst="round2DiagRect">
            <a:avLst>
              <a:gd name="adj1" fmla="val 16667"/>
              <a:gd name="adj2" fmla="val 50000"/>
            </a:avLst>
          </a:prstGeom>
          <a:ln w="88900" cap="sq">
            <a:solidFill>
              <a:srgbClr val="FFFFFF"/>
            </a:solidFill>
            <a:miter lim="800000"/>
          </a:ln>
          <a:effectLst>
            <a:outerShdw blurRad="254000" algn="tl" rotWithShape="0">
              <a:srgbClr val="000000">
                <a:alpha val="43000"/>
              </a:srgbClr>
            </a:outerShdw>
          </a:effectLst>
        </p:spPr>
      </p:pic>
      <p:pic>
        <p:nvPicPr>
          <p:cNvPr id="6" name="Picture 5">
            <a:extLst>
              <a:ext uri="{FF2B5EF4-FFF2-40B4-BE49-F238E27FC236}">
                <a16:creationId xmlns:a16="http://schemas.microsoft.com/office/drawing/2014/main" id="{D6066292-03E7-8DED-BE42-9F6A812E923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250" r="11250"/>
          <a:stretch/>
        </p:blipFill>
        <p:spPr>
          <a:xfrm>
            <a:off x="2108248" y="4512527"/>
            <a:ext cx="1941576" cy="18231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588235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086600" y="1600200"/>
            <a:ext cx="4724400" cy="21336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او همچنین به بررسی خواص حرارتی نور و نظریه کوانتومی تابش پرداخت که در نهایت به بنیان‌گذاری نظریه فوتونی نور منتهی شد در سال ۱۹۳۳ در زمان حضورش در ایالات متحده آمریکا، آدولف هیتلر به قدرت رسید و دیگر به آلمان بازنگشت. در آستانه جنگ جهانی دوم او از نامه‌ای حمایت کرد که در مورد توسعه بالقوه «بمب‌های جدید فوق‌العاده خطرناک» هشدار داده می‌شد و توصیه می‌کرد که ایالات متحده پژوهش‌های مشابهی را آغاز کند. </a:t>
            </a:r>
          </a:p>
        </p:txBody>
      </p:sp>
      <p:sp>
        <p:nvSpPr>
          <p:cNvPr id="2" name="Title 1">
            <a:extLst>
              <a:ext uri="{FF2B5EF4-FFF2-40B4-BE49-F238E27FC236}">
                <a16:creationId xmlns:a16="http://schemas.microsoft.com/office/drawing/2014/main" id="{1C8AB491-18F8-09D6-8E6F-5E10CEE77EF8}"/>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pic>
        <p:nvPicPr>
          <p:cNvPr id="4" name="Picture 3">
            <a:extLst>
              <a:ext uri="{FF2B5EF4-FFF2-40B4-BE49-F238E27FC236}">
                <a16:creationId xmlns:a16="http://schemas.microsoft.com/office/drawing/2014/main" id="{2BC084D3-67A1-AA45-4B9E-E9A6D5A2D5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814" y="1371600"/>
            <a:ext cx="5390186" cy="4487330"/>
          </a:xfrm>
          <a:prstGeom prst="round2DiagRect">
            <a:avLst>
              <a:gd name="adj1" fmla="val 5000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095548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553200" y="1600200"/>
            <a:ext cx="5295900" cy="2362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سال ۱۹۱۸ اینشتین، یکی از بنیان‌گذاران حزب دموکرات آلمان به‌عنوان یک حزب لیبرال بود با این‌حال، او سپس به سمت سوسیالیسم و نقد سرمایه‌داری گرایش پیدا کرد که جزئیات آن را در مقاله‌ای با عنوان «چرا سوسیالیسم؟» ارائه کرده‌است.  بعضاً از اینشتین خواسته می‌شد تا نظراتش را در مورد موارد نامربوط به فیزیک نظری یا ریاضیات ارائه کند.  او به‌شدت از ایده یک حکومت جهانی دموکراتیک در غالب یک فدراسیون جهانی دفاع می‌کرد. </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25E05945-8499-024A-E116-F0E008E751B1}"/>
              </a:ext>
            </a:extLst>
          </p:cNvPr>
          <p:cNvSpPr txBox="1"/>
          <p:nvPr/>
        </p:nvSpPr>
        <p:spPr>
          <a:xfrm>
            <a:off x="8229600" y="685800"/>
            <a:ext cx="24384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دیدگاه سیاسی و مذهبی</a:t>
            </a:r>
          </a:p>
        </p:txBody>
      </p:sp>
      <p:pic>
        <p:nvPicPr>
          <p:cNvPr id="4" name="Picture 3">
            <a:extLst>
              <a:ext uri="{FF2B5EF4-FFF2-40B4-BE49-F238E27FC236}">
                <a16:creationId xmlns:a16="http://schemas.microsoft.com/office/drawing/2014/main" id="{CCE3F2BE-61A5-FC83-9B67-F7FF112A4D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164191">
            <a:off x="678412" y="1185335"/>
            <a:ext cx="5390186" cy="4487330"/>
          </a:xfrm>
          <a:prstGeom prst="ellipse">
            <a:avLst/>
          </a:prstGeom>
          <a:ln>
            <a:noFill/>
          </a:ln>
          <a:effectLst>
            <a:softEdge rad="112500"/>
          </a:effectLst>
        </p:spPr>
      </p:pic>
    </p:spTree>
    <p:extLst>
      <p:ext uri="{BB962C8B-B14F-4D97-AF65-F5344CB8AC3E}">
        <p14:creationId xmlns:p14="http://schemas.microsoft.com/office/powerpoint/2010/main" val="21392380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600200"/>
            <a:ext cx="11391900" cy="2362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اداره تحقیقات فدرال آمریکا موسوم به اف‌بی‌آی (</a:t>
            </a:r>
            <a:r>
              <a:rPr lang="en-US" sz="1600" dirty="0">
                <a:latin typeface="Times New Roman" panose="02020603050405020304" pitchFamily="18" charset="0"/>
                <a:cs typeface="B Yekan" panose="00000400000000000000" pitchFamily="2" charset="-78"/>
              </a:rPr>
              <a:t>FBI</a:t>
            </a:r>
            <a:r>
              <a:rPr lang="fa-IR" sz="1600" dirty="0">
                <a:latin typeface="Times New Roman" panose="02020603050405020304" pitchFamily="18" charset="0"/>
                <a:cs typeface="B Yekan" panose="00000400000000000000" pitchFamily="2" charset="-78"/>
              </a:rPr>
              <a:t>) از سال ۱۹۳۲ یک پرونده مخفی در مورد او تشکیل داده بود که در زمان مرگ اینشتین تعداد صفحات آن به ۱۴۲۷ صفحه رسیده بود. اینشتین عمیقاً تحت تأثیر مهاتما گاندی قرار داشت. او با گاندی نامه‌نگاری می‌کرد و در یکی از نامه‌هایی که در مورد او نوشت او را یک «الگو برای نسل‌های آینده» دانست. اینشتین در مصاحبه‌ها و نوشته‌های زیادی از دیدگاه معنوی خود سخن گفت. او گفت که به خدایی که در فلسفه همه‌خدایی اسپینوزا توصیف شده‌است احساس نزدیکی می‌کند او به خدای شخص‌وار (مانند خدای توصیف شده در ادیان ابراهیمی) معتقد نبود؛ خدایی که مراقب سرنوشت و کردار انسان‌ها است و از نظر اینشتین، باور به چنین چیزی، ساده‌لوحانه به‌شمار می‌آید.  او صراحتاً گفت که «من خداناباور نیستم» و ترجیح می‌دهم خود را ندانم‌ یا یک «مذهبی عمیقاً ناباور» بنامم. زمانی که از او پرسیده شد آیا به زندگی پس از مرگ معتقدی او پاسخ داد: نه، همین یک زندگی برای من کافی است.</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2EBE62A1-E673-324E-33FA-6801F9BAFC38}"/>
              </a:ext>
            </a:extLst>
          </p:cNvPr>
          <p:cNvSpPr txBox="1"/>
          <p:nvPr/>
        </p:nvSpPr>
        <p:spPr>
          <a:xfrm>
            <a:off x="8229600" y="685800"/>
            <a:ext cx="24384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دیدگاه سیاسی و مذهبی</a:t>
            </a:r>
          </a:p>
        </p:txBody>
      </p:sp>
    </p:spTree>
    <p:extLst>
      <p:ext uri="{BB962C8B-B14F-4D97-AF65-F5344CB8AC3E}">
        <p14:creationId xmlns:p14="http://schemas.microsoft.com/office/powerpoint/2010/main" val="25324955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600200"/>
            <a:ext cx="11391900" cy="2362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اینشتین عمدتاً به گروه‌های انسان‌گرای سکولار و فرهنگ اخلاقی هم درآمریکا و هم در بریتانیا نسبت داده می‌شود. او در هیئت مشاوره نخستین انجمن اومانیستی نیویورک حضور داشت و همچنین یکی از اعضای افتخاری انجمن عقل‌گرایان نیز بود که انتشار مجله‌ای با عنوان انسانیت جدید را در بریتانیا به‌عهده داشتند. در مراسم ۷۵ سالگی انجمن فرهنگ اخلاق برای نیویورک او گفت که اندیشه فرهنگ اخلاقی تصور آنچه در گرایش‌های دینی ارزشمندترین و ماندگار موضوع در آرمان‌گرایی است را در او تجسم بخشید. از نظر او بدون فرهنگ اخلاقی، هیچ راه نجاتی برای بشریت وجود ندارد.در تاریخ ۳ ژانویه ۱۹۵۴ و ۱۴ ماه پیش از مرگ، در پیامی در یک و نیم صفحه که به‌صورت دست‌نویس و به‌زبان آلمانی نوشته شده بود اینشتین به گات‌کیند فیلسوف آلمانی و یهودی نوشت: کلام خدا برای من چیزی جز بیان و محصول نقاط ضعف انسانی نیست کتاب مقدس مجموعه‌ای از افسانه‌های محترم اما هنوز نسبتاً ابتدایی است. هیچ تفسیری، فارغ از این که چقدر پیچیده باشد نمی‌تواند چیزی را در مورد آن تغییر دهد. برای من دین یهودیت مانند دین‌های دیگر تجسم کودکانه‌ترین خرافات است. من نمی‌توانم هیچ چیز انتخاب شده‌ای در مورد آن‌ها ببینم.</a:t>
            </a:r>
          </a:p>
        </p:txBody>
      </p:sp>
      <p:sp>
        <p:nvSpPr>
          <p:cNvPr id="2" name="TextBox 1">
            <a:extLst>
              <a:ext uri="{FF2B5EF4-FFF2-40B4-BE49-F238E27FC236}">
                <a16:creationId xmlns:a16="http://schemas.microsoft.com/office/drawing/2014/main" id="{2EBE62A1-E673-324E-33FA-6801F9BAFC38}"/>
              </a:ext>
            </a:extLst>
          </p:cNvPr>
          <p:cNvSpPr txBox="1"/>
          <p:nvPr/>
        </p:nvSpPr>
        <p:spPr>
          <a:xfrm>
            <a:off x="8229600" y="685800"/>
            <a:ext cx="24384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دیدگاه سیاسی و مذهبی</a:t>
            </a:r>
          </a:p>
        </p:txBody>
      </p:sp>
    </p:spTree>
    <p:extLst>
      <p:ext uri="{BB962C8B-B14F-4D97-AF65-F5344CB8AC3E}">
        <p14:creationId xmlns:p14="http://schemas.microsoft.com/office/powerpoint/2010/main" val="16931868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52600" y="1524000"/>
            <a:ext cx="10058400" cy="5029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سراسر زندگی، اینشتین صدها کتاب و مقاله منتشر کرد او بیش از ۳۰۰ مقاله علمی و ۱۵۰ مقاله غیرعلمی منتشر کرد.</a:t>
            </a:r>
          </a:p>
          <a:p>
            <a:pPr marL="0" indent="0" algn="justLow" rtl="1">
              <a:lnSpc>
                <a:spcPct val="250000"/>
              </a:lnSpc>
              <a:buNone/>
            </a:pPr>
            <a:r>
              <a:rPr lang="fa-IR" sz="1600" dirty="0">
                <a:latin typeface="Times New Roman" panose="02020603050405020304" pitchFamily="18" charset="0"/>
                <a:cs typeface="B Yekan" panose="00000400000000000000" pitchFamily="2" charset="-78"/>
              </a:rPr>
              <a:t>دستاوردهای فکری و اصالت کار اینشتین موجب شد که در سراسر جهان نام اینشتین با کلمه نبوغ یکی دانسته شود علاوه‌بر کارهایی که به‌تنهایی انجام داده بود.</a:t>
            </a:r>
            <a:endParaRPr lang="fa-IR" sz="1800" dirty="0">
              <a:cs typeface="B Nazanin" pitchFamily="2" charset="-78"/>
            </a:endParaRPr>
          </a:p>
          <a:p>
            <a:pPr marL="0" indent="0" algn="justLow" rtl="1">
              <a:lnSpc>
                <a:spcPct val="150000"/>
              </a:lnSpc>
              <a:buNone/>
            </a:pPr>
            <a:endParaRPr lang="en-US" sz="1800" dirty="0">
              <a:cs typeface="B Nazanin" pitchFamily="2" charset="-78"/>
            </a:endParaRPr>
          </a:p>
        </p:txBody>
      </p:sp>
      <p:sp>
        <p:nvSpPr>
          <p:cNvPr id="2" name="TextBox 1">
            <a:extLst>
              <a:ext uri="{FF2B5EF4-FFF2-40B4-BE49-F238E27FC236}">
                <a16:creationId xmlns:a16="http://schemas.microsoft.com/office/drawing/2014/main" id="{22DF45B3-385C-DD8E-4938-6344806D980C}"/>
              </a:ext>
            </a:extLst>
          </p:cNvPr>
          <p:cNvSpPr txBox="1"/>
          <p:nvPr/>
        </p:nvSpPr>
        <p:spPr>
          <a:xfrm>
            <a:off x="8229600" y="685800"/>
            <a:ext cx="24384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دستاورد های علمی</a:t>
            </a:r>
          </a:p>
        </p:txBody>
      </p:sp>
      <p:pic>
        <p:nvPicPr>
          <p:cNvPr id="4" name="Picture 3">
            <a:extLst>
              <a:ext uri="{FF2B5EF4-FFF2-40B4-BE49-F238E27FC236}">
                <a16:creationId xmlns:a16="http://schemas.microsoft.com/office/drawing/2014/main" id="{8F34C57D-A5A9-1D21-C69A-4387F2E453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429000"/>
            <a:ext cx="3745673" cy="29216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Picture 4">
            <a:extLst>
              <a:ext uri="{FF2B5EF4-FFF2-40B4-BE49-F238E27FC236}">
                <a16:creationId xmlns:a16="http://schemas.microsoft.com/office/drawing/2014/main" id="{753A3D11-D9D6-CF6A-23EA-8ACEA9FD85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1321" y="3851081"/>
            <a:ext cx="3709753" cy="20774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0642100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953000" y="1524000"/>
            <a:ext cx="6858000" cy="50292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 او همچنین با سایر دانشمندان نیز در پژوهش‌های دیگری همکاری کرده‌است که آمار بوز-اینشتین و یخچال اینشتین از جمله آن‌ها هستند از سال ۱۹۸۶ مطبوعات دانشگاه پرینستون و دانشگاه عبری اورشلیم، که آلبرت انیشتین حق‌التالیف آثار خود را به آن‌ها داده‌است، بررسی حدود ۸۰۰۰۰ سند که او از خود برجای گذاشته‌است را انجام داده‌اند این مجموعه اسناد در انیشتین دیجیتال آرشیو شده‌است و شامل نامه‌ها، مقالات، کارت پستال، دفترچه یادداشت و خاطرات روزانهی اوست پروژه مقالات اینشتین، که هم‌اکنون توسط دیانا کورموس-ویوچالد استاد فیزیک و تاریخ علوم در انستیتوی فناوری کالیفرنیا ویرایش می‌شود، حدود ۳۰ جلد پیش‌بینی شده که ۱۴ جلد آن را چاپ و منتشر کرده‌است</a:t>
            </a:r>
          </a:p>
        </p:txBody>
      </p:sp>
      <p:sp>
        <p:nvSpPr>
          <p:cNvPr id="2" name="TextBox 1">
            <a:extLst>
              <a:ext uri="{FF2B5EF4-FFF2-40B4-BE49-F238E27FC236}">
                <a16:creationId xmlns:a16="http://schemas.microsoft.com/office/drawing/2014/main" id="{22DF45B3-385C-DD8E-4938-6344806D980C}"/>
              </a:ext>
            </a:extLst>
          </p:cNvPr>
          <p:cNvSpPr txBox="1"/>
          <p:nvPr/>
        </p:nvSpPr>
        <p:spPr>
          <a:xfrm>
            <a:off x="8229600" y="685800"/>
            <a:ext cx="24384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دستاورد های علمی</a:t>
            </a:r>
          </a:p>
        </p:txBody>
      </p:sp>
      <p:pic>
        <p:nvPicPr>
          <p:cNvPr id="5" name="Picture 4">
            <a:extLst>
              <a:ext uri="{FF2B5EF4-FFF2-40B4-BE49-F238E27FC236}">
                <a16:creationId xmlns:a16="http://schemas.microsoft.com/office/drawing/2014/main" id="{AAA2B46F-5468-F066-7AAE-2B7437111C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380242">
            <a:off x="735219" y="942872"/>
            <a:ext cx="3798563" cy="2772951"/>
          </a:xfrm>
          <a:prstGeom prst="ellipse">
            <a:avLst/>
          </a:prstGeom>
          <a:ln>
            <a:noFill/>
          </a:ln>
          <a:effectLst>
            <a:softEdge rad="112500"/>
          </a:effectLst>
        </p:spPr>
      </p:pic>
      <p:pic>
        <p:nvPicPr>
          <p:cNvPr id="6" name="Picture 5">
            <a:extLst>
              <a:ext uri="{FF2B5EF4-FFF2-40B4-BE49-F238E27FC236}">
                <a16:creationId xmlns:a16="http://schemas.microsoft.com/office/drawing/2014/main" id="{38201F1D-DBF8-404A-6437-84C9789F8D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64191">
            <a:off x="875003" y="3736523"/>
            <a:ext cx="2939977" cy="2447531"/>
          </a:xfrm>
          <a:prstGeom prst="ellipse">
            <a:avLst/>
          </a:prstGeom>
          <a:ln>
            <a:noFill/>
          </a:ln>
          <a:effectLst>
            <a:softEdge rad="112500"/>
          </a:effectLst>
        </p:spPr>
      </p:pic>
    </p:spTree>
    <p:extLst>
      <p:ext uri="{BB962C8B-B14F-4D97-AF65-F5344CB8AC3E}">
        <p14:creationId xmlns:p14="http://schemas.microsoft.com/office/powerpoint/2010/main" val="38702720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486400" y="1447800"/>
            <a:ext cx="6248400" cy="5105400"/>
          </a:xfrm>
          <a:prstGeom prst="rect">
            <a:avLst/>
          </a:prstGeom>
        </p:spPr>
        <p:txBody>
          <a:bodyPr>
            <a:norm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مقاله‌های اصلی: اثر فوتوالکتریک، مقاله‌های استثنائی انیشتین، نسبیت عام، هم‌ارزی جرم و انرژی، و حرکت براونی</a:t>
            </a:r>
          </a:p>
          <a:p>
            <a:pPr marL="0" indent="0" algn="justLow" rtl="1">
              <a:lnSpc>
                <a:spcPct val="250000"/>
              </a:lnSpc>
              <a:buNone/>
            </a:pPr>
            <a:r>
              <a:rPr lang="fa-IR" sz="1600" dirty="0">
                <a:latin typeface="Times New Roman" panose="02020603050405020304" pitchFamily="18" charset="0"/>
                <a:cs typeface="B Yekan" panose="00000400000000000000" pitchFamily="2" charset="-78"/>
              </a:rPr>
              <a:t>چهار مقاله استثنایی اینشتین، در زمینه‌های اثر فوتوالکتریک (که منجر به نظریه کوانتوم شد)، حرکت براونی (منجر به اثبات غیرمستقیم وجود اتم‌ها و مولکول‌ها شد)، هم‌ارزی جرم و انرژی (</a:t>
            </a:r>
            <a:r>
              <a:rPr lang="en-US" sz="1600" dirty="0">
                <a:latin typeface="Times New Roman" panose="02020603050405020304" pitchFamily="18" charset="0"/>
                <a:cs typeface="B Yekan" panose="00000400000000000000" pitchFamily="2" charset="-78"/>
              </a:rPr>
              <a:t>E=mc</a:t>
            </a:r>
            <a:r>
              <a:rPr lang="fa-IR" sz="1600" dirty="0">
                <a:latin typeface="Times New Roman" panose="02020603050405020304" pitchFamily="18" charset="0"/>
                <a:cs typeface="B Yekan" panose="00000400000000000000" pitchFamily="2" charset="-78"/>
              </a:rPr>
              <a:t>۲) و نسبیت خاص بود که او آن‌ها را در سال ۱۹۰۵ در سالنامه فیزیک منتشر کرد. این چهار اثر، به‌قدری با اهمیت بودند که امروزه از آن‌ها به‌عنوان بنیان‌های فیزیک مدرن یاد می‌شوند که نگاه ما به فضا، زمان و ماده را کاملاً دگرگون کرد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21D85F6B-9580-340C-B29B-8FF85A6868FB}"/>
              </a:ext>
            </a:extLst>
          </p:cNvPr>
          <p:cNvSpPr txBox="1"/>
          <p:nvPr/>
        </p:nvSpPr>
        <p:spPr>
          <a:xfrm>
            <a:off x="8229600" y="685800"/>
            <a:ext cx="24384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مقاله بی نظیر انیشتین</a:t>
            </a:r>
          </a:p>
        </p:txBody>
      </p:sp>
      <p:pic>
        <p:nvPicPr>
          <p:cNvPr id="9" name="Picture 8">
            <a:extLst>
              <a:ext uri="{FF2B5EF4-FFF2-40B4-BE49-F238E27FC236}">
                <a16:creationId xmlns:a16="http://schemas.microsoft.com/office/drawing/2014/main" id="{1FA6D493-EE1A-03F5-BA6A-D112CA7EB4B6}"/>
              </a:ext>
            </a:extLst>
          </p:cNvPr>
          <p:cNvPicPr>
            <a:picLocks noChangeAspect="1"/>
          </p:cNvPicPr>
          <p:nvPr/>
        </p:nvPicPr>
        <p:blipFill rotWithShape="1">
          <a:blip r:embed="rId2">
            <a:extLst>
              <a:ext uri="{28A0092B-C50C-407E-A947-70E740481C1C}">
                <a14:useLocalDpi xmlns:a14="http://schemas.microsoft.com/office/drawing/2010/main" val="0"/>
              </a:ext>
            </a:extLst>
          </a:blip>
          <a:srcRect l="28589" r="16910"/>
          <a:stretch/>
        </p:blipFill>
        <p:spPr>
          <a:xfrm>
            <a:off x="685800" y="943563"/>
            <a:ext cx="4267200" cy="49720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2541890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248400" y="1524000"/>
            <a:ext cx="5181600" cy="28194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نخستین مقاله اینشتین که در سال ۱۹۰۰ به سالنامه فیزیک ارسال شد دربارهی اثر موئینگی بود. این مقاله با عنوان «نتیجه‌گیری‌هایی از پدیده موئینگی» در سال ۱۹۰۱ منتشر شد. دو مقاله دیگر از او در بین سال‌های ۱۹۰۲ تا ۱۹۰۳ منتشر شد که در آن‌ها تلاش کرد به پدیده اتمی از دیدگاه آماری بپردازد. این مقاله‌ها، بنیان‌هایی برای مقاله او در مورد حرکت براونی در سال ۱۹۰۵ بودند که در آن نشان داد حرکت براونی می‌تواند به‌عنوان شاهدی محکم برای وجود مولکول تلقی شود.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371C052E-896E-5340-FB6E-3BD5F3DD72C5}"/>
              </a:ext>
            </a:extLst>
          </p:cNvPr>
          <p:cNvSpPr txBox="1"/>
          <p:nvPr/>
        </p:nvSpPr>
        <p:spPr>
          <a:xfrm>
            <a:off x="8229600" y="685800"/>
            <a:ext cx="24130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مقاله بی نظیر انیشتین</a:t>
            </a:r>
          </a:p>
        </p:txBody>
      </p:sp>
      <p:pic>
        <p:nvPicPr>
          <p:cNvPr id="4" name="Picture 3">
            <a:extLst>
              <a:ext uri="{FF2B5EF4-FFF2-40B4-BE49-F238E27FC236}">
                <a16:creationId xmlns:a16="http://schemas.microsoft.com/office/drawing/2014/main" id="{F799B69F-2954-137B-6890-2983B93319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615280">
            <a:off x="1138620" y="1229923"/>
            <a:ext cx="4446716" cy="412658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7796316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33500" y="1524000"/>
            <a:ext cx="9525000" cy="28194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 پژوهش‌های او در سال‌های ۱۹۰۳ و ۱۹۰۴ عمدتاً متوجه اثرات اندازه متناهی اتمی بر روی پدیده نفوذ بود. مقاله اصلی(کدری بحرانی): اینشتین به مشکل نوسانات ترمودینامیک بازگشت و تلاش کرد مشکل را با تغییرات چگالی در یک مایع در نقطه بحرانی آن حل کند. به‌صورت معمول، نوسانات چگالی توسط مشتق دوم انرژی آزاد نسبت به چگالی کنترل می‌شود. در نقطه بحرانی، این مشتق صفر است و منجر به نوسانات زیادی می‌شود. اثر نوسانات چگالی این است که موجب پراکندگی همه طول موج‌ها می‌شود و موجب می‌شود مایع دارای ظاهری سفید و شیری‌رنگ پیدا کند. اینشتین این موضوع را به پدیده پراکندگی رایلی نسبت داد که زمانی رخ می‌دهد که اندازه ذرات از طول موج تابیده شده کوچکتر باشد و توضیحی برای علت رنگ آبی آسمان نیز به‌حساب می‌آید اینشتین به‌صورت کمی، کدری بحرانی را از نوسانات چگالی به‌دست‌آورد و نشان داد که چطور هم این اثر و هم پراکندگی رایلی از بافت اتمی ماده ناشی می‌شود</a:t>
            </a:r>
            <a:endParaRPr lang="en-US" sz="1600" dirty="0">
              <a:latin typeface="Times New Roman" panose="02020603050405020304" pitchFamily="18" charset="0"/>
              <a:cs typeface="B Yekan" panose="00000400000000000000" pitchFamily="2" charset="-78"/>
            </a:endParaRPr>
          </a:p>
        </p:txBody>
      </p:sp>
      <p:sp>
        <p:nvSpPr>
          <p:cNvPr id="2" name="TextBox 1">
            <a:extLst>
              <a:ext uri="{FF2B5EF4-FFF2-40B4-BE49-F238E27FC236}">
                <a16:creationId xmlns:a16="http://schemas.microsoft.com/office/drawing/2014/main" id="{371C052E-896E-5340-FB6E-3BD5F3DD72C5}"/>
              </a:ext>
            </a:extLst>
          </p:cNvPr>
          <p:cNvSpPr txBox="1"/>
          <p:nvPr/>
        </p:nvSpPr>
        <p:spPr>
          <a:xfrm>
            <a:off x="8382000" y="685800"/>
            <a:ext cx="22098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مقاله بی نظیر انیشتین</a:t>
            </a:r>
          </a:p>
        </p:txBody>
      </p:sp>
    </p:spTree>
    <p:extLst>
      <p:ext uri="{BB962C8B-B14F-4D97-AF65-F5344CB8AC3E}">
        <p14:creationId xmlns:p14="http://schemas.microsoft.com/office/powerpoint/2010/main" val="28848596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587AF32-3303-4688-04CE-6E4BE78C8501}"/>
              </a:ext>
            </a:extLst>
          </p:cNvPr>
          <p:cNvSpPr txBox="1"/>
          <p:nvPr/>
        </p:nvSpPr>
        <p:spPr>
          <a:xfrm>
            <a:off x="609600" y="1739823"/>
            <a:ext cx="6096000" cy="5021055"/>
          </a:xfrm>
          <a:prstGeom prst="rect">
            <a:avLst/>
          </a:prstGeom>
          <a:noFill/>
        </p:spPr>
        <p:txBody>
          <a:bodyPr wrap="square">
            <a:spAutoFit/>
          </a:bodyPr>
          <a:lstStyle/>
          <a:p>
            <a:pPr marL="0" indent="0" algn="justLow" rtl="1">
              <a:lnSpc>
                <a:spcPct val="200000"/>
              </a:lnSpc>
              <a:buNone/>
            </a:pPr>
            <a:r>
              <a:rPr lang="fa-IR" sz="1600" dirty="0">
                <a:cs typeface="B Yekan" panose="00000400000000000000" pitchFamily="2" charset="-78"/>
              </a:rPr>
              <a:t>اینشتین در سال ۱۹۱۶ وجود امواج گرانشی را پیش‌بینی کرد چین‌هایی در انحنای فضازمان که از به‌صورت موج منتشر می‌شوند به سمت خارج از منبع خود حرکت می‌کنند و انرژی را به‌صورت تابش گرانشی منتقل می‌کنند. امواج گرانشی نمی‌توانند در نظریه گرانش نیوتون وجود داشته باشند چراکه نظریه نیوتن برخلاف نسبیت عام، فرض را بر این می‌گذارد که برهم‌کنش‌های فیزیکی با سرعتی نامحدود منتشر می‌شوند نخستین شاهد غیرمستقیم از وجود امواج گرانشی در دهه ۱۹۷۰ از طریق مشاهده یک جفت ستاره نوترونی به‌دست آمد سرانجام، پیش‌بینی اینشتین در مورد وجود امواج گرانشی، در ۱۱ فوریه ۲۰۱۶ تأیید شد </a:t>
            </a:r>
          </a:p>
          <a:p>
            <a:pPr marL="0" indent="0" algn="justLow" rtl="1">
              <a:lnSpc>
                <a:spcPct val="150000"/>
              </a:lnSpc>
              <a:buNone/>
            </a:pPr>
            <a:endParaRPr lang="en-US" sz="2000" dirty="0">
              <a:cs typeface="B Nazanin" pitchFamily="2" charset="-78"/>
            </a:endParaRPr>
          </a:p>
        </p:txBody>
      </p:sp>
      <p:sp>
        <p:nvSpPr>
          <p:cNvPr id="5" name="TextBox 4">
            <a:extLst>
              <a:ext uri="{FF2B5EF4-FFF2-40B4-BE49-F238E27FC236}">
                <a16:creationId xmlns:a16="http://schemas.microsoft.com/office/drawing/2014/main" id="{23688A4C-86F5-E1E6-53B4-BAB88058CC11}"/>
              </a:ext>
            </a:extLst>
          </p:cNvPr>
          <p:cNvSpPr txBox="1"/>
          <p:nvPr/>
        </p:nvSpPr>
        <p:spPr>
          <a:xfrm>
            <a:off x="8382000" y="685800"/>
            <a:ext cx="19050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امواج گرانشی</a:t>
            </a:r>
          </a:p>
        </p:txBody>
      </p:sp>
      <p:pic>
        <p:nvPicPr>
          <p:cNvPr id="6" name="Picture 5">
            <a:extLst>
              <a:ext uri="{FF2B5EF4-FFF2-40B4-BE49-F238E27FC236}">
                <a16:creationId xmlns:a16="http://schemas.microsoft.com/office/drawing/2014/main" id="{FB06F443-9E93-276B-60E1-0715E95585E3}"/>
              </a:ext>
            </a:extLst>
          </p:cNvPr>
          <p:cNvPicPr>
            <a:picLocks noChangeAspect="1"/>
          </p:cNvPicPr>
          <p:nvPr/>
        </p:nvPicPr>
        <p:blipFill rotWithShape="1">
          <a:blip r:embed="rId2">
            <a:extLst>
              <a:ext uri="{28A0092B-C50C-407E-A947-70E740481C1C}">
                <a14:useLocalDpi xmlns:a14="http://schemas.microsoft.com/office/drawing/2010/main" val="0"/>
              </a:ext>
            </a:extLst>
          </a:blip>
          <a:srcRect l="21429" r="30571" b="30224"/>
          <a:stretch/>
        </p:blipFill>
        <p:spPr>
          <a:xfrm>
            <a:off x="7863840" y="2139404"/>
            <a:ext cx="3718560" cy="405413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2631275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524000"/>
            <a:ext cx="6629400" cy="4800600"/>
          </a:xfrm>
          <a:prstGeom prst="rect">
            <a:avLst/>
          </a:prstGeom>
        </p:spPr>
        <p:txBody>
          <a:bodyPr>
            <a:normAutofit lnSpcReduction="10000"/>
          </a:bodyPr>
          <a:lstStyle/>
          <a:p>
            <a:pPr marL="0" indent="0" algn="justLow" rtl="1">
              <a:lnSpc>
                <a:spcPct val="250000"/>
              </a:lnSpc>
              <a:buNone/>
            </a:pPr>
            <a:r>
              <a:rPr lang="fa-IR" sz="1600" dirty="0">
                <a:cs typeface="B Yekan" panose="00000400000000000000" pitchFamily="2" charset="-78"/>
              </a:rPr>
              <a:t>کرم‌چاله‌ها ساختارهایی نظری هستند که نقاط مختلفی از فضازمان را به یکدیگر مرتبط می‌کنند یک کرم‌چاله را می‌توان با کمک یک تونل که دو نقطه متفاوت در فضازمان را به یکدیگر متصل می‌کند نمایش داد. از این‌رو یک کرم‌چاله می‌تواند فاصله‌های فوق‌العاده دور مثلاً چند میلیارد سال نوری و حتی بیشتر را از طریق مسافت کوتاهی در حد چند متر به هم متصل کند. این موضوع برای نقاطی که از لحاظ زمانی تفاوت دارند نیز صادق است اینشتین در سال ۱۹۳۵ با همکاری نیتان روزن مدلی برای یک کرم‌چاله تولید کرد که معمولاً با عنوان پل اینشتین-روزن شناخته می‌شود انگیزه از این کار ایجاد مدلی برای ذرات بنیادی باردار به‌عنوان راه‌حل معادلات میدان گرانشی بود</a:t>
            </a:r>
          </a:p>
        </p:txBody>
      </p:sp>
      <p:sp>
        <p:nvSpPr>
          <p:cNvPr id="2" name="TextBox 1">
            <a:extLst>
              <a:ext uri="{FF2B5EF4-FFF2-40B4-BE49-F238E27FC236}">
                <a16:creationId xmlns:a16="http://schemas.microsoft.com/office/drawing/2014/main" id="{FDC82712-1919-F488-B19E-5F41476CF84D}"/>
              </a:ext>
            </a:extLst>
          </p:cNvPr>
          <p:cNvSpPr txBox="1"/>
          <p:nvPr/>
        </p:nvSpPr>
        <p:spPr>
          <a:xfrm>
            <a:off x="8382000" y="685800"/>
            <a:ext cx="1905000" cy="515526"/>
          </a:xfrm>
          <a:prstGeom prst="rect">
            <a:avLst/>
          </a:prstGeom>
          <a:noFill/>
        </p:spPr>
        <p:txBody>
          <a:bodyPr wrap="square">
            <a:spAutoFit/>
          </a:bodyPr>
          <a:lstStyle/>
          <a:p>
            <a:pPr algn="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کرم چاله ها</a:t>
            </a:r>
          </a:p>
        </p:txBody>
      </p:sp>
      <p:grpSp>
        <p:nvGrpSpPr>
          <p:cNvPr id="8" name="Group 7">
            <a:extLst>
              <a:ext uri="{FF2B5EF4-FFF2-40B4-BE49-F238E27FC236}">
                <a16:creationId xmlns:a16="http://schemas.microsoft.com/office/drawing/2014/main" id="{D0E99BA7-EA2D-AC43-7B4F-C5A85FB90B01}"/>
              </a:ext>
            </a:extLst>
          </p:cNvPr>
          <p:cNvGrpSpPr/>
          <p:nvPr/>
        </p:nvGrpSpPr>
        <p:grpSpPr>
          <a:xfrm flipH="1">
            <a:off x="7587654" y="1598705"/>
            <a:ext cx="3855062" cy="4752255"/>
            <a:chOff x="214740" y="684111"/>
            <a:chExt cx="4601292" cy="5672156"/>
          </a:xfrm>
        </p:grpSpPr>
        <p:pic>
          <p:nvPicPr>
            <p:cNvPr id="6" name="Picture 5">
              <a:extLst>
                <a:ext uri="{FF2B5EF4-FFF2-40B4-BE49-F238E27FC236}">
                  <a16:creationId xmlns:a16="http://schemas.microsoft.com/office/drawing/2014/main" id="{BEF613AD-4937-E38C-7D24-1D1CCEB285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776964">
              <a:off x="214740" y="684111"/>
              <a:ext cx="2877895" cy="4053596"/>
            </a:xfrm>
            <a:prstGeom prst="round2DiagRect">
              <a:avLst>
                <a:gd name="adj1" fmla="val 16667"/>
                <a:gd name="adj2" fmla="val 50000"/>
              </a:avLst>
            </a:prstGeom>
            <a:ln w="88900" cap="sq">
              <a:solidFill>
                <a:srgbClr val="FFFFFF"/>
              </a:solidFill>
              <a:miter lim="800000"/>
            </a:ln>
            <a:effectLst>
              <a:outerShdw blurRad="254000" algn="tl" rotWithShape="0">
                <a:srgbClr val="000000">
                  <a:alpha val="43000"/>
                </a:srgbClr>
              </a:outerShdw>
            </a:effectLst>
          </p:spPr>
        </p:pic>
        <p:pic>
          <p:nvPicPr>
            <p:cNvPr id="7" name="Picture 6">
              <a:extLst>
                <a:ext uri="{FF2B5EF4-FFF2-40B4-BE49-F238E27FC236}">
                  <a16:creationId xmlns:a16="http://schemas.microsoft.com/office/drawing/2014/main" id="{5211F60F-16A2-11FF-1538-814082AF61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250" r="11250"/>
            <a:stretch/>
          </p:blipFill>
          <p:spPr>
            <a:xfrm>
              <a:off x="1972348" y="3685970"/>
              <a:ext cx="2843684" cy="267029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spTree>
    <p:extLst>
      <p:ext uri="{BB962C8B-B14F-4D97-AF65-F5344CB8AC3E}">
        <p14:creationId xmlns:p14="http://schemas.microsoft.com/office/powerpoint/2010/main" val="3844002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42900" y="1676400"/>
            <a:ext cx="11506200" cy="5029200"/>
          </a:xfrm>
          <a:prstGeom prst="rect">
            <a:avLst/>
          </a:prstGeom>
        </p:spPr>
        <p:txBody>
          <a:bodyPr>
            <a:noAutofit/>
          </a:bodyPr>
          <a:lstStyle/>
          <a:p>
            <a:pPr marL="0" indent="0" algn="ctr" rtl="1">
              <a:lnSpc>
                <a:spcPct val="300000"/>
              </a:lnSpc>
              <a:buNone/>
            </a:pPr>
            <a:r>
              <a:rPr lang="fa-IR" sz="1600" dirty="0">
                <a:latin typeface="Times New Roman" panose="02020603050405020304" pitchFamily="18" charset="0"/>
                <a:cs typeface="B Yekan" panose="00000400000000000000" pitchFamily="2" charset="-78"/>
              </a:rPr>
              <a:t>اینشتین ایده استفاده از شکافت هسته‌ای به‌عنوان سلاح را به‌صورت عمومی محکوم می‌کرد و به‌همراه برتراند راسل، فیلسوف انگلیسی بیانه‌ای را با عنوان بیانیه راسل–اینشتین امضا کرد او از سال ۱۹۰۸ تدریس فیزیک نظری در دانشگاه برن را آغاز کرد و در سال‌های بعد در دانشگاه زوریخ، دانشگاه کارل در پراگ رفت و مدرسه پلی‌تکنیک فدرال در زوریخ به تدریس ادامه داد. در سال ۱۹۱۴ او به عضویت فرهنگستان علوم پروس در برلین درآمد و به‌مدت ۱۹ سال در آنجا ماند. اینشتین از همکاران مؤسسه مطالعات پیشرفته در دانشگاه پرینستون در شهر نیوجرسی بود که تا پایان عمرش در سال ۱۹۵۵ نیز این همکاری را حفظ کرد. او بیش از ۳۰۰ مقاله علمی و ۱۵۰ مقاله غیرعلمی منتشر کرد دستاوردهای فکری و جدید او موجب شد که نام اینشتین در فرهنگ عامه معادلی برای هوش و نبوغ محسوب شود</a:t>
            </a:r>
            <a:r>
              <a:rPr lang="en-US" sz="1600" dirty="0">
                <a:latin typeface="Times New Roman" panose="02020603050405020304" pitchFamily="18" charset="0"/>
                <a:cs typeface="B Yekan" panose="00000400000000000000" pitchFamily="2" charset="-78"/>
              </a:rPr>
              <a:t>.</a:t>
            </a:r>
            <a:endParaRPr lang="fa-IR"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1C8AB491-18F8-09D6-8E6F-5E10CEE77EF8}"/>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10571967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29B2046-3217-6614-544A-D718E2E47BF9}"/>
              </a:ext>
            </a:extLst>
          </p:cNvPr>
          <p:cNvSpPr txBox="1"/>
          <p:nvPr/>
        </p:nvSpPr>
        <p:spPr>
          <a:xfrm>
            <a:off x="762000" y="1371600"/>
            <a:ext cx="10668000" cy="1846659"/>
          </a:xfrm>
          <a:prstGeom prst="rect">
            <a:avLst/>
          </a:prstGeom>
          <a:noFill/>
        </p:spPr>
        <p:txBody>
          <a:bodyPr wrap="square">
            <a:spAutoFit/>
          </a:bodyPr>
          <a:lstStyle/>
          <a:p>
            <a:pPr algn="ctr" rtl="1">
              <a:lnSpc>
                <a:spcPct val="250000"/>
              </a:lnSpc>
              <a:spcBef>
                <a:spcPct val="20000"/>
              </a:spcBef>
            </a:pPr>
            <a:r>
              <a:rPr lang="fa-IR" sz="1600" dirty="0">
                <a:cs typeface="B Yekan" panose="00000400000000000000" pitchFamily="2" charset="-78"/>
              </a:rPr>
              <a:t>در سال ۱۹۱۷ اینشتین نظریه نسبیت عمومی را در مورد کل ساختار جهان به‌کار برد او کشف کرد که معادلات میدان عمومی پیش‌بینی می‌کنند که جهان دینامیک، جمع‌شونده یا منبسط شونده‌است. در آن زمان هیچ یافته تجربی از جهان دینامیک پشتیبانی نمی‌کرد درنتیجه اینشتین ثابتی به‌نام ثابت کیهان‌شناسی را به معادلات میدان افزود تا معادلات را طوری تنظیم کند که با یک جهان ثابت و ایستا همخوانی داشته باشد. </a:t>
            </a:r>
            <a:endParaRPr lang="en-US" sz="1600" dirty="0">
              <a:cs typeface="B Yekan" panose="00000400000000000000" pitchFamily="2" charset="-78"/>
            </a:endParaRPr>
          </a:p>
        </p:txBody>
      </p:sp>
      <p:sp>
        <p:nvSpPr>
          <p:cNvPr id="5" name="TextBox 4">
            <a:extLst>
              <a:ext uri="{FF2B5EF4-FFF2-40B4-BE49-F238E27FC236}">
                <a16:creationId xmlns:a16="http://schemas.microsoft.com/office/drawing/2014/main" id="{3CDA99E9-EE79-E788-293C-5BEB7B375E17}"/>
              </a:ext>
            </a:extLst>
          </p:cNvPr>
          <p:cNvSpPr txBox="1"/>
          <p:nvPr/>
        </p:nvSpPr>
        <p:spPr>
          <a:xfrm>
            <a:off x="8229600" y="609600"/>
            <a:ext cx="2667000" cy="600164"/>
          </a:xfrm>
          <a:prstGeom prst="rect">
            <a:avLst/>
          </a:prstGeom>
          <a:noFill/>
        </p:spPr>
        <p:txBody>
          <a:bodyPr wrap="square">
            <a:spAutoFit/>
          </a:bodyPr>
          <a:lstStyle/>
          <a:p>
            <a:pPr algn="ctr">
              <a:lnSpc>
                <a:spcPct val="150000"/>
              </a:lnSpc>
              <a:spcBef>
                <a:spcPct val="0"/>
              </a:spcBef>
              <a:buNone/>
            </a:pPr>
            <a:r>
              <a:rPr lang="fa-IR" sz="2400" b="1" dirty="0">
                <a:solidFill>
                  <a:schemeClr val="bg1"/>
                </a:solidFill>
                <a:latin typeface="Times New Roman" panose="02020603050405020304" pitchFamily="18" charset="0"/>
                <a:ea typeface="+mj-ea"/>
                <a:cs typeface="B Titr" panose="00000700000000000000" pitchFamily="2" charset="-78"/>
              </a:rPr>
              <a:t>کهکشان فیزیکی</a:t>
            </a:r>
          </a:p>
        </p:txBody>
      </p:sp>
      <p:pic>
        <p:nvPicPr>
          <p:cNvPr id="7" name="Picture 6">
            <a:extLst>
              <a:ext uri="{FF2B5EF4-FFF2-40B4-BE49-F238E27FC236}">
                <a16:creationId xmlns:a16="http://schemas.microsoft.com/office/drawing/2014/main" id="{9F5B814C-9638-587B-4710-AA3409EBFE2D}"/>
              </a:ext>
            </a:extLst>
          </p:cNvPr>
          <p:cNvPicPr>
            <a:picLocks noChangeAspect="1"/>
          </p:cNvPicPr>
          <p:nvPr/>
        </p:nvPicPr>
        <p:blipFill rotWithShape="1">
          <a:blip r:embed="rId2">
            <a:extLst>
              <a:ext uri="{28A0092B-C50C-407E-A947-70E740481C1C}">
                <a14:useLocalDpi xmlns:a14="http://schemas.microsoft.com/office/drawing/2010/main" val="0"/>
              </a:ext>
            </a:extLst>
          </a:blip>
          <a:srcRect t="15780"/>
          <a:stretch/>
        </p:blipFill>
        <p:spPr>
          <a:xfrm>
            <a:off x="2925883" y="3639742"/>
            <a:ext cx="6340234" cy="279045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5606220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29B2046-3217-6614-544A-D718E2E47BF9}"/>
              </a:ext>
            </a:extLst>
          </p:cNvPr>
          <p:cNvSpPr txBox="1"/>
          <p:nvPr/>
        </p:nvSpPr>
        <p:spPr>
          <a:xfrm>
            <a:off x="463550" y="1890284"/>
            <a:ext cx="11264900" cy="4358116"/>
          </a:xfrm>
          <a:prstGeom prst="rect">
            <a:avLst/>
          </a:prstGeom>
          <a:noFill/>
        </p:spPr>
        <p:txBody>
          <a:bodyPr wrap="square">
            <a:spAutoFit/>
          </a:bodyPr>
          <a:lstStyle/>
          <a:p>
            <a:pPr algn="ctr" rtl="1">
              <a:lnSpc>
                <a:spcPct val="250000"/>
              </a:lnSpc>
              <a:spcBef>
                <a:spcPct val="20000"/>
              </a:spcBef>
            </a:pPr>
            <a:r>
              <a:rPr lang="fa-IR" sz="1600" dirty="0">
                <a:cs typeface="B Yekan" panose="00000400000000000000" pitchFamily="2" charset="-78"/>
              </a:rPr>
              <a:t>این اصلاحیه که جهانی ثابت و ایستا را پیش‌بینی می‌کرد سپس به‌عنوان جهان ثابت اینشتین شهرت پیدا کرد پس از این که ادوین هابل در سال ۱۹۲۹ با مشاهده دور شدن سحابی‌ها، کشف کرد که جهان در حال انبساط است، اینشتین مدل جهان ثابت خودرا کنار گذاشت و دو مدل دینامیک برای جهان ارائه کرد: مدل اینشتین-فریدمن در سال ۱۹۳۱ و مدل اینشتین-دی‌سیتر در سال ۱۹۳۲هر دو مدل، اینشتین ثابت کیهان‌شناسی را کنار گذاشت و گفت که «از هر لحاظ نظری، این ثابت قانع‌کننده نیست.»</a:t>
            </a:r>
          </a:p>
          <a:p>
            <a:pPr algn="ctr" rtl="1">
              <a:lnSpc>
                <a:spcPct val="250000"/>
              </a:lnSpc>
              <a:spcBef>
                <a:spcPct val="20000"/>
              </a:spcBef>
            </a:pPr>
            <a:r>
              <a:rPr lang="fa-IR" sz="1600" dirty="0">
                <a:cs typeface="B Yekan" panose="00000400000000000000" pitchFamily="2" charset="-78"/>
              </a:rPr>
              <a:t>در بسیاری از زندگی‌نامه‌هایی که درباره اینشتین نوشته شده، ادعا شده که اینشتین اعمال ثابت کیهان‌شناسی در معادلات نسبیت عام را «بزرگ‌ترین خطای» خود برشمرده‌است اخیراً اخترفیزیک‌دانی به نام ماریو لیویو این ادعا را زیر سؤال برده‌است و گفته‌است که ممکن است در نگارش این جمله توسط نویسندگان اغراق شده باشد</a:t>
            </a:r>
            <a:endParaRPr lang="en-US" sz="1600" dirty="0">
              <a:cs typeface="B Yekan" panose="00000400000000000000" pitchFamily="2" charset="-78"/>
            </a:endParaRPr>
          </a:p>
        </p:txBody>
      </p:sp>
      <p:sp>
        <p:nvSpPr>
          <p:cNvPr id="5" name="TextBox 4">
            <a:extLst>
              <a:ext uri="{FF2B5EF4-FFF2-40B4-BE49-F238E27FC236}">
                <a16:creationId xmlns:a16="http://schemas.microsoft.com/office/drawing/2014/main" id="{3CDA99E9-EE79-E788-293C-5BEB7B375E17}"/>
              </a:ext>
            </a:extLst>
          </p:cNvPr>
          <p:cNvSpPr txBox="1"/>
          <p:nvPr/>
        </p:nvSpPr>
        <p:spPr>
          <a:xfrm>
            <a:off x="8229600" y="609600"/>
            <a:ext cx="2667000" cy="600164"/>
          </a:xfrm>
          <a:prstGeom prst="rect">
            <a:avLst/>
          </a:prstGeom>
          <a:noFill/>
        </p:spPr>
        <p:txBody>
          <a:bodyPr wrap="square">
            <a:spAutoFit/>
          </a:bodyPr>
          <a:lstStyle/>
          <a:p>
            <a:pPr algn="ctr">
              <a:lnSpc>
                <a:spcPct val="150000"/>
              </a:lnSpc>
              <a:spcBef>
                <a:spcPct val="0"/>
              </a:spcBef>
              <a:buNone/>
            </a:pPr>
            <a:r>
              <a:rPr lang="fa-IR" sz="2400" b="1" dirty="0">
                <a:solidFill>
                  <a:schemeClr val="bg1"/>
                </a:solidFill>
                <a:latin typeface="Times New Roman" panose="02020603050405020304" pitchFamily="18" charset="0"/>
                <a:ea typeface="+mj-ea"/>
                <a:cs typeface="B Titr" panose="00000700000000000000" pitchFamily="2" charset="-78"/>
              </a:rPr>
              <a:t>کهکشان فیزیکی</a:t>
            </a:r>
          </a:p>
        </p:txBody>
      </p:sp>
    </p:spTree>
    <p:extLst>
      <p:ext uri="{BB962C8B-B14F-4D97-AF65-F5344CB8AC3E}">
        <p14:creationId xmlns:p14="http://schemas.microsoft.com/office/powerpoint/2010/main" val="9368813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5D4A30C9-6FE8-DCE9-9AB2-2E33E65F4324}"/>
              </a:ext>
            </a:extLst>
          </p:cNvPr>
          <p:cNvSpPr txBox="1">
            <a:spLocks/>
          </p:cNvSpPr>
          <p:nvPr/>
        </p:nvSpPr>
        <p:spPr>
          <a:xfrm>
            <a:off x="6781800" y="1676400"/>
            <a:ext cx="4876800" cy="17526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Low" rtl="1">
              <a:lnSpc>
                <a:spcPct val="250000"/>
              </a:lnSpc>
              <a:buFont typeface="Arial" pitchFamily="34" charset="0"/>
              <a:buNone/>
            </a:pPr>
            <a:r>
              <a:rPr lang="fa-IR" sz="1600" dirty="0">
                <a:cs typeface="B Yekan" panose="00000400000000000000" pitchFamily="2" charset="-78"/>
              </a:rPr>
              <a:t>نظریه قدیمی کوانتوم مجموعه ای از نتایج سال‌های ۱۹۰۰–۱۹۲۵ که قبل از مکانیک کوانتوم مدرن است. این تئوری هرگز کامل یا استوار نبود بلکه بیشتر مجموعه ای از اصلاحات اکتشافی در مکانیک کلاسیک بود. این تئوری اکنون به عنوان تقریب نیمه کلاسیک با مکانیک کوانتومی مدرن شناخته شده‌است</a:t>
            </a:r>
          </a:p>
        </p:txBody>
      </p:sp>
      <p:sp>
        <p:nvSpPr>
          <p:cNvPr id="4" name="TextBox 3">
            <a:extLst>
              <a:ext uri="{FF2B5EF4-FFF2-40B4-BE49-F238E27FC236}">
                <a16:creationId xmlns:a16="http://schemas.microsoft.com/office/drawing/2014/main" id="{7CF6BB10-06CD-4BD2-0C15-B66ABF03027E}"/>
              </a:ext>
            </a:extLst>
          </p:cNvPr>
          <p:cNvSpPr txBox="1"/>
          <p:nvPr/>
        </p:nvSpPr>
        <p:spPr>
          <a:xfrm>
            <a:off x="8229600" y="703674"/>
            <a:ext cx="2667000" cy="515526"/>
          </a:xfrm>
          <a:prstGeom prst="rect">
            <a:avLst/>
          </a:prstGeom>
          <a:noFill/>
        </p:spPr>
        <p:txBody>
          <a:bodyPr wrap="square">
            <a:spAutoFit/>
          </a:bodyPr>
          <a:lstStyle/>
          <a:p>
            <a:pPr algn="ct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نظریه کوانتوم قدیمی</a:t>
            </a:r>
          </a:p>
        </p:txBody>
      </p:sp>
      <p:pic>
        <p:nvPicPr>
          <p:cNvPr id="6" name="Picture 5">
            <a:extLst>
              <a:ext uri="{FF2B5EF4-FFF2-40B4-BE49-F238E27FC236}">
                <a16:creationId xmlns:a16="http://schemas.microsoft.com/office/drawing/2014/main" id="{BCA308F7-BFF9-C75B-C8FF-F1E77D650A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2832" y="679790"/>
            <a:ext cx="3890391" cy="5498419"/>
          </a:xfrm>
          <a:prstGeom prst="ellipse">
            <a:avLst/>
          </a:prstGeom>
          <a:ln>
            <a:noFill/>
          </a:ln>
          <a:effectLst>
            <a:softEdge rad="112500"/>
          </a:effectLst>
        </p:spPr>
      </p:pic>
    </p:spTree>
    <p:extLst>
      <p:ext uri="{BB962C8B-B14F-4D97-AF65-F5344CB8AC3E}">
        <p14:creationId xmlns:p14="http://schemas.microsoft.com/office/powerpoint/2010/main" val="6601359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F6BB10-06CD-4BD2-0C15-B66ABF03027E}"/>
              </a:ext>
            </a:extLst>
          </p:cNvPr>
          <p:cNvSpPr txBox="1"/>
          <p:nvPr/>
        </p:nvSpPr>
        <p:spPr>
          <a:xfrm>
            <a:off x="8229600" y="703674"/>
            <a:ext cx="2667000" cy="515526"/>
          </a:xfrm>
          <a:prstGeom prst="rect">
            <a:avLst/>
          </a:prstGeom>
          <a:noFill/>
        </p:spPr>
        <p:txBody>
          <a:bodyPr wrap="square">
            <a:spAutoFit/>
          </a:bodyPr>
          <a:lstStyle/>
          <a:p>
            <a:pPr algn="ct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فتون ها و انرژی کوانتیزه</a:t>
            </a:r>
          </a:p>
        </p:txBody>
      </p:sp>
      <p:sp>
        <p:nvSpPr>
          <p:cNvPr id="5" name="TextBox 4">
            <a:extLst>
              <a:ext uri="{FF2B5EF4-FFF2-40B4-BE49-F238E27FC236}">
                <a16:creationId xmlns:a16="http://schemas.microsoft.com/office/drawing/2014/main" id="{C2EBFF02-C4EE-6408-6856-4936CF9E7F86}"/>
              </a:ext>
            </a:extLst>
          </p:cNvPr>
          <p:cNvSpPr txBox="1"/>
          <p:nvPr/>
        </p:nvSpPr>
        <p:spPr>
          <a:xfrm>
            <a:off x="381000" y="1828800"/>
            <a:ext cx="11430000" cy="3662541"/>
          </a:xfrm>
          <a:prstGeom prst="rect">
            <a:avLst/>
          </a:prstGeom>
          <a:noFill/>
        </p:spPr>
        <p:txBody>
          <a:bodyPr wrap="square">
            <a:spAutoFit/>
          </a:bodyPr>
          <a:lstStyle/>
          <a:p>
            <a:pPr marL="0" indent="0" algn="ctr" rtl="1">
              <a:lnSpc>
                <a:spcPct val="300000"/>
              </a:lnSpc>
              <a:buNone/>
            </a:pPr>
            <a:r>
              <a:rPr lang="fa-IR" sz="1600" dirty="0">
                <a:cs typeface="B Yekan" panose="00000400000000000000" pitchFamily="2" charset="-78"/>
              </a:rPr>
              <a:t>در مقاله‌ای در سال ۱۹۰۵ اینشتین فرض کرد که خود نور از ذراتی مجزا تشکیل شده‌است که آن را کوانتای نور را نامید کوانتای نور پیشنهادی اینشتین، تقریباً توسط همه فیزیک‌دانان سراسر جهان از جمله ماکس پلانک و نیلز بور رد شد. با این‌حال، این ایده زمانی به مفهومی جهانی تبدیل شد که در سال ۱۹۱۹ آزمایش اثر فوتوالکتریک رابرت میلیکان و اندازه‌گیری پراکندگی کامپتون آن را تأیید کردند اینشتین نتیجه گرفت که هر بسامد موجی</a:t>
            </a:r>
            <a:r>
              <a:rPr lang="en-US" sz="1600" dirty="0">
                <a:cs typeface="B Yekan" panose="00000400000000000000" pitchFamily="2" charset="-78"/>
              </a:rPr>
              <a:t>f </a:t>
            </a:r>
            <a:r>
              <a:rPr lang="fa-IR" sz="1600" dirty="0">
                <a:cs typeface="B Yekan" panose="00000400000000000000" pitchFamily="2" charset="-78"/>
              </a:rPr>
              <a:t>با مجموعه‌ای از فوتون‌ها مرتبط و انرژی آن‌ها برابر با </a:t>
            </a:r>
            <a:r>
              <a:rPr lang="en-US" sz="1600" dirty="0">
                <a:cs typeface="B Yekan" panose="00000400000000000000" pitchFamily="2" charset="-78"/>
              </a:rPr>
              <a:t>hf </a:t>
            </a:r>
            <a:r>
              <a:rPr lang="fa-IR" sz="1600" dirty="0">
                <a:cs typeface="B Yekan" panose="00000400000000000000" pitchFamily="2" charset="-78"/>
              </a:rPr>
              <a:t>است که در این عبارت </a:t>
            </a:r>
            <a:r>
              <a:rPr lang="en-US" sz="1600" dirty="0">
                <a:cs typeface="B Yekan" panose="00000400000000000000" pitchFamily="2" charset="-78"/>
              </a:rPr>
              <a:t>h </a:t>
            </a:r>
            <a:r>
              <a:rPr lang="fa-IR" sz="1600" dirty="0">
                <a:cs typeface="B Yekan" panose="00000400000000000000" pitchFamily="2" charset="-78"/>
              </a:rPr>
              <a:t>همان ثابت پلانک است. او بیشتر از این، در این زمینه سخن نگفت؛ چراکه مطمئن نبود چطور این ذرات به موج مرتبطند اما پیشنهاد کرد که این ایده می‌تواند نتایج آزمایشی تجربی مانند اثر فوتوالکتریک را توضیح دهد</a:t>
            </a:r>
            <a:endParaRPr lang="en-US" sz="1600" dirty="0">
              <a:cs typeface="B Yekan" panose="00000400000000000000" pitchFamily="2" charset="-78"/>
            </a:endParaRPr>
          </a:p>
        </p:txBody>
      </p:sp>
    </p:spTree>
    <p:extLst>
      <p:ext uri="{BB962C8B-B14F-4D97-AF65-F5344CB8AC3E}">
        <p14:creationId xmlns:p14="http://schemas.microsoft.com/office/powerpoint/2010/main" val="41071730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EE747FB-8C14-C622-04CE-C05D310A5264}"/>
              </a:ext>
            </a:extLst>
          </p:cNvPr>
          <p:cNvSpPr txBox="1"/>
          <p:nvPr/>
        </p:nvSpPr>
        <p:spPr>
          <a:xfrm>
            <a:off x="8229600" y="703674"/>
            <a:ext cx="2667000" cy="515526"/>
          </a:xfrm>
          <a:prstGeom prst="rect">
            <a:avLst/>
          </a:prstGeom>
          <a:noFill/>
        </p:spPr>
        <p:txBody>
          <a:bodyPr wrap="square">
            <a:spAutoFit/>
          </a:bodyPr>
          <a:lstStyle/>
          <a:p>
            <a:pPr algn="ct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اعتراض انیشتین</a:t>
            </a:r>
          </a:p>
        </p:txBody>
      </p:sp>
      <p:sp>
        <p:nvSpPr>
          <p:cNvPr id="8" name="TextBox 7">
            <a:extLst>
              <a:ext uri="{FF2B5EF4-FFF2-40B4-BE49-F238E27FC236}">
                <a16:creationId xmlns:a16="http://schemas.microsoft.com/office/drawing/2014/main" id="{36865D08-6C5A-C537-8321-0A570D11D583}"/>
              </a:ext>
            </a:extLst>
          </p:cNvPr>
          <p:cNvSpPr txBox="1"/>
          <p:nvPr/>
        </p:nvSpPr>
        <p:spPr>
          <a:xfrm>
            <a:off x="5715000" y="1676400"/>
            <a:ext cx="5962650" cy="4641271"/>
          </a:xfrm>
          <a:prstGeom prst="rect">
            <a:avLst/>
          </a:prstGeom>
          <a:noFill/>
        </p:spPr>
        <p:txBody>
          <a:bodyPr wrap="square">
            <a:spAutoFit/>
          </a:bodyPr>
          <a:lstStyle/>
          <a:p>
            <a:pPr algn="justLow" rtl="1">
              <a:lnSpc>
                <a:spcPct val="270000"/>
              </a:lnSpc>
            </a:pPr>
            <a:r>
              <a:rPr lang="fa-IR" sz="1600" dirty="0">
                <a:cs typeface="B Yekan" panose="00000400000000000000" pitchFamily="2" charset="-78"/>
              </a:rPr>
              <a:t>اینشتین با انتشار مقاله خود در زمینه اثر فوتوالکتریک در سال ۱۹۰۵ نقش مهمی در توسعه نظریه کوانتوم ایفا کرد. با این‌حال برخلاف فیزیک‌دانان دیگر، او سپس مخالف کوانتوم شد و از نتایج آن ابراز ناخرسندی کرد. مشکل اصلی او با مسئله تصادفی بودن در مکانیک کوانتومی بود. او از این مسئله که شانس جای قطعیت را گرفته باشد ناخرسند بود و در این باره گفت: «خداوند تاس نمی‌اندازد» او تا پایان عمرش، همچنان مخالف مکانیک کوانتومی باقی ماند و آن را ناقص می‌دانست</a:t>
            </a:r>
          </a:p>
        </p:txBody>
      </p:sp>
      <p:pic>
        <p:nvPicPr>
          <p:cNvPr id="10" name="Picture 9">
            <a:extLst>
              <a:ext uri="{FF2B5EF4-FFF2-40B4-BE49-F238E27FC236}">
                <a16:creationId xmlns:a16="http://schemas.microsoft.com/office/drawing/2014/main" id="{A92CDFD1-A571-30E5-2438-FFF7450A6A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132" y="1743456"/>
            <a:ext cx="3194304" cy="4188450"/>
          </a:xfrm>
          <a:prstGeom prst="ellipse">
            <a:avLst/>
          </a:prstGeom>
          <a:ln>
            <a:noFill/>
          </a:ln>
          <a:effectLst>
            <a:softEdge rad="112500"/>
          </a:effectLst>
        </p:spPr>
      </p:pic>
      <p:pic>
        <p:nvPicPr>
          <p:cNvPr id="11" name="Picture 10">
            <a:extLst>
              <a:ext uri="{FF2B5EF4-FFF2-40B4-BE49-F238E27FC236}">
                <a16:creationId xmlns:a16="http://schemas.microsoft.com/office/drawing/2014/main" id="{9036E490-91E9-A9AA-E0F6-F17184BF27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80242">
            <a:off x="2361389" y="623884"/>
            <a:ext cx="2611444" cy="1906354"/>
          </a:xfrm>
          <a:prstGeom prst="ellipse">
            <a:avLst/>
          </a:prstGeom>
          <a:ln>
            <a:noFill/>
          </a:ln>
          <a:effectLst>
            <a:softEdge rad="112500"/>
          </a:effectLst>
        </p:spPr>
      </p:pic>
      <p:pic>
        <p:nvPicPr>
          <p:cNvPr id="12" name="Picture 11">
            <a:extLst>
              <a:ext uri="{FF2B5EF4-FFF2-40B4-BE49-F238E27FC236}">
                <a16:creationId xmlns:a16="http://schemas.microsoft.com/office/drawing/2014/main" id="{B0352B4D-B965-B702-E537-E158F0E7216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164191">
            <a:off x="3202680" y="4813458"/>
            <a:ext cx="2021182" cy="1682634"/>
          </a:xfrm>
          <a:prstGeom prst="ellipse">
            <a:avLst/>
          </a:prstGeom>
          <a:ln>
            <a:noFill/>
          </a:ln>
          <a:effectLst>
            <a:softEdge rad="112500"/>
          </a:effectLst>
        </p:spPr>
      </p:pic>
    </p:spTree>
    <p:extLst>
      <p:ext uri="{BB962C8B-B14F-4D97-AF65-F5344CB8AC3E}">
        <p14:creationId xmlns:p14="http://schemas.microsoft.com/office/powerpoint/2010/main" val="32313511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937E37A-4522-1DAE-E928-008349EA913A}"/>
              </a:ext>
            </a:extLst>
          </p:cNvPr>
          <p:cNvSpPr txBox="1"/>
          <p:nvPr/>
        </p:nvSpPr>
        <p:spPr>
          <a:xfrm>
            <a:off x="495300" y="1447800"/>
            <a:ext cx="11201400" cy="2459263"/>
          </a:xfrm>
          <a:prstGeom prst="rect">
            <a:avLst/>
          </a:prstGeom>
          <a:noFill/>
        </p:spPr>
        <p:txBody>
          <a:bodyPr wrap="square">
            <a:spAutoFit/>
          </a:bodyPr>
          <a:lstStyle/>
          <a:p>
            <a:pPr indent="0" algn="ctr" rtl="1">
              <a:lnSpc>
                <a:spcPct val="270000"/>
              </a:lnSpc>
              <a:buFont typeface="Arial" pitchFamily="34" charset="0"/>
              <a:buNone/>
            </a:pPr>
            <a:r>
              <a:rPr lang="fa-IR" sz="1600" dirty="0">
                <a:cs typeface="B Yekan" panose="00000400000000000000" pitchFamily="2" charset="-78"/>
              </a:rPr>
              <a:t>ناظرات بور–اینشتین مجموعه‌ای از مباحثات و گفتگوهای عمومی میان آلبرت اینشتین و نیلز بور در مورد مکانیک کوانتومی بود. بحث‌های این دو که از بنیان‌گذاران مکانیک کوانتومی به‌شمار می‌آیند مخصوصاً به این‌خاطر مورد توجه بود که نتیجه آن برای فلسفه علم نیز مهم بود گفتگوهای این دو سپس بر روی تفسیرهایی ارائه شده از مکانیک کوانتومی تأثیر گذاشت</a:t>
            </a:r>
          </a:p>
          <a:p>
            <a:pPr marL="0" indent="0" algn="ctr" rtl="1">
              <a:lnSpc>
                <a:spcPct val="150000"/>
              </a:lnSpc>
              <a:buFont typeface="Arial" pitchFamily="34" charset="0"/>
              <a:buNone/>
            </a:pPr>
            <a:endParaRPr lang="en-US" sz="1800" dirty="0">
              <a:cs typeface="B Nazanin" pitchFamily="2" charset="-78"/>
            </a:endParaRPr>
          </a:p>
        </p:txBody>
      </p:sp>
      <p:sp>
        <p:nvSpPr>
          <p:cNvPr id="6" name="TextBox 5">
            <a:extLst>
              <a:ext uri="{FF2B5EF4-FFF2-40B4-BE49-F238E27FC236}">
                <a16:creationId xmlns:a16="http://schemas.microsoft.com/office/drawing/2014/main" id="{4EE747FB-8C14-C622-04CE-C05D310A5264}"/>
              </a:ext>
            </a:extLst>
          </p:cNvPr>
          <p:cNvSpPr txBox="1"/>
          <p:nvPr/>
        </p:nvSpPr>
        <p:spPr>
          <a:xfrm>
            <a:off x="8229600" y="703674"/>
            <a:ext cx="2667000" cy="515526"/>
          </a:xfrm>
          <a:prstGeom prst="rect">
            <a:avLst/>
          </a:prstGeom>
          <a:noFill/>
        </p:spPr>
        <p:txBody>
          <a:bodyPr wrap="square">
            <a:spAutoFit/>
          </a:bodyPr>
          <a:lstStyle/>
          <a:p>
            <a:pPr algn="ct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بور و انیشتین</a:t>
            </a:r>
          </a:p>
        </p:txBody>
      </p:sp>
      <p:pic>
        <p:nvPicPr>
          <p:cNvPr id="2" name="Picture 1">
            <a:extLst>
              <a:ext uri="{FF2B5EF4-FFF2-40B4-BE49-F238E27FC236}">
                <a16:creationId xmlns:a16="http://schemas.microsoft.com/office/drawing/2014/main" id="{BC126CD3-0998-37FD-1E47-BBF111541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380242">
            <a:off x="7507343" y="3877428"/>
            <a:ext cx="3798563" cy="2772951"/>
          </a:xfrm>
          <a:prstGeom prst="ellipse">
            <a:avLst/>
          </a:prstGeom>
          <a:ln>
            <a:noFill/>
          </a:ln>
          <a:effectLst>
            <a:softEdge rad="112500"/>
          </a:effectLst>
        </p:spPr>
      </p:pic>
      <p:pic>
        <p:nvPicPr>
          <p:cNvPr id="3" name="Picture 2">
            <a:extLst>
              <a:ext uri="{FF2B5EF4-FFF2-40B4-BE49-F238E27FC236}">
                <a16:creationId xmlns:a16="http://schemas.microsoft.com/office/drawing/2014/main" id="{AE9DAAC1-2A58-0460-0C57-DB6B2141EB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64191">
            <a:off x="1794488" y="4040139"/>
            <a:ext cx="2939977" cy="2447531"/>
          </a:xfrm>
          <a:prstGeom prst="ellipse">
            <a:avLst/>
          </a:prstGeom>
          <a:ln>
            <a:noFill/>
          </a:ln>
          <a:effectLst>
            <a:softEdge rad="112500"/>
          </a:effectLst>
        </p:spPr>
      </p:pic>
    </p:spTree>
    <p:extLst>
      <p:ext uri="{BB962C8B-B14F-4D97-AF65-F5344CB8AC3E}">
        <p14:creationId xmlns:p14="http://schemas.microsoft.com/office/powerpoint/2010/main" val="21199207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EE747FB-8C14-C622-04CE-C05D310A5264}"/>
              </a:ext>
            </a:extLst>
          </p:cNvPr>
          <p:cNvSpPr txBox="1"/>
          <p:nvPr/>
        </p:nvSpPr>
        <p:spPr>
          <a:xfrm>
            <a:off x="8229600" y="703674"/>
            <a:ext cx="2667000" cy="515526"/>
          </a:xfrm>
          <a:prstGeom prst="rect">
            <a:avLst/>
          </a:prstGeom>
          <a:noFill/>
        </p:spPr>
        <p:txBody>
          <a:bodyPr wrap="square">
            <a:spAutoFit/>
          </a:bodyPr>
          <a:lstStyle/>
          <a:p>
            <a:pPr algn="ct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جوایز و افتخارات</a:t>
            </a:r>
          </a:p>
        </p:txBody>
      </p:sp>
      <p:sp>
        <p:nvSpPr>
          <p:cNvPr id="8" name="TextBox 7">
            <a:extLst>
              <a:ext uri="{FF2B5EF4-FFF2-40B4-BE49-F238E27FC236}">
                <a16:creationId xmlns:a16="http://schemas.microsoft.com/office/drawing/2014/main" id="{36865D08-6C5A-C537-8321-0A570D11D583}"/>
              </a:ext>
            </a:extLst>
          </p:cNvPr>
          <p:cNvSpPr txBox="1"/>
          <p:nvPr/>
        </p:nvSpPr>
        <p:spPr>
          <a:xfrm>
            <a:off x="5715000" y="1676400"/>
            <a:ext cx="5962650" cy="2646878"/>
          </a:xfrm>
          <a:prstGeom prst="rect">
            <a:avLst/>
          </a:prstGeom>
          <a:noFill/>
        </p:spPr>
        <p:txBody>
          <a:bodyPr wrap="square">
            <a:spAutoFit/>
          </a:bodyPr>
          <a:lstStyle/>
          <a:p>
            <a:pPr algn="justLow" rtl="1">
              <a:lnSpc>
                <a:spcPct val="270000"/>
              </a:lnSpc>
            </a:pPr>
            <a:r>
              <a:rPr lang="fa-IR" sz="1600" dirty="0">
                <a:cs typeface="B Yekan" panose="00000400000000000000" pitchFamily="2" charset="-78"/>
              </a:rPr>
              <a:t>اینشتین جایزه‌ها و افتخارات بسیاری کسب کرد. او در سال ۱۹۲۲ موفق به کسب جایزه نوبل در فیزیک «برای خدماتش در زمینه فیزیک نظری و به‌ویژه کشف قانون اثر فوتوالکتریک که گامی اساسی در توسعه مکانیک کوانتومی به‌حساب می‌آید» شد.</a:t>
            </a:r>
            <a:endParaRPr lang="en-US" sz="1600" dirty="0">
              <a:cs typeface="B Yekan" panose="00000400000000000000" pitchFamily="2" charset="-78"/>
            </a:endParaRPr>
          </a:p>
        </p:txBody>
      </p:sp>
      <p:pic>
        <p:nvPicPr>
          <p:cNvPr id="3" name="Picture 2">
            <a:extLst>
              <a:ext uri="{FF2B5EF4-FFF2-40B4-BE49-F238E27FC236}">
                <a16:creationId xmlns:a16="http://schemas.microsoft.com/office/drawing/2014/main" id="{1A41B219-986E-73C8-2059-571CD3DBB057}"/>
              </a:ext>
            </a:extLst>
          </p:cNvPr>
          <p:cNvPicPr>
            <a:picLocks noChangeAspect="1"/>
          </p:cNvPicPr>
          <p:nvPr/>
        </p:nvPicPr>
        <p:blipFill rotWithShape="1">
          <a:blip r:embed="rId2">
            <a:extLst>
              <a:ext uri="{28A0092B-C50C-407E-A947-70E740481C1C}">
                <a14:useLocalDpi xmlns:a14="http://schemas.microsoft.com/office/drawing/2010/main" val="0"/>
              </a:ext>
            </a:extLst>
          </a:blip>
          <a:srcRect l="16061" r="24545"/>
          <a:stretch/>
        </p:blipFill>
        <p:spPr>
          <a:xfrm rot="668484">
            <a:off x="1106146" y="1277750"/>
            <a:ext cx="3733799" cy="47148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5245351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C155F6-DB4C-EC44-DC14-0D57652D3C39}"/>
              </a:ext>
            </a:extLst>
          </p:cNvPr>
          <p:cNvSpPr txBox="1"/>
          <p:nvPr/>
        </p:nvSpPr>
        <p:spPr>
          <a:xfrm>
            <a:off x="8229600" y="703674"/>
            <a:ext cx="2667000" cy="515526"/>
          </a:xfrm>
          <a:prstGeom prst="rect">
            <a:avLst/>
          </a:prstGeom>
          <a:noFill/>
        </p:spPr>
        <p:txBody>
          <a:bodyPr wrap="square">
            <a:spAutoFit/>
          </a:bodyPr>
          <a:lstStyle/>
          <a:p>
            <a:pPr algn="ct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جکلات ماندگار</a:t>
            </a:r>
          </a:p>
        </p:txBody>
      </p:sp>
      <p:sp>
        <p:nvSpPr>
          <p:cNvPr id="5" name="TextBox 4">
            <a:extLst>
              <a:ext uri="{FF2B5EF4-FFF2-40B4-BE49-F238E27FC236}">
                <a16:creationId xmlns:a16="http://schemas.microsoft.com/office/drawing/2014/main" id="{3C5EA742-37B9-0F3C-2180-A8C67956F38A}"/>
              </a:ext>
            </a:extLst>
          </p:cNvPr>
          <p:cNvSpPr txBox="1"/>
          <p:nvPr/>
        </p:nvSpPr>
        <p:spPr>
          <a:xfrm>
            <a:off x="609600" y="1905000"/>
            <a:ext cx="6096000" cy="3976473"/>
          </a:xfrm>
          <a:prstGeom prst="rect">
            <a:avLst/>
          </a:prstGeom>
          <a:noFill/>
        </p:spPr>
        <p:txBody>
          <a:bodyPr wrap="square">
            <a:spAutoFit/>
          </a:bodyPr>
          <a:lstStyle/>
          <a:p>
            <a:pPr algn="justLow" rtl="1">
              <a:lnSpc>
                <a:spcPct val="270000"/>
              </a:lnSpc>
            </a:pPr>
            <a:r>
              <a:rPr lang="fa-IR" sz="1600" dirty="0">
                <a:cs typeface="B Yekan" panose="00000400000000000000" pitchFamily="2" charset="-78"/>
              </a:rPr>
              <a:t> حیرت زیباترین تجربه‌ای است که می‌توانیم داشته باشیم. این تجربه مهم‌ترین حس است که در علم و هنر حقیقی پدیدار می‌شود. (کتاب جهانی که من می‌بینم)</a:t>
            </a:r>
          </a:p>
          <a:p>
            <a:pPr algn="justLow" rtl="1">
              <a:lnSpc>
                <a:spcPct val="270000"/>
              </a:lnSpc>
            </a:pPr>
            <a:r>
              <a:rPr lang="fa-IR" sz="1600" dirty="0">
                <a:cs typeface="B Yekan" panose="00000400000000000000" pitchFamily="2" charset="-78"/>
              </a:rPr>
              <a:t> خدا تاس نمی‌اندازد. (نامه‌های آلبرت اینشتین)</a:t>
            </a:r>
          </a:p>
          <a:p>
            <a:pPr algn="justLow" rtl="1">
              <a:lnSpc>
                <a:spcPct val="270000"/>
              </a:lnSpc>
            </a:pPr>
            <a:r>
              <a:rPr lang="fa-IR" sz="1600" dirty="0">
                <a:cs typeface="B Yekan" panose="00000400000000000000" pitchFamily="2" charset="-78"/>
              </a:rPr>
              <a:t>همه‌ی ادیان، هنرها و علوم شاخه‌های یک درخت‌اند. همه‌ی این‌ها تلاش‌هایی هستند که انسان را از وجود فیزیکی محض رها و به سوی آزادی هدایت می‌کنند. (کتاب حاصل عمر) </a:t>
            </a:r>
          </a:p>
        </p:txBody>
      </p:sp>
      <p:pic>
        <p:nvPicPr>
          <p:cNvPr id="6" name="Picture 5">
            <a:extLst>
              <a:ext uri="{FF2B5EF4-FFF2-40B4-BE49-F238E27FC236}">
                <a16:creationId xmlns:a16="http://schemas.microsoft.com/office/drawing/2014/main" id="{8DDEC19C-78B3-2DC9-78EA-20314ACC8C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800" y="1676400"/>
            <a:ext cx="4002935" cy="47365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0824917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5B8C84-E593-23CD-7F52-A8B4F4A6EA89}"/>
              </a:ext>
            </a:extLst>
          </p:cNvPr>
          <p:cNvSpPr txBox="1"/>
          <p:nvPr/>
        </p:nvSpPr>
        <p:spPr>
          <a:xfrm>
            <a:off x="4724400" y="1371600"/>
            <a:ext cx="7010400" cy="4641271"/>
          </a:xfrm>
          <a:prstGeom prst="rect">
            <a:avLst/>
          </a:prstGeom>
          <a:noFill/>
        </p:spPr>
        <p:txBody>
          <a:bodyPr wrap="square">
            <a:spAutoFit/>
          </a:bodyPr>
          <a:lstStyle/>
          <a:p>
            <a:pPr indent="0" algn="justLow" rtl="1">
              <a:lnSpc>
                <a:spcPct val="270000"/>
              </a:lnSpc>
              <a:buNone/>
            </a:pPr>
            <a:r>
              <a:rPr lang="fa-IR" sz="1600" dirty="0">
                <a:cs typeface="B Yekan" panose="00000400000000000000" pitchFamily="2" charset="-78"/>
              </a:rPr>
              <a:t>در ۱۷ آوریل ۱۹۵۵ اینشتین دچار خون‌ریزی داخلی ناشی از پارگی آنوریسم آئورت شکمی شد. این مشکل در سال ۱۹۴۸ هم برای او پیش آمده بود که توسط جراحی به‌نام رودولف نیسن حل شده بود. او پیش‌نویسی را که برای سخنرانی تلویزیونی خود به مناسبت هفت سالگی اسرائیل، آماده کرده بود با خود به بیمارستان برد اما آنقدر زنده نماند که آن را کامل کند. اینشتین از پذیرش جراحی خودداری کرد و گفت «من وقتی می‌روم که بخواهم. طولانی کردن زندگی به‌صورت مصنوعی، بی‌مزه است. من سهم خودم را انجام داده‌ام، الان وقت رفتن است. من این کار را به زیبایی انجام خواهم داد</a:t>
            </a:r>
          </a:p>
        </p:txBody>
      </p:sp>
      <p:sp>
        <p:nvSpPr>
          <p:cNvPr id="6" name="TextBox 5">
            <a:extLst>
              <a:ext uri="{FF2B5EF4-FFF2-40B4-BE49-F238E27FC236}">
                <a16:creationId xmlns:a16="http://schemas.microsoft.com/office/drawing/2014/main" id="{83BCDFAA-8679-6179-0D89-8D0601AF3253}"/>
              </a:ext>
            </a:extLst>
          </p:cNvPr>
          <p:cNvSpPr txBox="1"/>
          <p:nvPr/>
        </p:nvSpPr>
        <p:spPr>
          <a:xfrm>
            <a:off x="8229600" y="703674"/>
            <a:ext cx="2667000" cy="515526"/>
          </a:xfrm>
          <a:prstGeom prst="rect">
            <a:avLst/>
          </a:prstGeom>
          <a:noFill/>
        </p:spPr>
        <p:txBody>
          <a:bodyPr wrap="square">
            <a:spAutoFit/>
          </a:bodyPr>
          <a:lstStyle/>
          <a:p>
            <a:pPr algn="ctr">
              <a:lnSpc>
                <a:spcPct val="150000"/>
              </a:lnSpc>
              <a:spcBef>
                <a:spcPct val="0"/>
              </a:spcBef>
              <a:buNone/>
            </a:pPr>
            <a:r>
              <a:rPr lang="fa-IR" sz="2000" b="1" dirty="0">
                <a:solidFill>
                  <a:schemeClr val="bg1"/>
                </a:solidFill>
                <a:latin typeface="Times New Roman" panose="02020603050405020304" pitchFamily="18" charset="0"/>
                <a:ea typeface="+mj-ea"/>
                <a:cs typeface="B Titr" panose="00000700000000000000" pitchFamily="2" charset="-78"/>
              </a:rPr>
              <a:t>مـــرگ</a:t>
            </a:r>
          </a:p>
        </p:txBody>
      </p:sp>
      <p:pic>
        <p:nvPicPr>
          <p:cNvPr id="7" name="Picture 6">
            <a:extLst>
              <a:ext uri="{FF2B5EF4-FFF2-40B4-BE49-F238E27FC236}">
                <a16:creationId xmlns:a16="http://schemas.microsoft.com/office/drawing/2014/main" id="{3E90BEB0-5EEB-A0CA-B0DE-DC313025E4C6}"/>
              </a:ext>
            </a:extLst>
          </p:cNvPr>
          <p:cNvPicPr>
            <a:picLocks noChangeAspect="1"/>
          </p:cNvPicPr>
          <p:nvPr/>
        </p:nvPicPr>
        <p:blipFill rotWithShape="1">
          <a:blip r:embed="rId2">
            <a:extLst>
              <a:ext uri="{28A0092B-C50C-407E-A947-70E740481C1C}">
                <a14:useLocalDpi xmlns:a14="http://schemas.microsoft.com/office/drawing/2010/main" val="0"/>
              </a:ext>
            </a:extLst>
          </a:blip>
          <a:srcRect l="37334" r="13333"/>
          <a:stretch/>
        </p:blipFill>
        <p:spPr>
          <a:xfrm>
            <a:off x="304800" y="1184554"/>
            <a:ext cx="4228349" cy="4828317"/>
          </a:xfrm>
          <a:prstGeom prst="ellipse">
            <a:avLst/>
          </a:prstGeom>
          <a:ln>
            <a:noFill/>
          </a:ln>
          <a:effectLst>
            <a:softEdge rad="112500"/>
          </a:effectLst>
        </p:spPr>
      </p:pic>
    </p:spTree>
    <p:extLst>
      <p:ext uri="{BB962C8B-B14F-4D97-AF65-F5344CB8AC3E}">
        <p14:creationId xmlns:p14="http://schemas.microsoft.com/office/powerpoint/2010/main" val="2042352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422400"/>
            <a:ext cx="6477000" cy="33528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در سال ۱۸۸۰ اندکی پس از تولد اینشتین، خانواده اینشتین به مونیخ مهاجرت کردند و در آنجا پدر اینشتین و عموی او یاکوب</a:t>
            </a:r>
            <a:r>
              <a:rPr lang="en-US" sz="1600" dirty="0">
                <a:latin typeface="Times New Roman" panose="02020603050405020304" pitchFamily="18" charset="0"/>
                <a:cs typeface="B Yekan" panose="00000400000000000000" pitchFamily="2" charset="-78"/>
              </a:rPr>
              <a:t> </a:t>
            </a:r>
            <a:r>
              <a:rPr lang="fa-IR" sz="1600" dirty="0">
                <a:latin typeface="Times New Roman" panose="02020603050405020304" pitchFamily="18" charset="0"/>
                <a:cs typeface="B Yekan" panose="00000400000000000000" pitchFamily="2" charset="-78"/>
              </a:rPr>
              <a:t>یک تجارت کوچک برای نصب گاز و آب تأسیس کردند. از آنجا که این تجارت از نظر اقتصادی رضایتبخش بود آن‌ها در سال ۱۸۸۵ تصمیم گرفتند با حمایت کل خانواده، کارخانهی تولید لوازم الکتریکی راه‌اندازی کنند. شرکت پدرش موفق بود و لوازم الکتریکی نیروگاه‌های برق شوابینگ در مونیخ و وارزه و سوسا در ایتالیا را تأمین می‌کرد خانواده اینشتین از یهودیانی اشکنازی بودند که آن‌چنان سخت‌گیر نبودند و از همین رو آلبرت از سن ۵ سالگی به‌بعد و به‌مدت سه سال در یک مدرسه ابتدایی کاتولیک در مونیخ درس می‌خواند. </a:t>
            </a:r>
          </a:p>
        </p:txBody>
      </p:sp>
      <p:sp>
        <p:nvSpPr>
          <p:cNvPr id="2" name="Title 1">
            <a:extLst>
              <a:ext uri="{FF2B5EF4-FFF2-40B4-BE49-F238E27FC236}">
                <a16:creationId xmlns:a16="http://schemas.microsoft.com/office/drawing/2014/main" id="{DEF62D64-6E35-5E92-7071-CB2A61084D11}"/>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pic>
        <p:nvPicPr>
          <p:cNvPr id="4" name="Picture 3">
            <a:extLst>
              <a:ext uri="{FF2B5EF4-FFF2-40B4-BE49-F238E27FC236}">
                <a16:creationId xmlns:a16="http://schemas.microsoft.com/office/drawing/2014/main" id="{9A9AB507-3F18-F78C-63B4-3D77F5B2C3F6}"/>
              </a:ext>
            </a:extLst>
          </p:cNvPr>
          <p:cNvPicPr>
            <a:picLocks noChangeAspect="1"/>
          </p:cNvPicPr>
          <p:nvPr/>
        </p:nvPicPr>
        <p:blipFill rotWithShape="1">
          <a:blip r:embed="rId2">
            <a:extLst>
              <a:ext uri="{28A0092B-C50C-407E-A947-70E740481C1C}">
                <a14:useLocalDpi xmlns:a14="http://schemas.microsoft.com/office/drawing/2010/main" val="0"/>
              </a:ext>
            </a:extLst>
          </a:blip>
          <a:srcRect l="37334" r="13333"/>
          <a:stretch/>
        </p:blipFill>
        <p:spPr>
          <a:xfrm>
            <a:off x="7239000" y="1422400"/>
            <a:ext cx="4228349" cy="4828317"/>
          </a:xfrm>
          <a:prstGeom prst="ellipse">
            <a:avLst/>
          </a:prstGeom>
          <a:ln>
            <a:noFill/>
          </a:ln>
          <a:effectLst>
            <a:softEdge rad="112500"/>
          </a:effectLst>
        </p:spPr>
      </p:pic>
    </p:spTree>
    <p:extLst>
      <p:ext uri="{BB962C8B-B14F-4D97-AF65-F5344CB8AC3E}">
        <p14:creationId xmlns:p14="http://schemas.microsoft.com/office/powerpoint/2010/main" val="125647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676400"/>
            <a:ext cx="11430000" cy="4648200"/>
          </a:xfrm>
          <a:prstGeom prst="rect">
            <a:avLst/>
          </a:prstGeom>
        </p:spPr>
        <p:txBody>
          <a:bodyPr>
            <a:noAutofit/>
          </a:bodyPr>
          <a:lstStyle/>
          <a:p>
            <a:pPr marL="0" indent="0" algn="ctr" rtl="1">
              <a:lnSpc>
                <a:spcPct val="250000"/>
              </a:lnSpc>
              <a:buNone/>
            </a:pPr>
            <a:r>
              <a:rPr lang="fa-IR" sz="1600" dirty="0">
                <a:latin typeface="Times New Roman" panose="02020603050405020304" pitchFamily="18" charset="0"/>
                <a:cs typeface="B Yekan" panose="00000400000000000000" pitchFamily="2" charset="-78"/>
              </a:rPr>
              <a:t>در سن هشت سالگی به مدرسه لوتیپولد</a:t>
            </a:r>
            <a:r>
              <a:rPr lang="en-US" sz="1600" dirty="0">
                <a:latin typeface="Times New Roman" panose="02020603050405020304" pitchFamily="18" charset="0"/>
                <a:cs typeface="B Yekan" panose="00000400000000000000" pitchFamily="2" charset="-78"/>
              </a:rPr>
              <a:t> </a:t>
            </a:r>
            <a:r>
              <a:rPr lang="fa-IR" sz="1600" dirty="0">
                <a:latin typeface="Times New Roman" panose="02020603050405020304" pitchFamily="18" charset="0"/>
                <a:cs typeface="B Yekan" panose="00000400000000000000" pitchFamily="2" charset="-78"/>
              </a:rPr>
              <a:t>فرستاده شد تا تحصیلات ابتدایی و راهنمایی خود را ادامه دهد. او هفت سال بعد، امپراتوری آلمان را ترک کرد در سال ۱۸۹۴ کارخانه هرمان و یاکوب، چون سرمایه لازم برای تبدیل تجهیزات خود از استاندارد جریان مستقیم به استانداردکارآمدتر جریان متناوب  را در اختیار نداشت قادر به تأمین لوازم الکتریکی نیروگاه‌های برق نبود این ناکامی موجب شد که  خانواده مجبور به فروش شرکت شود. خانواده اینشتین در جستجوی کار، راهی ایتالیا شد. ابتدا در میلان و چند ماه بعد در پاویا ساکن شدند. زمانی که خانواده اینشتین به پاویا کوچ کردند. آلبرت که ۱۵ ساله بود در مونیخ ماند تا تحصیلاتش را در مدرسه لوتیپولد به پایان برساند. پدر او تمایل داشت که آلبرت رشته مهندسی برق را ادامه دهد از طرفی آلبرت به‌خاطر برخوردهایی که با مسئولان مدرسه داشت از آن‌ها و روش آموزشی آن‌ها متنفر شده بود. او بعداً در مورد آن دوران گفت که روش سخت‌گیرانه به‌یادسپاری و حفظ کردن مطالب، موجب از بین رفتن روحیه یادگیری و خلاقیت شده بود</a:t>
            </a:r>
          </a:p>
        </p:txBody>
      </p:sp>
      <p:sp>
        <p:nvSpPr>
          <p:cNvPr id="2" name="Title 1">
            <a:extLst>
              <a:ext uri="{FF2B5EF4-FFF2-40B4-BE49-F238E27FC236}">
                <a16:creationId xmlns:a16="http://schemas.microsoft.com/office/drawing/2014/main" id="{6D7E5D2E-8BDC-4C29-735B-5FDA23ABD496}"/>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352407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371600"/>
            <a:ext cx="5334000" cy="47244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اینشتین حتی از دوران جوانی تبحر خاصی در ریاضی و فیزیک داشت و از هم رده‌های خود چند سال جلوتر بود. او از ۱۲ سالگی شروع به خودآموزی جبر و هندسه اقلیدسی در طول یک تابستان کرد. علاوه‌بر این، او توانست در سن ۱۲ سالگی به‌صورتی مستقل، اثباتی اختصاصی برای قضیه فیثاغورس بیابد  معلم خانوادگی آن‌ها مکس تالمود می‌گوید بعد از آن که به آلبرت ۱۲ ساله، کتاب درسی هندسه دادم او طی مدت کوتاهی تمام کتاب را مطالعه کرد. </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1A0BD964-79AE-2646-3B5A-408281C3BC53}"/>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pic>
        <p:nvPicPr>
          <p:cNvPr id="4" name="Picture 3">
            <a:extLst>
              <a:ext uri="{FF2B5EF4-FFF2-40B4-BE49-F238E27FC236}">
                <a16:creationId xmlns:a16="http://schemas.microsoft.com/office/drawing/2014/main" id="{2252B633-8A32-4215-1EF1-4E18C1AC82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462547">
            <a:off x="6792259" y="1752121"/>
            <a:ext cx="2675993" cy="19967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a:extLst>
              <a:ext uri="{FF2B5EF4-FFF2-40B4-BE49-F238E27FC236}">
                <a16:creationId xmlns:a16="http://schemas.microsoft.com/office/drawing/2014/main" id="{FBDD2036-F68E-2041-D94F-BB93EA9CE2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3708399"/>
            <a:ext cx="3384631" cy="2640012"/>
          </a:xfrm>
          <a:prstGeom prst="round2DiagRect">
            <a:avLst>
              <a:gd name="adj1" fmla="val 22572"/>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025114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371600"/>
            <a:ext cx="11506200" cy="4724400"/>
          </a:xfrm>
          <a:prstGeom prst="rect">
            <a:avLst/>
          </a:prstGeom>
        </p:spPr>
        <p:txBody>
          <a:bodyPr>
            <a:noAutofit/>
          </a:bodyPr>
          <a:lstStyle/>
          <a:p>
            <a:pPr marL="0" indent="0" algn="justLow" rtl="1">
              <a:lnSpc>
                <a:spcPct val="250000"/>
              </a:lnSpc>
              <a:buNone/>
            </a:pPr>
            <a:r>
              <a:rPr lang="fa-IR" sz="1600" dirty="0">
                <a:latin typeface="Times New Roman" panose="02020603050405020304" pitchFamily="18" charset="0"/>
                <a:cs typeface="B Yekan" panose="00000400000000000000" pitchFamily="2" charset="-78"/>
              </a:rPr>
              <a:t>از آن به بعد او وقت خود را به ریاضیات پیشرفته‌تری اختصاص داد. به‌طوری که در مدت زمان کوتاهی ریاضیات او به حدی پیشرفت کرد که من نمی‌توانستم پابه‌پای او ادامه دهم. علاقه آلبرت اینشتین به هندسه و جبر، موجب شد که در سن ۱۲ سالگی به این نتیجه برسد که می‌توان طبیعت را به‌صورت یک «ساختار ریاضی»درک کرد. آلبرت خودآموزی علم حساب را در ۱۲ سالگی آغاز کرد و زمانی که ۱۴ ساله شده بود به گفته خودش در انتگرال و حساب دیفرانسیل به استادی رسیده بوددر سن ۱۳ سالگی، او به‌صورت جدی‌تری به فلسفه (و موسیقی) علاقه پیدا کرد. </a:t>
            </a:r>
            <a:endParaRPr lang="en-US" sz="1600" dirty="0">
              <a:latin typeface="Times New Roman" panose="02020603050405020304" pitchFamily="18" charset="0"/>
              <a:cs typeface="B Yekan" panose="00000400000000000000" pitchFamily="2" charset="-78"/>
            </a:endParaRPr>
          </a:p>
        </p:txBody>
      </p:sp>
      <p:sp>
        <p:nvSpPr>
          <p:cNvPr id="2" name="Title 1">
            <a:extLst>
              <a:ext uri="{FF2B5EF4-FFF2-40B4-BE49-F238E27FC236}">
                <a16:creationId xmlns:a16="http://schemas.microsoft.com/office/drawing/2014/main" id="{AC64C320-141F-7F27-7C74-3CE374E02168}"/>
              </a:ext>
            </a:extLst>
          </p:cNvPr>
          <p:cNvSpPr txBox="1">
            <a:spLocks/>
          </p:cNvSpPr>
          <p:nvPr/>
        </p:nvSpPr>
        <p:spPr>
          <a:xfrm>
            <a:off x="8763000" y="752858"/>
            <a:ext cx="1905000" cy="466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fa-IR" sz="2400" b="1" dirty="0">
                <a:solidFill>
                  <a:schemeClr val="bg1"/>
                </a:solidFill>
                <a:latin typeface="Times New Roman" panose="02020603050405020304" pitchFamily="18" charset="0"/>
                <a:cs typeface="B Titr" panose="00000700000000000000" pitchFamily="2" charset="-78"/>
              </a:rPr>
              <a:t>زندگینامه</a:t>
            </a:r>
            <a:endParaRPr lang="en-US" sz="2400" b="1" dirty="0">
              <a:solidFill>
                <a:schemeClr val="bg1"/>
              </a:solidFill>
              <a:latin typeface="Times New Roman" panose="02020603050405020304" pitchFamily="18" charset="0"/>
              <a:cs typeface="B Titr" panose="00000700000000000000" pitchFamily="2" charset="-78"/>
            </a:endParaRPr>
          </a:p>
        </p:txBody>
      </p:sp>
      <p:pic>
        <p:nvPicPr>
          <p:cNvPr id="4" name="Picture 3">
            <a:extLst>
              <a:ext uri="{FF2B5EF4-FFF2-40B4-BE49-F238E27FC236}">
                <a16:creationId xmlns:a16="http://schemas.microsoft.com/office/drawing/2014/main" id="{3C1FC4B6-FF3E-A444-AA1A-B10E07D72C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462547">
            <a:off x="632759" y="4114321"/>
            <a:ext cx="2675993" cy="199670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876429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556</TotalTime>
  <Words>7039</Words>
  <Application>Microsoft Office PowerPoint</Application>
  <PresentationFormat>Widescreen</PresentationFormat>
  <Paragraphs>125</Paragraphs>
  <Slides>58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58</vt:i4>
      </vt:variant>
    </vt:vector>
  </HeadingPairs>
  <TitlesOfParts>
    <vt:vector size="62" baseType="lpstr">
      <vt:lpstr>Arial</vt:lpstr>
      <vt:lpstr>Calibri</vt:lpstr>
      <vt:lpstr>Times New Roman</vt:lpstr>
      <vt:lpstr>Office Theme</vt:lpstr>
      <vt:lpstr>PowerPoint Presentation</vt:lpstr>
      <vt:lpstr>زندگینامه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KASRA</dc:creator>
  <cp:lastModifiedBy>Mobotop</cp:lastModifiedBy>
  <cp:revision>93</cp:revision>
  <dcterms:created xsi:type="dcterms:W3CDTF">2006-08-16T00:00:00Z</dcterms:created>
  <dcterms:modified xsi:type="dcterms:W3CDTF">2024-01-12T17:08:25Z</dcterms:modified>
</cp:coreProperties>
</file>